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3.jpg" ContentType="image/pn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723" r:id="rId2"/>
  </p:sldMasterIdLst>
  <p:notesMasterIdLst>
    <p:notesMasterId r:id="rId35"/>
  </p:notesMasterIdLst>
  <p:handoutMasterIdLst>
    <p:handoutMasterId r:id="rId36"/>
  </p:handoutMasterIdLst>
  <p:sldIdLst>
    <p:sldId id="1668" r:id="rId3"/>
    <p:sldId id="1453" r:id="rId4"/>
    <p:sldId id="1593" r:id="rId5"/>
    <p:sldId id="1012" r:id="rId6"/>
    <p:sldId id="1594" r:id="rId7"/>
    <p:sldId id="1641" r:id="rId8"/>
    <p:sldId id="1663" r:id="rId9"/>
    <p:sldId id="1589" r:id="rId10"/>
    <p:sldId id="1595" r:id="rId11"/>
    <p:sldId id="1631" r:id="rId12"/>
    <p:sldId id="1397" r:id="rId13"/>
    <p:sldId id="1645" r:id="rId14"/>
    <p:sldId id="1652" r:id="rId15"/>
    <p:sldId id="1653" r:id="rId16"/>
    <p:sldId id="1654" r:id="rId17"/>
    <p:sldId id="1664" r:id="rId18"/>
    <p:sldId id="1665" r:id="rId19"/>
    <p:sldId id="1666" r:id="rId20"/>
    <p:sldId id="1667" r:id="rId21"/>
    <p:sldId id="1628" r:id="rId22"/>
    <p:sldId id="1617" r:id="rId23"/>
    <p:sldId id="1629" r:id="rId24"/>
    <p:sldId id="1660" r:id="rId25"/>
    <p:sldId id="1661" r:id="rId26"/>
    <p:sldId id="1662" r:id="rId27"/>
    <p:sldId id="1625" r:id="rId28"/>
    <p:sldId id="1574" r:id="rId29"/>
    <p:sldId id="1592" r:id="rId30"/>
    <p:sldId id="1567" r:id="rId31"/>
    <p:sldId id="1639" r:id="rId32"/>
    <p:sldId id="1120" r:id="rId33"/>
    <p:sldId id="1669" r:id="rId34"/>
  </p:sldIdLst>
  <p:sldSz cx="9144000" cy="5143500" type="screen16x9"/>
  <p:notesSz cx="6858000" cy="9144000"/>
  <p:embeddedFontLst>
    <p:embeddedFont>
      <p:font typeface="楷体" pitchFamily="49" charset="-122"/>
      <p:regular r:id="rId37"/>
    </p:embeddedFont>
    <p:embeddedFont>
      <p:font typeface="Calibri" pitchFamily="34" charset="0"/>
      <p:regular r:id="rId38"/>
      <p:bold r:id="rId39"/>
      <p:italic r:id="rId40"/>
      <p:boldItalic r:id="rId41"/>
    </p:embeddedFont>
    <p:embeddedFont>
      <p:font typeface="仿宋" pitchFamily="49" charset="-122"/>
      <p:regular r:id="rId42"/>
    </p:embeddedFont>
    <p:embeddedFont>
      <p:font typeface="微软雅黑" pitchFamily="34" charset="-122"/>
      <p:regular r:id="rId43"/>
      <p:bold r:id="rId44"/>
    </p:embeddedFont>
    <p:embeddedFont>
      <p:font typeface="华文楷体" pitchFamily="2" charset="-122"/>
      <p:regular r:id="rId45"/>
    </p:embeddedFont>
    <p:embeddedFont>
      <p:font typeface="黑体" pitchFamily="49" charset="-122"/>
      <p:regular r:id="rId46"/>
    </p:embeddedFont>
    <p:embeddedFont>
      <p:font typeface="汉语拼音" pitchFamily="34" charset="0"/>
      <p:regular r:id="rId47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39">
          <p15:clr>
            <a:srgbClr val="A4A3A4"/>
          </p15:clr>
        </p15:guide>
        <p15:guide id="2" pos="5738">
          <p15:clr>
            <a:srgbClr val="A4A3A4"/>
          </p15:clr>
        </p15:guide>
        <p15:guide id="3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89">
          <p15:clr>
            <a:srgbClr val="A4A3A4"/>
          </p15:clr>
        </p15:guide>
        <p15:guide id="2" pos="23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CC00"/>
    <a:srgbClr val="66CCFF"/>
    <a:srgbClr val="00B050"/>
    <a:srgbClr val="00CC66"/>
    <a:srgbClr val="CCECFF"/>
    <a:srgbClr val="33CCFF"/>
    <a:srgbClr val="FFFFFF"/>
    <a:srgbClr val="FF0000"/>
    <a:srgbClr val="0DFF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044" autoAdjust="0"/>
    <p:restoredTop sz="58370" autoAdjust="0"/>
  </p:normalViewPr>
  <p:slideViewPr>
    <p:cSldViewPr>
      <p:cViewPr varScale="1">
        <p:scale>
          <a:sx n="108" d="100"/>
          <a:sy n="108" d="100"/>
        </p:scale>
        <p:origin x="-78" y="-144"/>
      </p:cViewPr>
      <p:guideLst>
        <p:guide orient="horz" pos="3239"/>
        <p:guide pos="5738"/>
        <p:guide pos="5759"/>
      </p:guideLst>
    </p:cSldViewPr>
  </p:slideViewPr>
  <p:outlineViewPr>
    <p:cViewPr>
      <p:scale>
        <a:sx n="33" d="100"/>
        <a:sy n="33" d="100"/>
      </p:scale>
      <p:origin x="0" y="143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3289"/>
        <p:guide pos="23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8708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320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1CD010-A9A3-4117-BFBF-9C1583B3E14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600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583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587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504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32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550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477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152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075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622" y="51470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721" r:id="rId4"/>
    <p:sldLayoutId id="2147483722" r:id="rId5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622" y="51470"/>
            <a:ext cx="12823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8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5" Type="http://schemas.openxmlformats.org/officeDocument/2006/relationships/slide" Target="slide2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microsoft.com/office/2007/relationships/hdphoto" Target="../media/hdphoto2.wdp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1.png"/><Relationship Id="rId18" Type="http://schemas.openxmlformats.org/officeDocument/2006/relationships/image" Target="../media/image54.png"/><Relationship Id="rId3" Type="http://schemas.microsoft.com/office/2007/relationships/hdphoto" Target="../media/hdphoto3.wdp"/><Relationship Id="rId21" Type="http://schemas.microsoft.com/office/2007/relationships/hdphoto" Target="../media/hdphoto11.wdp"/><Relationship Id="rId7" Type="http://schemas.microsoft.com/office/2007/relationships/hdphoto" Target="../media/hdphoto5.wdp"/><Relationship Id="rId12" Type="http://schemas.openxmlformats.org/officeDocument/2006/relationships/image" Target="../media/image50.gif"/><Relationship Id="rId17" Type="http://schemas.openxmlformats.org/officeDocument/2006/relationships/image" Target="../media/image53.gif"/><Relationship Id="rId2" Type="http://schemas.openxmlformats.org/officeDocument/2006/relationships/image" Target="../media/image45.png"/><Relationship Id="rId16" Type="http://schemas.microsoft.com/office/2007/relationships/hdphoto" Target="../media/hdphoto9.wdp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5" Type="http://schemas.openxmlformats.org/officeDocument/2006/relationships/image" Target="../media/image52.png"/><Relationship Id="rId23" Type="http://schemas.microsoft.com/office/2007/relationships/hdphoto" Target="../media/hdphoto12.wdp"/><Relationship Id="rId10" Type="http://schemas.openxmlformats.org/officeDocument/2006/relationships/image" Target="../media/image49.png"/><Relationship Id="rId19" Type="http://schemas.microsoft.com/office/2007/relationships/hdphoto" Target="../media/hdphoto10.wdp"/><Relationship Id="rId4" Type="http://schemas.openxmlformats.org/officeDocument/2006/relationships/image" Target="../media/image46.png"/><Relationship Id="rId9" Type="http://schemas.microsoft.com/office/2007/relationships/hdphoto" Target="../media/hdphoto6.wdp"/><Relationship Id="rId14" Type="http://schemas.microsoft.com/office/2007/relationships/hdphoto" Target="../media/hdphoto8.wdp"/><Relationship Id="rId22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96136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98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07" b="816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48"/>
          <p:cNvSpPr txBox="1"/>
          <p:nvPr/>
        </p:nvSpPr>
        <p:spPr>
          <a:xfrm>
            <a:off x="144016" y="711012"/>
            <a:ext cx="6804248" cy="1300356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1440000"/>
            <a:r>
              <a:rPr lang="zh-CN" altLang="en-US" sz="80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祖父的园子</a:t>
            </a:r>
            <a:endParaRPr lang="zh-CN" altLang="en-US" sz="8800" b="1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272699" y="699542"/>
            <a:ext cx="1224094" cy="1332241"/>
            <a:chOff x="1683888" y="790208"/>
            <a:chExt cx="975013" cy="1061462"/>
          </a:xfrm>
        </p:grpSpPr>
        <p:pic>
          <p:nvPicPr>
            <p:cNvPr id="11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975013" cy="975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6"/>
            <p:cNvSpPr txBox="1">
              <a:spLocks noChangeArrowheads="1"/>
            </p:cNvSpPr>
            <p:nvPr/>
          </p:nvSpPr>
          <p:spPr bwMode="auto">
            <a:xfrm>
              <a:off x="1899522" y="790208"/>
              <a:ext cx="559503" cy="1054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8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endParaRPr kumimoji="1" lang="zh-CN" altLang="en-US" sz="8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5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553964" y="2715766"/>
            <a:ext cx="2730004" cy="715962"/>
          </a:xfrm>
          <a:prstGeom prst="flowChartAlternateProcess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6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544439" y="2067694"/>
            <a:ext cx="2739528" cy="715963"/>
          </a:xfrm>
          <a:prstGeom prst="flowChartAlternateProcess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7" name="iconfont-1191-870150"/>
          <p:cNvSpPr>
            <a:spLocks noChangeAspect="1"/>
          </p:cNvSpPr>
          <p:nvPr/>
        </p:nvSpPr>
        <p:spPr bwMode="auto">
          <a:xfrm>
            <a:off x="4001391" y="2212157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iconfont-1191-870150"/>
          <p:cNvSpPr>
            <a:spLocks noChangeAspect="1"/>
          </p:cNvSpPr>
          <p:nvPr/>
        </p:nvSpPr>
        <p:spPr bwMode="auto">
          <a:xfrm rot="10800000">
            <a:off x="1544438" y="2212157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iconfont-1191-870150"/>
          <p:cNvSpPr>
            <a:spLocks noChangeAspect="1"/>
          </p:cNvSpPr>
          <p:nvPr/>
        </p:nvSpPr>
        <p:spPr bwMode="auto">
          <a:xfrm>
            <a:off x="4001391" y="2901503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iconfont-1191-870150"/>
          <p:cNvSpPr>
            <a:spLocks noChangeAspect="1"/>
          </p:cNvSpPr>
          <p:nvPr/>
        </p:nvSpPr>
        <p:spPr bwMode="auto">
          <a:xfrm rot="10800000">
            <a:off x="1553963" y="2901503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TextBox 20"/>
          <p:cNvSpPr txBox="1"/>
          <p:nvPr/>
        </p:nvSpPr>
        <p:spPr>
          <a:xfrm>
            <a:off x="174360" y="123478"/>
            <a:ext cx="27414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118" y="57370"/>
            <a:ext cx="12823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0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://5b0988e595225.cdn.sohucs.com/images/20180115/843d33a9acad4c32b069afc4834d20f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01" y="0"/>
            <a:ext cx="914895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5b0988e595225.cdn.sohucs.com/images/20180115/c970be1b860643dd95b6f35e5eca59a9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2"/>
          <a:stretch/>
        </p:blipFill>
        <p:spPr bwMode="auto">
          <a:xfrm>
            <a:off x="1462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5b0988e595225.cdn.sohucs.com/images/20180115/d90ac93f0e3e4e419435022100b14e15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7" b="8763"/>
          <a:stretch/>
        </p:blipFill>
        <p:spPr bwMode="auto">
          <a:xfrm>
            <a:off x="1462" y="0"/>
            <a:ext cx="91324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00" y="-20538"/>
            <a:ext cx="9180512" cy="51640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88" y="771550"/>
            <a:ext cx="9026408" cy="581698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200" b="1" dirty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    </a:t>
            </a:r>
            <a:endParaRPr lang="zh-CN" altLang="en-US" sz="3200" b="1" dirty="0">
              <a:solidFill>
                <a:prstClr val="black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059831" y="51470"/>
            <a:ext cx="2739529" cy="715963"/>
            <a:chOff x="3059831" y="157982"/>
            <a:chExt cx="2739529" cy="715963"/>
          </a:xfrm>
        </p:grpSpPr>
        <p:sp>
          <p:nvSpPr>
            <p:cNvPr id="11" name="文本框 15"/>
            <p:cNvSpPr>
              <a:spLocks noChangeArrowheads="1"/>
            </p:cNvSpPr>
            <p:nvPr/>
          </p:nvSpPr>
          <p:spPr bwMode="auto">
            <a:xfrm>
              <a:off x="3059832" y="157982"/>
              <a:ext cx="2739528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12" name="iconfont-1191-870150"/>
            <p:cNvSpPr>
              <a:spLocks noChangeAspect="1"/>
            </p:cNvSpPr>
            <p:nvPr/>
          </p:nvSpPr>
          <p:spPr bwMode="auto">
            <a:xfrm>
              <a:off x="5516784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iconfont-1191-870150"/>
            <p:cNvSpPr>
              <a:spLocks noChangeAspect="1"/>
            </p:cNvSpPr>
            <p:nvPr/>
          </p:nvSpPr>
          <p:spPr bwMode="auto">
            <a:xfrm rot="10800000">
              <a:off x="3059831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78C43138-F968-311B-26AF-8801F76CEEEC}"/>
              </a:ext>
            </a:extLst>
          </p:cNvPr>
          <p:cNvSpPr txBox="1"/>
          <p:nvPr/>
        </p:nvSpPr>
        <p:spPr>
          <a:xfrm>
            <a:off x="611560" y="1074098"/>
            <a:ext cx="799288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    本</a:t>
            </a:r>
            <a:r>
              <a:rPr lang="zh-CN" alt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单元的第一课让我们走进了古代儿童的生活，体会了他们的生活乐趣。今天，我们要走进另一段别样的童年生活。</a:t>
            </a:r>
          </a:p>
        </p:txBody>
      </p:sp>
    </p:spTree>
    <p:extLst>
      <p:ext uri="{BB962C8B-B14F-4D97-AF65-F5344CB8AC3E}">
        <p14:creationId xmlns:p14="http://schemas.microsoft.com/office/powerpoint/2010/main" val="264308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203598"/>
            <a:ext cx="8064896" cy="29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200" b="1" spc="-100" dirty="0">
                <a:latin typeface="楷体" pitchFamily="49" charset="-122"/>
                <a:ea typeface="楷体" pitchFamily="49" charset="-122"/>
              </a:rPr>
              <a:t>    萧红（</a:t>
            </a:r>
            <a:r>
              <a:rPr lang="en-US" altLang="zh-CN" sz="3200" b="1" spc="-100" dirty="0">
                <a:latin typeface="楷体" pitchFamily="49" charset="-122"/>
                <a:ea typeface="楷体" pitchFamily="49" charset="-122"/>
              </a:rPr>
              <a:t>1911</a:t>
            </a:r>
            <a:r>
              <a:rPr lang="zh-CN" altLang="en-US" sz="3200" b="1" spc="-100" dirty="0">
                <a:latin typeface="楷体" pitchFamily="49" charset="-122"/>
                <a:ea typeface="楷体" pitchFamily="49" charset="-122"/>
              </a:rPr>
              <a:t>－</a:t>
            </a:r>
            <a:r>
              <a:rPr lang="en-US" altLang="zh-CN" sz="3200" b="1" spc="-100" dirty="0">
                <a:latin typeface="楷体" pitchFamily="49" charset="-122"/>
                <a:ea typeface="楷体" pitchFamily="49" charset="-122"/>
              </a:rPr>
              <a:t>1942</a:t>
            </a:r>
            <a:r>
              <a:rPr lang="zh-CN" altLang="en-US" sz="3200" b="1" spc="-100" dirty="0">
                <a:latin typeface="楷体" pitchFamily="49" charset="-122"/>
                <a:ea typeface="楷体" pitchFamily="49" charset="-122"/>
              </a:rPr>
              <a:t>） </a:t>
            </a:r>
            <a:r>
              <a:rPr lang="zh-CN" altLang="en-US" sz="3200" b="1" spc="-100" dirty="0">
                <a:latin typeface="楷体" pitchFamily="49" charset="-122"/>
                <a:ea typeface="楷体" pitchFamily="49" charset="-122"/>
                <a:sym typeface="+mn-ea"/>
              </a:rPr>
              <a:t>黑龙江呼兰（今哈尔滨市呼兰区）人，</a:t>
            </a:r>
            <a:r>
              <a:rPr lang="zh-CN" altLang="en-US" sz="3200" b="1" spc="-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sym typeface="+mn-ea"/>
              </a:rPr>
              <a:t>作家，</a:t>
            </a:r>
            <a:r>
              <a:rPr lang="zh-CN" altLang="en-US" sz="3200" b="1" u="sng" spc="-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“民国四大才女”之一</a:t>
            </a:r>
            <a:r>
              <a:rPr lang="zh-CN" altLang="en-US" sz="3200" b="1" spc="-100" dirty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 spc="-10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spc="-100" dirty="0">
                <a:latin typeface="楷体" pitchFamily="49" charset="-122"/>
                <a:ea typeface="楷体" pitchFamily="49" charset="-122"/>
              </a:rPr>
              <a:t>    代表作：小说</a:t>
            </a:r>
            <a:r>
              <a:rPr lang="en-US" altLang="zh-CN" sz="3200" b="1" u="sng" spc="-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200" b="1" u="sng" spc="-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生死场</a:t>
            </a:r>
            <a:r>
              <a:rPr lang="en-US" altLang="zh-CN" sz="3200" b="1" u="sng" spc="-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》《</a:t>
            </a:r>
            <a:r>
              <a:rPr lang="zh-CN" altLang="en-US" sz="3200" b="1" u="sng" spc="-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呼兰河传</a:t>
            </a:r>
            <a:r>
              <a:rPr lang="en-US" altLang="zh-CN" sz="3200" b="1" u="sng" spc="-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200" b="1" spc="-100" dirty="0">
                <a:latin typeface="楷体" pitchFamily="49" charset="-122"/>
                <a:ea typeface="楷体" pitchFamily="49" charset="-122"/>
              </a:rPr>
              <a:t>等。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70451" y="195486"/>
            <a:ext cx="2567826" cy="869801"/>
            <a:chOff x="6084413" y="595492"/>
            <a:chExt cx="2567826" cy="869801"/>
          </a:xfrm>
        </p:grpSpPr>
        <p:sp>
          <p:nvSpPr>
            <p:cNvPr id="10" name="矩形 9"/>
            <p:cNvSpPr/>
            <p:nvPr/>
          </p:nvSpPr>
          <p:spPr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>
                  <a:latin typeface="宋体" pitchFamily="2" charset="-122"/>
                  <a:ea typeface="宋体" pitchFamily="2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dirty="0">
                  <a:latin typeface="宋体" pitchFamily="2" charset="-122"/>
                  <a:ea typeface="宋体" pitchFamily="2" charset="-122"/>
                  <a:cs typeface="楷体" panose="02010609060101010101" pitchFamily="49" charset="-122"/>
                </a:rPr>
                <a:t>作者简介</a:t>
              </a: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107504" y="627534"/>
            <a:ext cx="8856984" cy="16927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4000" b="1" spc="190" dirty="0">
                <a:latin typeface="宋体" pitchFamily="2" charset="-122"/>
                <a:ea typeface="宋体" pitchFamily="2" charset="-122"/>
              </a:rPr>
              <a:t>  </a:t>
            </a:r>
            <a:r>
              <a:rPr kumimoji="1" lang="zh-CN" altLang="en-US" sz="4000" b="1" spc="190" dirty="0" smtClean="0">
                <a:latin typeface="宋体" pitchFamily="2" charset="-122"/>
                <a:ea typeface="宋体" pitchFamily="2" charset="-122"/>
              </a:rPr>
              <a:t> 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自由</a:t>
            </a: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朗读课文，读准字音，读通句子。边读边思考：祖父的园子里有什么？</a:t>
            </a:r>
            <a:r>
              <a:rPr kumimoji="1" lang="en-US" altLang="zh-CN" sz="3200" b="1" spc="190" dirty="0">
                <a:latin typeface="宋体" pitchFamily="2" charset="-122"/>
                <a:ea typeface="宋体" pitchFamily="2" charset="-122"/>
              </a:rPr>
              <a:t>“</a:t>
            </a: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我</a:t>
            </a:r>
            <a:r>
              <a:rPr kumimoji="1" lang="en-US" altLang="zh-CN" sz="3200" b="1" spc="190" dirty="0">
                <a:latin typeface="宋体" pitchFamily="2" charset="-122"/>
                <a:ea typeface="宋体" pitchFamily="2" charset="-122"/>
              </a:rPr>
              <a:t>”</a:t>
            </a: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和祖父在园子中干了些什么？</a:t>
            </a:r>
            <a:r>
              <a:rPr kumimoji="1" lang="en-US" altLang="zh-CN" sz="3200" b="1" spc="190" dirty="0">
                <a:latin typeface="宋体" pitchFamily="2" charset="-122"/>
                <a:ea typeface="宋体" pitchFamily="2" charset="-122"/>
              </a:rPr>
              <a:t>“</a:t>
            </a: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我</a:t>
            </a:r>
            <a:r>
              <a:rPr kumimoji="1" lang="en-US" altLang="zh-CN" sz="3200" b="1" spc="190" dirty="0">
                <a:latin typeface="宋体" pitchFamily="2" charset="-122"/>
                <a:ea typeface="宋体" pitchFamily="2" charset="-122"/>
              </a:rPr>
              <a:t>”</a:t>
            </a: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有哪些感受？</a:t>
            </a:r>
            <a:endParaRPr kumimoji="1" lang="zh-CN" altLang="en-US" sz="4000" b="1" spc="190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72559" y="2447728"/>
            <a:ext cx="5879761" cy="2572294"/>
            <a:chOff x="1259880" y="1683870"/>
            <a:chExt cx="6599841" cy="3076350"/>
          </a:xfrm>
        </p:grpSpPr>
        <p:pic>
          <p:nvPicPr>
            <p:cNvPr id="4" name="Picture 2" descr="E:\22春\资源\课本\部编版语文五下定稿2021.12.17\10_义务教育教科书语文五年级下册_租型_pdf_p0009_Pre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880" y="1683870"/>
              <a:ext cx="2196228" cy="3076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3" descr="E:\22春\资源\课本\部编版语文五下定稿2021.12.17\10_义务教育教科书语文五年级下册_租型_pdf_p0010_Pr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6108" y="1683870"/>
              <a:ext cx="2196228" cy="3076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663493" y="1683871"/>
              <a:ext cx="2196228" cy="3076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92" y="27144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907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582340" y="5838"/>
            <a:ext cx="221691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互动课堂</a:t>
            </a:r>
          </a:p>
        </p:txBody>
      </p:sp>
    </p:spTree>
    <p:extLst>
      <p:ext uri="{BB962C8B-B14F-4D97-AF65-F5344CB8AC3E}">
        <p14:creationId xmlns:p14="http://schemas.microsoft.com/office/powerpoint/2010/main" val="21369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395536" y="843558"/>
            <a:ext cx="2016224" cy="2455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290" normalizeH="0" baseline="0" noProof="0" dirty="0">
                <a:ln>
                  <a:noFill/>
                </a:ln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景物：</a:t>
            </a:r>
            <a:endParaRPr kumimoji="1" lang="en-US" altLang="zh-CN" sz="3600" b="1" spc="290" dirty="0">
              <a:latin typeface="宋体" pitchFamily="2" charset="-122"/>
              <a:ea typeface="宋体" pitchFamily="2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290" normalizeH="0" baseline="0" noProof="0" dirty="0">
                <a:ln>
                  <a:noFill/>
                </a:ln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活动：</a:t>
            </a:r>
            <a:endParaRPr kumimoji="1" lang="en-US" altLang="zh-CN" sz="3600" b="1" i="0" u="none" strike="noStrike" kern="1200" cap="none" spc="290" normalizeH="0" baseline="0" noProof="0" dirty="0">
              <a:ln>
                <a:noFill/>
              </a:ln>
              <a:effectLst/>
              <a:uLnTx/>
              <a:uFillTx/>
              <a:latin typeface="宋体" pitchFamily="2" charset="-122"/>
              <a:ea typeface="宋体" pitchFamily="2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290" normalizeH="0" baseline="0" noProof="0" dirty="0">
                <a:ln>
                  <a:noFill/>
                </a:ln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感受</a:t>
            </a:r>
            <a:r>
              <a:rPr kumimoji="1" lang="zh-CN" altLang="en-US" sz="3600" b="1" i="0" u="none" strike="noStrike" kern="1200" cap="none" spc="290" normalizeH="0" baseline="0" noProof="0" dirty="0" smtClean="0">
                <a:ln>
                  <a:noFill/>
                </a:ln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：</a:t>
            </a:r>
            <a:endParaRPr kumimoji="1" lang="zh-CN" altLang="en-US" sz="3600" b="1" i="0" u="none" strike="noStrike" kern="1200" cap="none" spc="290" normalizeH="0" baseline="0" noProof="0" dirty="0">
              <a:ln>
                <a:noFill/>
              </a:ln>
              <a:effectLst/>
              <a:uLnTx/>
              <a:uFillTx/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469EFCA-6AF2-9755-AA38-2B635AEC79FB}"/>
              </a:ext>
            </a:extLst>
          </p:cNvPr>
          <p:cNvSpPr/>
          <p:nvPr/>
        </p:nvSpPr>
        <p:spPr>
          <a:xfrm>
            <a:off x="1475656" y="987574"/>
            <a:ext cx="6169897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有昆虫、花草、大榆树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……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DEE2092A-9704-83C1-6E82-789B79B55552}"/>
              </a:ext>
            </a:extLst>
          </p:cNvPr>
          <p:cNvSpPr/>
          <p:nvPr/>
        </p:nvSpPr>
        <p:spPr>
          <a:xfrm>
            <a:off x="1613957" y="1853411"/>
            <a:ext cx="7206515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栽花、拔草、铲地、辨认谷子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……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626979"/>
            <a:ext cx="3690590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开心、自由</a:t>
            </a:r>
            <a:endParaRPr lang="zh-CN" altLang="en-US" sz="36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121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654348" y="1787930"/>
            <a:ext cx="7992888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2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小组讨论：课文可以分成哪几部分？</a:t>
            </a:r>
            <a:endParaRPr kumimoji="1" lang="en-US" altLang="zh-CN" sz="3600" b="1" i="0" u="none" strike="noStrike" kern="1200" cap="none" spc="29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00" y="478756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83519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54348" y="457450"/>
            <a:ext cx="221691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互动课堂</a:t>
            </a:r>
          </a:p>
        </p:txBody>
      </p:sp>
    </p:spTree>
    <p:extLst>
      <p:ext uri="{BB962C8B-B14F-4D97-AF65-F5344CB8AC3E}">
        <p14:creationId xmlns:p14="http://schemas.microsoft.com/office/powerpoint/2010/main" val="400114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9361" y="541939"/>
            <a:ext cx="8997135" cy="4376198"/>
            <a:chOff x="39361" y="541939"/>
            <a:chExt cx="8997135" cy="4376198"/>
          </a:xfrm>
        </p:grpSpPr>
        <p:pic>
          <p:nvPicPr>
            <p:cNvPr id="2050" name="Picture 2" descr="E:\22春\资源\课本\部编版语文五下定稿2021.12.17\10_义务教育教科书语文五年级下册_租型_pdf_p0009_Pre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4" t="4513" r="-1013"/>
            <a:stretch/>
          </p:blipFill>
          <p:spPr bwMode="auto">
            <a:xfrm>
              <a:off x="39361" y="541939"/>
              <a:ext cx="3175395" cy="4340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课本\部编版语文五下定稿2021.12.17\10_义务教育教科书语文五年级下册_租型_pdf_p0010_Pre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" t="4237" r="3734"/>
            <a:stretch/>
          </p:blipFill>
          <p:spPr bwMode="auto">
            <a:xfrm>
              <a:off x="3009218" y="541939"/>
              <a:ext cx="3121266" cy="4352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0" r="3484"/>
            <a:stretch/>
          </p:blipFill>
          <p:spPr bwMode="auto">
            <a:xfrm>
              <a:off x="6130484" y="555526"/>
              <a:ext cx="2906012" cy="4362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222642" y="1177054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7530" y="1915749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4822" y="2070784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4219" y="2949042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1279" y="3689374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398557" y="843558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05303" y="1157468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13929" y="1331645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94670" y="1619176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21986" y="1787290"/>
            <a:ext cx="485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349599" y="1958182"/>
            <a:ext cx="485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26549" y="2237588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326549" y="2519328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304528" y="3550984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326549" y="4003284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175127" y="1361468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16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206163" y="2620942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85382" y="2780644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6957" y="3068879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79512" y="1199071"/>
            <a:ext cx="2664296" cy="18508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195190" y="3067180"/>
            <a:ext cx="2648618" cy="1038995"/>
          </a:xfrm>
          <a:prstGeom prst="roundRect">
            <a:avLst/>
          </a:prstGeom>
          <a:noFill/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圆角矩形 49"/>
          <p:cNvSpPr/>
          <p:nvPr/>
        </p:nvSpPr>
        <p:spPr>
          <a:xfrm>
            <a:off x="3304623" y="662090"/>
            <a:ext cx="2707537" cy="343545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3304752" y="4106175"/>
            <a:ext cx="2695782" cy="18115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圆角矩形 51"/>
          <p:cNvSpPr/>
          <p:nvPr/>
        </p:nvSpPr>
        <p:spPr>
          <a:xfrm>
            <a:off x="6156176" y="734097"/>
            <a:ext cx="2749180" cy="284576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02302" y="1761411"/>
            <a:ext cx="2193834" cy="16753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写“我”和祖父在园中的活动</a:t>
            </a:r>
          </a:p>
        </p:txBody>
      </p:sp>
      <p:sp>
        <p:nvSpPr>
          <p:cNvPr id="53" name="文本框 4"/>
          <p:cNvSpPr txBox="1"/>
          <p:nvPr/>
        </p:nvSpPr>
        <p:spPr>
          <a:xfrm>
            <a:off x="6359461" y="1638080"/>
            <a:ext cx="2464219" cy="5788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写园中的景物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89751" y="1800436"/>
            <a:ext cx="2410041" cy="5788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写园中的景物</a:t>
            </a:r>
          </a:p>
        </p:txBody>
      </p:sp>
    </p:spTree>
    <p:extLst>
      <p:ext uri="{BB962C8B-B14F-4D97-AF65-F5344CB8AC3E}">
        <p14:creationId xmlns:p14="http://schemas.microsoft.com/office/powerpoint/2010/main" val="392289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3" grpId="0" animBg="1"/>
      <p:bldP spid="49" grpId="0" animBg="1"/>
      <p:bldP spid="50" grpId="0" animBg="1"/>
      <p:bldP spid="51" grpId="0" animBg="1"/>
      <p:bldP spid="52" grpId="0" animBg="1"/>
      <p:bldP spid="7" grpId="0" animBg="1"/>
      <p:bldP spid="5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002671" y="991840"/>
            <a:ext cx="78581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zhà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017699" y="991839"/>
            <a:ext cx="85736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kěn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0336" y="130437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蚱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91840" y="130437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蜢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79190" y="13043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啃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550694" y="13043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28104" y="13043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99608" y="13043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桃</a:t>
            </a:r>
          </a:p>
        </p:txBody>
      </p:sp>
      <p:sp>
        <p:nvSpPr>
          <p:cNvPr id="32" name="矩形 31"/>
          <p:cNvSpPr/>
          <p:nvPr/>
        </p:nvSpPr>
        <p:spPr>
          <a:xfrm>
            <a:off x="4829083" y="991839"/>
            <a:ext cx="105946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yīng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966067" y="13043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蚌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524466" y="130437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壳</a:t>
            </a:r>
          </a:p>
        </p:txBody>
      </p:sp>
      <p:sp>
        <p:nvSpPr>
          <p:cNvPr id="56" name="矩形 55"/>
          <p:cNvSpPr/>
          <p:nvPr/>
        </p:nvSpPr>
        <p:spPr>
          <a:xfrm>
            <a:off x="6732378" y="991840"/>
            <a:ext cx="119278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bàng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16985" y="2215974"/>
            <a:ext cx="57150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gē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60363" y="2215974"/>
            <a:ext cx="75601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dū</a:t>
            </a:r>
            <a:r>
              <a:rPr lang="en-US" altLang="zh-CN" sz="2800" b="1" dirty="0">
                <a:latin typeface="汉语拼音" pitchFamily="34" charset="0"/>
                <a:ea typeface="黑体" pitchFamily="49" charset="-122"/>
                <a:cs typeface="汉语拼音" pitchFamily="34" charset="0"/>
              </a:rPr>
              <a:t> 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49433" y="2215974"/>
            <a:ext cx="84289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wō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46868" y="256338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割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82006" y="256338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掉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54131" y="256338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倭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856307" y="2563388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毛</a:t>
            </a:r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嘟嘟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53489" y="256338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989715" y="3739132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啰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嗦</a:t>
            </a:r>
          </a:p>
        </p:txBody>
      </p:sp>
      <p:sp>
        <p:nvSpPr>
          <p:cNvPr id="63" name="矩形 62"/>
          <p:cNvSpPr/>
          <p:nvPr/>
        </p:nvSpPr>
        <p:spPr>
          <a:xfrm>
            <a:off x="3020797" y="3440112"/>
            <a:ext cx="105946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luō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8064" y="373913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逛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724128" y="373913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街</a:t>
            </a:r>
          </a:p>
        </p:txBody>
      </p:sp>
      <p:sp>
        <p:nvSpPr>
          <p:cNvPr id="66" name="矩形 65"/>
          <p:cNvSpPr/>
          <p:nvPr/>
        </p:nvSpPr>
        <p:spPr>
          <a:xfrm>
            <a:off x="4860032" y="3440112"/>
            <a:ext cx="121444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guàng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29727" y="2563388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拴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着</a:t>
            </a:r>
          </a:p>
        </p:txBody>
      </p:sp>
      <p:sp>
        <p:nvSpPr>
          <p:cNvPr id="50" name="矩形 49"/>
          <p:cNvSpPr/>
          <p:nvPr/>
        </p:nvSpPr>
        <p:spPr>
          <a:xfrm>
            <a:off x="6868046" y="2215974"/>
            <a:ext cx="129614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shuān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pic>
        <p:nvPicPr>
          <p:cNvPr id="49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12378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文本框 15"/>
          <p:cNvSpPr txBox="1"/>
          <p:nvPr/>
        </p:nvSpPr>
        <p:spPr>
          <a:xfrm>
            <a:off x="827088" y="123478"/>
            <a:ext cx="1728688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学认字</a:t>
            </a:r>
          </a:p>
        </p:txBody>
      </p:sp>
    </p:spTree>
    <p:extLst>
      <p:ext uri="{BB962C8B-B14F-4D97-AF65-F5344CB8AC3E}">
        <p14:creationId xmlns:p14="http://schemas.microsoft.com/office/powerpoint/2010/main" val="312968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4" grpId="0"/>
      <p:bldP spid="24" grpId="1"/>
      <p:bldP spid="32" grpId="0"/>
      <p:bldP spid="32" grpId="1"/>
      <p:bldP spid="56" grpId="0"/>
      <p:bldP spid="56" grpId="1"/>
      <p:bldP spid="25" grpId="0"/>
      <p:bldP spid="25" grpId="1"/>
      <p:bldP spid="26" grpId="0"/>
      <p:bldP spid="26" grpId="1"/>
      <p:bldP spid="28" grpId="0"/>
      <p:bldP spid="28" grpId="1"/>
      <p:bldP spid="63" grpId="0"/>
      <p:bldP spid="63" grpId="1"/>
      <p:bldP spid="66" grpId="0"/>
      <p:bldP spid="66" grpId="1"/>
      <p:bldP spid="50" grpId="0"/>
      <p:bldP spid="5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62846" y="1423541"/>
            <a:ext cx="84289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wō</a:t>
            </a:r>
            <a:endParaRPr lang="zh-CN" altLang="en-US" sz="28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3528" y="1707654"/>
            <a:ext cx="9060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600" b="1" dirty="0">
                <a:latin typeface="楷体" pitchFamily="49" charset="-122"/>
                <a:ea typeface="楷体" pitchFamily="49" charset="-122"/>
              </a:rPr>
              <a:t>倭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971524" y="1724706"/>
            <a:ext cx="9060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600" b="1" dirty="0">
                <a:latin typeface="楷体" pitchFamily="49" charset="-122"/>
                <a:ea typeface="楷体" pitchFamily="49" charset="-122"/>
              </a:rPr>
              <a:t>逛</a:t>
            </a:r>
          </a:p>
        </p:txBody>
      </p:sp>
      <p:sp>
        <p:nvSpPr>
          <p:cNvPr id="66" name="矩形 65"/>
          <p:cNvSpPr/>
          <p:nvPr/>
        </p:nvSpPr>
        <p:spPr>
          <a:xfrm>
            <a:off x="4805827" y="1347614"/>
            <a:ext cx="163838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guàng</a:t>
            </a:r>
            <a:endParaRPr lang="zh-CN" altLang="en-US" sz="28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23528" y="3291830"/>
            <a:ext cx="757257" cy="807911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r>
              <a:rPr lang="zh-CN" altLang="en-US" sz="4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委</a:t>
            </a:r>
            <a:endParaRPr lang="zh-CN" altLang="en-US" sz="4800" dirty="0"/>
          </a:p>
        </p:txBody>
      </p:sp>
      <p:sp>
        <p:nvSpPr>
          <p:cNvPr id="51" name="矩形 50"/>
          <p:cNvSpPr/>
          <p:nvPr/>
        </p:nvSpPr>
        <p:spPr>
          <a:xfrm>
            <a:off x="4971524" y="3296912"/>
            <a:ext cx="968628" cy="807911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4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狂</a:t>
            </a:r>
            <a:endParaRPr lang="zh-CN" altLang="en-US" sz="4800" dirty="0"/>
          </a:p>
        </p:txBody>
      </p:sp>
      <p:sp>
        <p:nvSpPr>
          <p:cNvPr id="53" name="矩形 52"/>
          <p:cNvSpPr/>
          <p:nvPr/>
        </p:nvSpPr>
        <p:spPr>
          <a:xfrm>
            <a:off x="395536" y="2968855"/>
            <a:ext cx="84289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wěi</a:t>
            </a:r>
            <a:endParaRPr lang="zh-CN" altLang="en-US" sz="24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788024" y="2968855"/>
            <a:ext cx="1278341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kuáng</a:t>
            </a:r>
            <a:endParaRPr lang="zh-CN" altLang="en-US" sz="24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57843" y="1940150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倭瓜 倭寇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457843" y="3296912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委托 委屈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099986" y="1940150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逛街 闲逛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212592" y="3296912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宋体" pitchFamily="2" charset="-122"/>
                <a:ea typeface="宋体" pitchFamily="2" charset="-122"/>
              </a:rPr>
              <a:t>狂风 疯狂</a:t>
            </a:r>
          </a:p>
        </p:txBody>
      </p:sp>
      <p:sp>
        <p:nvSpPr>
          <p:cNvPr id="3" name="矩形 2"/>
          <p:cNvSpPr/>
          <p:nvPr/>
        </p:nvSpPr>
        <p:spPr>
          <a:xfrm>
            <a:off x="646391" y="1940150"/>
            <a:ext cx="469225" cy="631600"/>
          </a:xfrm>
          <a:prstGeom prst="rect">
            <a:avLst/>
          </a:prstGeom>
          <a:grpFill/>
          <a:ln w="222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292045" y="1923678"/>
            <a:ext cx="469225" cy="504056"/>
          </a:xfrm>
          <a:prstGeom prst="rect">
            <a:avLst/>
          </a:prstGeom>
          <a:grpFill/>
          <a:ln w="222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69" y="26749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5486" y="555526"/>
            <a:ext cx="193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比一比</a:t>
            </a:r>
          </a:p>
        </p:txBody>
      </p:sp>
    </p:spTree>
    <p:extLst>
      <p:ext uri="{BB962C8B-B14F-4D97-AF65-F5344CB8AC3E}">
        <p14:creationId xmlns:p14="http://schemas.microsoft.com/office/powerpoint/2010/main" val="266800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64" grpId="0"/>
      <p:bldP spid="66" grpId="0"/>
      <p:bldP spid="49" grpId="0"/>
      <p:bldP spid="51" grpId="0"/>
      <p:bldP spid="53" grpId="0"/>
      <p:bldP spid="54" grpId="0"/>
      <p:bldP spid="57" grpId="0"/>
      <p:bldP spid="58" grpId="0"/>
      <p:bldP spid="59" grpId="0"/>
      <p:bldP spid="60" grpId="0"/>
      <p:bldP spid="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3117228" y="195486"/>
            <a:ext cx="419107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solidFill>
                  <a:srgbClr val="0000FF"/>
                </a:solidFill>
                <a:latin typeface="宋体" pitchFamily="2" charset="-122"/>
              </a:rPr>
              <a:t>重难点字书写指导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627784" y="267494"/>
            <a:ext cx="456833" cy="456366"/>
            <a:chOff x="631825" y="5181600"/>
            <a:chExt cx="1554163" cy="1552575"/>
          </a:xfrm>
        </p:grpSpPr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44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45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059446" y="3253375"/>
            <a:ext cx="5833034" cy="721034"/>
            <a:chOff x="4207232" y="4024222"/>
            <a:chExt cx="4007170" cy="495335"/>
          </a:xfrm>
        </p:grpSpPr>
        <p:grpSp>
          <p:nvGrpSpPr>
            <p:cNvPr id="48" name="组合 47"/>
            <p:cNvGrpSpPr/>
            <p:nvPr/>
          </p:nvGrpSpPr>
          <p:grpSpPr>
            <a:xfrm>
              <a:off x="7721600" y="4024222"/>
              <a:ext cx="492802" cy="495335"/>
              <a:chOff x="2290252" y="3769155"/>
              <a:chExt cx="492802" cy="495335"/>
            </a:xfrm>
          </p:grpSpPr>
          <p:pic>
            <p:nvPicPr>
              <p:cNvPr id="97" name="图片 9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0252" y="3769155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98" name="组合 97"/>
              <p:cNvGrpSpPr/>
              <p:nvPr/>
            </p:nvGrpSpPr>
            <p:grpSpPr>
              <a:xfrm>
                <a:off x="2352209" y="3852683"/>
                <a:ext cx="368889" cy="328279"/>
                <a:chOff x="2225676" y="3860800"/>
                <a:chExt cx="901700" cy="901701"/>
              </a:xfrm>
              <a:solidFill>
                <a:srgbClr val="FF0000"/>
              </a:solidFill>
            </p:grpSpPr>
            <p:sp>
              <p:nvSpPr>
                <p:cNvPr id="99" name="Freeform 188"/>
                <p:cNvSpPr>
                  <a:spLocks/>
                </p:cNvSpPr>
                <p:nvPr/>
              </p:nvSpPr>
              <p:spPr bwMode="auto">
                <a:xfrm>
                  <a:off x="2225676" y="4175125"/>
                  <a:ext cx="301625" cy="436563"/>
                </a:xfrm>
                <a:custGeom>
                  <a:avLst/>
                  <a:gdLst>
                    <a:gd name="T0" fmla="*/ 243 w 379"/>
                    <a:gd name="T1" fmla="*/ 190 h 552"/>
                    <a:gd name="T2" fmla="*/ 259 w 379"/>
                    <a:gd name="T3" fmla="*/ 153 h 552"/>
                    <a:gd name="T4" fmla="*/ 270 w 379"/>
                    <a:gd name="T5" fmla="*/ 125 h 552"/>
                    <a:gd name="T6" fmla="*/ 276 w 379"/>
                    <a:gd name="T7" fmla="*/ 105 h 552"/>
                    <a:gd name="T8" fmla="*/ 280 w 379"/>
                    <a:gd name="T9" fmla="*/ 92 h 552"/>
                    <a:gd name="T10" fmla="*/ 276 w 379"/>
                    <a:gd name="T11" fmla="*/ 87 h 552"/>
                    <a:gd name="T12" fmla="*/ 259 w 379"/>
                    <a:gd name="T13" fmla="*/ 90 h 552"/>
                    <a:gd name="T14" fmla="*/ 232 w 379"/>
                    <a:gd name="T15" fmla="*/ 103 h 552"/>
                    <a:gd name="T16" fmla="*/ 197 w 379"/>
                    <a:gd name="T17" fmla="*/ 123 h 552"/>
                    <a:gd name="T18" fmla="*/ 167 w 379"/>
                    <a:gd name="T19" fmla="*/ 135 h 552"/>
                    <a:gd name="T20" fmla="*/ 142 w 379"/>
                    <a:gd name="T21" fmla="*/ 139 h 552"/>
                    <a:gd name="T22" fmla="*/ 113 w 379"/>
                    <a:gd name="T23" fmla="*/ 134 h 552"/>
                    <a:gd name="T24" fmla="*/ 82 w 379"/>
                    <a:gd name="T25" fmla="*/ 116 h 552"/>
                    <a:gd name="T26" fmla="*/ 63 w 379"/>
                    <a:gd name="T27" fmla="*/ 94 h 552"/>
                    <a:gd name="T28" fmla="*/ 77 w 379"/>
                    <a:gd name="T29" fmla="*/ 87 h 552"/>
                    <a:gd name="T30" fmla="*/ 98 w 379"/>
                    <a:gd name="T31" fmla="*/ 83 h 552"/>
                    <a:gd name="T32" fmla="*/ 121 w 379"/>
                    <a:gd name="T33" fmla="*/ 81 h 552"/>
                    <a:gd name="T34" fmla="*/ 155 w 379"/>
                    <a:gd name="T35" fmla="*/ 76 h 552"/>
                    <a:gd name="T36" fmla="*/ 197 w 379"/>
                    <a:gd name="T37" fmla="*/ 63 h 552"/>
                    <a:gd name="T38" fmla="*/ 238 w 379"/>
                    <a:gd name="T39" fmla="*/ 47 h 552"/>
                    <a:gd name="T40" fmla="*/ 266 w 379"/>
                    <a:gd name="T41" fmla="*/ 33 h 552"/>
                    <a:gd name="T42" fmla="*/ 282 w 379"/>
                    <a:gd name="T43" fmla="*/ 16 h 552"/>
                    <a:gd name="T44" fmla="*/ 291 w 379"/>
                    <a:gd name="T45" fmla="*/ 6 h 552"/>
                    <a:gd name="T46" fmla="*/ 299 w 379"/>
                    <a:gd name="T47" fmla="*/ 2 h 552"/>
                    <a:gd name="T48" fmla="*/ 307 w 379"/>
                    <a:gd name="T49" fmla="*/ 2 h 552"/>
                    <a:gd name="T50" fmla="*/ 322 w 379"/>
                    <a:gd name="T51" fmla="*/ 13 h 552"/>
                    <a:gd name="T52" fmla="*/ 343 w 379"/>
                    <a:gd name="T53" fmla="*/ 31 h 552"/>
                    <a:gd name="T54" fmla="*/ 364 w 379"/>
                    <a:gd name="T55" fmla="*/ 56 h 552"/>
                    <a:gd name="T56" fmla="*/ 377 w 379"/>
                    <a:gd name="T57" fmla="*/ 72 h 552"/>
                    <a:gd name="T58" fmla="*/ 379 w 379"/>
                    <a:gd name="T59" fmla="*/ 81 h 552"/>
                    <a:gd name="T60" fmla="*/ 376 w 379"/>
                    <a:gd name="T61" fmla="*/ 94 h 552"/>
                    <a:gd name="T62" fmla="*/ 366 w 379"/>
                    <a:gd name="T63" fmla="*/ 105 h 552"/>
                    <a:gd name="T64" fmla="*/ 356 w 379"/>
                    <a:gd name="T65" fmla="*/ 114 h 552"/>
                    <a:gd name="T66" fmla="*/ 347 w 379"/>
                    <a:gd name="T67" fmla="*/ 128 h 552"/>
                    <a:gd name="T68" fmla="*/ 335 w 379"/>
                    <a:gd name="T69" fmla="*/ 148 h 552"/>
                    <a:gd name="T70" fmla="*/ 324 w 379"/>
                    <a:gd name="T71" fmla="*/ 175 h 552"/>
                    <a:gd name="T72" fmla="*/ 308 w 379"/>
                    <a:gd name="T73" fmla="*/ 209 h 552"/>
                    <a:gd name="T74" fmla="*/ 291 w 379"/>
                    <a:gd name="T75" fmla="*/ 251 h 552"/>
                    <a:gd name="T76" fmla="*/ 272 w 379"/>
                    <a:gd name="T77" fmla="*/ 290 h 552"/>
                    <a:gd name="T78" fmla="*/ 232 w 379"/>
                    <a:gd name="T79" fmla="*/ 361 h 552"/>
                    <a:gd name="T80" fmla="*/ 188 w 379"/>
                    <a:gd name="T81" fmla="*/ 417 h 552"/>
                    <a:gd name="T82" fmla="*/ 138 w 379"/>
                    <a:gd name="T83" fmla="*/ 465 h 552"/>
                    <a:gd name="T84" fmla="*/ 90 w 379"/>
                    <a:gd name="T85" fmla="*/ 503 h 552"/>
                    <a:gd name="T86" fmla="*/ 52 w 379"/>
                    <a:gd name="T87" fmla="*/ 530 h 552"/>
                    <a:gd name="T88" fmla="*/ 32 w 379"/>
                    <a:gd name="T89" fmla="*/ 541 h 552"/>
                    <a:gd name="T90" fmla="*/ 17 w 379"/>
                    <a:gd name="T91" fmla="*/ 548 h 552"/>
                    <a:gd name="T92" fmla="*/ 8 w 379"/>
                    <a:gd name="T93" fmla="*/ 552 h 552"/>
                    <a:gd name="T94" fmla="*/ 0 w 379"/>
                    <a:gd name="T95" fmla="*/ 550 h 552"/>
                    <a:gd name="T96" fmla="*/ 0 w 379"/>
                    <a:gd name="T97" fmla="*/ 546 h 552"/>
                    <a:gd name="T98" fmla="*/ 9 w 379"/>
                    <a:gd name="T99" fmla="*/ 534 h 552"/>
                    <a:gd name="T100" fmla="*/ 34 w 379"/>
                    <a:gd name="T101" fmla="*/ 510 h 552"/>
                    <a:gd name="T102" fmla="*/ 82 w 379"/>
                    <a:gd name="T103" fmla="*/ 462 h 552"/>
                    <a:gd name="T104" fmla="*/ 117 w 379"/>
                    <a:gd name="T105" fmla="*/ 422 h 552"/>
                    <a:gd name="T106" fmla="*/ 147 w 379"/>
                    <a:gd name="T107" fmla="*/ 384 h 552"/>
                    <a:gd name="T108" fmla="*/ 165 w 379"/>
                    <a:gd name="T109" fmla="*/ 359 h 552"/>
                    <a:gd name="T110" fmla="*/ 182 w 379"/>
                    <a:gd name="T111" fmla="*/ 330 h 552"/>
                    <a:gd name="T112" fmla="*/ 199 w 379"/>
                    <a:gd name="T113" fmla="*/ 296 h 552"/>
                    <a:gd name="T114" fmla="*/ 222 w 379"/>
                    <a:gd name="T115" fmla="*/ 245 h 5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79" h="552">
                      <a:moveTo>
                        <a:pt x="234" y="217"/>
                      </a:moveTo>
                      <a:lnTo>
                        <a:pt x="239" y="202"/>
                      </a:lnTo>
                      <a:lnTo>
                        <a:pt x="243" y="190"/>
                      </a:lnTo>
                      <a:lnTo>
                        <a:pt x="249" y="177"/>
                      </a:lnTo>
                      <a:lnTo>
                        <a:pt x="255" y="164"/>
                      </a:lnTo>
                      <a:lnTo>
                        <a:pt x="259" y="153"/>
                      </a:lnTo>
                      <a:lnTo>
                        <a:pt x="262" y="143"/>
                      </a:lnTo>
                      <a:lnTo>
                        <a:pt x="266" y="134"/>
                      </a:lnTo>
                      <a:lnTo>
                        <a:pt x="270" y="125"/>
                      </a:lnTo>
                      <a:lnTo>
                        <a:pt x="272" y="117"/>
                      </a:lnTo>
                      <a:lnTo>
                        <a:pt x="274" y="110"/>
                      </a:lnTo>
                      <a:lnTo>
                        <a:pt x="276" y="105"/>
                      </a:lnTo>
                      <a:lnTo>
                        <a:pt x="278" y="99"/>
                      </a:lnTo>
                      <a:lnTo>
                        <a:pt x="280" y="96"/>
                      </a:lnTo>
                      <a:lnTo>
                        <a:pt x="280" y="92"/>
                      </a:lnTo>
                      <a:lnTo>
                        <a:pt x="280" y="90"/>
                      </a:lnTo>
                      <a:lnTo>
                        <a:pt x="280" y="89"/>
                      </a:lnTo>
                      <a:lnTo>
                        <a:pt x="276" y="87"/>
                      </a:lnTo>
                      <a:lnTo>
                        <a:pt x="272" y="87"/>
                      </a:lnTo>
                      <a:lnTo>
                        <a:pt x="266" y="89"/>
                      </a:lnTo>
                      <a:lnTo>
                        <a:pt x="259" y="90"/>
                      </a:lnTo>
                      <a:lnTo>
                        <a:pt x="251" y="94"/>
                      </a:lnTo>
                      <a:lnTo>
                        <a:pt x="241" y="98"/>
                      </a:lnTo>
                      <a:lnTo>
                        <a:pt x="232" y="103"/>
                      </a:lnTo>
                      <a:lnTo>
                        <a:pt x="220" y="108"/>
                      </a:lnTo>
                      <a:lnTo>
                        <a:pt x="207" y="116"/>
                      </a:lnTo>
                      <a:lnTo>
                        <a:pt x="197" y="123"/>
                      </a:lnTo>
                      <a:lnTo>
                        <a:pt x="186" y="128"/>
                      </a:lnTo>
                      <a:lnTo>
                        <a:pt x="176" y="132"/>
                      </a:lnTo>
                      <a:lnTo>
                        <a:pt x="167" y="135"/>
                      </a:lnTo>
                      <a:lnTo>
                        <a:pt x="157" y="137"/>
                      </a:lnTo>
                      <a:lnTo>
                        <a:pt x="149" y="139"/>
                      </a:lnTo>
                      <a:lnTo>
                        <a:pt x="142" y="139"/>
                      </a:lnTo>
                      <a:lnTo>
                        <a:pt x="132" y="139"/>
                      </a:lnTo>
                      <a:lnTo>
                        <a:pt x="124" y="137"/>
                      </a:lnTo>
                      <a:lnTo>
                        <a:pt x="113" y="134"/>
                      </a:lnTo>
                      <a:lnTo>
                        <a:pt x="103" y="128"/>
                      </a:lnTo>
                      <a:lnTo>
                        <a:pt x="94" y="123"/>
                      </a:lnTo>
                      <a:lnTo>
                        <a:pt x="82" y="116"/>
                      </a:lnTo>
                      <a:lnTo>
                        <a:pt x="71" y="108"/>
                      </a:lnTo>
                      <a:lnTo>
                        <a:pt x="59" y="99"/>
                      </a:lnTo>
                      <a:lnTo>
                        <a:pt x="63" y="94"/>
                      </a:lnTo>
                      <a:lnTo>
                        <a:pt x="67" y="92"/>
                      </a:lnTo>
                      <a:lnTo>
                        <a:pt x="71" y="89"/>
                      </a:lnTo>
                      <a:lnTo>
                        <a:pt x="77" y="87"/>
                      </a:lnTo>
                      <a:lnTo>
                        <a:pt x="82" y="85"/>
                      </a:lnTo>
                      <a:lnTo>
                        <a:pt x="90" y="83"/>
                      </a:lnTo>
                      <a:lnTo>
                        <a:pt x="98" y="83"/>
                      </a:lnTo>
                      <a:lnTo>
                        <a:pt x="105" y="83"/>
                      </a:lnTo>
                      <a:lnTo>
                        <a:pt x="113" y="83"/>
                      </a:lnTo>
                      <a:lnTo>
                        <a:pt x="121" y="81"/>
                      </a:lnTo>
                      <a:lnTo>
                        <a:pt x="132" y="81"/>
                      </a:lnTo>
                      <a:lnTo>
                        <a:pt x="142" y="78"/>
                      </a:lnTo>
                      <a:lnTo>
                        <a:pt x="155" y="76"/>
                      </a:lnTo>
                      <a:lnTo>
                        <a:pt x="167" y="72"/>
                      </a:lnTo>
                      <a:lnTo>
                        <a:pt x="182" y="69"/>
                      </a:lnTo>
                      <a:lnTo>
                        <a:pt x="197" y="63"/>
                      </a:lnTo>
                      <a:lnTo>
                        <a:pt x="211" y="56"/>
                      </a:lnTo>
                      <a:lnTo>
                        <a:pt x="224" y="52"/>
                      </a:lnTo>
                      <a:lnTo>
                        <a:pt x="238" y="47"/>
                      </a:lnTo>
                      <a:lnTo>
                        <a:pt x="247" y="42"/>
                      </a:lnTo>
                      <a:lnTo>
                        <a:pt x="257" y="36"/>
                      </a:lnTo>
                      <a:lnTo>
                        <a:pt x="266" y="33"/>
                      </a:lnTo>
                      <a:lnTo>
                        <a:pt x="274" y="27"/>
                      </a:lnTo>
                      <a:lnTo>
                        <a:pt x="280" y="22"/>
                      </a:lnTo>
                      <a:lnTo>
                        <a:pt x="282" y="16"/>
                      </a:lnTo>
                      <a:lnTo>
                        <a:pt x="285" y="11"/>
                      </a:lnTo>
                      <a:lnTo>
                        <a:pt x="289" y="7"/>
                      </a:lnTo>
                      <a:lnTo>
                        <a:pt x="291" y="6"/>
                      </a:lnTo>
                      <a:lnTo>
                        <a:pt x="295" y="4"/>
                      </a:lnTo>
                      <a:lnTo>
                        <a:pt x="297" y="2"/>
                      </a:lnTo>
                      <a:lnTo>
                        <a:pt x="299" y="2"/>
                      </a:lnTo>
                      <a:lnTo>
                        <a:pt x="301" y="0"/>
                      </a:lnTo>
                      <a:lnTo>
                        <a:pt x="305" y="2"/>
                      </a:lnTo>
                      <a:lnTo>
                        <a:pt x="307" y="2"/>
                      </a:lnTo>
                      <a:lnTo>
                        <a:pt x="310" y="6"/>
                      </a:lnTo>
                      <a:lnTo>
                        <a:pt x="316" y="9"/>
                      </a:lnTo>
                      <a:lnTo>
                        <a:pt x="322" y="13"/>
                      </a:lnTo>
                      <a:lnTo>
                        <a:pt x="328" y="18"/>
                      </a:lnTo>
                      <a:lnTo>
                        <a:pt x="335" y="24"/>
                      </a:lnTo>
                      <a:lnTo>
                        <a:pt x="343" y="31"/>
                      </a:lnTo>
                      <a:lnTo>
                        <a:pt x="351" y="42"/>
                      </a:lnTo>
                      <a:lnTo>
                        <a:pt x="358" y="49"/>
                      </a:lnTo>
                      <a:lnTo>
                        <a:pt x="364" y="56"/>
                      </a:lnTo>
                      <a:lnTo>
                        <a:pt x="370" y="63"/>
                      </a:lnTo>
                      <a:lnTo>
                        <a:pt x="374" y="69"/>
                      </a:lnTo>
                      <a:lnTo>
                        <a:pt x="377" y="72"/>
                      </a:lnTo>
                      <a:lnTo>
                        <a:pt x="379" y="76"/>
                      </a:lnTo>
                      <a:lnTo>
                        <a:pt x="379" y="78"/>
                      </a:lnTo>
                      <a:lnTo>
                        <a:pt x="379" y="81"/>
                      </a:lnTo>
                      <a:lnTo>
                        <a:pt x="379" y="85"/>
                      </a:lnTo>
                      <a:lnTo>
                        <a:pt x="377" y="89"/>
                      </a:lnTo>
                      <a:lnTo>
                        <a:pt x="376" y="94"/>
                      </a:lnTo>
                      <a:lnTo>
                        <a:pt x="374" y="98"/>
                      </a:lnTo>
                      <a:lnTo>
                        <a:pt x="370" y="101"/>
                      </a:lnTo>
                      <a:lnTo>
                        <a:pt x="366" y="105"/>
                      </a:lnTo>
                      <a:lnTo>
                        <a:pt x="360" y="108"/>
                      </a:lnTo>
                      <a:lnTo>
                        <a:pt x="358" y="110"/>
                      </a:lnTo>
                      <a:lnTo>
                        <a:pt x="356" y="114"/>
                      </a:lnTo>
                      <a:lnTo>
                        <a:pt x="353" y="117"/>
                      </a:lnTo>
                      <a:lnTo>
                        <a:pt x="351" y="123"/>
                      </a:lnTo>
                      <a:lnTo>
                        <a:pt x="347" y="128"/>
                      </a:lnTo>
                      <a:lnTo>
                        <a:pt x="343" y="134"/>
                      </a:lnTo>
                      <a:lnTo>
                        <a:pt x="339" y="141"/>
                      </a:lnTo>
                      <a:lnTo>
                        <a:pt x="335" y="148"/>
                      </a:lnTo>
                      <a:lnTo>
                        <a:pt x="331" y="157"/>
                      </a:lnTo>
                      <a:lnTo>
                        <a:pt x="328" y="166"/>
                      </a:lnTo>
                      <a:lnTo>
                        <a:pt x="324" y="175"/>
                      </a:lnTo>
                      <a:lnTo>
                        <a:pt x="318" y="186"/>
                      </a:lnTo>
                      <a:lnTo>
                        <a:pt x="314" y="197"/>
                      </a:lnTo>
                      <a:lnTo>
                        <a:pt x="308" y="209"/>
                      </a:lnTo>
                      <a:lnTo>
                        <a:pt x="303" y="224"/>
                      </a:lnTo>
                      <a:lnTo>
                        <a:pt x="297" y="236"/>
                      </a:lnTo>
                      <a:lnTo>
                        <a:pt x="291" y="251"/>
                      </a:lnTo>
                      <a:lnTo>
                        <a:pt x="285" y="265"/>
                      </a:lnTo>
                      <a:lnTo>
                        <a:pt x="278" y="278"/>
                      </a:lnTo>
                      <a:lnTo>
                        <a:pt x="272" y="290"/>
                      </a:lnTo>
                      <a:lnTo>
                        <a:pt x="259" y="316"/>
                      </a:lnTo>
                      <a:lnTo>
                        <a:pt x="245" y="339"/>
                      </a:lnTo>
                      <a:lnTo>
                        <a:pt x="232" y="361"/>
                      </a:lnTo>
                      <a:lnTo>
                        <a:pt x="216" y="381"/>
                      </a:lnTo>
                      <a:lnTo>
                        <a:pt x="203" y="399"/>
                      </a:lnTo>
                      <a:lnTo>
                        <a:pt x="188" y="417"/>
                      </a:lnTo>
                      <a:lnTo>
                        <a:pt x="170" y="435"/>
                      </a:lnTo>
                      <a:lnTo>
                        <a:pt x="153" y="449"/>
                      </a:lnTo>
                      <a:lnTo>
                        <a:pt x="138" y="465"/>
                      </a:lnTo>
                      <a:lnTo>
                        <a:pt x="123" y="478"/>
                      </a:lnTo>
                      <a:lnTo>
                        <a:pt x="105" y="492"/>
                      </a:lnTo>
                      <a:lnTo>
                        <a:pt x="90" y="503"/>
                      </a:lnTo>
                      <a:lnTo>
                        <a:pt x="75" y="514"/>
                      </a:lnTo>
                      <a:lnTo>
                        <a:pt x="59" y="525"/>
                      </a:lnTo>
                      <a:lnTo>
                        <a:pt x="52" y="530"/>
                      </a:lnTo>
                      <a:lnTo>
                        <a:pt x="46" y="534"/>
                      </a:lnTo>
                      <a:lnTo>
                        <a:pt x="38" y="537"/>
                      </a:lnTo>
                      <a:lnTo>
                        <a:pt x="32" y="541"/>
                      </a:lnTo>
                      <a:lnTo>
                        <a:pt x="27" y="543"/>
                      </a:lnTo>
                      <a:lnTo>
                        <a:pt x="23" y="546"/>
                      </a:lnTo>
                      <a:lnTo>
                        <a:pt x="17" y="548"/>
                      </a:lnTo>
                      <a:lnTo>
                        <a:pt x="13" y="550"/>
                      </a:lnTo>
                      <a:lnTo>
                        <a:pt x="11" y="550"/>
                      </a:lnTo>
                      <a:lnTo>
                        <a:pt x="8" y="552"/>
                      </a:lnTo>
                      <a:lnTo>
                        <a:pt x="4" y="552"/>
                      </a:lnTo>
                      <a:lnTo>
                        <a:pt x="0" y="552"/>
                      </a:lnTo>
                      <a:lnTo>
                        <a:pt x="0" y="550"/>
                      </a:lnTo>
                      <a:lnTo>
                        <a:pt x="0" y="550"/>
                      </a:lnTo>
                      <a:lnTo>
                        <a:pt x="0" y="548"/>
                      </a:lnTo>
                      <a:lnTo>
                        <a:pt x="0" y="546"/>
                      </a:lnTo>
                      <a:lnTo>
                        <a:pt x="0" y="545"/>
                      </a:lnTo>
                      <a:lnTo>
                        <a:pt x="4" y="541"/>
                      </a:lnTo>
                      <a:lnTo>
                        <a:pt x="9" y="534"/>
                      </a:lnTo>
                      <a:lnTo>
                        <a:pt x="15" y="528"/>
                      </a:lnTo>
                      <a:lnTo>
                        <a:pt x="25" y="519"/>
                      </a:lnTo>
                      <a:lnTo>
                        <a:pt x="34" y="510"/>
                      </a:lnTo>
                      <a:lnTo>
                        <a:pt x="46" y="500"/>
                      </a:lnTo>
                      <a:lnTo>
                        <a:pt x="69" y="474"/>
                      </a:lnTo>
                      <a:lnTo>
                        <a:pt x="82" y="462"/>
                      </a:lnTo>
                      <a:lnTo>
                        <a:pt x="94" y="449"/>
                      </a:lnTo>
                      <a:lnTo>
                        <a:pt x="105" y="435"/>
                      </a:lnTo>
                      <a:lnTo>
                        <a:pt x="117" y="422"/>
                      </a:lnTo>
                      <a:lnTo>
                        <a:pt x="130" y="406"/>
                      </a:lnTo>
                      <a:lnTo>
                        <a:pt x="142" y="391"/>
                      </a:lnTo>
                      <a:lnTo>
                        <a:pt x="147" y="384"/>
                      </a:lnTo>
                      <a:lnTo>
                        <a:pt x="153" y="377"/>
                      </a:lnTo>
                      <a:lnTo>
                        <a:pt x="159" y="368"/>
                      </a:lnTo>
                      <a:lnTo>
                        <a:pt x="165" y="359"/>
                      </a:lnTo>
                      <a:lnTo>
                        <a:pt x="170" y="350"/>
                      </a:lnTo>
                      <a:lnTo>
                        <a:pt x="176" y="341"/>
                      </a:lnTo>
                      <a:lnTo>
                        <a:pt x="182" y="330"/>
                      </a:lnTo>
                      <a:lnTo>
                        <a:pt x="188" y="319"/>
                      </a:lnTo>
                      <a:lnTo>
                        <a:pt x="193" y="308"/>
                      </a:lnTo>
                      <a:lnTo>
                        <a:pt x="199" y="296"/>
                      </a:lnTo>
                      <a:lnTo>
                        <a:pt x="205" y="283"/>
                      </a:lnTo>
                      <a:lnTo>
                        <a:pt x="211" y="271"/>
                      </a:lnTo>
                      <a:lnTo>
                        <a:pt x="222" y="245"/>
                      </a:lnTo>
                      <a:lnTo>
                        <a:pt x="234" y="217"/>
                      </a:lnTo>
                      <a:lnTo>
                        <a:pt x="234" y="21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" name="Freeform 189"/>
                <p:cNvSpPr>
                  <a:spLocks/>
                </p:cNvSpPr>
                <p:nvPr/>
              </p:nvSpPr>
              <p:spPr bwMode="auto">
                <a:xfrm>
                  <a:off x="2514601" y="4371975"/>
                  <a:ext cx="266700" cy="84138"/>
                </a:xfrm>
                <a:custGeom>
                  <a:avLst/>
                  <a:gdLst>
                    <a:gd name="T0" fmla="*/ 255 w 337"/>
                    <a:gd name="T1" fmla="*/ 5 h 106"/>
                    <a:gd name="T2" fmla="*/ 278 w 337"/>
                    <a:gd name="T3" fmla="*/ 2 h 106"/>
                    <a:gd name="T4" fmla="*/ 299 w 337"/>
                    <a:gd name="T5" fmla="*/ 2 h 106"/>
                    <a:gd name="T6" fmla="*/ 314 w 337"/>
                    <a:gd name="T7" fmla="*/ 5 h 106"/>
                    <a:gd name="T8" fmla="*/ 324 w 337"/>
                    <a:gd name="T9" fmla="*/ 14 h 106"/>
                    <a:gd name="T10" fmla="*/ 332 w 337"/>
                    <a:gd name="T11" fmla="*/ 23 h 106"/>
                    <a:gd name="T12" fmla="*/ 336 w 337"/>
                    <a:gd name="T13" fmla="*/ 32 h 106"/>
                    <a:gd name="T14" fmla="*/ 337 w 337"/>
                    <a:gd name="T15" fmla="*/ 38 h 106"/>
                    <a:gd name="T16" fmla="*/ 337 w 337"/>
                    <a:gd name="T17" fmla="*/ 40 h 106"/>
                    <a:gd name="T18" fmla="*/ 334 w 337"/>
                    <a:gd name="T19" fmla="*/ 43 h 106"/>
                    <a:gd name="T20" fmla="*/ 326 w 337"/>
                    <a:gd name="T21" fmla="*/ 47 h 106"/>
                    <a:gd name="T22" fmla="*/ 313 w 337"/>
                    <a:gd name="T23" fmla="*/ 50 h 106"/>
                    <a:gd name="T24" fmla="*/ 297 w 337"/>
                    <a:gd name="T25" fmla="*/ 56 h 106"/>
                    <a:gd name="T26" fmla="*/ 278 w 337"/>
                    <a:gd name="T27" fmla="*/ 61 h 106"/>
                    <a:gd name="T28" fmla="*/ 253 w 337"/>
                    <a:gd name="T29" fmla="*/ 67 h 106"/>
                    <a:gd name="T30" fmla="*/ 224 w 337"/>
                    <a:gd name="T31" fmla="*/ 72 h 106"/>
                    <a:gd name="T32" fmla="*/ 194 w 337"/>
                    <a:gd name="T33" fmla="*/ 79 h 106"/>
                    <a:gd name="T34" fmla="*/ 163 w 337"/>
                    <a:gd name="T35" fmla="*/ 87 h 106"/>
                    <a:gd name="T36" fmla="*/ 138 w 337"/>
                    <a:gd name="T37" fmla="*/ 92 h 106"/>
                    <a:gd name="T38" fmla="*/ 113 w 337"/>
                    <a:gd name="T39" fmla="*/ 97 h 106"/>
                    <a:gd name="T40" fmla="*/ 94 w 337"/>
                    <a:gd name="T41" fmla="*/ 101 h 106"/>
                    <a:gd name="T42" fmla="*/ 75 w 337"/>
                    <a:gd name="T43" fmla="*/ 103 h 106"/>
                    <a:gd name="T44" fmla="*/ 61 w 337"/>
                    <a:gd name="T45" fmla="*/ 105 h 106"/>
                    <a:gd name="T46" fmla="*/ 50 w 337"/>
                    <a:gd name="T47" fmla="*/ 106 h 106"/>
                    <a:gd name="T48" fmla="*/ 37 w 337"/>
                    <a:gd name="T49" fmla="*/ 106 h 106"/>
                    <a:gd name="T50" fmla="*/ 23 w 337"/>
                    <a:gd name="T51" fmla="*/ 105 h 106"/>
                    <a:gd name="T52" fmla="*/ 14 w 337"/>
                    <a:gd name="T53" fmla="*/ 101 h 106"/>
                    <a:gd name="T54" fmla="*/ 6 w 337"/>
                    <a:gd name="T55" fmla="*/ 94 h 106"/>
                    <a:gd name="T56" fmla="*/ 2 w 337"/>
                    <a:gd name="T57" fmla="*/ 88 h 106"/>
                    <a:gd name="T58" fmla="*/ 0 w 337"/>
                    <a:gd name="T59" fmla="*/ 83 h 106"/>
                    <a:gd name="T60" fmla="*/ 2 w 337"/>
                    <a:gd name="T61" fmla="*/ 78 h 106"/>
                    <a:gd name="T62" fmla="*/ 6 w 337"/>
                    <a:gd name="T63" fmla="*/ 72 h 106"/>
                    <a:gd name="T64" fmla="*/ 10 w 337"/>
                    <a:gd name="T65" fmla="*/ 69 h 106"/>
                    <a:gd name="T66" fmla="*/ 14 w 337"/>
                    <a:gd name="T67" fmla="*/ 67 h 106"/>
                    <a:gd name="T68" fmla="*/ 21 w 337"/>
                    <a:gd name="T69" fmla="*/ 65 h 106"/>
                    <a:gd name="T70" fmla="*/ 31 w 337"/>
                    <a:gd name="T71" fmla="*/ 63 h 106"/>
                    <a:gd name="T72" fmla="*/ 42 w 337"/>
                    <a:gd name="T73" fmla="*/ 59 h 106"/>
                    <a:gd name="T74" fmla="*/ 56 w 337"/>
                    <a:gd name="T75" fmla="*/ 56 h 106"/>
                    <a:gd name="T76" fmla="*/ 73 w 337"/>
                    <a:gd name="T77" fmla="*/ 52 h 106"/>
                    <a:gd name="T78" fmla="*/ 94 w 337"/>
                    <a:gd name="T79" fmla="*/ 47 h 106"/>
                    <a:gd name="T80" fmla="*/ 127 w 337"/>
                    <a:gd name="T81" fmla="*/ 40 h 106"/>
                    <a:gd name="T82" fmla="*/ 165 w 337"/>
                    <a:gd name="T83" fmla="*/ 29 h 106"/>
                    <a:gd name="T84" fmla="*/ 199 w 337"/>
                    <a:gd name="T85" fmla="*/ 20 h 106"/>
                    <a:gd name="T86" fmla="*/ 228 w 337"/>
                    <a:gd name="T87" fmla="*/ 13 h 106"/>
                    <a:gd name="T88" fmla="*/ 242 w 337"/>
                    <a:gd name="T89" fmla="*/ 9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37" h="106">
                      <a:moveTo>
                        <a:pt x="242" y="9"/>
                      </a:moveTo>
                      <a:lnTo>
                        <a:pt x="255" y="5"/>
                      </a:lnTo>
                      <a:lnTo>
                        <a:pt x="267" y="4"/>
                      </a:lnTo>
                      <a:lnTo>
                        <a:pt x="278" y="2"/>
                      </a:lnTo>
                      <a:lnTo>
                        <a:pt x="290" y="0"/>
                      </a:lnTo>
                      <a:lnTo>
                        <a:pt x="299" y="2"/>
                      </a:lnTo>
                      <a:lnTo>
                        <a:pt x="307" y="4"/>
                      </a:lnTo>
                      <a:lnTo>
                        <a:pt x="314" y="5"/>
                      </a:lnTo>
                      <a:lnTo>
                        <a:pt x="320" y="9"/>
                      </a:lnTo>
                      <a:lnTo>
                        <a:pt x="324" y="14"/>
                      </a:lnTo>
                      <a:lnTo>
                        <a:pt x="328" y="20"/>
                      </a:lnTo>
                      <a:lnTo>
                        <a:pt x="332" y="23"/>
                      </a:lnTo>
                      <a:lnTo>
                        <a:pt x="334" y="29"/>
                      </a:lnTo>
                      <a:lnTo>
                        <a:pt x="336" y="32"/>
                      </a:lnTo>
                      <a:lnTo>
                        <a:pt x="337" y="34"/>
                      </a:lnTo>
                      <a:lnTo>
                        <a:pt x="337" y="38"/>
                      </a:lnTo>
                      <a:lnTo>
                        <a:pt x="337" y="40"/>
                      </a:lnTo>
                      <a:lnTo>
                        <a:pt x="337" y="40"/>
                      </a:lnTo>
                      <a:lnTo>
                        <a:pt x="336" y="41"/>
                      </a:lnTo>
                      <a:lnTo>
                        <a:pt x="334" y="43"/>
                      </a:lnTo>
                      <a:lnTo>
                        <a:pt x="330" y="45"/>
                      </a:lnTo>
                      <a:lnTo>
                        <a:pt x="326" y="47"/>
                      </a:lnTo>
                      <a:lnTo>
                        <a:pt x="320" y="49"/>
                      </a:lnTo>
                      <a:lnTo>
                        <a:pt x="313" y="50"/>
                      </a:lnTo>
                      <a:lnTo>
                        <a:pt x="307" y="54"/>
                      </a:lnTo>
                      <a:lnTo>
                        <a:pt x="297" y="56"/>
                      </a:lnTo>
                      <a:lnTo>
                        <a:pt x="288" y="58"/>
                      </a:lnTo>
                      <a:lnTo>
                        <a:pt x="278" y="61"/>
                      </a:lnTo>
                      <a:lnTo>
                        <a:pt x="267" y="63"/>
                      </a:lnTo>
                      <a:lnTo>
                        <a:pt x="253" y="67"/>
                      </a:lnTo>
                      <a:lnTo>
                        <a:pt x="240" y="70"/>
                      </a:lnTo>
                      <a:lnTo>
                        <a:pt x="224" y="72"/>
                      </a:lnTo>
                      <a:lnTo>
                        <a:pt x="209" y="76"/>
                      </a:lnTo>
                      <a:lnTo>
                        <a:pt x="194" y="79"/>
                      </a:lnTo>
                      <a:lnTo>
                        <a:pt x="178" y="83"/>
                      </a:lnTo>
                      <a:lnTo>
                        <a:pt x="163" y="87"/>
                      </a:lnTo>
                      <a:lnTo>
                        <a:pt x="150" y="88"/>
                      </a:lnTo>
                      <a:lnTo>
                        <a:pt x="138" y="92"/>
                      </a:lnTo>
                      <a:lnTo>
                        <a:pt x="125" y="94"/>
                      </a:lnTo>
                      <a:lnTo>
                        <a:pt x="113" y="97"/>
                      </a:lnTo>
                      <a:lnTo>
                        <a:pt x="104" y="99"/>
                      </a:lnTo>
                      <a:lnTo>
                        <a:pt x="94" y="101"/>
                      </a:lnTo>
                      <a:lnTo>
                        <a:pt x="84" y="103"/>
                      </a:lnTo>
                      <a:lnTo>
                        <a:pt x="75" y="103"/>
                      </a:lnTo>
                      <a:lnTo>
                        <a:pt x="67" y="105"/>
                      </a:lnTo>
                      <a:lnTo>
                        <a:pt x="61" y="105"/>
                      </a:lnTo>
                      <a:lnTo>
                        <a:pt x="56" y="106"/>
                      </a:lnTo>
                      <a:lnTo>
                        <a:pt x="50" y="106"/>
                      </a:lnTo>
                      <a:lnTo>
                        <a:pt x="44" y="106"/>
                      </a:lnTo>
                      <a:lnTo>
                        <a:pt x="37" y="106"/>
                      </a:lnTo>
                      <a:lnTo>
                        <a:pt x="29" y="105"/>
                      </a:lnTo>
                      <a:lnTo>
                        <a:pt x="23" y="105"/>
                      </a:lnTo>
                      <a:lnTo>
                        <a:pt x="17" y="103"/>
                      </a:lnTo>
                      <a:lnTo>
                        <a:pt x="14" y="101"/>
                      </a:lnTo>
                      <a:lnTo>
                        <a:pt x="10" y="97"/>
                      </a:lnTo>
                      <a:lnTo>
                        <a:pt x="6" y="94"/>
                      </a:lnTo>
                      <a:lnTo>
                        <a:pt x="4" y="90"/>
                      </a:lnTo>
                      <a:lnTo>
                        <a:pt x="2" y="88"/>
                      </a:lnTo>
                      <a:lnTo>
                        <a:pt x="2" y="87"/>
                      </a:lnTo>
                      <a:lnTo>
                        <a:pt x="0" y="83"/>
                      </a:lnTo>
                      <a:lnTo>
                        <a:pt x="0" y="81"/>
                      </a:lnTo>
                      <a:lnTo>
                        <a:pt x="2" y="78"/>
                      </a:lnTo>
                      <a:lnTo>
                        <a:pt x="4" y="76"/>
                      </a:lnTo>
                      <a:lnTo>
                        <a:pt x="6" y="72"/>
                      </a:lnTo>
                      <a:lnTo>
                        <a:pt x="8" y="70"/>
                      </a:lnTo>
                      <a:lnTo>
                        <a:pt x="10" y="69"/>
                      </a:lnTo>
                      <a:lnTo>
                        <a:pt x="12" y="69"/>
                      </a:lnTo>
                      <a:lnTo>
                        <a:pt x="14" y="67"/>
                      </a:lnTo>
                      <a:lnTo>
                        <a:pt x="17" y="67"/>
                      </a:lnTo>
                      <a:lnTo>
                        <a:pt x="21" y="65"/>
                      </a:lnTo>
                      <a:lnTo>
                        <a:pt x="25" y="65"/>
                      </a:lnTo>
                      <a:lnTo>
                        <a:pt x="31" y="63"/>
                      </a:lnTo>
                      <a:lnTo>
                        <a:pt x="37" y="61"/>
                      </a:lnTo>
                      <a:lnTo>
                        <a:pt x="42" y="59"/>
                      </a:lnTo>
                      <a:lnTo>
                        <a:pt x="50" y="58"/>
                      </a:lnTo>
                      <a:lnTo>
                        <a:pt x="56" y="56"/>
                      </a:lnTo>
                      <a:lnTo>
                        <a:pt x="65" y="54"/>
                      </a:lnTo>
                      <a:lnTo>
                        <a:pt x="73" y="52"/>
                      </a:lnTo>
                      <a:lnTo>
                        <a:pt x="83" y="50"/>
                      </a:lnTo>
                      <a:lnTo>
                        <a:pt x="94" y="47"/>
                      </a:lnTo>
                      <a:lnTo>
                        <a:pt x="104" y="45"/>
                      </a:lnTo>
                      <a:lnTo>
                        <a:pt x="127" y="40"/>
                      </a:lnTo>
                      <a:lnTo>
                        <a:pt x="146" y="34"/>
                      </a:lnTo>
                      <a:lnTo>
                        <a:pt x="165" y="29"/>
                      </a:lnTo>
                      <a:lnTo>
                        <a:pt x="182" y="25"/>
                      </a:lnTo>
                      <a:lnTo>
                        <a:pt x="199" y="20"/>
                      </a:lnTo>
                      <a:lnTo>
                        <a:pt x="215" y="16"/>
                      </a:lnTo>
                      <a:lnTo>
                        <a:pt x="228" y="13"/>
                      </a:lnTo>
                      <a:lnTo>
                        <a:pt x="242" y="9"/>
                      </a:lnTo>
                      <a:lnTo>
                        <a:pt x="242" y="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Freeform 190"/>
                <p:cNvSpPr>
                  <a:spLocks/>
                </p:cNvSpPr>
                <p:nvPr/>
              </p:nvSpPr>
              <p:spPr bwMode="auto">
                <a:xfrm>
                  <a:off x="2533651" y="4252913"/>
                  <a:ext cx="198438" cy="61913"/>
                </a:xfrm>
                <a:custGeom>
                  <a:avLst/>
                  <a:gdLst>
                    <a:gd name="T0" fmla="*/ 0 w 249"/>
                    <a:gd name="T1" fmla="*/ 53 h 78"/>
                    <a:gd name="T2" fmla="*/ 0 w 249"/>
                    <a:gd name="T3" fmla="*/ 47 h 78"/>
                    <a:gd name="T4" fmla="*/ 4 w 249"/>
                    <a:gd name="T5" fmla="*/ 42 h 78"/>
                    <a:gd name="T6" fmla="*/ 10 w 249"/>
                    <a:gd name="T7" fmla="*/ 40 h 78"/>
                    <a:gd name="T8" fmla="*/ 19 w 249"/>
                    <a:gd name="T9" fmla="*/ 40 h 78"/>
                    <a:gd name="T10" fmla="*/ 33 w 249"/>
                    <a:gd name="T11" fmla="*/ 38 h 78"/>
                    <a:gd name="T12" fmla="*/ 44 w 249"/>
                    <a:gd name="T13" fmla="*/ 36 h 78"/>
                    <a:gd name="T14" fmla="*/ 56 w 249"/>
                    <a:gd name="T15" fmla="*/ 33 h 78"/>
                    <a:gd name="T16" fmla="*/ 69 w 249"/>
                    <a:gd name="T17" fmla="*/ 29 h 78"/>
                    <a:gd name="T18" fmla="*/ 84 w 249"/>
                    <a:gd name="T19" fmla="*/ 26 h 78"/>
                    <a:gd name="T20" fmla="*/ 102 w 249"/>
                    <a:gd name="T21" fmla="*/ 20 h 78"/>
                    <a:gd name="T22" fmla="*/ 121 w 249"/>
                    <a:gd name="T23" fmla="*/ 15 h 78"/>
                    <a:gd name="T24" fmla="*/ 136 w 249"/>
                    <a:gd name="T25" fmla="*/ 9 h 78"/>
                    <a:gd name="T26" fmla="*/ 150 w 249"/>
                    <a:gd name="T27" fmla="*/ 6 h 78"/>
                    <a:gd name="T28" fmla="*/ 173 w 249"/>
                    <a:gd name="T29" fmla="*/ 2 h 78"/>
                    <a:gd name="T30" fmla="*/ 188 w 249"/>
                    <a:gd name="T31" fmla="*/ 0 h 78"/>
                    <a:gd name="T32" fmla="*/ 203 w 249"/>
                    <a:gd name="T33" fmla="*/ 0 h 78"/>
                    <a:gd name="T34" fmla="*/ 220 w 249"/>
                    <a:gd name="T35" fmla="*/ 2 h 78"/>
                    <a:gd name="T36" fmla="*/ 230 w 249"/>
                    <a:gd name="T37" fmla="*/ 4 h 78"/>
                    <a:gd name="T38" fmla="*/ 240 w 249"/>
                    <a:gd name="T39" fmla="*/ 9 h 78"/>
                    <a:gd name="T40" fmla="*/ 245 w 249"/>
                    <a:gd name="T41" fmla="*/ 15 h 78"/>
                    <a:gd name="T42" fmla="*/ 247 w 249"/>
                    <a:gd name="T43" fmla="*/ 20 h 78"/>
                    <a:gd name="T44" fmla="*/ 249 w 249"/>
                    <a:gd name="T45" fmla="*/ 26 h 78"/>
                    <a:gd name="T46" fmla="*/ 247 w 249"/>
                    <a:gd name="T47" fmla="*/ 27 h 78"/>
                    <a:gd name="T48" fmla="*/ 242 w 249"/>
                    <a:gd name="T49" fmla="*/ 31 h 78"/>
                    <a:gd name="T50" fmla="*/ 234 w 249"/>
                    <a:gd name="T51" fmla="*/ 35 h 78"/>
                    <a:gd name="T52" fmla="*/ 222 w 249"/>
                    <a:gd name="T53" fmla="*/ 40 h 78"/>
                    <a:gd name="T54" fmla="*/ 207 w 249"/>
                    <a:gd name="T55" fmla="*/ 44 h 78"/>
                    <a:gd name="T56" fmla="*/ 188 w 249"/>
                    <a:gd name="T57" fmla="*/ 49 h 78"/>
                    <a:gd name="T58" fmla="*/ 167 w 249"/>
                    <a:gd name="T59" fmla="*/ 54 h 78"/>
                    <a:gd name="T60" fmla="*/ 144 w 249"/>
                    <a:gd name="T61" fmla="*/ 62 h 78"/>
                    <a:gd name="T62" fmla="*/ 119 w 249"/>
                    <a:gd name="T63" fmla="*/ 67 h 78"/>
                    <a:gd name="T64" fmla="*/ 98 w 249"/>
                    <a:gd name="T65" fmla="*/ 71 h 78"/>
                    <a:gd name="T66" fmla="*/ 79 w 249"/>
                    <a:gd name="T67" fmla="*/ 74 h 78"/>
                    <a:gd name="T68" fmla="*/ 61 w 249"/>
                    <a:gd name="T69" fmla="*/ 76 h 78"/>
                    <a:gd name="T70" fmla="*/ 48 w 249"/>
                    <a:gd name="T71" fmla="*/ 78 h 78"/>
                    <a:gd name="T72" fmla="*/ 36 w 249"/>
                    <a:gd name="T73" fmla="*/ 78 h 78"/>
                    <a:gd name="T74" fmla="*/ 29 w 249"/>
                    <a:gd name="T75" fmla="*/ 78 h 78"/>
                    <a:gd name="T76" fmla="*/ 25 w 249"/>
                    <a:gd name="T77" fmla="*/ 76 h 78"/>
                    <a:gd name="T78" fmla="*/ 15 w 249"/>
                    <a:gd name="T79" fmla="*/ 72 h 78"/>
                    <a:gd name="T80" fmla="*/ 10 w 249"/>
                    <a:gd name="T81" fmla="*/ 69 h 78"/>
                    <a:gd name="T82" fmla="*/ 4 w 249"/>
                    <a:gd name="T83" fmla="*/ 60 h 78"/>
                    <a:gd name="T84" fmla="*/ 2 w 249"/>
                    <a:gd name="T85" fmla="*/ 5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49" h="78">
                      <a:moveTo>
                        <a:pt x="2" y="56"/>
                      </a:moveTo>
                      <a:lnTo>
                        <a:pt x="0" y="53"/>
                      </a:lnTo>
                      <a:lnTo>
                        <a:pt x="0" y="49"/>
                      </a:lnTo>
                      <a:lnTo>
                        <a:pt x="0" y="47"/>
                      </a:lnTo>
                      <a:lnTo>
                        <a:pt x="2" y="44"/>
                      </a:lnTo>
                      <a:lnTo>
                        <a:pt x="4" y="42"/>
                      </a:lnTo>
                      <a:lnTo>
                        <a:pt x="6" y="42"/>
                      </a:lnTo>
                      <a:lnTo>
                        <a:pt x="10" y="40"/>
                      </a:lnTo>
                      <a:lnTo>
                        <a:pt x="15" y="40"/>
                      </a:lnTo>
                      <a:lnTo>
                        <a:pt x="19" y="40"/>
                      </a:lnTo>
                      <a:lnTo>
                        <a:pt x="25" y="40"/>
                      </a:lnTo>
                      <a:lnTo>
                        <a:pt x="33" y="38"/>
                      </a:lnTo>
                      <a:lnTo>
                        <a:pt x="38" y="36"/>
                      </a:lnTo>
                      <a:lnTo>
                        <a:pt x="44" y="36"/>
                      </a:lnTo>
                      <a:lnTo>
                        <a:pt x="48" y="35"/>
                      </a:lnTo>
                      <a:lnTo>
                        <a:pt x="56" y="33"/>
                      </a:lnTo>
                      <a:lnTo>
                        <a:pt x="61" y="31"/>
                      </a:lnTo>
                      <a:lnTo>
                        <a:pt x="69" y="29"/>
                      </a:lnTo>
                      <a:lnTo>
                        <a:pt x="77" y="27"/>
                      </a:lnTo>
                      <a:lnTo>
                        <a:pt x="84" y="26"/>
                      </a:lnTo>
                      <a:lnTo>
                        <a:pt x="92" y="22"/>
                      </a:lnTo>
                      <a:lnTo>
                        <a:pt x="102" y="20"/>
                      </a:lnTo>
                      <a:lnTo>
                        <a:pt x="111" y="17"/>
                      </a:lnTo>
                      <a:lnTo>
                        <a:pt x="121" y="15"/>
                      </a:lnTo>
                      <a:lnTo>
                        <a:pt x="128" y="13"/>
                      </a:lnTo>
                      <a:lnTo>
                        <a:pt x="136" y="9"/>
                      </a:lnTo>
                      <a:lnTo>
                        <a:pt x="144" y="8"/>
                      </a:lnTo>
                      <a:lnTo>
                        <a:pt x="150" y="6"/>
                      </a:lnTo>
                      <a:lnTo>
                        <a:pt x="161" y="4"/>
                      </a:lnTo>
                      <a:lnTo>
                        <a:pt x="173" y="2"/>
                      </a:lnTo>
                      <a:lnTo>
                        <a:pt x="180" y="0"/>
                      </a:lnTo>
                      <a:lnTo>
                        <a:pt x="188" y="0"/>
                      </a:lnTo>
                      <a:lnTo>
                        <a:pt x="194" y="0"/>
                      </a:lnTo>
                      <a:lnTo>
                        <a:pt x="203" y="0"/>
                      </a:lnTo>
                      <a:lnTo>
                        <a:pt x="213" y="0"/>
                      </a:lnTo>
                      <a:lnTo>
                        <a:pt x="220" y="2"/>
                      </a:lnTo>
                      <a:lnTo>
                        <a:pt x="224" y="2"/>
                      </a:lnTo>
                      <a:lnTo>
                        <a:pt x="230" y="4"/>
                      </a:lnTo>
                      <a:lnTo>
                        <a:pt x="236" y="8"/>
                      </a:lnTo>
                      <a:lnTo>
                        <a:pt x="240" y="9"/>
                      </a:lnTo>
                      <a:lnTo>
                        <a:pt x="242" y="13"/>
                      </a:lnTo>
                      <a:lnTo>
                        <a:pt x="245" y="15"/>
                      </a:lnTo>
                      <a:lnTo>
                        <a:pt x="247" y="18"/>
                      </a:lnTo>
                      <a:lnTo>
                        <a:pt x="247" y="20"/>
                      </a:lnTo>
                      <a:lnTo>
                        <a:pt x="249" y="24"/>
                      </a:lnTo>
                      <a:lnTo>
                        <a:pt x="249" y="26"/>
                      </a:lnTo>
                      <a:lnTo>
                        <a:pt x="247" y="26"/>
                      </a:lnTo>
                      <a:lnTo>
                        <a:pt x="247" y="27"/>
                      </a:lnTo>
                      <a:lnTo>
                        <a:pt x="245" y="29"/>
                      </a:lnTo>
                      <a:lnTo>
                        <a:pt x="242" y="31"/>
                      </a:lnTo>
                      <a:lnTo>
                        <a:pt x="238" y="33"/>
                      </a:lnTo>
                      <a:lnTo>
                        <a:pt x="234" y="35"/>
                      </a:lnTo>
                      <a:lnTo>
                        <a:pt x="228" y="36"/>
                      </a:lnTo>
                      <a:lnTo>
                        <a:pt x="222" y="40"/>
                      </a:lnTo>
                      <a:lnTo>
                        <a:pt x="215" y="42"/>
                      </a:lnTo>
                      <a:lnTo>
                        <a:pt x="207" y="44"/>
                      </a:lnTo>
                      <a:lnTo>
                        <a:pt x="197" y="47"/>
                      </a:lnTo>
                      <a:lnTo>
                        <a:pt x="188" y="49"/>
                      </a:lnTo>
                      <a:lnTo>
                        <a:pt x="178" y="53"/>
                      </a:lnTo>
                      <a:lnTo>
                        <a:pt x="167" y="54"/>
                      </a:lnTo>
                      <a:lnTo>
                        <a:pt x="155" y="58"/>
                      </a:lnTo>
                      <a:lnTo>
                        <a:pt x="144" y="62"/>
                      </a:lnTo>
                      <a:lnTo>
                        <a:pt x="130" y="63"/>
                      </a:lnTo>
                      <a:lnTo>
                        <a:pt x="119" y="67"/>
                      </a:lnTo>
                      <a:lnTo>
                        <a:pt x="107" y="69"/>
                      </a:lnTo>
                      <a:lnTo>
                        <a:pt x="98" y="71"/>
                      </a:lnTo>
                      <a:lnTo>
                        <a:pt x="86" y="72"/>
                      </a:lnTo>
                      <a:lnTo>
                        <a:pt x="79" y="74"/>
                      </a:lnTo>
                      <a:lnTo>
                        <a:pt x="69" y="76"/>
                      </a:lnTo>
                      <a:lnTo>
                        <a:pt x="61" y="76"/>
                      </a:lnTo>
                      <a:lnTo>
                        <a:pt x="54" y="78"/>
                      </a:lnTo>
                      <a:lnTo>
                        <a:pt x="48" y="78"/>
                      </a:lnTo>
                      <a:lnTo>
                        <a:pt x="42" y="78"/>
                      </a:lnTo>
                      <a:lnTo>
                        <a:pt x="36" y="78"/>
                      </a:lnTo>
                      <a:lnTo>
                        <a:pt x="33" y="78"/>
                      </a:lnTo>
                      <a:lnTo>
                        <a:pt x="29" y="78"/>
                      </a:lnTo>
                      <a:lnTo>
                        <a:pt x="27" y="78"/>
                      </a:lnTo>
                      <a:lnTo>
                        <a:pt x="25" y="76"/>
                      </a:lnTo>
                      <a:lnTo>
                        <a:pt x="19" y="74"/>
                      </a:lnTo>
                      <a:lnTo>
                        <a:pt x="15" y="72"/>
                      </a:lnTo>
                      <a:lnTo>
                        <a:pt x="12" y="71"/>
                      </a:lnTo>
                      <a:lnTo>
                        <a:pt x="10" y="69"/>
                      </a:lnTo>
                      <a:lnTo>
                        <a:pt x="6" y="63"/>
                      </a:lnTo>
                      <a:lnTo>
                        <a:pt x="4" y="60"/>
                      </a:lnTo>
                      <a:lnTo>
                        <a:pt x="2" y="56"/>
                      </a:lnTo>
                      <a:lnTo>
                        <a:pt x="2" y="56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2" name="Freeform 191"/>
                <p:cNvSpPr>
                  <a:spLocks/>
                </p:cNvSpPr>
                <p:nvPr/>
              </p:nvSpPr>
              <p:spPr bwMode="auto">
                <a:xfrm>
                  <a:off x="2533651" y="4117975"/>
                  <a:ext cx="198438" cy="76200"/>
                </a:xfrm>
                <a:custGeom>
                  <a:avLst/>
                  <a:gdLst>
                    <a:gd name="T0" fmla="*/ 6 w 249"/>
                    <a:gd name="T1" fmla="*/ 88 h 97"/>
                    <a:gd name="T2" fmla="*/ 0 w 249"/>
                    <a:gd name="T3" fmla="*/ 79 h 97"/>
                    <a:gd name="T4" fmla="*/ 0 w 249"/>
                    <a:gd name="T5" fmla="*/ 74 h 97"/>
                    <a:gd name="T6" fmla="*/ 4 w 249"/>
                    <a:gd name="T7" fmla="*/ 70 h 97"/>
                    <a:gd name="T8" fmla="*/ 8 w 249"/>
                    <a:gd name="T9" fmla="*/ 67 h 97"/>
                    <a:gd name="T10" fmla="*/ 12 w 249"/>
                    <a:gd name="T11" fmla="*/ 67 h 97"/>
                    <a:gd name="T12" fmla="*/ 19 w 249"/>
                    <a:gd name="T13" fmla="*/ 63 h 97"/>
                    <a:gd name="T14" fmla="*/ 31 w 249"/>
                    <a:gd name="T15" fmla="*/ 60 h 97"/>
                    <a:gd name="T16" fmla="*/ 44 w 249"/>
                    <a:gd name="T17" fmla="*/ 54 h 97"/>
                    <a:gd name="T18" fmla="*/ 59 w 249"/>
                    <a:gd name="T19" fmla="*/ 47 h 97"/>
                    <a:gd name="T20" fmla="*/ 79 w 249"/>
                    <a:gd name="T21" fmla="*/ 40 h 97"/>
                    <a:gd name="T22" fmla="*/ 100 w 249"/>
                    <a:gd name="T23" fmla="*/ 31 h 97"/>
                    <a:gd name="T24" fmla="*/ 123 w 249"/>
                    <a:gd name="T25" fmla="*/ 22 h 97"/>
                    <a:gd name="T26" fmla="*/ 142 w 249"/>
                    <a:gd name="T27" fmla="*/ 15 h 97"/>
                    <a:gd name="T28" fmla="*/ 161 w 249"/>
                    <a:gd name="T29" fmla="*/ 7 h 97"/>
                    <a:gd name="T30" fmla="*/ 178 w 249"/>
                    <a:gd name="T31" fmla="*/ 4 h 97"/>
                    <a:gd name="T32" fmla="*/ 192 w 249"/>
                    <a:gd name="T33" fmla="*/ 2 h 97"/>
                    <a:gd name="T34" fmla="*/ 205 w 249"/>
                    <a:gd name="T35" fmla="*/ 0 h 97"/>
                    <a:gd name="T36" fmla="*/ 215 w 249"/>
                    <a:gd name="T37" fmla="*/ 2 h 97"/>
                    <a:gd name="T38" fmla="*/ 222 w 249"/>
                    <a:gd name="T39" fmla="*/ 4 h 97"/>
                    <a:gd name="T40" fmla="*/ 230 w 249"/>
                    <a:gd name="T41" fmla="*/ 9 h 97"/>
                    <a:gd name="T42" fmla="*/ 240 w 249"/>
                    <a:gd name="T43" fmla="*/ 16 h 97"/>
                    <a:gd name="T44" fmla="*/ 245 w 249"/>
                    <a:gd name="T45" fmla="*/ 20 h 97"/>
                    <a:gd name="T46" fmla="*/ 247 w 249"/>
                    <a:gd name="T47" fmla="*/ 25 h 97"/>
                    <a:gd name="T48" fmla="*/ 247 w 249"/>
                    <a:gd name="T49" fmla="*/ 27 h 97"/>
                    <a:gd name="T50" fmla="*/ 245 w 249"/>
                    <a:gd name="T51" fmla="*/ 31 h 97"/>
                    <a:gd name="T52" fmla="*/ 238 w 249"/>
                    <a:gd name="T53" fmla="*/ 33 h 97"/>
                    <a:gd name="T54" fmla="*/ 228 w 249"/>
                    <a:gd name="T55" fmla="*/ 36 h 97"/>
                    <a:gd name="T56" fmla="*/ 213 w 249"/>
                    <a:gd name="T57" fmla="*/ 42 h 97"/>
                    <a:gd name="T58" fmla="*/ 197 w 249"/>
                    <a:gd name="T59" fmla="*/ 47 h 97"/>
                    <a:gd name="T60" fmla="*/ 176 w 249"/>
                    <a:gd name="T61" fmla="*/ 54 h 97"/>
                    <a:gd name="T62" fmla="*/ 151 w 249"/>
                    <a:gd name="T63" fmla="*/ 63 h 97"/>
                    <a:gd name="T64" fmla="*/ 125 w 249"/>
                    <a:gd name="T65" fmla="*/ 72 h 97"/>
                    <a:gd name="T66" fmla="*/ 102 w 249"/>
                    <a:gd name="T67" fmla="*/ 81 h 97"/>
                    <a:gd name="T68" fmla="*/ 79 w 249"/>
                    <a:gd name="T69" fmla="*/ 87 h 97"/>
                    <a:gd name="T70" fmla="*/ 61 w 249"/>
                    <a:gd name="T71" fmla="*/ 92 h 97"/>
                    <a:gd name="T72" fmla="*/ 44 w 249"/>
                    <a:gd name="T73" fmla="*/ 96 h 97"/>
                    <a:gd name="T74" fmla="*/ 33 w 249"/>
                    <a:gd name="T75" fmla="*/ 97 h 97"/>
                    <a:gd name="T76" fmla="*/ 21 w 249"/>
                    <a:gd name="T77" fmla="*/ 97 h 97"/>
                    <a:gd name="T78" fmla="*/ 13 w 249"/>
                    <a:gd name="T79" fmla="*/ 96 h 97"/>
                    <a:gd name="T80" fmla="*/ 12 w 249"/>
                    <a:gd name="T81" fmla="*/ 9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49" h="97">
                      <a:moveTo>
                        <a:pt x="12" y="94"/>
                      </a:moveTo>
                      <a:lnTo>
                        <a:pt x="6" y="88"/>
                      </a:lnTo>
                      <a:lnTo>
                        <a:pt x="4" y="83"/>
                      </a:lnTo>
                      <a:lnTo>
                        <a:pt x="0" y="79"/>
                      </a:lnTo>
                      <a:lnTo>
                        <a:pt x="0" y="76"/>
                      </a:lnTo>
                      <a:lnTo>
                        <a:pt x="0" y="74"/>
                      </a:lnTo>
                      <a:lnTo>
                        <a:pt x="2" y="72"/>
                      </a:lnTo>
                      <a:lnTo>
                        <a:pt x="4" y="70"/>
                      </a:lnTo>
                      <a:lnTo>
                        <a:pt x="6" y="69"/>
                      </a:lnTo>
                      <a:lnTo>
                        <a:pt x="8" y="67"/>
                      </a:lnTo>
                      <a:lnTo>
                        <a:pt x="10" y="67"/>
                      </a:lnTo>
                      <a:lnTo>
                        <a:pt x="12" y="67"/>
                      </a:lnTo>
                      <a:lnTo>
                        <a:pt x="15" y="65"/>
                      </a:lnTo>
                      <a:lnTo>
                        <a:pt x="19" y="63"/>
                      </a:lnTo>
                      <a:lnTo>
                        <a:pt x="25" y="61"/>
                      </a:lnTo>
                      <a:lnTo>
                        <a:pt x="31" y="60"/>
                      </a:lnTo>
                      <a:lnTo>
                        <a:pt x="36" y="58"/>
                      </a:lnTo>
                      <a:lnTo>
                        <a:pt x="44" y="54"/>
                      </a:lnTo>
                      <a:lnTo>
                        <a:pt x="52" y="51"/>
                      </a:lnTo>
                      <a:lnTo>
                        <a:pt x="59" y="47"/>
                      </a:lnTo>
                      <a:lnTo>
                        <a:pt x="69" y="43"/>
                      </a:lnTo>
                      <a:lnTo>
                        <a:pt x="79" y="40"/>
                      </a:lnTo>
                      <a:lnTo>
                        <a:pt x="88" y="36"/>
                      </a:lnTo>
                      <a:lnTo>
                        <a:pt x="100" y="31"/>
                      </a:lnTo>
                      <a:lnTo>
                        <a:pt x="111" y="27"/>
                      </a:lnTo>
                      <a:lnTo>
                        <a:pt x="123" y="22"/>
                      </a:lnTo>
                      <a:lnTo>
                        <a:pt x="132" y="18"/>
                      </a:lnTo>
                      <a:lnTo>
                        <a:pt x="142" y="15"/>
                      </a:lnTo>
                      <a:lnTo>
                        <a:pt x="151" y="11"/>
                      </a:lnTo>
                      <a:lnTo>
                        <a:pt x="161" y="7"/>
                      </a:lnTo>
                      <a:lnTo>
                        <a:pt x="171" y="6"/>
                      </a:lnTo>
                      <a:lnTo>
                        <a:pt x="178" y="4"/>
                      </a:lnTo>
                      <a:lnTo>
                        <a:pt x="186" y="2"/>
                      </a:lnTo>
                      <a:lnTo>
                        <a:pt x="192" y="2"/>
                      </a:lnTo>
                      <a:lnTo>
                        <a:pt x="199" y="2"/>
                      </a:lnTo>
                      <a:lnTo>
                        <a:pt x="205" y="0"/>
                      </a:lnTo>
                      <a:lnTo>
                        <a:pt x="211" y="2"/>
                      </a:lnTo>
                      <a:lnTo>
                        <a:pt x="215" y="2"/>
                      </a:lnTo>
                      <a:lnTo>
                        <a:pt x="219" y="4"/>
                      </a:lnTo>
                      <a:lnTo>
                        <a:pt x="222" y="4"/>
                      </a:lnTo>
                      <a:lnTo>
                        <a:pt x="226" y="6"/>
                      </a:lnTo>
                      <a:lnTo>
                        <a:pt x="230" y="9"/>
                      </a:lnTo>
                      <a:lnTo>
                        <a:pt x="236" y="13"/>
                      </a:lnTo>
                      <a:lnTo>
                        <a:pt x="240" y="16"/>
                      </a:lnTo>
                      <a:lnTo>
                        <a:pt x="242" y="18"/>
                      </a:lnTo>
                      <a:lnTo>
                        <a:pt x="245" y="20"/>
                      </a:lnTo>
                      <a:lnTo>
                        <a:pt x="247" y="24"/>
                      </a:lnTo>
                      <a:lnTo>
                        <a:pt x="247" y="25"/>
                      </a:lnTo>
                      <a:lnTo>
                        <a:pt x="249" y="27"/>
                      </a:lnTo>
                      <a:lnTo>
                        <a:pt x="247" y="27"/>
                      </a:lnTo>
                      <a:lnTo>
                        <a:pt x="247" y="29"/>
                      </a:lnTo>
                      <a:lnTo>
                        <a:pt x="245" y="31"/>
                      </a:lnTo>
                      <a:lnTo>
                        <a:pt x="242" y="31"/>
                      </a:lnTo>
                      <a:lnTo>
                        <a:pt x="238" y="33"/>
                      </a:lnTo>
                      <a:lnTo>
                        <a:pt x="234" y="34"/>
                      </a:lnTo>
                      <a:lnTo>
                        <a:pt x="228" y="36"/>
                      </a:lnTo>
                      <a:lnTo>
                        <a:pt x="220" y="40"/>
                      </a:lnTo>
                      <a:lnTo>
                        <a:pt x="213" y="42"/>
                      </a:lnTo>
                      <a:lnTo>
                        <a:pt x="205" y="45"/>
                      </a:lnTo>
                      <a:lnTo>
                        <a:pt x="197" y="47"/>
                      </a:lnTo>
                      <a:lnTo>
                        <a:pt x="186" y="51"/>
                      </a:lnTo>
                      <a:lnTo>
                        <a:pt x="176" y="54"/>
                      </a:lnTo>
                      <a:lnTo>
                        <a:pt x="165" y="58"/>
                      </a:lnTo>
                      <a:lnTo>
                        <a:pt x="151" y="63"/>
                      </a:lnTo>
                      <a:lnTo>
                        <a:pt x="138" y="69"/>
                      </a:lnTo>
                      <a:lnTo>
                        <a:pt x="125" y="72"/>
                      </a:lnTo>
                      <a:lnTo>
                        <a:pt x="113" y="78"/>
                      </a:lnTo>
                      <a:lnTo>
                        <a:pt x="102" y="81"/>
                      </a:lnTo>
                      <a:lnTo>
                        <a:pt x="90" y="85"/>
                      </a:lnTo>
                      <a:lnTo>
                        <a:pt x="79" y="87"/>
                      </a:lnTo>
                      <a:lnTo>
                        <a:pt x="69" y="90"/>
                      </a:lnTo>
                      <a:lnTo>
                        <a:pt x="61" y="92"/>
                      </a:lnTo>
                      <a:lnTo>
                        <a:pt x="52" y="94"/>
                      </a:lnTo>
                      <a:lnTo>
                        <a:pt x="44" y="96"/>
                      </a:lnTo>
                      <a:lnTo>
                        <a:pt x="38" y="97"/>
                      </a:lnTo>
                      <a:lnTo>
                        <a:pt x="33" y="97"/>
                      </a:lnTo>
                      <a:lnTo>
                        <a:pt x="27" y="97"/>
                      </a:lnTo>
                      <a:lnTo>
                        <a:pt x="21" y="97"/>
                      </a:lnTo>
                      <a:lnTo>
                        <a:pt x="17" y="96"/>
                      </a:lnTo>
                      <a:lnTo>
                        <a:pt x="13" y="96"/>
                      </a:lnTo>
                      <a:lnTo>
                        <a:pt x="12" y="94"/>
                      </a:lnTo>
                      <a:lnTo>
                        <a:pt x="12" y="94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192"/>
                <p:cNvSpPr>
                  <a:spLocks/>
                </p:cNvSpPr>
                <p:nvPr/>
              </p:nvSpPr>
              <p:spPr bwMode="auto">
                <a:xfrm>
                  <a:off x="2428876" y="3860800"/>
                  <a:ext cx="407988" cy="220663"/>
                </a:xfrm>
                <a:custGeom>
                  <a:avLst/>
                  <a:gdLst>
                    <a:gd name="T0" fmla="*/ 268 w 513"/>
                    <a:gd name="T1" fmla="*/ 220 h 278"/>
                    <a:gd name="T2" fmla="*/ 310 w 513"/>
                    <a:gd name="T3" fmla="*/ 166 h 278"/>
                    <a:gd name="T4" fmla="*/ 343 w 513"/>
                    <a:gd name="T5" fmla="*/ 125 h 278"/>
                    <a:gd name="T6" fmla="*/ 364 w 513"/>
                    <a:gd name="T7" fmla="*/ 94 h 278"/>
                    <a:gd name="T8" fmla="*/ 375 w 513"/>
                    <a:gd name="T9" fmla="*/ 76 h 278"/>
                    <a:gd name="T10" fmla="*/ 374 w 513"/>
                    <a:gd name="T11" fmla="*/ 71 h 278"/>
                    <a:gd name="T12" fmla="*/ 362 w 513"/>
                    <a:gd name="T13" fmla="*/ 67 h 278"/>
                    <a:gd name="T14" fmla="*/ 352 w 513"/>
                    <a:gd name="T15" fmla="*/ 67 h 278"/>
                    <a:gd name="T16" fmla="*/ 339 w 513"/>
                    <a:gd name="T17" fmla="*/ 71 h 278"/>
                    <a:gd name="T18" fmla="*/ 316 w 513"/>
                    <a:gd name="T19" fmla="*/ 78 h 278"/>
                    <a:gd name="T20" fmla="*/ 287 w 513"/>
                    <a:gd name="T21" fmla="*/ 89 h 278"/>
                    <a:gd name="T22" fmla="*/ 253 w 513"/>
                    <a:gd name="T23" fmla="*/ 103 h 278"/>
                    <a:gd name="T24" fmla="*/ 211 w 513"/>
                    <a:gd name="T25" fmla="*/ 119 h 278"/>
                    <a:gd name="T26" fmla="*/ 170 w 513"/>
                    <a:gd name="T27" fmla="*/ 137 h 278"/>
                    <a:gd name="T28" fmla="*/ 138 w 513"/>
                    <a:gd name="T29" fmla="*/ 150 h 278"/>
                    <a:gd name="T30" fmla="*/ 113 w 513"/>
                    <a:gd name="T31" fmla="*/ 157 h 278"/>
                    <a:gd name="T32" fmla="*/ 94 w 513"/>
                    <a:gd name="T33" fmla="*/ 163 h 278"/>
                    <a:gd name="T34" fmla="*/ 84 w 513"/>
                    <a:gd name="T35" fmla="*/ 164 h 278"/>
                    <a:gd name="T36" fmla="*/ 67 w 513"/>
                    <a:gd name="T37" fmla="*/ 163 h 278"/>
                    <a:gd name="T38" fmla="*/ 48 w 513"/>
                    <a:gd name="T39" fmla="*/ 154 h 278"/>
                    <a:gd name="T40" fmla="*/ 25 w 513"/>
                    <a:gd name="T41" fmla="*/ 141 h 278"/>
                    <a:gd name="T42" fmla="*/ 7 w 513"/>
                    <a:gd name="T43" fmla="*/ 128 h 278"/>
                    <a:gd name="T44" fmla="*/ 0 w 513"/>
                    <a:gd name="T45" fmla="*/ 118 h 278"/>
                    <a:gd name="T46" fmla="*/ 2 w 513"/>
                    <a:gd name="T47" fmla="*/ 107 h 278"/>
                    <a:gd name="T48" fmla="*/ 13 w 513"/>
                    <a:gd name="T49" fmla="*/ 100 h 278"/>
                    <a:gd name="T50" fmla="*/ 32 w 513"/>
                    <a:gd name="T51" fmla="*/ 98 h 278"/>
                    <a:gd name="T52" fmla="*/ 46 w 513"/>
                    <a:gd name="T53" fmla="*/ 98 h 278"/>
                    <a:gd name="T54" fmla="*/ 63 w 513"/>
                    <a:gd name="T55" fmla="*/ 96 h 278"/>
                    <a:gd name="T56" fmla="*/ 84 w 513"/>
                    <a:gd name="T57" fmla="*/ 92 h 278"/>
                    <a:gd name="T58" fmla="*/ 130 w 513"/>
                    <a:gd name="T59" fmla="*/ 83 h 278"/>
                    <a:gd name="T60" fmla="*/ 195 w 513"/>
                    <a:gd name="T61" fmla="*/ 67 h 278"/>
                    <a:gd name="T62" fmla="*/ 251 w 513"/>
                    <a:gd name="T63" fmla="*/ 53 h 278"/>
                    <a:gd name="T64" fmla="*/ 293 w 513"/>
                    <a:gd name="T65" fmla="*/ 42 h 278"/>
                    <a:gd name="T66" fmla="*/ 326 w 513"/>
                    <a:gd name="T67" fmla="*/ 29 h 278"/>
                    <a:gd name="T68" fmla="*/ 351 w 513"/>
                    <a:gd name="T69" fmla="*/ 18 h 278"/>
                    <a:gd name="T70" fmla="*/ 372 w 513"/>
                    <a:gd name="T71" fmla="*/ 8 h 278"/>
                    <a:gd name="T72" fmla="*/ 391 w 513"/>
                    <a:gd name="T73" fmla="*/ 0 h 278"/>
                    <a:gd name="T74" fmla="*/ 400 w 513"/>
                    <a:gd name="T75" fmla="*/ 4 h 278"/>
                    <a:gd name="T76" fmla="*/ 416 w 513"/>
                    <a:gd name="T77" fmla="*/ 11 h 278"/>
                    <a:gd name="T78" fmla="*/ 441 w 513"/>
                    <a:gd name="T79" fmla="*/ 20 h 278"/>
                    <a:gd name="T80" fmla="*/ 471 w 513"/>
                    <a:gd name="T81" fmla="*/ 40 h 278"/>
                    <a:gd name="T82" fmla="*/ 500 w 513"/>
                    <a:gd name="T83" fmla="*/ 62 h 278"/>
                    <a:gd name="T84" fmla="*/ 510 w 513"/>
                    <a:gd name="T85" fmla="*/ 76 h 278"/>
                    <a:gd name="T86" fmla="*/ 513 w 513"/>
                    <a:gd name="T87" fmla="*/ 89 h 278"/>
                    <a:gd name="T88" fmla="*/ 512 w 513"/>
                    <a:gd name="T89" fmla="*/ 100 h 278"/>
                    <a:gd name="T90" fmla="*/ 498 w 513"/>
                    <a:gd name="T91" fmla="*/ 107 h 278"/>
                    <a:gd name="T92" fmla="*/ 477 w 513"/>
                    <a:gd name="T93" fmla="*/ 114 h 278"/>
                    <a:gd name="T94" fmla="*/ 456 w 513"/>
                    <a:gd name="T95" fmla="*/ 121 h 278"/>
                    <a:gd name="T96" fmla="*/ 425 w 513"/>
                    <a:gd name="T97" fmla="*/ 139 h 278"/>
                    <a:gd name="T98" fmla="*/ 387 w 513"/>
                    <a:gd name="T99" fmla="*/ 168 h 278"/>
                    <a:gd name="T100" fmla="*/ 337 w 513"/>
                    <a:gd name="T101" fmla="*/ 206 h 278"/>
                    <a:gd name="T102" fmla="*/ 278 w 513"/>
                    <a:gd name="T103" fmla="*/ 258 h 278"/>
                    <a:gd name="T104" fmla="*/ 234 w 513"/>
                    <a:gd name="T105" fmla="*/ 262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13" h="278">
                      <a:moveTo>
                        <a:pt x="234" y="262"/>
                      </a:moveTo>
                      <a:lnTo>
                        <a:pt x="251" y="240"/>
                      </a:lnTo>
                      <a:lnTo>
                        <a:pt x="268" y="220"/>
                      </a:lnTo>
                      <a:lnTo>
                        <a:pt x="283" y="201"/>
                      </a:lnTo>
                      <a:lnTo>
                        <a:pt x="297" y="182"/>
                      </a:lnTo>
                      <a:lnTo>
                        <a:pt x="310" y="166"/>
                      </a:lnTo>
                      <a:lnTo>
                        <a:pt x="322" y="152"/>
                      </a:lnTo>
                      <a:lnTo>
                        <a:pt x="333" y="137"/>
                      </a:lnTo>
                      <a:lnTo>
                        <a:pt x="343" y="125"/>
                      </a:lnTo>
                      <a:lnTo>
                        <a:pt x="351" y="114"/>
                      </a:lnTo>
                      <a:lnTo>
                        <a:pt x="358" y="103"/>
                      </a:lnTo>
                      <a:lnTo>
                        <a:pt x="364" y="94"/>
                      </a:lnTo>
                      <a:lnTo>
                        <a:pt x="370" y="87"/>
                      </a:lnTo>
                      <a:lnTo>
                        <a:pt x="374" y="82"/>
                      </a:lnTo>
                      <a:lnTo>
                        <a:pt x="375" y="76"/>
                      </a:lnTo>
                      <a:lnTo>
                        <a:pt x="375" y="74"/>
                      </a:lnTo>
                      <a:lnTo>
                        <a:pt x="375" y="73"/>
                      </a:lnTo>
                      <a:lnTo>
                        <a:pt x="374" y="71"/>
                      </a:lnTo>
                      <a:lnTo>
                        <a:pt x="372" y="69"/>
                      </a:lnTo>
                      <a:lnTo>
                        <a:pt x="366" y="67"/>
                      </a:lnTo>
                      <a:lnTo>
                        <a:pt x="362" y="67"/>
                      </a:lnTo>
                      <a:lnTo>
                        <a:pt x="358" y="67"/>
                      </a:lnTo>
                      <a:lnTo>
                        <a:pt x="356" y="67"/>
                      </a:lnTo>
                      <a:lnTo>
                        <a:pt x="352" y="67"/>
                      </a:lnTo>
                      <a:lnTo>
                        <a:pt x="349" y="69"/>
                      </a:lnTo>
                      <a:lnTo>
                        <a:pt x="345" y="69"/>
                      </a:lnTo>
                      <a:lnTo>
                        <a:pt x="339" y="71"/>
                      </a:lnTo>
                      <a:lnTo>
                        <a:pt x="331" y="73"/>
                      </a:lnTo>
                      <a:lnTo>
                        <a:pt x="326" y="76"/>
                      </a:lnTo>
                      <a:lnTo>
                        <a:pt x="316" y="78"/>
                      </a:lnTo>
                      <a:lnTo>
                        <a:pt x="308" y="82"/>
                      </a:lnTo>
                      <a:lnTo>
                        <a:pt x="299" y="85"/>
                      </a:lnTo>
                      <a:lnTo>
                        <a:pt x="287" y="89"/>
                      </a:lnTo>
                      <a:lnTo>
                        <a:pt x="278" y="92"/>
                      </a:lnTo>
                      <a:lnTo>
                        <a:pt x="264" y="98"/>
                      </a:lnTo>
                      <a:lnTo>
                        <a:pt x="253" y="103"/>
                      </a:lnTo>
                      <a:lnTo>
                        <a:pt x="239" y="107"/>
                      </a:lnTo>
                      <a:lnTo>
                        <a:pt x="226" y="114"/>
                      </a:lnTo>
                      <a:lnTo>
                        <a:pt x="211" y="119"/>
                      </a:lnTo>
                      <a:lnTo>
                        <a:pt x="195" y="127"/>
                      </a:lnTo>
                      <a:lnTo>
                        <a:pt x="182" y="132"/>
                      </a:lnTo>
                      <a:lnTo>
                        <a:pt x="170" y="137"/>
                      </a:lnTo>
                      <a:lnTo>
                        <a:pt x="159" y="141"/>
                      </a:lnTo>
                      <a:lnTo>
                        <a:pt x="147" y="146"/>
                      </a:lnTo>
                      <a:lnTo>
                        <a:pt x="138" y="150"/>
                      </a:lnTo>
                      <a:lnTo>
                        <a:pt x="128" y="152"/>
                      </a:lnTo>
                      <a:lnTo>
                        <a:pt x="121" y="155"/>
                      </a:lnTo>
                      <a:lnTo>
                        <a:pt x="113" y="157"/>
                      </a:lnTo>
                      <a:lnTo>
                        <a:pt x="105" y="161"/>
                      </a:lnTo>
                      <a:lnTo>
                        <a:pt x="99" y="163"/>
                      </a:lnTo>
                      <a:lnTo>
                        <a:pt x="94" y="163"/>
                      </a:lnTo>
                      <a:lnTo>
                        <a:pt x="90" y="164"/>
                      </a:lnTo>
                      <a:lnTo>
                        <a:pt x="86" y="164"/>
                      </a:lnTo>
                      <a:lnTo>
                        <a:pt x="84" y="164"/>
                      </a:lnTo>
                      <a:lnTo>
                        <a:pt x="78" y="164"/>
                      </a:lnTo>
                      <a:lnTo>
                        <a:pt x="73" y="164"/>
                      </a:lnTo>
                      <a:lnTo>
                        <a:pt x="67" y="163"/>
                      </a:lnTo>
                      <a:lnTo>
                        <a:pt x="61" y="161"/>
                      </a:lnTo>
                      <a:lnTo>
                        <a:pt x="55" y="157"/>
                      </a:lnTo>
                      <a:lnTo>
                        <a:pt x="48" y="154"/>
                      </a:lnTo>
                      <a:lnTo>
                        <a:pt x="42" y="150"/>
                      </a:lnTo>
                      <a:lnTo>
                        <a:pt x="32" y="145"/>
                      </a:lnTo>
                      <a:lnTo>
                        <a:pt x="25" y="141"/>
                      </a:lnTo>
                      <a:lnTo>
                        <a:pt x="17" y="136"/>
                      </a:lnTo>
                      <a:lnTo>
                        <a:pt x="11" y="132"/>
                      </a:lnTo>
                      <a:lnTo>
                        <a:pt x="7" y="128"/>
                      </a:lnTo>
                      <a:lnTo>
                        <a:pt x="4" y="125"/>
                      </a:lnTo>
                      <a:lnTo>
                        <a:pt x="2" y="121"/>
                      </a:lnTo>
                      <a:lnTo>
                        <a:pt x="0" y="118"/>
                      </a:lnTo>
                      <a:lnTo>
                        <a:pt x="2" y="114"/>
                      </a:lnTo>
                      <a:lnTo>
                        <a:pt x="2" y="110"/>
                      </a:lnTo>
                      <a:lnTo>
                        <a:pt x="2" y="107"/>
                      </a:lnTo>
                      <a:lnTo>
                        <a:pt x="6" y="103"/>
                      </a:lnTo>
                      <a:lnTo>
                        <a:pt x="7" y="101"/>
                      </a:lnTo>
                      <a:lnTo>
                        <a:pt x="13" y="100"/>
                      </a:lnTo>
                      <a:lnTo>
                        <a:pt x="19" y="100"/>
                      </a:lnTo>
                      <a:lnTo>
                        <a:pt x="25" y="98"/>
                      </a:lnTo>
                      <a:lnTo>
                        <a:pt x="32" y="98"/>
                      </a:lnTo>
                      <a:lnTo>
                        <a:pt x="36" y="98"/>
                      </a:lnTo>
                      <a:lnTo>
                        <a:pt x="40" y="98"/>
                      </a:lnTo>
                      <a:lnTo>
                        <a:pt x="46" y="98"/>
                      </a:lnTo>
                      <a:lnTo>
                        <a:pt x="52" y="96"/>
                      </a:lnTo>
                      <a:lnTo>
                        <a:pt x="57" y="96"/>
                      </a:lnTo>
                      <a:lnTo>
                        <a:pt x="63" y="96"/>
                      </a:lnTo>
                      <a:lnTo>
                        <a:pt x="69" y="94"/>
                      </a:lnTo>
                      <a:lnTo>
                        <a:pt x="76" y="94"/>
                      </a:lnTo>
                      <a:lnTo>
                        <a:pt x="84" y="92"/>
                      </a:lnTo>
                      <a:lnTo>
                        <a:pt x="94" y="91"/>
                      </a:lnTo>
                      <a:lnTo>
                        <a:pt x="111" y="87"/>
                      </a:lnTo>
                      <a:lnTo>
                        <a:pt x="130" y="83"/>
                      </a:lnTo>
                      <a:lnTo>
                        <a:pt x="151" y="78"/>
                      </a:lnTo>
                      <a:lnTo>
                        <a:pt x="174" y="73"/>
                      </a:lnTo>
                      <a:lnTo>
                        <a:pt x="195" y="67"/>
                      </a:lnTo>
                      <a:lnTo>
                        <a:pt x="214" y="62"/>
                      </a:lnTo>
                      <a:lnTo>
                        <a:pt x="234" y="58"/>
                      </a:lnTo>
                      <a:lnTo>
                        <a:pt x="251" y="53"/>
                      </a:lnTo>
                      <a:lnTo>
                        <a:pt x="266" y="49"/>
                      </a:lnTo>
                      <a:lnTo>
                        <a:pt x="282" y="45"/>
                      </a:lnTo>
                      <a:lnTo>
                        <a:pt x="293" y="42"/>
                      </a:lnTo>
                      <a:lnTo>
                        <a:pt x="305" y="38"/>
                      </a:lnTo>
                      <a:lnTo>
                        <a:pt x="316" y="33"/>
                      </a:lnTo>
                      <a:lnTo>
                        <a:pt x="326" y="29"/>
                      </a:lnTo>
                      <a:lnTo>
                        <a:pt x="335" y="26"/>
                      </a:lnTo>
                      <a:lnTo>
                        <a:pt x="343" y="22"/>
                      </a:lnTo>
                      <a:lnTo>
                        <a:pt x="351" y="18"/>
                      </a:lnTo>
                      <a:lnTo>
                        <a:pt x="356" y="15"/>
                      </a:lnTo>
                      <a:lnTo>
                        <a:pt x="362" y="11"/>
                      </a:lnTo>
                      <a:lnTo>
                        <a:pt x="372" y="8"/>
                      </a:lnTo>
                      <a:lnTo>
                        <a:pt x="379" y="4"/>
                      </a:lnTo>
                      <a:lnTo>
                        <a:pt x="387" y="0"/>
                      </a:lnTo>
                      <a:lnTo>
                        <a:pt x="391" y="0"/>
                      </a:lnTo>
                      <a:lnTo>
                        <a:pt x="395" y="0"/>
                      </a:lnTo>
                      <a:lnTo>
                        <a:pt x="397" y="2"/>
                      </a:lnTo>
                      <a:lnTo>
                        <a:pt x="400" y="4"/>
                      </a:lnTo>
                      <a:lnTo>
                        <a:pt x="404" y="6"/>
                      </a:lnTo>
                      <a:lnTo>
                        <a:pt x="410" y="9"/>
                      </a:lnTo>
                      <a:lnTo>
                        <a:pt x="416" y="11"/>
                      </a:lnTo>
                      <a:lnTo>
                        <a:pt x="423" y="13"/>
                      </a:lnTo>
                      <a:lnTo>
                        <a:pt x="431" y="17"/>
                      </a:lnTo>
                      <a:lnTo>
                        <a:pt x="441" y="20"/>
                      </a:lnTo>
                      <a:lnTo>
                        <a:pt x="448" y="26"/>
                      </a:lnTo>
                      <a:lnTo>
                        <a:pt x="456" y="31"/>
                      </a:lnTo>
                      <a:lnTo>
                        <a:pt x="471" y="40"/>
                      </a:lnTo>
                      <a:lnTo>
                        <a:pt x="483" y="49"/>
                      </a:lnTo>
                      <a:lnTo>
                        <a:pt x="494" y="56"/>
                      </a:lnTo>
                      <a:lnTo>
                        <a:pt x="500" y="62"/>
                      </a:lnTo>
                      <a:lnTo>
                        <a:pt x="504" y="67"/>
                      </a:lnTo>
                      <a:lnTo>
                        <a:pt x="506" y="73"/>
                      </a:lnTo>
                      <a:lnTo>
                        <a:pt x="510" y="76"/>
                      </a:lnTo>
                      <a:lnTo>
                        <a:pt x="512" y="82"/>
                      </a:lnTo>
                      <a:lnTo>
                        <a:pt x="512" y="85"/>
                      </a:lnTo>
                      <a:lnTo>
                        <a:pt x="513" y="89"/>
                      </a:lnTo>
                      <a:lnTo>
                        <a:pt x="513" y="92"/>
                      </a:lnTo>
                      <a:lnTo>
                        <a:pt x="513" y="96"/>
                      </a:lnTo>
                      <a:lnTo>
                        <a:pt x="512" y="100"/>
                      </a:lnTo>
                      <a:lnTo>
                        <a:pt x="508" y="103"/>
                      </a:lnTo>
                      <a:lnTo>
                        <a:pt x="504" y="105"/>
                      </a:lnTo>
                      <a:lnTo>
                        <a:pt x="498" y="107"/>
                      </a:lnTo>
                      <a:lnTo>
                        <a:pt x="492" y="109"/>
                      </a:lnTo>
                      <a:lnTo>
                        <a:pt x="485" y="112"/>
                      </a:lnTo>
                      <a:lnTo>
                        <a:pt x="477" y="114"/>
                      </a:lnTo>
                      <a:lnTo>
                        <a:pt x="471" y="114"/>
                      </a:lnTo>
                      <a:lnTo>
                        <a:pt x="464" y="118"/>
                      </a:lnTo>
                      <a:lnTo>
                        <a:pt x="456" y="121"/>
                      </a:lnTo>
                      <a:lnTo>
                        <a:pt x="446" y="127"/>
                      </a:lnTo>
                      <a:lnTo>
                        <a:pt x="437" y="132"/>
                      </a:lnTo>
                      <a:lnTo>
                        <a:pt x="425" y="139"/>
                      </a:lnTo>
                      <a:lnTo>
                        <a:pt x="414" y="146"/>
                      </a:lnTo>
                      <a:lnTo>
                        <a:pt x="400" y="157"/>
                      </a:lnTo>
                      <a:lnTo>
                        <a:pt x="387" y="168"/>
                      </a:lnTo>
                      <a:lnTo>
                        <a:pt x="372" y="179"/>
                      </a:lnTo>
                      <a:lnTo>
                        <a:pt x="354" y="191"/>
                      </a:lnTo>
                      <a:lnTo>
                        <a:pt x="337" y="206"/>
                      </a:lnTo>
                      <a:lnTo>
                        <a:pt x="318" y="222"/>
                      </a:lnTo>
                      <a:lnTo>
                        <a:pt x="299" y="240"/>
                      </a:lnTo>
                      <a:lnTo>
                        <a:pt x="278" y="258"/>
                      </a:lnTo>
                      <a:lnTo>
                        <a:pt x="257" y="278"/>
                      </a:lnTo>
                      <a:lnTo>
                        <a:pt x="234" y="262"/>
                      </a:lnTo>
                      <a:lnTo>
                        <a:pt x="234" y="262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4" name="Freeform 193"/>
                <p:cNvSpPr>
                  <a:spLocks/>
                </p:cNvSpPr>
                <p:nvPr/>
              </p:nvSpPr>
              <p:spPr bwMode="auto">
                <a:xfrm>
                  <a:off x="2509838" y="4037013"/>
                  <a:ext cx="173038" cy="725488"/>
                </a:xfrm>
                <a:custGeom>
                  <a:avLst/>
                  <a:gdLst>
                    <a:gd name="T0" fmla="*/ 169 w 219"/>
                    <a:gd name="T1" fmla="*/ 56 h 914"/>
                    <a:gd name="T2" fmla="*/ 173 w 219"/>
                    <a:gd name="T3" fmla="*/ 81 h 914"/>
                    <a:gd name="T4" fmla="*/ 179 w 219"/>
                    <a:gd name="T5" fmla="*/ 117 h 914"/>
                    <a:gd name="T6" fmla="*/ 182 w 219"/>
                    <a:gd name="T7" fmla="*/ 141 h 914"/>
                    <a:gd name="T8" fmla="*/ 184 w 219"/>
                    <a:gd name="T9" fmla="*/ 168 h 914"/>
                    <a:gd name="T10" fmla="*/ 188 w 219"/>
                    <a:gd name="T11" fmla="*/ 202 h 914"/>
                    <a:gd name="T12" fmla="*/ 192 w 219"/>
                    <a:gd name="T13" fmla="*/ 242 h 914"/>
                    <a:gd name="T14" fmla="*/ 196 w 219"/>
                    <a:gd name="T15" fmla="*/ 287 h 914"/>
                    <a:gd name="T16" fmla="*/ 204 w 219"/>
                    <a:gd name="T17" fmla="*/ 366 h 914"/>
                    <a:gd name="T18" fmla="*/ 209 w 219"/>
                    <a:gd name="T19" fmla="*/ 453 h 914"/>
                    <a:gd name="T20" fmla="*/ 215 w 219"/>
                    <a:gd name="T21" fmla="*/ 528 h 914"/>
                    <a:gd name="T22" fmla="*/ 219 w 219"/>
                    <a:gd name="T23" fmla="*/ 597 h 914"/>
                    <a:gd name="T24" fmla="*/ 217 w 219"/>
                    <a:gd name="T25" fmla="*/ 656 h 914"/>
                    <a:gd name="T26" fmla="*/ 213 w 219"/>
                    <a:gd name="T27" fmla="*/ 710 h 914"/>
                    <a:gd name="T28" fmla="*/ 205 w 219"/>
                    <a:gd name="T29" fmla="*/ 757 h 914"/>
                    <a:gd name="T30" fmla="*/ 196 w 219"/>
                    <a:gd name="T31" fmla="*/ 802 h 914"/>
                    <a:gd name="T32" fmla="*/ 186 w 219"/>
                    <a:gd name="T33" fmla="*/ 840 h 914"/>
                    <a:gd name="T34" fmla="*/ 175 w 219"/>
                    <a:gd name="T35" fmla="*/ 871 h 914"/>
                    <a:gd name="T36" fmla="*/ 161 w 219"/>
                    <a:gd name="T37" fmla="*/ 893 h 914"/>
                    <a:gd name="T38" fmla="*/ 146 w 219"/>
                    <a:gd name="T39" fmla="*/ 907 h 914"/>
                    <a:gd name="T40" fmla="*/ 136 w 219"/>
                    <a:gd name="T41" fmla="*/ 912 h 914"/>
                    <a:gd name="T42" fmla="*/ 125 w 219"/>
                    <a:gd name="T43" fmla="*/ 912 h 914"/>
                    <a:gd name="T44" fmla="*/ 117 w 219"/>
                    <a:gd name="T45" fmla="*/ 905 h 914"/>
                    <a:gd name="T46" fmla="*/ 112 w 219"/>
                    <a:gd name="T47" fmla="*/ 891 h 914"/>
                    <a:gd name="T48" fmla="*/ 104 w 219"/>
                    <a:gd name="T49" fmla="*/ 867 h 914"/>
                    <a:gd name="T50" fmla="*/ 83 w 219"/>
                    <a:gd name="T51" fmla="*/ 844 h 914"/>
                    <a:gd name="T52" fmla="*/ 50 w 219"/>
                    <a:gd name="T53" fmla="*/ 817 h 914"/>
                    <a:gd name="T54" fmla="*/ 21 w 219"/>
                    <a:gd name="T55" fmla="*/ 792 h 914"/>
                    <a:gd name="T56" fmla="*/ 4 w 219"/>
                    <a:gd name="T57" fmla="*/ 775 h 914"/>
                    <a:gd name="T58" fmla="*/ 0 w 219"/>
                    <a:gd name="T59" fmla="*/ 768 h 914"/>
                    <a:gd name="T60" fmla="*/ 0 w 219"/>
                    <a:gd name="T61" fmla="*/ 766 h 914"/>
                    <a:gd name="T62" fmla="*/ 10 w 219"/>
                    <a:gd name="T63" fmla="*/ 766 h 914"/>
                    <a:gd name="T64" fmla="*/ 35 w 219"/>
                    <a:gd name="T65" fmla="*/ 768 h 914"/>
                    <a:gd name="T66" fmla="*/ 69 w 219"/>
                    <a:gd name="T67" fmla="*/ 775 h 914"/>
                    <a:gd name="T68" fmla="*/ 96 w 219"/>
                    <a:gd name="T69" fmla="*/ 779 h 914"/>
                    <a:gd name="T70" fmla="*/ 115 w 219"/>
                    <a:gd name="T71" fmla="*/ 775 h 914"/>
                    <a:gd name="T72" fmla="*/ 129 w 219"/>
                    <a:gd name="T73" fmla="*/ 763 h 914"/>
                    <a:gd name="T74" fmla="*/ 140 w 219"/>
                    <a:gd name="T75" fmla="*/ 737 h 914"/>
                    <a:gd name="T76" fmla="*/ 148 w 219"/>
                    <a:gd name="T77" fmla="*/ 707 h 914"/>
                    <a:gd name="T78" fmla="*/ 150 w 219"/>
                    <a:gd name="T79" fmla="*/ 685 h 914"/>
                    <a:gd name="T80" fmla="*/ 152 w 219"/>
                    <a:gd name="T81" fmla="*/ 658 h 914"/>
                    <a:gd name="T82" fmla="*/ 154 w 219"/>
                    <a:gd name="T83" fmla="*/ 626 h 914"/>
                    <a:gd name="T84" fmla="*/ 156 w 219"/>
                    <a:gd name="T85" fmla="*/ 588 h 914"/>
                    <a:gd name="T86" fmla="*/ 156 w 219"/>
                    <a:gd name="T87" fmla="*/ 545 h 914"/>
                    <a:gd name="T88" fmla="*/ 154 w 219"/>
                    <a:gd name="T89" fmla="*/ 449 h 914"/>
                    <a:gd name="T90" fmla="*/ 150 w 219"/>
                    <a:gd name="T91" fmla="*/ 350 h 914"/>
                    <a:gd name="T92" fmla="*/ 144 w 219"/>
                    <a:gd name="T93" fmla="*/ 265 h 914"/>
                    <a:gd name="T94" fmla="*/ 138 w 219"/>
                    <a:gd name="T95" fmla="*/ 220 h 914"/>
                    <a:gd name="T96" fmla="*/ 133 w 219"/>
                    <a:gd name="T97" fmla="*/ 179 h 914"/>
                    <a:gd name="T98" fmla="*/ 125 w 219"/>
                    <a:gd name="T99" fmla="*/ 143 h 914"/>
                    <a:gd name="T100" fmla="*/ 117 w 219"/>
                    <a:gd name="T101" fmla="*/ 110 h 914"/>
                    <a:gd name="T102" fmla="*/ 110 w 219"/>
                    <a:gd name="T103" fmla="*/ 81 h 914"/>
                    <a:gd name="T104" fmla="*/ 96 w 219"/>
                    <a:gd name="T105" fmla="*/ 42 h 914"/>
                    <a:gd name="T106" fmla="*/ 89 w 219"/>
                    <a:gd name="T107" fmla="*/ 16 h 914"/>
                    <a:gd name="T108" fmla="*/ 87 w 219"/>
                    <a:gd name="T109" fmla="*/ 11 h 914"/>
                    <a:gd name="T110" fmla="*/ 87 w 219"/>
                    <a:gd name="T111" fmla="*/ 6 h 914"/>
                    <a:gd name="T112" fmla="*/ 92 w 219"/>
                    <a:gd name="T113" fmla="*/ 2 h 914"/>
                    <a:gd name="T114" fmla="*/ 106 w 219"/>
                    <a:gd name="T115" fmla="*/ 0 h 914"/>
                    <a:gd name="T116" fmla="*/ 154 w 219"/>
                    <a:gd name="T117" fmla="*/ 20 h 914"/>
                    <a:gd name="T118" fmla="*/ 159 w 219"/>
                    <a:gd name="T119" fmla="*/ 31 h 914"/>
                    <a:gd name="T120" fmla="*/ 165 w 219"/>
                    <a:gd name="T121" fmla="*/ 45 h 9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9" h="914">
                      <a:moveTo>
                        <a:pt x="165" y="45"/>
                      </a:moveTo>
                      <a:lnTo>
                        <a:pt x="167" y="51"/>
                      </a:lnTo>
                      <a:lnTo>
                        <a:pt x="169" y="56"/>
                      </a:lnTo>
                      <a:lnTo>
                        <a:pt x="171" y="63"/>
                      </a:lnTo>
                      <a:lnTo>
                        <a:pt x="173" y="72"/>
                      </a:lnTo>
                      <a:lnTo>
                        <a:pt x="173" y="81"/>
                      </a:lnTo>
                      <a:lnTo>
                        <a:pt x="175" y="92"/>
                      </a:lnTo>
                      <a:lnTo>
                        <a:pt x="177" y="105"/>
                      </a:lnTo>
                      <a:lnTo>
                        <a:pt x="179" y="117"/>
                      </a:lnTo>
                      <a:lnTo>
                        <a:pt x="181" y="125"/>
                      </a:lnTo>
                      <a:lnTo>
                        <a:pt x="181" y="132"/>
                      </a:lnTo>
                      <a:lnTo>
                        <a:pt x="182" y="141"/>
                      </a:lnTo>
                      <a:lnTo>
                        <a:pt x="182" y="150"/>
                      </a:lnTo>
                      <a:lnTo>
                        <a:pt x="182" y="159"/>
                      </a:lnTo>
                      <a:lnTo>
                        <a:pt x="184" y="168"/>
                      </a:lnTo>
                      <a:lnTo>
                        <a:pt x="186" y="179"/>
                      </a:lnTo>
                      <a:lnTo>
                        <a:pt x="186" y="191"/>
                      </a:lnTo>
                      <a:lnTo>
                        <a:pt x="188" y="202"/>
                      </a:lnTo>
                      <a:lnTo>
                        <a:pt x="188" y="215"/>
                      </a:lnTo>
                      <a:lnTo>
                        <a:pt x="190" y="227"/>
                      </a:lnTo>
                      <a:lnTo>
                        <a:pt x="192" y="242"/>
                      </a:lnTo>
                      <a:lnTo>
                        <a:pt x="192" y="256"/>
                      </a:lnTo>
                      <a:lnTo>
                        <a:pt x="194" y="271"/>
                      </a:lnTo>
                      <a:lnTo>
                        <a:pt x="196" y="287"/>
                      </a:lnTo>
                      <a:lnTo>
                        <a:pt x="198" y="303"/>
                      </a:lnTo>
                      <a:lnTo>
                        <a:pt x="200" y="334"/>
                      </a:lnTo>
                      <a:lnTo>
                        <a:pt x="204" y="366"/>
                      </a:lnTo>
                      <a:lnTo>
                        <a:pt x="205" y="397"/>
                      </a:lnTo>
                      <a:lnTo>
                        <a:pt x="207" y="426"/>
                      </a:lnTo>
                      <a:lnTo>
                        <a:pt x="209" y="453"/>
                      </a:lnTo>
                      <a:lnTo>
                        <a:pt x="211" y="480"/>
                      </a:lnTo>
                      <a:lnTo>
                        <a:pt x="213" y="505"/>
                      </a:lnTo>
                      <a:lnTo>
                        <a:pt x="215" y="528"/>
                      </a:lnTo>
                      <a:lnTo>
                        <a:pt x="217" y="554"/>
                      </a:lnTo>
                      <a:lnTo>
                        <a:pt x="217" y="575"/>
                      </a:lnTo>
                      <a:lnTo>
                        <a:pt x="219" y="597"/>
                      </a:lnTo>
                      <a:lnTo>
                        <a:pt x="219" y="619"/>
                      </a:lnTo>
                      <a:lnTo>
                        <a:pt x="219" y="638"/>
                      </a:lnTo>
                      <a:lnTo>
                        <a:pt x="217" y="656"/>
                      </a:lnTo>
                      <a:lnTo>
                        <a:pt x="217" y="674"/>
                      </a:lnTo>
                      <a:lnTo>
                        <a:pt x="215" y="692"/>
                      </a:lnTo>
                      <a:lnTo>
                        <a:pt x="213" y="710"/>
                      </a:lnTo>
                      <a:lnTo>
                        <a:pt x="211" y="727"/>
                      </a:lnTo>
                      <a:lnTo>
                        <a:pt x="209" y="743"/>
                      </a:lnTo>
                      <a:lnTo>
                        <a:pt x="205" y="757"/>
                      </a:lnTo>
                      <a:lnTo>
                        <a:pt x="204" y="774"/>
                      </a:lnTo>
                      <a:lnTo>
                        <a:pt x="200" y="788"/>
                      </a:lnTo>
                      <a:lnTo>
                        <a:pt x="196" y="802"/>
                      </a:lnTo>
                      <a:lnTo>
                        <a:pt x="192" y="817"/>
                      </a:lnTo>
                      <a:lnTo>
                        <a:pt x="190" y="829"/>
                      </a:lnTo>
                      <a:lnTo>
                        <a:pt x="186" y="840"/>
                      </a:lnTo>
                      <a:lnTo>
                        <a:pt x="182" y="853"/>
                      </a:lnTo>
                      <a:lnTo>
                        <a:pt x="179" y="862"/>
                      </a:lnTo>
                      <a:lnTo>
                        <a:pt x="175" y="871"/>
                      </a:lnTo>
                      <a:lnTo>
                        <a:pt x="169" y="880"/>
                      </a:lnTo>
                      <a:lnTo>
                        <a:pt x="165" y="887"/>
                      </a:lnTo>
                      <a:lnTo>
                        <a:pt x="161" y="893"/>
                      </a:lnTo>
                      <a:lnTo>
                        <a:pt x="156" y="898"/>
                      </a:lnTo>
                      <a:lnTo>
                        <a:pt x="152" y="903"/>
                      </a:lnTo>
                      <a:lnTo>
                        <a:pt x="146" y="907"/>
                      </a:lnTo>
                      <a:lnTo>
                        <a:pt x="142" y="909"/>
                      </a:lnTo>
                      <a:lnTo>
                        <a:pt x="138" y="911"/>
                      </a:lnTo>
                      <a:lnTo>
                        <a:pt x="136" y="912"/>
                      </a:lnTo>
                      <a:lnTo>
                        <a:pt x="133" y="914"/>
                      </a:lnTo>
                      <a:lnTo>
                        <a:pt x="129" y="914"/>
                      </a:lnTo>
                      <a:lnTo>
                        <a:pt x="125" y="912"/>
                      </a:lnTo>
                      <a:lnTo>
                        <a:pt x="123" y="912"/>
                      </a:lnTo>
                      <a:lnTo>
                        <a:pt x="119" y="909"/>
                      </a:lnTo>
                      <a:lnTo>
                        <a:pt x="117" y="905"/>
                      </a:lnTo>
                      <a:lnTo>
                        <a:pt x="115" y="902"/>
                      </a:lnTo>
                      <a:lnTo>
                        <a:pt x="113" y="896"/>
                      </a:lnTo>
                      <a:lnTo>
                        <a:pt x="112" y="891"/>
                      </a:lnTo>
                      <a:lnTo>
                        <a:pt x="110" y="884"/>
                      </a:lnTo>
                      <a:lnTo>
                        <a:pt x="108" y="875"/>
                      </a:lnTo>
                      <a:lnTo>
                        <a:pt x="104" y="867"/>
                      </a:lnTo>
                      <a:lnTo>
                        <a:pt x="98" y="860"/>
                      </a:lnTo>
                      <a:lnTo>
                        <a:pt x="90" y="851"/>
                      </a:lnTo>
                      <a:lnTo>
                        <a:pt x="83" y="844"/>
                      </a:lnTo>
                      <a:lnTo>
                        <a:pt x="73" y="835"/>
                      </a:lnTo>
                      <a:lnTo>
                        <a:pt x="62" y="826"/>
                      </a:lnTo>
                      <a:lnTo>
                        <a:pt x="50" y="817"/>
                      </a:lnTo>
                      <a:lnTo>
                        <a:pt x="39" y="806"/>
                      </a:lnTo>
                      <a:lnTo>
                        <a:pt x="29" y="799"/>
                      </a:lnTo>
                      <a:lnTo>
                        <a:pt x="21" y="792"/>
                      </a:lnTo>
                      <a:lnTo>
                        <a:pt x="14" y="784"/>
                      </a:lnTo>
                      <a:lnTo>
                        <a:pt x="8" y="779"/>
                      </a:lnTo>
                      <a:lnTo>
                        <a:pt x="4" y="775"/>
                      </a:lnTo>
                      <a:lnTo>
                        <a:pt x="0" y="772"/>
                      </a:lnTo>
                      <a:lnTo>
                        <a:pt x="0" y="770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6"/>
                      </a:lnTo>
                      <a:lnTo>
                        <a:pt x="2" y="766"/>
                      </a:lnTo>
                      <a:lnTo>
                        <a:pt x="4" y="766"/>
                      </a:lnTo>
                      <a:lnTo>
                        <a:pt x="10" y="766"/>
                      </a:lnTo>
                      <a:lnTo>
                        <a:pt x="16" y="766"/>
                      </a:lnTo>
                      <a:lnTo>
                        <a:pt x="25" y="766"/>
                      </a:lnTo>
                      <a:lnTo>
                        <a:pt x="35" y="768"/>
                      </a:lnTo>
                      <a:lnTo>
                        <a:pt x="46" y="770"/>
                      </a:lnTo>
                      <a:lnTo>
                        <a:pt x="58" y="774"/>
                      </a:lnTo>
                      <a:lnTo>
                        <a:pt x="69" y="775"/>
                      </a:lnTo>
                      <a:lnTo>
                        <a:pt x="79" y="777"/>
                      </a:lnTo>
                      <a:lnTo>
                        <a:pt x="87" y="779"/>
                      </a:lnTo>
                      <a:lnTo>
                        <a:pt x="96" y="779"/>
                      </a:lnTo>
                      <a:lnTo>
                        <a:pt x="102" y="777"/>
                      </a:lnTo>
                      <a:lnTo>
                        <a:pt x="110" y="777"/>
                      </a:lnTo>
                      <a:lnTo>
                        <a:pt x="115" y="775"/>
                      </a:lnTo>
                      <a:lnTo>
                        <a:pt x="119" y="772"/>
                      </a:lnTo>
                      <a:lnTo>
                        <a:pt x="125" y="768"/>
                      </a:lnTo>
                      <a:lnTo>
                        <a:pt x="129" y="763"/>
                      </a:lnTo>
                      <a:lnTo>
                        <a:pt x="133" y="756"/>
                      </a:lnTo>
                      <a:lnTo>
                        <a:pt x="136" y="747"/>
                      </a:lnTo>
                      <a:lnTo>
                        <a:pt x="140" y="737"/>
                      </a:lnTo>
                      <a:lnTo>
                        <a:pt x="144" y="727"/>
                      </a:lnTo>
                      <a:lnTo>
                        <a:pt x="146" y="714"/>
                      </a:lnTo>
                      <a:lnTo>
                        <a:pt x="148" y="707"/>
                      </a:lnTo>
                      <a:lnTo>
                        <a:pt x="148" y="700"/>
                      </a:lnTo>
                      <a:lnTo>
                        <a:pt x="150" y="692"/>
                      </a:lnTo>
                      <a:lnTo>
                        <a:pt x="150" y="685"/>
                      </a:lnTo>
                      <a:lnTo>
                        <a:pt x="152" y="676"/>
                      </a:lnTo>
                      <a:lnTo>
                        <a:pt x="152" y="667"/>
                      </a:lnTo>
                      <a:lnTo>
                        <a:pt x="152" y="658"/>
                      </a:lnTo>
                      <a:lnTo>
                        <a:pt x="154" y="647"/>
                      </a:lnTo>
                      <a:lnTo>
                        <a:pt x="154" y="637"/>
                      </a:lnTo>
                      <a:lnTo>
                        <a:pt x="154" y="626"/>
                      </a:lnTo>
                      <a:lnTo>
                        <a:pt x="156" y="613"/>
                      </a:lnTo>
                      <a:lnTo>
                        <a:pt x="156" y="600"/>
                      </a:lnTo>
                      <a:lnTo>
                        <a:pt x="156" y="588"/>
                      </a:lnTo>
                      <a:lnTo>
                        <a:pt x="156" y="573"/>
                      </a:lnTo>
                      <a:lnTo>
                        <a:pt x="156" y="559"/>
                      </a:lnTo>
                      <a:lnTo>
                        <a:pt x="156" y="545"/>
                      </a:lnTo>
                      <a:lnTo>
                        <a:pt x="156" y="512"/>
                      </a:lnTo>
                      <a:lnTo>
                        <a:pt x="156" y="481"/>
                      </a:lnTo>
                      <a:lnTo>
                        <a:pt x="154" y="449"/>
                      </a:lnTo>
                      <a:lnTo>
                        <a:pt x="154" y="417"/>
                      </a:lnTo>
                      <a:lnTo>
                        <a:pt x="152" y="384"/>
                      </a:lnTo>
                      <a:lnTo>
                        <a:pt x="150" y="350"/>
                      </a:lnTo>
                      <a:lnTo>
                        <a:pt x="148" y="316"/>
                      </a:lnTo>
                      <a:lnTo>
                        <a:pt x="146" y="281"/>
                      </a:lnTo>
                      <a:lnTo>
                        <a:pt x="144" y="265"/>
                      </a:lnTo>
                      <a:lnTo>
                        <a:pt x="144" y="251"/>
                      </a:lnTo>
                      <a:lnTo>
                        <a:pt x="142" y="235"/>
                      </a:lnTo>
                      <a:lnTo>
                        <a:pt x="138" y="220"/>
                      </a:lnTo>
                      <a:lnTo>
                        <a:pt x="136" y="206"/>
                      </a:lnTo>
                      <a:lnTo>
                        <a:pt x="135" y="193"/>
                      </a:lnTo>
                      <a:lnTo>
                        <a:pt x="133" y="179"/>
                      </a:lnTo>
                      <a:lnTo>
                        <a:pt x="131" y="166"/>
                      </a:lnTo>
                      <a:lnTo>
                        <a:pt x="129" y="153"/>
                      </a:lnTo>
                      <a:lnTo>
                        <a:pt x="125" y="143"/>
                      </a:lnTo>
                      <a:lnTo>
                        <a:pt x="123" y="130"/>
                      </a:lnTo>
                      <a:lnTo>
                        <a:pt x="121" y="119"/>
                      </a:lnTo>
                      <a:lnTo>
                        <a:pt x="117" y="110"/>
                      </a:lnTo>
                      <a:lnTo>
                        <a:pt x="115" y="99"/>
                      </a:lnTo>
                      <a:lnTo>
                        <a:pt x="113" y="90"/>
                      </a:lnTo>
                      <a:lnTo>
                        <a:pt x="110" y="81"/>
                      </a:lnTo>
                      <a:lnTo>
                        <a:pt x="106" y="67"/>
                      </a:lnTo>
                      <a:lnTo>
                        <a:pt x="100" y="54"/>
                      </a:lnTo>
                      <a:lnTo>
                        <a:pt x="96" y="42"/>
                      </a:lnTo>
                      <a:lnTo>
                        <a:pt x="94" y="33"/>
                      </a:lnTo>
                      <a:lnTo>
                        <a:pt x="90" y="24"/>
                      </a:lnTo>
                      <a:lnTo>
                        <a:pt x="89" y="16"/>
                      </a:lnTo>
                      <a:lnTo>
                        <a:pt x="89" y="15"/>
                      </a:lnTo>
                      <a:lnTo>
                        <a:pt x="89" y="13"/>
                      </a:lnTo>
                      <a:lnTo>
                        <a:pt x="87" y="11"/>
                      </a:lnTo>
                      <a:lnTo>
                        <a:pt x="87" y="9"/>
                      </a:lnTo>
                      <a:lnTo>
                        <a:pt x="87" y="7"/>
                      </a:lnTo>
                      <a:lnTo>
                        <a:pt x="87" y="6"/>
                      </a:lnTo>
                      <a:lnTo>
                        <a:pt x="87" y="4"/>
                      </a:lnTo>
                      <a:lnTo>
                        <a:pt x="90" y="2"/>
                      </a:lnTo>
                      <a:lnTo>
                        <a:pt x="92" y="2"/>
                      </a:lnTo>
                      <a:lnTo>
                        <a:pt x="96" y="0"/>
                      </a:lnTo>
                      <a:lnTo>
                        <a:pt x="100" y="0"/>
                      </a:lnTo>
                      <a:lnTo>
                        <a:pt x="106" y="0"/>
                      </a:lnTo>
                      <a:lnTo>
                        <a:pt x="146" y="15"/>
                      </a:lnTo>
                      <a:lnTo>
                        <a:pt x="150" y="16"/>
                      </a:lnTo>
                      <a:lnTo>
                        <a:pt x="154" y="20"/>
                      </a:lnTo>
                      <a:lnTo>
                        <a:pt x="156" y="22"/>
                      </a:lnTo>
                      <a:lnTo>
                        <a:pt x="158" y="25"/>
                      </a:lnTo>
                      <a:lnTo>
                        <a:pt x="159" y="31"/>
                      </a:lnTo>
                      <a:lnTo>
                        <a:pt x="161" y="34"/>
                      </a:lnTo>
                      <a:lnTo>
                        <a:pt x="163" y="40"/>
                      </a:lnTo>
                      <a:lnTo>
                        <a:pt x="165" y="45"/>
                      </a:lnTo>
                      <a:lnTo>
                        <a:pt x="165" y="45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5" name="Freeform 194"/>
                <p:cNvSpPr>
                  <a:spLocks/>
                </p:cNvSpPr>
                <p:nvPr/>
              </p:nvSpPr>
              <p:spPr bwMode="auto">
                <a:xfrm>
                  <a:off x="2714626" y="4179888"/>
                  <a:ext cx="412750" cy="422275"/>
                </a:xfrm>
                <a:custGeom>
                  <a:avLst/>
                  <a:gdLst>
                    <a:gd name="T0" fmla="*/ 8 w 520"/>
                    <a:gd name="T1" fmla="*/ 29 h 532"/>
                    <a:gd name="T2" fmla="*/ 0 w 520"/>
                    <a:gd name="T3" fmla="*/ 17 h 532"/>
                    <a:gd name="T4" fmla="*/ 2 w 520"/>
                    <a:gd name="T5" fmla="*/ 4 h 532"/>
                    <a:gd name="T6" fmla="*/ 10 w 520"/>
                    <a:gd name="T7" fmla="*/ 0 h 532"/>
                    <a:gd name="T8" fmla="*/ 23 w 520"/>
                    <a:gd name="T9" fmla="*/ 0 h 532"/>
                    <a:gd name="T10" fmla="*/ 46 w 520"/>
                    <a:gd name="T11" fmla="*/ 8 h 532"/>
                    <a:gd name="T12" fmla="*/ 67 w 520"/>
                    <a:gd name="T13" fmla="*/ 27 h 532"/>
                    <a:gd name="T14" fmla="*/ 86 w 520"/>
                    <a:gd name="T15" fmla="*/ 55 h 532"/>
                    <a:gd name="T16" fmla="*/ 107 w 520"/>
                    <a:gd name="T17" fmla="*/ 94 h 532"/>
                    <a:gd name="T18" fmla="*/ 138 w 520"/>
                    <a:gd name="T19" fmla="*/ 145 h 532"/>
                    <a:gd name="T20" fmla="*/ 180 w 520"/>
                    <a:gd name="T21" fmla="*/ 204 h 532"/>
                    <a:gd name="T22" fmla="*/ 224 w 520"/>
                    <a:gd name="T23" fmla="*/ 269 h 532"/>
                    <a:gd name="T24" fmla="*/ 268 w 520"/>
                    <a:gd name="T25" fmla="*/ 325 h 532"/>
                    <a:gd name="T26" fmla="*/ 314 w 520"/>
                    <a:gd name="T27" fmla="*/ 374 h 532"/>
                    <a:gd name="T28" fmla="*/ 364 w 520"/>
                    <a:gd name="T29" fmla="*/ 413 h 532"/>
                    <a:gd name="T30" fmla="*/ 422 w 520"/>
                    <a:gd name="T31" fmla="*/ 446 h 532"/>
                    <a:gd name="T32" fmla="*/ 458 w 520"/>
                    <a:gd name="T33" fmla="*/ 466 h 532"/>
                    <a:gd name="T34" fmla="*/ 481 w 520"/>
                    <a:gd name="T35" fmla="*/ 478 h 532"/>
                    <a:gd name="T36" fmla="*/ 498 w 520"/>
                    <a:gd name="T37" fmla="*/ 487 h 532"/>
                    <a:gd name="T38" fmla="*/ 512 w 520"/>
                    <a:gd name="T39" fmla="*/ 494 h 532"/>
                    <a:gd name="T40" fmla="*/ 518 w 520"/>
                    <a:gd name="T41" fmla="*/ 500 h 532"/>
                    <a:gd name="T42" fmla="*/ 518 w 520"/>
                    <a:gd name="T43" fmla="*/ 505 h 532"/>
                    <a:gd name="T44" fmla="*/ 508 w 520"/>
                    <a:gd name="T45" fmla="*/ 511 h 532"/>
                    <a:gd name="T46" fmla="*/ 497 w 520"/>
                    <a:gd name="T47" fmla="*/ 516 h 532"/>
                    <a:gd name="T48" fmla="*/ 481 w 520"/>
                    <a:gd name="T49" fmla="*/ 520 h 532"/>
                    <a:gd name="T50" fmla="*/ 460 w 520"/>
                    <a:gd name="T51" fmla="*/ 523 h 532"/>
                    <a:gd name="T52" fmla="*/ 416 w 520"/>
                    <a:gd name="T53" fmla="*/ 530 h 532"/>
                    <a:gd name="T54" fmla="*/ 376 w 520"/>
                    <a:gd name="T55" fmla="*/ 530 h 532"/>
                    <a:gd name="T56" fmla="*/ 345 w 520"/>
                    <a:gd name="T57" fmla="*/ 527 h 532"/>
                    <a:gd name="T58" fmla="*/ 320 w 520"/>
                    <a:gd name="T59" fmla="*/ 523 h 532"/>
                    <a:gd name="T60" fmla="*/ 303 w 520"/>
                    <a:gd name="T61" fmla="*/ 520 h 532"/>
                    <a:gd name="T62" fmla="*/ 293 w 520"/>
                    <a:gd name="T63" fmla="*/ 512 h 532"/>
                    <a:gd name="T64" fmla="*/ 280 w 520"/>
                    <a:gd name="T65" fmla="*/ 493 h 532"/>
                    <a:gd name="T66" fmla="*/ 257 w 520"/>
                    <a:gd name="T67" fmla="*/ 457 h 532"/>
                    <a:gd name="T68" fmla="*/ 228 w 520"/>
                    <a:gd name="T69" fmla="*/ 404 h 532"/>
                    <a:gd name="T70" fmla="*/ 203 w 520"/>
                    <a:gd name="T71" fmla="*/ 361 h 532"/>
                    <a:gd name="T72" fmla="*/ 184 w 520"/>
                    <a:gd name="T73" fmla="*/ 323 h 532"/>
                    <a:gd name="T74" fmla="*/ 163 w 520"/>
                    <a:gd name="T75" fmla="*/ 282 h 532"/>
                    <a:gd name="T76" fmla="*/ 119 w 520"/>
                    <a:gd name="T77" fmla="*/ 204 h 532"/>
                    <a:gd name="T78" fmla="*/ 84 w 520"/>
                    <a:gd name="T79" fmla="*/ 143 h 532"/>
                    <a:gd name="T80" fmla="*/ 56 w 520"/>
                    <a:gd name="T81" fmla="*/ 94 h 532"/>
                    <a:gd name="T82" fmla="*/ 33 w 520"/>
                    <a:gd name="T83" fmla="*/ 62 h 532"/>
                    <a:gd name="T84" fmla="*/ 19 w 520"/>
                    <a:gd name="T85" fmla="*/ 44 h 5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20" h="532">
                      <a:moveTo>
                        <a:pt x="15" y="40"/>
                      </a:moveTo>
                      <a:lnTo>
                        <a:pt x="12" y="35"/>
                      </a:lnTo>
                      <a:lnTo>
                        <a:pt x="8" y="29"/>
                      </a:lnTo>
                      <a:lnTo>
                        <a:pt x="4" y="24"/>
                      </a:lnTo>
                      <a:lnTo>
                        <a:pt x="2" y="20"/>
                      </a:lnTo>
                      <a:lnTo>
                        <a:pt x="0" y="17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4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31" y="2"/>
                      </a:lnTo>
                      <a:lnTo>
                        <a:pt x="38" y="4"/>
                      </a:lnTo>
                      <a:lnTo>
                        <a:pt x="46" y="8"/>
                      </a:lnTo>
                      <a:lnTo>
                        <a:pt x="52" y="13"/>
                      </a:lnTo>
                      <a:lnTo>
                        <a:pt x="60" y="20"/>
                      </a:lnTo>
                      <a:lnTo>
                        <a:pt x="67" y="27"/>
                      </a:lnTo>
                      <a:lnTo>
                        <a:pt x="73" y="35"/>
                      </a:lnTo>
                      <a:lnTo>
                        <a:pt x="81" y="44"/>
                      </a:lnTo>
                      <a:lnTo>
                        <a:pt x="86" y="55"/>
                      </a:lnTo>
                      <a:lnTo>
                        <a:pt x="94" y="65"/>
                      </a:lnTo>
                      <a:lnTo>
                        <a:pt x="100" y="80"/>
                      </a:lnTo>
                      <a:lnTo>
                        <a:pt x="107" y="94"/>
                      </a:lnTo>
                      <a:lnTo>
                        <a:pt x="117" y="110"/>
                      </a:lnTo>
                      <a:lnTo>
                        <a:pt x="127" y="127"/>
                      </a:lnTo>
                      <a:lnTo>
                        <a:pt x="138" y="145"/>
                      </a:lnTo>
                      <a:lnTo>
                        <a:pt x="152" y="164"/>
                      </a:lnTo>
                      <a:lnTo>
                        <a:pt x="165" y="184"/>
                      </a:lnTo>
                      <a:lnTo>
                        <a:pt x="180" y="204"/>
                      </a:lnTo>
                      <a:lnTo>
                        <a:pt x="196" y="228"/>
                      </a:lnTo>
                      <a:lnTo>
                        <a:pt x="211" y="249"/>
                      </a:lnTo>
                      <a:lnTo>
                        <a:pt x="224" y="269"/>
                      </a:lnTo>
                      <a:lnTo>
                        <a:pt x="240" y="289"/>
                      </a:lnTo>
                      <a:lnTo>
                        <a:pt x="255" y="309"/>
                      </a:lnTo>
                      <a:lnTo>
                        <a:pt x="268" y="325"/>
                      </a:lnTo>
                      <a:lnTo>
                        <a:pt x="284" y="343"/>
                      </a:lnTo>
                      <a:lnTo>
                        <a:pt x="299" y="359"/>
                      </a:lnTo>
                      <a:lnTo>
                        <a:pt x="314" y="374"/>
                      </a:lnTo>
                      <a:lnTo>
                        <a:pt x="332" y="388"/>
                      </a:lnTo>
                      <a:lnTo>
                        <a:pt x="347" y="401"/>
                      </a:lnTo>
                      <a:lnTo>
                        <a:pt x="364" y="413"/>
                      </a:lnTo>
                      <a:lnTo>
                        <a:pt x="383" y="424"/>
                      </a:lnTo>
                      <a:lnTo>
                        <a:pt x="403" y="435"/>
                      </a:lnTo>
                      <a:lnTo>
                        <a:pt x="422" y="446"/>
                      </a:lnTo>
                      <a:lnTo>
                        <a:pt x="441" y="457"/>
                      </a:lnTo>
                      <a:lnTo>
                        <a:pt x="451" y="460"/>
                      </a:lnTo>
                      <a:lnTo>
                        <a:pt x="458" y="466"/>
                      </a:lnTo>
                      <a:lnTo>
                        <a:pt x="468" y="469"/>
                      </a:lnTo>
                      <a:lnTo>
                        <a:pt x="475" y="475"/>
                      </a:lnTo>
                      <a:lnTo>
                        <a:pt x="481" y="478"/>
                      </a:lnTo>
                      <a:lnTo>
                        <a:pt x="487" y="482"/>
                      </a:lnTo>
                      <a:lnTo>
                        <a:pt x="495" y="484"/>
                      </a:lnTo>
                      <a:lnTo>
                        <a:pt x="498" y="487"/>
                      </a:lnTo>
                      <a:lnTo>
                        <a:pt x="504" y="491"/>
                      </a:lnTo>
                      <a:lnTo>
                        <a:pt x="508" y="493"/>
                      </a:lnTo>
                      <a:lnTo>
                        <a:pt x="512" y="494"/>
                      </a:lnTo>
                      <a:lnTo>
                        <a:pt x="514" y="496"/>
                      </a:lnTo>
                      <a:lnTo>
                        <a:pt x="516" y="498"/>
                      </a:lnTo>
                      <a:lnTo>
                        <a:pt x="518" y="500"/>
                      </a:lnTo>
                      <a:lnTo>
                        <a:pt x="520" y="502"/>
                      </a:lnTo>
                      <a:lnTo>
                        <a:pt x="520" y="503"/>
                      </a:lnTo>
                      <a:lnTo>
                        <a:pt x="518" y="505"/>
                      </a:lnTo>
                      <a:lnTo>
                        <a:pt x="516" y="507"/>
                      </a:lnTo>
                      <a:lnTo>
                        <a:pt x="512" y="511"/>
                      </a:lnTo>
                      <a:lnTo>
                        <a:pt x="508" y="511"/>
                      </a:lnTo>
                      <a:lnTo>
                        <a:pt x="504" y="512"/>
                      </a:lnTo>
                      <a:lnTo>
                        <a:pt x="500" y="514"/>
                      </a:lnTo>
                      <a:lnTo>
                        <a:pt x="497" y="516"/>
                      </a:lnTo>
                      <a:lnTo>
                        <a:pt x="491" y="518"/>
                      </a:lnTo>
                      <a:lnTo>
                        <a:pt x="487" y="518"/>
                      </a:lnTo>
                      <a:lnTo>
                        <a:pt x="481" y="520"/>
                      </a:lnTo>
                      <a:lnTo>
                        <a:pt x="474" y="521"/>
                      </a:lnTo>
                      <a:lnTo>
                        <a:pt x="468" y="521"/>
                      </a:lnTo>
                      <a:lnTo>
                        <a:pt x="460" y="523"/>
                      </a:lnTo>
                      <a:lnTo>
                        <a:pt x="445" y="527"/>
                      </a:lnTo>
                      <a:lnTo>
                        <a:pt x="429" y="529"/>
                      </a:lnTo>
                      <a:lnTo>
                        <a:pt x="416" y="530"/>
                      </a:lnTo>
                      <a:lnTo>
                        <a:pt x="403" y="532"/>
                      </a:lnTo>
                      <a:lnTo>
                        <a:pt x="389" y="532"/>
                      </a:lnTo>
                      <a:lnTo>
                        <a:pt x="376" y="530"/>
                      </a:lnTo>
                      <a:lnTo>
                        <a:pt x="364" y="530"/>
                      </a:lnTo>
                      <a:lnTo>
                        <a:pt x="355" y="529"/>
                      </a:lnTo>
                      <a:lnTo>
                        <a:pt x="345" y="527"/>
                      </a:lnTo>
                      <a:lnTo>
                        <a:pt x="336" y="525"/>
                      </a:lnTo>
                      <a:lnTo>
                        <a:pt x="328" y="523"/>
                      </a:lnTo>
                      <a:lnTo>
                        <a:pt x="320" y="523"/>
                      </a:lnTo>
                      <a:lnTo>
                        <a:pt x="314" y="521"/>
                      </a:lnTo>
                      <a:lnTo>
                        <a:pt x="309" y="521"/>
                      </a:lnTo>
                      <a:lnTo>
                        <a:pt x="303" y="520"/>
                      </a:lnTo>
                      <a:lnTo>
                        <a:pt x="299" y="518"/>
                      </a:lnTo>
                      <a:lnTo>
                        <a:pt x="297" y="516"/>
                      </a:lnTo>
                      <a:lnTo>
                        <a:pt x="293" y="512"/>
                      </a:lnTo>
                      <a:lnTo>
                        <a:pt x="290" y="507"/>
                      </a:lnTo>
                      <a:lnTo>
                        <a:pt x="286" y="500"/>
                      </a:lnTo>
                      <a:lnTo>
                        <a:pt x="280" y="493"/>
                      </a:lnTo>
                      <a:lnTo>
                        <a:pt x="274" y="482"/>
                      </a:lnTo>
                      <a:lnTo>
                        <a:pt x="267" y="469"/>
                      </a:lnTo>
                      <a:lnTo>
                        <a:pt x="257" y="457"/>
                      </a:lnTo>
                      <a:lnTo>
                        <a:pt x="249" y="440"/>
                      </a:lnTo>
                      <a:lnTo>
                        <a:pt x="240" y="422"/>
                      </a:lnTo>
                      <a:lnTo>
                        <a:pt x="228" y="404"/>
                      </a:lnTo>
                      <a:lnTo>
                        <a:pt x="217" y="383"/>
                      </a:lnTo>
                      <a:lnTo>
                        <a:pt x="211" y="372"/>
                      </a:lnTo>
                      <a:lnTo>
                        <a:pt x="203" y="361"/>
                      </a:lnTo>
                      <a:lnTo>
                        <a:pt x="198" y="348"/>
                      </a:lnTo>
                      <a:lnTo>
                        <a:pt x="192" y="336"/>
                      </a:lnTo>
                      <a:lnTo>
                        <a:pt x="184" y="323"/>
                      </a:lnTo>
                      <a:lnTo>
                        <a:pt x="176" y="309"/>
                      </a:lnTo>
                      <a:lnTo>
                        <a:pt x="169" y="296"/>
                      </a:lnTo>
                      <a:lnTo>
                        <a:pt x="163" y="282"/>
                      </a:lnTo>
                      <a:lnTo>
                        <a:pt x="148" y="255"/>
                      </a:lnTo>
                      <a:lnTo>
                        <a:pt x="132" y="229"/>
                      </a:lnTo>
                      <a:lnTo>
                        <a:pt x="119" y="204"/>
                      </a:lnTo>
                      <a:lnTo>
                        <a:pt x="107" y="183"/>
                      </a:lnTo>
                      <a:lnTo>
                        <a:pt x="96" y="161"/>
                      </a:lnTo>
                      <a:lnTo>
                        <a:pt x="84" y="143"/>
                      </a:lnTo>
                      <a:lnTo>
                        <a:pt x="73" y="125"/>
                      </a:lnTo>
                      <a:lnTo>
                        <a:pt x="63" y="109"/>
                      </a:lnTo>
                      <a:lnTo>
                        <a:pt x="56" y="94"/>
                      </a:lnTo>
                      <a:lnTo>
                        <a:pt x="46" y="82"/>
                      </a:lnTo>
                      <a:lnTo>
                        <a:pt x="40" y="71"/>
                      </a:lnTo>
                      <a:lnTo>
                        <a:pt x="33" y="62"/>
                      </a:lnTo>
                      <a:lnTo>
                        <a:pt x="27" y="53"/>
                      </a:lnTo>
                      <a:lnTo>
                        <a:pt x="23" y="47"/>
                      </a:lnTo>
                      <a:lnTo>
                        <a:pt x="19" y="44"/>
                      </a:lnTo>
                      <a:lnTo>
                        <a:pt x="15" y="40"/>
                      </a:lnTo>
                      <a:lnTo>
                        <a:pt x="15" y="40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6" name="Freeform 195"/>
                <p:cNvSpPr>
                  <a:spLocks/>
                </p:cNvSpPr>
                <p:nvPr/>
              </p:nvSpPr>
              <p:spPr bwMode="auto">
                <a:xfrm>
                  <a:off x="2789238" y="4081463"/>
                  <a:ext cx="192088" cy="198438"/>
                </a:xfrm>
                <a:custGeom>
                  <a:avLst/>
                  <a:gdLst>
                    <a:gd name="T0" fmla="*/ 205 w 242"/>
                    <a:gd name="T1" fmla="*/ 121 h 251"/>
                    <a:gd name="T2" fmla="*/ 196 w 242"/>
                    <a:gd name="T3" fmla="*/ 130 h 251"/>
                    <a:gd name="T4" fmla="*/ 180 w 242"/>
                    <a:gd name="T5" fmla="*/ 141 h 251"/>
                    <a:gd name="T6" fmla="*/ 159 w 242"/>
                    <a:gd name="T7" fmla="*/ 153 h 251"/>
                    <a:gd name="T8" fmla="*/ 134 w 242"/>
                    <a:gd name="T9" fmla="*/ 169 h 251"/>
                    <a:gd name="T10" fmla="*/ 105 w 242"/>
                    <a:gd name="T11" fmla="*/ 189 h 251"/>
                    <a:gd name="T12" fmla="*/ 73 w 242"/>
                    <a:gd name="T13" fmla="*/ 211 h 251"/>
                    <a:gd name="T14" fmla="*/ 35 w 242"/>
                    <a:gd name="T15" fmla="*/ 238 h 251"/>
                    <a:gd name="T16" fmla="*/ 6 w 242"/>
                    <a:gd name="T17" fmla="*/ 242 h 251"/>
                    <a:gd name="T18" fmla="*/ 23 w 242"/>
                    <a:gd name="T19" fmla="*/ 211 h 251"/>
                    <a:gd name="T20" fmla="*/ 69 w 242"/>
                    <a:gd name="T21" fmla="*/ 166 h 251"/>
                    <a:gd name="T22" fmla="*/ 92 w 242"/>
                    <a:gd name="T23" fmla="*/ 144 h 251"/>
                    <a:gd name="T24" fmla="*/ 107 w 242"/>
                    <a:gd name="T25" fmla="*/ 121 h 251"/>
                    <a:gd name="T26" fmla="*/ 121 w 242"/>
                    <a:gd name="T27" fmla="*/ 101 h 251"/>
                    <a:gd name="T28" fmla="*/ 132 w 242"/>
                    <a:gd name="T29" fmla="*/ 85 h 251"/>
                    <a:gd name="T30" fmla="*/ 142 w 242"/>
                    <a:gd name="T31" fmla="*/ 72 h 251"/>
                    <a:gd name="T32" fmla="*/ 148 w 242"/>
                    <a:gd name="T33" fmla="*/ 60 h 251"/>
                    <a:gd name="T34" fmla="*/ 151 w 242"/>
                    <a:gd name="T35" fmla="*/ 49 h 251"/>
                    <a:gd name="T36" fmla="*/ 151 w 242"/>
                    <a:gd name="T37" fmla="*/ 36 h 251"/>
                    <a:gd name="T38" fmla="*/ 151 w 242"/>
                    <a:gd name="T39" fmla="*/ 25 h 251"/>
                    <a:gd name="T40" fmla="*/ 148 w 242"/>
                    <a:gd name="T41" fmla="*/ 16 h 251"/>
                    <a:gd name="T42" fmla="*/ 148 w 242"/>
                    <a:gd name="T43" fmla="*/ 9 h 251"/>
                    <a:gd name="T44" fmla="*/ 148 w 242"/>
                    <a:gd name="T45" fmla="*/ 4 h 251"/>
                    <a:gd name="T46" fmla="*/ 153 w 242"/>
                    <a:gd name="T47" fmla="*/ 0 h 251"/>
                    <a:gd name="T48" fmla="*/ 159 w 242"/>
                    <a:gd name="T49" fmla="*/ 2 h 251"/>
                    <a:gd name="T50" fmla="*/ 173 w 242"/>
                    <a:gd name="T51" fmla="*/ 5 h 251"/>
                    <a:gd name="T52" fmla="*/ 194 w 242"/>
                    <a:gd name="T53" fmla="*/ 18 h 251"/>
                    <a:gd name="T54" fmla="*/ 213 w 242"/>
                    <a:gd name="T55" fmla="*/ 36 h 251"/>
                    <a:gd name="T56" fmla="*/ 224 w 242"/>
                    <a:gd name="T57" fmla="*/ 45 h 251"/>
                    <a:gd name="T58" fmla="*/ 232 w 242"/>
                    <a:gd name="T59" fmla="*/ 56 h 251"/>
                    <a:gd name="T60" fmla="*/ 238 w 242"/>
                    <a:gd name="T61" fmla="*/ 67 h 251"/>
                    <a:gd name="T62" fmla="*/ 242 w 242"/>
                    <a:gd name="T63" fmla="*/ 74 h 251"/>
                    <a:gd name="T64" fmla="*/ 242 w 242"/>
                    <a:gd name="T65" fmla="*/ 81 h 251"/>
                    <a:gd name="T66" fmla="*/ 238 w 242"/>
                    <a:gd name="T67" fmla="*/ 90 h 251"/>
                    <a:gd name="T68" fmla="*/ 232 w 242"/>
                    <a:gd name="T69" fmla="*/ 97 h 251"/>
                    <a:gd name="T70" fmla="*/ 222 w 242"/>
                    <a:gd name="T71" fmla="*/ 106 h 251"/>
                    <a:gd name="T72" fmla="*/ 211 w 242"/>
                    <a:gd name="T73" fmla="*/ 117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42" h="251">
                      <a:moveTo>
                        <a:pt x="211" y="117"/>
                      </a:moveTo>
                      <a:lnTo>
                        <a:pt x="205" y="121"/>
                      </a:lnTo>
                      <a:lnTo>
                        <a:pt x="201" y="124"/>
                      </a:lnTo>
                      <a:lnTo>
                        <a:pt x="196" y="130"/>
                      </a:lnTo>
                      <a:lnTo>
                        <a:pt x="188" y="135"/>
                      </a:lnTo>
                      <a:lnTo>
                        <a:pt x="180" y="141"/>
                      </a:lnTo>
                      <a:lnTo>
                        <a:pt x="171" y="146"/>
                      </a:lnTo>
                      <a:lnTo>
                        <a:pt x="159" y="153"/>
                      </a:lnTo>
                      <a:lnTo>
                        <a:pt x="148" y="160"/>
                      </a:lnTo>
                      <a:lnTo>
                        <a:pt x="134" y="169"/>
                      </a:lnTo>
                      <a:lnTo>
                        <a:pt x="121" y="179"/>
                      </a:lnTo>
                      <a:lnTo>
                        <a:pt x="105" y="189"/>
                      </a:lnTo>
                      <a:lnTo>
                        <a:pt x="90" y="200"/>
                      </a:lnTo>
                      <a:lnTo>
                        <a:pt x="73" y="211"/>
                      </a:lnTo>
                      <a:lnTo>
                        <a:pt x="54" y="224"/>
                      </a:lnTo>
                      <a:lnTo>
                        <a:pt x="35" y="238"/>
                      </a:lnTo>
                      <a:lnTo>
                        <a:pt x="13" y="251"/>
                      </a:lnTo>
                      <a:lnTo>
                        <a:pt x="6" y="242"/>
                      </a:lnTo>
                      <a:lnTo>
                        <a:pt x="0" y="231"/>
                      </a:lnTo>
                      <a:lnTo>
                        <a:pt x="23" y="211"/>
                      </a:lnTo>
                      <a:lnTo>
                        <a:pt x="48" y="189"/>
                      </a:lnTo>
                      <a:lnTo>
                        <a:pt x="69" y="166"/>
                      </a:lnTo>
                      <a:lnTo>
                        <a:pt x="81" y="155"/>
                      </a:lnTo>
                      <a:lnTo>
                        <a:pt x="92" y="144"/>
                      </a:lnTo>
                      <a:lnTo>
                        <a:pt x="100" y="132"/>
                      </a:lnTo>
                      <a:lnTo>
                        <a:pt x="107" y="121"/>
                      </a:lnTo>
                      <a:lnTo>
                        <a:pt x="115" y="112"/>
                      </a:lnTo>
                      <a:lnTo>
                        <a:pt x="121" y="101"/>
                      </a:lnTo>
                      <a:lnTo>
                        <a:pt x="128" y="94"/>
                      </a:lnTo>
                      <a:lnTo>
                        <a:pt x="132" y="85"/>
                      </a:lnTo>
                      <a:lnTo>
                        <a:pt x="138" y="78"/>
                      </a:lnTo>
                      <a:lnTo>
                        <a:pt x="142" y="72"/>
                      </a:lnTo>
                      <a:lnTo>
                        <a:pt x="144" y="67"/>
                      </a:lnTo>
                      <a:lnTo>
                        <a:pt x="148" y="60"/>
                      </a:lnTo>
                      <a:lnTo>
                        <a:pt x="150" y="54"/>
                      </a:lnTo>
                      <a:lnTo>
                        <a:pt x="151" y="49"/>
                      </a:lnTo>
                      <a:lnTo>
                        <a:pt x="151" y="43"/>
                      </a:lnTo>
                      <a:lnTo>
                        <a:pt x="151" y="36"/>
                      </a:lnTo>
                      <a:lnTo>
                        <a:pt x="151" y="31"/>
                      </a:lnTo>
                      <a:lnTo>
                        <a:pt x="151" y="25"/>
                      </a:lnTo>
                      <a:lnTo>
                        <a:pt x="150" y="20"/>
                      </a:lnTo>
                      <a:lnTo>
                        <a:pt x="148" y="16"/>
                      </a:lnTo>
                      <a:lnTo>
                        <a:pt x="148" y="13"/>
                      </a:lnTo>
                      <a:lnTo>
                        <a:pt x="148" y="9"/>
                      </a:lnTo>
                      <a:lnTo>
                        <a:pt x="148" y="5"/>
                      </a:lnTo>
                      <a:lnTo>
                        <a:pt x="148" y="4"/>
                      </a:lnTo>
                      <a:lnTo>
                        <a:pt x="151" y="0"/>
                      </a:lnTo>
                      <a:lnTo>
                        <a:pt x="153" y="0"/>
                      </a:lnTo>
                      <a:lnTo>
                        <a:pt x="155" y="0"/>
                      </a:lnTo>
                      <a:lnTo>
                        <a:pt x="159" y="2"/>
                      </a:lnTo>
                      <a:lnTo>
                        <a:pt x="163" y="4"/>
                      </a:lnTo>
                      <a:lnTo>
                        <a:pt x="173" y="5"/>
                      </a:lnTo>
                      <a:lnTo>
                        <a:pt x="182" y="11"/>
                      </a:lnTo>
                      <a:lnTo>
                        <a:pt x="194" y="18"/>
                      </a:lnTo>
                      <a:lnTo>
                        <a:pt x="203" y="25"/>
                      </a:lnTo>
                      <a:lnTo>
                        <a:pt x="213" y="36"/>
                      </a:lnTo>
                      <a:lnTo>
                        <a:pt x="219" y="40"/>
                      </a:lnTo>
                      <a:lnTo>
                        <a:pt x="224" y="45"/>
                      </a:lnTo>
                      <a:lnTo>
                        <a:pt x="228" y="52"/>
                      </a:lnTo>
                      <a:lnTo>
                        <a:pt x="232" y="56"/>
                      </a:lnTo>
                      <a:lnTo>
                        <a:pt x="236" y="61"/>
                      </a:lnTo>
                      <a:lnTo>
                        <a:pt x="238" y="67"/>
                      </a:lnTo>
                      <a:lnTo>
                        <a:pt x="240" y="70"/>
                      </a:lnTo>
                      <a:lnTo>
                        <a:pt x="242" y="74"/>
                      </a:lnTo>
                      <a:lnTo>
                        <a:pt x="242" y="78"/>
                      </a:lnTo>
                      <a:lnTo>
                        <a:pt x="242" y="81"/>
                      </a:lnTo>
                      <a:lnTo>
                        <a:pt x="240" y="87"/>
                      </a:lnTo>
                      <a:lnTo>
                        <a:pt x="238" y="90"/>
                      </a:lnTo>
                      <a:lnTo>
                        <a:pt x="234" y="94"/>
                      </a:lnTo>
                      <a:lnTo>
                        <a:pt x="232" y="97"/>
                      </a:lnTo>
                      <a:lnTo>
                        <a:pt x="226" y="103"/>
                      </a:lnTo>
                      <a:lnTo>
                        <a:pt x="222" y="106"/>
                      </a:lnTo>
                      <a:lnTo>
                        <a:pt x="217" y="112"/>
                      </a:lnTo>
                      <a:lnTo>
                        <a:pt x="211" y="117"/>
                      </a:lnTo>
                      <a:lnTo>
                        <a:pt x="211" y="11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9" name="组合 48"/>
            <p:cNvGrpSpPr/>
            <p:nvPr/>
          </p:nvGrpSpPr>
          <p:grpSpPr>
            <a:xfrm>
              <a:off x="7219550" y="4024222"/>
              <a:ext cx="492802" cy="495335"/>
              <a:chOff x="2290252" y="3769155"/>
              <a:chExt cx="492802" cy="495335"/>
            </a:xfrm>
          </p:grpSpPr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0252" y="3769155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89" name="组合 88"/>
              <p:cNvGrpSpPr/>
              <p:nvPr/>
            </p:nvGrpSpPr>
            <p:grpSpPr>
              <a:xfrm>
                <a:off x="2352208" y="3852683"/>
                <a:ext cx="309139" cy="328279"/>
                <a:chOff x="2225676" y="3860800"/>
                <a:chExt cx="755650" cy="901701"/>
              </a:xfrm>
              <a:solidFill>
                <a:srgbClr val="FF0000"/>
              </a:solidFill>
            </p:grpSpPr>
            <p:sp>
              <p:nvSpPr>
                <p:cNvPr id="90" name="Freeform 188"/>
                <p:cNvSpPr>
                  <a:spLocks/>
                </p:cNvSpPr>
                <p:nvPr/>
              </p:nvSpPr>
              <p:spPr bwMode="auto">
                <a:xfrm>
                  <a:off x="2225676" y="4175125"/>
                  <a:ext cx="301625" cy="436563"/>
                </a:xfrm>
                <a:custGeom>
                  <a:avLst/>
                  <a:gdLst>
                    <a:gd name="T0" fmla="*/ 243 w 379"/>
                    <a:gd name="T1" fmla="*/ 190 h 552"/>
                    <a:gd name="T2" fmla="*/ 259 w 379"/>
                    <a:gd name="T3" fmla="*/ 153 h 552"/>
                    <a:gd name="T4" fmla="*/ 270 w 379"/>
                    <a:gd name="T5" fmla="*/ 125 h 552"/>
                    <a:gd name="T6" fmla="*/ 276 w 379"/>
                    <a:gd name="T7" fmla="*/ 105 h 552"/>
                    <a:gd name="T8" fmla="*/ 280 w 379"/>
                    <a:gd name="T9" fmla="*/ 92 h 552"/>
                    <a:gd name="T10" fmla="*/ 276 w 379"/>
                    <a:gd name="T11" fmla="*/ 87 h 552"/>
                    <a:gd name="T12" fmla="*/ 259 w 379"/>
                    <a:gd name="T13" fmla="*/ 90 h 552"/>
                    <a:gd name="T14" fmla="*/ 232 w 379"/>
                    <a:gd name="T15" fmla="*/ 103 h 552"/>
                    <a:gd name="T16" fmla="*/ 197 w 379"/>
                    <a:gd name="T17" fmla="*/ 123 h 552"/>
                    <a:gd name="T18" fmla="*/ 167 w 379"/>
                    <a:gd name="T19" fmla="*/ 135 h 552"/>
                    <a:gd name="T20" fmla="*/ 142 w 379"/>
                    <a:gd name="T21" fmla="*/ 139 h 552"/>
                    <a:gd name="T22" fmla="*/ 113 w 379"/>
                    <a:gd name="T23" fmla="*/ 134 h 552"/>
                    <a:gd name="T24" fmla="*/ 82 w 379"/>
                    <a:gd name="T25" fmla="*/ 116 h 552"/>
                    <a:gd name="T26" fmla="*/ 63 w 379"/>
                    <a:gd name="T27" fmla="*/ 94 h 552"/>
                    <a:gd name="T28" fmla="*/ 77 w 379"/>
                    <a:gd name="T29" fmla="*/ 87 h 552"/>
                    <a:gd name="T30" fmla="*/ 98 w 379"/>
                    <a:gd name="T31" fmla="*/ 83 h 552"/>
                    <a:gd name="T32" fmla="*/ 121 w 379"/>
                    <a:gd name="T33" fmla="*/ 81 h 552"/>
                    <a:gd name="T34" fmla="*/ 155 w 379"/>
                    <a:gd name="T35" fmla="*/ 76 h 552"/>
                    <a:gd name="T36" fmla="*/ 197 w 379"/>
                    <a:gd name="T37" fmla="*/ 63 h 552"/>
                    <a:gd name="T38" fmla="*/ 238 w 379"/>
                    <a:gd name="T39" fmla="*/ 47 h 552"/>
                    <a:gd name="T40" fmla="*/ 266 w 379"/>
                    <a:gd name="T41" fmla="*/ 33 h 552"/>
                    <a:gd name="T42" fmla="*/ 282 w 379"/>
                    <a:gd name="T43" fmla="*/ 16 h 552"/>
                    <a:gd name="T44" fmla="*/ 291 w 379"/>
                    <a:gd name="T45" fmla="*/ 6 h 552"/>
                    <a:gd name="T46" fmla="*/ 299 w 379"/>
                    <a:gd name="T47" fmla="*/ 2 h 552"/>
                    <a:gd name="T48" fmla="*/ 307 w 379"/>
                    <a:gd name="T49" fmla="*/ 2 h 552"/>
                    <a:gd name="T50" fmla="*/ 322 w 379"/>
                    <a:gd name="T51" fmla="*/ 13 h 552"/>
                    <a:gd name="T52" fmla="*/ 343 w 379"/>
                    <a:gd name="T53" fmla="*/ 31 h 552"/>
                    <a:gd name="T54" fmla="*/ 364 w 379"/>
                    <a:gd name="T55" fmla="*/ 56 h 552"/>
                    <a:gd name="T56" fmla="*/ 377 w 379"/>
                    <a:gd name="T57" fmla="*/ 72 h 552"/>
                    <a:gd name="T58" fmla="*/ 379 w 379"/>
                    <a:gd name="T59" fmla="*/ 81 h 552"/>
                    <a:gd name="T60" fmla="*/ 376 w 379"/>
                    <a:gd name="T61" fmla="*/ 94 h 552"/>
                    <a:gd name="T62" fmla="*/ 366 w 379"/>
                    <a:gd name="T63" fmla="*/ 105 h 552"/>
                    <a:gd name="T64" fmla="*/ 356 w 379"/>
                    <a:gd name="T65" fmla="*/ 114 h 552"/>
                    <a:gd name="T66" fmla="*/ 347 w 379"/>
                    <a:gd name="T67" fmla="*/ 128 h 552"/>
                    <a:gd name="T68" fmla="*/ 335 w 379"/>
                    <a:gd name="T69" fmla="*/ 148 h 552"/>
                    <a:gd name="T70" fmla="*/ 324 w 379"/>
                    <a:gd name="T71" fmla="*/ 175 h 552"/>
                    <a:gd name="T72" fmla="*/ 308 w 379"/>
                    <a:gd name="T73" fmla="*/ 209 h 552"/>
                    <a:gd name="T74" fmla="*/ 291 w 379"/>
                    <a:gd name="T75" fmla="*/ 251 h 552"/>
                    <a:gd name="T76" fmla="*/ 272 w 379"/>
                    <a:gd name="T77" fmla="*/ 290 h 552"/>
                    <a:gd name="T78" fmla="*/ 232 w 379"/>
                    <a:gd name="T79" fmla="*/ 361 h 552"/>
                    <a:gd name="T80" fmla="*/ 188 w 379"/>
                    <a:gd name="T81" fmla="*/ 417 h 552"/>
                    <a:gd name="T82" fmla="*/ 138 w 379"/>
                    <a:gd name="T83" fmla="*/ 465 h 552"/>
                    <a:gd name="T84" fmla="*/ 90 w 379"/>
                    <a:gd name="T85" fmla="*/ 503 h 552"/>
                    <a:gd name="T86" fmla="*/ 52 w 379"/>
                    <a:gd name="T87" fmla="*/ 530 h 552"/>
                    <a:gd name="T88" fmla="*/ 32 w 379"/>
                    <a:gd name="T89" fmla="*/ 541 h 552"/>
                    <a:gd name="T90" fmla="*/ 17 w 379"/>
                    <a:gd name="T91" fmla="*/ 548 h 552"/>
                    <a:gd name="T92" fmla="*/ 8 w 379"/>
                    <a:gd name="T93" fmla="*/ 552 h 552"/>
                    <a:gd name="T94" fmla="*/ 0 w 379"/>
                    <a:gd name="T95" fmla="*/ 550 h 552"/>
                    <a:gd name="T96" fmla="*/ 0 w 379"/>
                    <a:gd name="T97" fmla="*/ 546 h 552"/>
                    <a:gd name="T98" fmla="*/ 9 w 379"/>
                    <a:gd name="T99" fmla="*/ 534 h 552"/>
                    <a:gd name="T100" fmla="*/ 34 w 379"/>
                    <a:gd name="T101" fmla="*/ 510 h 552"/>
                    <a:gd name="T102" fmla="*/ 82 w 379"/>
                    <a:gd name="T103" fmla="*/ 462 h 552"/>
                    <a:gd name="T104" fmla="*/ 117 w 379"/>
                    <a:gd name="T105" fmla="*/ 422 h 552"/>
                    <a:gd name="T106" fmla="*/ 147 w 379"/>
                    <a:gd name="T107" fmla="*/ 384 h 552"/>
                    <a:gd name="T108" fmla="*/ 165 w 379"/>
                    <a:gd name="T109" fmla="*/ 359 h 552"/>
                    <a:gd name="T110" fmla="*/ 182 w 379"/>
                    <a:gd name="T111" fmla="*/ 330 h 552"/>
                    <a:gd name="T112" fmla="*/ 199 w 379"/>
                    <a:gd name="T113" fmla="*/ 296 h 552"/>
                    <a:gd name="T114" fmla="*/ 222 w 379"/>
                    <a:gd name="T115" fmla="*/ 245 h 5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79" h="552">
                      <a:moveTo>
                        <a:pt x="234" y="217"/>
                      </a:moveTo>
                      <a:lnTo>
                        <a:pt x="239" y="202"/>
                      </a:lnTo>
                      <a:lnTo>
                        <a:pt x="243" y="190"/>
                      </a:lnTo>
                      <a:lnTo>
                        <a:pt x="249" y="177"/>
                      </a:lnTo>
                      <a:lnTo>
                        <a:pt x="255" y="164"/>
                      </a:lnTo>
                      <a:lnTo>
                        <a:pt x="259" y="153"/>
                      </a:lnTo>
                      <a:lnTo>
                        <a:pt x="262" y="143"/>
                      </a:lnTo>
                      <a:lnTo>
                        <a:pt x="266" y="134"/>
                      </a:lnTo>
                      <a:lnTo>
                        <a:pt x="270" y="125"/>
                      </a:lnTo>
                      <a:lnTo>
                        <a:pt x="272" y="117"/>
                      </a:lnTo>
                      <a:lnTo>
                        <a:pt x="274" y="110"/>
                      </a:lnTo>
                      <a:lnTo>
                        <a:pt x="276" y="105"/>
                      </a:lnTo>
                      <a:lnTo>
                        <a:pt x="278" y="99"/>
                      </a:lnTo>
                      <a:lnTo>
                        <a:pt x="280" y="96"/>
                      </a:lnTo>
                      <a:lnTo>
                        <a:pt x="280" y="92"/>
                      </a:lnTo>
                      <a:lnTo>
                        <a:pt x="280" y="90"/>
                      </a:lnTo>
                      <a:lnTo>
                        <a:pt x="280" y="89"/>
                      </a:lnTo>
                      <a:lnTo>
                        <a:pt x="276" y="87"/>
                      </a:lnTo>
                      <a:lnTo>
                        <a:pt x="272" y="87"/>
                      </a:lnTo>
                      <a:lnTo>
                        <a:pt x="266" y="89"/>
                      </a:lnTo>
                      <a:lnTo>
                        <a:pt x="259" y="90"/>
                      </a:lnTo>
                      <a:lnTo>
                        <a:pt x="251" y="94"/>
                      </a:lnTo>
                      <a:lnTo>
                        <a:pt x="241" y="98"/>
                      </a:lnTo>
                      <a:lnTo>
                        <a:pt x="232" y="103"/>
                      </a:lnTo>
                      <a:lnTo>
                        <a:pt x="220" y="108"/>
                      </a:lnTo>
                      <a:lnTo>
                        <a:pt x="207" y="116"/>
                      </a:lnTo>
                      <a:lnTo>
                        <a:pt x="197" y="123"/>
                      </a:lnTo>
                      <a:lnTo>
                        <a:pt x="186" y="128"/>
                      </a:lnTo>
                      <a:lnTo>
                        <a:pt x="176" y="132"/>
                      </a:lnTo>
                      <a:lnTo>
                        <a:pt x="167" y="135"/>
                      </a:lnTo>
                      <a:lnTo>
                        <a:pt x="157" y="137"/>
                      </a:lnTo>
                      <a:lnTo>
                        <a:pt x="149" y="139"/>
                      </a:lnTo>
                      <a:lnTo>
                        <a:pt x="142" y="139"/>
                      </a:lnTo>
                      <a:lnTo>
                        <a:pt x="132" y="139"/>
                      </a:lnTo>
                      <a:lnTo>
                        <a:pt x="124" y="137"/>
                      </a:lnTo>
                      <a:lnTo>
                        <a:pt x="113" y="134"/>
                      </a:lnTo>
                      <a:lnTo>
                        <a:pt x="103" y="128"/>
                      </a:lnTo>
                      <a:lnTo>
                        <a:pt x="94" y="123"/>
                      </a:lnTo>
                      <a:lnTo>
                        <a:pt x="82" y="116"/>
                      </a:lnTo>
                      <a:lnTo>
                        <a:pt x="71" y="108"/>
                      </a:lnTo>
                      <a:lnTo>
                        <a:pt x="59" y="99"/>
                      </a:lnTo>
                      <a:lnTo>
                        <a:pt x="63" y="94"/>
                      </a:lnTo>
                      <a:lnTo>
                        <a:pt x="67" y="92"/>
                      </a:lnTo>
                      <a:lnTo>
                        <a:pt x="71" y="89"/>
                      </a:lnTo>
                      <a:lnTo>
                        <a:pt x="77" y="87"/>
                      </a:lnTo>
                      <a:lnTo>
                        <a:pt x="82" y="85"/>
                      </a:lnTo>
                      <a:lnTo>
                        <a:pt x="90" y="83"/>
                      </a:lnTo>
                      <a:lnTo>
                        <a:pt x="98" y="83"/>
                      </a:lnTo>
                      <a:lnTo>
                        <a:pt x="105" y="83"/>
                      </a:lnTo>
                      <a:lnTo>
                        <a:pt x="113" y="83"/>
                      </a:lnTo>
                      <a:lnTo>
                        <a:pt x="121" y="81"/>
                      </a:lnTo>
                      <a:lnTo>
                        <a:pt x="132" y="81"/>
                      </a:lnTo>
                      <a:lnTo>
                        <a:pt x="142" y="78"/>
                      </a:lnTo>
                      <a:lnTo>
                        <a:pt x="155" y="76"/>
                      </a:lnTo>
                      <a:lnTo>
                        <a:pt x="167" y="72"/>
                      </a:lnTo>
                      <a:lnTo>
                        <a:pt x="182" y="69"/>
                      </a:lnTo>
                      <a:lnTo>
                        <a:pt x="197" y="63"/>
                      </a:lnTo>
                      <a:lnTo>
                        <a:pt x="211" y="56"/>
                      </a:lnTo>
                      <a:lnTo>
                        <a:pt x="224" y="52"/>
                      </a:lnTo>
                      <a:lnTo>
                        <a:pt x="238" y="47"/>
                      </a:lnTo>
                      <a:lnTo>
                        <a:pt x="247" y="42"/>
                      </a:lnTo>
                      <a:lnTo>
                        <a:pt x="257" y="36"/>
                      </a:lnTo>
                      <a:lnTo>
                        <a:pt x="266" y="33"/>
                      </a:lnTo>
                      <a:lnTo>
                        <a:pt x="274" y="27"/>
                      </a:lnTo>
                      <a:lnTo>
                        <a:pt x="280" y="22"/>
                      </a:lnTo>
                      <a:lnTo>
                        <a:pt x="282" y="16"/>
                      </a:lnTo>
                      <a:lnTo>
                        <a:pt x="285" y="11"/>
                      </a:lnTo>
                      <a:lnTo>
                        <a:pt x="289" y="7"/>
                      </a:lnTo>
                      <a:lnTo>
                        <a:pt x="291" y="6"/>
                      </a:lnTo>
                      <a:lnTo>
                        <a:pt x="295" y="4"/>
                      </a:lnTo>
                      <a:lnTo>
                        <a:pt x="297" y="2"/>
                      </a:lnTo>
                      <a:lnTo>
                        <a:pt x="299" y="2"/>
                      </a:lnTo>
                      <a:lnTo>
                        <a:pt x="301" y="0"/>
                      </a:lnTo>
                      <a:lnTo>
                        <a:pt x="305" y="2"/>
                      </a:lnTo>
                      <a:lnTo>
                        <a:pt x="307" y="2"/>
                      </a:lnTo>
                      <a:lnTo>
                        <a:pt x="310" y="6"/>
                      </a:lnTo>
                      <a:lnTo>
                        <a:pt x="316" y="9"/>
                      </a:lnTo>
                      <a:lnTo>
                        <a:pt x="322" y="13"/>
                      </a:lnTo>
                      <a:lnTo>
                        <a:pt x="328" y="18"/>
                      </a:lnTo>
                      <a:lnTo>
                        <a:pt x="335" y="24"/>
                      </a:lnTo>
                      <a:lnTo>
                        <a:pt x="343" y="31"/>
                      </a:lnTo>
                      <a:lnTo>
                        <a:pt x="351" y="42"/>
                      </a:lnTo>
                      <a:lnTo>
                        <a:pt x="358" y="49"/>
                      </a:lnTo>
                      <a:lnTo>
                        <a:pt x="364" y="56"/>
                      </a:lnTo>
                      <a:lnTo>
                        <a:pt x="370" y="63"/>
                      </a:lnTo>
                      <a:lnTo>
                        <a:pt x="374" y="69"/>
                      </a:lnTo>
                      <a:lnTo>
                        <a:pt x="377" y="72"/>
                      </a:lnTo>
                      <a:lnTo>
                        <a:pt x="379" y="76"/>
                      </a:lnTo>
                      <a:lnTo>
                        <a:pt x="379" y="78"/>
                      </a:lnTo>
                      <a:lnTo>
                        <a:pt x="379" y="81"/>
                      </a:lnTo>
                      <a:lnTo>
                        <a:pt x="379" y="85"/>
                      </a:lnTo>
                      <a:lnTo>
                        <a:pt x="377" y="89"/>
                      </a:lnTo>
                      <a:lnTo>
                        <a:pt x="376" y="94"/>
                      </a:lnTo>
                      <a:lnTo>
                        <a:pt x="374" y="98"/>
                      </a:lnTo>
                      <a:lnTo>
                        <a:pt x="370" y="101"/>
                      </a:lnTo>
                      <a:lnTo>
                        <a:pt x="366" y="105"/>
                      </a:lnTo>
                      <a:lnTo>
                        <a:pt x="360" y="108"/>
                      </a:lnTo>
                      <a:lnTo>
                        <a:pt x="358" y="110"/>
                      </a:lnTo>
                      <a:lnTo>
                        <a:pt x="356" y="114"/>
                      </a:lnTo>
                      <a:lnTo>
                        <a:pt x="353" y="117"/>
                      </a:lnTo>
                      <a:lnTo>
                        <a:pt x="351" y="123"/>
                      </a:lnTo>
                      <a:lnTo>
                        <a:pt x="347" y="128"/>
                      </a:lnTo>
                      <a:lnTo>
                        <a:pt x="343" y="134"/>
                      </a:lnTo>
                      <a:lnTo>
                        <a:pt x="339" y="141"/>
                      </a:lnTo>
                      <a:lnTo>
                        <a:pt x="335" y="148"/>
                      </a:lnTo>
                      <a:lnTo>
                        <a:pt x="331" y="157"/>
                      </a:lnTo>
                      <a:lnTo>
                        <a:pt x="328" y="166"/>
                      </a:lnTo>
                      <a:lnTo>
                        <a:pt x="324" y="175"/>
                      </a:lnTo>
                      <a:lnTo>
                        <a:pt x="318" y="186"/>
                      </a:lnTo>
                      <a:lnTo>
                        <a:pt x="314" y="197"/>
                      </a:lnTo>
                      <a:lnTo>
                        <a:pt x="308" y="209"/>
                      </a:lnTo>
                      <a:lnTo>
                        <a:pt x="303" y="224"/>
                      </a:lnTo>
                      <a:lnTo>
                        <a:pt x="297" y="236"/>
                      </a:lnTo>
                      <a:lnTo>
                        <a:pt x="291" y="251"/>
                      </a:lnTo>
                      <a:lnTo>
                        <a:pt x="285" y="265"/>
                      </a:lnTo>
                      <a:lnTo>
                        <a:pt x="278" y="278"/>
                      </a:lnTo>
                      <a:lnTo>
                        <a:pt x="272" y="290"/>
                      </a:lnTo>
                      <a:lnTo>
                        <a:pt x="259" y="316"/>
                      </a:lnTo>
                      <a:lnTo>
                        <a:pt x="245" y="339"/>
                      </a:lnTo>
                      <a:lnTo>
                        <a:pt x="232" y="361"/>
                      </a:lnTo>
                      <a:lnTo>
                        <a:pt x="216" y="381"/>
                      </a:lnTo>
                      <a:lnTo>
                        <a:pt x="203" y="399"/>
                      </a:lnTo>
                      <a:lnTo>
                        <a:pt x="188" y="417"/>
                      </a:lnTo>
                      <a:lnTo>
                        <a:pt x="170" y="435"/>
                      </a:lnTo>
                      <a:lnTo>
                        <a:pt x="153" y="449"/>
                      </a:lnTo>
                      <a:lnTo>
                        <a:pt x="138" y="465"/>
                      </a:lnTo>
                      <a:lnTo>
                        <a:pt x="123" y="478"/>
                      </a:lnTo>
                      <a:lnTo>
                        <a:pt x="105" y="492"/>
                      </a:lnTo>
                      <a:lnTo>
                        <a:pt x="90" y="503"/>
                      </a:lnTo>
                      <a:lnTo>
                        <a:pt x="75" y="514"/>
                      </a:lnTo>
                      <a:lnTo>
                        <a:pt x="59" y="525"/>
                      </a:lnTo>
                      <a:lnTo>
                        <a:pt x="52" y="530"/>
                      </a:lnTo>
                      <a:lnTo>
                        <a:pt x="46" y="534"/>
                      </a:lnTo>
                      <a:lnTo>
                        <a:pt x="38" y="537"/>
                      </a:lnTo>
                      <a:lnTo>
                        <a:pt x="32" y="541"/>
                      </a:lnTo>
                      <a:lnTo>
                        <a:pt x="27" y="543"/>
                      </a:lnTo>
                      <a:lnTo>
                        <a:pt x="23" y="546"/>
                      </a:lnTo>
                      <a:lnTo>
                        <a:pt x="17" y="548"/>
                      </a:lnTo>
                      <a:lnTo>
                        <a:pt x="13" y="550"/>
                      </a:lnTo>
                      <a:lnTo>
                        <a:pt x="11" y="550"/>
                      </a:lnTo>
                      <a:lnTo>
                        <a:pt x="8" y="552"/>
                      </a:lnTo>
                      <a:lnTo>
                        <a:pt x="4" y="552"/>
                      </a:lnTo>
                      <a:lnTo>
                        <a:pt x="0" y="552"/>
                      </a:lnTo>
                      <a:lnTo>
                        <a:pt x="0" y="550"/>
                      </a:lnTo>
                      <a:lnTo>
                        <a:pt x="0" y="550"/>
                      </a:lnTo>
                      <a:lnTo>
                        <a:pt x="0" y="548"/>
                      </a:lnTo>
                      <a:lnTo>
                        <a:pt x="0" y="546"/>
                      </a:lnTo>
                      <a:lnTo>
                        <a:pt x="0" y="545"/>
                      </a:lnTo>
                      <a:lnTo>
                        <a:pt x="4" y="541"/>
                      </a:lnTo>
                      <a:lnTo>
                        <a:pt x="9" y="534"/>
                      </a:lnTo>
                      <a:lnTo>
                        <a:pt x="15" y="528"/>
                      </a:lnTo>
                      <a:lnTo>
                        <a:pt x="25" y="519"/>
                      </a:lnTo>
                      <a:lnTo>
                        <a:pt x="34" y="510"/>
                      </a:lnTo>
                      <a:lnTo>
                        <a:pt x="46" y="500"/>
                      </a:lnTo>
                      <a:lnTo>
                        <a:pt x="69" y="474"/>
                      </a:lnTo>
                      <a:lnTo>
                        <a:pt x="82" y="462"/>
                      </a:lnTo>
                      <a:lnTo>
                        <a:pt x="94" y="449"/>
                      </a:lnTo>
                      <a:lnTo>
                        <a:pt x="105" y="435"/>
                      </a:lnTo>
                      <a:lnTo>
                        <a:pt x="117" y="422"/>
                      </a:lnTo>
                      <a:lnTo>
                        <a:pt x="130" y="406"/>
                      </a:lnTo>
                      <a:lnTo>
                        <a:pt x="142" y="391"/>
                      </a:lnTo>
                      <a:lnTo>
                        <a:pt x="147" y="384"/>
                      </a:lnTo>
                      <a:lnTo>
                        <a:pt x="153" y="377"/>
                      </a:lnTo>
                      <a:lnTo>
                        <a:pt x="159" y="368"/>
                      </a:lnTo>
                      <a:lnTo>
                        <a:pt x="165" y="359"/>
                      </a:lnTo>
                      <a:lnTo>
                        <a:pt x="170" y="350"/>
                      </a:lnTo>
                      <a:lnTo>
                        <a:pt x="176" y="341"/>
                      </a:lnTo>
                      <a:lnTo>
                        <a:pt x="182" y="330"/>
                      </a:lnTo>
                      <a:lnTo>
                        <a:pt x="188" y="319"/>
                      </a:lnTo>
                      <a:lnTo>
                        <a:pt x="193" y="308"/>
                      </a:lnTo>
                      <a:lnTo>
                        <a:pt x="199" y="296"/>
                      </a:lnTo>
                      <a:lnTo>
                        <a:pt x="205" y="283"/>
                      </a:lnTo>
                      <a:lnTo>
                        <a:pt x="211" y="271"/>
                      </a:lnTo>
                      <a:lnTo>
                        <a:pt x="222" y="245"/>
                      </a:lnTo>
                      <a:lnTo>
                        <a:pt x="234" y="217"/>
                      </a:lnTo>
                      <a:lnTo>
                        <a:pt x="234" y="21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" name="Freeform 189"/>
                <p:cNvSpPr>
                  <a:spLocks/>
                </p:cNvSpPr>
                <p:nvPr/>
              </p:nvSpPr>
              <p:spPr bwMode="auto">
                <a:xfrm>
                  <a:off x="2514601" y="4371975"/>
                  <a:ext cx="266700" cy="84138"/>
                </a:xfrm>
                <a:custGeom>
                  <a:avLst/>
                  <a:gdLst>
                    <a:gd name="T0" fmla="*/ 255 w 337"/>
                    <a:gd name="T1" fmla="*/ 5 h 106"/>
                    <a:gd name="T2" fmla="*/ 278 w 337"/>
                    <a:gd name="T3" fmla="*/ 2 h 106"/>
                    <a:gd name="T4" fmla="*/ 299 w 337"/>
                    <a:gd name="T5" fmla="*/ 2 h 106"/>
                    <a:gd name="T6" fmla="*/ 314 w 337"/>
                    <a:gd name="T7" fmla="*/ 5 h 106"/>
                    <a:gd name="T8" fmla="*/ 324 w 337"/>
                    <a:gd name="T9" fmla="*/ 14 h 106"/>
                    <a:gd name="T10" fmla="*/ 332 w 337"/>
                    <a:gd name="T11" fmla="*/ 23 h 106"/>
                    <a:gd name="T12" fmla="*/ 336 w 337"/>
                    <a:gd name="T13" fmla="*/ 32 h 106"/>
                    <a:gd name="T14" fmla="*/ 337 w 337"/>
                    <a:gd name="T15" fmla="*/ 38 h 106"/>
                    <a:gd name="T16" fmla="*/ 337 w 337"/>
                    <a:gd name="T17" fmla="*/ 40 h 106"/>
                    <a:gd name="T18" fmla="*/ 334 w 337"/>
                    <a:gd name="T19" fmla="*/ 43 h 106"/>
                    <a:gd name="T20" fmla="*/ 326 w 337"/>
                    <a:gd name="T21" fmla="*/ 47 h 106"/>
                    <a:gd name="T22" fmla="*/ 313 w 337"/>
                    <a:gd name="T23" fmla="*/ 50 h 106"/>
                    <a:gd name="T24" fmla="*/ 297 w 337"/>
                    <a:gd name="T25" fmla="*/ 56 h 106"/>
                    <a:gd name="T26" fmla="*/ 278 w 337"/>
                    <a:gd name="T27" fmla="*/ 61 h 106"/>
                    <a:gd name="T28" fmla="*/ 253 w 337"/>
                    <a:gd name="T29" fmla="*/ 67 h 106"/>
                    <a:gd name="T30" fmla="*/ 224 w 337"/>
                    <a:gd name="T31" fmla="*/ 72 h 106"/>
                    <a:gd name="T32" fmla="*/ 194 w 337"/>
                    <a:gd name="T33" fmla="*/ 79 h 106"/>
                    <a:gd name="T34" fmla="*/ 163 w 337"/>
                    <a:gd name="T35" fmla="*/ 87 h 106"/>
                    <a:gd name="T36" fmla="*/ 138 w 337"/>
                    <a:gd name="T37" fmla="*/ 92 h 106"/>
                    <a:gd name="T38" fmla="*/ 113 w 337"/>
                    <a:gd name="T39" fmla="*/ 97 h 106"/>
                    <a:gd name="T40" fmla="*/ 94 w 337"/>
                    <a:gd name="T41" fmla="*/ 101 h 106"/>
                    <a:gd name="T42" fmla="*/ 75 w 337"/>
                    <a:gd name="T43" fmla="*/ 103 h 106"/>
                    <a:gd name="T44" fmla="*/ 61 w 337"/>
                    <a:gd name="T45" fmla="*/ 105 h 106"/>
                    <a:gd name="T46" fmla="*/ 50 w 337"/>
                    <a:gd name="T47" fmla="*/ 106 h 106"/>
                    <a:gd name="T48" fmla="*/ 37 w 337"/>
                    <a:gd name="T49" fmla="*/ 106 h 106"/>
                    <a:gd name="T50" fmla="*/ 23 w 337"/>
                    <a:gd name="T51" fmla="*/ 105 h 106"/>
                    <a:gd name="T52" fmla="*/ 14 w 337"/>
                    <a:gd name="T53" fmla="*/ 101 h 106"/>
                    <a:gd name="T54" fmla="*/ 6 w 337"/>
                    <a:gd name="T55" fmla="*/ 94 h 106"/>
                    <a:gd name="T56" fmla="*/ 2 w 337"/>
                    <a:gd name="T57" fmla="*/ 88 h 106"/>
                    <a:gd name="T58" fmla="*/ 0 w 337"/>
                    <a:gd name="T59" fmla="*/ 83 h 106"/>
                    <a:gd name="T60" fmla="*/ 2 w 337"/>
                    <a:gd name="T61" fmla="*/ 78 h 106"/>
                    <a:gd name="T62" fmla="*/ 6 w 337"/>
                    <a:gd name="T63" fmla="*/ 72 h 106"/>
                    <a:gd name="T64" fmla="*/ 10 w 337"/>
                    <a:gd name="T65" fmla="*/ 69 h 106"/>
                    <a:gd name="T66" fmla="*/ 14 w 337"/>
                    <a:gd name="T67" fmla="*/ 67 h 106"/>
                    <a:gd name="T68" fmla="*/ 21 w 337"/>
                    <a:gd name="T69" fmla="*/ 65 h 106"/>
                    <a:gd name="T70" fmla="*/ 31 w 337"/>
                    <a:gd name="T71" fmla="*/ 63 h 106"/>
                    <a:gd name="T72" fmla="*/ 42 w 337"/>
                    <a:gd name="T73" fmla="*/ 59 h 106"/>
                    <a:gd name="T74" fmla="*/ 56 w 337"/>
                    <a:gd name="T75" fmla="*/ 56 h 106"/>
                    <a:gd name="T76" fmla="*/ 73 w 337"/>
                    <a:gd name="T77" fmla="*/ 52 h 106"/>
                    <a:gd name="T78" fmla="*/ 94 w 337"/>
                    <a:gd name="T79" fmla="*/ 47 h 106"/>
                    <a:gd name="T80" fmla="*/ 127 w 337"/>
                    <a:gd name="T81" fmla="*/ 40 h 106"/>
                    <a:gd name="T82" fmla="*/ 165 w 337"/>
                    <a:gd name="T83" fmla="*/ 29 h 106"/>
                    <a:gd name="T84" fmla="*/ 199 w 337"/>
                    <a:gd name="T85" fmla="*/ 20 h 106"/>
                    <a:gd name="T86" fmla="*/ 228 w 337"/>
                    <a:gd name="T87" fmla="*/ 13 h 106"/>
                    <a:gd name="T88" fmla="*/ 242 w 337"/>
                    <a:gd name="T89" fmla="*/ 9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37" h="106">
                      <a:moveTo>
                        <a:pt x="242" y="9"/>
                      </a:moveTo>
                      <a:lnTo>
                        <a:pt x="255" y="5"/>
                      </a:lnTo>
                      <a:lnTo>
                        <a:pt x="267" y="4"/>
                      </a:lnTo>
                      <a:lnTo>
                        <a:pt x="278" y="2"/>
                      </a:lnTo>
                      <a:lnTo>
                        <a:pt x="290" y="0"/>
                      </a:lnTo>
                      <a:lnTo>
                        <a:pt x="299" y="2"/>
                      </a:lnTo>
                      <a:lnTo>
                        <a:pt x="307" y="4"/>
                      </a:lnTo>
                      <a:lnTo>
                        <a:pt x="314" y="5"/>
                      </a:lnTo>
                      <a:lnTo>
                        <a:pt x="320" y="9"/>
                      </a:lnTo>
                      <a:lnTo>
                        <a:pt x="324" y="14"/>
                      </a:lnTo>
                      <a:lnTo>
                        <a:pt x="328" y="20"/>
                      </a:lnTo>
                      <a:lnTo>
                        <a:pt x="332" y="23"/>
                      </a:lnTo>
                      <a:lnTo>
                        <a:pt x="334" y="29"/>
                      </a:lnTo>
                      <a:lnTo>
                        <a:pt x="336" y="32"/>
                      </a:lnTo>
                      <a:lnTo>
                        <a:pt x="337" y="34"/>
                      </a:lnTo>
                      <a:lnTo>
                        <a:pt x="337" y="38"/>
                      </a:lnTo>
                      <a:lnTo>
                        <a:pt x="337" y="40"/>
                      </a:lnTo>
                      <a:lnTo>
                        <a:pt x="337" y="40"/>
                      </a:lnTo>
                      <a:lnTo>
                        <a:pt x="336" y="41"/>
                      </a:lnTo>
                      <a:lnTo>
                        <a:pt x="334" y="43"/>
                      </a:lnTo>
                      <a:lnTo>
                        <a:pt x="330" y="45"/>
                      </a:lnTo>
                      <a:lnTo>
                        <a:pt x="326" y="47"/>
                      </a:lnTo>
                      <a:lnTo>
                        <a:pt x="320" y="49"/>
                      </a:lnTo>
                      <a:lnTo>
                        <a:pt x="313" y="50"/>
                      </a:lnTo>
                      <a:lnTo>
                        <a:pt x="307" y="54"/>
                      </a:lnTo>
                      <a:lnTo>
                        <a:pt x="297" y="56"/>
                      </a:lnTo>
                      <a:lnTo>
                        <a:pt x="288" y="58"/>
                      </a:lnTo>
                      <a:lnTo>
                        <a:pt x="278" y="61"/>
                      </a:lnTo>
                      <a:lnTo>
                        <a:pt x="267" y="63"/>
                      </a:lnTo>
                      <a:lnTo>
                        <a:pt x="253" y="67"/>
                      </a:lnTo>
                      <a:lnTo>
                        <a:pt x="240" y="70"/>
                      </a:lnTo>
                      <a:lnTo>
                        <a:pt x="224" y="72"/>
                      </a:lnTo>
                      <a:lnTo>
                        <a:pt x="209" y="76"/>
                      </a:lnTo>
                      <a:lnTo>
                        <a:pt x="194" y="79"/>
                      </a:lnTo>
                      <a:lnTo>
                        <a:pt x="178" y="83"/>
                      </a:lnTo>
                      <a:lnTo>
                        <a:pt x="163" y="87"/>
                      </a:lnTo>
                      <a:lnTo>
                        <a:pt x="150" y="88"/>
                      </a:lnTo>
                      <a:lnTo>
                        <a:pt x="138" y="92"/>
                      </a:lnTo>
                      <a:lnTo>
                        <a:pt x="125" y="94"/>
                      </a:lnTo>
                      <a:lnTo>
                        <a:pt x="113" y="97"/>
                      </a:lnTo>
                      <a:lnTo>
                        <a:pt x="104" y="99"/>
                      </a:lnTo>
                      <a:lnTo>
                        <a:pt x="94" y="101"/>
                      </a:lnTo>
                      <a:lnTo>
                        <a:pt x="84" y="103"/>
                      </a:lnTo>
                      <a:lnTo>
                        <a:pt x="75" y="103"/>
                      </a:lnTo>
                      <a:lnTo>
                        <a:pt x="67" y="105"/>
                      </a:lnTo>
                      <a:lnTo>
                        <a:pt x="61" y="105"/>
                      </a:lnTo>
                      <a:lnTo>
                        <a:pt x="56" y="106"/>
                      </a:lnTo>
                      <a:lnTo>
                        <a:pt x="50" y="106"/>
                      </a:lnTo>
                      <a:lnTo>
                        <a:pt x="44" y="106"/>
                      </a:lnTo>
                      <a:lnTo>
                        <a:pt x="37" y="106"/>
                      </a:lnTo>
                      <a:lnTo>
                        <a:pt x="29" y="105"/>
                      </a:lnTo>
                      <a:lnTo>
                        <a:pt x="23" y="105"/>
                      </a:lnTo>
                      <a:lnTo>
                        <a:pt x="17" y="103"/>
                      </a:lnTo>
                      <a:lnTo>
                        <a:pt x="14" y="101"/>
                      </a:lnTo>
                      <a:lnTo>
                        <a:pt x="10" y="97"/>
                      </a:lnTo>
                      <a:lnTo>
                        <a:pt x="6" y="94"/>
                      </a:lnTo>
                      <a:lnTo>
                        <a:pt x="4" y="90"/>
                      </a:lnTo>
                      <a:lnTo>
                        <a:pt x="2" y="88"/>
                      </a:lnTo>
                      <a:lnTo>
                        <a:pt x="2" y="87"/>
                      </a:lnTo>
                      <a:lnTo>
                        <a:pt x="0" y="83"/>
                      </a:lnTo>
                      <a:lnTo>
                        <a:pt x="0" y="81"/>
                      </a:lnTo>
                      <a:lnTo>
                        <a:pt x="2" y="78"/>
                      </a:lnTo>
                      <a:lnTo>
                        <a:pt x="4" y="76"/>
                      </a:lnTo>
                      <a:lnTo>
                        <a:pt x="6" y="72"/>
                      </a:lnTo>
                      <a:lnTo>
                        <a:pt x="8" y="70"/>
                      </a:lnTo>
                      <a:lnTo>
                        <a:pt x="10" y="69"/>
                      </a:lnTo>
                      <a:lnTo>
                        <a:pt x="12" y="69"/>
                      </a:lnTo>
                      <a:lnTo>
                        <a:pt x="14" y="67"/>
                      </a:lnTo>
                      <a:lnTo>
                        <a:pt x="17" y="67"/>
                      </a:lnTo>
                      <a:lnTo>
                        <a:pt x="21" y="65"/>
                      </a:lnTo>
                      <a:lnTo>
                        <a:pt x="25" y="65"/>
                      </a:lnTo>
                      <a:lnTo>
                        <a:pt x="31" y="63"/>
                      </a:lnTo>
                      <a:lnTo>
                        <a:pt x="37" y="61"/>
                      </a:lnTo>
                      <a:lnTo>
                        <a:pt x="42" y="59"/>
                      </a:lnTo>
                      <a:lnTo>
                        <a:pt x="50" y="58"/>
                      </a:lnTo>
                      <a:lnTo>
                        <a:pt x="56" y="56"/>
                      </a:lnTo>
                      <a:lnTo>
                        <a:pt x="65" y="54"/>
                      </a:lnTo>
                      <a:lnTo>
                        <a:pt x="73" y="52"/>
                      </a:lnTo>
                      <a:lnTo>
                        <a:pt x="83" y="50"/>
                      </a:lnTo>
                      <a:lnTo>
                        <a:pt x="94" y="47"/>
                      </a:lnTo>
                      <a:lnTo>
                        <a:pt x="104" y="45"/>
                      </a:lnTo>
                      <a:lnTo>
                        <a:pt x="127" y="40"/>
                      </a:lnTo>
                      <a:lnTo>
                        <a:pt x="146" y="34"/>
                      </a:lnTo>
                      <a:lnTo>
                        <a:pt x="165" y="29"/>
                      </a:lnTo>
                      <a:lnTo>
                        <a:pt x="182" y="25"/>
                      </a:lnTo>
                      <a:lnTo>
                        <a:pt x="199" y="20"/>
                      </a:lnTo>
                      <a:lnTo>
                        <a:pt x="215" y="16"/>
                      </a:lnTo>
                      <a:lnTo>
                        <a:pt x="228" y="13"/>
                      </a:lnTo>
                      <a:lnTo>
                        <a:pt x="242" y="9"/>
                      </a:lnTo>
                      <a:lnTo>
                        <a:pt x="242" y="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Freeform 190"/>
                <p:cNvSpPr>
                  <a:spLocks/>
                </p:cNvSpPr>
                <p:nvPr/>
              </p:nvSpPr>
              <p:spPr bwMode="auto">
                <a:xfrm>
                  <a:off x="2533651" y="4252913"/>
                  <a:ext cx="198438" cy="61913"/>
                </a:xfrm>
                <a:custGeom>
                  <a:avLst/>
                  <a:gdLst>
                    <a:gd name="T0" fmla="*/ 0 w 249"/>
                    <a:gd name="T1" fmla="*/ 53 h 78"/>
                    <a:gd name="T2" fmla="*/ 0 w 249"/>
                    <a:gd name="T3" fmla="*/ 47 h 78"/>
                    <a:gd name="T4" fmla="*/ 4 w 249"/>
                    <a:gd name="T5" fmla="*/ 42 h 78"/>
                    <a:gd name="T6" fmla="*/ 10 w 249"/>
                    <a:gd name="T7" fmla="*/ 40 h 78"/>
                    <a:gd name="T8" fmla="*/ 19 w 249"/>
                    <a:gd name="T9" fmla="*/ 40 h 78"/>
                    <a:gd name="T10" fmla="*/ 33 w 249"/>
                    <a:gd name="T11" fmla="*/ 38 h 78"/>
                    <a:gd name="T12" fmla="*/ 44 w 249"/>
                    <a:gd name="T13" fmla="*/ 36 h 78"/>
                    <a:gd name="T14" fmla="*/ 56 w 249"/>
                    <a:gd name="T15" fmla="*/ 33 h 78"/>
                    <a:gd name="T16" fmla="*/ 69 w 249"/>
                    <a:gd name="T17" fmla="*/ 29 h 78"/>
                    <a:gd name="T18" fmla="*/ 84 w 249"/>
                    <a:gd name="T19" fmla="*/ 26 h 78"/>
                    <a:gd name="T20" fmla="*/ 102 w 249"/>
                    <a:gd name="T21" fmla="*/ 20 h 78"/>
                    <a:gd name="T22" fmla="*/ 121 w 249"/>
                    <a:gd name="T23" fmla="*/ 15 h 78"/>
                    <a:gd name="T24" fmla="*/ 136 w 249"/>
                    <a:gd name="T25" fmla="*/ 9 h 78"/>
                    <a:gd name="T26" fmla="*/ 150 w 249"/>
                    <a:gd name="T27" fmla="*/ 6 h 78"/>
                    <a:gd name="T28" fmla="*/ 173 w 249"/>
                    <a:gd name="T29" fmla="*/ 2 h 78"/>
                    <a:gd name="T30" fmla="*/ 188 w 249"/>
                    <a:gd name="T31" fmla="*/ 0 h 78"/>
                    <a:gd name="T32" fmla="*/ 203 w 249"/>
                    <a:gd name="T33" fmla="*/ 0 h 78"/>
                    <a:gd name="T34" fmla="*/ 220 w 249"/>
                    <a:gd name="T35" fmla="*/ 2 h 78"/>
                    <a:gd name="T36" fmla="*/ 230 w 249"/>
                    <a:gd name="T37" fmla="*/ 4 h 78"/>
                    <a:gd name="T38" fmla="*/ 240 w 249"/>
                    <a:gd name="T39" fmla="*/ 9 h 78"/>
                    <a:gd name="T40" fmla="*/ 245 w 249"/>
                    <a:gd name="T41" fmla="*/ 15 h 78"/>
                    <a:gd name="T42" fmla="*/ 247 w 249"/>
                    <a:gd name="T43" fmla="*/ 20 h 78"/>
                    <a:gd name="T44" fmla="*/ 249 w 249"/>
                    <a:gd name="T45" fmla="*/ 26 h 78"/>
                    <a:gd name="T46" fmla="*/ 247 w 249"/>
                    <a:gd name="T47" fmla="*/ 27 h 78"/>
                    <a:gd name="T48" fmla="*/ 242 w 249"/>
                    <a:gd name="T49" fmla="*/ 31 h 78"/>
                    <a:gd name="T50" fmla="*/ 234 w 249"/>
                    <a:gd name="T51" fmla="*/ 35 h 78"/>
                    <a:gd name="T52" fmla="*/ 222 w 249"/>
                    <a:gd name="T53" fmla="*/ 40 h 78"/>
                    <a:gd name="T54" fmla="*/ 207 w 249"/>
                    <a:gd name="T55" fmla="*/ 44 h 78"/>
                    <a:gd name="T56" fmla="*/ 188 w 249"/>
                    <a:gd name="T57" fmla="*/ 49 h 78"/>
                    <a:gd name="T58" fmla="*/ 167 w 249"/>
                    <a:gd name="T59" fmla="*/ 54 h 78"/>
                    <a:gd name="T60" fmla="*/ 144 w 249"/>
                    <a:gd name="T61" fmla="*/ 62 h 78"/>
                    <a:gd name="T62" fmla="*/ 119 w 249"/>
                    <a:gd name="T63" fmla="*/ 67 h 78"/>
                    <a:gd name="T64" fmla="*/ 98 w 249"/>
                    <a:gd name="T65" fmla="*/ 71 h 78"/>
                    <a:gd name="T66" fmla="*/ 79 w 249"/>
                    <a:gd name="T67" fmla="*/ 74 h 78"/>
                    <a:gd name="T68" fmla="*/ 61 w 249"/>
                    <a:gd name="T69" fmla="*/ 76 h 78"/>
                    <a:gd name="T70" fmla="*/ 48 w 249"/>
                    <a:gd name="T71" fmla="*/ 78 h 78"/>
                    <a:gd name="T72" fmla="*/ 36 w 249"/>
                    <a:gd name="T73" fmla="*/ 78 h 78"/>
                    <a:gd name="T74" fmla="*/ 29 w 249"/>
                    <a:gd name="T75" fmla="*/ 78 h 78"/>
                    <a:gd name="T76" fmla="*/ 25 w 249"/>
                    <a:gd name="T77" fmla="*/ 76 h 78"/>
                    <a:gd name="T78" fmla="*/ 15 w 249"/>
                    <a:gd name="T79" fmla="*/ 72 h 78"/>
                    <a:gd name="T80" fmla="*/ 10 w 249"/>
                    <a:gd name="T81" fmla="*/ 69 h 78"/>
                    <a:gd name="T82" fmla="*/ 4 w 249"/>
                    <a:gd name="T83" fmla="*/ 60 h 78"/>
                    <a:gd name="T84" fmla="*/ 2 w 249"/>
                    <a:gd name="T85" fmla="*/ 5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49" h="78">
                      <a:moveTo>
                        <a:pt x="2" y="56"/>
                      </a:moveTo>
                      <a:lnTo>
                        <a:pt x="0" y="53"/>
                      </a:lnTo>
                      <a:lnTo>
                        <a:pt x="0" y="49"/>
                      </a:lnTo>
                      <a:lnTo>
                        <a:pt x="0" y="47"/>
                      </a:lnTo>
                      <a:lnTo>
                        <a:pt x="2" y="44"/>
                      </a:lnTo>
                      <a:lnTo>
                        <a:pt x="4" y="42"/>
                      </a:lnTo>
                      <a:lnTo>
                        <a:pt x="6" y="42"/>
                      </a:lnTo>
                      <a:lnTo>
                        <a:pt x="10" y="40"/>
                      </a:lnTo>
                      <a:lnTo>
                        <a:pt x="15" y="40"/>
                      </a:lnTo>
                      <a:lnTo>
                        <a:pt x="19" y="40"/>
                      </a:lnTo>
                      <a:lnTo>
                        <a:pt x="25" y="40"/>
                      </a:lnTo>
                      <a:lnTo>
                        <a:pt x="33" y="38"/>
                      </a:lnTo>
                      <a:lnTo>
                        <a:pt x="38" y="36"/>
                      </a:lnTo>
                      <a:lnTo>
                        <a:pt x="44" y="36"/>
                      </a:lnTo>
                      <a:lnTo>
                        <a:pt x="48" y="35"/>
                      </a:lnTo>
                      <a:lnTo>
                        <a:pt x="56" y="33"/>
                      </a:lnTo>
                      <a:lnTo>
                        <a:pt x="61" y="31"/>
                      </a:lnTo>
                      <a:lnTo>
                        <a:pt x="69" y="29"/>
                      </a:lnTo>
                      <a:lnTo>
                        <a:pt x="77" y="27"/>
                      </a:lnTo>
                      <a:lnTo>
                        <a:pt x="84" y="26"/>
                      </a:lnTo>
                      <a:lnTo>
                        <a:pt x="92" y="22"/>
                      </a:lnTo>
                      <a:lnTo>
                        <a:pt x="102" y="20"/>
                      </a:lnTo>
                      <a:lnTo>
                        <a:pt x="111" y="17"/>
                      </a:lnTo>
                      <a:lnTo>
                        <a:pt x="121" y="15"/>
                      </a:lnTo>
                      <a:lnTo>
                        <a:pt x="128" y="13"/>
                      </a:lnTo>
                      <a:lnTo>
                        <a:pt x="136" y="9"/>
                      </a:lnTo>
                      <a:lnTo>
                        <a:pt x="144" y="8"/>
                      </a:lnTo>
                      <a:lnTo>
                        <a:pt x="150" y="6"/>
                      </a:lnTo>
                      <a:lnTo>
                        <a:pt x="161" y="4"/>
                      </a:lnTo>
                      <a:lnTo>
                        <a:pt x="173" y="2"/>
                      </a:lnTo>
                      <a:lnTo>
                        <a:pt x="180" y="0"/>
                      </a:lnTo>
                      <a:lnTo>
                        <a:pt x="188" y="0"/>
                      </a:lnTo>
                      <a:lnTo>
                        <a:pt x="194" y="0"/>
                      </a:lnTo>
                      <a:lnTo>
                        <a:pt x="203" y="0"/>
                      </a:lnTo>
                      <a:lnTo>
                        <a:pt x="213" y="0"/>
                      </a:lnTo>
                      <a:lnTo>
                        <a:pt x="220" y="2"/>
                      </a:lnTo>
                      <a:lnTo>
                        <a:pt x="224" y="2"/>
                      </a:lnTo>
                      <a:lnTo>
                        <a:pt x="230" y="4"/>
                      </a:lnTo>
                      <a:lnTo>
                        <a:pt x="236" y="8"/>
                      </a:lnTo>
                      <a:lnTo>
                        <a:pt x="240" y="9"/>
                      </a:lnTo>
                      <a:lnTo>
                        <a:pt x="242" y="13"/>
                      </a:lnTo>
                      <a:lnTo>
                        <a:pt x="245" y="15"/>
                      </a:lnTo>
                      <a:lnTo>
                        <a:pt x="247" y="18"/>
                      </a:lnTo>
                      <a:lnTo>
                        <a:pt x="247" y="20"/>
                      </a:lnTo>
                      <a:lnTo>
                        <a:pt x="249" y="24"/>
                      </a:lnTo>
                      <a:lnTo>
                        <a:pt x="249" y="26"/>
                      </a:lnTo>
                      <a:lnTo>
                        <a:pt x="247" y="26"/>
                      </a:lnTo>
                      <a:lnTo>
                        <a:pt x="247" y="27"/>
                      </a:lnTo>
                      <a:lnTo>
                        <a:pt x="245" y="29"/>
                      </a:lnTo>
                      <a:lnTo>
                        <a:pt x="242" y="31"/>
                      </a:lnTo>
                      <a:lnTo>
                        <a:pt x="238" y="33"/>
                      </a:lnTo>
                      <a:lnTo>
                        <a:pt x="234" y="35"/>
                      </a:lnTo>
                      <a:lnTo>
                        <a:pt x="228" y="36"/>
                      </a:lnTo>
                      <a:lnTo>
                        <a:pt x="222" y="40"/>
                      </a:lnTo>
                      <a:lnTo>
                        <a:pt x="215" y="42"/>
                      </a:lnTo>
                      <a:lnTo>
                        <a:pt x="207" y="44"/>
                      </a:lnTo>
                      <a:lnTo>
                        <a:pt x="197" y="47"/>
                      </a:lnTo>
                      <a:lnTo>
                        <a:pt x="188" y="49"/>
                      </a:lnTo>
                      <a:lnTo>
                        <a:pt x="178" y="53"/>
                      </a:lnTo>
                      <a:lnTo>
                        <a:pt x="167" y="54"/>
                      </a:lnTo>
                      <a:lnTo>
                        <a:pt x="155" y="58"/>
                      </a:lnTo>
                      <a:lnTo>
                        <a:pt x="144" y="62"/>
                      </a:lnTo>
                      <a:lnTo>
                        <a:pt x="130" y="63"/>
                      </a:lnTo>
                      <a:lnTo>
                        <a:pt x="119" y="67"/>
                      </a:lnTo>
                      <a:lnTo>
                        <a:pt x="107" y="69"/>
                      </a:lnTo>
                      <a:lnTo>
                        <a:pt x="98" y="71"/>
                      </a:lnTo>
                      <a:lnTo>
                        <a:pt x="86" y="72"/>
                      </a:lnTo>
                      <a:lnTo>
                        <a:pt x="79" y="74"/>
                      </a:lnTo>
                      <a:lnTo>
                        <a:pt x="69" y="76"/>
                      </a:lnTo>
                      <a:lnTo>
                        <a:pt x="61" y="76"/>
                      </a:lnTo>
                      <a:lnTo>
                        <a:pt x="54" y="78"/>
                      </a:lnTo>
                      <a:lnTo>
                        <a:pt x="48" y="78"/>
                      </a:lnTo>
                      <a:lnTo>
                        <a:pt x="42" y="78"/>
                      </a:lnTo>
                      <a:lnTo>
                        <a:pt x="36" y="78"/>
                      </a:lnTo>
                      <a:lnTo>
                        <a:pt x="33" y="78"/>
                      </a:lnTo>
                      <a:lnTo>
                        <a:pt x="29" y="78"/>
                      </a:lnTo>
                      <a:lnTo>
                        <a:pt x="27" y="78"/>
                      </a:lnTo>
                      <a:lnTo>
                        <a:pt x="25" y="76"/>
                      </a:lnTo>
                      <a:lnTo>
                        <a:pt x="19" y="74"/>
                      </a:lnTo>
                      <a:lnTo>
                        <a:pt x="15" y="72"/>
                      </a:lnTo>
                      <a:lnTo>
                        <a:pt x="12" y="71"/>
                      </a:lnTo>
                      <a:lnTo>
                        <a:pt x="10" y="69"/>
                      </a:lnTo>
                      <a:lnTo>
                        <a:pt x="6" y="63"/>
                      </a:lnTo>
                      <a:lnTo>
                        <a:pt x="4" y="60"/>
                      </a:lnTo>
                      <a:lnTo>
                        <a:pt x="2" y="56"/>
                      </a:lnTo>
                      <a:lnTo>
                        <a:pt x="2" y="56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" name="Freeform 191"/>
                <p:cNvSpPr>
                  <a:spLocks/>
                </p:cNvSpPr>
                <p:nvPr/>
              </p:nvSpPr>
              <p:spPr bwMode="auto">
                <a:xfrm>
                  <a:off x="2533651" y="4117975"/>
                  <a:ext cx="198438" cy="76200"/>
                </a:xfrm>
                <a:custGeom>
                  <a:avLst/>
                  <a:gdLst>
                    <a:gd name="T0" fmla="*/ 6 w 249"/>
                    <a:gd name="T1" fmla="*/ 88 h 97"/>
                    <a:gd name="T2" fmla="*/ 0 w 249"/>
                    <a:gd name="T3" fmla="*/ 79 h 97"/>
                    <a:gd name="T4" fmla="*/ 0 w 249"/>
                    <a:gd name="T5" fmla="*/ 74 h 97"/>
                    <a:gd name="T6" fmla="*/ 4 w 249"/>
                    <a:gd name="T7" fmla="*/ 70 h 97"/>
                    <a:gd name="T8" fmla="*/ 8 w 249"/>
                    <a:gd name="T9" fmla="*/ 67 h 97"/>
                    <a:gd name="T10" fmla="*/ 12 w 249"/>
                    <a:gd name="T11" fmla="*/ 67 h 97"/>
                    <a:gd name="T12" fmla="*/ 19 w 249"/>
                    <a:gd name="T13" fmla="*/ 63 h 97"/>
                    <a:gd name="T14" fmla="*/ 31 w 249"/>
                    <a:gd name="T15" fmla="*/ 60 h 97"/>
                    <a:gd name="T16" fmla="*/ 44 w 249"/>
                    <a:gd name="T17" fmla="*/ 54 h 97"/>
                    <a:gd name="T18" fmla="*/ 59 w 249"/>
                    <a:gd name="T19" fmla="*/ 47 h 97"/>
                    <a:gd name="T20" fmla="*/ 79 w 249"/>
                    <a:gd name="T21" fmla="*/ 40 h 97"/>
                    <a:gd name="T22" fmla="*/ 100 w 249"/>
                    <a:gd name="T23" fmla="*/ 31 h 97"/>
                    <a:gd name="T24" fmla="*/ 123 w 249"/>
                    <a:gd name="T25" fmla="*/ 22 h 97"/>
                    <a:gd name="T26" fmla="*/ 142 w 249"/>
                    <a:gd name="T27" fmla="*/ 15 h 97"/>
                    <a:gd name="T28" fmla="*/ 161 w 249"/>
                    <a:gd name="T29" fmla="*/ 7 h 97"/>
                    <a:gd name="T30" fmla="*/ 178 w 249"/>
                    <a:gd name="T31" fmla="*/ 4 h 97"/>
                    <a:gd name="T32" fmla="*/ 192 w 249"/>
                    <a:gd name="T33" fmla="*/ 2 h 97"/>
                    <a:gd name="T34" fmla="*/ 205 w 249"/>
                    <a:gd name="T35" fmla="*/ 0 h 97"/>
                    <a:gd name="T36" fmla="*/ 215 w 249"/>
                    <a:gd name="T37" fmla="*/ 2 h 97"/>
                    <a:gd name="T38" fmla="*/ 222 w 249"/>
                    <a:gd name="T39" fmla="*/ 4 h 97"/>
                    <a:gd name="T40" fmla="*/ 230 w 249"/>
                    <a:gd name="T41" fmla="*/ 9 h 97"/>
                    <a:gd name="T42" fmla="*/ 240 w 249"/>
                    <a:gd name="T43" fmla="*/ 16 h 97"/>
                    <a:gd name="T44" fmla="*/ 245 w 249"/>
                    <a:gd name="T45" fmla="*/ 20 h 97"/>
                    <a:gd name="T46" fmla="*/ 247 w 249"/>
                    <a:gd name="T47" fmla="*/ 25 h 97"/>
                    <a:gd name="T48" fmla="*/ 247 w 249"/>
                    <a:gd name="T49" fmla="*/ 27 h 97"/>
                    <a:gd name="T50" fmla="*/ 245 w 249"/>
                    <a:gd name="T51" fmla="*/ 31 h 97"/>
                    <a:gd name="T52" fmla="*/ 238 w 249"/>
                    <a:gd name="T53" fmla="*/ 33 h 97"/>
                    <a:gd name="T54" fmla="*/ 228 w 249"/>
                    <a:gd name="T55" fmla="*/ 36 h 97"/>
                    <a:gd name="T56" fmla="*/ 213 w 249"/>
                    <a:gd name="T57" fmla="*/ 42 h 97"/>
                    <a:gd name="T58" fmla="*/ 197 w 249"/>
                    <a:gd name="T59" fmla="*/ 47 h 97"/>
                    <a:gd name="T60" fmla="*/ 176 w 249"/>
                    <a:gd name="T61" fmla="*/ 54 h 97"/>
                    <a:gd name="T62" fmla="*/ 151 w 249"/>
                    <a:gd name="T63" fmla="*/ 63 h 97"/>
                    <a:gd name="T64" fmla="*/ 125 w 249"/>
                    <a:gd name="T65" fmla="*/ 72 h 97"/>
                    <a:gd name="T66" fmla="*/ 102 w 249"/>
                    <a:gd name="T67" fmla="*/ 81 h 97"/>
                    <a:gd name="T68" fmla="*/ 79 w 249"/>
                    <a:gd name="T69" fmla="*/ 87 h 97"/>
                    <a:gd name="T70" fmla="*/ 61 w 249"/>
                    <a:gd name="T71" fmla="*/ 92 h 97"/>
                    <a:gd name="T72" fmla="*/ 44 w 249"/>
                    <a:gd name="T73" fmla="*/ 96 h 97"/>
                    <a:gd name="T74" fmla="*/ 33 w 249"/>
                    <a:gd name="T75" fmla="*/ 97 h 97"/>
                    <a:gd name="T76" fmla="*/ 21 w 249"/>
                    <a:gd name="T77" fmla="*/ 97 h 97"/>
                    <a:gd name="T78" fmla="*/ 13 w 249"/>
                    <a:gd name="T79" fmla="*/ 96 h 97"/>
                    <a:gd name="T80" fmla="*/ 12 w 249"/>
                    <a:gd name="T81" fmla="*/ 9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49" h="97">
                      <a:moveTo>
                        <a:pt x="12" y="94"/>
                      </a:moveTo>
                      <a:lnTo>
                        <a:pt x="6" y="88"/>
                      </a:lnTo>
                      <a:lnTo>
                        <a:pt x="4" y="83"/>
                      </a:lnTo>
                      <a:lnTo>
                        <a:pt x="0" y="79"/>
                      </a:lnTo>
                      <a:lnTo>
                        <a:pt x="0" y="76"/>
                      </a:lnTo>
                      <a:lnTo>
                        <a:pt x="0" y="74"/>
                      </a:lnTo>
                      <a:lnTo>
                        <a:pt x="2" y="72"/>
                      </a:lnTo>
                      <a:lnTo>
                        <a:pt x="4" y="70"/>
                      </a:lnTo>
                      <a:lnTo>
                        <a:pt x="6" y="69"/>
                      </a:lnTo>
                      <a:lnTo>
                        <a:pt x="8" y="67"/>
                      </a:lnTo>
                      <a:lnTo>
                        <a:pt x="10" y="67"/>
                      </a:lnTo>
                      <a:lnTo>
                        <a:pt x="12" y="67"/>
                      </a:lnTo>
                      <a:lnTo>
                        <a:pt x="15" y="65"/>
                      </a:lnTo>
                      <a:lnTo>
                        <a:pt x="19" y="63"/>
                      </a:lnTo>
                      <a:lnTo>
                        <a:pt x="25" y="61"/>
                      </a:lnTo>
                      <a:lnTo>
                        <a:pt x="31" y="60"/>
                      </a:lnTo>
                      <a:lnTo>
                        <a:pt x="36" y="58"/>
                      </a:lnTo>
                      <a:lnTo>
                        <a:pt x="44" y="54"/>
                      </a:lnTo>
                      <a:lnTo>
                        <a:pt x="52" y="51"/>
                      </a:lnTo>
                      <a:lnTo>
                        <a:pt x="59" y="47"/>
                      </a:lnTo>
                      <a:lnTo>
                        <a:pt x="69" y="43"/>
                      </a:lnTo>
                      <a:lnTo>
                        <a:pt x="79" y="40"/>
                      </a:lnTo>
                      <a:lnTo>
                        <a:pt x="88" y="36"/>
                      </a:lnTo>
                      <a:lnTo>
                        <a:pt x="100" y="31"/>
                      </a:lnTo>
                      <a:lnTo>
                        <a:pt x="111" y="27"/>
                      </a:lnTo>
                      <a:lnTo>
                        <a:pt x="123" y="22"/>
                      </a:lnTo>
                      <a:lnTo>
                        <a:pt x="132" y="18"/>
                      </a:lnTo>
                      <a:lnTo>
                        <a:pt x="142" y="15"/>
                      </a:lnTo>
                      <a:lnTo>
                        <a:pt x="151" y="11"/>
                      </a:lnTo>
                      <a:lnTo>
                        <a:pt x="161" y="7"/>
                      </a:lnTo>
                      <a:lnTo>
                        <a:pt x="171" y="6"/>
                      </a:lnTo>
                      <a:lnTo>
                        <a:pt x="178" y="4"/>
                      </a:lnTo>
                      <a:lnTo>
                        <a:pt x="186" y="2"/>
                      </a:lnTo>
                      <a:lnTo>
                        <a:pt x="192" y="2"/>
                      </a:lnTo>
                      <a:lnTo>
                        <a:pt x="199" y="2"/>
                      </a:lnTo>
                      <a:lnTo>
                        <a:pt x="205" y="0"/>
                      </a:lnTo>
                      <a:lnTo>
                        <a:pt x="211" y="2"/>
                      </a:lnTo>
                      <a:lnTo>
                        <a:pt x="215" y="2"/>
                      </a:lnTo>
                      <a:lnTo>
                        <a:pt x="219" y="4"/>
                      </a:lnTo>
                      <a:lnTo>
                        <a:pt x="222" y="4"/>
                      </a:lnTo>
                      <a:lnTo>
                        <a:pt x="226" y="6"/>
                      </a:lnTo>
                      <a:lnTo>
                        <a:pt x="230" y="9"/>
                      </a:lnTo>
                      <a:lnTo>
                        <a:pt x="236" y="13"/>
                      </a:lnTo>
                      <a:lnTo>
                        <a:pt x="240" y="16"/>
                      </a:lnTo>
                      <a:lnTo>
                        <a:pt x="242" y="18"/>
                      </a:lnTo>
                      <a:lnTo>
                        <a:pt x="245" y="20"/>
                      </a:lnTo>
                      <a:lnTo>
                        <a:pt x="247" y="24"/>
                      </a:lnTo>
                      <a:lnTo>
                        <a:pt x="247" y="25"/>
                      </a:lnTo>
                      <a:lnTo>
                        <a:pt x="249" y="27"/>
                      </a:lnTo>
                      <a:lnTo>
                        <a:pt x="247" y="27"/>
                      </a:lnTo>
                      <a:lnTo>
                        <a:pt x="247" y="29"/>
                      </a:lnTo>
                      <a:lnTo>
                        <a:pt x="245" y="31"/>
                      </a:lnTo>
                      <a:lnTo>
                        <a:pt x="242" y="31"/>
                      </a:lnTo>
                      <a:lnTo>
                        <a:pt x="238" y="33"/>
                      </a:lnTo>
                      <a:lnTo>
                        <a:pt x="234" y="34"/>
                      </a:lnTo>
                      <a:lnTo>
                        <a:pt x="228" y="36"/>
                      </a:lnTo>
                      <a:lnTo>
                        <a:pt x="220" y="40"/>
                      </a:lnTo>
                      <a:lnTo>
                        <a:pt x="213" y="42"/>
                      </a:lnTo>
                      <a:lnTo>
                        <a:pt x="205" y="45"/>
                      </a:lnTo>
                      <a:lnTo>
                        <a:pt x="197" y="47"/>
                      </a:lnTo>
                      <a:lnTo>
                        <a:pt x="186" y="51"/>
                      </a:lnTo>
                      <a:lnTo>
                        <a:pt x="176" y="54"/>
                      </a:lnTo>
                      <a:lnTo>
                        <a:pt x="165" y="58"/>
                      </a:lnTo>
                      <a:lnTo>
                        <a:pt x="151" y="63"/>
                      </a:lnTo>
                      <a:lnTo>
                        <a:pt x="138" y="69"/>
                      </a:lnTo>
                      <a:lnTo>
                        <a:pt x="125" y="72"/>
                      </a:lnTo>
                      <a:lnTo>
                        <a:pt x="113" y="78"/>
                      </a:lnTo>
                      <a:lnTo>
                        <a:pt x="102" y="81"/>
                      </a:lnTo>
                      <a:lnTo>
                        <a:pt x="90" y="85"/>
                      </a:lnTo>
                      <a:lnTo>
                        <a:pt x="79" y="87"/>
                      </a:lnTo>
                      <a:lnTo>
                        <a:pt x="69" y="90"/>
                      </a:lnTo>
                      <a:lnTo>
                        <a:pt x="61" y="92"/>
                      </a:lnTo>
                      <a:lnTo>
                        <a:pt x="52" y="94"/>
                      </a:lnTo>
                      <a:lnTo>
                        <a:pt x="44" y="96"/>
                      </a:lnTo>
                      <a:lnTo>
                        <a:pt x="38" y="97"/>
                      </a:lnTo>
                      <a:lnTo>
                        <a:pt x="33" y="97"/>
                      </a:lnTo>
                      <a:lnTo>
                        <a:pt x="27" y="97"/>
                      </a:lnTo>
                      <a:lnTo>
                        <a:pt x="21" y="97"/>
                      </a:lnTo>
                      <a:lnTo>
                        <a:pt x="17" y="96"/>
                      </a:lnTo>
                      <a:lnTo>
                        <a:pt x="13" y="96"/>
                      </a:lnTo>
                      <a:lnTo>
                        <a:pt x="12" y="94"/>
                      </a:lnTo>
                      <a:lnTo>
                        <a:pt x="12" y="94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Freeform 192"/>
                <p:cNvSpPr>
                  <a:spLocks/>
                </p:cNvSpPr>
                <p:nvPr/>
              </p:nvSpPr>
              <p:spPr bwMode="auto">
                <a:xfrm>
                  <a:off x="2428876" y="3860800"/>
                  <a:ext cx="407988" cy="220663"/>
                </a:xfrm>
                <a:custGeom>
                  <a:avLst/>
                  <a:gdLst>
                    <a:gd name="T0" fmla="*/ 268 w 513"/>
                    <a:gd name="T1" fmla="*/ 220 h 278"/>
                    <a:gd name="T2" fmla="*/ 310 w 513"/>
                    <a:gd name="T3" fmla="*/ 166 h 278"/>
                    <a:gd name="T4" fmla="*/ 343 w 513"/>
                    <a:gd name="T5" fmla="*/ 125 h 278"/>
                    <a:gd name="T6" fmla="*/ 364 w 513"/>
                    <a:gd name="T7" fmla="*/ 94 h 278"/>
                    <a:gd name="T8" fmla="*/ 375 w 513"/>
                    <a:gd name="T9" fmla="*/ 76 h 278"/>
                    <a:gd name="T10" fmla="*/ 374 w 513"/>
                    <a:gd name="T11" fmla="*/ 71 h 278"/>
                    <a:gd name="T12" fmla="*/ 362 w 513"/>
                    <a:gd name="T13" fmla="*/ 67 h 278"/>
                    <a:gd name="T14" fmla="*/ 352 w 513"/>
                    <a:gd name="T15" fmla="*/ 67 h 278"/>
                    <a:gd name="T16" fmla="*/ 339 w 513"/>
                    <a:gd name="T17" fmla="*/ 71 h 278"/>
                    <a:gd name="T18" fmla="*/ 316 w 513"/>
                    <a:gd name="T19" fmla="*/ 78 h 278"/>
                    <a:gd name="T20" fmla="*/ 287 w 513"/>
                    <a:gd name="T21" fmla="*/ 89 h 278"/>
                    <a:gd name="T22" fmla="*/ 253 w 513"/>
                    <a:gd name="T23" fmla="*/ 103 h 278"/>
                    <a:gd name="T24" fmla="*/ 211 w 513"/>
                    <a:gd name="T25" fmla="*/ 119 h 278"/>
                    <a:gd name="T26" fmla="*/ 170 w 513"/>
                    <a:gd name="T27" fmla="*/ 137 h 278"/>
                    <a:gd name="T28" fmla="*/ 138 w 513"/>
                    <a:gd name="T29" fmla="*/ 150 h 278"/>
                    <a:gd name="T30" fmla="*/ 113 w 513"/>
                    <a:gd name="T31" fmla="*/ 157 h 278"/>
                    <a:gd name="T32" fmla="*/ 94 w 513"/>
                    <a:gd name="T33" fmla="*/ 163 h 278"/>
                    <a:gd name="T34" fmla="*/ 84 w 513"/>
                    <a:gd name="T35" fmla="*/ 164 h 278"/>
                    <a:gd name="T36" fmla="*/ 67 w 513"/>
                    <a:gd name="T37" fmla="*/ 163 h 278"/>
                    <a:gd name="T38" fmla="*/ 48 w 513"/>
                    <a:gd name="T39" fmla="*/ 154 h 278"/>
                    <a:gd name="T40" fmla="*/ 25 w 513"/>
                    <a:gd name="T41" fmla="*/ 141 h 278"/>
                    <a:gd name="T42" fmla="*/ 7 w 513"/>
                    <a:gd name="T43" fmla="*/ 128 h 278"/>
                    <a:gd name="T44" fmla="*/ 0 w 513"/>
                    <a:gd name="T45" fmla="*/ 118 h 278"/>
                    <a:gd name="T46" fmla="*/ 2 w 513"/>
                    <a:gd name="T47" fmla="*/ 107 h 278"/>
                    <a:gd name="T48" fmla="*/ 13 w 513"/>
                    <a:gd name="T49" fmla="*/ 100 h 278"/>
                    <a:gd name="T50" fmla="*/ 32 w 513"/>
                    <a:gd name="T51" fmla="*/ 98 h 278"/>
                    <a:gd name="T52" fmla="*/ 46 w 513"/>
                    <a:gd name="T53" fmla="*/ 98 h 278"/>
                    <a:gd name="T54" fmla="*/ 63 w 513"/>
                    <a:gd name="T55" fmla="*/ 96 h 278"/>
                    <a:gd name="T56" fmla="*/ 84 w 513"/>
                    <a:gd name="T57" fmla="*/ 92 h 278"/>
                    <a:gd name="T58" fmla="*/ 130 w 513"/>
                    <a:gd name="T59" fmla="*/ 83 h 278"/>
                    <a:gd name="T60" fmla="*/ 195 w 513"/>
                    <a:gd name="T61" fmla="*/ 67 h 278"/>
                    <a:gd name="T62" fmla="*/ 251 w 513"/>
                    <a:gd name="T63" fmla="*/ 53 h 278"/>
                    <a:gd name="T64" fmla="*/ 293 w 513"/>
                    <a:gd name="T65" fmla="*/ 42 h 278"/>
                    <a:gd name="T66" fmla="*/ 326 w 513"/>
                    <a:gd name="T67" fmla="*/ 29 h 278"/>
                    <a:gd name="T68" fmla="*/ 351 w 513"/>
                    <a:gd name="T69" fmla="*/ 18 h 278"/>
                    <a:gd name="T70" fmla="*/ 372 w 513"/>
                    <a:gd name="T71" fmla="*/ 8 h 278"/>
                    <a:gd name="T72" fmla="*/ 391 w 513"/>
                    <a:gd name="T73" fmla="*/ 0 h 278"/>
                    <a:gd name="T74" fmla="*/ 400 w 513"/>
                    <a:gd name="T75" fmla="*/ 4 h 278"/>
                    <a:gd name="T76" fmla="*/ 416 w 513"/>
                    <a:gd name="T77" fmla="*/ 11 h 278"/>
                    <a:gd name="T78" fmla="*/ 441 w 513"/>
                    <a:gd name="T79" fmla="*/ 20 h 278"/>
                    <a:gd name="T80" fmla="*/ 471 w 513"/>
                    <a:gd name="T81" fmla="*/ 40 h 278"/>
                    <a:gd name="T82" fmla="*/ 500 w 513"/>
                    <a:gd name="T83" fmla="*/ 62 h 278"/>
                    <a:gd name="T84" fmla="*/ 510 w 513"/>
                    <a:gd name="T85" fmla="*/ 76 h 278"/>
                    <a:gd name="T86" fmla="*/ 513 w 513"/>
                    <a:gd name="T87" fmla="*/ 89 h 278"/>
                    <a:gd name="T88" fmla="*/ 512 w 513"/>
                    <a:gd name="T89" fmla="*/ 100 h 278"/>
                    <a:gd name="T90" fmla="*/ 498 w 513"/>
                    <a:gd name="T91" fmla="*/ 107 h 278"/>
                    <a:gd name="T92" fmla="*/ 477 w 513"/>
                    <a:gd name="T93" fmla="*/ 114 h 278"/>
                    <a:gd name="T94" fmla="*/ 456 w 513"/>
                    <a:gd name="T95" fmla="*/ 121 h 278"/>
                    <a:gd name="T96" fmla="*/ 425 w 513"/>
                    <a:gd name="T97" fmla="*/ 139 h 278"/>
                    <a:gd name="T98" fmla="*/ 387 w 513"/>
                    <a:gd name="T99" fmla="*/ 168 h 278"/>
                    <a:gd name="T100" fmla="*/ 337 w 513"/>
                    <a:gd name="T101" fmla="*/ 206 h 278"/>
                    <a:gd name="T102" fmla="*/ 278 w 513"/>
                    <a:gd name="T103" fmla="*/ 258 h 278"/>
                    <a:gd name="T104" fmla="*/ 234 w 513"/>
                    <a:gd name="T105" fmla="*/ 262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13" h="278">
                      <a:moveTo>
                        <a:pt x="234" y="262"/>
                      </a:moveTo>
                      <a:lnTo>
                        <a:pt x="251" y="240"/>
                      </a:lnTo>
                      <a:lnTo>
                        <a:pt x="268" y="220"/>
                      </a:lnTo>
                      <a:lnTo>
                        <a:pt x="283" y="201"/>
                      </a:lnTo>
                      <a:lnTo>
                        <a:pt x="297" y="182"/>
                      </a:lnTo>
                      <a:lnTo>
                        <a:pt x="310" y="166"/>
                      </a:lnTo>
                      <a:lnTo>
                        <a:pt x="322" y="152"/>
                      </a:lnTo>
                      <a:lnTo>
                        <a:pt x="333" y="137"/>
                      </a:lnTo>
                      <a:lnTo>
                        <a:pt x="343" y="125"/>
                      </a:lnTo>
                      <a:lnTo>
                        <a:pt x="351" y="114"/>
                      </a:lnTo>
                      <a:lnTo>
                        <a:pt x="358" y="103"/>
                      </a:lnTo>
                      <a:lnTo>
                        <a:pt x="364" y="94"/>
                      </a:lnTo>
                      <a:lnTo>
                        <a:pt x="370" y="87"/>
                      </a:lnTo>
                      <a:lnTo>
                        <a:pt x="374" y="82"/>
                      </a:lnTo>
                      <a:lnTo>
                        <a:pt x="375" y="76"/>
                      </a:lnTo>
                      <a:lnTo>
                        <a:pt x="375" y="74"/>
                      </a:lnTo>
                      <a:lnTo>
                        <a:pt x="375" y="73"/>
                      </a:lnTo>
                      <a:lnTo>
                        <a:pt x="374" y="71"/>
                      </a:lnTo>
                      <a:lnTo>
                        <a:pt x="372" y="69"/>
                      </a:lnTo>
                      <a:lnTo>
                        <a:pt x="366" y="67"/>
                      </a:lnTo>
                      <a:lnTo>
                        <a:pt x="362" y="67"/>
                      </a:lnTo>
                      <a:lnTo>
                        <a:pt x="358" y="67"/>
                      </a:lnTo>
                      <a:lnTo>
                        <a:pt x="356" y="67"/>
                      </a:lnTo>
                      <a:lnTo>
                        <a:pt x="352" y="67"/>
                      </a:lnTo>
                      <a:lnTo>
                        <a:pt x="349" y="69"/>
                      </a:lnTo>
                      <a:lnTo>
                        <a:pt x="345" y="69"/>
                      </a:lnTo>
                      <a:lnTo>
                        <a:pt x="339" y="71"/>
                      </a:lnTo>
                      <a:lnTo>
                        <a:pt x="331" y="73"/>
                      </a:lnTo>
                      <a:lnTo>
                        <a:pt x="326" y="76"/>
                      </a:lnTo>
                      <a:lnTo>
                        <a:pt x="316" y="78"/>
                      </a:lnTo>
                      <a:lnTo>
                        <a:pt x="308" y="82"/>
                      </a:lnTo>
                      <a:lnTo>
                        <a:pt x="299" y="85"/>
                      </a:lnTo>
                      <a:lnTo>
                        <a:pt x="287" y="89"/>
                      </a:lnTo>
                      <a:lnTo>
                        <a:pt x="278" y="92"/>
                      </a:lnTo>
                      <a:lnTo>
                        <a:pt x="264" y="98"/>
                      </a:lnTo>
                      <a:lnTo>
                        <a:pt x="253" y="103"/>
                      </a:lnTo>
                      <a:lnTo>
                        <a:pt x="239" y="107"/>
                      </a:lnTo>
                      <a:lnTo>
                        <a:pt x="226" y="114"/>
                      </a:lnTo>
                      <a:lnTo>
                        <a:pt x="211" y="119"/>
                      </a:lnTo>
                      <a:lnTo>
                        <a:pt x="195" y="127"/>
                      </a:lnTo>
                      <a:lnTo>
                        <a:pt x="182" y="132"/>
                      </a:lnTo>
                      <a:lnTo>
                        <a:pt x="170" y="137"/>
                      </a:lnTo>
                      <a:lnTo>
                        <a:pt x="159" y="141"/>
                      </a:lnTo>
                      <a:lnTo>
                        <a:pt x="147" y="146"/>
                      </a:lnTo>
                      <a:lnTo>
                        <a:pt x="138" y="150"/>
                      </a:lnTo>
                      <a:lnTo>
                        <a:pt x="128" y="152"/>
                      </a:lnTo>
                      <a:lnTo>
                        <a:pt x="121" y="155"/>
                      </a:lnTo>
                      <a:lnTo>
                        <a:pt x="113" y="157"/>
                      </a:lnTo>
                      <a:lnTo>
                        <a:pt x="105" y="161"/>
                      </a:lnTo>
                      <a:lnTo>
                        <a:pt x="99" y="163"/>
                      </a:lnTo>
                      <a:lnTo>
                        <a:pt x="94" y="163"/>
                      </a:lnTo>
                      <a:lnTo>
                        <a:pt x="90" y="164"/>
                      </a:lnTo>
                      <a:lnTo>
                        <a:pt x="86" y="164"/>
                      </a:lnTo>
                      <a:lnTo>
                        <a:pt x="84" y="164"/>
                      </a:lnTo>
                      <a:lnTo>
                        <a:pt x="78" y="164"/>
                      </a:lnTo>
                      <a:lnTo>
                        <a:pt x="73" y="164"/>
                      </a:lnTo>
                      <a:lnTo>
                        <a:pt x="67" y="163"/>
                      </a:lnTo>
                      <a:lnTo>
                        <a:pt x="61" y="161"/>
                      </a:lnTo>
                      <a:lnTo>
                        <a:pt x="55" y="157"/>
                      </a:lnTo>
                      <a:lnTo>
                        <a:pt x="48" y="154"/>
                      </a:lnTo>
                      <a:lnTo>
                        <a:pt x="42" y="150"/>
                      </a:lnTo>
                      <a:lnTo>
                        <a:pt x="32" y="145"/>
                      </a:lnTo>
                      <a:lnTo>
                        <a:pt x="25" y="141"/>
                      </a:lnTo>
                      <a:lnTo>
                        <a:pt x="17" y="136"/>
                      </a:lnTo>
                      <a:lnTo>
                        <a:pt x="11" y="132"/>
                      </a:lnTo>
                      <a:lnTo>
                        <a:pt x="7" y="128"/>
                      </a:lnTo>
                      <a:lnTo>
                        <a:pt x="4" y="125"/>
                      </a:lnTo>
                      <a:lnTo>
                        <a:pt x="2" y="121"/>
                      </a:lnTo>
                      <a:lnTo>
                        <a:pt x="0" y="118"/>
                      </a:lnTo>
                      <a:lnTo>
                        <a:pt x="2" y="114"/>
                      </a:lnTo>
                      <a:lnTo>
                        <a:pt x="2" y="110"/>
                      </a:lnTo>
                      <a:lnTo>
                        <a:pt x="2" y="107"/>
                      </a:lnTo>
                      <a:lnTo>
                        <a:pt x="6" y="103"/>
                      </a:lnTo>
                      <a:lnTo>
                        <a:pt x="7" y="101"/>
                      </a:lnTo>
                      <a:lnTo>
                        <a:pt x="13" y="100"/>
                      </a:lnTo>
                      <a:lnTo>
                        <a:pt x="19" y="100"/>
                      </a:lnTo>
                      <a:lnTo>
                        <a:pt x="25" y="98"/>
                      </a:lnTo>
                      <a:lnTo>
                        <a:pt x="32" y="98"/>
                      </a:lnTo>
                      <a:lnTo>
                        <a:pt x="36" y="98"/>
                      </a:lnTo>
                      <a:lnTo>
                        <a:pt x="40" y="98"/>
                      </a:lnTo>
                      <a:lnTo>
                        <a:pt x="46" y="98"/>
                      </a:lnTo>
                      <a:lnTo>
                        <a:pt x="52" y="96"/>
                      </a:lnTo>
                      <a:lnTo>
                        <a:pt x="57" y="96"/>
                      </a:lnTo>
                      <a:lnTo>
                        <a:pt x="63" y="96"/>
                      </a:lnTo>
                      <a:lnTo>
                        <a:pt x="69" y="94"/>
                      </a:lnTo>
                      <a:lnTo>
                        <a:pt x="76" y="94"/>
                      </a:lnTo>
                      <a:lnTo>
                        <a:pt x="84" y="92"/>
                      </a:lnTo>
                      <a:lnTo>
                        <a:pt x="94" y="91"/>
                      </a:lnTo>
                      <a:lnTo>
                        <a:pt x="111" y="87"/>
                      </a:lnTo>
                      <a:lnTo>
                        <a:pt x="130" y="83"/>
                      </a:lnTo>
                      <a:lnTo>
                        <a:pt x="151" y="78"/>
                      </a:lnTo>
                      <a:lnTo>
                        <a:pt x="174" y="73"/>
                      </a:lnTo>
                      <a:lnTo>
                        <a:pt x="195" y="67"/>
                      </a:lnTo>
                      <a:lnTo>
                        <a:pt x="214" y="62"/>
                      </a:lnTo>
                      <a:lnTo>
                        <a:pt x="234" y="58"/>
                      </a:lnTo>
                      <a:lnTo>
                        <a:pt x="251" y="53"/>
                      </a:lnTo>
                      <a:lnTo>
                        <a:pt x="266" y="49"/>
                      </a:lnTo>
                      <a:lnTo>
                        <a:pt x="282" y="45"/>
                      </a:lnTo>
                      <a:lnTo>
                        <a:pt x="293" y="42"/>
                      </a:lnTo>
                      <a:lnTo>
                        <a:pt x="305" y="38"/>
                      </a:lnTo>
                      <a:lnTo>
                        <a:pt x="316" y="33"/>
                      </a:lnTo>
                      <a:lnTo>
                        <a:pt x="326" y="29"/>
                      </a:lnTo>
                      <a:lnTo>
                        <a:pt x="335" y="26"/>
                      </a:lnTo>
                      <a:lnTo>
                        <a:pt x="343" y="22"/>
                      </a:lnTo>
                      <a:lnTo>
                        <a:pt x="351" y="18"/>
                      </a:lnTo>
                      <a:lnTo>
                        <a:pt x="356" y="15"/>
                      </a:lnTo>
                      <a:lnTo>
                        <a:pt x="362" y="11"/>
                      </a:lnTo>
                      <a:lnTo>
                        <a:pt x="372" y="8"/>
                      </a:lnTo>
                      <a:lnTo>
                        <a:pt x="379" y="4"/>
                      </a:lnTo>
                      <a:lnTo>
                        <a:pt x="387" y="0"/>
                      </a:lnTo>
                      <a:lnTo>
                        <a:pt x="391" y="0"/>
                      </a:lnTo>
                      <a:lnTo>
                        <a:pt x="395" y="0"/>
                      </a:lnTo>
                      <a:lnTo>
                        <a:pt x="397" y="2"/>
                      </a:lnTo>
                      <a:lnTo>
                        <a:pt x="400" y="4"/>
                      </a:lnTo>
                      <a:lnTo>
                        <a:pt x="404" y="6"/>
                      </a:lnTo>
                      <a:lnTo>
                        <a:pt x="410" y="9"/>
                      </a:lnTo>
                      <a:lnTo>
                        <a:pt x="416" y="11"/>
                      </a:lnTo>
                      <a:lnTo>
                        <a:pt x="423" y="13"/>
                      </a:lnTo>
                      <a:lnTo>
                        <a:pt x="431" y="17"/>
                      </a:lnTo>
                      <a:lnTo>
                        <a:pt x="441" y="20"/>
                      </a:lnTo>
                      <a:lnTo>
                        <a:pt x="448" y="26"/>
                      </a:lnTo>
                      <a:lnTo>
                        <a:pt x="456" y="31"/>
                      </a:lnTo>
                      <a:lnTo>
                        <a:pt x="471" y="40"/>
                      </a:lnTo>
                      <a:lnTo>
                        <a:pt x="483" y="49"/>
                      </a:lnTo>
                      <a:lnTo>
                        <a:pt x="494" y="56"/>
                      </a:lnTo>
                      <a:lnTo>
                        <a:pt x="500" y="62"/>
                      </a:lnTo>
                      <a:lnTo>
                        <a:pt x="504" y="67"/>
                      </a:lnTo>
                      <a:lnTo>
                        <a:pt x="506" y="73"/>
                      </a:lnTo>
                      <a:lnTo>
                        <a:pt x="510" y="76"/>
                      </a:lnTo>
                      <a:lnTo>
                        <a:pt x="512" y="82"/>
                      </a:lnTo>
                      <a:lnTo>
                        <a:pt x="512" y="85"/>
                      </a:lnTo>
                      <a:lnTo>
                        <a:pt x="513" y="89"/>
                      </a:lnTo>
                      <a:lnTo>
                        <a:pt x="513" y="92"/>
                      </a:lnTo>
                      <a:lnTo>
                        <a:pt x="513" y="96"/>
                      </a:lnTo>
                      <a:lnTo>
                        <a:pt x="512" y="100"/>
                      </a:lnTo>
                      <a:lnTo>
                        <a:pt x="508" y="103"/>
                      </a:lnTo>
                      <a:lnTo>
                        <a:pt x="504" y="105"/>
                      </a:lnTo>
                      <a:lnTo>
                        <a:pt x="498" y="107"/>
                      </a:lnTo>
                      <a:lnTo>
                        <a:pt x="492" y="109"/>
                      </a:lnTo>
                      <a:lnTo>
                        <a:pt x="485" y="112"/>
                      </a:lnTo>
                      <a:lnTo>
                        <a:pt x="477" y="114"/>
                      </a:lnTo>
                      <a:lnTo>
                        <a:pt x="471" y="114"/>
                      </a:lnTo>
                      <a:lnTo>
                        <a:pt x="464" y="118"/>
                      </a:lnTo>
                      <a:lnTo>
                        <a:pt x="456" y="121"/>
                      </a:lnTo>
                      <a:lnTo>
                        <a:pt x="446" y="127"/>
                      </a:lnTo>
                      <a:lnTo>
                        <a:pt x="437" y="132"/>
                      </a:lnTo>
                      <a:lnTo>
                        <a:pt x="425" y="139"/>
                      </a:lnTo>
                      <a:lnTo>
                        <a:pt x="414" y="146"/>
                      </a:lnTo>
                      <a:lnTo>
                        <a:pt x="400" y="157"/>
                      </a:lnTo>
                      <a:lnTo>
                        <a:pt x="387" y="168"/>
                      </a:lnTo>
                      <a:lnTo>
                        <a:pt x="372" y="179"/>
                      </a:lnTo>
                      <a:lnTo>
                        <a:pt x="354" y="191"/>
                      </a:lnTo>
                      <a:lnTo>
                        <a:pt x="337" y="206"/>
                      </a:lnTo>
                      <a:lnTo>
                        <a:pt x="318" y="222"/>
                      </a:lnTo>
                      <a:lnTo>
                        <a:pt x="299" y="240"/>
                      </a:lnTo>
                      <a:lnTo>
                        <a:pt x="278" y="258"/>
                      </a:lnTo>
                      <a:lnTo>
                        <a:pt x="257" y="278"/>
                      </a:lnTo>
                      <a:lnTo>
                        <a:pt x="234" y="262"/>
                      </a:lnTo>
                      <a:lnTo>
                        <a:pt x="234" y="262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" name="Freeform 193"/>
                <p:cNvSpPr>
                  <a:spLocks/>
                </p:cNvSpPr>
                <p:nvPr/>
              </p:nvSpPr>
              <p:spPr bwMode="auto">
                <a:xfrm>
                  <a:off x="2509838" y="4037013"/>
                  <a:ext cx="173038" cy="725488"/>
                </a:xfrm>
                <a:custGeom>
                  <a:avLst/>
                  <a:gdLst>
                    <a:gd name="T0" fmla="*/ 169 w 219"/>
                    <a:gd name="T1" fmla="*/ 56 h 914"/>
                    <a:gd name="T2" fmla="*/ 173 w 219"/>
                    <a:gd name="T3" fmla="*/ 81 h 914"/>
                    <a:gd name="T4" fmla="*/ 179 w 219"/>
                    <a:gd name="T5" fmla="*/ 117 h 914"/>
                    <a:gd name="T6" fmla="*/ 182 w 219"/>
                    <a:gd name="T7" fmla="*/ 141 h 914"/>
                    <a:gd name="T8" fmla="*/ 184 w 219"/>
                    <a:gd name="T9" fmla="*/ 168 h 914"/>
                    <a:gd name="T10" fmla="*/ 188 w 219"/>
                    <a:gd name="T11" fmla="*/ 202 h 914"/>
                    <a:gd name="T12" fmla="*/ 192 w 219"/>
                    <a:gd name="T13" fmla="*/ 242 h 914"/>
                    <a:gd name="T14" fmla="*/ 196 w 219"/>
                    <a:gd name="T15" fmla="*/ 287 h 914"/>
                    <a:gd name="T16" fmla="*/ 204 w 219"/>
                    <a:gd name="T17" fmla="*/ 366 h 914"/>
                    <a:gd name="T18" fmla="*/ 209 w 219"/>
                    <a:gd name="T19" fmla="*/ 453 h 914"/>
                    <a:gd name="T20" fmla="*/ 215 w 219"/>
                    <a:gd name="T21" fmla="*/ 528 h 914"/>
                    <a:gd name="T22" fmla="*/ 219 w 219"/>
                    <a:gd name="T23" fmla="*/ 597 h 914"/>
                    <a:gd name="T24" fmla="*/ 217 w 219"/>
                    <a:gd name="T25" fmla="*/ 656 h 914"/>
                    <a:gd name="T26" fmla="*/ 213 w 219"/>
                    <a:gd name="T27" fmla="*/ 710 h 914"/>
                    <a:gd name="T28" fmla="*/ 205 w 219"/>
                    <a:gd name="T29" fmla="*/ 757 h 914"/>
                    <a:gd name="T30" fmla="*/ 196 w 219"/>
                    <a:gd name="T31" fmla="*/ 802 h 914"/>
                    <a:gd name="T32" fmla="*/ 186 w 219"/>
                    <a:gd name="T33" fmla="*/ 840 h 914"/>
                    <a:gd name="T34" fmla="*/ 175 w 219"/>
                    <a:gd name="T35" fmla="*/ 871 h 914"/>
                    <a:gd name="T36" fmla="*/ 161 w 219"/>
                    <a:gd name="T37" fmla="*/ 893 h 914"/>
                    <a:gd name="T38" fmla="*/ 146 w 219"/>
                    <a:gd name="T39" fmla="*/ 907 h 914"/>
                    <a:gd name="T40" fmla="*/ 136 w 219"/>
                    <a:gd name="T41" fmla="*/ 912 h 914"/>
                    <a:gd name="T42" fmla="*/ 125 w 219"/>
                    <a:gd name="T43" fmla="*/ 912 h 914"/>
                    <a:gd name="T44" fmla="*/ 117 w 219"/>
                    <a:gd name="T45" fmla="*/ 905 h 914"/>
                    <a:gd name="T46" fmla="*/ 112 w 219"/>
                    <a:gd name="T47" fmla="*/ 891 h 914"/>
                    <a:gd name="T48" fmla="*/ 104 w 219"/>
                    <a:gd name="T49" fmla="*/ 867 h 914"/>
                    <a:gd name="T50" fmla="*/ 83 w 219"/>
                    <a:gd name="T51" fmla="*/ 844 h 914"/>
                    <a:gd name="T52" fmla="*/ 50 w 219"/>
                    <a:gd name="T53" fmla="*/ 817 h 914"/>
                    <a:gd name="T54" fmla="*/ 21 w 219"/>
                    <a:gd name="T55" fmla="*/ 792 h 914"/>
                    <a:gd name="T56" fmla="*/ 4 w 219"/>
                    <a:gd name="T57" fmla="*/ 775 h 914"/>
                    <a:gd name="T58" fmla="*/ 0 w 219"/>
                    <a:gd name="T59" fmla="*/ 768 h 914"/>
                    <a:gd name="T60" fmla="*/ 0 w 219"/>
                    <a:gd name="T61" fmla="*/ 766 h 914"/>
                    <a:gd name="T62" fmla="*/ 10 w 219"/>
                    <a:gd name="T63" fmla="*/ 766 h 914"/>
                    <a:gd name="T64" fmla="*/ 35 w 219"/>
                    <a:gd name="T65" fmla="*/ 768 h 914"/>
                    <a:gd name="T66" fmla="*/ 69 w 219"/>
                    <a:gd name="T67" fmla="*/ 775 h 914"/>
                    <a:gd name="T68" fmla="*/ 96 w 219"/>
                    <a:gd name="T69" fmla="*/ 779 h 914"/>
                    <a:gd name="T70" fmla="*/ 115 w 219"/>
                    <a:gd name="T71" fmla="*/ 775 h 914"/>
                    <a:gd name="T72" fmla="*/ 129 w 219"/>
                    <a:gd name="T73" fmla="*/ 763 h 914"/>
                    <a:gd name="T74" fmla="*/ 140 w 219"/>
                    <a:gd name="T75" fmla="*/ 737 h 914"/>
                    <a:gd name="T76" fmla="*/ 148 w 219"/>
                    <a:gd name="T77" fmla="*/ 707 h 914"/>
                    <a:gd name="T78" fmla="*/ 150 w 219"/>
                    <a:gd name="T79" fmla="*/ 685 h 914"/>
                    <a:gd name="T80" fmla="*/ 152 w 219"/>
                    <a:gd name="T81" fmla="*/ 658 h 914"/>
                    <a:gd name="T82" fmla="*/ 154 w 219"/>
                    <a:gd name="T83" fmla="*/ 626 h 914"/>
                    <a:gd name="T84" fmla="*/ 156 w 219"/>
                    <a:gd name="T85" fmla="*/ 588 h 914"/>
                    <a:gd name="T86" fmla="*/ 156 w 219"/>
                    <a:gd name="T87" fmla="*/ 545 h 914"/>
                    <a:gd name="T88" fmla="*/ 154 w 219"/>
                    <a:gd name="T89" fmla="*/ 449 h 914"/>
                    <a:gd name="T90" fmla="*/ 150 w 219"/>
                    <a:gd name="T91" fmla="*/ 350 h 914"/>
                    <a:gd name="T92" fmla="*/ 144 w 219"/>
                    <a:gd name="T93" fmla="*/ 265 h 914"/>
                    <a:gd name="T94" fmla="*/ 138 w 219"/>
                    <a:gd name="T95" fmla="*/ 220 h 914"/>
                    <a:gd name="T96" fmla="*/ 133 w 219"/>
                    <a:gd name="T97" fmla="*/ 179 h 914"/>
                    <a:gd name="T98" fmla="*/ 125 w 219"/>
                    <a:gd name="T99" fmla="*/ 143 h 914"/>
                    <a:gd name="T100" fmla="*/ 117 w 219"/>
                    <a:gd name="T101" fmla="*/ 110 h 914"/>
                    <a:gd name="T102" fmla="*/ 110 w 219"/>
                    <a:gd name="T103" fmla="*/ 81 h 914"/>
                    <a:gd name="T104" fmla="*/ 96 w 219"/>
                    <a:gd name="T105" fmla="*/ 42 h 914"/>
                    <a:gd name="T106" fmla="*/ 89 w 219"/>
                    <a:gd name="T107" fmla="*/ 16 h 914"/>
                    <a:gd name="T108" fmla="*/ 87 w 219"/>
                    <a:gd name="T109" fmla="*/ 11 h 914"/>
                    <a:gd name="T110" fmla="*/ 87 w 219"/>
                    <a:gd name="T111" fmla="*/ 6 h 914"/>
                    <a:gd name="T112" fmla="*/ 92 w 219"/>
                    <a:gd name="T113" fmla="*/ 2 h 914"/>
                    <a:gd name="T114" fmla="*/ 106 w 219"/>
                    <a:gd name="T115" fmla="*/ 0 h 914"/>
                    <a:gd name="T116" fmla="*/ 154 w 219"/>
                    <a:gd name="T117" fmla="*/ 20 h 914"/>
                    <a:gd name="T118" fmla="*/ 159 w 219"/>
                    <a:gd name="T119" fmla="*/ 31 h 914"/>
                    <a:gd name="T120" fmla="*/ 165 w 219"/>
                    <a:gd name="T121" fmla="*/ 45 h 9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9" h="914">
                      <a:moveTo>
                        <a:pt x="165" y="45"/>
                      </a:moveTo>
                      <a:lnTo>
                        <a:pt x="167" y="51"/>
                      </a:lnTo>
                      <a:lnTo>
                        <a:pt x="169" y="56"/>
                      </a:lnTo>
                      <a:lnTo>
                        <a:pt x="171" y="63"/>
                      </a:lnTo>
                      <a:lnTo>
                        <a:pt x="173" y="72"/>
                      </a:lnTo>
                      <a:lnTo>
                        <a:pt x="173" y="81"/>
                      </a:lnTo>
                      <a:lnTo>
                        <a:pt x="175" y="92"/>
                      </a:lnTo>
                      <a:lnTo>
                        <a:pt x="177" y="105"/>
                      </a:lnTo>
                      <a:lnTo>
                        <a:pt x="179" y="117"/>
                      </a:lnTo>
                      <a:lnTo>
                        <a:pt x="181" y="125"/>
                      </a:lnTo>
                      <a:lnTo>
                        <a:pt x="181" y="132"/>
                      </a:lnTo>
                      <a:lnTo>
                        <a:pt x="182" y="141"/>
                      </a:lnTo>
                      <a:lnTo>
                        <a:pt x="182" y="150"/>
                      </a:lnTo>
                      <a:lnTo>
                        <a:pt x="182" y="159"/>
                      </a:lnTo>
                      <a:lnTo>
                        <a:pt x="184" y="168"/>
                      </a:lnTo>
                      <a:lnTo>
                        <a:pt x="186" y="179"/>
                      </a:lnTo>
                      <a:lnTo>
                        <a:pt x="186" y="191"/>
                      </a:lnTo>
                      <a:lnTo>
                        <a:pt x="188" y="202"/>
                      </a:lnTo>
                      <a:lnTo>
                        <a:pt x="188" y="215"/>
                      </a:lnTo>
                      <a:lnTo>
                        <a:pt x="190" y="227"/>
                      </a:lnTo>
                      <a:lnTo>
                        <a:pt x="192" y="242"/>
                      </a:lnTo>
                      <a:lnTo>
                        <a:pt x="192" y="256"/>
                      </a:lnTo>
                      <a:lnTo>
                        <a:pt x="194" y="271"/>
                      </a:lnTo>
                      <a:lnTo>
                        <a:pt x="196" y="287"/>
                      </a:lnTo>
                      <a:lnTo>
                        <a:pt x="198" y="303"/>
                      </a:lnTo>
                      <a:lnTo>
                        <a:pt x="200" y="334"/>
                      </a:lnTo>
                      <a:lnTo>
                        <a:pt x="204" y="366"/>
                      </a:lnTo>
                      <a:lnTo>
                        <a:pt x="205" y="397"/>
                      </a:lnTo>
                      <a:lnTo>
                        <a:pt x="207" y="426"/>
                      </a:lnTo>
                      <a:lnTo>
                        <a:pt x="209" y="453"/>
                      </a:lnTo>
                      <a:lnTo>
                        <a:pt x="211" y="480"/>
                      </a:lnTo>
                      <a:lnTo>
                        <a:pt x="213" y="505"/>
                      </a:lnTo>
                      <a:lnTo>
                        <a:pt x="215" y="528"/>
                      </a:lnTo>
                      <a:lnTo>
                        <a:pt x="217" y="554"/>
                      </a:lnTo>
                      <a:lnTo>
                        <a:pt x="217" y="575"/>
                      </a:lnTo>
                      <a:lnTo>
                        <a:pt x="219" y="597"/>
                      </a:lnTo>
                      <a:lnTo>
                        <a:pt x="219" y="619"/>
                      </a:lnTo>
                      <a:lnTo>
                        <a:pt x="219" y="638"/>
                      </a:lnTo>
                      <a:lnTo>
                        <a:pt x="217" y="656"/>
                      </a:lnTo>
                      <a:lnTo>
                        <a:pt x="217" y="674"/>
                      </a:lnTo>
                      <a:lnTo>
                        <a:pt x="215" y="692"/>
                      </a:lnTo>
                      <a:lnTo>
                        <a:pt x="213" y="710"/>
                      </a:lnTo>
                      <a:lnTo>
                        <a:pt x="211" y="727"/>
                      </a:lnTo>
                      <a:lnTo>
                        <a:pt x="209" y="743"/>
                      </a:lnTo>
                      <a:lnTo>
                        <a:pt x="205" y="757"/>
                      </a:lnTo>
                      <a:lnTo>
                        <a:pt x="204" y="774"/>
                      </a:lnTo>
                      <a:lnTo>
                        <a:pt x="200" y="788"/>
                      </a:lnTo>
                      <a:lnTo>
                        <a:pt x="196" y="802"/>
                      </a:lnTo>
                      <a:lnTo>
                        <a:pt x="192" y="817"/>
                      </a:lnTo>
                      <a:lnTo>
                        <a:pt x="190" y="829"/>
                      </a:lnTo>
                      <a:lnTo>
                        <a:pt x="186" y="840"/>
                      </a:lnTo>
                      <a:lnTo>
                        <a:pt x="182" y="853"/>
                      </a:lnTo>
                      <a:lnTo>
                        <a:pt x="179" y="862"/>
                      </a:lnTo>
                      <a:lnTo>
                        <a:pt x="175" y="871"/>
                      </a:lnTo>
                      <a:lnTo>
                        <a:pt x="169" y="880"/>
                      </a:lnTo>
                      <a:lnTo>
                        <a:pt x="165" y="887"/>
                      </a:lnTo>
                      <a:lnTo>
                        <a:pt x="161" y="893"/>
                      </a:lnTo>
                      <a:lnTo>
                        <a:pt x="156" y="898"/>
                      </a:lnTo>
                      <a:lnTo>
                        <a:pt x="152" y="903"/>
                      </a:lnTo>
                      <a:lnTo>
                        <a:pt x="146" y="907"/>
                      </a:lnTo>
                      <a:lnTo>
                        <a:pt x="142" y="909"/>
                      </a:lnTo>
                      <a:lnTo>
                        <a:pt x="138" y="911"/>
                      </a:lnTo>
                      <a:lnTo>
                        <a:pt x="136" y="912"/>
                      </a:lnTo>
                      <a:lnTo>
                        <a:pt x="133" y="914"/>
                      </a:lnTo>
                      <a:lnTo>
                        <a:pt x="129" y="914"/>
                      </a:lnTo>
                      <a:lnTo>
                        <a:pt x="125" y="912"/>
                      </a:lnTo>
                      <a:lnTo>
                        <a:pt x="123" y="912"/>
                      </a:lnTo>
                      <a:lnTo>
                        <a:pt x="119" y="909"/>
                      </a:lnTo>
                      <a:lnTo>
                        <a:pt x="117" y="905"/>
                      </a:lnTo>
                      <a:lnTo>
                        <a:pt x="115" y="902"/>
                      </a:lnTo>
                      <a:lnTo>
                        <a:pt x="113" y="896"/>
                      </a:lnTo>
                      <a:lnTo>
                        <a:pt x="112" y="891"/>
                      </a:lnTo>
                      <a:lnTo>
                        <a:pt x="110" y="884"/>
                      </a:lnTo>
                      <a:lnTo>
                        <a:pt x="108" y="875"/>
                      </a:lnTo>
                      <a:lnTo>
                        <a:pt x="104" y="867"/>
                      </a:lnTo>
                      <a:lnTo>
                        <a:pt x="98" y="860"/>
                      </a:lnTo>
                      <a:lnTo>
                        <a:pt x="90" y="851"/>
                      </a:lnTo>
                      <a:lnTo>
                        <a:pt x="83" y="844"/>
                      </a:lnTo>
                      <a:lnTo>
                        <a:pt x="73" y="835"/>
                      </a:lnTo>
                      <a:lnTo>
                        <a:pt x="62" y="826"/>
                      </a:lnTo>
                      <a:lnTo>
                        <a:pt x="50" y="817"/>
                      </a:lnTo>
                      <a:lnTo>
                        <a:pt x="39" y="806"/>
                      </a:lnTo>
                      <a:lnTo>
                        <a:pt x="29" y="799"/>
                      </a:lnTo>
                      <a:lnTo>
                        <a:pt x="21" y="792"/>
                      </a:lnTo>
                      <a:lnTo>
                        <a:pt x="14" y="784"/>
                      </a:lnTo>
                      <a:lnTo>
                        <a:pt x="8" y="779"/>
                      </a:lnTo>
                      <a:lnTo>
                        <a:pt x="4" y="775"/>
                      </a:lnTo>
                      <a:lnTo>
                        <a:pt x="0" y="772"/>
                      </a:lnTo>
                      <a:lnTo>
                        <a:pt x="0" y="770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6"/>
                      </a:lnTo>
                      <a:lnTo>
                        <a:pt x="2" y="766"/>
                      </a:lnTo>
                      <a:lnTo>
                        <a:pt x="4" y="766"/>
                      </a:lnTo>
                      <a:lnTo>
                        <a:pt x="10" y="766"/>
                      </a:lnTo>
                      <a:lnTo>
                        <a:pt x="16" y="766"/>
                      </a:lnTo>
                      <a:lnTo>
                        <a:pt x="25" y="766"/>
                      </a:lnTo>
                      <a:lnTo>
                        <a:pt x="35" y="768"/>
                      </a:lnTo>
                      <a:lnTo>
                        <a:pt x="46" y="770"/>
                      </a:lnTo>
                      <a:lnTo>
                        <a:pt x="58" y="774"/>
                      </a:lnTo>
                      <a:lnTo>
                        <a:pt x="69" y="775"/>
                      </a:lnTo>
                      <a:lnTo>
                        <a:pt x="79" y="777"/>
                      </a:lnTo>
                      <a:lnTo>
                        <a:pt x="87" y="779"/>
                      </a:lnTo>
                      <a:lnTo>
                        <a:pt x="96" y="779"/>
                      </a:lnTo>
                      <a:lnTo>
                        <a:pt x="102" y="777"/>
                      </a:lnTo>
                      <a:lnTo>
                        <a:pt x="110" y="777"/>
                      </a:lnTo>
                      <a:lnTo>
                        <a:pt x="115" y="775"/>
                      </a:lnTo>
                      <a:lnTo>
                        <a:pt x="119" y="772"/>
                      </a:lnTo>
                      <a:lnTo>
                        <a:pt x="125" y="768"/>
                      </a:lnTo>
                      <a:lnTo>
                        <a:pt x="129" y="763"/>
                      </a:lnTo>
                      <a:lnTo>
                        <a:pt x="133" y="756"/>
                      </a:lnTo>
                      <a:lnTo>
                        <a:pt x="136" y="747"/>
                      </a:lnTo>
                      <a:lnTo>
                        <a:pt x="140" y="737"/>
                      </a:lnTo>
                      <a:lnTo>
                        <a:pt x="144" y="727"/>
                      </a:lnTo>
                      <a:lnTo>
                        <a:pt x="146" y="714"/>
                      </a:lnTo>
                      <a:lnTo>
                        <a:pt x="148" y="707"/>
                      </a:lnTo>
                      <a:lnTo>
                        <a:pt x="148" y="700"/>
                      </a:lnTo>
                      <a:lnTo>
                        <a:pt x="150" y="692"/>
                      </a:lnTo>
                      <a:lnTo>
                        <a:pt x="150" y="685"/>
                      </a:lnTo>
                      <a:lnTo>
                        <a:pt x="152" y="676"/>
                      </a:lnTo>
                      <a:lnTo>
                        <a:pt x="152" y="667"/>
                      </a:lnTo>
                      <a:lnTo>
                        <a:pt x="152" y="658"/>
                      </a:lnTo>
                      <a:lnTo>
                        <a:pt x="154" y="647"/>
                      </a:lnTo>
                      <a:lnTo>
                        <a:pt x="154" y="637"/>
                      </a:lnTo>
                      <a:lnTo>
                        <a:pt x="154" y="626"/>
                      </a:lnTo>
                      <a:lnTo>
                        <a:pt x="156" y="613"/>
                      </a:lnTo>
                      <a:lnTo>
                        <a:pt x="156" y="600"/>
                      </a:lnTo>
                      <a:lnTo>
                        <a:pt x="156" y="588"/>
                      </a:lnTo>
                      <a:lnTo>
                        <a:pt x="156" y="573"/>
                      </a:lnTo>
                      <a:lnTo>
                        <a:pt x="156" y="559"/>
                      </a:lnTo>
                      <a:lnTo>
                        <a:pt x="156" y="545"/>
                      </a:lnTo>
                      <a:lnTo>
                        <a:pt x="156" y="512"/>
                      </a:lnTo>
                      <a:lnTo>
                        <a:pt x="156" y="481"/>
                      </a:lnTo>
                      <a:lnTo>
                        <a:pt x="154" y="449"/>
                      </a:lnTo>
                      <a:lnTo>
                        <a:pt x="154" y="417"/>
                      </a:lnTo>
                      <a:lnTo>
                        <a:pt x="152" y="384"/>
                      </a:lnTo>
                      <a:lnTo>
                        <a:pt x="150" y="350"/>
                      </a:lnTo>
                      <a:lnTo>
                        <a:pt x="148" y="316"/>
                      </a:lnTo>
                      <a:lnTo>
                        <a:pt x="146" y="281"/>
                      </a:lnTo>
                      <a:lnTo>
                        <a:pt x="144" y="265"/>
                      </a:lnTo>
                      <a:lnTo>
                        <a:pt x="144" y="251"/>
                      </a:lnTo>
                      <a:lnTo>
                        <a:pt x="142" y="235"/>
                      </a:lnTo>
                      <a:lnTo>
                        <a:pt x="138" y="220"/>
                      </a:lnTo>
                      <a:lnTo>
                        <a:pt x="136" y="206"/>
                      </a:lnTo>
                      <a:lnTo>
                        <a:pt x="135" y="193"/>
                      </a:lnTo>
                      <a:lnTo>
                        <a:pt x="133" y="179"/>
                      </a:lnTo>
                      <a:lnTo>
                        <a:pt x="131" y="166"/>
                      </a:lnTo>
                      <a:lnTo>
                        <a:pt x="129" y="153"/>
                      </a:lnTo>
                      <a:lnTo>
                        <a:pt x="125" y="143"/>
                      </a:lnTo>
                      <a:lnTo>
                        <a:pt x="123" y="130"/>
                      </a:lnTo>
                      <a:lnTo>
                        <a:pt x="121" y="119"/>
                      </a:lnTo>
                      <a:lnTo>
                        <a:pt x="117" y="110"/>
                      </a:lnTo>
                      <a:lnTo>
                        <a:pt x="115" y="99"/>
                      </a:lnTo>
                      <a:lnTo>
                        <a:pt x="113" y="90"/>
                      </a:lnTo>
                      <a:lnTo>
                        <a:pt x="110" y="81"/>
                      </a:lnTo>
                      <a:lnTo>
                        <a:pt x="106" y="67"/>
                      </a:lnTo>
                      <a:lnTo>
                        <a:pt x="100" y="54"/>
                      </a:lnTo>
                      <a:lnTo>
                        <a:pt x="96" y="42"/>
                      </a:lnTo>
                      <a:lnTo>
                        <a:pt x="94" y="33"/>
                      </a:lnTo>
                      <a:lnTo>
                        <a:pt x="90" y="24"/>
                      </a:lnTo>
                      <a:lnTo>
                        <a:pt x="89" y="16"/>
                      </a:lnTo>
                      <a:lnTo>
                        <a:pt x="89" y="15"/>
                      </a:lnTo>
                      <a:lnTo>
                        <a:pt x="89" y="13"/>
                      </a:lnTo>
                      <a:lnTo>
                        <a:pt x="87" y="11"/>
                      </a:lnTo>
                      <a:lnTo>
                        <a:pt x="87" y="9"/>
                      </a:lnTo>
                      <a:lnTo>
                        <a:pt x="87" y="7"/>
                      </a:lnTo>
                      <a:lnTo>
                        <a:pt x="87" y="6"/>
                      </a:lnTo>
                      <a:lnTo>
                        <a:pt x="87" y="4"/>
                      </a:lnTo>
                      <a:lnTo>
                        <a:pt x="90" y="2"/>
                      </a:lnTo>
                      <a:lnTo>
                        <a:pt x="92" y="2"/>
                      </a:lnTo>
                      <a:lnTo>
                        <a:pt x="96" y="0"/>
                      </a:lnTo>
                      <a:lnTo>
                        <a:pt x="100" y="0"/>
                      </a:lnTo>
                      <a:lnTo>
                        <a:pt x="106" y="0"/>
                      </a:lnTo>
                      <a:lnTo>
                        <a:pt x="146" y="15"/>
                      </a:lnTo>
                      <a:lnTo>
                        <a:pt x="150" y="16"/>
                      </a:lnTo>
                      <a:lnTo>
                        <a:pt x="154" y="20"/>
                      </a:lnTo>
                      <a:lnTo>
                        <a:pt x="156" y="22"/>
                      </a:lnTo>
                      <a:lnTo>
                        <a:pt x="158" y="25"/>
                      </a:lnTo>
                      <a:lnTo>
                        <a:pt x="159" y="31"/>
                      </a:lnTo>
                      <a:lnTo>
                        <a:pt x="161" y="34"/>
                      </a:lnTo>
                      <a:lnTo>
                        <a:pt x="163" y="40"/>
                      </a:lnTo>
                      <a:lnTo>
                        <a:pt x="165" y="45"/>
                      </a:lnTo>
                      <a:lnTo>
                        <a:pt x="165" y="45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" name="Freeform 195"/>
                <p:cNvSpPr>
                  <a:spLocks/>
                </p:cNvSpPr>
                <p:nvPr/>
              </p:nvSpPr>
              <p:spPr bwMode="auto">
                <a:xfrm>
                  <a:off x="2789238" y="4081463"/>
                  <a:ext cx="192088" cy="198438"/>
                </a:xfrm>
                <a:custGeom>
                  <a:avLst/>
                  <a:gdLst>
                    <a:gd name="T0" fmla="*/ 205 w 242"/>
                    <a:gd name="T1" fmla="*/ 121 h 251"/>
                    <a:gd name="T2" fmla="*/ 196 w 242"/>
                    <a:gd name="T3" fmla="*/ 130 h 251"/>
                    <a:gd name="T4" fmla="*/ 180 w 242"/>
                    <a:gd name="T5" fmla="*/ 141 h 251"/>
                    <a:gd name="T6" fmla="*/ 159 w 242"/>
                    <a:gd name="T7" fmla="*/ 153 h 251"/>
                    <a:gd name="T8" fmla="*/ 134 w 242"/>
                    <a:gd name="T9" fmla="*/ 169 h 251"/>
                    <a:gd name="T10" fmla="*/ 105 w 242"/>
                    <a:gd name="T11" fmla="*/ 189 h 251"/>
                    <a:gd name="T12" fmla="*/ 73 w 242"/>
                    <a:gd name="T13" fmla="*/ 211 h 251"/>
                    <a:gd name="T14" fmla="*/ 35 w 242"/>
                    <a:gd name="T15" fmla="*/ 238 h 251"/>
                    <a:gd name="T16" fmla="*/ 6 w 242"/>
                    <a:gd name="T17" fmla="*/ 242 h 251"/>
                    <a:gd name="T18" fmla="*/ 23 w 242"/>
                    <a:gd name="T19" fmla="*/ 211 h 251"/>
                    <a:gd name="T20" fmla="*/ 69 w 242"/>
                    <a:gd name="T21" fmla="*/ 166 h 251"/>
                    <a:gd name="T22" fmla="*/ 92 w 242"/>
                    <a:gd name="T23" fmla="*/ 144 h 251"/>
                    <a:gd name="T24" fmla="*/ 107 w 242"/>
                    <a:gd name="T25" fmla="*/ 121 h 251"/>
                    <a:gd name="T26" fmla="*/ 121 w 242"/>
                    <a:gd name="T27" fmla="*/ 101 h 251"/>
                    <a:gd name="T28" fmla="*/ 132 w 242"/>
                    <a:gd name="T29" fmla="*/ 85 h 251"/>
                    <a:gd name="T30" fmla="*/ 142 w 242"/>
                    <a:gd name="T31" fmla="*/ 72 h 251"/>
                    <a:gd name="T32" fmla="*/ 148 w 242"/>
                    <a:gd name="T33" fmla="*/ 60 h 251"/>
                    <a:gd name="T34" fmla="*/ 151 w 242"/>
                    <a:gd name="T35" fmla="*/ 49 h 251"/>
                    <a:gd name="T36" fmla="*/ 151 w 242"/>
                    <a:gd name="T37" fmla="*/ 36 h 251"/>
                    <a:gd name="T38" fmla="*/ 151 w 242"/>
                    <a:gd name="T39" fmla="*/ 25 h 251"/>
                    <a:gd name="T40" fmla="*/ 148 w 242"/>
                    <a:gd name="T41" fmla="*/ 16 h 251"/>
                    <a:gd name="T42" fmla="*/ 148 w 242"/>
                    <a:gd name="T43" fmla="*/ 9 h 251"/>
                    <a:gd name="T44" fmla="*/ 148 w 242"/>
                    <a:gd name="T45" fmla="*/ 4 h 251"/>
                    <a:gd name="T46" fmla="*/ 153 w 242"/>
                    <a:gd name="T47" fmla="*/ 0 h 251"/>
                    <a:gd name="T48" fmla="*/ 159 w 242"/>
                    <a:gd name="T49" fmla="*/ 2 h 251"/>
                    <a:gd name="T50" fmla="*/ 173 w 242"/>
                    <a:gd name="T51" fmla="*/ 5 h 251"/>
                    <a:gd name="T52" fmla="*/ 194 w 242"/>
                    <a:gd name="T53" fmla="*/ 18 h 251"/>
                    <a:gd name="T54" fmla="*/ 213 w 242"/>
                    <a:gd name="T55" fmla="*/ 36 h 251"/>
                    <a:gd name="T56" fmla="*/ 224 w 242"/>
                    <a:gd name="T57" fmla="*/ 45 h 251"/>
                    <a:gd name="T58" fmla="*/ 232 w 242"/>
                    <a:gd name="T59" fmla="*/ 56 h 251"/>
                    <a:gd name="T60" fmla="*/ 238 w 242"/>
                    <a:gd name="T61" fmla="*/ 67 h 251"/>
                    <a:gd name="T62" fmla="*/ 242 w 242"/>
                    <a:gd name="T63" fmla="*/ 74 h 251"/>
                    <a:gd name="T64" fmla="*/ 242 w 242"/>
                    <a:gd name="T65" fmla="*/ 81 h 251"/>
                    <a:gd name="T66" fmla="*/ 238 w 242"/>
                    <a:gd name="T67" fmla="*/ 90 h 251"/>
                    <a:gd name="T68" fmla="*/ 232 w 242"/>
                    <a:gd name="T69" fmla="*/ 97 h 251"/>
                    <a:gd name="T70" fmla="*/ 222 w 242"/>
                    <a:gd name="T71" fmla="*/ 106 h 251"/>
                    <a:gd name="T72" fmla="*/ 211 w 242"/>
                    <a:gd name="T73" fmla="*/ 117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42" h="251">
                      <a:moveTo>
                        <a:pt x="211" y="117"/>
                      </a:moveTo>
                      <a:lnTo>
                        <a:pt x="205" y="121"/>
                      </a:lnTo>
                      <a:lnTo>
                        <a:pt x="201" y="124"/>
                      </a:lnTo>
                      <a:lnTo>
                        <a:pt x="196" y="130"/>
                      </a:lnTo>
                      <a:lnTo>
                        <a:pt x="188" y="135"/>
                      </a:lnTo>
                      <a:lnTo>
                        <a:pt x="180" y="141"/>
                      </a:lnTo>
                      <a:lnTo>
                        <a:pt x="171" y="146"/>
                      </a:lnTo>
                      <a:lnTo>
                        <a:pt x="159" y="153"/>
                      </a:lnTo>
                      <a:lnTo>
                        <a:pt x="148" y="160"/>
                      </a:lnTo>
                      <a:lnTo>
                        <a:pt x="134" y="169"/>
                      </a:lnTo>
                      <a:lnTo>
                        <a:pt x="121" y="179"/>
                      </a:lnTo>
                      <a:lnTo>
                        <a:pt x="105" y="189"/>
                      </a:lnTo>
                      <a:lnTo>
                        <a:pt x="90" y="200"/>
                      </a:lnTo>
                      <a:lnTo>
                        <a:pt x="73" y="211"/>
                      </a:lnTo>
                      <a:lnTo>
                        <a:pt x="54" y="224"/>
                      </a:lnTo>
                      <a:lnTo>
                        <a:pt x="35" y="238"/>
                      </a:lnTo>
                      <a:lnTo>
                        <a:pt x="13" y="251"/>
                      </a:lnTo>
                      <a:lnTo>
                        <a:pt x="6" y="242"/>
                      </a:lnTo>
                      <a:lnTo>
                        <a:pt x="0" y="231"/>
                      </a:lnTo>
                      <a:lnTo>
                        <a:pt x="23" y="211"/>
                      </a:lnTo>
                      <a:lnTo>
                        <a:pt x="48" y="189"/>
                      </a:lnTo>
                      <a:lnTo>
                        <a:pt x="69" y="166"/>
                      </a:lnTo>
                      <a:lnTo>
                        <a:pt x="81" y="155"/>
                      </a:lnTo>
                      <a:lnTo>
                        <a:pt x="92" y="144"/>
                      </a:lnTo>
                      <a:lnTo>
                        <a:pt x="100" y="132"/>
                      </a:lnTo>
                      <a:lnTo>
                        <a:pt x="107" y="121"/>
                      </a:lnTo>
                      <a:lnTo>
                        <a:pt x="115" y="112"/>
                      </a:lnTo>
                      <a:lnTo>
                        <a:pt x="121" y="101"/>
                      </a:lnTo>
                      <a:lnTo>
                        <a:pt x="128" y="94"/>
                      </a:lnTo>
                      <a:lnTo>
                        <a:pt x="132" y="85"/>
                      </a:lnTo>
                      <a:lnTo>
                        <a:pt x="138" y="78"/>
                      </a:lnTo>
                      <a:lnTo>
                        <a:pt x="142" y="72"/>
                      </a:lnTo>
                      <a:lnTo>
                        <a:pt x="144" y="67"/>
                      </a:lnTo>
                      <a:lnTo>
                        <a:pt x="148" y="60"/>
                      </a:lnTo>
                      <a:lnTo>
                        <a:pt x="150" y="54"/>
                      </a:lnTo>
                      <a:lnTo>
                        <a:pt x="151" y="49"/>
                      </a:lnTo>
                      <a:lnTo>
                        <a:pt x="151" y="43"/>
                      </a:lnTo>
                      <a:lnTo>
                        <a:pt x="151" y="36"/>
                      </a:lnTo>
                      <a:lnTo>
                        <a:pt x="151" y="31"/>
                      </a:lnTo>
                      <a:lnTo>
                        <a:pt x="151" y="25"/>
                      </a:lnTo>
                      <a:lnTo>
                        <a:pt x="150" y="20"/>
                      </a:lnTo>
                      <a:lnTo>
                        <a:pt x="148" y="16"/>
                      </a:lnTo>
                      <a:lnTo>
                        <a:pt x="148" y="13"/>
                      </a:lnTo>
                      <a:lnTo>
                        <a:pt x="148" y="9"/>
                      </a:lnTo>
                      <a:lnTo>
                        <a:pt x="148" y="5"/>
                      </a:lnTo>
                      <a:lnTo>
                        <a:pt x="148" y="4"/>
                      </a:lnTo>
                      <a:lnTo>
                        <a:pt x="151" y="0"/>
                      </a:lnTo>
                      <a:lnTo>
                        <a:pt x="153" y="0"/>
                      </a:lnTo>
                      <a:lnTo>
                        <a:pt x="155" y="0"/>
                      </a:lnTo>
                      <a:lnTo>
                        <a:pt x="159" y="2"/>
                      </a:lnTo>
                      <a:lnTo>
                        <a:pt x="163" y="4"/>
                      </a:lnTo>
                      <a:lnTo>
                        <a:pt x="173" y="5"/>
                      </a:lnTo>
                      <a:lnTo>
                        <a:pt x="182" y="11"/>
                      </a:lnTo>
                      <a:lnTo>
                        <a:pt x="194" y="18"/>
                      </a:lnTo>
                      <a:lnTo>
                        <a:pt x="203" y="25"/>
                      </a:lnTo>
                      <a:lnTo>
                        <a:pt x="213" y="36"/>
                      </a:lnTo>
                      <a:lnTo>
                        <a:pt x="219" y="40"/>
                      </a:lnTo>
                      <a:lnTo>
                        <a:pt x="224" y="45"/>
                      </a:lnTo>
                      <a:lnTo>
                        <a:pt x="228" y="52"/>
                      </a:lnTo>
                      <a:lnTo>
                        <a:pt x="232" y="56"/>
                      </a:lnTo>
                      <a:lnTo>
                        <a:pt x="236" y="61"/>
                      </a:lnTo>
                      <a:lnTo>
                        <a:pt x="238" y="67"/>
                      </a:lnTo>
                      <a:lnTo>
                        <a:pt x="240" y="70"/>
                      </a:lnTo>
                      <a:lnTo>
                        <a:pt x="242" y="74"/>
                      </a:lnTo>
                      <a:lnTo>
                        <a:pt x="242" y="78"/>
                      </a:lnTo>
                      <a:lnTo>
                        <a:pt x="242" y="81"/>
                      </a:lnTo>
                      <a:lnTo>
                        <a:pt x="240" y="87"/>
                      </a:lnTo>
                      <a:lnTo>
                        <a:pt x="238" y="90"/>
                      </a:lnTo>
                      <a:lnTo>
                        <a:pt x="234" y="94"/>
                      </a:lnTo>
                      <a:lnTo>
                        <a:pt x="232" y="97"/>
                      </a:lnTo>
                      <a:lnTo>
                        <a:pt x="226" y="103"/>
                      </a:lnTo>
                      <a:lnTo>
                        <a:pt x="222" y="106"/>
                      </a:lnTo>
                      <a:lnTo>
                        <a:pt x="217" y="112"/>
                      </a:lnTo>
                      <a:lnTo>
                        <a:pt x="211" y="117"/>
                      </a:lnTo>
                      <a:lnTo>
                        <a:pt x="211" y="11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0" name="组合 49"/>
            <p:cNvGrpSpPr/>
            <p:nvPr/>
          </p:nvGrpSpPr>
          <p:grpSpPr>
            <a:xfrm>
              <a:off x="6717497" y="4024222"/>
              <a:ext cx="492802" cy="495335"/>
              <a:chOff x="2290252" y="3769155"/>
              <a:chExt cx="492802" cy="495335"/>
            </a:xfrm>
          </p:grpSpPr>
          <p:pic>
            <p:nvPicPr>
              <p:cNvPr id="80" name="图片 7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0252" y="3769155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81" name="组合 80"/>
              <p:cNvGrpSpPr/>
              <p:nvPr/>
            </p:nvGrpSpPr>
            <p:grpSpPr>
              <a:xfrm>
                <a:off x="2352208" y="3852683"/>
                <a:ext cx="250039" cy="328279"/>
                <a:chOff x="2225676" y="3860800"/>
                <a:chExt cx="611188" cy="901701"/>
              </a:xfrm>
              <a:solidFill>
                <a:srgbClr val="FF0000"/>
              </a:solidFill>
            </p:grpSpPr>
            <p:sp>
              <p:nvSpPr>
                <p:cNvPr id="82" name="Freeform 188"/>
                <p:cNvSpPr>
                  <a:spLocks/>
                </p:cNvSpPr>
                <p:nvPr/>
              </p:nvSpPr>
              <p:spPr bwMode="auto">
                <a:xfrm>
                  <a:off x="2225676" y="4175125"/>
                  <a:ext cx="301625" cy="436563"/>
                </a:xfrm>
                <a:custGeom>
                  <a:avLst/>
                  <a:gdLst>
                    <a:gd name="T0" fmla="*/ 243 w 379"/>
                    <a:gd name="T1" fmla="*/ 190 h 552"/>
                    <a:gd name="T2" fmla="*/ 259 w 379"/>
                    <a:gd name="T3" fmla="*/ 153 h 552"/>
                    <a:gd name="T4" fmla="*/ 270 w 379"/>
                    <a:gd name="T5" fmla="*/ 125 h 552"/>
                    <a:gd name="T6" fmla="*/ 276 w 379"/>
                    <a:gd name="T7" fmla="*/ 105 h 552"/>
                    <a:gd name="T8" fmla="*/ 280 w 379"/>
                    <a:gd name="T9" fmla="*/ 92 h 552"/>
                    <a:gd name="T10" fmla="*/ 276 w 379"/>
                    <a:gd name="T11" fmla="*/ 87 h 552"/>
                    <a:gd name="T12" fmla="*/ 259 w 379"/>
                    <a:gd name="T13" fmla="*/ 90 h 552"/>
                    <a:gd name="T14" fmla="*/ 232 w 379"/>
                    <a:gd name="T15" fmla="*/ 103 h 552"/>
                    <a:gd name="T16" fmla="*/ 197 w 379"/>
                    <a:gd name="T17" fmla="*/ 123 h 552"/>
                    <a:gd name="T18" fmla="*/ 167 w 379"/>
                    <a:gd name="T19" fmla="*/ 135 h 552"/>
                    <a:gd name="T20" fmla="*/ 142 w 379"/>
                    <a:gd name="T21" fmla="*/ 139 h 552"/>
                    <a:gd name="T22" fmla="*/ 113 w 379"/>
                    <a:gd name="T23" fmla="*/ 134 h 552"/>
                    <a:gd name="T24" fmla="*/ 82 w 379"/>
                    <a:gd name="T25" fmla="*/ 116 h 552"/>
                    <a:gd name="T26" fmla="*/ 63 w 379"/>
                    <a:gd name="T27" fmla="*/ 94 h 552"/>
                    <a:gd name="T28" fmla="*/ 77 w 379"/>
                    <a:gd name="T29" fmla="*/ 87 h 552"/>
                    <a:gd name="T30" fmla="*/ 98 w 379"/>
                    <a:gd name="T31" fmla="*/ 83 h 552"/>
                    <a:gd name="T32" fmla="*/ 121 w 379"/>
                    <a:gd name="T33" fmla="*/ 81 h 552"/>
                    <a:gd name="T34" fmla="*/ 155 w 379"/>
                    <a:gd name="T35" fmla="*/ 76 h 552"/>
                    <a:gd name="T36" fmla="*/ 197 w 379"/>
                    <a:gd name="T37" fmla="*/ 63 h 552"/>
                    <a:gd name="T38" fmla="*/ 238 w 379"/>
                    <a:gd name="T39" fmla="*/ 47 h 552"/>
                    <a:gd name="T40" fmla="*/ 266 w 379"/>
                    <a:gd name="T41" fmla="*/ 33 h 552"/>
                    <a:gd name="T42" fmla="*/ 282 w 379"/>
                    <a:gd name="T43" fmla="*/ 16 h 552"/>
                    <a:gd name="T44" fmla="*/ 291 w 379"/>
                    <a:gd name="T45" fmla="*/ 6 h 552"/>
                    <a:gd name="T46" fmla="*/ 299 w 379"/>
                    <a:gd name="T47" fmla="*/ 2 h 552"/>
                    <a:gd name="T48" fmla="*/ 307 w 379"/>
                    <a:gd name="T49" fmla="*/ 2 h 552"/>
                    <a:gd name="T50" fmla="*/ 322 w 379"/>
                    <a:gd name="T51" fmla="*/ 13 h 552"/>
                    <a:gd name="T52" fmla="*/ 343 w 379"/>
                    <a:gd name="T53" fmla="*/ 31 h 552"/>
                    <a:gd name="T54" fmla="*/ 364 w 379"/>
                    <a:gd name="T55" fmla="*/ 56 h 552"/>
                    <a:gd name="T56" fmla="*/ 377 w 379"/>
                    <a:gd name="T57" fmla="*/ 72 h 552"/>
                    <a:gd name="T58" fmla="*/ 379 w 379"/>
                    <a:gd name="T59" fmla="*/ 81 h 552"/>
                    <a:gd name="T60" fmla="*/ 376 w 379"/>
                    <a:gd name="T61" fmla="*/ 94 h 552"/>
                    <a:gd name="T62" fmla="*/ 366 w 379"/>
                    <a:gd name="T63" fmla="*/ 105 h 552"/>
                    <a:gd name="T64" fmla="*/ 356 w 379"/>
                    <a:gd name="T65" fmla="*/ 114 h 552"/>
                    <a:gd name="T66" fmla="*/ 347 w 379"/>
                    <a:gd name="T67" fmla="*/ 128 h 552"/>
                    <a:gd name="T68" fmla="*/ 335 w 379"/>
                    <a:gd name="T69" fmla="*/ 148 h 552"/>
                    <a:gd name="T70" fmla="*/ 324 w 379"/>
                    <a:gd name="T71" fmla="*/ 175 h 552"/>
                    <a:gd name="T72" fmla="*/ 308 w 379"/>
                    <a:gd name="T73" fmla="*/ 209 h 552"/>
                    <a:gd name="T74" fmla="*/ 291 w 379"/>
                    <a:gd name="T75" fmla="*/ 251 h 552"/>
                    <a:gd name="T76" fmla="*/ 272 w 379"/>
                    <a:gd name="T77" fmla="*/ 290 h 552"/>
                    <a:gd name="T78" fmla="*/ 232 w 379"/>
                    <a:gd name="T79" fmla="*/ 361 h 552"/>
                    <a:gd name="T80" fmla="*/ 188 w 379"/>
                    <a:gd name="T81" fmla="*/ 417 h 552"/>
                    <a:gd name="T82" fmla="*/ 138 w 379"/>
                    <a:gd name="T83" fmla="*/ 465 h 552"/>
                    <a:gd name="T84" fmla="*/ 90 w 379"/>
                    <a:gd name="T85" fmla="*/ 503 h 552"/>
                    <a:gd name="T86" fmla="*/ 52 w 379"/>
                    <a:gd name="T87" fmla="*/ 530 h 552"/>
                    <a:gd name="T88" fmla="*/ 32 w 379"/>
                    <a:gd name="T89" fmla="*/ 541 h 552"/>
                    <a:gd name="T90" fmla="*/ 17 w 379"/>
                    <a:gd name="T91" fmla="*/ 548 h 552"/>
                    <a:gd name="T92" fmla="*/ 8 w 379"/>
                    <a:gd name="T93" fmla="*/ 552 h 552"/>
                    <a:gd name="T94" fmla="*/ 0 w 379"/>
                    <a:gd name="T95" fmla="*/ 550 h 552"/>
                    <a:gd name="T96" fmla="*/ 0 w 379"/>
                    <a:gd name="T97" fmla="*/ 546 h 552"/>
                    <a:gd name="T98" fmla="*/ 9 w 379"/>
                    <a:gd name="T99" fmla="*/ 534 h 552"/>
                    <a:gd name="T100" fmla="*/ 34 w 379"/>
                    <a:gd name="T101" fmla="*/ 510 h 552"/>
                    <a:gd name="T102" fmla="*/ 82 w 379"/>
                    <a:gd name="T103" fmla="*/ 462 h 552"/>
                    <a:gd name="T104" fmla="*/ 117 w 379"/>
                    <a:gd name="T105" fmla="*/ 422 h 552"/>
                    <a:gd name="T106" fmla="*/ 147 w 379"/>
                    <a:gd name="T107" fmla="*/ 384 h 552"/>
                    <a:gd name="T108" fmla="*/ 165 w 379"/>
                    <a:gd name="T109" fmla="*/ 359 h 552"/>
                    <a:gd name="T110" fmla="*/ 182 w 379"/>
                    <a:gd name="T111" fmla="*/ 330 h 552"/>
                    <a:gd name="T112" fmla="*/ 199 w 379"/>
                    <a:gd name="T113" fmla="*/ 296 h 552"/>
                    <a:gd name="T114" fmla="*/ 222 w 379"/>
                    <a:gd name="T115" fmla="*/ 245 h 5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79" h="552">
                      <a:moveTo>
                        <a:pt x="234" y="217"/>
                      </a:moveTo>
                      <a:lnTo>
                        <a:pt x="239" y="202"/>
                      </a:lnTo>
                      <a:lnTo>
                        <a:pt x="243" y="190"/>
                      </a:lnTo>
                      <a:lnTo>
                        <a:pt x="249" y="177"/>
                      </a:lnTo>
                      <a:lnTo>
                        <a:pt x="255" y="164"/>
                      </a:lnTo>
                      <a:lnTo>
                        <a:pt x="259" y="153"/>
                      </a:lnTo>
                      <a:lnTo>
                        <a:pt x="262" y="143"/>
                      </a:lnTo>
                      <a:lnTo>
                        <a:pt x="266" y="134"/>
                      </a:lnTo>
                      <a:lnTo>
                        <a:pt x="270" y="125"/>
                      </a:lnTo>
                      <a:lnTo>
                        <a:pt x="272" y="117"/>
                      </a:lnTo>
                      <a:lnTo>
                        <a:pt x="274" y="110"/>
                      </a:lnTo>
                      <a:lnTo>
                        <a:pt x="276" y="105"/>
                      </a:lnTo>
                      <a:lnTo>
                        <a:pt x="278" y="99"/>
                      </a:lnTo>
                      <a:lnTo>
                        <a:pt x="280" y="96"/>
                      </a:lnTo>
                      <a:lnTo>
                        <a:pt x="280" y="92"/>
                      </a:lnTo>
                      <a:lnTo>
                        <a:pt x="280" y="90"/>
                      </a:lnTo>
                      <a:lnTo>
                        <a:pt x="280" y="89"/>
                      </a:lnTo>
                      <a:lnTo>
                        <a:pt x="276" y="87"/>
                      </a:lnTo>
                      <a:lnTo>
                        <a:pt x="272" y="87"/>
                      </a:lnTo>
                      <a:lnTo>
                        <a:pt x="266" y="89"/>
                      </a:lnTo>
                      <a:lnTo>
                        <a:pt x="259" y="90"/>
                      </a:lnTo>
                      <a:lnTo>
                        <a:pt x="251" y="94"/>
                      </a:lnTo>
                      <a:lnTo>
                        <a:pt x="241" y="98"/>
                      </a:lnTo>
                      <a:lnTo>
                        <a:pt x="232" y="103"/>
                      </a:lnTo>
                      <a:lnTo>
                        <a:pt x="220" y="108"/>
                      </a:lnTo>
                      <a:lnTo>
                        <a:pt x="207" y="116"/>
                      </a:lnTo>
                      <a:lnTo>
                        <a:pt x="197" y="123"/>
                      </a:lnTo>
                      <a:lnTo>
                        <a:pt x="186" y="128"/>
                      </a:lnTo>
                      <a:lnTo>
                        <a:pt x="176" y="132"/>
                      </a:lnTo>
                      <a:lnTo>
                        <a:pt x="167" y="135"/>
                      </a:lnTo>
                      <a:lnTo>
                        <a:pt x="157" y="137"/>
                      </a:lnTo>
                      <a:lnTo>
                        <a:pt x="149" y="139"/>
                      </a:lnTo>
                      <a:lnTo>
                        <a:pt x="142" y="139"/>
                      </a:lnTo>
                      <a:lnTo>
                        <a:pt x="132" y="139"/>
                      </a:lnTo>
                      <a:lnTo>
                        <a:pt x="124" y="137"/>
                      </a:lnTo>
                      <a:lnTo>
                        <a:pt x="113" y="134"/>
                      </a:lnTo>
                      <a:lnTo>
                        <a:pt x="103" y="128"/>
                      </a:lnTo>
                      <a:lnTo>
                        <a:pt x="94" y="123"/>
                      </a:lnTo>
                      <a:lnTo>
                        <a:pt x="82" y="116"/>
                      </a:lnTo>
                      <a:lnTo>
                        <a:pt x="71" y="108"/>
                      </a:lnTo>
                      <a:lnTo>
                        <a:pt x="59" y="99"/>
                      </a:lnTo>
                      <a:lnTo>
                        <a:pt x="63" y="94"/>
                      </a:lnTo>
                      <a:lnTo>
                        <a:pt x="67" y="92"/>
                      </a:lnTo>
                      <a:lnTo>
                        <a:pt x="71" y="89"/>
                      </a:lnTo>
                      <a:lnTo>
                        <a:pt x="77" y="87"/>
                      </a:lnTo>
                      <a:lnTo>
                        <a:pt x="82" y="85"/>
                      </a:lnTo>
                      <a:lnTo>
                        <a:pt x="90" y="83"/>
                      </a:lnTo>
                      <a:lnTo>
                        <a:pt x="98" y="83"/>
                      </a:lnTo>
                      <a:lnTo>
                        <a:pt x="105" y="83"/>
                      </a:lnTo>
                      <a:lnTo>
                        <a:pt x="113" y="83"/>
                      </a:lnTo>
                      <a:lnTo>
                        <a:pt x="121" y="81"/>
                      </a:lnTo>
                      <a:lnTo>
                        <a:pt x="132" y="81"/>
                      </a:lnTo>
                      <a:lnTo>
                        <a:pt x="142" y="78"/>
                      </a:lnTo>
                      <a:lnTo>
                        <a:pt x="155" y="76"/>
                      </a:lnTo>
                      <a:lnTo>
                        <a:pt x="167" y="72"/>
                      </a:lnTo>
                      <a:lnTo>
                        <a:pt x="182" y="69"/>
                      </a:lnTo>
                      <a:lnTo>
                        <a:pt x="197" y="63"/>
                      </a:lnTo>
                      <a:lnTo>
                        <a:pt x="211" y="56"/>
                      </a:lnTo>
                      <a:lnTo>
                        <a:pt x="224" y="52"/>
                      </a:lnTo>
                      <a:lnTo>
                        <a:pt x="238" y="47"/>
                      </a:lnTo>
                      <a:lnTo>
                        <a:pt x="247" y="42"/>
                      </a:lnTo>
                      <a:lnTo>
                        <a:pt x="257" y="36"/>
                      </a:lnTo>
                      <a:lnTo>
                        <a:pt x="266" y="33"/>
                      </a:lnTo>
                      <a:lnTo>
                        <a:pt x="274" y="27"/>
                      </a:lnTo>
                      <a:lnTo>
                        <a:pt x="280" y="22"/>
                      </a:lnTo>
                      <a:lnTo>
                        <a:pt x="282" y="16"/>
                      </a:lnTo>
                      <a:lnTo>
                        <a:pt x="285" y="11"/>
                      </a:lnTo>
                      <a:lnTo>
                        <a:pt x="289" y="7"/>
                      </a:lnTo>
                      <a:lnTo>
                        <a:pt x="291" y="6"/>
                      </a:lnTo>
                      <a:lnTo>
                        <a:pt x="295" y="4"/>
                      </a:lnTo>
                      <a:lnTo>
                        <a:pt x="297" y="2"/>
                      </a:lnTo>
                      <a:lnTo>
                        <a:pt x="299" y="2"/>
                      </a:lnTo>
                      <a:lnTo>
                        <a:pt x="301" y="0"/>
                      </a:lnTo>
                      <a:lnTo>
                        <a:pt x="305" y="2"/>
                      </a:lnTo>
                      <a:lnTo>
                        <a:pt x="307" y="2"/>
                      </a:lnTo>
                      <a:lnTo>
                        <a:pt x="310" y="6"/>
                      </a:lnTo>
                      <a:lnTo>
                        <a:pt x="316" y="9"/>
                      </a:lnTo>
                      <a:lnTo>
                        <a:pt x="322" y="13"/>
                      </a:lnTo>
                      <a:lnTo>
                        <a:pt x="328" y="18"/>
                      </a:lnTo>
                      <a:lnTo>
                        <a:pt x="335" y="24"/>
                      </a:lnTo>
                      <a:lnTo>
                        <a:pt x="343" y="31"/>
                      </a:lnTo>
                      <a:lnTo>
                        <a:pt x="351" y="42"/>
                      </a:lnTo>
                      <a:lnTo>
                        <a:pt x="358" y="49"/>
                      </a:lnTo>
                      <a:lnTo>
                        <a:pt x="364" y="56"/>
                      </a:lnTo>
                      <a:lnTo>
                        <a:pt x="370" y="63"/>
                      </a:lnTo>
                      <a:lnTo>
                        <a:pt x="374" y="69"/>
                      </a:lnTo>
                      <a:lnTo>
                        <a:pt x="377" y="72"/>
                      </a:lnTo>
                      <a:lnTo>
                        <a:pt x="379" y="76"/>
                      </a:lnTo>
                      <a:lnTo>
                        <a:pt x="379" y="78"/>
                      </a:lnTo>
                      <a:lnTo>
                        <a:pt x="379" y="81"/>
                      </a:lnTo>
                      <a:lnTo>
                        <a:pt x="379" y="85"/>
                      </a:lnTo>
                      <a:lnTo>
                        <a:pt x="377" y="89"/>
                      </a:lnTo>
                      <a:lnTo>
                        <a:pt x="376" y="94"/>
                      </a:lnTo>
                      <a:lnTo>
                        <a:pt x="374" y="98"/>
                      </a:lnTo>
                      <a:lnTo>
                        <a:pt x="370" y="101"/>
                      </a:lnTo>
                      <a:lnTo>
                        <a:pt x="366" y="105"/>
                      </a:lnTo>
                      <a:lnTo>
                        <a:pt x="360" y="108"/>
                      </a:lnTo>
                      <a:lnTo>
                        <a:pt x="358" y="110"/>
                      </a:lnTo>
                      <a:lnTo>
                        <a:pt x="356" y="114"/>
                      </a:lnTo>
                      <a:lnTo>
                        <a:pt x="353" y="117"/>
                      </a:lnTo>
                      <a:lnTo>
                        <a:pt x="351" y="123"/>
                      </a:lnTo>
                      <a:lnTo>
                        <a:pt x="347" y="128"/>
                      </a:lnTo>
                      <a:lnTo>
                        <a:pt x="343" y="134"/>
                      </a:lnTo>
                      <a:lnTo>
                        <a:pt x="339" y="141"/>
                      </a:lnTo>
                      <a:lnTo>
                        <a:pt x="335" y="148"/>
                      </a:lnTo>
                      <a:lnTo>
                        <a:pt x="331" y="157"/>
                      </a:lnTo>
                      <a:lnTo>
                        <a:pt x="328" y="166"/>
                      </a:lnTo>
                      <a:lnTo>
                        <a:pt x="324" y="175"/>
                      </a:lnTo>
                      <a:lnTo>
                        <a:pt x="318" y="186"/>
                      </a:lnTo>
                      <a:lnTo>
                        <a:pt x="314" y="197"/>
                      </a:lnTo>
                      <a:lnTo>
                        <a:pt x="308" y="209"/>
                      </a:lnTo>
                      <a:lnTo>
                        <a:pt x="303" y="224"/>
                      </a:lnTo>
                      <a:lnTo>
                        <a:pt x="297" y="236"/>
                      </a:lnTo>
                      <a:lnTo>
                        <a:pt x="291" y="251"/>
                      </a:lnTo>
                      <a:lnTo>
                        <a:pt x="285" y="265"/>
                      </a:lnTo>
                      <a:lnTo>
                        <a:pt x="278" y="278"/>
                      </a:lnTo>
                      <a:lnTo>
                        <a:pt x="272" y="290"/>
                      </a:lnTo>
                      <a:lnTo>
                        <a:pt x="259" y="316"/>
                      </a:lnTo>
                      <a:lnTo>
                        <a:pt x="245" y="339"/>
                      </a:lnTo>
                      <a:lnTo>
                        <a:pt x="232" y="361"/>
                      </a:lnTo>
                      <a:lnTo>
                        <a:pt x="216" y="381"/>
                      </a:lnTo>
                      <a:lnTo>
                        <a:pt x="203" y="399"/>
                      </a:lnTo>
                      <a:lnTo>
                        <a:pt x="188" y="417"/>
                      </a:lnTo>
                      <a:lnTo>
                        <a:pt x="170" y="435"/>
                      </a:lnTo>
                      <a:lnTo>
                        <a:pt x="153" y="449"/>
                      </a:lnTo>
                      <a:lnTo>
                        <a:pt x="138" y="465"/>
                      </a:lnTo>
                      <a:lnTo>
                        <a:pt x="123" y="478"/>
                      </a:lnTo>
                      <a:lnTo>
                        <a:pt x="105" y="492"/>
                      </a:lnTo>
                      <a:lnTo>
                        <a:pt x="90" y="503"/>
                      </a:lnTo>
                      <a:lnTo>
                        <a:pt x="75" y="514"/>
                      </a:lnTo>
                      <a:lnTo>
                        <a:pt x="59" y="525"/>
                      </a:lnTo>
                      <a:lnTo>
                        <a:pt x="52" y="530"/>
                      </a:lnTo>
                      <a:lnTo>
                        <a:pt x="46" y="534"/>
                      </a:lnTo>
                      <a:lnTo>
                        <a:pt x="38" y="537"/>
                      </a:lnTo>
                      <a:lnTo>
                        <a:pt x="32" y="541"/>
                      </a:lnTo>
                      <a:lnTo>
                        <a:pt x="27" y="543"/>
                      </a:lnTo>
                      <a:lnTo>
                        <a:pt x="23" y="546"/>
                      </a:lnTo>
                      <a:lnTo>
                        <a:pt x="17" y="548"/>
                      </a:lnTo>
                      <a:lnTo>
                        <a:pt x="13" y="550"/>
                      </a:lnTo>
                      <a:lnTo>
                        <a:pt x="11" y="550"/>
                      </a:lnTo>
                      <a:lnTo>
                        <a:pt x="8" y="552"/>
                      </a:lnTo>
                      <a:lnTo>
                        <a:pt x="4" y="552"/>
                      </a:lnTo>
                      <a:lnTo>
                        <a:pt x="0" y="552"/>
                      </a:lnTo>
                      <a:lnTo>
                        <a:pt x="0" y="550"/>
                      </a:lnTo>
                      <a:lnTo>
                        <a:pt x="0" y="550"/>
                      </a:lnTo>
                      <a:lnTo>
                        <a:pt x="0" y="548"/>
                      </a:lnTo>
                      <a:lnTo>
                        <a:pt x="0" y="546"/>
                      </a:lnTo>
                      <a:lnTo>
                        <a:pt x="0" y="545"/>
                      </a:lnTo>
                      <a:lnTo>
                        <a:pt x="4" y="541"/>
                      </a:lnTo>
                      <a:lnTo>
                        <a:pt x="9" y="534"/>
                      </a:lnTo>
                      <a:lnTo>
                        <a:pt x="15" y="528"/>
                      </a:lnTo>
                      <a:lnTo>
                        <a:pt x="25" y="519"/>
                      </a:lnTo>
                      <a:lnTo>
                        <a:pt x="34" y="510"/>
                      </a:lnTo>
                      <a:lnTo>
                        <a:pt x="46" y="500"/>
                      </a:lnTo>
                      <a:lnTo>
                        <a:pt x="69" y="474"/>
                      </a:lnTo>
                      <a:lnTo>
                        <a:pt x="82" y="462"/>
                      </a:lnTo>
                      <a:lnTo>
                        <a:pt x="94" y="449"/>
                      </a:lnTo>
                      <a:lnTo>
                        <a:pt x="105" y="435"/>
                      </a:lnTo>
                      <a:lnTo>
                        <a:pt x="117" y="422"/>
                      </a:lnTo>
                      <a:lnTo>
                        <a:pt x="130" y="406"/>
                      </a:lnTo>
                      <a:lnTo>
                        <a:pt x="142" y="391"/>
                      </a:lnTo>
                      <a:lnTo>
                        <a:pt x="147" y="384"/>
                      </a:lnTo>
                      <a:lnTo>
                        <a:pt x="153" y="377"/>
                      </a:lnTo>
                      <a:lnTo>
                        <a:pt x="159" y="368"/>
                      </a:lnTo>
                      <a:lnTo>
                        <a:pt x="165" y="359"/>
                      </a:lnTo>
                      <a:lnTo>
                        <a:pt x="170" y="350"/>
                      </a:lnTo>
                      <a:lnTo>
                        <a:pt x="176" y="341"/>
                      </a:lnTo>
                      <a:lnTo>
                        <a:pt x="182" y="330"/>
                      </a:lnTo>
                      <a:lnTo>
                        <a:pt x="188" y="319"/>
                      </a:lnTo>
                      <a:lnTo>
                        <a:pt x="193" y="308"/>
                      </a:lnTo>
                      <a:lnTo>
                        <a:pt x="199" y="296"/>
                      </a:lnTo>
                      <a:lnTo>
                        <a:pt x="205" y="283"/>
                      </a:lnTo>
                      <a:lnTo>
                        <a:pt x="211" y="271"/>
                      </a:lnTo>
                      <a:lnTo>
                        <a:pt x="222" y="245"/>
                      </a:lnTo>
                      <a:lnTo>
                        <a:pt x="234" y="217"/>
                      </a:lnTo>
                      <a:lnTo>
                        <a:pt x="234" y="217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89"/>
                <p:cNvSpPr>
                  <a:spLocks/>
                </p:cNvSpPr>
                <p:nvPr/>
              </p:nvSpPr>
              <p:spPr bwMode="auto">
                <a:xfrm>
                  <a:off x="2514601" y="4371975"/>
                  <a:ext cx="266700" cy="84138"/>
                </a:xfrm>
                <a:custGeom>
                  <a:avLst/>
                  <a:gdLst>
                    <a:gd name="T0" fmla="*/ 255 w 337"/>
                    <a:gd name="T1" fmla="*/ 5 h 106"/>
                    <a:gd name="T2" fmla="*/ 278 w 337"/>
                    <a:gd name="T3" fmla="*/ 2 h 106"/>
                    <a:gd name="T4" fmla="*/ 299 w 337"/>
                    <a:gd name="T5" fmla="*/ 2 h 106"/>
                    <a:gd name="T6" fmla="*/ 314 w 337"/>
                    <a:gd name="T7" fmla="*/ 5 h 106"/>
                    <a:gd name="T8" fmla="*/ 324 w 337"/>
                    <a:gd name="T9" fmla="*/ 14 h 106"/>
                    <a:gd name="T10" fmla="*/ 332 w 337"/>
                    <a:gd name="T11" fmla="*/ 23 h 106"/>
                    <a:gd name="T12" fmla="*/ 336 w 337"/>
                    <a:gd name="T13" fmla="*/ 32 h 106"/>
                    <a:gd name="T14" fmla="*/ 337 w 337"/>
                    <a:gd name="T15" fmla="*/ 38 h 106"/>
                    <a:gd name="T16" fmla="*/ 337 w 337"/>
                    <a:gd name="T17" fmla="*/ 40 h 106"/>
                    <a:gd name="T18" fmla="*/ 334 w 337"/>
                    <a:gd name="T19" fmla="*/ 43 h 106"/>
                    <a:gd name="T20" fmla="*/ 326 w 337"/>
                    <a:gd name="T21" fmla="*/ 47 h 106"/>
                    <a:gd name="T22" fmla="*/ 313 w 337"/>
                    <a:gd name="T23" fmla="*/ 50 h 106"/>
                    <a:gd name="T24" fmla="*/ 297 w 337"/>
                    <a:gd name="T25" fmla="*/ 56 h 106"/>
                    <a:gd name="T26" fmla="*/ 278 w 337"/>
                    <a:gd name="T27" fmla="*/ 61 h 106"/>
                    <a:gd name="T28" fmla="*/ 253 w 337"/>
                    <a:gd name="T29" fmla="*/ 67 h 106"/>
                    <a:gd name="T30" fmla="*/ 224 w 337"/>
                    <a:gd name="T31" fmla="*/ 72 h 106"/>
                    <a:gd name="T32" fmla="*/ 194 w 337"/>
                    <a:gd name="T33" fmla="*/ 79 h 106"/>
                    <a:gd name="T34" fmla="*/ 163 w 337"/>
                    <a:gd name="T35" fmla="*/ 87 h 106"/>
                    <a:gd name="T36" fmla="*/ 138 w 337"/>
                    <a:gd name="T37" fmla="*/ 92 h 106"/>
                    <a:gd name="T38" fmla="*/ 113 w 337"/>
                    <a:gd name="T39" fmla="*/ 97 h 106"/>
                    <a:gd name="T40" fmla="*/ 94 w 337"/>
                    <a:gd name="T41" fmla="*/ 101 h 106"/>
                    <a:gd name="T42" fmla="*/ 75 w 337"/>
                    <a:gd name="T43" fmla="*/ 103 h 106"/>
                    <a:gd name="T44" fmla="*/ 61 w 337"/>
                    <a:gd name="T45" fmla="*/ 105 h 106"/>
                    <a:gd name="T46" fmla="*/ 50 w 337"/>
                    <a:gd name="T47" fmla="*/ 106 h 106"/>
                    <a:gd name="T48" fmla="*/ 37 w 337"/>
                    <a:gd name="T49" fmla="*/ 106 h 106"/>
                    <a:gd name="T50" fmla="*/ 23 w 337"/>
                    <a:gd name="T51" fmla="*/ 105 h 106"/>
                    <a:gd name="T52" fmla="*/ 14 w 337"/>
                    <a:gd name="T53" fmla="*/ 101 h 106"/>
                    <a:gd name="T54" fmla="*/ 6 w 337"/>
                    <a:gd name="T55" fmla="*/ 94 h 106"/>
                    <a:gd name="T56" fmla="*/ 2 w 337"/>
                    <a:gd name="T57" fmla="*/ 88 h 106"/>
                    <a:gd name="T58" fmla="*/ 0 w 337"/>
                    <a:gd name="T59" fmla="*/ 83 h 106"/>
                    <a:gd name="T60" fmla="*/ 2 w 337"/>
                    <a:gd name="T61" fmla="*/ 78 h 106"/>
                    <a:gd name="T62" fmla="*/ 6 w 337"/>
                    <a:gd name="T63" fmla="*/ 72 h 106"/>
                    <a:gd name="T64" fmla="*/ 10 w 337"/>
                    <a:gd name="T65" fmla="*/ 69 h 106"/>
                    <a:gd name="T66" fmla="*/ 14 w 337"/>
                    <a:gd name="T67" fmla="*/ 67 h 106"/>
                    <a:gd name="T68" fmla="*/ 21 w 337"/>
                    <a:gd name="T69" fmla="*/ 65 h 106"/>
                    <a:gd name="T70" fmla="*/ 31 w 337"/>
                    <a:gd name="T71" fmla="*/ 63 h 106"/>
                    <a:gd name="T72" fmla="*/ 42 w 337"/>
                    <a:gd name="T73" fmla="*/ 59 h 106"/>
                    <a:gd name="T74" fmla="*/ 56 w 337"/>
                    <a:gd name="T75" fmla="*/ 56 h 106"/>
                    <a:gd name="T76" fmla="*/ 73 w 337"/>
                    <a:gd name="T77" fmla="*/ 52 h 106"/>
                    <a:gd name="T78" fmla="*/ 94 w 337"/>
                    <a:gd name="T79" fmla="*/ 47 h 106"/>
                    <a:gd name="T80" fmla="*/ 127 w 337"/>
                    <a:gd name="T81" fmla="*/ 40 h 106"/>
                    <a:gd name="T82" fmla="*/ 165 w 337"/>
                    <a:gd name="T83" fmla="*/ 29 h 106"/>
                    <a:gd name="T84" fmla="*/ 199 w 337"/>
                    <a:gd name="T85" fmla="*/ 20 h 106"/>
                    <a:gd name="T86" fmla="*/ 228 w 337"/>
                    <a:gd name="T87" fmla="*/ 13 h 106"/>
                    <a:gd name="T88" fmla="*/ 242 w 337"/>
                    <a:gd name="T89" fmla="*/ 9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37" h="106">
                      <a:moveTo>
                        <a:pt x="242" y="9"/>
                      </a:moveTo>
                      <a:lnTo>
                        <a:pt x="255" y="5"/>
                      </a:lnTo>
                      <a:lnTo>
                        <a:pt x="267" y="4"/>
                      </a:lnTo>
                      <a:lnTo>
                        <a:pt x="278" y="2"/>
                      </a:lnTo>
                      <a:lnTo>
                        <a:pt x="290" y="0"/>
                      </a:lnTo>
                      <a:lnTo>
                        <a:pt x="299" y="2"/>
                      </a:lnTo>
                      <a:lnTo>
                        <a:pt x="307" y="4"/>
                      </a:lnTo>
                      <a:lnTo>
                        <a:pt x="314" y="5"/>
                      </a:lnTo>
                      <a:lnTo>
                        <a:pt x="320" y="9"/>
                      </a:lnTo>
                      <a:lnTo>
                        <a:pt x="324" y="14"/>
                      </a:lnTo>
                      <a:lnTo>
                        <a:pt x="328" y="20"/>
                      </a:lnTo>
                      <a:lnTo>
                        <a:pt x="332" y="23"/>
                      </a:lnTo>
                      <a:lnTo>
                        <a:pt x="334" y="29"/>
                      </a:lnTo>
                      <a:lnTo>
                        <a:pt x="336" y="32"/>
                      </a:lnTo>
                      <a:lnTo>
                        <a:pt x="337" y="34"/>
                      </a:lnTo>
                      <a:lnTo>
                        <a:pt x="337" y="38"/>
                      </a:lnTo>
                      <a:lnTo>
                        <a:pt x="337" y="40"/>
                      </a:lnTo>
                      <a:lnTo>
                        <a:pt x="337" y="40"/>
                      </a:lnTo>
                      <a:lnTo>
                        <a:pt x="336" y="41"/>
                      </a:lnTo>
                      <a:lnTo>
                        <a:pt x="334" y="43"/>
                      </a:lnTo>
                      <a:lnTo>
                        <a:pt x="330" y="45"/>
                      </a:lnTo>
                      <a:lnTo>
                        <a:pt x="326" y="47"/>
                      </a:lnTo>
                      <a:lnTo>
                        <a:pt x="320" y="49"/>
                      </a:lnTo>
                      <a:lnTo>
                        <a:pt x="313" y="50"/>
                      </a:lnTo>
                      <a:lnTo>
                        <a:pt x="307" y="54"/>
                      </a:lnTo>
                      <a:lnTo>
                        <a:pt x="297" y="56"/>
                      </a:lnTo>
                      <a:lnTo>
                        <a:pt x="288" y="58"/>
                      </a:lnTo>
                      <a:lnTo>
                        <a:pt x="278" y="61"/>
                      </a:lnTo>
                      <a:lnTo>
                        <a:pt x="267" y="63"/>
                      </a:lnTo>
                      <a:lnTo>
                        <a:pt x="253" y="67"/>
                      </a:lnTo>
                      <a:lnTo>
                        <a:pt x="240" y="70"/>
                      </a:lnTo>
                      <a:lnTo>
                        <a:pt x="224" y="72"/>
                      </a:lnTo>
                      <a:lnTo>
                        <a:pt x="209" y="76"/>
                      </a:lnTo>
                      <a:lnTo>
                        <a:pt x="194" y="79"/>
                      </a:lnTo>
                      <a:lnTo>
                        <a:pt x="178" y="83"/>
                      </a:lnTo>
                      <a:lnTo>
                        <a:pt x="163" y="87"/>
                      </a:lnTo>
                      <a:lnTo>
                        <a:pt x="150" y="88"/>
                      </a:lnTo>
                      <a:lnTo>
                        <a:pt x="138" y="92"/>
                      </a:lnTo>
                      <a:lnTo>
                        <a:pt x="125" y="94"/>
                      </a:lnTo>
                      <a:lnTo>
                        <a:pt x="113" y="97"/>
                      </a:lnTo>
                      <a:lnTo>
                        <a:pt x="104" y="99"/>
                      </a:lnTo>
                      <a:lnTo>
                        <a:pt x="94" y="101"/>
                      </a:lnTo>
                      <a:lnTo>
                        <a:pt x="84" y="103"/>
                      </a:lnTo>
                      <a:lnTo>
                        <a:pt x="75" y="103"/>
                      </a:lnTo>
                      <a:lnTo>
                        <a:pt x="67" y="105"/>
                      </a:lnTo>
                      <a:lnTo>
                        <a:pt x="61" y="105"/>
                      </a:lnTo>
                      <a:lnTo>
                        <a:pt x="56" y="106"/>
                      </a:lnTo>
                      <a:lnTo>
                        <a:pt x="50" y="106"/>
                      </a:lnTo>
                      <a:lnTo>
                        <a:pt x="44" y="106"/>
                      </a:lnTo>
                      <a:lnTo>
                        <a:pt x="37" y="106"/>
                      </a:lnTo>
                      <a:lnTo>
                        <a:pt x="29" y="105"/>
                      </a:lnTo>
                      <a:lnTo>
                        <a:pt x="23" y="105"/>
                      </a:lnTo>
                      <a:lnTo>
                        <a:pt x="17" y="103"/>
                      </a:lnTo>
                      <a:lnTo>
                        <a:pt x="14" y="101"/>
                      </a:lnTo>
                      <a:lnTo>
                        <a:pt x="10" y="97"/>
                      </a:lnTo>
                      <a:lnTo>
                        <a:pt x="6" y="94"/>
                      </a:lnTo>
                      <a:lnTo>
                        <a:pt x="4" y="90"/>
                      </a:lnTo>
                      <a:lnTo>
                        <a:pt x="2" y="88"/>
                      </a:lnTo>
                      <a:lnTo>
                        <a:pt x="2" y="87"/>
                      </a:lnTo>
                      <a:lnTo>
                        <a:pt x="0" y="83"/>
                      </a:lnTo>
                      <a:lnTo>
                        <a:pt x="0" y="81"/>
                      </a:lnTo>
                      <a:lnTo>
                        <a:pt x="2" y="78"/>
                      </a:lnTo>
                      <a:lnTo>
                        <a:pt x="4" y="76"/>
                      </a:lnTo>
                      <a:lnTo>
                        <a:pt x="6" y="72"/>
                      </a:lnTo>
                      <a:lnTo>
                        <a:pt x="8" y="70"/>
                      </a:lnTo>
                      <a:lnTo>
                        <a:pt x="10" y="69"/>
                      </a:lnTo>
                      <a:lnTo>
                        <a:pt x="12" y="69"/>
                      </a:lnTo>
                      <a:lnTo>
                        <a:pt x="14" y="67"/>
                      </a:lnTo>
                      <a:lnTo>
                        <a:pt x="17" y="67"/>
                      </a:lnTo>
                      <a:lnTo>
                        <a:pt x="21" y="65"/>
                      </a:lnTo>
                      <a:lnTo>
                        <a:pt x="25" y="65"/>
                      </a:lnTo>
                      <a:lnTo>
                        <a:pt x="31" y="63"/>
                      </a:lnTo>
                      <a:lnTo>
                        <a:pt x="37" y="61"/>
                      </a:lnTo>
                      <a:lnTo>
                        <a:pt x="42" y="59"/>
                      </a:lnTo>
                      <a:lnTo>
                        <a:pt x="50" y="58"/>
                      </a:lnTo>
                      <a:lnTo>
                        <a:pt x="56" y="56"/>
                      </a:lnTo>
                      <a:lnTo>
                        <a:pt x="65" y="54"/>
                      </a:lnTo>
                      <a:lnTo>
                        <a:pt x="73" y="52"/>
                      </a:lnTo>
                      <a:lnTo>
                        <a:pt x="83" y="50"/>
                      </a:lnTo>
                      <a:lnTo>
                        <a:pt x="94" y="47"/>
                      </a:lnTo>
                      <a:lnTo>
                        <a:pt x="104" y="45"/>
                      </a:lnTo>
                      <a:lnTo>
                        <a:pt x="127" y="40"/>
                      </a:lnTo>
                      <a:lnTo>
                        <a:pt x="146" y="34"/>
                      </a:lnTo>
                      <a:lnTo>
                        <a:pt x="165" y="29"/>
                      </a:lnTo>
                      <a:lnTo>
                        <a:pt x="182" y="25"/>
                      </a:lnTo>
                      <a:lnTo>
                        <a:pt x="199" y="20"/>
                      </a:lnTo>
                      <a:lnTo>
                        <a:pt x="215" y="16"/>
                      </a:lnTo>
                      <a:lnTo>
                        <a:pt x="228" y="13"/>
                      </a:lnTo>
                      <a:lnTo>
                        <a:pt x="242" y="9"/>
                      </a:lnTo>
                      <a:lnTo>
                        <a:pt x="242" y="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90"/>
                <p:cNvSpPr>
                  <a:spLocks/>
                </p:cNvSpPr>
                <p:nvPr/>
              </p:nvSpPr>
              <p:spPr bwMode="auto">
                <a:xfrm>
                  <a:off x="2533651" y="4252913"/>
                  <a:ext cx="198438" cy="61913"/>
                </a:xfrm>
                <a:custGeom>
                  <a:avLst/>
                  <a:gdLst>
                    <a:gd name="T0" fmla="*/ 0 w 249"/>
                    <a:gd name="T1" fmla="*/ 53 h 78"/>
                    <a:gd name="T2" fmla="*/ 0 w 249"/>
                    <a:gd name="T3" fmla="*/ 47 h 78"/>
                    <a:gd name="T4" fmla="*/ 4 w 249"/>
                    <a:gd name="T5" fmla="*/ 42 h 78"/>
                    <a:gd name="T6" fmla="*/ 10 w 249"/>
                    <a:gd name="T7" fmla="*/ 40 h 78"/>
                    <a:gd name="T8" fmla="*/ 19 w 249"/>
                    <a:gd name="T9" fmla="*/ 40 h 78"/>
                    <a:gd name="T10" fmla="*/ 33 w 249"/>
                    <a:gd name="T11" fmla="*/ 38 h 78"/>
                    <a:gd name="T12" fmla="*/ 44 w 249"/>
                    <a:gd name="T13" fmla="*/ 36 h 78"/>
                    <a:gd name="T14" fmla="*/ 56 w 249"/>
                    <a:gd name="T15" fmla="*/ 33 h 78"/>
                    <a:gd name="T16" fmla="*/ 69 w 249"/>
                    <a:gd name="T17" fmla="*/ 29 h 78"/>
                    <a:gd name="T18" fmla="*/ 84 w 249"/>
                    <a:gd name="T19" fmla="*/ 26 h 78"/>
                    <a:gd name="T20" fmla="*/ 102 w 249"/>
                    <a:gd name="T21" fmla="*/ 20 h 78"/>
                    <a:gd name="T22" fmla="*/ 121 w 249"/>
                    <a:gd name="T23" fmla="*/ 15 h 78"/>
                    <a:gd name="T24" fmla="*/ 136 w 249"/>
                    <a:gd name="T25" fmla="*/ 9 h 78"/>
                    <a:gd name="T26" fmla="*/ 150 w 249"/>
                    <a:gd name="T27" fmla="*/ 6 h 78"/>
                    <a:gd name="T28" fmla="*/ 173 w 249"/>
                    <a:gd name="T29" fmla="*/ 2 h 78"/>
                    <a:gd name="T30" fmla="*/ 188 w 249"/>
                    <a:gd name="T31" fmla="*/ 0 h 78"/>
                    <a:gd name="T32" fmla="*/ 203 w 249"/>
                    <a:gd name="T33" fmla="*/ 0 h 78"/>
                    <a:gd name="T34" fmla="*/ 220 w 249"/>
                    <a:gd name="T35" fmla="*/ 2 h 78"/>
                    <a:gd name="T36" fmla="*/ 230 w 249"/>
                    <a:gd name="T37" fmla="*/ 4 h 78"/>
                    <a:gd name="T38" fmla="*/ 240 w 249"/>
                    <a:gd name="T39" fmla="*/ 9 h 78"/>
                    <a:gd name="T40" fmla="*/ 245 w 249"/>
                    <a:gd name="T41" fmla="*/ 15 h 78"/>
                    <a:gd name="T42" fmla="*/ 247 w 249"/>
                    <a:gd name="T43" fmla="*/ 20 h 78"/>
                    <a:gd name="T44" fmla="*/ 249 w 249"/>
                    <a:gd name="T45" fmla="*/ 26 h 78"/>
                    <a:gd name="T46" fmla="*/ 247 w 249"/>
                    <a:gd name="T47" fmla="*/ 27 h 78"/>
                    <a:gd name="T48" fmla="*/ 242 w 249"/>
                    <a:gd name="T49" fmla="*/ 31 h 78"/>
                    <a:gd name="T50" fmla="*/ 234 w 249"/>
                    <a:gd name="T51" fmla="*/ 35 h 78"/>
                    <a:gd name="T52" fmla="*/ 222 w 249"/>
                    <a:gd name="T53" fmla="*/ 40 h 78"/>
                    <a:gd name="T54" fmla="*/ 207 w 249"/>
                    <a:gd name="T55" fmla="*/ 44 h 78"/>
                    <a:gd name="T56" fmla="*/ 188 w 249"/>
                    <a:gd name="T57" fmla="*/ 49 h 78"/>
                    <a:gd name="T58" fmla="*/ 167 w 249"/>
                    <a:gd name="T59" fmla="*/ 54 h 78"/>
                    <a:gd name="T60" fmla="*/ 144 w 249"/>
                    <a:gd name="T61" fmla="*/ 62 h 78"/>
                    <a:gd name="T62" fmla="*/ 119 w 249"/>
                    <a:gd name="T63" fmla="*/ 67 h 78"/>
                    <a:gd name="T64" fmla="*/ 98 w 249"/>
                    <a:gd name="T65" fmla="*/ 71 h 78"/>
                    <a:gd name="T66" fmla="*/ 79 w 249"/>
                    <a:gd name="T67" fmla="*/ 74 h 78"/>
                    <a:gd name="T68" fmla="*/ 61 w 249"/>
                    <a:gd name="T69" fmla="*/ 76 h 78"/>
                    <a:gd name="T70" fmla="*/ 48 w 249"/>
                    <a:gd name="T71" fmla="*/ 78 h 78"/>
                    <a:gd name="T72" fmla="*/ 36 w 249"/>
                    <a:gd name="T73" fmla="*/ 78 h 78"/>
                    <a:gd name="T74" fmla="*/ 29 w 249"/>
                    <a:gd name="T75" fmla="*/ 78 h 78"/>
                    <a:gd name="T76" fmla="*/ 25 w 249"/>
                    <a:gd name="T77" fmla="*/ 76 h 78"/>
                    <a:gd name="T78" fmla="*/ 15 w 249"/>
                    <a:gd name="T79" fmla="*/ 72 h 78"/>
                    <a:gd name="T80" fmla="*/ 10 w 249"/>
                    <a:gd name="T81" fmla="*/ 69 h 78"/>
                    <a:gd name="T82" fmla="*/ 4 w 249"/>
                    <a:gd name="T83" fmla="*/ 60 h 78"/>
                    <a:gd name="T84" fmla="*/ 2 w 249"/>
                    <a:gd name="T85" fmla="*/ 5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49" h="78">
                      <a:moveTo>
                        <a:pt x="2" y="56"/>
                      </a:moveTo>
                      <a:lnTo>
                        <a:pt x="0" y="53"/>
                      </a:lnTo>
                      <a:lnTo>
                        <a:pt x="0" y="49"/>
                      </a:lnTo>
                      <a:lnTo>
                        <a:pt x="0" y="47"/>
                      </a:lnTo>
                      <a:lnTo>
                        <a:pt x="2" y="44"/>
                      </a:lnTo>
                      <a:lnTo>
                        <a:pt x="4" y="42"/>
                      </a:lnTo>
                      <a:lnTo>
                        <a:pt x="6" y="42"/>
                      </a:lnTo>
                      <a:lnTo>
                        <a:pt x="10" y="40"/>
                      </a:lnTo>
                      <a:lnTo>
                        <a:pt x="15" y="40"/>
                      </a:lnTo>
                      <a:lnTo>
                        <a:pt x="19" y="40"/>
                      </a:lnTo>
                      <a:lnTo>
                        <a:pt x="25" y="40"/>
                      </a:lnTo>
                      <a:lnTo>
                        <a:pt x="33" y="38"/>
                      </a:lnTo>
                      <a:lnTo>
                        <a:pt x="38" y="36"/>
                      </a:lnTo>
                      <a:lnTo>
                        <a:pt x="44" y="36"/>
                      </a:lnTo>
                      <a:lnTo>
                        <a:pt x="48" y="35"/>
                      </a:lnTo>
                      <a:lnTo>
                        <a:pt x="56" y="33"/>
                      </a:lnTo>
                      <a:lnTo>
                        <a:pt x="61" y="31"/>
                      </a:lnTo>
                      <a:lnTo>
                        <a:pt x="69" y="29"/>
                      </a:lnTo>
                      <a:lnTo>
                        <a:pt x="77" y="27"/>
                      </a:lnTo>
                      <a:lnTo>
                        <a:pt x="84" y="26"/>
                      </a:lnTo>
                      <a:lnTo>
                        <a:pt x="92" y="22"/>
                      </a:lnTo>
                      <a:lnTo>
                        <a:pt x="102" y="20"/>
                      </a:lnTo>
                      <a:lnTo>
                        <a:pt x="111" y="17"/>
                      </a:lnTo>
                      <a:lnTo>
                        <a:pt x="121" y="15"/>
                      </a:lnTo>
                      <a:lnTo>
                        <a:pt x="128" y="13"/>
                      </a:lnTo>
                      <a:lnTo>
                        <a:pt x="136" y="9"/>
                      </a:lnTo>
                      <a:lnTo>
                        <a:pt x="144" y="8"/>
                      </a:lnTo>
                      <a:lnTo>
                        <a:pt x="150" y="6"/>
                      </a:lnTo>
                      <a:lnTo>
                        <a:pt x="161" y="4"/>
                      </a:lnTo>
                      <a:lnTo>
                        <a:pt x="173" y="2"/>
                      </a:lnTo>
                      <a:lnTo>
                        <a:pt x="180" y="0"/>
                      </a:lnTo>
                      <a:lnTo>
                        <a:pt x="188" y="0"/>
                      </a:lnTo>
                      <a:lnTo>
                        <a:pt x="194" y="0"/>
                      </a:lnTo>
                      <a:lnTo>
                        <a:pt x="203" y="0"/>
                      </a:lnTo>
                      <a:lnTo>
                        <a:pt x="213" y="0"/>
                      </a:lnTo>
                      <a:lnTo>
                        <a:pt x="220" y="2"/>
                      </a:lnTo>
                      <a:lnTo>
                        <a:pt x="224" y="2"/>
                      </a:lnTo>
                      <a:lnTo>
                        <a:pt x="230" y="4"/>
                      </a:lnTo>
                      <a:lnTo>
                        <a:pt x="236" y="8"/>
                      </a:lnTo>
                      <a:lnTo>
                        <a:pt x="240" y="9"/>
                      </a:lnTo>
                      <a:lnTo>
                        <a:pt x="242" y="13"/>
                      </a:lnTo>
                      <a:lnTo>
                        <a:pt x="245" y="15"/>
                      </a:lnTo>
                      <a:lnTo>
                        <a:pt x="247" y="18"/>
                      </a:lnTo>
                      <a:lnTo>
                        <a:pt x="247" y="20"/>
                      </a:lnTo>
                      <a:lnTo>
                        <a:pt x="249" y="24"/>
                      </a:lnTo>
                      <a:lnTo>
                        <a:pt x="249" y="26"/>
                      </a:lnTo>
                      <a:lnTo>
                        <a:pt x="247" y="26"/>
                      </a:lnTo>
                      <a:lnTo>
                        <a:pt x="247" y="27"/>
                      </a:lnTo>
                      <a:lnTo>
                        <a:pt x="245" y="29"/>
                      </a:lnTo>
                      <a:lnTo>
                        <a:pt x="242" y="31"/>
                      </a:lnTo>
                      <a:lnTo>
                        <a:pt x="238" y="33"/>
                      </a:lnTo>
                      <a:lnTo>
                        <a:pt x="234" y="35"/>
                      </a:lnTo>
                      <a:lnTo>
                        <a:pt x="228" y="36"/>
                      </a:lnTo>
                      <a:lnTo>
                        <a:pt x="222" y="40"/>
                      </a:lnTo>
                      <a:lnTo>
                        <a:pt x="215" y="42"/>
                      </a:lnTo>
                      <a:lnTo>
                        <a:pt x="207" y="44"/>
                      </a:lnTo>
                      <a:lnTo>
                        <a:pt x="197" y="47"/>
                      </a:lnTo>
                      <a:lnTo>
                        <a:pt x="188" y="49"/>
                      </a:lnTo>
                      <a:lnTo>
                        <a:pt x="178" y="53"/>
                      </a:lnTo>
                      <a:lnTo>
                        <a:pt x="167" y="54"/>
                      </a:lnTo>
                      <a:lnTo>
                        <a:pt x="155" y="58"/>
                      </a:lnTo>
                      <a:lnTo>
                        <a:pt x="144" y="62"/>
                      </a:lnTo>
                      <a:lnTo>
                        <a:pt x="130" y="63"/>
                      </a:lnTo>
                      <a:lnTo>
                        <a:pt x="119" y="67"/>
                      </a:lnTo>
                      <a:lnTo>
                        <a:pt x="107" y="69"/>
                      </a:lnTo>
                      <a:lnTo>
                        <a:pt x="98" y="71"/>
                      </a:lnTo>
                      <a:lnTo>
                        <a:pt x="86" y="72"/>
                      </a:lnTo>
                      <a:lnTo>
                        <a:pt x="79" y="74"/>
                      </a:lnTo>
                      <a:lnTo>
                        <a:pt x="69" y="76"/>
                      </a:lnTo>
                      <a:lnTo>
                        <a:pt x="61" y="76"/>
                      </a:lnTo>
                      <a:lnTo>
                        <a:pt x="54" y="78"/>
                      </a:lnTo>
                      <a:lnTo>
                        <a:pt x="48" y="78"/>
                      </a:lnTo>
                      <a:lnTo>
                        <a:pt x="42" y="78"/>
                      </a:lnTo>
                      <a:lnTo>
                        <a:pt x="36" y="78"/>
                      </a:lnTo>
                      <a:lnTo>
                        <a:pt x="33" y="78"/>
                      </a:lnTo>
                      <a:lnTo>
                        <a:pt x="29" y="78"/>
                      </a:lnTo>
                      <a:lnTo>
                        <a:pt x="27" y="78"/>
                      </a:lnTo>
                      <a:lnTo>
                        <a:pt x="25" y="76"/>
                      </a:lnTo>
                      <a:lnTo>
                        <a:pt x="19" y="74"/>
                      </a:lnTo>
                      <a:lnTo>
                        <a:pt x="15" y="72"/>
                      </a:lnTo>
                      <a:lnTo>
                        <a:pt x="12" y="71"/>
                      </a:lnTo>
                      <a:lnTo>
                        <a:pt x="10" y="69"/>
                      </a:lnTo>
                      <a:lnTo>
                        <a:pt x="6" y="63"/>
                      </a:lnTo>
                      <a:lnTo>
                        <a:pt x="4" y="60"/>
                      </a:lnTo>
                      <a:lnTo>
                        <a:pt x="2" y="56"/>
                      </a:lnTo>
                      <a:lnTo>
                        <a:pt x="2" y="56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Freeform 191"/>
                <p:cNvSpPr>
                  <a:spLocks/>
                </p:cNvSpPr>
                <p:nvPr/>
              </p:nvSpPr>
              <p:spPr bwMode="auto">
                <a:xfrm>
                  <a:off x="2533651" y="4117975"/>
                  <a:ext cx="198438" cy="76200"/>
                </a:xfrm>
                <a:custGeom>
                  <a:avLst/>
                  <a:gdLst>
                    <a:gd name="T0" fmla="*/ 6 w 249"/>
                    <a:gd name="T1" fmla="*/ 88 h 97"/>
                    <a:gd name="T2" fmla="*/ 0 w 249"/>
                    <a:gd name="T3" fmla="*/ 79 h 97"/>
                    <a:gd name="T4" fmla="*/ 0 w 249"/>
                    <a:gd name="T5" fmla="*/ 74 h 97"/>
                    <a:gd name="T6" fmla="*/ 4 w 249"/>
                    <a:gd name="T7" fmla="*/ 70 h 97"/>
                    <a:gd name="T8" fmla="*/ 8 w 249"/>
                    <a:gd name="T9" fmla="*/ 67 h 97"/>
                    <a:gd name="T10" fmla="*/ 12 w 249"/>
                    <a:gd name="T11" fmla="*/ 67 h 97"/>
                    <a:gd name="T12" fmla="*/ 19 w 249"/>
                    <a:gd name="T13" fmla="*/ 63 h 97"/>
                    <a:gd name="T14" fmla="*/ 31 w 249"/>
                    <a:gd name="T15" fmla="*/ 60 h 97"/>
                    <a:gd name="T16" fmla="*/ 44 w 249"/>
                    <a:gd name="T17" fmla="*/ 54 h 97"/>
                    <a:gd name="T18" fmla="*/ 59 w 249"/>
                    <a:gd name="T19" fmla="*/ 47 h 97"/>
                    <a:gd name="T20" fmla="*/ 79 w 249"/>
                    <a:gd name="T21" fmla="*/ 40 h 97"/>
                    <a:gd name="T22" fmla="*/ 100 w 249"/>
                    <a:gd name="T23" fmla="*/ 31 h 97"/>
                    <a:gd name="T24" fmla="*/ 123 w 249"/>
                    <a:gd name="T25" fmla="*/ 22 h 97"/>
                    <a:gd name="T26" fmla="*/ 142 w 249"/>
                    <a:gd name="T27" fmla="*/ 15 h 97"/>
                    <a:gd name="T28" fmla="*/ 161 w 249"/>
                    <a:gd name="T29" fmla="*/ 7 h 97"/>
                    <a:gd name="T30" fmla="*/ 178 w 249"/>
                    <a:gd name="T31" fmla="*/ 4 h 97"/>
                    <a:gd name="T32" fmla="*/ 192 w 249"/>
                    <a:gd name="T33" fmla="*/ 2 h 97"/>
                    <a:gd name="T34" fmla="*/ 205 w 249"/>
                    <a:gd name="T35" fmla="*/ 0 h 97"/>
                    <a:gd name="T36" fmla="*/ 215 w 249"/>
                    <a:gd name="T37" fmla="*/ 2 h 97"/>
                    <a:gd name="T38" fmla="*/ 222 w 249"/>
                    <a:gd name="T39" fmla="*/ 4 h 97"/>
                    <a:gd name="T40" fmla="*/ 230 w 249"/>
                    <a:gd name="T41" fmla="*/ 9 h 97"/>
                    <a:gd name="T42" fmla="*/ 240 w 249"/>
                    <a:gd name="T43" fmla="*/ 16 h 97"/>
                    <a:gd name="T44" fmla="*/ 245 w 249"/>
                    <a:gd name="T45" fmla="*/ 20 h 97"/>
                    <a:gd name="T46" fmla="*/ 247 w 249"/>
                    <a:gd name="T47" fmla="*/ 25 h 97"/>
                    <a:gd name="T48" fmla="*/ 247 w 249"/>
                    <a:gd name="T49" fmla="*/ 27 h 97"/>
                    <a:gd name="T50" fmla="*/ 245 w 249"/>
                    <a:gd name="T51" fmla="*/ 31 h 97"/>
                    <a:gd name="T52" fmla="*/ 238 w 249"/>
                    <a:gd name="T53" fmla="*/ 33 h 97"/>
                    <a:gd name="T54" fmla="*/ 228 w 249"/>
                    <a:gd name="T55" fmla="*/ 36 h 97"/>
                    <a:gd name="T56" fmla="*/ 213 w 249"/>
                    <a:gd name="T57" fmla="*/ 42 h 97"/>
                    <a:gd name="T58" fmla="*/ 197 w 249"/>
                    <a:gd name="T59" fmla="*/ 47 h 97"/>
                    <a:gd name="T60" fmla="*/ 176 w 249"/>
                    <a:gd name="T61" fmla="*/ 54 h 97"/>
                    <a:gd name="T62" fmla="*/ 151 w 249"/>
                    <a:gd name="T63" fmla="*/ 63 h 97"/>
                    <a:gd name="T64" fmla="*/ 125 w 249"/>
                    <a:gd name="T65" fmla="*/ 72 h 97"/>
                    <a:gd name="T66" fmla="*/ 102 w 249"/>
                    <a:gd name="T67" fmla="*/ 81 h 97"/>
                    <a:gd name="T68" fmla="*/ 79 w 249"/>
                    <a:gd name="T69" fmla="*/ 87 h 97"/>
                    <a:gd name="T70" fmla="*/ 61 w 249"/>
                    <a:gd name="T71" fmla="*/ 92 h 97"/>
                    <a:gd name="T72" fmla="*/ 44 w 249"/>
                    <a:gd name="T73" fmla="*/ 96 h 97"/>
                    <a:gd name="T74" fmla="*/ 33 w 249"/>
                    <a:gd name="T75" fmla="*/ 97 h 97"/>
                    <a:gd name="T76" fmla="*/ 21 w 249"/>
                    <a:gd name="T77" fmla="*/ 97 h 97"/>
                    <a:gd name="T78" fmla="*/ 13 w 249"/>
                    <a:gd name="T79" fmla="*/ 96 h 97"/>
                    <a:gd name="T80" fmla="*/ 12 w 249"/>
                    <a:gd name="T81" fmla="*/ 9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49" h="97">
                      <a:moveTo>
                        <a:pt x="12" y="94"/>
                      </a:moveTo>
                      <a:lnTo>
                        <a:pt x="6" y="88"/>
                      </a:lnTo>
                      <a:lnTo>
                        <a:pt x="4" y="83"/>
                      </a:lnTo>
                      <a:lnTo>
                        <a:pt x="0" y="79"/>
                      </a:lnTo>
                      <a:lnTo>
                        <a:pt x="0" y="76"/>
                      </a:lnTo>
                      <a:lnTo>
                        <a:pt x="0" y="74"/>
                      </a:lnTo>
                      <a:lnTo>
                        <a:pt x="2" y="72"/>
                      </a:lnTo>
                      <a:lnTo>
                        <a:pt x="4" y="70"/>
                      </a:lnTo>
                      <a:lnTo>
                        <a:pt x="6" y="69"/>
                      </a:lnTo>
                      <a:lnTo>
                        <a:pt x="8" y="67"/>
                      </a:lnTo>
                      <a:lnTo>
                        <a:pt x="10" y="67"/>
                      </a:lnTo>
                      <a:lnTo>
                        <a:pt x="12" y="67"/>
                      </a:lnTo>
                      <a:lnTo>
                        <a:pt x="15" y="65"/>
                      </a:lnTo>
                      <a:lnTo>
                        <a:pt x="19" y="63"/>
                      </a:lnTo>
                      <a:lnTo>
                        <a:pt x="25" y="61"/>
                      </a:lnTo>
                      <a:lnTo>
                        <a:pt x="31" y="60"/>
                      </a:lnTo>
                      <a:lnTo>
                        <a:pt x="36" y="58"/>
                      </a:lnTo>
                      <a:lnTo>
                        <a:pt x="44" y="54"/>
                      </a:lnTo>
                      <a:lnTo>
                        <a:pt x="52" y="51"/>
                      </a:lnTo>
                      <a:lnTo>
                        <a:pt x="59" y="47"/>
                      </a:lnTo>
                      <a:lnTo>
                        <a:pt x="69" y="43"/>
                      </a:lnTo>
                      <a:lnTo>
                        <a:pt x="79" y="40"/>
                      </a:lnTo>
                      <a:lnTo>
                        <a:pt x="88" y="36"/>
                      </a:lnTo>
                      <a:lnTo>
                        <a:pt x="100" y="31"/>
                      </a:lnTo>
                      <a:lnTo>
                        <a:pt x="111" y="27"/>
                      </a:lnTo>
                      <a:lnTo>
                        <a:pt x="123" y="22"/>
                      </a:lnTo>
                      <a:lnTo>
                        <a:pt x="132" y="18"/>
                      </a:lnTo>
                      <a:lnTo>
                        <a:pt x="142" y="15"/>
                      </a:lnTo>
                      <a:lnTo>
                        <a:pt x="151" y="11"/>
                      </a:lnTo>
                      <a:lnTo>
                        <a:pt x="161" y="7"/>
                      </a:lnTo>
                      <a:lnTo>
                        <a:pt x="171" y="6"/>
                      </a:lnTo>
                      <a:lnTo>
                        <a:pt x="178" y="4"/>
                      </a:lnTo>
                      <a:lnTo>
                        <a:pt x="186" y="2"/>
                      </a:lnTo>
                      <a:lnTo>
                        <a:pt x="192" y="2"/>
                      </a:lnTo>
                      <a:lnTo>
                        <a:pt x="199" y="2"/>
                      </a:lnTo>
                      <a:lnTo>
                        <a:pt x="205" y="0"/>
                      </a:lnTo>
                      <a:lnTo>
                        <a:pt x="211" y="2"/>
                      </a:lnTo>
                      <a:lnTo>
                        <a:pt x="215" y="2"/>
                      </a:lnTo>
                      <a:lnTo>
                        <a:pt x="219" y="4"/>
                      </a:lnTo>
                      <a:lnTo>
                        <a:pt x="222" y="4"/>
                      </a:lnTo>
                      <a:lnTo>
                        <a:pt x="226" y="6"/>
                      </a:lnTo>
                      <a:lnTo>
                        <a:pt x="230" y="9"/>
                      </a:lnTo>
                      <a:lnTo>
                        <a:pt x="236" y="13"/>
                      </a:lnTo>
                      <a:lnTo>
                        <a:pt x="240" y="16"/>
                      </a:lnTo>
                      <a:lnTo>
                        <a:pt x="242" y="18"/>
                      </a:lnTo>
                      <a:lnTo>
                        <a:pt x="245" y="20"/>
                      </a:lnTo>
                      <a:lnTo>
                        <a:pt x="247" y="24"/>
                      </a:lnTo>
                      <a:lnTo>
                        <a:pt x="247" y="25"/>
                      </a:lnTo>
                      <a:lnTo>
                        <a:pt x="249" y="27"/>
                      </a:lnTo>
                      <a:lnTo>
                        <a:pt x="247" y="27"/>
                      </a:lnTo>
                      <a:lnTo>
                        <a:pt x="247" y="29"/>
                      </a:lnTo>
                      <a:lnTo>
                        <a:pt x="245" y="31"/>
                      </a:lnTo>
                      <a:lnTo>
                        <a:pt x="242" y="31"/>
                      </a:lnTo>
                      <a:lnTo>
                        <a:pt x="238" y="33"/>
                      </a:lnTo>
                      <a:lnTo>
                        <a:pt x="234" y="34"/>
                      </a:lnTo>
                      <a:lnTo>
                        <a:pt x="228" y="36"/>
                      </a:lnTo>
                      <a:lnTo>
                        <a:pt x="220" y="40"/>
                      </a:lnTo>
                      <a:lnTo>
                        <a:pt x="213" y="42"/>
                      </a:lnTo>
                      <a:lnTo>
                        <a:pt x="205" y="45"/>
                      </a:lnTo>
                      <a:lnTo>
                        <a:pt x="197" y="47"/>
                      </a:lnTo>
                      <a:lnTo>
                        <a:pt x="186" y="51"/>
                      </a:lnTo>
                      <a:lnTo>
                        <a:pt x="176" y="54"/>
                      </a:lnTo>
                      <a:lnTo>
                        <a:pt x="165" y="58"/>
                      </a:lnTo>
                      <a:lnTo>
                        <a:pt x="151" y="63"/>
                      </a:lnTo>
                      <a:lnTo>
                        <a:pt x="138" y="69"/>
                      </a:lnTo>
                      <a:lnTo>
                        <a:pt x="125" y="72"/>
                      </a:lnTo>
                      <a:lnTo>
                        <a:pt x="113" y="78"/>
                      </a:lnTo>
                      <a:lnTo>
                        <a:pt x="102" y="81"/>
                      </a:lnTo>
                      <a:lnTo>
                        <a:pt x="90" y="85"/>
                      </a:lnTo>
                      <a:lnTo>
                        <a:pt x="79" y="87"/>
                      </a:lnTo>
                      <a:lnTo>
                        <a:pt x="69" y="90"/>
                      </a:lnTo>
                      <a:lnTo>
                        <a:pt x="61" y="92"/>
                      </a:lnTo>
                      <a:lnTo>
                        <a:pt x="52" y="94"/>
                      </a:lnTo>
                      <a:lnTo>
                        <a:pt x="44" y="96"/>
                      </a:lnTo>
                      <a:lnTo>
                        <a:pt x="38" y="97"/>
                      </a:lnTo>
                      <a:lnTo>
                        <a:pt x="33" y="97"/>
                      </a:lnTo>
                      <a:lnTo>
                        <a:pt x="27" y="97"/>
                      </a:lnTo>
                      <a:lnTo>
                        <a:pt x="21" y="97"/>
                      </a:lnTo>
                      <a:lnTo>
                        <a:pt x="17" y="96"/>
                      </a:lnTo>
                      <a:lnTo>
                        <a:pt x="13" y="96"/>
                      </a:lnTo>
                      <a:lnTo>
                        <a:pt x="12" y="94"/>
                      </a:lnTo>
                      <a:lnTo>
                        <a:pt x="12" y="94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Freeform 192"/>
                <p:cNvSpPr>
                  <a:spLocks/>
                </p:cNvSpPr>
                <p:nvPr/>
              </p:nvSpPr>
              <p:spPr bwMode="auto">
                <a:xfrm>
                  <a:off x="2428876" y="3860800"/>
                  <a:ext cx="407988" cy="220663"/>
                </a:xfrm>
                <a:custGeom>
                  <a:avLst/>
                  <a:gdLst>
                    <a:gd name="T0" fmla="*/ 268 w 513"/>
                    <a:gd name="T1" fmla="*/ 220 h 278"/>
                    <a:gd name="T2" fmla="*/ 310 w 513"/>
                    <a:gd name="T3" fmla="*/ 166 h 278"/>
                    <a:gd name="T4" fmla="*/ 343 w 513"/>
                    <a:gd name="T5" fmla="*/ 125 h 278"/>
                    <a:gd name="T6" fmla="*/ 364 w 513"/>
                    <a:gd name="T7" fmla="*/ 94 h 278"/>
                    <a:gd name="T8" fmla="*/ 375 w 513"/>
                    <a:gd name="T9" fmla="*/ 76 h 278"/>
                    <a:gd name="T10" fmla="*/ 374 w 513"/>
                    <a:gd name="T11" fmla="*/ 71 h 278"/>
                    <a:gd name="T12" fmla="*/ 362 w 513"/>
                    <a:gd name="T13" fmla="*/ 67 h 278"/>
                    <a:gd name="T14" fmla="*/ 352 w 513"/>
                    <a:gd name="T15" fmla="*/ 67 h 278"/>
                    <a:gd name="T16" fmla="*/ 339 w 513"/>
                    <a:gd name="T17" fmla="*/ 71 h 278"/>
                    <a:gd name="T18" fmla="*/ 316 w 513"/>
                    <a:gd name="T19" fmla="*/ 78 h 278"/>
                    <a:gd name="T20" fmla="*/ 287 w 513"/>
                    <a:gd name="T21" fmla="*/ 89 h 278"/>
                    <a:gd name="T22" fmla="*/ 253 w 513"/>
                    <a:gd name="T23" fmla="*/ 103 h 278"/>
                    <a:gd name="T24" fmla="*/ 211 w 513"/>
                    <a:gd name="T25" fmla="*/ 119 h 278"/>
                    <a:gd name="T26" fmla="*/ 170 w 513"/>
                    <a:gd name="T27" fmla="*/ 137 h 278"/>
                    <a:gd name="T28" fmla="*/ 138 w 513"/>
                    <a:gd name="T29" fmla="*/ 150 h 278"/>
                    <a:gd name="T30" fmla="*/ 113 w 513"/>
                    <a:gd name="T31" fmla="*/ 157 h 278"/>
                    <a:gd name="T32" fmla="*/ 94 w 513"/>
                    <a:gd name="T33" fmla="*/ 163 h 278"/>
                    <a:gd name="T34" fmla="*/ 84 w 513"/>
                    <a:gd name="T35" fmla="*/ 164 h 278"/>
                    <a:gd name="T36" fmla="*/ 67 w 513"/>
                    <a:gd name="T37" fmla="*/ 163 h 278"/>
                    <a:gd name="T38" fmla="*/ 48 w 513"/>
                    <a:gd name="T39" fmla="*/ 154 h 278"/>
                    <a:gd name="T40" fmla="*/ 25 w 513"/>
                    <a:gd name="T41" fmla="*/ 141 h 278"/>
                    <a:gd name="T42" fmla="*/ 7 w 513"/>
                    <a:gd name="T43" fmla="*/ 128 h 278"/>
                    <a:gd name="T44" fmla="*/ 0 w 513"/>
                    <a:gd name="T45" fmla="*/ 118 h 278"/>
                    <a:gd name="T46" fmla="*/ 2 w 513"/>
                    <a:gd name="T47" fmla="*/ 107 h 278"/>
                    <a:gd name="T48" fmla="*/ 13 w 513"/>
                    <a:gd name="T49" fmla="*/ 100 h 278"/>
                    <a:gd name="T50" fmla="*/ 32 w 513"/>
                    <a:gd name="T51" fmla="*/ 98 h 278"/>
                    <a:gd name="T52" fmla="*/ 46 w 513"/>
                    <a:gd name="T53" fmla="*/ 98 h 278"/>
                    <a:gd name="T54" fmla="*/ 63 w 513"/>
                    <a:gd name="T55" fmla="*/ 96 h 278"/>
                    <a:gd name="T56" fmla="*/ 84 w 513"/>
                    <a:gd name="T57" fmla="*/ 92 h 278"/>
                    <a:gd name="T58" fmla="*/ 130 w 513"/>
                    <a:gd name="T59" fmla="*/ 83 h 278"/>
                    <a:gd name="T60" fmla="*/ 195 w 513"/>
                    <a:gd name="T61" fmla="*/ 67 h 278"/>
                    <a:gd name="T62" fmla="*/ 251 w 513"/>
                    <a:gd name="T63" fmla="*/ 53 h 278"/>
                    <a:gd name="T64" fmla="*/ 293 w 513"/>
                    <a:gd name="T65" fmla="*/ 42 h 278"/>
                    <a:gd name="T66" fmla="*/ 326 w 513"/>
                    <a:gd name="T67" fmla="*/ 29 h 278"/>
                    <a:gd name="T68" fmla="*/ 351 w 513"/>
                    <a:gd name="T69" fmla="*/ 18 h 278"/>
                    <a:gd name="T70" fmla="*/ 372 w 513"/>
                    <a:gd name="T71" fmla="*/ 8 h 278"/>
                    <a:gd name="T72" fmla="*/ 391 w 513"/>
                    <a:gd name="T73" fmla="*/ 0 h 278"/>
                    <a:gd name="T74" fmla="*/ 400 w 513"/>
                    <a:gd name="T75" fmla="*/ 4 h 278"/>
                    <a:gd name="T76" fmla="*/ 416 w 513"/>
                    <a:gd name="T77" fmla="*/ 11 h 278"/>
                    <a:gd name="T78" fmla="*/ 441 w 513"/>
                    <a:gd name="T79" fmla="*/ 20 h 278"/>
                    <a:gd name="T80" fmla="*/ 471 w 513"/>
                    <a:gd name="T81" fmla="*/ 40 h 278"/>
                    <a:gd name="T82" fmla="*/ 500 w 513"/>
                    <a:gd name="T83" fmla="*/ 62 h 278"/>
                    <a:gd name="T84" fmla="*/ 510 w 513"/>
                    <a:gd name="T85" fmla="*/ 76 h 278"/>
                    <a:gd name="T86" fmla="*/ 513 w 513"/>
                    <a:gd name="T87" fmla="*/ 89 h 278"/>
                    <a:gd name="T88" fmla="*/ 512 w 513"/>
                    <a:gd name="T89" fmla="*/ 100 h 278"/>
                    <a:gd name="T90" fmla="*/ 498 w 513"/>
                    <a:gd name="T91" fmla="*/ 107 h 278"/>
                    <a:gd name="T92" fmla="*/ 477 w 513"/>
                    <a:gd name="T93" fmla="*/ 114 h 278"/>
                    <a:gd name="T94" fmla="*/ 456 w 513"/>
                    <a:gd name="T95" fmla="*/ 121 h 278"/>
                    <a:gd name="T96" fmla="*/ 425 w 513"/>
                    <a:gd name="T97" fmla="*/ 139 h 278"/>
                    <a:gd name="T98" fmla="*/ 387 w 513"/>
                    <a:gd name="T99" fmla="*/ 168 h 278"/>
                    <a:gd name="T100" fmla="*/ 337 w 513"/>
                    <a:gd name="T101" fmla="*/ 206 h 278"/>
                    <a:gd name="T102" fmla="*/ 278 w 513"/>
                    <a:gd name="T103" fmla="*/ 258 h 278"/>
                    <a:gd name="T104" fmla="*/ 234 w 513"/>
                    <a:gd name="T105" fmla="*/ 262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13" h="278">
                      <a:moveTo>
                        <a:pt x="234" y="262"/>
                      </a:moveTo>
                      <a:lnTo>
                        <a:pt x="251" y="240"/>
                      </a:lnTo>
                      <a:lnTo>
                        <a:pt x="268" y="220"/>
                      </a:lnTo>
                      <a:lnTo>
                        <a:pt x="283" y="201"/>
                      </a:lnTo>
                      <a:lnTo>
                        <a:pt x="297" y="182"/>
                      </a:lnTo>
                      <a:lnTo>
                        <a:pt x="310" y="166"/>
                      </a:lnTo>
                      <a:lnTo>
                        <a:pt x="322" y="152"/>
                      </a:lnTo>
                      <a:lnTo>
                        <a:pt x="333" y="137"/>
                      </a:lnTo>
                      <a:lnTo>
                        <a:pt x="343" y="125"/>
                      </a:lnTo>
                      <a:lnTo>
                        <a:pt x="351" y="114"/>
                      </a:lnTo>
                      <a:lnTo>
                        <a:pt x="358" y="103"/>
                      </a:lnTo>
                      <a:lnTo>
                        <a:pt x="364" y="94"/>
                      </a:lnTo>
                      <a:lnTo>
                        <a:pt x="370" y="87"/>
                      </a:lnTo>
                      <a:lnTo>
                        <a:pt x="374" y="82"/>
                      </a:lnTo>
                      <a:lnTo>
                        <a:pt x="375" y="76"/>
                      </a:lnTo>
                      <a:lnTo>
                        <a:pt x="375" y="74"/>
                      </a:lnTo>
                      <a:lnTo>
                        <a:pt x="375" y="73"/>
                      </a:lnTo>
                      <a:lnTo>
                        <a:pt x="374" y="71"/>
                      </a:lnTo>
                      <a:lnTo>
                        <a:pt x="372" y="69"/>
                      </a:lnTo>
                      <a:lnTo>
                        <a:pt x="366" y="67"/>
                      </a:lnTo>
                      <a:lnTo>
                        <a:pt x="362" y="67"/>
                      </a:lnTo>
                      <a:lnTo>
                        <a:pt x="358" y="67"/>
                      </a:lnTo>
                      <a:lnTo>
                        <a:pt x="356" y="67"/>
                      </a:lnTo>
                      <a:lnTo>
                        <a:pt x="352" y="67"/>
                      </a:lnTo>
                      <a:lnTo>
                        <a:pt x="349" y="69"/>
                      </a:lnTo>
                      <a:lnTo>
                        <a:pt x="345" y="69"/>
                      </a:lnTo>
                      <a:lnTo>
                        <a:pt x="339" y="71"/>
                      </a:lnTo>
                      <a:lnTo>
                        <a:pt x="331" y="73"/>
                      </a:lnTo>
                      <a:lnTo>
                        <a:pt x="326" y="76"/>
                      </a:lnTo>
                      <a:lnTo>
                        <a:pt x="316" y="78"/>
                      </a:lnTo>
                      <a:lnTo>
                        <a:pt x="308" y="82"/>
                      </a:lnTo>
                      <a:lnTo>
                        <a:pt x="299" y="85"/>
                      </a:lnTo>
                      <a:lnTo>
                        <a:pt x="287" y="89"/>
                      </a:lnTo>
                      <a:lnTo>
                        <a:pt x="278" y="92"/>
                      </a:lnTo>
                      <a:lnTo>
                        <a:pt x="264" y="98"/>
                      </a:lnTo>
                      <a:lnTo>
                        <a:pt x="253" y="103"/>
                      </a:lnTo>
                      <a:lnTo>
                        <a:pt x="239" y="107"/>
                      </a:lnTo>
                      <a:lnTo>
                        <a:pt x="226" y="114"/>
                      </a:lnTo>
                      <a:lnTo>
                        <a:pt x="211" y="119"/>
                      </a:lnTo>
                      <a:lnTo>
                        <a:pt x="195" y="127"/>
                      </a:lnTo>
                      <a:lnTo>
                        <a:pt x="182" y="132"/>
                      </a:lnTo>
                      <a:lnTo>
                        <a:pt x="170" y="137"/>
                      </a:lnTo>
                      <a:lnTo>
                        <a:pt x="159" y="141"/>
                      </a:lnTo>
                      <a:lnTo>
                        <a:pt x="147" y="146"/>
                      </a:lnTo>
                      <a:lnTo>
                        <a:pt x="138" y="150"/>
                      </a:lnTo>
                      <a:lnTo>
                        <a:pt x="128" y="152"/>
                      </a:lnTo>
                      <a:lnTo>
                        <a:pt x="121" y="155"/>
                      </a:lnTo>
                      <a:lnTo>
                        <a:pt x="113" y="157"/>
                      </a:lnTo>
                      <a:lnTo>
                        <a:pt x="105" y="161"/>
                      </a:lnTo>
                      <a:lnTo>
                        <a:pt x="99" y="163"/>
                      </a:lnTo>
                      <a:lnTo>
                        <a:pt x="94" y="163"/>
                      </a:lnTo>
                      <a:lnTo>
                        <a:pt x="90" y="164"/>
                      </a:lnTo>
                      <a:lnTo>
                        <a:pt x="86" y="164"/>
                      </a:lnTo>
                      <a:lnTo>
                        <a:pt x="84" y="164"/>
                      </a:lnTo>
                      <a:lnTo>
                        <a:pt x="78" y="164"/>
                      </a:lnTo>
                      <a:lnTo>
                        <a:pt x="73" y="164"/>
                      </a:lnTo>
                      <a:lnTo>
                        <a:pt x="67" y="163"/>
                      </a:lnTo>
                      <a:lnTo>
                        <a:pt x="61" y="161"/>
                      </a:lnTo>
                      <a:lnTo>
                        <a:pt x="55" y="157"/>
                      </a:lnTo>
                      <a:lnTo>
                        <a:pt x="48" y="154"/>
                      </a:lnTo>
                      <a:lnTo>
                        <a:pt x="42" y="150"/>
                      </a:lnTo>
                      <a:lnTo>
                        <a:pt x="32" y="145"/>
                      </a:lnTo>
                      <a:lnTo>
                        <a:pt x="25" y="141"/>
                      </a:lnTo>
                      <a:lnTo>
                        <a:pt x="17" y="136"/>
                      </a:lnTo>
                      <a:lnTo>
                        <a:pt x="11" y="132"/>
                      </a:lnTo>
                      <a:lnTo>
                        <a:pt x="7" y="128"/>
                      </a:lnTo>
                      <a:lnTo>
                        <a:pt x="4" y="125"/>
                      </a:lnTo>
                      <a:lnTo>
                        <a:pt x="2" y="121"/>
                      </a:lnTo>
                      <a:lnTo>
                        <a:pt x="0" y="118"/>
                      </a:lnTo>
                      <a:lnTo>
                        <a:pt x="2" y="114"/>
                      </a:lnTo>
                      <a:lnTo>
                        <a:pt x="2" y="110"/>
                      </a:lnTo>
                      <a:lnTo>
                        <a:pt x="2" y="107"/>
                      </a:lnTo>
                      <a:lnTo>
                        <a:pt x="6" y="103"/>
                      </a:lnTo>
                      <a:lnTo>
                        <a:pt x="7" y="101"/>
                      </a:lnTo>
                      <a:lnTo>
                        <a:pt x="13" y="100"/>
                      </a:lnTo>
                      <a:lnTo>
                        <a:pt x="19" y="100"/>
                      </a:lnTo>
                      <a:lnTo>
                        <a:pt x="25" y="98"/>
                      </a:lnTo>
                      <a:lnTo>
                        <a:pt x="32" y="98"/>
                      </a:lnTo>
                      <a:lnTo>
                        <a:pt x="36" y="98"/>
                      </a:lnTo>
                      <a:lnTo>
                        <a:pt x="40" y="98"/>
                      </a:lnTo>
                      <a:lnTo>
                        <a:pt x="46" y="98"/>
                      </a:lnTo>
                      <a:lnTo>
                        <a:pt x="52" y="96"/>
                      </a:lnTo>
                      <a:lnTo>
                        <a:pt x="57" y="96"/>
                      </a:lnTo>
                      <a:lnTo>
                        <a:pt x="63" y="96"/>
                      </a:lnTo>
                      <a:lnTo>
                        <a:pt x="69" y="94"/>
                      </a:lnTo>
                      <a:lnTo>
                        <a:pt x="76" y="94"/>
                      </a:lnTo>
                      <a:lnTo>
                        <a:pt x="84" y="92"/>
                      </a:lnTo>
                      <a:lnTo>
                        <a:pt x="94" y="91"/>
                      </a:lnTo>
                      <a:lnTo>
                        <a:pt x="111" y="87"/>
                      </a:lnTo>
                      <a:lnTo>
                        <a:pt x="130" y="83"/>
                      </a:lnTo>
                      <a:lnTo>
                        <a:pt x="151" y="78"/>
                      </a:lnTo>
                      <a:lnTo>
                        <a:pt x="174" y="73"/>
                      </a:lnTo>
                      <a:lnTo>
                        <a:pt x="195" y="67"/>
                      </a:lnTo>
                      <a:lnTo>
                        <a:pt x="214" y="62"/>
                      </a:lnTo>
                      <a:lnTo>
                        <a:pt x="234" y="58"/>
                      </a:lnTo>
                      <a:lnTo>
                        <a:pt x="251" y="53"/>
                      </a:lnTo>
                      <a:lnTo>
                        <a:pt x="266" y="49"/>
                      </a:lnTo>
                      <a:lnTo>
                        <a:pt x="282" y="45"/>
                      </a:lnTo>
                      <a:lnTo>
                        <a:pt x="293" y="42"/>
                      </a:lnTo>
                      <a:lnTo>
                        <a:pt x="305" y="38"/>
                      </a:lnTo>
                      <a:lnTo>
                        <a:pt x="316" y="33"/>
                      </a:lnTo>
                      <a:lnTo>
                        <a:pt x="326" y="29"/>
                      </a:lnTo>
                      <a:lnTo>
                        <a:pt x="335" y="26"/>
                      </a:lnTo>
                      <a:lnTo>
                        <a:pt x="343" y="22"/>
                      </a:lnTo>
                      <a:lnTo>
                        <a:pt x="351" y="18"/>
                      </a:lnTo>
                      <a:lnTo>
                        <a:pt x="356" y="15"/>
                      </a:lnTo>
                      <a:lnTo>
                        <a:pt x="362" y="11"/>
                      </a:lnTo>
                      <a:lnTo>
                        <a:pt x="372" y="8"/>
                      </a:lnTo>
                      <a:lnTo>
                        <a:pt x="379" y="4"/>
                      </a:lnTo>
                      <a:lnTo>
                        <a:pt x="387" y="0"/>
                      </a:lnTo>
                      <a:lnTo>
                        <a:pt x="391" y="0"/>
                      </a:lnTo>
                      <a:lnTo>
                        <a:pt x="395" y="0"/>
                      </a:lnTo>
                      <a:lnTo>
                        <a:pt x="397" y="2"/>
                      </a:lnTo>
                      <a:lnTo>
                        <a:pt x="400" y="4"/>
                      </a:lnTo>
                      <a:lnTo>
                        <a:pt x="404" y="6"/>
                      </a:lnTo>
                      <a:lnTo>
                        <a:pt x="410" y="9"/>
                      </a:lnTo>
                      <a:lnTo>
                        <a:pt x="416" y="11"/>
                      </a:lnTo>
                      <a:lnTo>
                        <a:pt x="423" y="13"/>
                      </a:lnTo>
                      <a:lnTo>
                        <a:pt x="431" y="17"/>
                      </a:lnTo>
                      <a:lnTo>
                        <a:pt x="441" y="20"/>
                      </a:lnTo>
                      <a:lnTo>
                        <a:pt x="448" y="26"/>
                      </a:lnTo>
                      <a:lnTo>
                        <a:pt x="456" y="31"/>
                      </a:lnTo>
                      <a:lnTo>
                        <a:pt x="471" y="40"/>
                      </a:lnTo>
                      <a:lnTo>
                        <a:pt x="483" y="49"/>
                      </a:lnTo>
                      <a:lnTo>
                        <a:pt x="494" y="56"/>
                      </a:lnTo>
                      <a:lnTo>
                        <a:pt x="500" y="62"/>
                      </a:lnTo>
                      <a:lnTo>
                        <a:pt x="504" y="67"/>
                      </a:lnTo>
                      <a:lnTo>
                        <a:pt x="506" y="73"/>
                      </a:lnTo>
                      <a:lnTo>
                        <a:pt x="510" y="76"/>
                      </a:lnTo>
                      <a:lnTo>
                        <a:pt x="512" y="82"/>
                      </a:lnTo>
                      <a:lnTo>
                        <a:pt x="512" y="85"/>
                      </a:lnTo>
                      <a:lnTo>
                        <a:pt x="513" y="89"/>
                      </a:lnTo>
                      <a:lnTo>
                        <a:pt x="513" y="92"/>
                      </a:lnTo>
                      <a:lnTo>
                        <a:pt x="513" y="96"/>
                      </a:lnTo>
                      <a:lnTo>
                        <a:pt x="512" y="100"/>
                      </a:lnTo>
                      <a:lnTo>
                        <a:pt x="508" y="103"/>
                      </a:lnTo>
                      <a:lnTo>
                        <a:pt x="504" y="105"/>
                      </a:lnTo>
                      <a:lnTo>
                        <a:pt x="498" y="107"/>
                      </a:lnTo>
                      <a:lnTo>
                        <a:pt x="492" y="109"/>
                      </a:lnTo>
                      <a:lnTo>
                        <a:pt x="485" y="112"/>
                      </a:lnTo>
                      <a:lnTo>
                        <a:pt x="477" y="114"/>
                      </a:lnTo>
                      <a:lnTo>
                        <a:pt x="471" y="114"/>
                      </a:lnTo>
                      <a:lnTo>
                        <a:pt x="464" y="118"/>
                      </a:lnTo>
                      <a:lnTo>
                        <a:pt x="456" y="121"/>
                      </a:lnTo>
                      <a:lnTo>
                        <a:pt x="446" y="127"/>
                      </a:lnTo>
                      <a:lnTo>
                        <a:pt x="437" y="132"/>
                      </a:lnTo>
                      <a:lnTo>
                        <a:pt x="425" y="139"/>
                      </a:lnTo>
                      <a:lnTo>
                        <a:pt x="414" y="146"/>
                      </a:lnTo>
                      <a:lnTo>
                        <a:pt x="400" y="157"/>
                      </a:lnTo>
                      <a:lnTo>
                        <a:pt x="387" y="168"/>
                      </a:lnTo>
                      <a:lnTo>
                        <a:pt x="372" y="179"/>
                      </a:lnTo>
                      <a:lnTo>
                        <a:pt x="354" y="191"/>
                      </a:lnTo>
                      <a:lnTo>
                        <a:pt x="337" y="206"/>
                      </a:lnTo>
                      <a:lnTo>
                        <a:pt x="318" y="222"/>
                      </a:lnTo>
                      <a:lnTo>
                        <a:pt x="299" y="240"/>
                      </a:lnTo>
                      <a:lnTo>
                        <a:pt x="278" y="258"/>
                      </a:lnTo>
                      <a:lnTo>
                        <a:pt x="257" y="278"/>
                      </a:lnTo>
                      <a:lnTo>
                        <a:pt x="234" y="262"/>
                      </a:lnTo>
                      <a:lnTo>
                        <a:pt x="234" y="262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Freeform 193"/>
                <p:cNvSpPr>
                  <a:spLocks/>
                </p:cNvSpPr>
                <p:nvPr/>
              </p:nvSpPr>
              <p:spPr bwMode="auto">
                <a:xfrm>
                  <a:off x="2509838" y="4037013"/>
                  <a:ext cx="173038" cy="725488"/>
                </a:xfrm>
                <a:custGeom>
                  <a:avLst/>
                  <a:gdLst>
                    <a:gd name="T0" fmla="*/ 169 w 219"/>
                    <a:gd name="T1" fmla="*/ 56 h 914"/>
                    <a:gd name="T2" fmla="*/ 173 w 219"/>
                    <a:gd name="T3" fmla="*/ 81 h 914"/>
                    <a:gd name="T4" fmla="*/ 179 w 219"/>
                    <a:gd name="T5" fmla="*/ 117 h 914"/>
                    <a:gd name="T6" fmla="*/ 182 w 219"/>
                    <a:gd name="T7" fmla="*/ 141 h 914"/>
                    <a:gd name="T8" fmla="*/ 184 w 219"/>
                    <a:gd name="T9" fmla="*/ 168 h 914"/>
                    <a:gd name="T10" fmla="*/ 188 w 219"/>
                    <a:gd name="T11" fmla="*/ 202 h 914"/>
                    <a:gd name="T12" fmla="*/ 192 w 219"/>
                    <a:gd name="T13" fmla="*/ 242 h 914"/>
                    <a:gd name="T14" fmla="*/ 196 w 219"/>
                    <a:gd name="T15" fmla="*/ 287 h 914"/>
                    <a:gd name="T16" fmla="*/ 204 w 219"/>
                    <a:gd name="T17" fmla="*/ 366 h 914"/>
                    <a:gd name="T18" fmla="*/ 209 w 219"/>
                    <a:gd name="T19" fmla="*/ 453 h 914"/>
                    <a:gd name="T20" fmla="*/ 215 w 219"/>
                    <a:gd name="T21" fmla="*/ 528 h 914"/>
                    <a:gd name="T22" fmla="*/ 219 w 219"/>
                    <a:gd name="T23" fmla="*/ 597 h 914"/>
                    <a:gd name="T24" fmla="*/ 217 w 219"/>
                    <a:gd name="T25" fmla="*/ 656 h 914"/>
                    <a:gd name="T26" fmla="*/ 213 w 219"/>
                    <a:gd name="T27" fmla="*/ 710 h 914"/>
                    <a:gd name="T28" fmla="*/ 205 w 219"/>
                    <a:gd name="T29" fmla="*/ 757 h 914"/>
                    <a:gd name="T30" fmla="*/ 196 w 219"/>
                    <a:gd name="T31" fmla="*/ 802 h 914"/>
                    <a:gd name="T32" fmla="*/ 186 w 219"/>
                    <a:gd name="T33" fmla="*/ 840 h 914"/>
                    <a:gd name="T34" fmla="*/ 175 w 219"/>
                    <a:gd name="T35" fmla="*/ 871 h 914"/>
                    <a:gd name="T36" fmla="*/ 161 w 219"/>
                    <a:gd name="T37" fmla="*/ 893 h 914"/>
                    <a:gd name="T38" fmla="*/ 146 w 219"/>
                    <a:gd name="T39" fmla="*/ 907 h 914"/>
                    <a:gd name="T40" fmla="*/ 136 w 219"/>
                    <a:gd name="T41" fmla="*/ 912 h 914"/>
                    <a:gd name="T42" fmla="*/ 125 w 219"/>
                    <a:gd name="T43" fmla="*/ 912 h 914"/>
                    <a:gd name="T44" fmla="*/ 117 w 219"/>
                    <a:gd name="T45" fmla="*/ 905 h 914"/>
                    <a:gd name="T46" fmla="*/ 112 w 219"/>
                    <a:gd name="T47" fmla="*/ 891 h 914"/>
                    <a:gd name="T48" fmla="*/ 104 w 219"/>
                    <a:gd name="T49" fmla="*/ 867 h 914"/>
                    <a:gd name="T50" fmla="*/ 83 w 219"/>
                    <a:gd name="T51" fmla="*/ 844 h 914"/>
                    <a:gd name="T52" fmla="*/ 50 w 219"/>
                    <a:gd name="T53" fmla="*/ 817 h 914"/>
                    <a:gd name="T54" fmla="*/ 21 w 219"/>
                    <a:gd name="T55" fmla="*/ 792 h 914"/>
                    <a:gd name="T56" fmla="*/ 4 w 219"/>
                    <a:gd name="T57" fmla="*/ 775 h 914"/>
                    <a:gd name="T58" fmla="*/ 0 w 219"/>
                    <a:gd name="T59" fmla="*/ 768 h 914"/>
                    <a:gd name="T60" fmla="*/ 0 w 219"/>
                    <a:gd name="T61" fmla="*/ 766 h 914"/>
                    <a:gd name="T62" fmla="*/ 10 w 219"/>
                    <a:gd name="T63" fmla="*/ 766 h 914"/>
                    <a:gd name="T64" fmla="*/ 35 w 219"/>
                    <a:gd name="T65" fmla="*/ 768 h 914"/>
                    <a:gd name="T66" fmla="*/ 69 w 219"/>
                    <a:gd name="T67" fmla="*/ 775 h 914"/>
                    <a:gd name="T68" fmla="*/ 96 w 219"/>
                    <a:gd name="T69" fmla="*/ 779 h 914"/>
                    <a:gd name="T70" fmla="*/ 115 w 219"/>
                    <a:gd name="T71" fmla="*/ 775 h 914"/>
                    <a:gd name="T72" fmla="*/ 129 w 219"/>
                    <a:gd name="T73" fmla="*/ 763 h 914"/>
                    <a:gd name="T74" fmla="*/ 140 w 219"/>
                    <a:gd name="T75" fmla="*/ 737 h 914"/>
                    <a:gd name="T76" fmla="*/ 148 w 219"/>
                    <a:gd name="T77" fmla="*/ 707 h 914"/>
                    <a:gd name="T78" fmla="*/ 150 w 219"/>
                    <a:gd name="T79" fmla="*/ 685 h 914"/>
                    <a:gd name="T80" fmla="*/ 152 w 219"/>
                    <a:gd name="T81" fmla="*/ 658 h 914"/>
                    <a:gd name="T82" fmla="*/ 154 w 219"/>
                    <a:gd name="T83" fmla="*/ 626 h 914"/>
                    <a:gd name="T84" fmla="*/ 156 w 219"/>
                    <a:gd name="T85" fmla="*/ 588 h 914"/>
                    <a:gd name="T86" fmla="*/ 156 w 219"/>
                    <a:gd name="T87" fmla="*/ 545 h 914"/>
                    <a:gd name="T88" fmla="*/ 154 w 219"/>
                    <a:gd name="T89" fmla="*/ 449 h 914"/>
                    <a:gd name="T90" fmla="*/ 150 w 219"/>
                    <a:gd name="T91" fmla="*/ 350 h 914"/>
                    <a:gd name="T92" fmla="*/ 144 w 219"/>
                    <a:gd name="T93" fmla="*/ 265 h 914"/>
                    <a:gd name="T94" fmla="*/ 138 w 219"/>
                    <a:gd name="T95" fmla="*/ 220 h 914"/>
                    <a:gd name="T96" fmla="*/ 133 w 219"/>
                    <a:gd name="T97" fmla="*/ 179 h 914"/>
                    <a:gd name="T98" fmla="*/ 125 w 219"/>
                    <a:gd name="T99" fmla="*/ 143 h 914"/>
                    <a:gd name="T100" fmla="*/ 117 w 219"/>
                    <a:gd name="T101" fmla="*/ 110 h 914"/>
                    <a:gd name="T102" fmla="*/ 110 w 219"/>
                    <a:gd name="T103" fmla="*/ 81 h 914"/>
                    <a:gd name="T104" fmla="*/ 96 w 219"/>
                    <a:gd name="T105" fmla="*/ 42 h 914"/>
                    <a:gd name="T106" fmla="*/ 89 w 219"/>
                    <a:gd name="T107" fmla="*/ 16 h 914"/>
                    <a:gd name="T108" fmla="*/ 87 w 219"/>
                    <a:gd name="T109" fmla="*/ 11 h 914"/>
                    <a:gd name="T110" fmla="*/ 87 w 219"/>
                    <a:gd name="T111" fmla="*/ 6 h 914"/>
                    <a:gd name="T112" fmla="*/ 92 w 219"/>
                    <a:gd name="T113" fmla="*/ 2 h 914"/>
                    <a:gd name="T114" fmla="*/ 106 w 219"/>
                    <a:gd name="T115" fmla="*/ 0 h 914"/>
                    <a:gd name="T116" fmla="*/ 154 w 219"/>
                    <a:gd name="T117" fmla="*/ 20 h 914"/>
                    <a:gd name="T118" fmla="*/ 159 w 219"/>
                    <a:gd name="T119" fmla="*/ 31 h 914"/>
                    <a:gd name="T120" fmla="*/ 165 w 219"/>
                    <a:gd name="T121" fmla="*/ 45 h 9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9" h="914">
                      <a:moveTo>
                        <a:pt x="165" y="45"/>
                      </a:moveTo>
                      <a:lnTo>
                        <a:pt x="167" y="51"/>
                      </a:lnTo>
                      <a:lnTo>
                        <a:pt x="169" y="56"/>
                      </a:lnTo>
                      <a:lnTo>
                        <a:pt x="171" y="63"/>
                      </a:lnTo>
                      <a:lnTo>
                        <a:pt x="173" y="72"/>
                      </a:lnTo>
                      <a:lnTo>
                        <a:pt x="173" y="81"/>
                      </a:lnTo>
                      <a:lnTo>
                        <a:pt x="175" y="92"/>
                      </a:lnTo>
                      <a:lnTo>
                        <a:pt x="177" y="105"/>
                      </a:lnTo>
                      <a:lnTo>
                        <a:pt x="179" y="117"/>
                      </a:lnTo>
                      <a:lnTo>
                        <a:pt x="181" y="125"/>
                      </a:lnTo>
                      <a:lnTo>
                        <a:pt x="181" y="132"/>
                      </a:lnTo>
                      <a:lnTo>
                        <a:pt x="182" y="141"/>
                      </a:lnTo>
                      <a:lnTo>
                        <a:pt x="182" y="150"/>
                      </a:lnTo>
                      <a:lnTo>
                        <a:pt x="182" y="159"/>
                      </a:lnTo>
                      <a:lnTo>
                        <a:pt x="184" y="168"/>
                      </a:lnTo>
                      <a:lnTo>
                        <a:pt x="186" y="179"/>
                      </a:lnTo>
                      <a:lnTo>
                        <a:pt x="186" y="191"/>
                      </a:lnTo>
                      <a:lnTo>
                        <a:pt x="188" y="202"/>
                      </a:lnTo>
                      <a:lnTo>
                        <a:pt x="188" y="215"/>
                      </a:lnTo>
                      <a:lnTo>
                        <a:pt x="190" y="227"/>
                      </a:lnTo>
                      <a:lnTo>
                        <a:pt x="192" y="242"/>
                      </a:lnTo>
                      <a:lnTo>
                        <a:pt x="192" y="256"/>
                      </a:lnTo>
                      <a:lnTo>
                        <a:pt x="194" y="271"/>
                      </a:lnTo>
                      <a:lnTo>
                        <a:pt x="196" y="287"/>
                      </a:lnTo>
                      <a:lnTo>
                        <a:pt x="198" y="303"/>
                      </a:lnTo>
                      <a:lnTo>
                        <a:pt x="200" y="334"/>
                      </a:lnTo>
                      <a:lnTo>
                        <a:pt x="204" y="366"/>
                      </a:lnTo>
                      <a:lnTo>
                        <a:pt x="205" y="397"/>
                      </a:lnTo>
                      <a:lnTo>
                        <a:pt x="207" y="426"/>
                      </a:lnTo>
                      <a:lnTo>
                        <a:pt x="209" y="453"/>
                      </a:lnTo>
                      <a:lnTo>
                        <a:pt x="211" y="480"/>
                      </a:lnTo>
                      <a:lnTo>
                        <a:pt x="213" y="505"/>
                      </a:lnTo>
                      <a:lnTo>
                        <a:pt x="215" y="528"/>
                      </a:lnTo>
                      <a:lnTo>
                        <a:pt x="217" y="554"/>
                      </a:lnTo>
                      <a:lnTo>
                        <a:pt x="217" y="575"/>
                      </a:lnTo>
                      <a:lnTo>
                        <a:pt x="219" y="597"/>
                      </a:lnTo>
                      <a:lnTo>
                        <a:pt x="219" y="619"/>
                      </a:lnTo>
                      <a:lnTo>
                        <a:pt x="219" y="638"/>
                      </a:lnTo>
                      <a:lnTo>
                        <a:pt x="217" y="656"/>
                      </a:lnTo>
                      <a:lnTo>
                        <a:pt x="217" y="674"/>
                      </a:lnTo>
                      <a:lnTo>
                        <a:pt x="215" y="692"/>
                      </a:lnTo>
                      <a:lnTo>
                        <a:pt x="213" y="710"/>
                      </a:lnTo>
                      <a:lnTo>
                        <a:pt x="211" y="727"/>
                      </a:lnTo>
                      <a:lnTo>
                        <a:pt x="209" y="743"/>
                      </a:lnTo>
                      <a:lnTo>
                        <a:pt x="205" y="757"/>
                      </a:lnTo>
                      <a:lnTo>
                        <a:pt x="204" y="774"/>
                      </a:lnTo>
                      <a:lnTo>
                        <a:pt x="200" y="788"/>
                      </a:lnTo>
                      <a:lnTo>
                        <a:pt x="196" y="802"/>
                      </a:lnTo>
                      <a:lnTo>
                        <a:pt x="192" y="817"/>
                      </a:lnTo>
                      <a:lnTo>
                        <a:pt x="190" y="829"/>
                      </a:lnTo>
                      <a:lnTo>
                        <a:pt x="186" y="840"/>
                      </a:lnTo>
                      <a:lnTo>
                        <a:pt x="182" y="853"/>
                      </a:lnTo>
                      <a:lnTo>
                        <a:pt x="179" y="862"/>
                      </a:lnTo>
                      <a:lnTo>
                        <a:pt x="175" y="871"/>
                      </a:lnTo>
                      <a:lnTo>
                        <a:pt x="169" y="880"/>
                      </a:lnTo>
                      <a:lnTo>
                        <a:pt x="165" y="887"/>
                      </a:lnTo>
                      <a:lnTo>
                        <a:pt x="161" y="893"/>
                      </a:lnTo>
                      <a:lnTo>
                        <a:pt x="156" y="898"/>
                      </a:lnTo>
                      <a:lnTo>
                        <a:pt x="152" y="903"/>
                      </a:lnTo>
                      <a:lnTo>
                        <a:pt x="146" y="907"/>
                      </a:lnTo>
                      <a:lnTo>
                        <a:pt x="142" y="909"/>
                      </a:lnTo>
                      <a:lnTo>
                        <a:pt x="138" y="911"/>
                      </a:lnTo>
                      <a:lnTo>
                        <a:pt x="136" y="912"/>
                      </a:lnTo>
                      <a:lnTo>
                        <a:pt x="133" y="914"/>
                      </a:lnTo>
                      <a:lnTo>
                        <a:pt x="129" y="914"/>
                      </a:lnTo>
                      <a:lnTo>
                        <a:pt x="125" y="912"/>
                      </a:lnTo>
                      <a:lnTo>
                        <a:pt x="123" y="912"/>
                      </a:lnTo>
                      <a:lnTo>
                        <a:pt x="119" y="909"/>
                      </a:lnTo>
                      <a:lnTo>
                        <a:pt x="117" y="905"/>
                      </a:lnTo>
                      <a:lnTo>
                        <a:pt x="115" y="902"/>
                      </a:lnTo>
                      <a:lnTo>
                        <a:pt x="113" y="896"/>
                      </a:lnTo>
                      <a:lnTo>
                        <a:pt x="112" y="891"/>
                      </a:lnTo>
                      <a:lnTo>
                        <a:pt x="110" y="884"/>
                      </a:lnTo>
                      <a:lnTo>
                        <a:pt x="108" y="875"/>
                      </a:lnTo>
                      <a:lnTo>
                        <a:pt x="104" y="867"/>
                      </a:lnTo>
                      <a:lnTo>
                        <a:pt x="98" y="860"/>
                      </a:lnTo>
                      <a:lnTo>
                        <a:pt x="90" y="851"/>
                      </a:lnTo>
                      <a:lnTo>
                        <a:pt x="83" y="844"/>
                      </a:lnTo>
                      <a:lnTo>
                        <a:pt x="73" y="835"/>
                      </a:lnTo>
                      <a:lnTo>
                        <a:pt x="62" y="826"/>
                      </a:lnTo>
                      <a:lnTo>
                        <a:pt x="50" y="817"/>
                      </a:lnTo>
                      <a:lnTo>
                        <a:pt x="39" y="806"/>
                      </a:lnTo>
                      <a:lnTo>
                        <a:pt x="29" y="799"/>
                      </a:lnTo>
                      <a:lnTo>
                        <a:pt x="21" y="792"/>
                      </a:lnTo>
                      <a:lnTo>
                        <a:pt x="14" y="784"/>
                      </a:lnTo>
                      <a:lnTo>
                        <a:pt x="8" y="779"/>
                      </a:lnTo>
                      <a:lnTo>
                        <a:pt x="4" y="775"/>
                      </a:lnTo>
                      <a:lnTo>
                        <a:pt x="0" y="772"/>
                      </a:lnTo>
                      <a:lnTo>
                        <a:pt x="0" y="770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6"/>
                      </a:lnTo>
                      <a:lnTo>
                        <a:pt x="2" y="766"/>
                      </a:lnTo>
                      <a:lnTo>
                        <a:pt x="4" y="766"/>
                      </a:lnTo>
                      <a:lnTo>
                        <a:pt x="10" y="766"/>
                      </a:lnTo>
                      <a:lnTo>
                        <a:pt x="16" y="766"/>
                      </a:lnTo>
                      <a:lnTo>
                        <a:pt x="25" y="766"/>
                      </a:lnTo>
                      <a:lnTo>
                        <a:pt x="35" y="768"/>
                      </a:lnTo>
                      <a:lnTo>
                        <a:pt x="46" y="770"/>
                      </a:lnTo>
                      <a:lnTo>
                        <a:pt x="58" y="774"/>
                      </a:lnTo>
                      <a:lnTo>
                        <a:pt x="69" y="775"/>
                      </a:lnTo>
                      <a:lnTo>
                        <a:pt x="79" y="777"/>
                      </a:lnTo>
                      <a:lnTo>
                        <a:pt x="87" y="779"/>
                      </a:lnTo>
                      <a:lnTo>
                        <a:pt x="96" y="779"/>
                      </a:lnTo>
                      <a:lnTo>
                        <a:pt x="102" y="777"/>
                      </a:lnTo>
                      <a:lnTo>
                        <a:pt x="110" y="777"/>
                      </a:lnTo>
                      <a:lnTo>
                        <a:pt x="115" y="775"/>
                      </a:lnTo>
                      <a:lnTo>
                        <a:pt x="119" y="772"/>
                      </a:lnTo>
                      <a:lnTo>
                        <a:pt x="125" y="768"/>
                      </a:lnTo>
                      <a:lnTo>
                        <a:pt x="129" y="763"/>
                      </a:lnTo>
                      <a:lnTo>
                        <a:pt x="133" y="756"/>
                      </a:lnTo>
                      <a:lnTo>
                        <a:pt x="136" y="747"/>
                      </a:lnTo>
                      <a:lnTo>
                        <a:pt x="140" y="737"/>
                      </a:lnTo>
                      <a:lnTo>
                        <a:pt x="144" y="727"/>
                      </a:lnTo>
                      <a:lnTo>
                        <a:pt x="146" y="714"/>
                      </a:lnTo>
                      <a:lnTo>
                        <a:pt x="148" y="707"/>
                      </a:lnTo>
                      <a:lnTo>
                        <a:pt x="148" y="700"/>
                      </a:lnTo>
                      <a:lnTo>
                        <a:pt x="150" y="692"/>
                      </a:lnTo>
                      <a:lnTo>
                        <a:pt x="150" y="685"/>
                      </a:lnTo>
                      <a:lnTo>
                        <a:pt x="152" y="676"/>
                      </a:lnTo>
                      <a:lnTo>
                        <a:pt x="152" y="667"/>
                      </a:lnTo>
                      <a:lnTo>
                        <a:pt x="152" y="658"/>
                      </a:lnTo>
                      <a:lnTo>
                        <a:pt x="154" y="647"/>
                      </a:lnTo>
                      <a:lnTo>
                        <a:pt x="154" y="637"/>
                      </a:lnTo>
                      <a:lnTo>
                        <a:pt x="154" y="626"/>
                      </a:lnTo>
                      <a:lnTo>
                        <a:pt x="156" y="613"/>
                      </a:lnTo>
                      <a:lnTo>
                        <a:pt x="156" y="600"/>
                      </a:lnTo>
                      <a:lnTo>
                        <a:pt x="156" y="588"/>
                      </a:lnTo>
                      <a:lnTo>
                        <a:pt x="156" y="573"/>
                      </a:lnTo>
                      <a:lnTo>
                        <a:pt x="156" y="559"/>
                      </a:lnTo>
                      <a:lnTo>
                        <a:pt x="156" y="545"/>
                      </a:lnTo>
                      <a:lnTo>
                        <a:pt x="156" y="512"/>
                      </a:lnTo>
                      <a:lnTo>
                        <a:pt x="156" y="481"/>
                      </a:lnTo>
                      <a:lnTo>
                        <a:pt x="154" y="449"/>
                      </a:lnTo>
                      <a:lnTo>
                        <a:pt x="154" y="417"/>
                      </a:lnTo>
                      <a:lnTo>
                        <a:pt x="152" y="384"/>
                      </a:lnTo>
                      <a:lnTo>
                        <a:pt x="150" y="350"/>
                      </a:lnTo>
                      <a:lnTo>
                        <a:pt x="148" y="316"/>
                      </a:lnTo>
                      <a:lnTo>
                        <a:pt x="146" y="281"/>
                      </a:lnTo>
                      <a:lnTo>
                        <a:pt x="144" y="265"/>
                      </a:lnTo>
                      <a:lnTo>
                        <a:pt x="144" y="251"/>
                      </a:lnTo>
                      <a:lnTo>
                        <a:pt x="142" y="235"/>
                      </a:lnTo>
                      <a:lnTo>
                        <a:pt x="138" y="220"/>
                      </a:lnTo>
                      <a:lnTo>
                        <a:pt x="136" y="206"/>
                      </a:lnTo>
                      <a:lnTo>
                        <a:pt x="135" y="193"/>
                      </a:lnTo>
                      <a:lnTo>
                        <a:pt x="133" y="179"/>
                      </a:lnTo>
                      <a:lnTo>
                        <a:pt x="131" y="166"/>
                      </a:lnTo>
                      <a:lnTo>
                        <a:pt x="129" y="153"/>
                      </a:lnTo>
                      <a:lnTo>
                        <a:pt x="125" y="143"/>
                      </a:lnTo>
                      <a:lnTo>
                        <a:pt x="123" y="130"/>
                      </a:lnTo>
                      <a:lnTo>
                        <a:pt x="121" y="119"/>
                      </a:lnTo>
                      <a:lnTo>
                        <a:pt x="117" y="110"/>
                      </a:lnTo>
                      <a:lnTo>
                        <a:pt x="115" y="99"/>
                      </a:lnTo>
                      <a:lnTo>
                        <a:pt x="113" y="90"/>
                      </a:lnTo>
                      <a:lnTo>
                        <a:pt x="110" y="81"/>
                      </a:lnTo>
                      <a:lnTo>
                        <a:pt x="106" y="67"/>
                      </a:lnTo>
                      <a:lnTo>
                        <a:pt x="100" y="54"/>
                      </a:lnTo>
                      <a:lnTo>
                        <a:pt x="96" y="42"/>
                      </a:lnTo>
                      <a:lnTo>
                        <a:pt x="94" y="33"/>
                      </a:lnTo>
                      <a:lnTo>
                        <a:pt x="90" y="24"/>
                      </a:lnTo>
                      <a:lnTo>
                        <a:pt x="89" y="16"/>
                      </a:lnTo>
                      <a:lnTo>
                        <a:pt x="89" y="15"/>
                      </a:lnTo>
                      <a:lnTo>
                        <a:pt x="89" y="13"/>
                      </a:lnTo>
                      <a:lnTo>
                        <a:pt x="87" y="11"/>
                      </a:lnTo>
                      <a:lnTo>
                        <a:pt x="87" y="9"/>
                      </a:lnTo>
                      <a:lnTo>
                        <a:pt x="87" y="7"/>
                      </a:lnTo>
                      <a:lnTo>
                        <a:pt x="87" y="6"/>
                      </a:lnTo>
                      <a:lnTo>
                        <a:pt x="87" y="4"/>
                      </a:lnTo>
                      <a:lnTo>
                        <a:pt x="90" y="2"/>
                      </a:lnTo>
                      <a:lnTo>
                        <a:pt x="92" y="2"/>
                      </a:lnTo>
                      <a:lnTo>
                        <a:pt x="96" y="0"/>
                      </a:lnTo>
                      <a:lnTo>
                        <a:pt x="100" y="0"/>
                      </a:lnTo>
                      <a:lnTo>
                        <a:pt x="106" y="0"/>
                      </a:lnTo>
                      <a:lnTo>
                        <a:pt x="146" y="15"/>
                      </a:lnTo>
                      <a:lnTo>
                        <a:pt x="150" y="16"/>
                      </a:lnTo>
                      <a:lnTo>
                        <a:pt x="154" y="20"/>
                      </a:lnTo>
                      <a:lnTo>
                        <a:pt x="156" y="22"/>
                      </a:lnTo>
                      <a:lnTo>
                        <a:pt x="158" y="25"/>
                      </a:lnTo>
                      <a:lnTo>
                        <a:pt x="159" y="31"/>
                      </a:lnTo>
                      <a:lnTo>
                        <a:pt x="161" y="34"/>
                      </a:lnTo>
                      <a:lnTo>
                        <a:pt x="163" y="40"/>
                      </a:lnTo>
                      <a:lnTo>
                        <a:pt x="165" y="45"/>
                      </a:lnTo>
                      <a:lnTo>
                        <a:pt x="165" y="45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1" name="组合 50"/>
            <p:cNvGrpSpPr/>
            <p:nvPr/>
          </p:nvGrpSpPr>
          <p:grpSpPr>
            <a:xfrm>
              <a:off x="6215444" y="4024222"/>
              <a:ext cx="492802" cy="495335"/>
              <a:chOff x="2290252" y="3769155"/>
              <a:chExt cx="492802" cy="495335"/>
            </a:xfrm>
          </p:grpSpPr>
          <p:pic>
            <p:nvPicPr>
              <p:cNvPr id="73" name="图片 7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0252" y="3769155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74" name="组合 73"/>
              <p:cNvGrpSpPr/>
              <p:nvPr/>
            </p:nvGrpSpPr>
            <p:grpSpPr>
              <a:xfrm>
                <a:off x="2435336" y="3852683"/>
                <a:ext cx="166909" cy="328279"/>
                <a:chOff x="2428876" y="3860800"/>
                <a:chExt cx="407988" cy="901701"/>
              </a:xfrm>
              <a:solidFill>
                <a:srgbClr val="FF0000"/>
              </a:solidFill>
            </p:grpSpPr>
            <p:sp>
              <p:nvSpPr>
                <p:cNvPr id="75" name="Freeform 189"/>
                <p:cNvSpPr>
                  <a:spLocks/>
                </p:cNvSpPr>
                <p:nvPr/>
              </p:nvSpPr>
              <p:spPr bwMode="auto">
                <a:xfrm>
                  <a:off x="2514601" y="4371975"/>
                  <a:ext cx="266700" cy="84138"/>
                </a:xfrm>
                <a:custGeom>
                  <a:avLst/>
                  <a:gdLst>
                    <a:gd name="T0" fmla="*/ 255 w 337"/>
                    <a:gd name="T1" fmla="*/ 5 h 106"/>
                    <a:gd name="T2" fmla="*/ 278 w 337"/>
                    <a:gd name="T3" fmla="*/ 2 h 106"/>
                    <a:gd name="T4" fmla="*/ 299 w 337"/>
                    <a:gd name="T5" fmla="*/ 2 h 106"/>
                    <a:gd name="T6" fmla="*/ 314 w 337"/>
                    <a:gd name="T7" fmla="*/ 5 h 106"/>
                    <a:gd name="T8" fmla="*/ 324 w 337"/>
                    <a:gd name="T9" fmla="*/ 14 h 106"/>
                    <a:gd name="T10" fmla="*/ 332 w 337"/>
                    <a:gd name="T11" fmla="*/ 23 h 106"/>
                    <a:gd name="T12" fmla="*/ 336 w 337"/>
                    <a:gd name="T13" fmla="*/ 32 h 106"/>
                    <a:gd name="T14" fmla="*/ 337 w 337"/>
                    <a:gd name="T15" fmla="*/ 38 h 106"/>
                    <a:gd name="T16" fmla="*/ 337 w 337"/>
                    <a:gd name="T17" fmla="*/ 40 h 106"/>
                    <a:gd name="T18" fmla="*/ 334 w 337"/>
                    <a:gd name="T19" fmla="*/ 43 h 106"/>
                    <a:gd name="T20" fmla="*/ 326 w 337"/>
                    <a:gd name="T21" fmla="*/ 47 h 106"/>
                    <a:gd name="T22" fmla="*/ 313 w 337"/>
                    <a:gd name="T23" fmla="*/ 50 h 106"/>
                    <a:gd name="T24" fmla="*/ 297 w 337"/>
                    <a:gd name="T25" fmla="*/ 56 h 106"/>
                    <a:gd name="T26" fmla="*/ 278 w 337"/>
                    <a:gd name="T27" fmla="*/ 61 h 106"/>
                    <a:gd name="T28" fmla="*/ 253 w 337"/>
                    <a:gd name="T29" fmla="*/ 67 h 106"/>
                    <a:gd name="T30" fmla="*/ 224 w 337"/>
                    <a:gd name="T31" fmla="*/ 72 h 106"/>
                    <a:gd name="T32" fmla="*/ 194 w 337"/>
                    <a:gd name="T33" fmla="*/ 79 h 106"/>
                    <a:gd name="T34" fmla="*/ 163 w 337"/>
                    <a:gd name="T35" fmla="*/ 87 h 106"/>
                    <a:gd name="T36" fmla="*/ 138 w 337"/>
                    <a:gd name="T37" fmla="*/ 92 h 106"/>
                    <a:gd name="T38" fmla="*/ 113 w 337"/>
                    <a:gd name="T39" fmla="*/ 97 h 106"/>
                    <a:gd name="T40" fmla="*/ 94 w 337"/>
                    <a:gd name="T41" fmla="*/ 101 h 106"/>
                    <a:gd name="T42" fmla="*/ 75 w 337"/>
                    <a:gd name="T43" fmla="*/ 103 h 106"/>
                    <a:gd name="T44" fmla="*/ 61 w 337"/>
                    <a:gd name="T45" fmla="*/ 105 h 106"/>
                    <a:gd name="T46" fmla="*/ 50 w 337"/>
                    <a:gd name="T47" fmla="*/ 106 h 106"/>
                    <a:gd name="T48" fmla="*/ 37 w 337"/>
                    <a:gd name="T49" fmla="*/ 106 h 106"/>
                    <a:gd name="T50" fmla="*/ 23 w 337"/>
                    <a:gd name="T51" fmla="*/ 105 h 106"/>
                    <a:gd name="T52" fmla="*/ 14 w 337"/>
                    <a:gd name="T53" fmla="*/ 101 h 106"/>
                    <a:gd name="T54" fmla="*/ 6 w 337"/>
                    <a:gd name="T55" fmla="*/ 94 h 106"/>
                    <a:gd name="T56" fmla="*/ 2 w 337"/>
                    <a:gd name="T57" fmla="*/ 88 h 106"/>
                    <a:gd name="T58" fmla="*/ 0 w 337"/>
                    <a:gd name="T59" fmla="*/ 83 h 106"/>
                    <a:gd name="T60" fmla="*/ 2 w 337"/>
                    <a:gd name="T61" fmla="*/ 78 h 106"/>
                    <a:gd name="T62" fmla="*/ 6 w 337"/>
                    <a:gd name="T63" fmla="*/ 72 h 106"/>
                    <a:gd name="T64" fmla="*/ 10 w 337"/>
                    <a:gd name="T65" fmla="*/ 69 h 106"/>
                    <a:gd name="T66" fmla="*/ 14 w 337"/>
                    <a:gd name="T67" fmla="*/ 67 h 106"/>
                    <a:gd name="T68" fmla="*/ 21 w 337"/>
                    <a:gd name="T69" fmla="*/ 65 h 106"/>
                    <a:gd name="T70" fmla="*/ 31 w 337"/>
                    <a:gd name="T71" fmla="*/ 63 h 106"/>
                    <a:gd name="T72" fmla="*/ 42 w 337"/>
                    <a:gd name="T73" fmla="*/ 59 h 106"/>
                    <a:gd name="T74" fmla="*/ 56 w 337"/>
                    <a:gd name="T75" fmla="*/ 56 h 106"/>
                    <a:gd name="T76" fmla="*/ 73 w 337"/>
                    <a:gd name="T77" fmla="*/ 52 h 106"/>
                    <a:gd name="T78" fmla="*/ 94 w 337"/>
                    <a:gd name="T79" fmla="*/ 47 h 106"/>
                    <a:gd name="T80" fmla="*/ 127 w 337"/>
                    <a:gd name="T81" fmla="*/ 40 h 106"/>
                    <a:gd name="T82" fmla="*/ 165 w 337"/>
                    <a:gd name="T83" fmla="*/ 29 h 106"/>
                    <a:gd name="T84" fmla="*/ 199 w 337"/>
                    <a:gd name="T85" fmla="*/ 20 h 106"/>
                    <a:gd name="T86" fmla="*/ 228 w 337"/>
                    <a:gd name="T87" fmla="*/ 13 h 106"/>
                    <a:gd name="T88" fmla="*/ 242 w 337"/>
                    <a:gd name="T89" fmla="*/ 9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37" h="106">
                      <a:moveTo>
                        <a:pt x="242" y="9"/>
                      </a:moveTo>
                      <a:lnTo>
                        <a:pt x="255" y="5"/>
                      </a:lnTo>
                      <a:lnTo>
                        <a:pt x="267" y="4"/>
                      </a:lnTo>
                      <a:lnTo>
                        <a:pt x="278" y="2"/>
                      </a:lnTo>
                      <a:lnTo>
                        <a:pt x="290" y="0"/>
                      </a:lnTo>
                      <a:lnTo>
                        <a:pt x="299" y="2"/>
                      </a:lnTo>
                      <a:lnTo>
                        <a:pt x="307" y="4"/>
                      </a:lnTo>
                      <a:lnTo>
                        <a:pt x="314" y="5"/>
                      </a:lnTo>
                      <a:lnTo>
                        <a:pt x="320" y="9"/>
                      </a:lnTo>
                      <a:lnTo>
                        <a:pt x="324" y="14"/>
                      </a:lnTo>
                      <a:lnTo>
                        <a:pt x="328" y="20"/>
                      </a:lnTo>
                      <a:lnTo>
                        <a:pt x="332" y="23"/>
                      </a:lnTo>
                      <a:lnTo>
                        <a:pt x="334" y="29"/>
                      </a:lnTo>
                      <a:lnTo>
                        <a:pt x="336" y="32"/>
                      </a:lnTo>
                      <a:lnTo>
                        <a:pt x="337" y="34"/>
                      </a:lnTo>
                      <a:lnTo>
                        <a:pt x="337" y="38"/>
                      </a:lnTo>
                      <a:lnTo>
                        <a:pt x="337" y="40"/>
                      </a:lnTo>
                      <a:lnTo>
                        <a:pt x="337" y="40"/>
                      </a:lnTo>
                      <a:lnTo>
                        <a:pt x="336" y="41"/>
                      </a:lnTo>
                      <a:lnTo>
                        <a:pt x="334" y="43"/>
                      </a:lnTo>
                      <a:lnTo>
                        <a:pt x="330" y="45"/>
                      </a:lnTo>
                      <a:lnTo>
                        <a:pt x="326" y="47"/>
                      </a:lnTo>
                      <a:lnTo>
                        <a:pt x="320" y="49"/>
                      </a:lnTo>
                      <a:lnTo>
                        <a:pt x="313" y="50"/>
                      </a:lnTo>
                      <a:lnTo>
                        <a:pt x="307" y="54"/>
                      </a:lnTo>
                      <a:lnTo>
                        <a:pt x="297" y="56"/>
                      </a:lnTo>
                      <a:lnTo>
                        <a:pt x="288" y="58"/>
                      </a:lnTo>
                      <a:lnTo>
                        <a:pt x="278" y="61"/>
                      </a:lnTo>
                      <a:lnTo>
                        <a:pt x="267" y="63"/>
                      </a:lnTo>
                      <a:lnTo>
                        <a:pt x="253" y="67"/>
                      </a:lnTo>
                      <a:lnTo>
                        <a:pt x="240" y="70"/>
                      </a:lnTo>
                      <a:lnTo>
                        <a:pt x="224" y="72"/>
                      </a:lnTo>
                      <a:lnTo>
                        <a:pt x="209" y="76"/>
                      </a:lnTo>
                      <a:lnTo>
                        <a:pt x="194" y="79"/>
                      </a:lnTo>
                      <a:lnTo>
                        <a:pt x="178" y="83"/>
                      </a:lnTo>
                      <a:lnTo>
                        <a:pt x="163" y="87"/>
                      </a:lnTo>
                      <a:lnTo>
                        <a:pt x="150" y="88"/>
                      </a:lnTo>
                      <a:lnTo>
                        <a:pt x="138" y="92"/>
                      </a:lnTo>
                      <a:lnTo>
                        <a:pt x="125" y="94"/>
                      </a:lnTo>
                      <a:lnTo>
                        <a:pt x="113" y="97"/>
                      </a:lnTo>
                      <a:lnTo>
                        <a:pt x="104" y="99"/>
                      </a:lnTo>
                      <a:lnTo>
                        <a:pt x="94" y="101"/>
                      </a:lnTo>
                      <a:lnTo>
                        <a:pt x="84" y="103"/>
                      </a:lnTo>
                      <a:lnTo>
                        <a:pt x="75" y="103"/>
                      </a:lnTo>
                      <a:lnTo>
                        <a:pt x="67" y="105"/>
                      </a:lnTo>
                      <a:lnTo>
                        <a:pt x="61" y="105"/>
                      </a:lnTo>
                      <a:lnTo>
                        <a:pt x="56" y="106"/>
                      </a:lnTo>
                      <a:lnTo>
                        <a:pt x="50" y="106"/>
                      </a:lnTo>
                      <a:lnTo>
                        <a:pt x="44" y="106"/>
                      </a:lnTo>
                      <a:lnTo>
                        <a:pt x="37" y="106"/>
                      </a:lnTo>
                      <a:lnTo>
                        <a:pt x="29" y="105"/>
                      </a:lnTo>
                      <a:lnTo>
                        <a:pt x="23" y="105"/>
                      </a:lnTo>
                      <a:lnTo>
                        <a:pt x="17" y="103"/>
                      </a:lnTo>
                      <a:lnTo>
                        <a:pt x="14" y="101"/>
                      </a:lnTo>
                      <a:lnTo>
                        <a:pt x="10" y="97"/>
                      </a:lnTo>
                      <a:lnTo>
                        <a:pt x="6" y="94"/>
                      </a:lnTo>
                      <a:lnTo>
                        <a:pt x="4" y="90"/>
                      </a:lnTo>
                      <a:lnTo>
                        <a:pt x="2" y="88"/>
                      </a:lnTo>
                      <a:lnTo>
                        <a:pt x="2" y="87"/>
                      </a:lnTo>
                      <a:lnTo>
                        <a:pt x="0" y="83"/>
                      </a:lnTo>
                      <a:lnTo>
                        <a:pt x="0" y="81"/>
                      </a:lnTo>
                      <a:lnTo>
                        <a:pt x="2" y="78"/>
                      </a:lnTo>
                      <a:lnTo>
                        <a:pt x="4" y="76"/>
                      </a:lnTo>
                      <a:lnTo>
                        <a:pt x="6" y="72"/>
                      </a:lnTo>
                      <a:lnTo>
                        <a:pt x="8" y="70"/>
                      </a:lnTo>
                      <a:lnTo>
                        <a:pt x="10" y="69"/>
                      </a:lnTo>
                      <a:lnTo>
                        <a:pt x="12" y="69"/>
                      </a:lnTo>
                      <a:lnTo>
                        <a:pt x="14" y="67"/>
                      </a:lnTo>
                      <a:lnTo>
                        <a:pt x="17" y="67"/>
                      </a:lnTo>
                      <a:lnTo>
                        <a:pt x="21" y="65"/>
                      </a:lnTo>
                      <a:lnTo>
                        <a:pt x="25" y="65"/>
                      </a:lnTo>
                      <a:lnTo>
                        <a:pt x="31" y="63"/>
                      </a:lnTo>
                      <a:lnTo>
                        <a:pt x="37" y="61"/>
                      </a:lnTo>
                      <a:lnTo>
                        <a:pt x="42" y="59"/>
                      </a:lnTo>
                      <a:lnTo>
                        <a:pt x="50" y="58"/>
                      </a:lnTo>
                      <a:lnTo>
                        <a:pt x="56" y="56"/>
                      </a:lnTo>
                      <a:lnTo>
                        <a:pt x="65" y="54"/>
                      </a:lnTo>
                      <a:lnTo>
                        <a:pt x="73" y="52"/>
                      </a:lnTo>
                      <a:lnTo>
                        <a:pt x="83" y="50"/>
                      </a:lnTo>
                      <a:lnTo>
                        <a:pt x="94" y="47"/>
                      </a:lnTo>
                      <a:lnTo>
                        <a:pt x="104" y="45"/>
                      </a:lnTo>
                      <a:lnTo>
                        <a:pt x="127" y="40"/>
                      </a:lnTo>
                      <a:lnTo>
                        <a:pt x="146" y="34"/>
                      </a:lnTo>
                      <a:lnTo>
                        <a:pt x="165" y="29"/>
                      </a:lnTo>
                      <a:lnTo>
                        <a:pt x="182" y="25"/>
                      </a:lnTo>
                      <a:lnTo>
                        <a:pt x="199" y="20"/>
                      </a:lnTo>
                      <a:lnTo>
                        <a:pt x="215" y="16"/>
                      </a:lnTo>
                      <a:lnTo>
                        <a:pt x="228" y="13"/>
                      </a:lnTo>
                      <a:lnTo>
                        <a:pt x="242" y="9"/>
                      </a:lnTo>
                      <a:lnTo>
                        <a:pt x="242" y="9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Freeform 190"/>
                <p:cNvSpPr>
                  <a:spLocks/>
                </p:cNvSpPr>
                <p:nvPr/>
              </p:nvSpPr>
              <p:spPr bwMode="auto">
                <a:xfrm>
                  <a:off x="2533651" y="4252913"/>
                  <a:ext cx="198438" cy="61913"/>
                </a:xfrm>
                <a:custGeom>
                  <a:avLst/>
                  <a:gdLst>
                    <a:gd name="T0" fmla="*/ 0 w 249"/>
                    <a:gd name="T1" fmla="*/ 53 h 78"/>
                    <a:gd name="T2" fmla="*/ 0 w 249"/>
                    <a:gd name="T3" fmla="*/ 47 h 78"/>
                    <a:gd name="T4" fmla="*/ 4 w 249"/>
                    <a:gd name="T5" fmla="*/ 42 h 78"/>
                    <a:gd name="T6" fmla="*/ 10 w 249"/>
                    <a:gd name="T7" fmla="*/ 40 h 78"/>
                    <a:gd name="T8" fmla="*/ 19 w 249"/>
                    <a:gd name="T9" fmla="*/ 40 h 78"/>
                    <a:gd name="T10" fmla="*/ 33 w 249"/>
                    <a:gd name="T11" fmla="*/ 38 h 78"/>
                    <a:gd name="T12" fmla="*/ 44 w 249"/>
                    <a:gd name="T13" fmla="*/ 36 h 78"/>
                    <a:gd name="T14" fmla="*/ 56 w 249"/>
                    <a:gd name="T15" fmla="*/ 33 h 78"/>
                    <a:gd name="T16" fmla="*/ 69 w 249"/>
                    <a:gd name="T17" fmla="*/ 29 h 78"/>
                    <a:gd name="T18" fmla="*/ 84 w 249"/>
                    <a:gd name="T19" fmla="*/ 26 h 78"/>
                    <a:gd name="T20" fmla="*/ 102 w 249"/>
                    <a:gd name="T21" fmla="*/ 20 h 78"/>
                    <a:gd name="T22" fmla="*/ 121 w 249"/>
                    <a:gd name="T23" fmla="*/ 15 h 78"/>
                    <a:gd name="T24" fmla="*/ 136 w 249"/>
                    <a:gd name="T25" fmla="*/ 9 h 78"/>
                    <a:gd name="T26" fmla="*/ 150 w 249"/>
                    <a:gd name="T27" fmla="*/ 6 h 78"/>
                    <a:gd name="T28" fmla="*/ 173 w 249"/>
                    <a:gd name="T29" fmla="*/ 2 h 78"/>
                    <a:gd name="T30" fmla="*/ 188 w 249"/>
                    <a:gd name="T31" fmla="*/ 0 h 78"/>
                    <a:gd name="T32" fmla="*/ 203 w 249"/>
                    <a:gd name="T33" fmla="*/ 0 h 78"/>
                    <a:gd name="T34" fmla="*/ 220 w 249"/>
                    <a:gd name="T35" fmla="*/ 2 h 78"/>
                    <a:gd name="T36" fmla="*/ 230 w 249"/>
                    <a:gd name="T37" fmla="*/ 4 h 78"/>
                    <a:gd name="T38" fmla="*/ 240 w 249"/>
                    <a:gd name="T39" fmla="*/ 9 h 78"/>
                    <a:gd name="T40" fmla="*/ 245 w 249"/>
                    <a:gd name="T41" fmla="*/ 15 h 78"/>
                    <a:gd name="T42" fmla="*/ 247 w 249"/>
                    <a:gd name="T43" fmla="*/ 20 h 78"/>
                    <a:gd name="T44" fmla="*/ 249 w 249"/>
                    <a:gd name="T45" fmla="*/ 26 h 78"/>
                    <a:gd name="T46" fmla="*/ 247 w 249"/>
                    <a:gd name="T47" fmla="*/ 27 h 78"/>
                    <a:gd name="T48" fmla="*/ 242 w 249"/>
                    <a:gd name="T49" fmla="*/ 31 h 78"/>
                    <a:gd name="T50" fmla="*/ 234 w 249"/>
                    <a:gd name="T51" fmla="*/ 35 h 78"/>
                    <a:gd name="T52" fmla="*/ 222 w 249"/>
                    <a:gd name="T53" fmla="*/ 40 h 78"/>
                    <a:gd name="T54" fmla="*/ 207 w 249"/>
                    <a:gd name="T55" fmla="*/ 44 h 78"/>
                    <a:gd name="T56" fmla="*/ 188 w 249"/>
                    <a:gd name="T57" fmla="*/ 49 h 78"/>
                    <a:gd name="T58" fmla="*/ 167 w 249"/>
                    <a:gd name="T59" fmla="*/ 54 h 78"/>
                    <a:gd name="T60" fmla="*/ 144 w 249"/>
                    <a:gd name="T61" fmla="*/ 62 h 78"/>
                    <a:gd name="T62" fmla="*/ 119 w 249"/>
                    <a:gd name="T63" fmla="*/ 67 h 78"/>
                    <a:gd name="T64" fmla="*/ 98 w 249"/>
                    <a:gd name="T65" fmla="*/ 71 h 78"/>
                    <a:gd name="T66" fmla="*/ 79 w 249"/>
                    <a:gd name="T67" fmla="*/ 74 h 78"/>
                    <a:gd name="T68" fmla="*/ 61 w 249"/>
                    <a:gd name="T69" fmla="*/ 76 h 78"/>
                    <a:gd name="T70" fmla="*/ 48 w 249"/>
                    <a:gd name="T71" fmla="*/ 78 h 78"/>
                    <a:gd name="T72" fmla="*/ 36 w 249"/>
                    <a:gd name="T73" fmla="*/ 78 h 78"/>
                    <a:gd name="T74" fmla="*/ 29 w 249"/>
                    <a:gd name="T75" fmla="*/ 78 h 78"/>
                    <a:gd name="T76" fmla="*/ 25 w 249"/>
                    <a:gd name="T77" fmla="*/ 76 h 78"/>
                    <a:gd name="T78" fmla="*/ 15 w 249"/>
                    <a:gd name="T79" fmla="*/ 72 h 78"/>
                    <a:gd name="T80" fmla="*/ 10 w 249"/>
                    <a:gd name="T81" fmla="*/ 69 h 78"/>
                    <a:gd name="T82" fmla="*/ 4 w 249"/>
                    <a:gd name="T83" fmla="*/ 60 h 78"/>
                    <a:gd name="T84" fmla="*/ 2 w 249"/>
                    <a:gd name="T85" fmla="*/ 5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49" h="78">
                      <a:moveTo>
                        <a:pt x="2" y="56"/>
                      </a:moveTo>
                      <a:lnTo>
                        <a:pt x="0" y="53"/>
                      </a:lnTo>
                      <a:lnTo>
                        <a:pt x="0" y="49"/>
                      </a:lnTo>
                      <a:lnTo>
                        <a:pt x="0" y="47"/>
                      </a:lnTo>
                      <a:lnTo>
                        <a:pt x="2" y="44"/>
                      </a:lnTo>
                      <a:lnTo>
                        <a:pt x="4" y="42"/>
                      </a:lnTo>
                      <a:lnTo>
                        <a:pt x="6" y="42"/>
                      </a:lnTo>
                      <a:lnTo>
                        <a:pt x="10" y="40"/>
                      </a:lnTo>
                      <a:lnTo>
                        <a:pt x="15" y="40"/>
                      </a:lnTo>
                      <a:lnTo>
                        <a:pt x="19" y="40"/>
                      </a:lnTo>
                      <a:lnTo>
                        <a:pt x="25" y="40"/>
                      </a:lnTo>
                      <a:lnTo>
                        <a:pt x="33" y="38"/>
                      </a:lnTo>
                      <a:lnTo>
                        <a:pt x="38" y="36"/>
                      </a:lnTo>
                      <a:lnTo>
                        <a:pt x="44" y="36"/>
                      </a:lnTo>
                      <a:lnTo>
                        <a:pt x="48" y="35"/>
                      </a:lnTo>
                      <a:lnTo>
                        <a:pt x="56" y="33"/>
                      </a:lnTo>
                      <a:lnTo>
                        <a:pt x="61" y="31"/>
                      </a:lnTo>
                      <a:lnTo>
                        <a:pt x="69" y="29"/>
                      </a:lnTo>
                      <a:lnTo>
                        <a:pt x="77" y="27"/>
                      </a:lnTo>
                      <a:lnTo>
                        <a:pt x="84" y="26"/>
                      </a:lnTo>
                      <a:lnTo>
                        <a:pt x="92" y="22"/>
                      </a:lnTo>
                      <a:lnTo>
                        <a:pt x="102" y="20"/>
                      </a:lnTo>
                      <a:lnTo>
                        <a:pt x="111" y="17"/>
                      </a:lnTo>
                      <a:lnTo>
                        <a:pt x="121" y="15"/>
                      </a:lnTo>
                      <a:lnTo>
                        <a:pt x="128" y="13"/>
                      </a:lnTo>
                      <a:lnTo>
                        <a:pt x="136" y="9"/>
                      </a:lnTo>
                      <a:lnTo>
                        <a:pt x="144" y="8"/>
                      </a:lnTo>
                      <a:lnTo>
                        <a:pt x="150" y="6"/>
                      </a:lnTo>
                      <a:lnTo>
                        <a:pt x="161" y="4"/>
                      </a:lnTo>
                      <a:lnTo>
                        <a:pt x="173" y="2"/>
                      </a:lnTo>
                      <a:lnTo>
                        <a:pt x="180" y="0"/>
                      </a:lnTo>
                      <a:lnTo>
                        <a:pt x="188" y="0"/>
                      </a:lnTo>
                      <a:lnTo>
                        <a:pt x="194" y="0"/>
                      </a:lnTo>
                      <a:lnTo>
                        <a:pt x="203" y="0"/>
                      </a:lnTo>
                      <a:lnTo>
                        <a:pt x="213" y="0"/>
                      </a:lnTo>
                      <a:lnTo>
                        <a:pt x="220" y="2"/>
                      </a:lnTo>
                      <a:lnTo>
                        <a:pt x="224" y="2"/>
                      </a:lnTo>
                      <a:lnTo>
                        <a:pt x="230" y="4"/>
                      </a:lnTo>
                      <a:lnTo>
                        <a:pt x="236" y="8"/>
                      </a:lnTo>
                      <a:lnTo>
                        <a:pt x="240" y="9"/>
                      </a:lnTo>
                      <a:lnTo>
                        <a:pt x="242" y="13"/>
                      </a:lnTo>
                      <a:lnTo>
                        <a:pt x="245" y="15"/>
                      </a:lnTo>
                      <a:lnTo>
                        <a:pt x="247" y="18"/>
                      </a:lnTo>
                      <a:lnTo>
                        <a:pt x="247" y="20"/>
                      </a:lnTo>
                      <a:lnTo>
                        <a:pt x="249" y="24"/>
                      </a:lnTo>
                      <a:lnTo>
                        <a:pt x="249" y="26"/>
                      </a:lnTo>
                      <a:lnTo>
                        <a:pt x="247" y="26"/>
                      </a:lnTo>
                      <a:lnTo>
                        <a:pt x="247" y="27"/>
                      </a:lnTo>
                      <a:lnTo>
                        <a:pt x="245" y="29"/>
                      </a:lnTo>
                      <a:lnTo>
                        <a:pt x="242" y="31"/>
                      </a:lnTo>
                      <a:lnTo>
                        <a:pt x="238" y="33"/>
                      </a:lnTo>
                      <a:lnTo>
                        <a:pt x="234" y="35"/>
                      </a:lnTo>
                      <a:lnTo>
                        <a:pt x="228" y="36"/>
                      </a:lnTo>
                      <a:lnTo>
                        <a:pt x="222" y="40"/>
                      </a:lnTo>
                      <a:lnTo>
                        <a:pt x="215" y="42"/>
                      </a:lnTo>
                      <a:lnTo>
                        <a:pt x="207" y="44"/>
                      </a:lnTo>
                      <a:lnTo>
                        <a:pt x="197" y="47"/>
                      </a:lnTo>
                      <a:lnTo>
                        <a:pt x="188" y="49"/>
                      </a:lnTo>
                      <a:lnTo>
                        <a:pt x="178" y="53"/>
                      </a:lnTo>
                      <a:lnTo>
                        <a:pt x="167" y="54"/>
                      </a:lnTo>
                      <a:lnTo>
                        <a:pt x="155" y="58"/>
                      </a:lnTo>
                      <a:lnTo>
                        <a:pt x="144" y="62"/>
                      </a:lnTo>
                      <a:lnTo>
                        <a:pt x="130" y="63"/>
                      </a:lnTo>
                      <a:lnTo>
                        <a:pt x="119" y="67"/>
                      </a:lnTo>
                      <a:lnTo>
                        <a:pt x="107" y="69"/>
                      </a:lnTo>
                      <a:lnTo>
                        <a:pt x="98" y="71"/>
                      </a:lnTo>
                      <a:lnTo>
                        <a:pt x="86" y="72"/>
                      </a:lnTo>
                      <a:lnTo>
                        <a:pt x="79" y="74"/>
                      </a:lnTo>
                      <a:lnTo>
                        <a:pt x="69" y="76"/>
                      </a:lnTo>
                      <a:lnTo>
                        <a:pt x="61" y="76"/>
                      </a:lnTo>
                      <a:lnTo>
                        <a:pt x="54" y="78"/>
                      </a:lnTo>
                      <a:lnTo>
                        <a:pt x="48" y="78"/>
                      </a:lnTo>
                      <a:lnTo>
                        <a:pt x="42" y="78"/>
                      </a:lnTo>
                      <a:lnTo>
                        <a:pt x="36" y="78"/>
                      </a:lnTo>
                      <a:lnTo>
                        <a:pt x="33" y="78"/>
                      </a:lnTo>
                      <a:lnTo>
                        <a:pt x="29" y="78"/>
                      </a:lnTo>
                      <a:lnTo>
                        <a:pt x="27" y="78"/>
                      </a:lnTo>
                      <a:lnTo>
                        <a:pt x="25" y="76"/>
                      </a:lnTo>
                      <a:lnTo>
                        <a:pt x="19" y="74"/>
                      </a:lnTo>
                      <a:lnTo>
                        <a:pt x="15" y="72"/>
                      </a:lnTo>
                      <a:lnTo>
                        <a:pt x="12" y="71"/>
                      </a:lnTo>
                      <a:lnTo>
                        <a:pt x="10" y="69"/>
                      </a:lnTo>
                      <a:lnTo>
                        <a:pt x="6" y="63"/>
                      </a:lnTo>
                      <a:lnTo>
                        <a:pt x="4" y="60"/>
                      </a:lnTo>
                      <a:lnTo>
                        <a:pt x="2" y="56"/>
                      </a:lnTo>
                      <a:lnTo>
                        <a:pt x="2" y="56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Freeform 191"/>
                <p:cNvSpPr>
                  <a:spLocks/>
                </p:cNvSpPr>
                <p:nvPr/>
              </p:nvSpPr>
              <p:spPr bwMode="auto">
                <a:xfrm>
                  <a:off x="2533651" y="4117975"/>
                  <a:ext cx="198438" cy="76200"/>
                </a:xfrm>
                <a:custGeom>
                  <a:avLst/>
                  <a:gdLst>
                    <a:gd name="T0" fmla="*/ 6 w 249"/>
                    <a:gd name="T1" fmla="*/ 88 h 97"/>
                    <a:gd name="T2" fmla="*/ 0 w 249"/>
                    <a:gd name="T3" fmla="*/ 79 h 97"/>
                    <a:gd name="T4" fmla="*/ 0 w 249"/>
                    <a:gd name="T5" fmla="*/ 74 h 97"/>
                    <a:gd name="T6" fmla="*/ 4 w 249"/>
                    <a:gd name="T7" fmla="*/ 70 h 97"/>
                    <a:gd name="T8" fmla="*/ 8 w 249"/>
                    <a:gd name="T9" fmla="*/ 67 h 97"/>
                    <a:gd name="T10" fmla="*/ 12 w 249"/>
                    <a:gd name="T11" fmla="*/ 67 h 97"/>
                    <a:gd name="T12" fmla="*/ 19 w 249"/>
                    <a:gd name="T13" fmla="*/ 63 h 97"/>
                    <a:gd name="T14" fmla="*/ 31 w 249"/>
                    <a:gd name="T15" fmla="*/ 60 h 97"/>
                    <a:gd name="T16" fmla="*/ 44 w 249"/>
                    <a:gd name="T17" fmla="*/ 54 h 97"/>
                    <a:gd name="T18" fmla="*/ 59 w 249"/>
                    <a:gd name="T19" fmla="*/ 47 h 97"/>
                    <a:gd name="T20" fmla="*/ 79 w 249"/>
                    <a:gd name="T21" fmla="*/ 40 h 97"/>
                    <a:gd name="T22" fmla="*/ 100 w 249"/>
                    <a:gd name="T23" fmla="*/ 31 h 97"/>
                    <a:gd name="T24" fmla="*/ 123 w 249"/>
                    <a:gd name="T25" fmla="*/ 22 h 97"/>
                    <a:gd name="T26" fmla="*/ 142 w 249"/>
                    <a:gd name="T27" fmla="*/ 15 h 97"/>
                    <a:gd name="T28" fmla="*/ 161 w 249"/>
                    <a:gd name="T29" fmla="*/ 7 h 97"/>
                    <a:gd name="T30" fmla="*/ 178 w 249"/>
                    <a:gd name="T31" fmla="*/ 4 h 97"/>
                    <a:gd name="T32" fmla="*/ 192 w 249"/>
                    <a:gd name="T33" fmla="*/ 2 h 97"/>
                    <a:gd name="T34" fmla="*/ 205 w 249"/>
                    <a:gd name="T35" fmla="*/ 0 h 97"/>
                    <a:gd name="T36" fmla="*/ 215 w 249"/>
                    <a:gd name="T37" fmla="*/ 2 h 97"/>
                    <a:gd name="T38" fmla="*/ 222 w 249"/>
                    <a:gd name="T39" fmla="*/ 4 h 97"/>
                    <a:gd name="T40" fmla="*/ 230 w 249"/>
                    <a:gd name="T41" fmla="*/ 9 h 97"/>
                    <a:gd name="T42" fmla="*/ 240 w 249"/>
                    <a:gd name="T43" fmla="*/ 16 h 97"/>
                    <a:gd name="T44" fmla="*/ 245 w 249"/>
                    <a:gd name="T45" fmla="*/ 20 h 97"/>
                    <a:gd name="T46" fmla="*/ 247 w 249"/>
                    <a:gd name="T47" fmla="*/ 25 h 97"/>
                    <a:gd name="T48" fmla="*/ 247 w 249"/>
                    <a:gd name="T49" fmla="*/ 27 h 97"/>
                    <a:gd name="T50" fmla="*/ 245 w 249"/>
                    <a:gd name="T51" fmla="*/ 31 h 97"/>
                    <a:gd name="T52" fmla="*/ 238 w 249"/>
                    <a:gd name="T53" fmla="*/ 33 h 97"/>
                    <a:gd name="T54" fmla="*/ 228 w 249"/>
                    <a:gd name="T55" fmla="*/ 36 h 97"/>
                    <a:gd name="T56" fmla="*/ 213 w 249"/>
                    <a:gd name="T57" fmla="*/ 42 h 97"/>
                    <a:gd name="T58" fmla="*/ 197 w 249"/>
                    <a:gd name="T59" fmla="*/ 47 h 97"/>
                    <a:gd name="T60" fmla="*/ 176 w 249"/>
                    <a:gd name="T61" fmla="*/ 54 h 97"/>
                    <a:gd name="T62" fmla="*/ 151 w 249"/>
                    <a:gd name="T63" fmla="*/ 63 h 97"/>
                    <a:gd name="T64" fmla="*/ 125 w 249"/>
                    <a:gd name="T65" fmla="*/ 72 h 97"/>
                    <a:gd name="T66" fmla="*/ 102 w 249"/>
                    <a:gd name="T67" fmla="*/ 81 h 97"/>
                    <a:gd name="T68" fmla="*/ 79 w 249"/>
                    <a:gd name="T69" fmla="*/ 87 h 97"/>
                    <a:gd name="T70" fmla="*/ 61 w 249"/>
                    <a:gd name="T71" fmla="*/ 92 h 97"/>
                    <a:gd name="T72" fmla="*/ 44 w 249"/>
                    <a:gd name="T73" fmla="*/ 96 h 97"/>
                    <a:gd name="T74" fmla="*/ 33 w 249"/>
                    <a:gd name="T75" fmla="*/ 97 h 97"/>
                    <a:gd name="T76" fmla="*/ 21 w 249"/>
                    <a:gd name="T77" fmla="*/ 97 h 97"/>
                    <a:gd name="T78" fmla="*/ 13 w 249"/>
                    <a:gd name="T79" fmla="*/ 96 h 97"/>
                    <a:gd name="T80" fmla="*/ 12 w 249"/>
                    <a:gd name="T81" fmla="*/ 9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49" h="97">
                      <a:moveTo>
                        <a:pt x="12" y="94"/>
                      </a:moveTo>
                      <a:lnTo>
                        <a:pt x="6" y="88"/>
                      </a:lnTo>
                      <a:lnTo>
                        <a:pt x="4" y="83"/>
                      </a:lnTo>
                      <a:lnTo>
                        <a:pt x="0" y="79"/>
                      </a:lnTo>
                      <a:lnTo>
                        <a:pt x="0" y="76"/>
                      </a:lnTo>
                      <a:lnTo>
                        <a:pt x="0" y="74"/>
                      </a:lnTo>
                      <a:lnTo>
                        <a:pt x="2" y="72"/>
                      </a:lnTo>
                      <a:lnTo>
                        <a:pt x="4" y="70"/>
                      </a:lnTo>
                      <a:lnTo>
                        <a:pt x="6" y="69"/>
                      </a:lnTo>
                      <a:lnTo>
                        <a:pt x="8" y="67"/>
                      </a:lnTo>
                      <a:lnTo>
                        <a:pt x="10" y="67"/>
                      </a:lnTo>
                      <a:lnTo>
                        <a:pt x="12" y="67"/>
                      </a:lnTo>
                      <a:lnTo>
                        <a:pt x="15" y="65"/>
                      </a:lnTo>
                      <a:lnTo>
                        <a:pt x="19" y="63"/>
                      </a:lnTo>
                      <a:lnTo>
                        <a:pt x="25" y="61"/>
                      </a:lnTo>
                      <a:lnTo>
                        <a:pt x="31" y="60"/>
                      </a:lnTo>
                      <a:lnTo>
                        <a:pt x="36" y="58"/>
                      </a:lnTo>
                      <a:lnTo>
                        <a:pt x="44" y="54"/>
                      </a:lnTo>
                      <a:lnTo>
                        <a:pt x="52" y="51"/>
                      </a:lnTo>
                      <a:lnTo>
                        <a:pt x="59" y="47"/>
                      </a:lnTo>
                      <a:lnTo>
                        <a:pt x="69" y="43"/>
                      </a:lnTo>
                      <a:lnTo>
                        <a:pt x="79" y="40"/>
                      </a:lnTo>
                      <a:lnTo>
                        <a:pt x="88" y="36"/>
                      </a:lnTo>
                      <a:lnTo>
                        <a:pt x="100" y="31"/>
                      </a:lnTo>
                      <a:lnTo>
                        <a:pt x="111" y="27"/>
                      </a:lnTo>
                      <a:lnTo>
                        <a:pt x="123" y="22"/>
                      </a:lnTo>
                      <a:lnTo>
                        <a:pt x="132" y="18"/>
                      </a:lnTo>
                      <a:lnTo>
                        <a:pt x="142" y="15"/>
                      </a:lnTo>
                      <a:lnTo>
                        <a:pt x="151" y="11"/>
                      </a:lnTo>
                      <a:lnTo>
                        <a:pt x="161" y="7"/>
                      </a:lnTo>
                      <a:lnTo>
                        <a:pt x="171" y="6"/>
                      </a:lnTo>
                      <a:lnTo>
                        <a:pt x="178" y="4"/>
                      </a:lnTo>
                      <a:lnTo>
                        <a:pt x="186" y="2"/>
                      </a:lnTo>
                      <a:lnTo>
                        <a:pt x="192" y="2"/>
                      </a:lnTo>
                      <a:lnTo>
                        <a:pt x="199" y="2"/>
                      </a:lnTo>
                      <a:lnTo>
                        <a:pt x="205" y="0"/>
                      </a:lnTo>
                      <a:lnTo>
                        <a:pt x="211" y="2"/>
                      </a:lnTo>
                      <a:lnTo>
                        <a:pt x="215" y="2"/>
                      </a:lnTo>
                      <a:lnTo>
                        <a:pt x="219" y="4"/>
                      </a:lnTo>
                      <a:lnTo>
                        <a:pt x="222" y="4"/>
                      </a:lnTo>
                      <a:lnTo>
                        <a:pt x="226" y="6"/>
                      </a:lnTo>
                      <a:lnTo>
                        <a:pt x="230" y="9"/>
                      </a:lnTo>
                      <a:lnTo>
                        <a:pt x="236" y="13"/>
                      </a:lnTo>
                      <a:lnTo>
                        <a:pt x="240" y="16"/>
                      </a:lnTo>
                      <a:lnTo>
                        <a:pt x="242" y="18"/>
                      </a:lnTo>
                      <a:lnTo>
                        <a:pt x="245" y="20"/>
                      </a:lnTo>
                      <a:lnTo>
                        <a:pt x="247" y="24"/>
                      </a:lnTo>
                      <a:lnTo>
                        <a:pt x="247" y="25"/>
                      </a:lnTo>
                      <a:lnTo>
                        <a:pt x="249" y="27"/>
                      </a:lnTo>
                      <a:lnTo>
                        <a:pt x="247" y="27"/>
                      </a:lnTo>
                      <a:lnTo>
                        <a:pt x="247" y="29"/>
                      </a:lnTo>
                      <a:lnTo>
                        <a:pt x="245" y="31"/>
                      </a:lnTo>
                      <a:lnTo>
                        <a:pt x="242" y="31"/>
                      </a:lnTo>
                      <a:lnTo>
                        <a:pt x="238" y="33"/>
                      </a:lnTo>
                      <a:lnTo>
                        <a:pt x="234" y="34"/>
                      </a:lnTo>
                      <a:lnTo>
                        <a:pt x="228" y="36"/>
                      </a:lnTo>
                      <a:lnTo>
                        <a:pt x="220" y="40"/>
                      </a:lnTo>
                      <a:lnTo>
                        <a:pt x="213" y="42"/>
                      </a:lnTo>
                      <a:lnTo>
                        <a:pt x="205" y="45"/>
                      </a:lnTo>
                      <a:lnTo>
                        <a:pt x="197" y="47"/>
                      </a:lnTo>
                      <a:lnTo>
                        <a:pt x="186" y="51"/>
                      </a:lnTo>
                      <a:lnTo>
                        <a:pt x="176" y="54"/>
                      </a:lnTo>
                      <a:lnTo>
                        <a:pt x="165" y="58"/>
                      </a:lnTo>
                      <a:lnTo>
                        <a:pt x="151" y="63"/>
                      </a:lnTo>
                      <a:lnTo>
                        <a:pt x="138" y="69"/>
                      </a:lnTo>
                      <a:lnTo>
                        <a:pt x="125" y="72"/>
                      </a:lnTo>
                      <a:lnTo>
                        <a:pt x="113" y="78"/>
                      </a:lnTo>
                      <a:lnTo>
                        <a:pt x="102" y="81"/>
                      </a:lnTo>
                      <a:lnTo>
                        <a:pt x="90" y="85"/>
                      </a:lnTo>
                      <a:lnTo>
                        <a:pt x="79" y="87"/>
                      </a:lnTo>
                      <a:lnTo>
                        <a:pt x="69" y="90"/>
                      </a:lnTo>
                      <a:lnTo>
                        <a:pt x="61" y="92"/>
                      </a:lnTo>
                      <a:lnTo>
                        <a:pt x="52" y="94"/>
                      </a:lnTo>
                      <a:lnTo>
                        <a:pt x="44" y="96"/>
                      </a:lnTo>
                      <a:lnTo>
                        <a:pt x="38" y="97"/>
                      </a:lnTo>
                      <a:lnTo>
                        <a:pt x="33" y="97"/>
                      </a:lnTo>
                      <a:lnTo>
                        <a:pt x="27" y="97"/>
                      </a:lnTo>
                      <a:lnTo>
                        <a:pt x="21" y="97"/>
                      </a:lnTo>
                      <a:lnTo>
                        <a:pt x="17" y="96"/>
                      </a:lnTo>
                      <a:lnTo>
                        <a:pt x="13" y="96"/>
                      </a:lnTo>
                      <a:lnTo>
                        <a:pt x="12" y="94"/>
                      </a:lnTo>
                      <a:lnTo>
                        <a:pt x="12" y="94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Freeform 192"/>
                <p:cNvSpPr>
                  <a:spLocks/>
                </p:cNvSpPr>
                <p:nvPr/>
              </p:nvSpPr>
              <p:spPr bwMode="auto">
                <a:xfrm>
                  <a:off x="2428876" y="3860800"/>
                  <a:ext cx="407988" cy="220663"/>
                </a:xfrm>
                <a:custGeom>
                  <a:avLst/>
                  <a:gdLst>
                    <a:gd name="T0" fmla="*/ 268 w 513"/>
                    <a:gd name="T1" fmla="*/ 220 h 278"/>
                    <a:gd name="T2" fmla="*/ 310 w 513"/>
                    <a:gd name="T3" fmla="*/ 166 h 278"/>
                    <a:gd name="T4" fmla="*/ 343 w 513"/>
                    <a:gd name="T5" fmla="*/ 125 h 278"/>
                    <a:gd name="T6" fmla="*/ 364 w 513"/>
                    <a:gd name="T7" fmla="*/ 94 h 278"/>
                    <a:gd name="T8" fmla="*/ 375 w 513"/>
                    <a:gd name="T9" fmla="*/ 76 h 278"/>
                    <a:gd name="T10" fmla="*/ 374 w 513"/>
                    <a:gd name="T11" fmla="*/ 71 h 278"/>
                    <a:gd name="T12" fmla="*/ 362 w 513"/>
                    <a:gd name="T13" fmla="*/ 67 h 278"/>
                    <a:gd name="T14" fmla="*/ 352 w 513"/>
                    <a:gd name="T15" fmla="*/ 67 h 278"/>
                    <a:gd name="T16" fmla="*/ 339 w 513"/>
                    <a:gd name="T17" fmla="*/ 71 h 278"/>
                    <a:gd name="T18" fmla="*/ 316 w 513"/>
                    <a:gd name="T19" fmla="*/ 78 h 278"/>
                    <a:gd name="T20" fmla="*/ 287 w 513"/>
                    <a:gd name="T21" fmla="*/ 89 h 278"/>
                    <a:gd name="T22" fmla="*/ 253 w 513"/>
                    <a:gd name="T23" fmla="*/ 103 h 278"/>
                    <a:gd name="T24" fmla="*/ 211 w 513"/>
                    <a:gd name="T25" fmla="*/ 119 h 278"/>
                    <a:gd name="T26" fmla="*/ 170 w 513"/>
                    <a:gd name="T27" fmla="*/ 137 h 278"/>
                    <a:gd name="T28" fmla="*/ 138 w 513"/>
                    <a:gd name="T29" fmla="*/ 150 h 278"/>
                    <a:gd name="T30" fmla="*/ 113 w 513"/>
                    <a:gd name="T31" fmla="*/ 157 h 278"/>
                    <a:gd name="T32" fmla="*/ 94 w 513"/>
                    <a:gd name="T33" fmla="*/ 163 h 278"/>
                    <a:gd name="T34" fmla="*/ 84 w 513"/>
                    <a:gd name="T35" fmla="*/ 164 h 278"/>
                    <a:gd name="T36" fmla="*/ 67 w 513"/>
                    <a:gd name="T37" fmla="*/ 163 h 278"/>
                    <a:gd name="T38" fmla="*/ 48 w 513"/>
                    <a:gd name="T39" fmla="*/ 154 h 278"/>
                    <a:gd name="T40" fmla="*/ 25 w 513"/>
                    <a:gd name="T41" fmla="*/ 141 h 278"/>
                    <a:gd name="T42" fmla="*/ 7 w 513"/>
                    <a:gd name="T43" fmla="*/ 128 h 278"/>
                    <a:gd name="T44" fmla="*/ 0 w 513"/>
                    <a:gd name="T45" fmla="*/ 118 h 278"/>
                    <a:gd name="T46" fmla="*/ 2 w 513"/>
                    <a:gd name="T47" fmla="*/ 107 h 278"/>
                    <a:gd name="T48" fmla="*/ 13 w 513"/>
                    <a:gd name="T49" fmla="*/ 100 h 278"/>
                    <a:gd name="T50" fmla="*/ 32 w 513"/>
                    <a:gd name="T51" fmla="*/ 98 h 278"/>
                    <a:gd name="T52" fmla="*/ 46 w 513"/>
                    <a:gd name="T53" fmla="*/ 98 h 278"/>
                    <a:gd name="T54" fmla="*/ 63 w 513"/>
                    <a:gd name="T55" fmla="*/ 96 h 278"/>
                    <a:gd name="T56" fmla="*/ 84 w 513"/>
                    <a:gd name="T57" fmla="*/ 92 h 278"/>
                    <a:gd name="T58" fmla="*/ 130 w 513"/>
                    <a:gd name="T59" fmla="*/ 83 h 278"/>
                    <a:gd name="T60" fmla="*/ 195 w 513"/>
                    <a:gd name="T61" fmla="*/ 67 h 278"/>
                    <a:gd name="T62" fmla="*/ 251 w 513"/>
                    <a:gd name="T63" fmla="*/ 53 h 278"/>
                    <a:gd name="T64" fmla="*/ 293 w 513"/>
                    <a:gd name="T65" fmla="*/ 42 h 278"/>
                    <a:gd name="T66" fmla="*/ 326 w 513"/>
                    <a:gd name="T67" fmla="*/ 29 h 278"/>
                    <a:gd name="T68" fmla="*/ 351 w 513"/>
                    <a:gd name="T69" fmla="*/ 18 h 278"/>
                    <a:gd name="T70" fmla="*/ 372 w 513"/>
                    <a:gd name="T71" fmla="*/ 8 h 278"/>
                    <a:gd name="T72" fmla="*/ 391 w 513"/>
                    <a:gd name="T73" fmla="*/ 0 h 278"/>
                    <a:gd name="T74" fmla="*/ 400 w 513"/>
                    <a:gd name="T75" fmla="*/ 4 h 278"/>
                    <a:gd name="T76" fmla="*/ 416 w 513"/>
                    <a:gd name="T77" fmla="*/ 11 h 278"/>
                    <a:gd name="T78" fmla="*/ 441 w 513"/>
                    <a:gd name="T79" fmla="*/ 20 h 278"/>
                    <a:gd name="T80" fmla="*/ 471 w 513"/>
                    <a:gd name="T81" fmla="*/ 40 h 278"/>
                    <a:gd name="T82" fmla="*/ 500 w 513"/>
                    <a:gd name="T83" fmla="*/ 62 h 278"/>
                    <a:gd name="T84" fmla="*/ 510 w 513"/>
                    <a:gd name="T85" fmla="*/ 76 h 278"/>
                    <a:gd name="T86" fmla="*/ 513 w 513"/>
                    <a:gd name="T87" fmla="*/ 89 h 278"/>
                    <a:gd name="T88" fmla="*/ 512 w 513"/>
                    <a:gd name="T89" fmla="*/ 100 h 278"/>
                    <a:gd name="T90" fmla="*/ 498 w 513"/>
                    <a:gd name="T91" fmla="*/ 107 h 278"/>
                    <a:gd name="T92" fmla="*/ 477 w 513"/>
                    <a:gd name="T93" fmla="*/ 114 h 278"/>
                    <a:gd name="T94" fmla="*/ 456 w 513"/>
                    <a:gd name="T95" fmla="*/ 121 h 278"/>
                    <a:gd name="T96" fmla="*/ 425 w 513"/>
                    <a:gd name="T97" fmla="*/ 139 h 278"/>
                    <a:gd name="T98" fmla="*/ 387 w 513"/>
                    <a:gd name="T99" fmla="*/ 168 h 278"/>
                    <a:gd name="T100" fmla="*/ 337 w 513"/>
                    <a:gd name="T101" fmla="*/ 206 h 278"/>
                    <a:gd name="T102" fmla="*/ 278 w 513"/>
                    <a:gd name="T103" fmla="*/ 258 h 278"/>
                    <a:gd name="T104" fmla="*/ 234 w 513"/>
                    <a:gd name="T105" fmla="*/ 262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13" h="278">
                      <a:moveTo>
                        <a:pt x="234" y="262"/>
                      </a:moveTo>
                      <a:lnTo>
                        <a:pt x="251" y="240"/>
                      </a:lnTo>
                      <a:lnTo>
                        <a:pt x="268" y="220"/>
                      </a:lnTo>
                      <a:lnTo>
                        <a:pt x="283" y="201"/>
                      </a:lnTo>
                      <a:lnTo>
                        <a:pt x="297" y="182"/>
                      </a:lnTo>
                      <a:lnTo>
                        <a:pt x="310" y="166"/>
                      </a:lnTo>
                      <a:lnTo>
                        <a:pt x="322" y="152"/>
                      </a:lnTo>
                      <a:lnTo>
                        <a:pt x="333" y="137"/>
                      </a:lnTo>
                      <a:lnTo>
                        <a:pt x="343" y="125"/>
                      </a:lnTo>
                      <a:lnTo>
                        <a:pt x="351" y="114"/>
                      </a:lnTo>
                      <a:lnTo>
                        <a:pt x="358" y="103"/>
                      </a:lnTo>
                      <a:lnTo>
                        <a:pt x="364" y="94"/>
                      </a:lnTo>
                      <a:lnTo>
                        <a:pt x="370" y="87"/>
                      </a:lnTo>
                      <a:lnTo>
                        <a:pt x="374" y="82"/>
                      </a:lnTo>
                      <a:lnTo>
                        <a:pt x="375" y="76"/>
                      </a:lnTo>
                      <a:lnTo>
                        <a:pt x="375" y="74"/>
                      </a:lnTo>
                      <a:lnTo>
                        <a:pt x="375" y="73"/>
                      </a:lnTo>
                      <a:lnTo>
                        <a:pt x="374" y="71"/>
                      </a:lnTo>
                      <a:lnTo>
                        <a:pt x="372" y="69"/>
                      </a:lnTo>
                      <a:lnTo>
                        <a:pt x="366" y="67"/>
                      </a:lnTo>
                      <a:lnTo>
                        <a:pt x="362" y="67"/>
                      </a:lnTo>
                      <a:lnTo>
                        <a:pt x="358" y="67"/>
                      </a:lnTo>
                      <a:lnTo>
                        <a:pt x="356" y="67"/>
                      </a:lnTo>
                      <a:lnTo>
                        <a:pt x="352" y="67"/>
                      </a:lnTo>
                      <a:lnTo>
                        <a:pt x="349" y="69"/>
                      </a:lnTo>
                      <a:lnTo>
                        <a:pt x="345" y="69"/>
                      </a:lnTo>
                      <a:lnTo>
                        <a:pt x="339" y="71"/>
                      </a:lnTo>
                      <a:lnTo>
                        <a:pt x="331" y="73"/>
                      </a:lnTo>
                      <a:lnTo>
                        <a:pt x="326" y="76"/>
                      </a:lnTo>
                      <a:lnTo>
                        <a:pt x="316" y="78"/>
                      </a:lnTo>
                      <a:lnTo>
                        <a:pt x="308" y="82"/>
                      </a:lnTo>
                      <a:lnTo>
                        <a:pt x="299" y="85"/>
                      </a:lnTo>
                      <a:lnTo>
                        <a:pt x="287" y="89"/>
                      </a:lnTo>
                      <a:lnTo>
                        <a:pt x="278" y="92"/>
                      </a:lnTo>
                      <a:lnTo>
                        <a:pt x="264" y="98"/>
                      </a:lnTo>
                      <a:lnTo>
                        <a:pt x="253" y="103"/>
                      </a:lnTo>
                      <a:lnTo>
                        <a:pt x="239" y="107"/>
                      </a:lnTo>
                      <a:lnTo>
                        <a:pt x="226" y="114"/>
                      </a:lnTo>
                      <a:lnTo>
                        <a:pt x="211" y="119"/>
                      </a:lnTo>
                      <a:lnTo>
                        <a:pt x="195" y="127"/>
                      </a:lnTo>
                      <a:lnTo>
                        <a:pt x="182" y="132"/>
                      </a:lnTo>
                      <a:lnTo>
                        <a:pt x="170" y="137"/>
                      </a:lnTo>
                      <a:lnTo>
                        <a:pt x="159" y="141"/>
                      </a:lnTo>
                      <a:lnTo>
                        <a:pt x="147" y="146"/>
                      </a:lnTo>
                      <a:lnTo>
                        <a:pt x="138" y="150"/>
                      </a:lnTo>
                      <a:lnTo>
                        <a:pt x="128" y="152"/>
                      </a:lnTo>
                      <a:lnTo>
                        <a:pt x="121" y="155"/>
                      </a:lnTo>
                      <a:lnTo>
                        <a:pt x="113" y="157"/>
                      </a:lnTo>
                      <a:lnTo>
                        <a:pt x="105" y="161"/>
                      </a:lnTo>
                      <a:lnTo>
                        <a:pt x="99" y="163"/>
                      </a:lnTo>
                      <a:lnTo>
                        <a:pt x="94" y="163"/>
                      </a:lnTo>
                      <a:lnTo>
                        <a:pt x="90" y="164"/>
                      </a:lnTo>
                      <a:lnTo>
                        <a:pt x="86" y="164"/>
                      </a:lnTo>
                      <a:lnTo>
                        <a:pt x="84" y="164"/>
                      </a:lnTo>
                      <a:lnTo>
                        <a:pt x="78" y="164"/>
                      </a:lnTo>
                      <a:lnTo>
                        <a:pt x="73" y="164"/>
                      </a:lnTo>
                      <a:lnTo>
                        <a:pt x="67" y="163"/>
                      </a:lnTo>
                      <a:lnTo>
                        <a:pt x="61" y="161"/>
                      </a:lnTo>
                      <a:lnTo>
                        <a:pt x="55" y="157"/>
                      </a:lnTo>
                      <a:lnTo>
                        <a:pt x="48" y="154"/>
                      </a:lnTo>
                      <a:lnTo>
                        <a:pt x="42" y="150"/>
                      </a:lnTo>
                      <a:lnTo>
                        <a:pt x="32" y="145"/>
                      </a:lnTo>
                      <a:lnTo>
                        <a:pt x="25" y="141"/>
                      </a:lnTo>
                      <a:lnTo>
                        <a:pt x="17" y="136"/>
                      </a:lnTo>
                      <a:lnTo>
                        <a:pt x="11" y="132"/>
                      </a:lnTo>
                      <a:lnTo>
                        <a:pt x="7" y="128"/>
                      </a:lnTo>
                      <a:lnTo>
                        <a:pt x="4" y="125"/>
                      </a:lnTo>
                      <a:lnTo>
                        <a:pt x="2" y="121"/>
                      </a:lnTo>
                      <a:lnTo>
                        <a:pt x="0" y="118"/>
                      </a:lnTo>
                      <a:lnTo>
                        <a:pt x="2" y="114"/>
                      </a:lnTo>
                      <a:lnTo>
                        <a:pt x="2" y="110"/>
                      </a:lnTo>
                      <a:lnTo>
                        <a:pt x="2" y="107"/>
                      </a:lnTo>
                      <a:lnTo>
                        <a:pt x="6" y="103"/>
                      </a:lnTo>
                      <a:lnTo>
                        <a:pt x="7" y="101"/>
                      </a:lnTo>
                      <a:lnTo>
                        <a:pt x="13" y="100"/>
                      </a:lnTo>
                      <a:lnTo>
                        <a:pt x="19" y="100"/>
                      </a:lnTo>
                      <a:lnTo>
                        <a:pt x="25" y="98"/>
                      </a:lnTo>
                      <a:lnTo>
                        <a:pt x="32" y="98"/>
                      </a:lnTo>
                      <a:lnTo>
                        <a:pt x="36" y="98"/>
                      </a:lnTo>
                      <a:lnTo>
                        <a:pt x="40" y="98"/>
                      </a:lnTo>
                      <a:lnTo>
                        <a:pt x="46" y="98"/>
                      </a:lnTo>
                      <a:lnTo>
                        <a:pt x="52" y="96"/>
                      </a:lnTo>
                      <a:lnTo>
                        <a:pt x="57" y="96"/>
                      </a:lnTo>
                      <a:lnTo>
                        <a:pt x="63" y="96"/>
                      </a:lnTo>
                      <a:lnTo>
                        <a:pt x="69" y="94"/>
                      </a:lnTo>
                      <a:lnTo>
                        <a:pt x="76" y="94"/>
                      </a:lnTo>
                      <a:lnTo>
                        <a:pt x="84" y="92"/>
                      </a:lnTo>
                      <a:lnTo>
                        <a:pt x="94" y="91"/>
                      </a:lnTo>
                      <a:lnTo>
                        <a:pt x="111" y="87"/>
                      </a:lnTo>
                      <a:lnTo>
                        <a:pt x="130" y="83"/>
                      </a:lnTo>
                      <a:lnTo>
                        <a:pt x="151" y="78"/>
                      </a:lnTo>
                      <a:lnTo>
                        <a:pt x="174" y="73"/>
                      </a:lnTo>
                      <a:lnTo>
                        <a:pt x="195" y="67"/>
                      </a:lnTo>
                      <a:lnTo>
                        <a:pt x="214" y="62"/>
                      </a:lnTo>
                      <a:lnTo>
                        <a:pt x="234" y="58"/>
                      </a:lnTo>
                      <a:lnTo>
                        <a:pt x="251" y="53"/>
                      </a:lnTo>
                      <a:lnTo>
                        <a:pt x="266" y="49"/>
                      </a:lnTo>
                      <a:lnTo>
                        <a:pt x="282" y="45"/>
                      </a:lnTo>
                      <a:lnTo>
                        <a:pt x="293" y="42"/>
                      </a:lnTo>
                      <a:lnTo>
                        <a:pt x="305" y="38"/>
                      </a:lnTo>
                      <a:lnTo>
                        <a:pt x="316" y="33"/>
                      </a:lnTo>
                      <a:lnTo>
                        <a:pt x="326" y="29"/>
                      </a:lnTo>
                      <a:lnTo>
                        <a:pt x="335" y="26"/>
                      </a:lnTo>
                      <a:lnTo>
                        <a:pt x="343" y="22"/>
                      </a:lnTo>
                      <a:lnTo>
                        <a:pt x="351" y="18"/>
                      </a:lnTo>
                      <a:lnTo>
                        <a:pt x="356" y="15"/>
                      </a:lnTo>
                      <a:lnTo>
                        <a:pt x="362" y="11"/>
                      </a:lnTo>
                      <a:lnTo>
                        <a:pt x="372" y="8"/>
                      </a:lnTo>
                      <a:lnTo>
                        <a:pt x="379" y="4"/>
                      </a:lnTo>
                      <a:lnTo>
                        <a:pt x="387" y="0"/>
                      </a:lnTo>
                      <a:lnTo>
                        <a:pt x="391" y="0"/>
                      </a:lnTo>
                      <a:lnTo>
                        <a:pt x="395" y="0"/>
                      </a:lnTo>
                      <a:lnTo>
                        <a:pt x="397" y="2"/>
                      </a:lnTo>
                      <a:lnTo>
                        <a:pt x="400" y="4"/>
                      </a:lnTo>
                      <a:lnTo>
                        <a:pt x="404" y="6"/>
                      </a:lnTo>
                      <a:lnTo>
                        <a:pt x="410" y="9"/>
                      </a:lnTo>
                      <a:lnTo>
                        <a:pt x="416" y="11"/>
                      </a:lnTo>
                      <a:lnTo>
                        <a:pt x="423" y="13"/>
                      </a:lnTo>
                      <a:lnTo>
                        <a:pt x="431" y="17"/>
                      </a:lnTo>
                      <a:lnTo>
                        <a:pt x="441" y="20"/>
                      </a:lnTo>
                      <a:lnTo>
                        <a:pt x="448" y="26"/>
                      </a:lnTo>
                      <a:lnTo>
                        <a:pt x="456" y="31"/>
                      </a:lnTo>
                      <a:lnTo>
                        <a:pt x="471" y="40"/>
                      </a:lnTo>
                      <a:lnTo>
                        <a:pt x="483" y="49"/>
                      </a:lnTo>
                      <a:lnTo>
                        <a:pt x="494" y="56"/>
                      </a:lnTo>
                      <a:lnTo>
                        <a:pt x="500" y="62"/>
                      </a:lnTo>
                      <a:lnTo>
                        <a:pt x="504" y="67"/>
                      </a:lnTo>
                      <a:lnTo>
                        <a:pt x="506" y="73"/>
                      </a:lnTo>
                      <a:lnTo>
                        <a:pt x="510" y="76"/>
                      </a:lnTo>
                      <a:lnTo>
                        <a:pt x="512" y="82"/>
                      </a:lnTo>
                      <a:lnTo>
                        <a:pt x="512" y="85"/>
                      </a:lnTo>
                      <a:lnTo>
                        <a:pt x="513" y="89"/>
                      </a:lnTo>
                      <a:lnTo>
                        <a:pt x="513" y="92"/>
                      </a:lnTo>
                      <a:lnTo>
                        <a:pt x="513" y="96"/>
                      </a:lnTo>
                      <a:lnTo>
                        <a:pt x="512" y="100"/>
                      </a:lnTo>
                      <a:lnTo>
                        <a:pt x="508" y="103"/>
                      </a:lnTo>
                      <a:lnTo>
                        <a:pt x="504" y="105"/>
                      </a:lnTo>
                      <a:lnTo>
                        <a:pt x="498" y="107"/>
                      </a:lnTo>
                      <a:lnTo>
                        <a:pt x="492" y="109"/>
                      </a:lnTo>
                      <a:lnTo>
                        <a:pt x="485" y="112"/>
                      </a:lnTo>
                      <a:lnTo>
                        <a:pt x="477" y="114"/>
                      </a:lnTo>
                      <a:lnTo>
                        <a:pt x="471" y="114"/>
                      </a:lnTo>
                      <a:lnTo>
                        <a:pt x="464" y="118"/>
                      </a:lnTo>
                      <a:lnTo>
                        <a:pt x="456" y="121"/>
                      </a:lnTo>
                      <a:lnTo>
                        <a:pt x="446" y="127"/>
                      </a:lnTo>
                      <a:lnTo>
                        <a:pt x="437" y="132"/>
                      </a:lnTo>
                      <a:lnTo>
                        <a:pt x="425" y="139"/>
                      </a:lnTo>
                      <a:lnTo>
                        <a:pt x="414" y="146"/>
                      </a:lnTo>
                      <a:lnTo>
                        <a:pt x="400" y="157"/>
                      </a:lnTo>
                      <a:lnTo>
                        <a:pt x="387" y="168"/>
                      </a:lnTo>
                      <a:lnTo>
                        <a:pt x="372" y="179"/>
                      </a:lnTo>
                      <a:lnTo>
                        <a:pt x="354" y="191"/>
                      </a:lnTo>
                      <a:lnTo>
                        <a:pt x="337" y="206"/>
                      </a:lnTo>
                      <a:lnTo>
                        <a:pt x="318" y="222"/>
                      </a:lnTo>
                      <a:lnTo>
                        <a:pt x="299" y="240"/>
                      </a:lnTo>
                      <a:lnTo>
                        <a:pt x="278" y="258"/>
                      </a:lnTo>
                      <a:lnTo>
                        <a:pt x="257" y="278"/>
                      </a:lnTo>
                      <a:lnTo>
                        <a:pt x="234" y="262"/>
                      </a:lnTo>
                      <a:lnTo>
                        <a:pt x="234" y="262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Freeform 193"/>
                <p:cNvSpPr>
                  <a:spLocks/>
                </p:cNvSpPr>
                <p:nvPr/>
              </p:nvSpPr>
              <p:spPr bwMode="auto">
                <a:xfrm>
                  <a:off x="2509838" y="4037013"/>
                  <a:ext cx="173038" cy="725488"/>
                </a:xfrm>
                <a:custGeom>
                  <a:avLst/>
                  <a:gdLst>
                    <a:gd name="T0" fmla="*/ 169 w 219"/>
                    <a:gd name="T1" fmla="*/ 56 h 914"/>
                    <a:gd name="T2" fmla="*/ 173 w 219"/>
                    <a:gd name="T3" fmla="*/ 81 h 914"/>
                    <a:gd name="T4" fmla="*/ 179 w 219"/>
                    <a:gd name="T5" fmla="*/ 117 h 914"/>
                    <a:gd name="T6" fmla="*/ 182 w 219"/>
                    <a:gd name="T7" fmla="*/ 141 h 914"/>
                    <a:gd name="T8" fmla="*/ 184 w 219"/>
                    <a:gd name="T9" fmla="*/ 168 h 914"/>
                    <a:gd name="T10" fmla="*/ 188 w 219"/>
                    <a:gd name="T11" fmla="*/ 202 h 914"/>
                    <a:gd name="T12" fmla="*/ 192 w 219"/>
                    <a:gd name="T13" fmla="*/ 242 h 914"/>
                    <a:gd name="T14" fmla="*/ 196 w 219"/>
                    <a:gd name="T15" fmla="*/ 287 h 914"/>
                    <a:gd name="T16" fmla="*/ 204 w 219"/>
                    <a:gd name="T17" fmla="*/ 366 h 914"/>
                    <a:gd name="T18" fmla="*/ 209 w 219"/>
                    <a:gd name="T19" fmla="*/ 453 h 914"/>
                    <a:gd name="T20" fmla="*/ 215 w 219"/>
                    <a:gd name="T21" fmla="*/ 528 h 914"/>
                    <a:gd name="T22" fmla="*/ 219 w 219"/>
                    <a:gd name="T23" fmla="*/ 597 h 914"/>
                    <a:gd name="T24" fmla="*/ 217 w 219"/>
                    <a:gd name="T25" fmla="*/ 656 h 914"/>
                    <a:gd name="T26" fmla="*/ 213 w 219"/>
                    <a:gd name="T27" fmla="*/ 710 h 914"/>
                    <a:gd name="T28" fmla="*/ 205 w 219"/>
                    <a:gd name="T29" fmla="*/ 757 h 914"/>
                    <a:gd name="T30" fmla="*/ 196 w 219"/>
                    <a:gd name="T31" fmla="*/ 802 h 914"/>
                    <a:gd name="T32" fmla="*/ 186 w 219"/>
                    <a:gd name="T33" fmla="*/ 840 h 914"/>
                    <a:gd name="T34" fmla="*/ 175 w 219"/>
                    <a:gd name="T35" fmla="*/ 871 h 914"/>
                    <a:gd name="T36" fmla="*/ 161 w 219"/>
                    <a:gd name="T37" fmla="*/ 893 h 914"/>
                    <a:gd name="T38" fmla="*/ 146 w 219"/>
                    <a:gd name="T39" fmla="*/ 907 h 914"/>
                    <a:gd name="T40" fmla="*/ 136 w 219"/>
                    <a:gd name="T41" fmla="*/ 912 h 914"/>
                    <a:gd name="T42" fmla="*/ 125 w 219"/>
                    <a:gd name="T43" fmla="*/ 912 h 914"/>
                    <a:gd name="T44" fmla="*/ 117 w 219"/>
                    <a:gd name="T45" fmla="*/ 905 h 914"/>
                    <a:gd name="T46" fmla="*/ 112 w 219"/>
                    <a:gd name="T47" fmla="*/ 891 h 914"/>
                    <a:gd name="T48" fmla="*/ 104 w 219"/>
                    <a:gd name="T49" fmla="*/ 867 h 914"/>
                    <a:gd name="T50" fmla="*/ 83 w 219"/>
                    <a:gd name="T51" fmla="*/ 844 h 914"/>
                    <a:gd name="T52" fmla="*/ 50 w 219"/>
                    <a:gd name="T53" fmla="*/ 817 h 914"/>
                    <a:gd name="T54" fmla="*/ 21 w 219"/>
                    <a:gd name="T55" fmla="*/ 792 h 914"/>
                    <a:gd name="T56" fmla="*/ 4 w 219"/>
                    <a:gd name="T57" fmla="*/ 775 h 914"/>
                    <a:gd name="T58" fmla="*/ 0 w 219"/>
                    <a:gd name="T59" fmla="*/ 768 h 914"/>
                    <a:gd name="T60" fmla="*/ 0 w 219"/>
                    <a:gd name="T61" fmla="*/ 766 h 914"/>
                    <a:gd name="T62" fmla="*/ 10 w 219"/>
                    <a:gd name="T63" fmla="*/ 766 h 914"/>
                    <a:gd name="T64" fmla="*/ 35 w 219"/>
                    <a:gd name="T65" fmla="*/ 768 h 914"/>
                    <a:gd name="T66" fmla="*/ 69 w 219"/>
                    <a:gd name="T67" fmla="*/ 775 h 914"/>
                    <a:gd name="T68" fmla="*/ 96 w 219"/>
                    <a:gd name="T69" fmla="*/ 779 h 914"/>
                    <a:gd name="T70" fmla="*/ 115 w 219"/>
                    <a:gd name="T71" fmla="*/ 775 h 914"/>
                    <a:gd name="T72" fmla="*/ 129 w 219"/>
                    <a:gd name="T73" fmla="*/ 763 h 914"/>
                    <a:gd name="T74" fmla="*/ 140 w 219"/>
                    <a:gd name="T75" fmla="*/ 737 h 914"/>
                    <a:gd name="T76" fmla="*/ 148 w 219"/>
                    <a:gd name="T77" fmla="*/ 707 h 914"/>
                    <a:gd name="T78" fmla="*/ 150 w 219"/>
                    <a:gd name="T79" fmla="*/ 685 h 914"/>
                    <a:gd name="T80" fmla="*/ 152 w 219"/>
                    <a:gd name="T81" fmla="*/ 658 h 914"/>
                    <a:gd name="T82" fmla="*/ 154 w 219"/>
                    <a:gd name="T83" fmla="*/ 626 h 914"/>
                    <a:gd name="T84" fmla="*/ 156 w 219"/>
                    <a:gd name="T85" fmla="*/ 588 h 914"/>
                    <a:gd name="T86" fmla="*/ 156 w 219"/>
                    <a:gd name="T87" fmla="*/ 545 h 914"/>
                    <a:gd name="T88" fmla="*/ 154 w 219"/>
                    <a:gd name="T89" fmla="*/ 449 h 914"/>
                    <a:gd name="T90" fmla="*/ 150 w 219"/>
                    <a:gd name="T91" fmla="*/ 350 h 914"/>
                    <a:gd name="T92" fmla="*/ 144 w 219"/>
                    <a:gd name="T93" fmla="*/ 265 h 914"/>
                    <a:gd name="T94" fmla="*/ 138 w 219"/>
                    <a:gd name="T95" fmla="*/ 220 h 914"/>
                    <a:gd name="T96" fmla="*/ 133 w 219"/>
                    <a:gd name="T97" fmla="*/ 179 h 914"/>
                    <a:gd name="T98" fmla="*/ 125 w 219"/>
                    <a:gd name="T99" fmla="*/ 143 h 914"/>
                    <a:gd name="T100" fmla="*/ 117 w 219"/>
                    <a:gd name="T101" fmla="*/ 110 h 914"/>
                    <a:gd name="T102" fmla="*/ 110 w 219"/>
                    <a:gd name="T103" fmla="*/ 81 h 914"/>
                    <a:gd name="T104" fmla="*/ 96 w 219"/>
                    <a:gd name="T105" fmla="*/ 42 h 914"/>
                    <a:gd name="T106" fmla="*/ 89 w 219"/>
                    <a:gd name="T107" fmla="*/ 16 h 914"/>
                    <a:gd name="T108" fmla="*/ 87 w 219"/>
                    <a:gd name="T109" fmla="*/ 11 h 914"/>
                    <a:gd name="T110" fmla="*/ 87 w 219"/>
                    <a:gd name="T111" fmla="*/ 6 h 914"/>
                    <a:gd name="T112" fmla="*/ 92 w 219"/>
                    <a:gd name="T113" fmla="*/ 2 h 914"/>
                    <a:gd name="T114" fmla="*/ 106 w 219"/>
                    <a:gd name="T115" fmla="*/ 0 h 914"/>
                    <a:gd name="T116" fmla="*/ 154 w 219"/>
                    <a:gd name="T117" fmla="*/ 20 h 914"/>
                    <a:gd name="T118" fmla="*/ 159 w 219"/>
                    <a:gd name="T119" fmla="*/ 31 h 914"/>
                    <a:gd name="T120" fmla="*/ 165 w 219"/>
                    <a:gd name="T121" fmla="*/ 45 h 9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9" h="914">
                      <a:moveTo>
                        <a:pt x="165" y="45"/>
                      </a:moveTo>
                      <a:lnTo>
                        <a:pt x="167" y="51"/>
                      </a:lnTo>
                      <a:lnTo>
                        <a:pt x="169" y="56"/>
                      </a:lnTo>
                      <a:lnTo>
                        <a:pt x="171" y="63"/>
                      </a:lnTo>
                      <a:lnTo>
                        <a:pt x="173" y="72"/>
                      </a:lnTo>
                      <a:lnTo>
                        <a:pt x="173" y="81"/>
                      </a:lnTo>
                      <a:lnTo>
                        <a:pt x="175" y="92"/>
                      </a:lnTo>
                      <a:lnTo>
                        <a:pt x="177" y="105"/>
                      </a:lnTo>
                      <a:lnTo>
                        <a:pt x="179" y="117"/>
                      </a:lnTo>
                      <a:lnTo>
                        <a:pt x="181" y="125"/>
                      </a:lnTo>
                      <a:lnTo>
                        <a:pt x="181" y="132"/>
                      </a:lnTo>
                      <a:lnTo>
                        <a:pt x="182" y="141"/>
                      </a:lnTo>
                      <a:lnTo>
                        <a:pt x="182" y="150"/>
                      </a:lnTo>
                      <a:lnTo>
                        <a:pt x="182" y="159"/>
                      </a:lnTo>
                      <a:lnTo>
                        <a:pt x="184" y="168"/>
                      </a:lnTo>
                      <a:lnTo>
                        <a:pt x="186" y="179"/>
                      </a:lnTo>
                      <a:lnTo>
                        <a:pt x="186" y="191"/>
                      </a:lnTo>
                      <a:lnTo>
                        <a:pt x="188" y="202"/>
                      </a:lnTo>
                      <a:lnTo>
                        <a:pt x="188" y="215"/>
                      </a:lnTo>
                      <a:lnTo>
                        <a:pt x="190" y="227"/>
                      </a:lnTo>
                      <a:lnTo>
                        <a:pt x="192" y="242"/>
                      </a:lnTo>
                      <a:lnTo>
                        <a:pt x="192" y="256"/>
                      </a:lnTo>
                      <a:lnTo>
                        <a:pt x="194" y="271"/>
                      </a:lnTo>
                      <a:lnTo>
                        <a:pt x="196" y="287"/>
                      </a:lnTo>
                      <a:lnTo>
                        <a:pt x="198" y="303"/>
                      </a:lnTo>
                      <a:lnTo>
                        <a:pt x="200" y="334"/>
                      </a:lnTo>
                      <a:lnTo>
                        <a:pt x="204" y="366"/>
                      </a:lnTo>
                      <a:lnTo>
                        <a:pt x="205" y="397"/>
                      </a:lnTo>
                      <a:lnTo>
                        <a:pt x="207" y="426"/>
                      </a:lnTo>
                      <a:lnTo>
                        <a:pt x="209" y="453"/>
                      </a:lnTo>
                      <a:lnTo>
                        <a:pt x="211" y="480"/>
                      </a:lnTo>
                      <a:lnTo>
                        <a:pt x="213" y="505"/>
                      </a:lnTo>
                      <a:lnTo>
                        <a:pt x="215" y="528"/>
                      </a:lnTo>
                      <a:lnTo>
                        <a:pt x="217" y="554"/>
                      </a:lnTo>
                      <a:lnTo>
                        <a:pt x="217" y="575"/>
                      </a:lnTo>
                      <a:lnTo>
                        <a:pt x="219" y="597"/>
                      </a:lnTo>
                      <a:lnTo>
                        <a:pt x="219" y="619"/>
                      </a:lnTo>
                      <a:lnTo>
                        <a:pt x="219" y="638"/>
                      </a:lnTo>
                      <a:lnTo>
                        <a:pt x="217" y="656"/>
                      </a:lnTo>
                      <a:lnTo>
                        <a:pt x="217" y="674"/>
                      </a:lnTo>
                      <a:lnTo>
                        <a:pt x="215" y="692"/>
                      </a:lnTo>
                      <a:lnTo>
                        <a:pt x="213" y="710"/>
                      </a:lnTo>
                      <a:lnTo>
                        <a:pt x="211" y="727"/>
                      </a:lnTo>
                      <a:lnTo>
                        <a:pt x="209" y="743"/>
                      </a:lnTo>
                      <a:lnTo>
                        <a:pt x="205" y="757"/>
                      </a:lnTo>
                      <a:lnTo>
                        <a:pt x="204" y="774"/>
                      </a:lnTo>
                      <a:lnTo>
                        <a:pt x="200" y="788"/>
                      </a:lnTo>
                      <a:lnTo>
                        <a:pt x="196" y="802"/>
                      </a:lnTo>
                      <a:lnTo>
                        <a:pt x="192" y="817"/>
                      </a:lnTo>
                      <a:lnTo>
                        <a:pt x="190" y="829"/>
                      </a:lnTo>
                      <a:lnTo>
                        <a:pt x="186" y="840"/>
                      </a:lnTo>
                      <a:lnTo>
                        <a:pt x="182" y="853"/>
                      </a:lnTo>
                      <a:lnTo>
                        <a:pt x="179" y="862"/>
                      </a:lnTo>
                      <a:lnTo>
                        <a:pt x="175" y="871"/>
                      </a:lnTo>
                      <a:lnTo>
                        <a:pt x="169" y="880"/>
                      </a:lnTo>
                      <a:lnTo>
                        <a:pt x="165" y="887"/>
                      </a:lnTo>
                      <a:lnTo>
                        <a:pt x="161" y="893"/>
                      </a:lnTo>
                      <a:lnTo>
                        <a:pt x="156" y="898"/>
                      </a:lnTo>
                      <a:lnTo>
                        <a:pt x="152" y="903"/>
                      </a:lnTo>
                      <a:lnTo>
                        <a:pt x="146" y="907"/>
                      </a:lnTo>
                      <a:lnTo>
                        <a:pt x="142" y="909"/>
                      </a:lnTo>
                      <a:lnTo>
                        <a:pt x="138" y="911"/>
                      </a:lnTo>
                      <a:lnTo>
                        <a:pt x="136" y="912"/>
                      </a:lnTo>
                      <a:lnTo>
                        <a:pt x="133" y="914"/>
                      </a:lnTo>
                      <a:lnTo>
                        <a:pt x="129" y="914"/>
                      </a:lnTo>
                      <a:lnTo>
                        <a:pt x="125" y="912"/>
                      </a:lnTo>
                      <a:lnTo>
                        <a:pt x="123" y="912"/>
                      </a:lnTo>
                      <a:lnTo>
                        <a:pt x="119" y="909"/>
                      </a:lnTo>
                      <a:lnTo>
                        <a:pt x="117" y="905"/>
                      </a:lnTo>
                      <a:lnTo>
                        <a:pt x="115" y="902"/>
                      </a:lnTo>
                      <a:lnTo>
                        <a:pt x="113" y="896"/>
                      </a:lnTo>
                      <a:lnTo>
                        <a:pt x="112" y="891"/>
                      </a:lnTo>
                      <a:lnTo>
                        <a:pt x="110" y="884"/>
                      </a:lnTo>
                      <a:lnTo>
                        <a:pt x="108" y="875"/>
                      </a:lnTo>
                      <a:lnTo>
                        <a:pt x="104" y="867"/>
                      </a:lnTo>
                      <a:lnTo>
                        <a:pt x="98" y="860"/>
                      </a:lnTo>
                      <a:lnTo>
                        <a:pt x="90" y="851"/>
                      </a:lnTo>
                      <a:lnTo>
                        <a:pt x="83" y="844"/>
                      </a:lnTo>
                      <a:lnTo>
                        <a:pt x="73" y="835"/>
                      </a:lnTo>
                      <a:lnTo>
                        <a:pt x="62" y="826"/>
                      </a:lnTo>
                      <a:lnTo>
                        <a:pt x="50" y="817"/>
                      </a:lnTo>
                      <a:lnTo>
                        <a:pt x="39" y="806"/>
                      </a:lnTo>
                      <a:lnTo>
                        <a:pt x="29" y="799"/>
                      </a:lnTo>
                      <a:lnTo>
                        <a:pt x="21" y="792"/>
                      </a:lnTo>
                      <a:lnTo>
                        <a:pt x="14" y="784"/>
                      </a:lnTo>
                      <a:lnTo>
                        <a:pt x="8" y="779"/>
                      </a:lnTo>
                      <a:lnTo>
                        <a:pt x="4" y="775"/>
                      </a:lnTo>
                      <a:lnTo>
                        <a:pt x="0" y="772"/>
                      </a:lnTo>
                      <a:lnTo>
                        <a:pt x="0" y="770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6"/>
                      </a:lnTo>
                      <a:lnTo>
                        <a:pt x="2" y="766"/>
                      </a:lnTo>
                      <a:lnTo>
                        <a:pt x="4" y="766"/>
                      </a:lnTo>
                      <a:lnTo>
                        <a:pt x="10" y="766"/>
                      </a:lnTo>
                      <a:lnTo>
                        <a:pt x="16" y="766"/>
                      </a:lnTo>
                      <a:lnTo>
                        <a:pt x="25" y="766"/>
                      </a:lnTo>
                      <a:lnTo>
                        <a:pt x="35" y="768"/>
                      </a:lnTo>
                      <a:lnTo>
                        <a:pt x="46" y="770"/>
                      </a:lnTo>
                      <a:lnTo>
                        <a:pt x="58" y="774"/>
                      </a:lnTo>
                      <a:lnTo>
                        <a:pt x="69" y="775"/>
                      </a:lnTo>
                      <a:lnTo>
                        <a:pt x="79" y="777"/>
                      </a:lnTo>
                      <a:lnTo>
                        <a:pt x="87" y="779"/>
                      </a:lnTo>
                      <a:lnTo>
                        <a:pt x="96" y="779"/>
                      </a:lnTo>
                      <a:lnTo>
                        <a:pt x="102" y="777"/>
                      </a:lnTo>
                      <a:lnTo>
                        <a:pt x="110" y="777"/>
                      </a:lnTo>
                      <a:lnTo>
                        <a:pt x="115" y="775"/>
                      </a:lnTo>
                      <a:lnTo>
                        <a:pt x="119" y="772"/>
                      </a:lnTo>
                      <a:lnTo>
                        <a:pt x="125" y="768"/>
                      </a:lnTo>
                      <a:lnTo>
                        <a:pt x="129" y="763"/>
                      </a:lnTo>
                      <a:lnTo>
                        <a:pt x="133" y="756"/>
                      </a:lnTo>
                      <a:lnTo>
                        <a:pt x="136" y="747"/>
                      </a:lnTo>
                      <a:lnTo>
                        <a:pt x="140" y="737"/>
                      </a:lnTo>
                      <a:lnTo>
                        <a:pt x="144" y="727"/>
                      </a:lnTo>
                      <a:lnTo>
                        <a:pt x="146" y="714"/>
                      </a:lnTo>
                      <a:lnTo>
                        <a:pt x="148" y="707"/>
                      </a:lnTo>
                      <a:lnTo>
                        <a:pt x="148" y="700"/>
                      </a:lnTo>
                      <a:lnTo>
                        <a:pt x="150" y="692"/>
                      </a:lnTo>
                      <a:lnTo>
                        <a:pt x="150" y="685"/>
                      </a:lnTo>
                      <a:lnTo>
                        <a:pt x="152" y="676"/>
                      </a:lnTo>
                      <a:lnTo>
                        <a:pt x="152" y="667"/>
                      </a:lnTo>
                      <a:lnTo>
                        <a:pt x="152" y="658"/>
                      </a:lnTo>
                      <a:lnTo>
                        <a:pt x="154" y="647"/>
                      </a:lnTo>
                      <a:lnTo>
                        <a:pt x="154" y="637"/>
                      </a:lnTo>
                      <a:lnTo>
                        <a:pt x="154" y="626"/>
                      </a:lnTo>
                      <a:lnTo>
                        <a:pt x="156" y="613"/>
                      </a:lnTo>
                      <a:lnTo>
                        <a:pt x="156" y="600"/>
                      </a:lnTo>
                      <a:lnTo>
                        <a:pt x="156" y="588"/>
                      </a:lnTo>
                      <a:lnTo>
                        <a:pt x="156" y="573"/>
                      </a:lnTo>
                      <a:lnTo>
                        <a:pt x="156" y="559"/>
                      </a:lnTo>
                      <a:lnTo>
                        <a:pt x="156" y="545"/>
                      </a:lnTo>
                      <a:lnTo>
                        <a:pt x="156" y="512"/>
                      </a:lnTo>
                      <a:lnTo>
                        <a:pt x="156" y="481"/>
                      </a:lnTo>
                      <a:lnTo>
                        <a:pt x="154" y="449"/>
                      </a:lnTo>
                      <a:lnTo>
                        <a:pt x="154" y="417"/>
                      </a:lnTo>
                      <a:lnTo>
                        <a:pt x="152" y="384"/>
                      </a:lnTo>
                      <a:lnTo>
                        <a:pt x="150" y="350"/>
                      </a:lnTo>
                      <a:lnTo>
                        <a:pt x="148" y="316"/>
                      </a:lnTo>
                      <a:lnTo>
                        <a:pt x="146" y="281"/>
                      </a:lnTo>
                      <a:lnTo>
                        <a:pt x="144" y="265"/>
                      </a:lnTo>
                      <a:lnTo>
                        <a:pt x="144" y="251"/>
                      </a:lnTo>
                      <a:lnTo>
                        <a:pt x="142" y="235"/>
                      </a:lnTo>
                      <a:lnTo>
                        <a:pt x="138" y="220"/>
                      </a:lnTo>
                      <a:lnTo>
                        <a:pt x="136" y="206"/>
                      </a:lnTo>
                      <a:lnTo>
                        <a:pt x="135" y="193"/>
                      </a:lnTo>
                      <a:lnTo>
                        <a:pt x="133" y="179"/>
                      </a:lnTo>
                      <a:lnTo>
                        <a:pt x="131" y="166"/>
                      </a:lnTo>
                      <a:lnTo>
                        <a:pt x="129" y="153"/>
                      </a:lnTo>
                      <a:lnTo>
                        <a:pt x="125" y="143"/>
                      </a:lnTo>
                      <a:lnTo>
                        <a:pt x="123" y="130"/>
                      </a:lnTo>
                      <a:lnTo>
                        <a:pt x="121" y="119"/>
                      </a:lnTo>
                      <a:lnTo>
                        <a:pt x="117" y="110"/>
                      </a:lnTo>
                      <a:lnTo>
                        <a:pt x="115" y="99"/>
                      </a:lnTo>
                      <a:lnTo>
                        <a:pt x="113" y="90"/>
                      </a:lnTo>
                      <a:lnTo>
                        <a:pt x="110" y="81"/>
                      </a:lnTo>
                      <a:lnTo>
                        <a:pt x="106" y="67"/>
                      </a:lnTo>
                      <a:lnTo>
                        <a:pt x="100" y="54"/>
                      </a:lnTo>
                      <a:lnTo>
                        <a:pt x="96" y="42"/>
                      </a:lnTo>
                      <a:lnTo>
                        <a:pt x="94" y="33"/>
                      </a:lnTo>
                      <a:lnTo>
                        <a:pt x="90" y="24"/>
                      </a:lnTo>
                      <a:lnTo>
                        <a:pt x="89" y="16"/>
                      </a:lnTo>
                      <a:lnTo>
                        <a:pt x="89" y="15"/>
                      </a:lnTo>
                      <a:lnTo>
                        <a:pt x="89" y="13"/>
                      </a:lnTo>
                      <a:lnTo>
                        <a:pt x="87" y="11"/>
                      </a:lnTo>
                      <a:lnTo>
                        <a:pt x="87" y="9"/>
                      </a:lnTo>
                      <a:lnTo>
                        <a:pt x="87" y="7"/>
                      </a:lnTo>
                      <a:lnTo>
                        <a:pt x="87" y="6"/>
                      </a:lnTo>
                      <a:lnTo>
                        <a:pt x="87" y="4"/>
                      </a:lnTo>
                      <a:lnTo>
                        <a:pt x="90" y="2"/>
                      </a:lnTo>
                      <a:lnTo>
                        <a:pt x="92" y="2"/>
                      </a:lnTo>
                      <a:lnTo>
                        <a:pt x="96" y="0"/>
                      </a:lnTo>
                      <a:lnTo>
                        <a:pt x="100" y="0"/>
                      </a:lnTo>
                      <a:lnTo>
                        <a:pt x="106" y="0"/>
                      </a:lnTo>
                      <a:lnTo>
                        <a:pt x="146" y="15"/>
                      </a:lnTo>
                      <a:lnTo>
                        <a:pt x="150" y="16"/>
                      </a:lnTo>
                      <a:lnTo>
                        <a:pt x="154" y="20"/>
                      </a:lnTo>
                      <a:lnTo>
                        <a:pt x="156" y="22"/>
                      </a:lnTo>
                      <a:lnTo>
                        <a:pt x="158" y="25"/>
                      </a:lnTo>
                      <a:lnTo>
                        <a:pt x="159" y="31"/>
                      </a:lnTo>
                      <a:lnTo>
                        <a:pt x="161" y="34"/>
                      </a:lnTo>
                      <a:lnTo>
                        <a:pt x="163" y="40"/>
                      </a:lnTo>
                      <a:lnTo>
                        <a:pt x="165" y="45"/>
                      </a:lnTo>
                      <a:lnTo>
                        <a:pt x="165" y="45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2" name="组合 51"/>
            <p:cNvGrpSpPr/>
            <p:nvPr/>
          </p:nvGrpSpPr>
          <p:grpSpPr>
            <a:xfrm>
              <a:off x="5713391" y="4024222"/>
              <a:ext cx="492802" cy="495335"/>
              <a:chOff x="2290252" y="3769155"/>
              <a:chExt cx="492802" cy="495335"/>
            </a:xfrm>
          </p:grpSpPr>
          <p:pic>
            <p:nvPicPr>
              <p:cNvPr id="67" name="图片 6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0252" y="3769155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68" name="组合 67"/>
              <p:cNvGrpSpPr/>
              <p:nvPr/>
            </p:nvGrpSpPr>
            <p:grpSpPr>
              <a:xfrm>
                <a:off x="2435336" y="3852683"/>
                <a:ext cx="166909" cy="328279"/>
                <a:chOff x="2428876" y="3860800"/>
                <a:chExt cx="407988" cy="901701"/>
              </a:xfrm>
              <a:solidFill>
                <a:srgbClr val="FF0000"/>
              </a:solidFill>
            </p:grpSpPr>
            <p:sp>
              <p:nvSpPr>
                <p:cNvPr id="69" name="Freeform 190"/>
                <p:cNvSpPr>
                  <a:spLocks/>
                </p:cNvSpPr>
                <p:nvPr/>
              </p:nvSpPr>
              <p:spPr bwMode="auto">
                <a:xfrm>
                  <a:off x="2533651" y="4252913"/>
                  <a:ext cx="198438" cy="61913"/>
                </a:xfrm>
                <a:custGeom>
                  <a:avLst/>
                  <a:gdLst>
                    <a:gd name="T0" fmla="*/ 0 w 249"/>
                    <a:gd name="T1" fmla="*/ 53 h 78"/>
                    <a:gd name="T2" fmla="*/ 0 w 249"/>
                    <a:gd name="T3" fmla="*/ 47 h 78"/>
                    <a:gd name="T4" fmla="*/ 4 w 249"/>
                    <a:gd name="T5" fmla="*/ 42 h 78"/>
                    <a:gd name="T6" fmla="*/ 10 w 249"/>
                    <a:gd name="T7" fmla="*/ 40 h 78"/>
                    <a:gd name="T8" fmla="*/ 19 w 249"/>
                    <a:gd name="T9" fmla="*/ 40 h 78"/>
                    <a:gd name="T10" fmla="*/ 33 w 249"/>
                    <a:gd name="T11" fmla="*/ 38 h 78"/>
                    <a:gd name="T12" fmla="*/ 44 w 249"/>
                    <a:gd name="T13" fmla="*/ 36 h 78"/>
                    <a:gd name="T14" fmla="*/ 56 w 249"/>
                    <a:gd name="T15" fmla="*/ 33 h 78"/>
                    <a:gd name="T16" fmla="*/ 69 w 249"/>
                    <a:gd name="T17" fmla="*/ 29 h 78"/>
                    <a:gd name="T18" fmla="*/ 84 w 249"/>
                    <a:gd name="T19" fmla="*/ 26 h 78"/>
                    <a:gd name="T20" fmla="*/ 102 w 249"/>
                    <a:gd name="T21" fmla="*/ 20 h 78"/>
                    <a:gd name="T22" fmla="*/ 121 w 249"/>
                    <a:gd name="T23" fmla="*/ 15 h 78"/>
                    <a:gd name="T24" fmla="*/ 136 w 249"/>
                    <a:gd name="T25" fmla="*/ 9 h 78"/>
                    <a:gd name="T26" fmla="*/ 150 w 249"/>
                    <a:gd name="T27" fmla="*/ 6 h 78"/>
                    <a:gd name="T28" fmla="*/ 173 w 249"/>
                    <a:gd name="T29" fmla="*/ 2 h 78"/>
                    <a:gd name="T30" fmla="*/ 188 w 249"/>
                    <a:gd name="T31" fmla="*/ 0 h 78"/>
                    <a:gd name="T32" fmla="*/ 203 w 249"/>
                    <a:gd name="T33" fmla="*/ 0 h 78"/>
                    <a:gd name="T34" fmla="*/ 220 w 249"/>
                    <a:gd name="T35" fmla="*/ 2 h 78"/>
                    <a:gd name="T36" fmla="*/ 230 w 249"/>
                    <a:gd name="T37" fmla="*/ 4 h 78"/>
                    <a:gd name="T38" fmla="*/ 240 w 249"/>
                    <a:gd name="T39" fmla="*/ 9 h 78"/>
                    <a:gd name="T40" fmla="*/ 245 w 249"/>
                    <a:gd name="T41" fmla="*/ 15 h 78"/>
                    <a:gd name="T42" fmla="*/ 247 w 249"/>
                    <a:gd name="T43" fmla="*/ 20 h 78"/>
                    <a:gd name="T44" fmla="*/ 249 w 249"/>
                    <a:gd name="T45" fmla="*/ 26 h 78"/>
                    <a:gd name="T46" fmla="*/ 247 w 249"/>
                    <a:gd name="T47" fmla="*/ 27 h 78"/>
                    <a:gd name="T48" fmla="*/ 242 w 249"/>
                    <a:gd name="T49" fmla="*/ 31 h 78"/>
                    <a:gd name="T50" fmla="*/ 234 w 249"/>
                    <a:gd name="T51" fmla="*/ 35 h 78"/>
                    <a:gd name="T52" fmla="*/ 222 w 249"/>
                    <a:gd name="T53" fmla="*/ 40 h 78"/>
                    <a:gd name="T54" fmla="*/ 207 w 249"/>
                    <a:gd name="T55" fmla="*/ 44 h 78"/>
                    <a:gd name="T56" fmla="*/ 188 w 249"/>
                    <a:gd name="T57" fmla="*/ 49 h 78"/>
                    <a:gd name="T58" fmla="*/ 167 w 249"/>
                    <a:gd name="T59" fmla="*/ 54 h 78"/>
                    <a:gd name="T60" fmla="*/ 144 w 249"/>
                    <a:gd name="T61" fmla="*/ 62 h 78"/>
                    <a:gd name="T62" fmla="*/ 119 w 249"/>
                    <a:gd name="T63" fmla="*/ 67 h 78"/>
                    <a:gd name="T64" fmla="*/ 98 w 249"/>
                    <a:gd name="T65" fmla="*/ 71 h 78"/>
                    <a:gd name="T66" fmla="*/ 79 w 249"/>
                    <a:gd name="T67" fmla="*/ 74 h 78"/>
                    <a:gd name="T68" fmla="*/ 61 w 249"/>
                    <a:gd name="T69" fmla="*/ 76 h 78"/>
                    <a:gd name="T70" fmla="*/ 48 w 249"/>
                    <a:gd name="T71" fmla="*/ 78 h 78"/>
                    <a:gd name="T72" fmla="*/ 36 w 249"/>
                    <a:gd name="T73" fmla="*/ 78 h 78"/>
                    <a:gd name="T74" fmla="*/ 29 w 249"/>
                    <a:gd name="T75" fmla="*/ 78 h 78"/>
                    <a:gd name="T76" fmla="*/ 25 w 249"/>
                    <a:gd name="T77" fmla="*/ 76 h 78"/>
                    <a:gd name="T78" fmla="*/ 15 w 249"/>
                    <a:gd name="T79" fmla="*/ 72 h 78"/>
                    <a:gd name="T80" fmla="*/ 10 w 249"/>
                    <a:gd name="T81" fmla="*/ 69 h 78"/>
                    <a:gd name="T82" fmla="*/ 4 w 249"/>
                    <a:gd name="T83" fmla="*/ 60 h 78"/>
                    <a:gd name="T84" fmla="*/ 2 w 249"/>
                    <a:gd name="T85" fmla="*/ 5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49" h="78">
                      <a:moveTo>
                        <a:pt x="2" y="56"/>
                      </a:moveTo>
                      <a:lnTo>
                        <a:pt x="0" y="53"/>
                      </a:lnTo>
                      <a:lnTo>
                        <a:pt x="0" y="49"/>
                      </a:lnTo>
                      <a:lnTo>
                        <a:pt x="0" y="47"/>
                      </a:lnTo>
                      <a:lnTo>
                        <a:pt x="2" y="44"/>
                      </a:lnTo>
                      <a:lnTo>
                        <a:pt x="4" y="42"/>
                      </a:lnTo>
                      <a:lnTo>
                        <a:pt x="6" y="42"/>
                      </a:lnTo>
                      <a:lnTo>
                        <a:pt x="10" y="40"/>
                      </a:lnTo>
                      <a:lnTo>
                        <a:pt x="15" y="40"/>
                      </a:lnTo>
                      <a:lnTo>
                        <a:pt x="19" y="40"/>
                      </a:lnTo>
                      <a:lnTo>
                        <a:pt x="25" y="40"/>
                      </a:lnTo>
                      <a:lnTo>
                        <a:pt x="33" y="38"/>
                      </a:lnTo>
                      <a:lnTo>
                        <a:pt x="38" y="36"/>
                      </a:lnTo>
                      <a:lnTo>
                        <a:pt x="44" y="36"/>
                      </a:lnTo>
                      <a:lnTo>
                        <a:pt x="48" y="35"/>
                      </a:lnTo>
                      <a:lnTo>
                        <a:pt x="56" y="33"/>
                      </a:lnTo>
                      <a:lnTo>
                        <a:pt x="61" y="31"/>
                      </a:lnTo>
                      <a:lnTo>
                        <a:pt x="69" y="29"/>
                      </a:lnTo>
                      <a:lnTo>
                        <a:pt x="77" y="27"/>
                      </a:lnTo>
                      <a:lnTo>
                        <a:pt x="84" y="26"/>
                      </a:lnTo>
                      <a:lnTo>
                        <a:pt x="92" y="22"/>
                      </a:lnTo>
                      <a:lnTo>
                        <a:pt x="102" y="20"/>
                      </a:lnTo>
                      <a:lnTo>
                        <a:pt x="111" y="17"/>
                      </a:lnTo>
                      <a:lnTo>
                        <a:pt x="121" y="15"/>
                      </a:lnTo>
                      <a:lnTo>
                        <a:pt x="128" y="13"/>
                      </a:lnTo>
                      <a:lnTo>
                        <a:pt x="136" y="9"/>
                      </a:lnTo>
                      <a:lnTo>
                        <a:pt x="144" y="8"/>
                      </a:lnTo>
                      <a:lnTo>
                        <a:pt x="150" y="6"/>
                      </a:lnTo>
                      <a:lnTo>
                        <a:pt x="161" y="4"/>
                      </a:lnTo>
                      <a:lnTo>
                        <a:pt x="173" y="2"/>
                      </a:lnTo>
                      <a:lnTo>
                        <a:pt x="180" y="0"/>
                      </a:lnTo>
                      <a:lnTo>
                        <a:pt x="188" y="0"/>
                      </a:lnTo>
                      <a:lnTo>
                        <a:pt x="194" y="0"/>
                      </a:lnTo>
                      <a:lnTo>
                        <a:pt x="203" y="0"/>
                      </a:lnTo>
                      <a:lnTo>
                        <a:pt x="213" y="0"/>
                      </a:lnTo>
                      <a:lnTo>
                        <a:pt x="220" y="2"/>
                      </a:lnTo>
                      <a:lnTo>
                        <a:pt x="224" y="2"/>
                      </a:lnTo>
                      <a:lnTo>
                        <a:pt x="230" y="4"/>
                      </a:lnTo>
                      <a:lnTo>
                        <a:pt x="236" y="8"/>
                      </a:lnTo>
                      <a:lnTo>
                        <a:pt x="240" y="9"/>
                      </a:lnTo>
                      <a:lnTo>
                        <a:pt x="242" y="13"/>
                      </a:lnTo>
                      <a:lnTo>
                        <a:pt x="245" y="15"/>
                      </a:lnTo>
                      <a:lnTo>
                        <a:pt x="247" y="18"/>
                      </a:lnTo>
                      <a:lnTo>
                        <a:pt x="247" y="20"/>
                      </a:lnTo>
                      <a:lnTo>
                        <a:pt x="249" y="24"/>
                      </a:lnTo>
                      <a:lnTo>
                        <a:pt x="249" y="26"/>
                      </a:lnTo>
                      <a:lnTo>
                        <a:pt x="247" y="26"/>
                      </a:lnTo>
                      <a:lnTo>
                        <a:pt x="247" y="27"/>
                      </a:lnTo>
                      <a:lnTo>
                        <a:pt x="245" y="29"/>
                      </a:lnTo>
                      <a:lnTo>
                        <a:pt x="242" y="31"/>
                      </a:lnTo>
                      <a:lnTo>
                        <a:pt x="238" y="33"/>
                      </a:lnTo>
                      <a:lnTo>
                        <a:pt x="234" y="35"/>
                      </a:lnTo>
                      <a:lnTo>
                        <a:pt x="228" y="36"/>
                      </a:lnTo>
                      <a:lnTo>
                        <a:pt x="222" y="40"/>
                      </a:lnTo>
                      <a:lnTo>
                        <a:pt x="215" y="42"/>
                      </a:lnTo>
                      <a:lnTo>
                        <a:pt x="207" y="44"/>
                      </a:lnTo>
                      <a:lnTo>
                        <a:pt x="197" y="47"/>
                      </a:lnTo>
                      <a:lnTo>
                        <a:pt x="188" y="49"/>
                      </a:lnTo>
                      <a:lnTo>
                        <a:pt x="178" y="53"/>
                      </a:lnTo>
                      <a:lnTo>
                        <a:pt x="167" y="54"/>
                      </a:lnTo>
                      <a:lnTo>
                        <a:pt x="155" y="58"/>
                      </a:lnTo>
                      <a:lnTo>
                        <a:pt x="144" y="62"/>
                      </a:lnTo>
                      <a:lnTo>
                        <a:pt x="130" y="63"/>
                      </a:lnTo>
                      <a:lnTo>
                        <a:pt x="119" y="67"/>
                      </a:lnTo>
                      <a:lnTo>
                        <a:pt x="107" y="69"/>
                      </a:lnTo>
                      <a:lnTo>
                        <a:pt x="98" y="71"/>
                      </a:lnTo>
                      <a:lnTo>
                        <a:pt x="86" y="72"/>
                      </a:lnTo>
                      <a:lnTo>
                        <a:pt x="79" y="74"/>
                      </a:lnTo>
                      <a:lnTo>
                        <a:pt x="69" y="76"/>
                      </a:lnTo>
                      <a:lnTo>
                        <a:pt x="61" y="76"/>
                      </a:lnTo>
                      <a:lnTo>
                        <a:pt x="54" y="78"/>
                      </a:lnTo>
                      <a:lnTo>
                        <a:pt x="48" y="78"/>
                      </a:lnTo>
                      <a:lnTo>
                        <a:pt x="42" y="78"/>
                      </a:lnTo>
                      <a:lnTo>
                        <a:pt x="36" y="78"/>
                      </a:lnTo>
                      <a:lnTo>
                        <a:pt x="33" y="78"/>
                      </a:lnTo>
                      <a:lnTo>
                        <a:pt x="29" y="78"/>
                      </a:lnTo>
                      <a:lnTo>
                        <a:pt x="27" y="78"/>
                      </a:lnTo>
                      <a:lnTo>
                        <a:pt x="25" y="76"/>
                      </a:lnTo>
                      <a:lnTo>
                        <a:pt x="19" y="74"/>
                      </a:lnTo>
                      <a:lnTo>
                        <a:pt x="15" y="72"/>
                      </a:lnTo>
                      <a:lnTo>
                        <a:pt x="12" y="71"/>
                      </a:lnTo>
                      <a:lnTo>
                        <a:pt x="10" y="69"/>
                      </a:lnTo>
                      <a:lnTo>
                        <a:pt x="6" y="63"/>
                      </a:lnTo>
                      <a:lnTo>
                        <a:pt x="4" y="60"/>
                      </a:lnTo>
                      <a:lnTo>
                        <a:pt x="2" y="56"/>
                      </a:lnTo>
                      <a:lnTo>
                        <a:pt x="2" y="56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Freeform 191"/>
                <p:cNvSpPr>
                  <a:spLocks/>
                </p:cNvSpPr>
                <p:nvPr/>
              </p:nvSpPr>
              <p:spPr bwMode="auto">
                <a:xfrm>
                  <a:off x="2533651" y="4117975"/>
                  <a:ext cx="198438" cy="76200"/>
                </a:xfrm>
                <a:custGeom>
                  <a:avLst/>
                  <a:gdLst>
                    <a:gd name="T0" fmla="*/ 6 w 249"/>
                    <a:gd name="T1" fmla="*/ 88 h 97"/>
                    <a:gd name="T2" fmla="*/ 0 w 249"/>
                    <a:gd name="T3" fmla="*/ 79 h 97"/>
                    <a:gd name="T4" fmla="*/ 0 w 249"/>
                    <a:gd name="T5" fmla="*/ 74 h 97"/>
                    <a:gd name="T6" fmla="*/ 4 w 249"/>
                    <a:gd name="T7" fmla="*/ 70 h 97"/>
                    <a:gd name="T8" fmla="*/ 8 w 249"/>
                    <a:gd name="T9" fmla="*/ 67 h 97"/>
                    <a:gd name="T10" fmla="*/ 12 w 249"/>
                    <a:gd name="T11" fmla="*/ 67 h 97"/>
                    <a:gd name="T12" fmla="*/ 19 w 249"/>
                    <a:gd name="T13" fmla="*/ 63 h 97"/>
                    <a:gd name="T14" fmla="*/ 31 w 249"/>
                    <a:gd name="T15" fmla="*/ 60 h 97"/>
                    <a:gd name="T16" fmla="*/ 44 w 249"/>
                    <a:gd name="T17" fmla="*/ 54 h 97"/>
                    <a:gd name="T18" fmla="*/ 59 w 249"/>
                    <a:gd name="T19" fmla="*/ 47 h 97"/>
                    <a:gd name="T20" fmla="*/ 79 w 249"/>
                    <a:gd name="T21" fmla="*/ 40 h 97"/>
                    <a:gd name="T22" fmla="*/ 100 w 249"/>
                    <a:gd name="T23" fmla="*/ 31 h 97"/>
                    <a:gd name="T24" fmla="*/ 123 w 249"/>
                    <a:gd name="T25" fmla="*/ 22 h 97"/>
                    <a:gd name="T26" fmla="*/ 142 w 249"/>
                    <a:gd name="T27" fmla="*/ 15 h 97"/>
                    <a:gd name="T28" fmla="*/ 161 w 249"/>
                    <a:gd name="T29" fmla="*/ 7 h 97"/>
                    <a:gd name="T30" fmla="*/ 178 w 249"/>
                    <a:gd name="T31" fmla="*/ 4 h 97"/>
                    <a:gd name="T32" fmla="*/ 192 w 249"/>
                    <a:gd name="T33" fmla="*/ 2 h 97"/>
                    <a:gd name="T34" fmla="*/ 205 w 249"/>
                    <a:gd name="T35" fmla="*/ 0 h 97"/>
                    <a:gd name="T36" fmla="*/ 215 w 249"/>
                    <a:gd name="T37" fmla="*/ 2 h 97"/>
                    <a:gd name="T38" fmla="*/ 222 w 249"/>
                    <a:gd name="T39" fmla="*/ 4 h 97"/>
                    <a:gd name="T40" fmla="*/ 230 w 249"/>
                    <a:gd name="T41" fmla="*/ 9 h 97"/>
                    <a:gd name="T42" fmla="*/ 240 w 249"/>
                    <a:gd name="T43" fmla="*/ 16 h 97"/>
                    <a:gd name="T44" fmla="*/ 245 w 249"/>
                    <a:gd name="T45" fmla="*/ 20 h 97"/>
                    <a:gd name="T46" fmla="*/ 247 w 249"/>
                    <a:gd name="T47" fmla="*/ 25 h 97"/>
                    <a:gd name="T48" fmla="*/ 247 w 249"/>
                    <a:gd name="T49" fmla="*/ 27 h 97"/>
                    <a:gd name="T50" fmla="*/ 245 w 249"/>
                    <a:gd name="T51" fmla="*/ 31 h 97"/>
                    <a:gd name="T52" fmla="*/ 238 w 249"/>
                    <a:gd name="T53" fmla="*/ 33 h 97"/>
                    <a:gd name="T54" fmla="*/ 228 w 249"/>
                    <a:gd name="T55" fmla="*/ 36 h 97"/>
                    <a:gd name="T56" fmla="*/ 213 w 249"/>
                    <a:gd name="T57" fmla="*/ 42 h 97"/>
                    <a:gd name="T58" fmla="*/ 197 w 249"/>
                    <a:gd name="T59" fmla="*/ 47 h 97"/>
                    <a:gd name="T60" fmla="*/ 176 w 249"/>
                    <a:gd name="T61" fmla="*/ 54 h 97"/>
                    <a:gd name="T62" fmla="*/ 151 w 249"/>
                    <a:gd name="T63" fmla="*/ 63 h 97"/>
                    <a:gd name="T64" fmla="*/ 125 w 249"/>
                    <a:gd name="T65" fmla="*/ 72 h 97"/>
                    <a:gd name="T66" fmla="*/ 102 w 249"/>
                    <a:gd name="T67" fmla="*/ 81 h 97"/>
                    <a:gd name="T68" fmla="*/ 79 w 249"/>
                    <a:gd name="T69" fmla="*/ 87 h 97"/>
                    <a:gd name="T70" fmla="*/ 61 w 249"/>
                    <a:gd name="T71" fmla="*/ 92 h 97"/>
                    <a:gd name="T72" fmla="*/ 44 w 249"/>
                    <a:gd name="T73" fmla="*/ 96 h 97"/>
                    <a:gd name="T74" fmla="*/ 33 w 249"/>
                    <a:gd name="T75" fmla="*/ 97 h 97"/>
                    <a:gd name="T76" fmla="*/ 21 w 249"/>
                    <a:gd name="T77" fmla="*/ 97 h 97"/>
                    <a:gd name="T78" fmla="*/ 13 w 249"/>
                    <a:gd name="T79" fmla="*/ 96 h 97"/>
                    <a:gd name="T80" fmla="*/ 12 w 249"/>
                    <a:gd name="T81" fmla="*/ 9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49" h="97">
                      <a:moveTo>
                        <a:pt x="12" y="94"/>
                      </a:moveTo>
                      <a:lnTo>
                        <a:pt x="6" y="88"/>
                      </a:lnTo>
                      <a:lnTo>
                        <a:pt x="4" y="83"/>
                      </a:lnTo>
                      <a:lnTo>
                        <a:pt x="0" y="79"/>
                      </a:lnTo>
                      <a:lnTo>
                        <a:pt x="0" y="76"/>
                      </a:lnTo>
                      <a:lnTo>
                        <a:pt x="0" y="74"/>
                      </a:lnTo>
                      <a:lnTo>
                        <a:pt x="2" y="72"/>
                      </a:lnTo>
                      <a:lnTo>
                        <a:pt x="4" y="70"/>
                      </a:lnTo>
                      <a:lnTo>
                        <a:pt x="6" y="69"/>
                      </a:lnTo>
                      <a:lnTo>
                        <a:pt x="8" y="67"/>
                      </a:lnTo>
                      <a:lnTo>
                        <a:pt x="10" y="67"/>
                      </a:lnTo>
                      <a:lnTo>
                        <a:pt x="12" y="67"/>
                      </a:lnTo>
                      <a:lnTo>
                        <a:pt x="15" y="65"/>
                      </a:lnTo>
                      <a:lnTo>
                        <a:pt x="19" y="63"/>
                      </a:lnTo>
                      <a:lnTo>
                        <a:pt x="25" y="61"/>
                      </a:lnTo>
                      <a:lnTo>
                        <a:pt x="31" y="60"/>
                      </a:lnTo>
                      <a:lnTo>
                        <a:pt x="36" y="58"/>
                      </a:lnTo>
                      <a:lnTo>
                        <a:pt x="44" y="54"/>
                      </a:lnTo>
                      <a:lnTo>
                        <a:pt x="52" y="51"/>
                      </a:lnTo>
                      <a:lnTo>
                        <a:pt x="59" y="47"/>
                      </a:lnTo>
                      <a:lnTo>
                        <a:pt x="69" y="43"/>
                      </a:lnTo>
                      <a:lnTo>
                        <a:pt x="79" y="40"/>
                      </a:lnTo>
                      <a:lnTo>
                        <a:pt x="88" y="36"/>
                      </a:lnTo>
                      <a:lnTo>
                        <a:pt x="100" y="31"/>
                      </a:lnTo>
                      <a:lnTo>
                        <a:pt x="111" y="27"/>
                      </a:lnTo>
                      <a:lnTo>
                        <a:pt x="123" y="22"/>
                      </a:lnTo>
                      <a:lnTo>
                        <a:pt x="132" y="18"/>
                      </a:lnTo>
                      <a:lnTo>
                        <a:pt x="142" y="15"/>
                      </a:lnTo>
                      <a:lnTo>
                        <a:pt x="151" y="11"/>
                      </a:lnTo>
                      <a:lnTo>
                        <a:pt x="161" y="7"/>
                      </a:lnTo>
                      <a:lnTo>
                        <a:pt x="171" y="6"/>
                      </a:lnTo>
                      <a:lnTo>
                        <a:pt x="178" y="4"/>
                      </a:lnTo>
                      <a:lnTo>
                        <a:pt x="186" y="2"/>
                      </a:lnTo>
                      <a:lnTo>
                        <a:pt x="192" y="2"/>
                      </a:lnTo>
                      <a:lnTo>
                        <a:pt x="199" y="2"/>
                      </a:lnTo>
                      <a:lnTo>
                        <a:pt x="205" y="0"/>
                      </a:lnTo>
                      <a:lnTo>
                        <a:pt x="211" y="2"/>
                      </a:lnTo>
                      <a:lnTo>
                        <a:pt x="215" y="2"/>
                      </a:lnTo>
                      <a:lnTo>
                        <a:pt x="219" y="4"/>
                      </a:lnTo>
                      <a:lnTo>
                        <a:pt x="222" y="4"/>
                      </a:lnTo>
                      <a:lnTo>
                        <a:pt x="226" y="6"/>
                      </a:lnTo>
                      <a:lnTo>
                        <a:pt x="230" y="9"/>
                      </a:lnTo>
                      <a:lnTo>
                        <a:pt x="236" y="13"/>
                      </a:lnTo>
                      <a:lnTo>
                        <a:pt x="240" y="16"/>
                      </a:lnTo>
                      <a:lnTo>
                        <a:pt x="242" y="18"/>
                      </a:lnTo>
                      <a:lnTo>
                        <a:pt x="245" y="20"/>
                      </a:lnTo>
                      <a:lnTo>
                        <a:pt x="247" y="24"/>
                      </a:lnTo>
                      <a:lnTo>
                        <a:pt x="247" y="25"/>
                      </a:lnTo>
                      <a:lnTo>
                        <a:pt x="249" y="27"/>
                      </a:lnTo>
                      <a:lnTo>
                        <a:pt x="247" y="27"/>
                      </a:lnTo>
                      <a:lnTo>
                        <a:pt x="247" y="29"/>
                      </a:lnTo>
                      <a:lnTo>
                        <a:pt x="245" y="31"/>
                      </a:lnTo>
                      <a:lnTo>
                        <a:pt x="242" y="31"/>
                      </a:lnTo>
                      <a:lnTo>
                        <a:pt x="238" y="33"/>
                      </a:lnTo>
                      <a:lnTo>
                        <a:pt x="234" y="34"/>
                      </a:lnTo>
                      <a:lnTo>
                        <a:pt x="228" y="36"/>
                      </a:lnTo>
                      <a:lnTo>
                        <a:pt x="220" y="40"/>
                      </a:lnTo>
                      <a:lnTo>
                        <a:pt x="213" y="42"/>
                      </a:lnTo>
                      <a:lnTo>
                        <a:pt x="205" y="45"/>
                      </a:lnTo>
                      <a:lnTo>
                        <a:pt x="197" y="47"/>
                      </a:lnTo>
                      <a:lnTo>
                        <a:pt x="186" y="51"/>
                      </a:lnTo>
                      <a:lnTo>
                        <a:pt x="176" y="54"/>
                      </a:lnTo>
                      <a:lnTo>
                        <a:pt x="165" y="58"/>
                      </a:lnTo>
                      <a:lnTo>
                        <a:pt x="151" y="63"/>
                      </a:lnTo>
                      <a:lnTo>
                        <a:pt x="138" y="69"/>
                      </a:lnTo>
                      <a:lnTo>
                        <a:pt x="125" y="72"/>
                      </a:lnTo>
                      <a:lnTo>
                        <a:pt x="113" y="78"/>
                      </a:lnTo>
                      <a:lnTo>
                        <a:pt x="102" y="81"/>
                      </a:lnTo>
                      <a:lnTo>
                        <a:pt x="90" y="85"/>
                      </a:lnTo>
                      <a:lnTo>
                        <a:pt x="79" y="87"/>
                      </a:lnTo>
                      <a:lnTo>
                        <a:pt x="69" y="90"/>
                      </a:lnTo>
                      <a:lnTo>
                        <a:pt x="61" y="92"/>
                      </a:lnTo>
                      <a:lnTo>
                        <a:pt x="52" y="94"/>
                      </a:lnTo>
                      <a:lnTo>
                        <a:pt x="44" y="96"/>
                      </a:lnTo>
                      <a:lnTo>
                        <a:pt x="38" y="97"/>
                      </a:lnTo>
                      <a:lnTo>
                        <a:pt x="33" y="97"/>
                      </a:lnTo>
                      <a:lnTo>
                        <a:pt x="27" y="97"/>
                      </a:lnTo>
                      <a:lnTo>
                        <a:pt x="21" y="97"/>
                      </a:lnTo>
                      <a:lnTo>
                        <a:pt x="17" y="96"/>
                      </a:lnTo>
                      <a:lnTo>
                        <a:pt x="13" y="96"/>
                      </a:lnTo>
                      <a:lnTo>
                        <a:pt x="12" y="94"/>
                      </a:lnTo>
                      <a:lnTo>
                        <a:pt x="12" y="94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192"/>
                <p:cNvSpPr>
                  <a:spLocks/>
                </p:cNvSpPr>
                <p:nvPr/>
              </p:nvSpPr>
              <p:spPr bwMode="auto">
                <a:xfrm>
                  <a:off x="2428876" y="3860800"/>
                  <a:ext cx="407988" cy="220663"/>
                </a:xfrm>
                <a:custGeom>
                  <a:avLst/>
                  <a:gdLst>
                    <a:gd name="T0" fmla="*/ 268 w 513"/>
                    <a:gd name="T1" fmla="*/ 220 h 278"/>
                    <a:gd name="T2" fmla="*/ 310 w 513"/>
                    <a:gd name="T3" fmla="*/ 166 h 278"/>
                    <a:gd name="T4" fmla="*/ 343 w 513"/>
                    <a:gd name="T5" fmla="*/ 125 h 278"/>
                    <a:gd name="T6" fmla="*/ 364 w 513"/>
                    <a:gd name="T7" fmla="*/ 94 h 278"/>
                    <a:gd name="T8" fmla="*/ 375 w 513"/>
                    <a:gd name="T9" fmla="*/ 76 h 278"/>
                    <a:gd name="T10" fmla="*/ 374 w 513"/>
                    <a:gd name="T11" fmla="*/ 71 h 278"/>
                    <a:gd name="T12" fmla="*/ 362 w 513"/>
                    <a:gd name="T13" fmla="*/ 67 h 278"/>
                    <a:gd name="T14" fmla="*/ 352 w 513"/>
                    <a:gd name="T15" fmla="*/ 67 h 278"/>
                    <a:gd name="T16" fmla="*/ 339 w 513"/>
                    <a:gd name="T17" fmla="*/ 71 h 278"/>
                    <a:gd name="T18" fmla="*/ 316 w 513"/>
                    <a:gd name="T19" fmla="*/ 78 h 278"/>
                    <a:gd name="T20" fmla="*/ 287 w 513"/>
                    <a:gd name="T21" fmla="*/ 89 h 278"/>
                    <a:gd name="T22" fmla="*/ 253 w 513"/>
                    <a:gd name="T23" fmla="*/ 103 h 278"/>
                    <a:gd name="T24" fmla="*/ 211 w 513"/>
                    <a:gd name="T25" fmla="*/ 119 h 278"/>
                    <a:gd name="T26" fmla="*/ 170 w 513"/>
                    <a:gd name="T27" fmla="*/ 137 h 278"/>
                    <a:gd name="T28" fmla="*/ 138 w 513"/>
                    <a:gd name="T29" fmla="*/ 150 h 278"/>
                    <a:gd name="T30" fmla="*/ 113 w 513"/>
                    <a:gd name="T31" fmla="*/ 157 h 278"/>
                    <a:gd name="T32" fmla="*/ 94 w 513"/>
                    <a:gd name="T33" fmla="*/ 163 h 278"/>
                    <a:gd name="T34" fmla="*/ 84 w 513"/>
                    <a:gd name="T35" fmla="*/ 164 h 278"/>
                    <a:gd name="T36" fmla="*/ 67 w 513"/>
                    <a:gd name="T37" fmla="*/ 163 h 278"/>
                    <a:gd name="T38" fmla="*/ 48 w 513"/>
                    <a:gd name="T39" fmla="*/ 154 h 278"/>
                    <a:gd name="T40" fmla="*/ 25 w 513"/>
                    <a:gd name="T41" fmla="*/ 141 h 278"/>
                    <a:gd name="T42" fmla="*/ 7 w 513"/>
                    <a:gd name="T43" fmla="*/ 128 h 278"/>
                    <a:gd name="T44" fmla="*/ 0 w 513"/>
                    <a:gd name="T45" fmla="*/ 118 h 278"/>
                    <a:gd name="T46" fmla="*/ 2 w 513"/>
                    <a:gd name="T47" fmla="*/ 107 h 278"/>
                    <a:gd name="T48" fmla="*/ 13 w 513"/>
                    <a:gd name="T49" fmla="*/ 100 h 278"/>
                    <a:gd name="T50" fmla="*/ 32 w 513"/>
                    <a:gd name="T51" fmla="*/ 98 h 278"/>
                    <a:gd name="T52" fmla="*/ 46 w 513"/>
                    <a:gd name="T53" fmla="*/ 98 h 278"/>
                    <a:gd name="T54" fmla="*/ 63 w 513"/>
                    <a:gd name="T55" fmla="*/ 96 h 278"/>
                    <a:gd name="T56" fmla="*/ 84 w 513"/>
                    <a:gd name="T57" fmla="*/ 92 h 278"/>
                    <a:gd name="T58" fmla="*/ 130 w 513"/>
                    <a:gd name="T59" fmla="*/ 83 h 278"/>
                    <a:gd name="T60" fmla="*/ 195 w 513"/>
                    <a:gd name="T61" fmla="*/ 67 h 278"/>
                    <a:gd name="T62" fmla="*/ 251 w 513"/>
                    <a:gd name="T63" fmla="*/ 53 h 278"/>
                    <a:gd name="T64" fmla="*/ 293 w 513"/>
                    <a:gd name="T65" fmla="*/ 42 h 278"/>
                    <a:gd name="T66" fmla="*/ 326 w 513"/>
                    <a:gd name="T67" fmla="*/ 29 h 278"/>
                    <a:gd name="T68" fmla="*/ 351 w 513"/>
                    <a:gd name="T69" fmla="*/ 18 h 278"/>
                    <a:gd name="T70" fmla="*/ 372 w 513"/>
                    <a:gd name="T71" fmla="*/ 8 h 278"/>
                    <a:gd name="T72" fmla="*/ 391 w 513"/>
                    <a:gd name="T73" fmla="*/ 0 h 278"/>
                    <a:gd name="T74" fmla="*/ 400 w 513"/>
                    <a:gd name="T75" fmla="*/ 4 h 278"/>
                    <a:gd name="T76" fmla="*/ 416 w 513"/>
                    <a:gd name="T77" fmla="*/ 11 h 278"/>
                    <a:gd name="T78" fmla="*/ 441 w 513"/>
                    <a:gd name="T79" fmla="*/ 20 h 278"/>
                    <a:gd name="T80" fmla="*/ 471 w 513"/>
                    <a:gd name="T81" fmla="*/ 40 h 278"/>
                    <a:gd name="T82" fmla="*/ 500 w 513"/>
                    <a:gd name="T83" fmla="*/ 62 h 278"/>
                    <a:gd name="T84" fmla="*/ 510 w 513"/>
                    <a:gd name="T85" fmla="*/ 76 h 278"/>
                    <a:gd name="T86" fmla="*/ 513 w 513"/>
                    <a:gd name="T87" fmla="*/ 89 h 278"/>
                    <a:gd name="T88" fmla="*/ 512 w 513"/>
                    <a:gd name="T89" fmla="*/ 100 h 278"/>
                    <a:gd name="T90" fmla="*/ 498 w 513"/>
                    <a:gd name="T91" fmla="*/ 107 h 278"/>
                    <a:gd name="T92" fmla="*/ 477 w 513"/>
                    <a:gd name="T93" fmla="*/ 114 h 278"/>
                    <a:gd name="T94" fmla="*/ 456 w 513"/>
                    <a:gd name="T95" fmla="*/ 121 h 278"/>
                    <a:gd name="T96" fmla="*/ 425 w 513"/>
                    <a:gd name="T97" fmla="*/ 139 h 278"/>
                    <a:gd name="T98" fmla="*/ 387 w 513"/>
                    <a:gd name="T99" fmla="*/ 168 h 278"/>
                    <a:gd name="T100" fmla="*/ 337 w 513"/>
                    <a:gd name="T101" fmla="*/ 206 h 278"/>
                    <a:gd name="T102" fmla="*/ 278 w 513"/>
                    <a:gd name="T103" fmla="*/ 258 h 278"/>
                    <a:gd name="T104" fmla="*/ 234 w 513"/>
                    <a:gd name="T105" fmla="*/ 262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13" h="278">
                      <a:moveTo>
                        <a:pt x="234" y="262"/>
                      </a:moveTo>
                      <a:lnTo>
                        <a:pt x="251" y="240"/>
                      </a:lnTo>
                      <a:lnTo>
                        <a:pt x="268" y="220"/>
                      </a:lnTo>
                      <a:lnTo>
                        <a:pt x="283" y="201"/>
                      </a:lnTo>
                      <a:lnTo>
                        <a:pt x="297" y="182"/>
                      </a:lnTo>
                      <a:lnTo>
                        <a:pt x="310" y="166"/>
                      </a:lnTo>
                      <a:lnTo>
                        <a:pt x="322" y="152"/>
                      </a:lnTo>
                      <a:lnTo>
                        <a:pt x="333" y="137"/>
                      </a:lnTo>
                      <a:lnTo>
                        <a:pt x="343" y="125"/>
                      </a:lnTo>
                      <a:lnTo>
                        <a:pt x="351" y="114"/>
                      </a:lnTo>
                      <a:lnTo>
                        <a:pt x="358" y="103"/>
                      </a:lnTo>
                      <a:lnTo>
                        <a:pt x="364" y="94"/>
                      </a:lnTo>
                      <a:lnTo>
                        <a:pt x="370" y="87"/>
                      </a:lnTo>
                      <a:lnTo>
                        <a:pt x="374" y="82"/>
                      </a:lnTo>
                      <a:lnTo>
                        <a:pt x="375" y="76"/>
                      </a:lnTo>
                      <a:lnTo>
                        <a:pt x="375" y="74"/>
                      </a:lnTo>
                      <a:lnTo>
                        <a:pt x="375" y="73"/>
                      </a:lnTo>
                      <a:lnTo>
                        <a:pt x="374" y="71"/>
                      </a:lnTo>
                      <a:lnTo>
                        <a:pt x="372" y="69"/>
                      </a:lnTo>
                      <a:lnTo>
                        <a:pt x="366" y="67"/>
                      </a:lnTo>
                      <a:lnTo>
                        <a:pt x="362" y="67"/>
                      </a:lnTo>
                      <a:lnTo>
                        <a:pt x="358" y="67"/>
                      </a:lnTo>
                      <a:lnTo>
                        <a:pt x="356" y="67"/>
                      </a:lnTo>
                      <a:lnTo>
                        <a:pt x="352" y="67"/>
                      </a:lnTo>
                      <a:lnTo>
                        <a:pt x="349" y="69"/>
                      </a:lnTo>
                      <a:lnTo>
                        <a:pt x="345" y="69"/>
                      </a:lnTo>
                      <a:lnTo>
                        <a:pt x="339" y="71"/>
                      </a:lnTo>
                      <a:lnTo>
                        <a:pt x="331" y="73"/>
                      </a:lnTo>
                      <a:lnTo>
                        <a:pt x="326" y="76"/>
                      </a:lnTo>
                      <a:lnTo>
                        <a:pt x="316" y="78"/>
                      </a:lnTo>
                      <a:lnTo>
                        <a:pt x="308" y="82"/>
                      </a:lnTo>
                      <a:lnTo>
                        <a:pt x="299" y="85"/>
                      </a:lnTo>
                      <a:lnTo>
                        <a:pt x="287" y="89"/>
                      </a:lnTo>
                      <a:lnTo>
                        <a:pt x="278" y="92"/>
                      </a:lnTo>
                      <a:lnTo>
                        <a:pt x="264" y="98"/>
                      </a:lnTo>
                      <a:lnTo>
                        <a:pt x="253" y="103"/>
                      </a:lnTo>
                      <a:lnTo>
                        <a:pt x="239" y="107"/>
                      </a:lnTo>
                      <a:lnTo>
                        <a:pt x="226" y="114"/>
                      </a:lnTo>
                      <a:lnTo>
                        <a:pt x="211" y="119"/>
                      </a:lnTo>
                      <a:lnTo>
                        <a:pt x="195" y="127"/>
                      </a:lnTo>
                      <a:lnTo>
                        <a:pt x="182" y="132"/>
                      </a:lnTo>
                      <a:lnTo>
                        <a:pt x="170" y="137"/>
                      </a:lnTo>
                      <a:lnTo>
                        <a:pt x="159" y="141"/>
                      </a:lnTo>
                      <a:lnTo>
                        <a:pt x="147" y="146"/>
                      </a:lnTo>
                      <a:lnTo>
                        <a:pt x="138" y="150"/>
                      </a:lnTo>
                      <a:lnTo>
                        <a:pt x="128" y="152"/>
                      </a:lnTo>
                      <a:lnTo>
                        <a:pt x="121" y="155"/>
                      </a:lnTo>
                      <a:lnTo>
                        <a:pt x="113" y="157"/>
                      </a:lnTo>
                      <a:lnTo>
                        <a:pt x="105" y="161"/>
                      </a:lnTo>
                      <a:lnTo>
                        <a:pt x="99" y="163"/>
                      </a:lnTo>
                      <a:lnTo>
                        <a:pt x="94" y="163"/>
                      </a:lnTo>
                      <a:lnTo>
                        <a:pt x="90" y="164"/>
                      </a:lnTo>
                      <a:lnTo>
                        <a:pt x="86" y="164"/>
                      </a:lnTo>
                      <a:lnTo>
                        <a:pt x="84" y="164"/>
                      </a:lnTo>
                      <a:lnTo>
                        <a:pt x="78" y="164"/>
                      </a:lnTo>
                      <a:lnTo>
                        <a:pt x="73" y="164"/>
                      </a:lnTo>
                      <a:lnTo>
                        <a:pt x="67" y="163"/>
                      </a:lnTo>
                      <a:lnTo>
                        <a:pt x="61" y="161"/>
                      </a:lnTo>
                      <a:lnTo>
                        <a:pt x="55" y="157"/>
                      </a:lnTo>
                      <a:lnTo>
                        <a:pt x="48" y="154"/>
                      </a:lnTo>
                      <a:lnTo>
                        <a:pt x="42" y="150"/>
                      </a:lnTo>
                      <a:lnTo>
                        <a:pt x="32" y="145"/>
                      </a:lnTo>
                      <a:lnTo>
                        <a:pt x="25" y="141"/>
                      </a:lnTo>
                      <a:lnTo>
                        <a:pt x="17" y="136"/>
                      </a:lnTo>
                      <a:lnTo>
                        <a:pt x="11" y="132"/>
                      </a:lnTo>
                      <a:lnTo>
                        <a:pt x="7" y="128"/>
                      </a:lnTo>
                      <a:lnTo>
                        <a:pt x="4" y="125"/>
                      </a:lnTo>
                      <a:lnTo>
                        <a:pt x="2" y="121"/>
                      </a:lnTo>
                      <a:lnTo>
                        <a:pt x="0" y="118"/>
                      </a:lnTo>
                      <a:lnTo>
                        <a:pt x="2" y="114"/>
                      </a:lnTo>
                      <a:lnTo>
                        <a:pt x="2" y="110"/>
                      </a:lnTo>
                      <a:lnTo>
                        <a:pt x="2" y="107"/>
                      </a:lnTo>
                      <a:lnTo>
                        <a:pt x="6" y="103"/>
                      </a:lnTo>
                      <a:lnTo>
                        <a:pt x="7" y="101"/>
                      </a:lnTo>
                      <a:lnTo>
                        <a:pt x="13" y="100"/>
                      </a:lnTo>
                      <a:lnTo>
                        <a:pt x="19" y="100"/>
                      </a:lnTo>
                      <a:lnTo>
                        <a:pt x="25" y="98"/>
                      </a:lnTo>
                      <a:lnTo>
                        <a:pt x="32" y="98"/>
                      </a:lnTo>
                      <a:lnTo>
                        <a:pt x="36" y="98"/>
                      </a:lnTo>
                      <a:lnTo>
                        <a:pt x="40" y="98"/>
                      </a:lnTo>
                      <a:lnTo>
                        <a:pt x="46" y="98"/>
                      </a:lnTo>
                      <a:lnTo>
                        <a:pt x="52" y="96"/>
                      </a:lnTo>
                      <a:lnTo>
                        <a:pt x="57" y="96"/>
                      </a:lnTo>
                      <a:lnTo>
                        <a:pt x="63" y="96"/>
                      </a:lnTo>
                      <a:lnTo>
                        <a:pt x="69" y="94"/>
                      </a:lnTo>
                      <a:lnTo>
                        <a:pt x="76" y="94"/>
                      </a:lnTo>
                      <a:lnTo>
                        <a:pt x="84" y="92"/>
                      </a:lnTo>
                      <a:lnTo>
                        <a:pt x="94" y="91"/>
                      </a:lnTo>
                      <a:lnTo>
                        <a:pt x="111" y="87"/>
                      </a:lnTo>
                      <a:lnTo>
                        <a:pt x="130" y="83"/>
                      </a:lnTo>
                      <a:lnTo>
                        <a:pt x="151" y="78"/>
                      </a:lnTo>
                      <a:lnTo>
                        <a:pt x="174" y="73"/>
                      </a:lnTo>
                      <a:lnTo>
                        <a:pt x="195" y="67"/>
                      </a:lnTo>
                      <a:lnTo>
                        <a:pt x="214" y="62"/>
                      </a:lnTo>
                      <a:lnTo>
                        <a:pt x="234" y="58"/>
                      </a:lnTo>
                      <a:lnTo>
                        <a:pt x="251" y="53"/>
                      </a:lnTo>
                      <a:lnTo>
                        <a:pt x="266" y="49"/>
                      </a:lnTo>
                      <a:lnTo>
                        <a:pt x="282" y="45"/>
                      </a:lnTo>
                      <a:lnTo>
                        <a:pt x="293" y="42"/>
                      </a:lnTo>
                      <a:lnTo>
                        <a:pt x="305" y="38"/>
                      </a:lnTo>
                      <a:lnTo>
                        <a:pt x="316" y="33"/>
                      </a:lnTo>
                      <a:lnTo>
                        <a:pt x="326" y="29"/>
                      </a:lnTo>
                      <a:lnTo>
                        <a:pt x="335" y="26"/>
                      </a:lnTo>
                      <a:lnTo>
                        <a:pt x="343" y="22"/>
                      </a:lnTo>
                      <a:lnTo>
                        <a:pt x="351" y="18"/>
                      </a:lnTo>
                      <a:lnTo>
                        <a:pt x="356" y="15"/>
                      </a:lnTo>
                      <a:lnTo>
                        <a:pt x="362" y="11"/>
                      </a:lnTo>
                      <a:lnTo>
                        <a:pt x="372" y="8"/>
                      </a:lnTo>
                      <a:lnTo>
                        <a:pt x="379" y="4"/>
                      </a:lnTo>
                      <a:lnTo>
                        <a:pt x="387" y="0"/>
                      </a:lnTo>
                      <a:lnTo>
                        <a:pt x="391" y="0"/>
                      </a:lnTo>
                      <a:lnTo>
                        <a:pt x="395" y="0"/>
                      </a:lnTo>
                      <a:lnTo>
                        <a:pt x="397" y="2"/>
                      </a:lnTo>
                      <a:lnTo>
                        <a:pt x="400" y="4"/>
                      </a:lnTo>
                      <a:lnTo>
                        <a:pt x="404" y="6"/>
                      </a:lnTo>
                      <a:lnTo>
                        <a:pt x="410" y="9"/>
                      </a:lnTo>
                      <a:lnTo>
                        <a:pt x="416" y="11"/>
                      </a:lnTo>
                      <a:lnTo>
                        <a:pt x="423" y="13"/>
                      </a:lnTo>
                      <a:lnTo>
                        <a:pt x="431" y="17"/>
                      </a:lnTo>
                      <a:lnTo>
                        <a:pt x="441" y="20"/>
                      </a:lnTo>
                      <a:lnTo>
                        <a:pt x="448" y="26"/>
                      </a:lnTo>
                      <a:lnTo>
                        <a:pt x="456" y="31"/>
                      </a:lnTo>
                      <a:lnTo>
                        <a:pt x="471" y="40"/>
                      </a:lnTo>
                      <a:lnTo>
                        <a:pt x="483" y="49"/>
                      </a:lnTo>
                      <a:lnTo>
                        <a:pt x="494" y="56"/>
                      </a:lnTo>
                      <a:lnTo>
                        <a:pt x="500" y="62"/>
                      </a:lnTo>
                      <a:lnTo>
                        <a:pt x="504" y="67"/>
                      </a:lnTo>
                      <a:lnTo>
                        <a:pt x="506" y="73"/>
                      </a:lnTo>
                      <a:lnTo>
                        <a:pt x="510" y="76"/>
                      </a:lnTo>
                      <a:lnTo>
                        <a:pt x="512" y="82"/>
                      </a:lnTo>
                      <a:lnTo>
                        <a:pt x="512" y="85"/>
                      </a:lnTo>
                      <a:lnTo>
                        <a:pt x="513" y="89"/>
                      </a:lnTo>
                      <a:lnTo>
                        <a:pt x="513" y="92"/>
                      </a:lnTo>
                      <a:lnTo>
                        <a:pt x="513" y="96"/>
                      </a:lnTo>
                      <a:lnTo>
                        <a:pt x="512" y="100"/>
                      </a:lnTo>
                      <a:lnTo>
                        <a:pt x="508" y="103"/>
                      </a:lnTo>
                      <a:lnTo>
                        <a:pt x="504" y="105"/>
                      </a:lnTo>
                      <a:lnTo>
                        <a:pt x="498" y="107"/>
                      </a:lnTo>
                      <a:lnTo>
                        <a:pt x="492" y="109"/>
                      </a:lnTo>
                      <a:lnTo>
                        <a:pt x="485" y="112"/>
                      </a:lnTo>
                      <a:lnTo>
                        <a:pt x="477" y="114"/>
                      </a:lnTo>
                      <a:lnTo>
                        <a:pt x="471" y="114"/>
                      </a:lnTo>
                      <a:lnTo>
                        <a:pt x="464" y="118"/>
                      </a:lnTo>
                      <a:lnTo>
                        <a:pt x="456" y="121"/>
                      </a:lnTo>
                      <a:lnTo>
                        <a:pt x="446" y="127"/>
                      </a:lnTo>
                      <a:lnTo>
                        <a:pt x="437" y="132"/>
                      </a:lnTo>
                      <a:lnTo>
                        <a:pt x="425" y="139"/>
                      </a:lnTo>
                      <a:lnTo>
                        <a:pt x="414" y="146"/>
                      </a:lnTo>
                      <a:lnTo>
                        <a:pt x="400" y="157"/>
                      </a:lnTo>
                      <a:lnTo>
                        <a:pt x="387" y="168"/>
                      </a:lnTo>
                      <a:lnTo>
                        <a:pt x="372" y="179"/>
                      </a:lnTo>
                      <a:lnTo>
                        <a:pt x="354" y="191"/>
                      </a:lnTo>
                      <a:lnTo>
                        <a:pt x="337" y="206"/>
                      </a:lnTo>
                      <a:lnTo>
                        <a:pt x="318" y="222"/>
                      </a:lnTo>
                      <a:lnTo>
                        <a:pt x="299" y="240"/>
                      </a:lnTo>
                      <a:lnTo>
                        <a:pt x="278" y="258"/>
                      </a:lnTo>
                      <a:lnTo>
                        <a:pt x="257" y="278"/>
                      </a:lnTo>
                      <a:lnTo>
                        <a:pt x="234" y="262"/>
                      </a:lnTo>
                      <a:lnTo>
                        <a:pt x="234" y="262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193"/>
                <p:cNvSpPr>
                  <a:spLocks/>
                </p:cNvSpPr>
                <p:nvPr/>
              </p:nvSpPr>
              <p:spPr bwMode="auto">
                <a:xfrm>
                  <a:off x="2509838" y="4037013"/>
                  <a:ext cx="173038" cy="725488"/>
                </a:xfrm>
                <a:custGeom>
                  <a:avLst/>
                  <a:gdLst>
                    <a:gd name="T0" fmla="*/ 169 w 219"/>
                    <a:gd name="T1" fmla="*/ 56 h 914"/>
                    <a:gd name="T2" fmla="*/ 173 w 219"/>
                    <a:gd name="T3" fmla="*/ 81 h 914"/>
                    <a:gd name="T4" fmla="*/ 179 w 219"/>
                    <a:gd name="T5" fmla="*/ 117 h 914"/>
                    <a:gd name="T6" fmla="*/ 182 w 219"/>
                    <a:gd name="T7" fmla="*/ 141 h 914"/>
                    <a:gd name="T8" fmla="*/ 184 w 219"/>
                    <a:gd name="T9" fmla="*/ 168 h 914"/>
                    <a:gd name="T10" fmla="*/ 188 w 219"/>
                    <a:gd name="T11" fmla="*/ 202 h 914"/>
                    <a:gd name="T12" fmla="*/ 192 w 219"/>
                    <a:gd name="T13" fmla="*/ 242 h 914"/>
                    <a:gd name="T14" fmla="*/ 196 w 219"/>
                    <a:gd name="T15" fmla="*/ 287 h 914"/>
                    <a:gd name="T16" fmla="*/ 204 w 219"/>
                    <a:gd name="T17" fmla="*/ 366 h 914"/>
                    <a:gd name="T18" fmla="*/ 209 w 219"/>
                    <a:gd name="T19" fmla="*/ 453 h 914"/>
                    <a:gd name="T20" fmla="*/ 215 w 219"/>
                    <a:gd name="T21" fmla="*/ 528 h 914"/>
                    <a:gd name="T22" fmla="*/ 219 w 219"/>
                    <a:gd name="T23" fmla="*/ 597 h 914"/>
                    <a:gd name="T24" fmla="*/ 217 w 219"/>
                    <a:gd name="T25" fmla="*/ 656 h 914"/>
                    <a:gd name="T26" fmla="*/ 213 w 219"/>
                    <a:gd name="T27" fmla="*/ 710 h 914"/>
                    <a:gd name="T28" fmla="*/ 205 w 219"/>
                    <a:gd name="T29" fmla="*/ 757 h 914"/>
                    <a:gd name="T30" fmla="*/ 196 w 219"/>
                    <a:gd name="T31" fmla="*/ 802 h 914"/>
                    <a:gd name="T32" fmla="*/ 186 w 219"/>
                    <a:gd name="T33" fmla="*/ 840 h 914"/>
                    <a:gd name="T34" fmla="*/ 175 w 219"/>
                    <a:gd name="T35" fmla="*/ 871 h 914"/>
                    <a:gd name="T36" fmla="*/ 161 w 219"/>
                    <a:gd name="T37" fmla="*/ 893 h 914"/>
                    <a:gd name="T38" fmla="*/ 146 w 219"/>
                    <a:gd name="T39" fmla="*/ 907 h 914"/>
                    <a:gd name="T40" fmla="*/ 136 w 219"/>
                    <a:gd name="T41" fmla="*/ 912 h 914"/>
                    <a:gd name="T42" fmla="*/ 125 w 219"/>
                    <a:gd name="T43" fmla="*/ 912 h 914"/>
                    <a:gd name="T44" fmla="*/ 117 w 219"/>
                    <a:gd name="T45" fmla="*/ 905 h 914"/>
                    <a:gd name="T46" fmla="*/ 112 w 219"/>
                    <a:gd name="T47" fmla="*/ 891 h 914"/>
                    <a:gd name="T48" fmla="*/ 104 w 219"/>
                    <a:gd name="T49" fmla="*/ 867 h 914"/>
                    <a:gd name="T50" fmla="*/ 83 w 219"/>
                    <a:gd name="T51" fmla="*/ 844 h 914"/>
                    <a:gd name="T52" fmla="*/ 50 w 219"/>
                    <a:gd name="T53" fmla="*/ 817 h 914"/>
                    <a:gd name="T54" fmla="*/ 21 w 219"/>
                    <a:gd name="T55" fmla="*/ 792 h 914"/>
                    <a:gd name="T56" fmla="*/ 4 w 219"/>
                    <a:gd name="T57" fmla="*/ 775 h 914"/>
                    <a:gd name="T58" fmla="*/ 0 w 219"/>
                    <a:gd name="T59" fmla="*/ 768 h 914"/>
                    <a:gd name="T60" fmla="*/ 0 w 219"/>
                    <a:gd name="T61" fmla="*/ 766 h 914"/>
                    <a:gd name="T62" fmla="*/ 10 w 219"/>
                    <a:gd name="T63" fmla="*/ 766 h 914"/>
                    <a:gd name="T64" fmla="*/ 35 w 219"/>
                    <a:gd name="T65" fmla="*/ 768 h 914"/>
                    <a:gd name="T66" fmla="*/ 69 w 219"/>
                    <a:gd name="T67" fmla="*/ 775 h 914"/>
                    <a:gd name="T68" fmla="*/ 96 w 219"/>
                    <a:gd name="T69" fmla="*/ 779 h 914"/>
                    <a:gd name="T70" fmla="*/ 115 w 219"/>
                    <a:gd name="T71" fmla="*/ 775 h 914"/>
                    <a:gd name="T72" fmla="*/ 129 w 219"/>
                    <a:gd name="T73" fmla="*/ 763 h 914"/>
                    <a:gd name="T74" fmla="*/ 140 w 219"/>
                    <a:gd name="T75" fmla="*/ 737 h 914"/>
                    <a:gd name="T76" fmla="*/ 148 w 219"/>
                    <a:gd name="T77" fmla="*/ 707 h 914"/>
                    <a:gd name="T78" fmla="*/ 150 w 219"/>
                    <a:gd name="T79" fmla="*/ 685 h 914"/>
                    <a:gd name="T80" fmla="*/ 152 w 219"/>
                    <a:gd name="T81" fmla="*/ 658 h 914"/>
                    <a:gd name="T82" fmla="*/ 154 w 219"/>
                    <a:gd name="T83" fmla="*/ 626 h 914"/>
                    <a:gd name="T84" fmla="*/ 156 w 219"/>
                    <a:gd name="T85" fmla="*/ 588 h 914"/>
                    <a:gd name="T86" fmla="*/ 156 w 219"/>
                    <a:gd name="T87" fmla="*/ 545 h 914"/>
                    <a:gd name="T88" fmla="*/ 154 w 219"/>
                    <a:gd name="T89" fmla="*/ 449 h 914"/>
                    <a:gd name="T90" fmla="*/ 150 w 219"/>
                    <a:gd name="T91" fmla="*/ 350 h 914"/>
                    <a:gd name="T92" fmla="*/ 144 w 219"/>
                    <a:gd name="T93" fmla="*/ 265 h 914"/>
                    <a:gd name="T94" fmla="*/ 138 w 219"/>
                    <a:gd name="T95" fmla="*/ 220 h 914"/>
                    <a:gd name="T96" fmla="*/ 133 w 219"/>
                    <a:gd name="T97" fmla="*/ 179 h 914"/>
                    <a:gd name="T98" fmla="*/ 125 w 219"/>
                    <a:gd name="T99" fmla="*/ 143 h 914"/>
                    <a:gd name="T100" fmla="*/ 117 w 219"/>
                    <a:gd name="T101" fmla="*/ 110 h 914"/>
                    <a:gd name="T102" fmla="*/ 110 w 219"/>
                    <a:gd name="T103" fmla="*/ 81 h 914"/>
                    <a:gd name="T104" fmla="*/ 96 w 219"/>
                    <a:gd name="T105" fmla="*/ 42 h 914"/>
                    <a:gd name="T106" fmla="*/ 89 w 219"/>
                    <a:gd name="T107" fmla="*/ 16 h 914"/>
                    <a:gd name="T108" fmla="*/ 87 w 219"/>
                    <a:gd name="T109" fmla="*/ 11 h 914"/>
                    <a:gd name="T110" fmla="*/ 87 w 219"/>
                    <a:gd name="T111" fmla="*/ 6 h 914"/>
                    <a:gd name="T112" fmla="*/ 92 w 219"/>
                    <a:gd name="T113" fmla="*/ 2 h 914"/>
                    <a:gd name="T114" fmla="*/ 106 w 219"/>
                    <a:gd name="T115" fmla="*/ 0 h 914"/>
                    <a:gd name="T116" fmla="*/ 154 w 219"/>
                    <a:gd name="T117" fmla="*/ 20 h 914"/>
                    <a:gd name="T118" fmla="*/ 159 w 219"/>
                    <a:gd name="T119" fmla="*/ 31 h 914"/>
                    <a:gd name="T120" fmla="*/ 165 w 219"/>
                    <a:gd name="T121" fmla="*/ 45 h 9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9" h="914">
                      <a:moveTo>
                        <a:pt x="165" y="45"/>
                      </a:moveTo>
                      <a:lnTo>
                        <a:pt x="167" y="51"/>
                      </a:lnTo>
                      <a:lnTo>
                        <a:pt x="169" y="56"/>
                      </a:lnTo>
                      <a:lnTo>
                        <a:pt x="171" y="63"/>
                      </a:lnTo>
                      <a:lnTo>
                        <a:pt x="173" y="72"/>
                      </a:lnTo>
                      <a:lnTo>
                        <a:pt x="173" y="81"/>
                      </a:lnTo>
                      <a:lnTo>
                        <a:pt x="175" y="92"/>
                      </a:lnTo>
                      <a:lnTo>
                        <a:pt x="177" y="105"/>
                      </a:lnTo>
                      <a:lnTo>
                        <a:pt x="179" y="117"/>
                      </a:lnTo>
                      <a:lnTo>
                        <a:pt x="181" y="125"/>
                      </a:lnTo>
                      <a:lnTo>
                        <a:pt x="181" y="132"/>
                      </a:lnTo>
                      <a:lnTo>
                        <a:pt x="182" y="141"/>
                      </a:lnTo>
                      <a:lnTo>
                        <a:pt x="182" y="150"/>
                      </a:lnTo>
                      <a:lnTo>
                        <a:pt x="182" y="159"/>
                      </a:lnTo>
                      <a:lnTo>
                        <a:pt x="184" y="168"/>
                      </a:lnTo>
                      <a:lnTo>
                        <a:pt x="186" y="179"/>
                      </a:lnTo>
                      <a:lnTo>
                        <a:pt x="186" y="191"/>
                      </a:lnTo>
                      <a:lnTo>
                        <a:pt x="188" y="202"/>
                      </a:lnTo>
                      <a:lnTo>
                        <a:pt x="188" y="215"/>
                      </a:lnTo>
                      <a:lnTo>
                        <a:pt x="190" y="227"/>
                      </a:lnTo>
                      <a:lnTo>
                        <a:pt x="192" y="242"/>
                      </a:lnTo>
                      <a:lnTo>
                        <a:pt x="192" y="256"/>
                      </a:lnTo>
                      <a:lnTo>
                        <a:pt x="194" y="271"/>
                      </a:lnTo>
                      <a:lnTo>
                        <a:pt x="196" y="287"/>
                      </a:lnTo>
                      <a:lnTo>
                        <a:pt x="198" y="303"/>
                      </a:lnTo>
                      <a:lnTo>
                        <a:pt x="200" y="334"/>
                      </a:lnTo>
                      <a:lnTo>
                        <a:pt x="204" y="366"/>
                      </a:lnTo>
                      <a:lnTo>
                        <a:pt x="205" y="397"/>
                      </a:lnTo>
                      <a:lnTo>
                        <a:pt x="207" y="426"/>
                      </a:lnTo>
                      <a:lnTo>
                        <a:pt x="209" y="453"/>
                      </a:lnTo>
                      <a:lnTo>
                        <a:pt x="211" y="480"/>
                      </a:lnTo>
                      <a:lnTo>
                        <a:pt x="213" y="505"/>
                      </a:lnTo>
                      <a:lnTo>
                        <a:pt x="215" y="528"/>
                      </a:lnTo>
                      <a:lnTo>
                        <a:pt x="217" y="554"/>
                      </a:lnTo>
                      <a:lnTo>
                        <a:pt x="217" y="575"/>
                      </a:lnTo>
                      <a:lnTo>
                        <a:pt x="219" y="597"/>
                      </a:lnTo>
                      <a:lnTo>
                        <a:pt x="219" y="619"/>
                      </a:lnTo>
                      <a:lnTo>
                        <a:pt x="219" y="638"/>
                      </a:lnTo>
                      <a:lnTo>
                        <a:pt x="217" y="656"/>
                      </a:lnTo>
                      <a:lnTo>
                        <a:pt x="217" y="674"/>
                      </a:lnTo>
                      <a:lnTo>
                        <a:pt x="215" y="692"/>
                      </a:lnTo>
                      <a:lnTo>
                        <a:pt x="213" y="710"/>
                      </a:lnTo>
                      <a:lnTo>
                        <a:pt x="211" y="727"/>
                      </a:lnTo>
                      <a:lnTo>
                        <a:pt x="209" y="743"/>
                      </a:lnTo>
                      <a:lnTo>
                        <a:pt x="205" y="757"/>
                      </a:lnTo>
                      <a:lnTo>
                        <a:pt x="204" y="774"/>
                      </a:lnTo>
                      <a:lnTo>
                        <a:pt x="200" y="788"/>
                      </a:lnTo>
                      <a:lnTo>
                        <a:pt x="196" y="802"/>
                      </a:lnTo>
                      <a:lnTo>
                        <a:pt x="192" y="817"/>
                      </a:lnTo>
                      <a:lnTo>
                        <a:pt x="190" y="829"/>
                      </a:lnTo>
                      <a:lnTo>
                        <a:pt x="186" y="840"/>
                      </a:lnTo>
                      <a:lnTo>
                        <a:pt x="182" y="853"/>
                      </a:lnTo>
                      <a:lnTo>
                        <a:pt x="179" y="862"/>
                      </a:lnTo>
                      <a:lnTo>
                        <a:pt x="175" y="871"/>
                      </a:lnTo>
                      <a:lnTo>
                        <a:pt x="169" y="880"/>
                      </a:lnTo>
                      <a:lnTo>
                        <a:pt x="165" y="887"/>
                      </a:lnTo>
                      <a:lnTo>
                        <a:pt x="161" y="893"/>
                      </a:lnTo>
                      <a:lnTo>
                        <a:pt x="156" y="898"/>
                      </a:lnTo>
                      <a:lnTo>
                        <a:pt x="152" y="903"/>
                      </a:lnTo>
                      <a:lnTo>
                        <a:pt x="146" y="907"/>
                      </a:lnTo>
                      <a:lnTo>
                        <a:pt x="142" y="909"/>
                      </a:lnTo>
                      <a:lnTo>
                        <a:pt x="138" y="911"/>
                      </a:lnTo>
                      <a:lnTo>
                        <a:pt x="136" y="912"/>
                      </a:lnTo>
                      <a:lnTo>
                        <a:pt x="133" y="914"/>
                      </a:lnTo>
                      <a:lnTo>
                        <a:pt x="129" y="914"/>
                      </a:lnTo>
                      <a:lnTo>
                        <a:pt x="125" y="912"/>
                      </a:lnTo>
                      <a:lnTo>
                        <a:pt x="123" y="912"/>
                      </a:lnTo>
                      <a:lnTo>
                        <a:pt x="119" y="909"/>
                      </a:lnTo>
                      <a:lnTo>
                        <a:pt x="117" y="905"/>
                      </a:lnTo>
                      <a:lnTo>
                        <a:pt x="115" y="902"/>
                      </a:lnTo>
                      <a:lnTo>
                        <a:pt x="113" y="896"/>
                      </a:lnTo>
                      <a:lnTo>
                        <a:pt x="112" y="891"/>
                      </a:lnTo>
                      <a:lnTo>
                        <a:pt x="110" y="884"/>
                      </a:lnTo>
                      <a:lnTo>
                        <a:pt x="108" y="875"/>
                      </a:lnTo>
                      <a:lnTo>
                        <a:pt x="104" y="867"/>
                      </a:lnTo>
                      <a:lnTo>
                        <a:pt x="98" y="860"/>
                      </a:lnTo>
                      <a:lnTo>
                        <a:pt x="90" y="851"/>
                      </a:lnTo>
                      <a:lnTo>
                        <a:pt x="83" y="844"/>
                      </a:lnTo>
                      <a:lnTo>
                        <a:pt x="73" y="835"/>
                      </a:lnTo>
                      <a:lnTo>
                        <a:pt x="62" y="826"/>
                      </a:lnTo>
                      <a:lnTo>
                        <a:pt x="50" y="817"/>
                      </a:lnTo>
                      <a:lnTo>
                        <a:pt x="39" y="806"/>
                      </a:lnTo>
                      <a:lnTo>
                        <a:pt x="29" y="799"/>
                      </a:lnTo>
                      <a:lnTo>
                        <a:pt x="21" y="792"/>
                      </a:lnTo>
                      <a:lnTo>
                        <a:pt x="14" y="784"/>
                      </a:lnTo>
                      <a:lnTo>
                        <a:pt x="8" y="779"/>
                      </a:lnTo>
                      <a:lnTo>
                        <a:pt x="4" y="775"/>
                      </a:lnTo>
                      <a:lnTo>
                        <a:pt x="0" y="772"/>
                      </a:lnTo>
                      <a:lnTo>
                        <a:pt x="0" y="770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6"/>
                      </a:lnTo>
                      <a:lnTo>
                        <a:pt x="2" y="766"/>
                      </a:lnTo>
                      <a:lnTo>
                        <a:pt x="4" y="766"/>
                      </a:lnTo>
                      <a:lnTo>
                        <a:pt x="10" y="766"/>
                      </a:lnTo>
                      <a:lnTo>
                        <a:pt x="16" y="766"/>
                      </a:lnTo>
                      <a:lnTo>
                        <a:pt x="25" y="766"/>
                      </a:lnTo>
                      <a:lnTo>
                        <a:pt x="35" y="768"/>
                      </a:lnTo>
                      <a:lnTo>
                        <a:pt x="46" y="770"/>
                      </a:lnTo>
                      <a:lnTo>
                        <a:pt x="58" y="774"/>
                      </a:lnTo>
                      <a:lnTo>
                        <a:pt x="69" y="775"/>
                      </a:lnTo>
                      <a:lnTo>
                        <a:pt x="79" y="777"/>
                      </a:lnTo>
                      <a:lnTo>
                        <a:pt x="87" y="779"/>
                      </a:lnTo>
                      <a:lnTo>
                        <a:pt x="96" y="779"/>
                      </a:lnTo>
                      <a:lnTo>
                        <a:pt x="102" y="777"/>
                      </a:lnTo>
                      <a:lnTo>
                        <a:pt x="110" y="777"/>
                      </a:lnTo>
                      <a:lnTo>
                        <a:pt x="115" y="775"/>
                      </a:lnTo>
                      <a:lnTo>
                        <a:pt x="119" y="772"/>
                      </a:lnTo>
                      <a:lnTo>
                        <a:pt x="125" y="768"/>
                      </a:lnTo>
                      <a:lnTo>
                        <a:pt x="129" y="763"/>
                      </a:lnTo>
                      <a:lnTo>
                        <a:pt x="133" y="756"/>
                      </a:lnTo>
                      <a:lnTo>
                        <a:pt x="136" y="747"/>
                      </a:lnTo>
                      <a:lnTo>
                        <a:pt x="140" y="737"/>
                      </a:lnTo>
                      <a:lnTo>
                        <a:pt x="144" y="727"/>
                      </a:lnTo>
                      <a:lnTo>
                        <a:pt x="146" y="714"/>
                      </a:lnTo>
                      <a:lnTo>
                        <a:pt x="148" y="707"/>
                      </a:lnTo>
                      <a:lnTo>
                        <a:pt x="148" y="700"/>
                      </a:lnTo>
                      <a:lnTo>
                        <a:pt x="150" y="692"/>
                      </a:lnTo>
                      <a:lnTo>
                        <a:pt x="150" y="685"/>
                      </a:lnTo>
                      <a:lnTo>
                        <a:pt x="152" y="676"/>
                      </a:lnTo>
                      <a:lnTo>
                        <a:pt x="152" y="667"/>
                      </a:lnTo>
                      <a:lnTo>
                        <a:pt x="152" y="658"/>
                      </a:lnTo>
                      <a:lnTo>
                        <a:pt x="154" y="647"/>
                      </a:lnTo>
                      <a:lnTo>
                        <a:pt x="154" y="637"/>
                      </a:lnTo>
                      <a:lnTo>
                        <a:pt x="154" y="626"/>
                      </a:lnTo>
                      <a:lnTo>
                        <a:pt x="156" y="613"/>
                      </a:lnTo>
                      <a:lnTo>
                        <a:pt x="156" y="600"/>
                      </a:lnTo>
                      <a:lnTo>
                        <a:pt x="156" y="588"/>
                      </a:lnTo>
                      <a:lnTo>
                        <a:pt x="156" y="573"/>
                      </a:lnTo>
                      <a:lnTo>
                        <a:pt x="156" y="559"/>
                      </a:lnTo>
                      <a:lnTo>
                        <a:pt x="156" y="545"/>
                      </a:lnTo>
                      <a:lnTo>
                        <a:pt x="156" y="512"/>
                      </a:lnTo>
                      <a:lnTo>
                        <a:pt x="156" y="481"/>
                      </a:lnTo>
                      <a:lnTo>
                        <a:pt x="154" y="449"/>
                      </a:lnTo>
                      <a:lnTo>
                        <a:pt x="154" y="417"/>
                      </a:lnTo>
                      <a:lnTo>
                        <a:pt x="152" y="384"/>
                      </a:lnTo>
                      <a:lnTo>
                        <a:pt x="150" y="350"/>
                      </a:lnTo>
                      <a:lnTo>
                        <a:pt x="148" y="316"/>
                      </a:lnTo>
                      <a:lnTo>
                        <a:pt x="146" y="281"/>
                      </a:lnTo>
                      <a:lnTo>
                        <a:pt x="144" y="265"/>
                      </a:lnTo>
                      <a:lnTo>
                        <a:pt x="144" y="251"/>
                      </a:lnTo>
                      <a:lnTo>
                        <a:pt x="142" y="235"/>
                      </a:lnTo>
                      <a:lnTo>
                        <a:pt x="138" y="220"/>
                      </a:lnTo>
                      <a:lnTo>
                        <a:pt x="136" y="206"/>
                      </a:lnTo>
                      <a:lnTo>
                        <a:pt x="135" y="193"/>
                      </a:lnTo>
                      <a:lnTo>
                        <a:pt x="133" y="179"/>
                      </a:lnTo>
                      <a:lnTo>
                        <a:pt x="131" y="166"/>
                      </a:lnTo>
                      <a:lnTo>
                        <a:pt x="129" y="153"/>
                      </a:lnTo>
                      <a:lnTo>
                        <a:pt x="125" y="143"/>
                      </a:lnTo>
                      <a:lnTo>
                        <a:pt x="123" y="130"/>
                      </a:lnTo>
                      <a:lnTo>
                        <a:pt x="121" y="119"/>
                      </a:lnTo>
                      <a:lnTo>
                        <a:pt x="117" y="110"/>
                      </a:lnTo>
                      <a:lnTo>
                        <a:pt x="115" y="99"/>
                      </a:lnTo>
                      <a:lnTo>
                        <a:pt x="113" y="90"/>
                      </a:lnTo>
                      <a:lnTo>
                        <a:pt x="110" y="81"/>
                      </a:lnTo>
                      <a:lnTo>
                        <a:pt x="106" y="67"/>
                      </a:lnTo>
                      <a:lnTo>
                        <a:pt x="100" y="54"/>
                      </a:lnTo>
                      <a:lnTo>
                        <a:pt x="96" y="42"/>
                      </a:lnTo>
                      <a:lnTo>
                        <a:pt x="94" y="33"/>
                      </a:lnTo>
                      <a:lnTo>
                        <a:pt x="90" y="24"/>
                      </a:lnTo>
                      <a:lnTo>
                        <a:pt x="89" y="16"/>
                      </a:lnTo>
                      <a:lnTo>
                        <a:pt x="89" y="15"/>
                      </a:lnTo>
                      <a:lnTo>
                        <a:pt x="89" y="13"/>
                      </a:lnTo>
                      <a:lnTo>
                        <a:pt x="87" y="11"/>
                      </a:lnTo>
                      <a:lnTo>
                        <a:pt x="87" y="9"/>
                      </a:lnTo>
                      <a:lnTo>
                        <a:pt x="87" y="7"/>
                      </a:lnTo>
                      <a:lnTo>
                        <a:pt x="87" y="6"/>
                      </a:lnTo>
                      <a:lnTo>
                        <a:pt x="87" y="4"/>
                      </a:lnTo>
                      <a:lnTo>
                        <a:pt x="90" y="2"/>
                      </a:lnTo>
                      <a:lnTo>
                        <a:pt x="92" y="2"/>
                      </a:lnTo>
                      <a:lnTo>
                        <a:pt x="96" y="0"/>
                      </a:lnTo>
                      <a:lnTo>
                        <a:pt x="100" y="0"/>
                      </a:lnTo>
                      <a:lnTo>
                        <a:pt x="106" y="0"/>
                      </a:lnTo>
                      <a:lnTo>
                        <a:pt x="146" y="15"/>
                      </a:lnTo>
                      <a:lnTo>
                        <a:pt x="150" y="16"/>
                      </a:lnTo>
                      <a:lnTo>
                        <a:pt x="154" y="20"/>
                      </a:lnTo>
                      <a:lnTo>
                        <a:pt x="156" y="22"/>
                      </a:lnTo>
                      <a:lnTo>
                        <a:pt x="158" y="25"/>
                      </a:lnTo>
                      <a:lnTo>
                        <a:pt x="159" y="31"/>
                      </a:lnTo>
                      <a:lnTo>
                        <a:pt x="161" y="34"/>
                      </a:lnTo>
                      <a:lnTo>
                        <a:pt x="163" y="40"/>
                      </a:lnTo>
                      <a:lnTo>
                        <a:pt x="165" y="45"/>
                      </a:lnTo>
                      <a:lnTo>
                        <a:pt x="165" y="45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3" name="组合 52"/>
            <p:cNvGrpSpPr/>
            <p:nvPr/>
          </p:nvGrpSpPr>
          <p:grpSpPr>
            <a:xfrm>
              <a:off x="5211338" y="4024222"/>
              <a:ext cx="492802" cy="495335"/>
              <a:chOff x="2290252" y="3769155"/>
              <a:chExt cx="492802" cy="495335"/>
            </a:xfrm>
          </p:grpSpPr>
          <p:pic>
            <p:nvPicPr>
              <p:cNvPr id="62" name="图片 6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0252" y="3769155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63" name="组合 62"/>
              <p:cNvGrpSpPr/>
              <p:nvPr/>
            </p:nvGrpSpPr>
            <p:grpSpPr>
              <a:xfrm>
                <a:off x="2435336" y="3852687"/>
                <a:ext cx="166909" cy="328280"/>
                <a:chOff x="2428876" y="3860800"/>
                <a:chExt cx="407988" cy="901701"/>
              </a:xfrm>
              <a:solidFill>
                <a:srgbClr val="FF0000"/>
              </a:solidFill>
            </p:grpSpPr>
            <p:sp>
              <p:nvSpPr>
                <p:cNvPr id="64" name="Freeform 191"/>
                <p:cNvSpPr>
                  <a:spLocks/>
                </p:cNvSpPr>
                <p:nvPr/>
              </p:nvSpPr>
              <p:spPr bwMode="auto">
                <a:xfrm>
                  <a:off x="2533651" y="4117975"/>
                  <a:ext cx="198438" cy="76200"/>
                </a:xfrm>
                <a:custGeom>
                  <a:avLst/>
                  <a:gdLst>
                    <a:gd name="T0" fmla="*/ 6 w 249"/>
                    <a:gd name="T1" fmla="*/ 88 h 97"/>
                    <a:gd name="T2" fmla="*/ 0 w 249"/>
                    <a:gd name="T3" fmla="*/ 79 h 97"/>
                    <a:gd name="T4" fmla="*/ 0 w 249"/>
                    <a:gd name="T5" fmla="*/ 74 h 97"/>
                    <a:gd name="T6" fmla="*/ 4 w 249"/>
                    <a:gd name="T7" fmla="*/ 70 h 97"/>
                    <a:gd name="T8" fmla="*/ 8 w 249"/>
                    <a:gd name="T9" fmla="*/ 67 h 97"/>
                    <a:gd name="T10" fmla="*/ 12 w 249"/>
                    <a:gd name="T11" fmla="*/ 67 h 97"/>
                    <a:gd name="T12" fmla="*/ 19 w 249"/>
                    <a:gd name="T13" fmla="*/ 63 h 97"/>
                    <a:gd name="T14" fmla="*/ 31 w 249"/>
                    <a:gd name="T15" fmla="*/ 60 h 97"/>
                    <a:gd name="T16" fmla="*/ 44 w 249"/>
                    <a:gd name="T17" fmla="*/ 54 h 97"/>
                    <a:gd name="T18" fmla="*/ 59 w 249"/>
                    <a:gd name="T19" fmla="*/ 47 h 97"/>
                    <a:gd name="T20" fmla="*/ 79 w 249"/>
                    <a:gd name="T21" fmla="*/ 40 h 97"/>
                    <a:gd name="T22" fmla="*/ 100 w 249"/>
                    <a:gd name="T23" fmla="*/ 31 h 97"/>
                    <a:gd name="T24" fmla="*/ 123 w 249"/>
                    <a:gd name="T25" fmla="*/ 22 h 97"/>
                    <a:gd name="T26" fmla="*/ 142 w 249"/>
                    <a:gd name="T27" fmla="*/ 15 h 97"/>
                    <a:gd name="T28" fmla="*/ 161 w 249"/>
                    <a:gd name="T29" fmla="*/ 7 h 97"/>
                    <a:gd name="T30" fmla="*/ 178 w 249"/>
                    <a:gd name="T31" fmla="*/ 4 h 97"/>
                    <a:gd name="T32" fmla="*/ 192 w 249"/>
                    <a:gd name="T33" fmla="*/ 2 h 97"/>
                    <a:gd name="T34" fmla="*/ 205 w 249"/>
                    <a:gd name="T35" fmla="*/ 0 h 97"/>
                    <a:gd name="T36" fmla="*/ 215 w 249"/>
                    <a:gd name="T37" fmla="*/ 2 h 97"/>
                    <a:gd name="T38" fmla="*/ 222 w 249"/>
                    <a:gd name="T39" fmla="*/ 4 h 97"/>
                    <a:gd name="T40" fmla="*/ 230 w 249"/>
                    <a:gd name="T41" fmla="*/ 9 h 97"/>
                    <a:gd name="T42" fmla="*/ 240 w 249"/>
                    <a:gd name="T43" fmla="*/ 16 h 97"/>
                    <a:gd name="T44" fmla="*/ 245 w 249"/>
                    <a:gd name="T45" fmla="*/ 20 h 97"/>
                    <a:gd name="T46" fmla="*/ 247 w 249"/>
                    <a:gd name="T47" fmla="*/ 25 h 97"/>
                    <a:gd name="T48" fmla="*/ 247 w 249"/>
                    <a:gd name="T49" fmla="*/ 27 h 97"/>
                    <a:gd name="T50" fmla="*/ 245 w 249"/>
                    <a:gd name="T51" fmla="*/ 31 h 97"/>
                    <a:gd name="T52" fmla="*/ 238 w 249"/>
                    <a:gd name="T53" fmla="*/ 33 h 97"/>
                    <a:gd name="T54" fmla="*/ 228 w 249"/>
                    <a:gd name="T55" fmla="*/ 36 h 97"/>
                    <a:gd name="T56" fmla="*/ 213 w 249"/>
                    <a:gd name="T57" fmla="*/ 42 h 97"/>
                    <a:gd name="T58" fmla="*/ 197 w 249"/>
                    <a:gd name="T59" fmla="*/ 47 h 97"/>
                    <a:gd name="T60" fmla="*/ 176 w 249"/>
                    <a:gd name="T61" fmla="*/ 54 h 97"/>
                    <a:gd name="T62" fmla="*/ 151 w 249"/>
                    <a:gd name="T63" fmla="*/ 63 h 97"/>
                    <a:gd name="T64" fmla="*/ 125 w 249"/>
                    <a:gd name="T65" fmla="*/ 72 h 97"/>
                    <a:gd name="T66" fmla="*/ 102 w 249"/>
                    <a:gd name="T67" fmla="*/ 81 h 97"/>
                    <a:gd name="T68" fmla="*/ 79 w 249"/>
                    <a:gd name="T69" fmla="*/ 87 h 97"/>
                    <a:gd name="T70" fmla="*/ 61 w 249"/>
                    <a:gd name="T71" fmla="*/ 92 h 97"/>
                    <a:gd name="T72" fmla="*/ 44 w 249"/>
                    <a:gd name="T73" fmla="*/ 96 h 97"/>
                    <a:gd name="T74" fmla="*/ 33 w 249"/>
                    <a:gd name="T75" fmla="*/ 97 h 97"/>
                    <a:gd name="T76" fmla="*/ 21 w 249"/>
                    <a:gd name="T77" fmla="*/ 97 h 97"/>
                    <a:gd name="T78" fmla="*/ 13 w 249"/>
                    <a:gd name="T79" fmla="*/ 96 h 97"/>
                    <a:gd name="T80" fmla="*/ 12 w 249"/>
                    <a:gd name="T81" fmla="*/ 9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49" h="97">
                      <a:moveTo>
                        <a:pt x="12" y="94"/>
                      </a:moveTo>
                      <a:lnTo>
                        <a:pt x="6" y="88"/>
                      </a:lnTo>
                      <a:lnTo>
                        <a:pt x="4" y="83"/>
                      </a:lnTo>
                      <a:lnTo>
                        <a:pt x="0" y="79"/>
                      </a:lnTo>
                      <a:lnTo>
                        <a:pt x="0" y="76"/>
                      </a:lnTo>
                      <a:lnTo>
                        <a:pt x="0" y="74"/>
                      </a:lnTo>
                      <a:lnTo>
                        <a:pt x="2" y="72"/>
                      </a:lnTo>
                      <a:lnTo>
                        <a:pt x="4" y="70"/>
                      </a:lnTo>
                      <a:lnTo>
                        <a:pt x="6" y="69"/>
                      </a:lnTo>
                      <a:lnTo>
                        <a:pt x="8" y="67"/>
                      </a:lnTo>
                      <a:lnTo>
                        <a:pt x="10" y="67"/>
                      </a:lnTo>
                      <a:lnTo>
                        <a:pt x="12" y="67"/>
                      </a:lnTo>
                      <a:lnTo>
                        <a:pt x="15" y="65"/>
                      </a:lnTo>
                      <a:lnTo>
                        <a:pt x="19" y="63"/>
                      </a:lnTo>
                      <a:lnTo>
                        <a:pt x="25" y="61"/>
                      </a:lnTo>
                      <a:lnTo>
                        <a:pt x="31" y="60"/>
                      </a:lnTo>
                      <a:lnTo>
                        <a:pt x="36" y="58"/>
                      </a:lnTo>
                      <a:lnTo>
                        <a:pt x="44" y="54"/>
                      </a:lnTo>
                      <a:lnTo>
                        <a:pt x="52" y="51"/>
                      </a:lnTo>
                      <a:lnTo>
                        <a:pt x="59" y="47"/>
                      </a:lnTo>
                      <a:lnTo>
                        <a:pt x="69" y="43"/>
                      </a:lnTo>
                      <a:lnTo>
                        <a:pt x="79" y="40"/>
                      </a:lnTo>
                      <a:lnTo>
                        <a:pt x="88" y="36"/>
                      </a:lnTo>
                      <a:lnTo>
                        <a:pt x="100" y="31"/>
                      </a:lnTo>
                      <a:lnTo>
                        <a:pt x="111" y="27"/>
                      </a:lnTo>
                      <a:lnTo>
                        <a:pt x="123" y="22"/>
                      </a:lnTo>
                      <a:lnTo>
                        <a:pt x="132" y="18"/>
                      </a:lnTo>
                      <a:lnTo>
                        <a:pt x="142" y="15"/>
                      </a:lnTo>
                      <a:lnTo>
                        <a:pt x="151" y="11"/>
                      </a:lnTo>
                      <a:lnTo>
                        <a:pt x="161" y="7"/>
                      </a:lnTo>
                      <a:lnTo>
                        <a:pt x="171" y="6"/>
                      </a:lnTo>
                      <a:lnTo>
                        <a:pt x="178" y="4"/>
                      </a:lnTo>
                      <a:lnTo>
                        <a:pt x="186" y="2"/>
                      </a:lnTo>
                      <a:lnTo>
                        <a:pt x="192" y="2"/>
                      </a:lnTo>
                      <a:lnTo>
                        <a:pt x="199" y="2"/>
                      </a:lnTo>
                      <a:lnTo>
                        <a:pt x="205" y="0"/>
                      </a:lnTo>
                      <a:lnTo>
                        <a:pt x="211" y="2"/>
                      </a:lnTo>
                      <a:lnTo>
                        <a:pt x="215" y="2"/>
                      </a:lnTo>
                      <a:lnTo>
                        <a:pt x="219" y="4"/>
                      </a:lnTo>
                      <a:lnTo>
                        <a:pt x="222" y="4"/>
                      </a:lnTo>
                      <a:lnTo>
                        <a:pt x="226" y="6"/>
                      </a:lnTo>
                      <a:lnTo>
                        <a:pt x="230" y="9"/>
                      </a:lnTo>
                      <a:lnTo>
                        <a:pt x="236" y="13"/>
                      </a:lnTo>
                      <a:lnTo>
                        <a:pt x="240" y="16"/>
                      </a:lnTo>
                      <a:lnTo>
                        <a:pt x="242" y="18"/>
                      </a:lnTo>
                      <a:lnTo>
                        <a:pt x="245" y="20"/>
                      </a:lnTo>
                      <a:lnTo>
                        <a:pt x="247" y="24"/>
                      </a:lnTo>
                      <a:lnTo>
                        <a:pt x="247" y="25"/>
                      </a:lnTo>
                      <a:lnTo>
                        <a:pt x="249" y="27"/>
                      </a:lnTo>
                      <a:lnTo>
                        <a:pt x="247" y="27"/>
                      </a:lnTo>
                      <a:lnTo>
                        <a:pt x="247" y="29"/>
                      </a:lnTo>
                      <a:lnTo>
                        <a:pt x="245" y="31"/>
                      </a:lnTo>
                      <a:lnTo>
                        <a:pt x="242" y="31"/>
                      </a:lnTo>
                      <a:lnTo>
                        <a:pt x="238" y="33"/>
                      </a:lnTo>
                      <a:lnTo>
                        <a:pt x="234" y="34"/>
                      </a:lnTo>
                      <a:lnTo>
                        <a:pt x="228" y="36"/>
                      </a:lnTo>
                      <a:lnTo>
                        <a:pt x="220" y="40"/>
                      </a:lnTo>
                      <a:lnTo>
                        <a:pt x="213" y="42"/>
                      </a:lnTo>
                      <a:lnTo>
                        <a:pt x="205" y="45"/>
                      </a:lnTo>
                      <a:lnTo>
                        <a:pt x="197" y="47"/>
                      </a:lnTo>
                      <a:lnTo>
                        <a:pt x="186" y="51"/>
                      </a:lnTo>
                      <a:lnTo>
                        <a:pt x="176" y="54"/>
                      </a:lnTo>
                      <a:lnTo>
                        <a:pt x="165" y="58"/>
                      </a:lnTo>
                      <a:lnTo>
                        <a:pt x="151" y="63"/>
                      </a:lnTo>
                      <a:lnTo>
                        <a:pt x="138" y="69"/>
                      </a:lnTo>
                      <a:lnTo>
                        <a:pt x="125" y="72"/>
                      </a:lnTo>
                      <a:lnTo>
                        <a:pt x="113" y="78"/>
                      </a:lnTo>
                      <a:lnTo>
                        <a:pt x="102" y="81"/>
                      </a:lnTo>
                      <a:lnTo>
                        <a:pt x="90" y="85"/>
                      </a:lnTo>
                      <a:lnTo>
                        <a:pt x="79" y="87"/>
                      </a:lnTo>
                      <a:lnTo>
                        <a:pt x="69" y="90"/>
                      </a:lnTo>
                      <a:lnTo>
                        <a:pt x="61" y="92"/>
                      </a:lnTo>
                      <a:lnTo>
                        <a:pt x="52" y="94"/>
                      </a:lnTo>
                      <a:lnTo>
                        <a:pt x="44" y="96"/>
                      </a:lnTo>
                      <a:lnTo>
                        <a:pt x="38" y="97"/>
                      </a:lnTo>
                      <a:lnTo>
                        <a:pt x="33" y="97"/>
                      </a:lnTo>
                      <a:lnTo>
                        <a:pt x="27" y="97"/>
                      </a:lnTo>
                      <a:lnTo>
                        <a:pt x="21" y="97"/>
                      </a:lnTo>
                      <a:lnTo>
                        <a:pt x="17" y="96"/>
                      </a:lnTo>
                      <a:lnTo>
                        <a:pt x="13" y="96"/>
                      </a:lnTo>
                      <a:lnTo>
                        <a:pt x="12" y="94"/>
                      </a:lnTo>
                      <a:lnTo>
                        <a:pt x="12" y="94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192"/>
                <p:cNvSpPr>
                  <a:spLocks/>
                </p:cNvSpPr>
                <p:nvPr/>
              </p:nvSpPr>
              <p:spPr bwMode="auto">
                <a:xfrm>
                  <a:off x="2428876" y="3860800"/>
                  <a:ext cx="407988" cy="220663"/>
                </a:xfrm>
                <a:custGeom>
                  <a:avLst/>
                  <a:gdLst>
                    <a:gd name="T0" fmla="*/ 268 w 513"/>
                    <a:gd name="T1" fmla="*/ 220 h 278"/>
                    <a:gd name="T2" fmla="*/ 310 w 513"/>
                    <a:gd name="T3" fmla="*/ 166 h 278"/>
                    <a:gd name="T4" fmla="*/ 343 w 513"/>
                    <a:gd name="T5" fmla="*/ 125 h 278"/>
                    <a:gd name="T6" fmla="*/ 364 w 513"/>
                    <a:gd name="T7" fmla="*/ 94 h 278"/>
                    <a:gd name="T8" fmla="*/ 375 w 513"/>
                    <a:gd name="T9" fmla="*/ 76 h 278"/>
                    <a:gd name="T10" fmla="*/ 374 w 513"/>
                    <a:gd name="T11" fmla="*/ 71 h 278"/>
                    <a:gd name="T12" fmla="*/ 362 w 513"/>
                    <a:gd name="T13" fmla="*/ 67 h 278"/>
                    <a:gd name="T14" fmla="*/ 352 w 513"/>
                    <a:gd name="T15" fmla="*/ 67 h 278"/>
                    <a:gd name="T16" fmla="*/ 339 w 513"/>
                    <a:gd name="T17" fmla="*/ 71 h 278"/>
                    <a:gd name="T18" fmla="*/ 316 w 513"/>
                    <a:gd name="T19" fmla="*/ 78 h 278"/>
                    <a:gd name="T20" fmla="*/ 287 w 513"/>
                    <a:gd name="T21" fmla="*/ 89 h 278"/>
                    <a:gd name="T22" fmla="*/ 253 w 513"/>
                    <a:gd name="T23" fmla="*/ 103 h 278"/>
                    <a:gd name="T24" fmla="*/ 211 w 513"/>
                    <a:gd name="T25" fmla="*/ 119 h 278"/>
                    <a:gd name="T26" fmla="*/ 170 w 513"/>
                    <a:gd name="T27" fmla="*/ 137 h 278"/>
                    <a:gd name="T28" fmla="*/ 138 w 513"/>
                    <a:gd name="T29" fmla="*/ 150 h 278"/>
                    <a:gd name="T30" fmla="*/ 113 w 513"/>
                    <a:gd name="T31" fmla="*/ 157 h 278"/>
                    <a:gd name="T32" fmla="*/ 94 w 513"/>
                    <a:gd name="T33" fmla="*/ 163 h 278"/>
                    <a:gd name="T34" fmla="*/ 84 w 513"/>
                    <a:gd name="T35" fmla="*/ 164 h 278"/>
                    <a:gd name="T36" fmla="*/ 67 w 513"/>
                    <a:gd name="T37" fmla="*/ 163 h 278"/>
                    <a:gd name="T38" fmla="*/ 48 w 513"/>
                    <a:gd name="T39" fmla="*/ 154 h 278"/>
                    <a:gd name="T40" fmla="*/ 25 w 513"/>
                    <a:gd name="T41" fmla="*/ 141 h 278"/>
                    <a:gd name="T42" fmla="*/ 7 w 513"/>
                    <a:gd name="T43" fmla="*/ 128 h 278"/>
                    <a:gd name="T44" fmla="*/ 0 w 513"/>
                    <a:gd name="T45" fmla="*/ 118 h 278"/>
                    <a:gd name="T46" fmla="*/ 2 w 513"/>
                    <a:gd name="T47" fmla="*/ 107 h 278"/>
                    <a:gd name="T48" fmla="*/ 13 w 513"/>
                    <a:gd name="T49" fmla="*/ 100 h 278"/>
                    <a:gd name="T50" fmla="*/ 32 w 513"/>
                    <a:gd name="T51" fmla="*/ 98 h 278"/>
                    <a:gd name="T52" fmla="*/ 46 w 513"/>
                    <a:gd name="T53" fmla="*/ 98 h 278"/>
                    <a:gd name="T54" fmla="*/ 63 w 513"/>
                    <a:gd name="T55" fmla="*/ 96 h 278"/>
                    <a:gd name="T56" fmla="*/ 84 w 513"/>
                    <a:gd name="T57" fmla="*/ 92 h 278"/>
                    <a:gd name="T58" fmla="*/ 130 w 513"/>
                    <a:gd name="T59" fmla="*/ 83 h 278"/>
                    <a:gd name="T60" fmla="*/ 195 w 513"/>
                    <a:gd name="T61" fmla="*/ 67 h 278"/>
                    <a:gd name="T62" fmla="*/ 251 w 513"/>
                    <a:gd name="T63" fmla="*/ 53 h 278"/>
                    <a:gd name="T64" fmla="*/ 293 w 513"/>
                    <a:gd name="T65" fmla="*/ 42 h 278"/>
                    <a:gd name="T66" fmla="*/ 326 w 513"/>
                    <a:gd name="T67" fmla="*/ 29 h 278"/>
                    <a:gd name="T68" fmla="*/ 351 w 513"/>
                    <a:gd name="T69" fmla="*/ 18 h 278"/>
                    <a:gd name="T70" fmla="*/ 372 w 513"/>
                    <a:gd name="T71" fmla="*/ 8 h 278"/>
                    <a:gd name="T72" fmla="*/ 391 w 513"/>
                    <a:gd name="T73" fmla="*/ 0 h 278"/>
                    <a:gd name="T74" fmla="*/ 400 w 513"/>
                    <a:gd name="T75" fmla="*/ 4 h 278"/>
                    <a:gd name="T76" fmla="*/ 416 w 513"/>
                    <a:gd name="T77" fmla="*/ 11 h 278"/>
                    <a:gd name="T78" fmla="*/ 441 w 513"/>
                    <a:gd name="T79" fmla="*/ 20 h 278"/>
                    <a:gd name="T80" fmla="*/ 471 w 513"/>
                    <a:gd name="T81" fmla="*/ 40 h 278"/>
                    <a:gd name="T82" fmla="*/ 500 w 513"/>
                    <a:gd name="T83" fmla="*/ 62 h 278"/>
                    <a:gd name="T84" fmla="*/ 510 w 513"/>
                    <a:gd name="T85" fmla="*/ 76 h 278"/>
                    <a:gd name="T86" fmla="*/ 513 w 513"/>
                    <a:gd name="T87" fmla="*/ 89 h 278"/>
                    <a:gd name="T88" fmla="*/ 512 w 513"/>
                    <a:gd name="T89" fmla="*/ 100 h 278"/>
                    <a:gd name="T90" fmla="*/ 498 w 513"/>
                    <a:gd name="T91" fmla="*/ 107 h 278"/>
                    <a:gd name="T92" fmla="*/ 477 w 513"/>
                    <a:gd name="T93" fmla="*/ 114 h 278"/>
                    <a:gd name="T94" fmla="*/ 456 w 513"/>
                    <a:gd name="T95" fmla="*/ 121 h 278"/>
                    <a:gd name="T96" fmla="*/ 425 w 513"/>
                    <a:gd name="T97" fmla="*/ 139 h 278"/>
                    <a:gd name="T98" fmla="*/ 387 w 513"/>
                    <a:gd name="T99" fmla="*/ 168 h 278"/>
                    <a:gd name="T100" fmla="*/ 337 w 513"/>
                    <a:gd name="T101" fmla="*/ 206 h 278"/>
                    <a:gd name="T102" fmla="*/ 278 w 513"/>
                    <a:gd name="T103" fmla="*/ 258 h 278"/>
                    <a:gd name="T104" fmla="*/ 234 w 513"/>
                    <a:gd name="T105" fmla="*/ 262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13" h="278">
                      <a:moveTo>
                        <a:pt x="234" y="262"/>
                      </a:moveTo>
                      <a:lnTo>
                        <a:pt x="251" y="240"/>
                      </a:lnTo>
                      <a:lnTo>
                        <a:pt x="268" y="220"/>
                      </a:lnTo>
                      <a:lnTo>
                        <a:pt x="283" y="201"/>
                      </a:lnTo>
                      <a:lnTo>
                        <a:pt x="297" y="182"/>
                      </a:lnTo>
                      <a:lnTo>
                        <a:pt x="310" y="166"/>
                      </a:lnTo>
                      <a:lnTo>
                        <a:pt x="322" y="152"/>
                      </a:lnTo>
                      <a:lnTo>
                        <a:pt x="333" y="137"/>
                      </a:lnTo>
                      <a:lnTo>
                        <a:pt x="343" y="125"/>
                      </a:lnTo>
                      <a:lnTo>
                        <a:pt x="351" y="114"/>
                      </a:lnTo>
                      <a:lnTo>
                        <a:pt x="358" y="103"/>
                      </a:lnTo>
                      <a:lnTo>
                        <a:pt x="364" y="94"/>
                      </a:lnTo>
                      <a:lnTo>
                        <a:pt x="370" y="87"/>
                      </a:lnTo>
                      <a:lnTo>
                        <a:pt x="374" y="82"/>
                      </a:lnTo>
                      <a:lnTo>
                        <a:pt x="375" y="76"/>
                      </a:lnTo>
                      <a:lnTo>
                        <a:pt x="375" y="74"/>
                      </a:lnTo>
                      <a:lnTo>
                        <a:pt x="375" y="73"/>
                      </a:lnTo>
                      <a:lnTo>
                        <a:pt x="374" y="71"/>
                      </a:lnTo>
                      <a:lnTo>
                        <a:pt x="372" y="69"/>
                      </a:lnTo>
                      <a:lnTo>
                        <a:pt x="366" y="67"/>
                      </a:lnTo>
                      <a:lnTo>
                        <a:pt x="362" y="67"/>
                      </a:lnTo>
                      <a:lnTo>
                        <a:pt x="358" y="67"/>
                      </a:lnTo>
                      <a:lnTo>
                        <a:pt x="356" y="67"/>
                      </a:lnTo>
                      <a:lnTo>
                        <a:pt x="352" y="67"/>
                      </a:lnTo>
                      <a:lnTo>
                        <a:pt x="349" y="69"/>
                      </a:lnTo>
                      <a:lnTo>
                        <a:pt x="345" y="69"/>
                      </a:lnTo>
                      <a:lnTo>
                        <a:pt x="339" y="71"/>
                      </a:lnTo>
                      <a:lnTo>
                        <a:pt x="331" y="73"/>
                      </a:lnTo>
                      <a:lnTo>
                        <a:pt x="326" y="76"/>
                      </a:lnTo>
                      <a:lnTo>
                        <a:pt x="316" y="78"/>
                      </a:lnTo>
                      <a:lnTo>
                        <a:pt x="308" y="82"/>
                      </a:lnTo>
                      <a:lnTo>
                        <a:pt x="299" y="85"/>
                      </a:lnTo>
                      <a:lnTo>
                        <a:pt x="287" y="89"/>
                      </a:lnTo>
                      <a:lnTo>
                        <a:pt x="278" y="92"/>
                      </a:lnTo>
                      <a:lnTo>
                        <a:pt x="264" y="98"/>
                      </a:lnTo>
                      <a:lnTo>
                        <a:pt x="253" y="103"/>
                      </a:lnTo>
                      <a:lnTo>
                        <a:pt x="239" y="107"/>
                      </a:lnTo>
                      <a:lnTo>
                        <a:pt x="226" y="114"/>
                      </a:lnTo>
                      <a:lnTo>
                        <a:pt x="211" y="119"/>
                      </a:lnTo>
                      <a:lnTo>
                        <a:pt x="195" y="127"/>
                      </a:lnTo>
                      <a:lnTo>
                        <a:pt x="182" y="132"/>
                      </a:lnTo>
                      <a:lnTo>
                        <a:pt x="170" y="137"/>
                      </a:lnTo>
                      <a:lnTo>
                        <a:pt x="159" y="141"/>
                      </a:lnTo>
                      <a:lnTo>
                        <a:pt x="147" y="146"/>
                      </a:lnTo>
                      <a:lnTo>
                        <a:pt x="138" y="150"/>
                      </a:lnTo>
                      <a:lnTo>
                        <a:pt x="128" y="152"/>
                      </a:lnTo>
                      <a:lnTo>
                        <a:pt x="121" y="155"/>
                      </a:lnTo>
                      <a:lnTo>
                        <a:pt x="113" y="157"/>
                      </a:lnTo>
                      <a:lnTo>
                        <a:pt x="105" y="161"/>
                      </a:lnTo>
                      <a:lnTo>
                        <a:pt x="99" y="163"/>
                      </a:lnTo>
                      <a:lnTo>
                        <a:pt x="94" y="163"/>
                      </a:lnTo>
                      <a:lnTo>
                        <a:pt x="90" y="164"/>
                      </a:lnTo>
                      <a:lnTo>
                        <a:pt x="86" y="164"/>
                      </a:lnTo>
                      <a:lnTo>
                        <a:pt x="84" y="164"/>
                      </a:lnTo>
                      <a:lnTo>
                        <a:pt x="78" y="164"/>
                      </a:lnTo>
                      <a:lnTo>
                        <a:pt x="73" y="164"/>
                      </a:lnTo>
                      <a:lnTo>
                        <a:pt x="67" y="163"/>
                      </a:lnTo>
                      <a:lnTo>
                        <a:pt x="61" y="161"/>
                      </a:lnTo>
                      <a:lnTo>
                        <a:pt x="55" y="157"/>
                      </a:lnTo>
                      <a:lnTo>
                        <a:pt x="48" y="154"/>
                      </a:lnTo>
                      <a:lnTo>
                        <a:pt x="42" y="150"/>
                      </a:lnTo>
                      <a:lnTo>
                        <a:pt x="32" y="145"/>
                      </a:lnTo>
                      <a:lnTo>
                        <a:pt x="25" y="141"/>
                      </a:lnTo>
                      <a:lnTo>
                        <a:pt x="17" y="136"/>
                      </a:lnTo>
                      <a:lnTo>
                        <a:pt x="11" y="132"/>
                      </a:lnTo>
                      <a:lnTo>
                        <a:pt x="7" y="128"/>
                      </a:lnTo>
                      <a:lnTo>
                        <a:pt x="4" y="125"/>
                      </a:lnTo>
                      <a:lnTo>
                        <a:pt x="2" y="121"/>
                      </a:lnTo>
                      <a:lnTo>
                        <a:pt x="0" y="118"/>
                      </a:lnTo>
                      <a:lnTo>
                        <a:pt x="2" y="114"/>
                      </a:lnTo>
                      <a:lnTo>
                        <a:pt x="2" y="110"/>
                      </a:lnTo>
                      <a:lnTo>
                        <a:pt x="2" y="107"/>
                      </a:lnTo>
                      <a:lnTo>
                        <a:pt x="6" y="103"/>
                      </a:lnTo>
                      <a:lnTo>
                        <a:pt x="7" y="101"/>
                      </a:lnTo>
                      <a:lnTo>
                        <a:pt x="13" y="100"/>
                      </a:lnTo>
                      <a:lnTo>
                        <a:pt x="19" y="100"/>
                      </a:lnTo>
                      <a:lnTo>
                        <a:pt x="25" y="98"/>
                      </a:lnTo>
                      <a:lnTo>
                        <a:pt x="32" y="98"/>
                      </a:lnTo>
                      <a:lnTo>
                        <a:pt x="36" y="98"/>
                      </a:lnTo>
                      <a:lnTo>
                        <a:pt x="40" y="98"/>
                      </a:lnTo>
                      <a:lnTo>
                        <a:pt x="46" y="98"/>
                      </a:lnTo>
                      <a:lnTo>
                        <a:pt x="52" y="96"/>
                      </a:lnTo>
                      <a:lnTo>
                        <a:pt x="57" y="96"/>
                      </a:lnTo>
                      <a:lnTo>
                        <a:pt x="63" y="96"/>
                      </a:lnTo>
                      <a:lnTo>
                        <a:pt x="69" y="94"/>
                      </a:lnTo>
                      <a:lnTo>
                        <a:pt x="76" y="94"/>
                      </a:lnTo>
                      <a:lnTo>
                        <a:pt x="84" y="92"/>
                      </a:lnTo>
                      <a:lnTo>
                        <a:pt x="94" y="91"/>
                      </a:lnTo>
                      <a:lnTo>
                        <a:pt x="111" y="87"/>
                      </a:lnTo>
                      <a:lnTo>
                        <a:pt x="130" y="83"/>
                      </a:lnTo>
                      <a:lnTo>
                        <a:pt x="151" y="78"/>
                      </a:lnTo>
                      <a:lnTo>
                        <a:pt x="174" y="73"/>
                      </a:lnTo>
                      <a:lnTo>
                        <a:pt x="195" y="67"/>
                      </a:lnTo>
                      <a:lnTo>
                        <a:pt x="214" y="62"/>
                      </a:lnTo>
                      <a:lnTo>
                        <a:pt x="234" y="58"/>
                      </a:lnTo>
                      <a:lnTo>
                        <a:pt x="251" y="53"/>
                      </a:lnTo>
                      <a:lnTo>
                        <a:pt x="266" y="49"/>
                      </a:lnTo>
                      <a:lnTo>
                        <a:pt x="282" y="45"/>
                      </a:lnTo>
                      <a:lnTo>
                        <a:pt x="293" y="42"/>
                      </a:lnTo>
                      <a:lnTo>
                        <a:pt x="305" y="38"/>
                      </a:lnTo>
                      <a:lnTo>
                        <a:pt x="316" y="33"/>
                      </a:lnTo>
                      <a:lnTo>
                        <a:pt x="326" y="29"/>
                      </a:lnTo>
                      <a:lnTo>
                        <a:pt x="335" y="26"/>
                      </a:lnTo>
                      <a:lnTo>
                        <a:pt x="343" y="22"/>
                      </a:lnTo>
                      <a:lnTo>
                        <a:pt x="351" y="18"/>
                      </a:lnTo>
                      <a:lnTo>
                        <a:pt x="356" y="15"/>
                      </a:lnTo>
                      <a:lnTo>
                        <a:pt x="362" y="11"/>
                      </a:lnTo>
                      <a:lnTo>
                        <a:pt x="372" y="8"/>
                      </a:lnTo>
                      <a:lnTo>
                        <a:pt x="379" y="4"/>
                      </a:lnTo>
                      <a:lnTo>
                        <a:pt x="387" y="0"/>
                      </a:lnTo>
                      <a:lnTo>
                        <a:pt x="391" y="0"/>
                      </a:lnTo>
                      <a:lnTo>
                        <a:pt x="395" y="0"/>
                      </a:lnTo>
                      <a:lnTo>
                        <a:pt x="397" y="2"/>
                      </a:lnTo>
                      <a:lnTo>
                        <a:pt x="400" y="4"/>
                      </a:lnTo>
                      <a:lnTo>
                        <a:pt x="404" y="6"/>
                      </a:lnTo>
                      <a:lnTo>
                        <a:pt x="410" y="9"/>
                      </a:lnTo>
                      <a:lnTo>
                        <a:pt x="416" y="11"/>
                      </a:lnTo>
                      <a:lnTo>
                        <a:pt x="423" y="13"/>
                      </a:lnTo>
                      <a:lnTo>
                        <a:pt x="431" y="17"/>
                      </a:lnTo>
                      <a:lnTo>
                        <a:pt x="441" y="20"/>
                      </a:lnTo>
                      <a:lnTo>
                        <a:pt x="448" y="26"/>
                      </a:lnTo>
                      <a:lnTo>
                        <a:pt x="456" y="31"/>
                      </a:lnTo>
                      <a:lnTo>
                        <a:pt x="471" y="40"/>
                      </a:lnTo>
                      <a:lnTo>
                        <a:pt x="483" y="49"/>
                      </a:lnTo>
                      <a:lnTo>
                        <a:pt x="494" y="56"/>
                      </a:lnTo>
                      <a:lnTo>
                        <a:pt x="500" y="62"/>
                      </a:lnTo>
                      <a:lnTo>
                        <a:pt x="504" y="67"/>
                      </a:lnTo>
                      <a:lnTo>
                        <a:pt x="506" y="73"/>
                      </a:lnTo>
                      <a:lnTo>
                        <a:pt x="510" y="76"/>
                      </a:lnTo>
                      <a:lnTo>
                        <a:pt x="512" y="82"/>
                      </a:lnTo>
                      <a:lnTo>
                        <a:pt x="512" y="85"/>
                      </a:lnTo>
                      <a:lnTo>
                        <a:pt x="513" y="89"/>
                      </a:lnTo>
                      <a:lnTo>
                        <a:pt x="513" y="92"/>
                      </a:lnTo>
                      <a:lnTo>
                        <a:pt x="513" y="96"/>
                      </a:lnTo>
                      <a:lnTo>
                        <a:pt x="512" y="100"/>
                      </a:lnTo>
                      <a:lnTo>
                        <a:pt x="508" y="103"/>
                      </a:lnTo>
                      <a:lnTo>
                        <a:pt x="504" y="105"/>
                      </a:lnTo>
                      <a:lnTo>
                        <a:pt x="498" y="107"/>
                      </a:lnTo>
                      <a:lnTo>
                        <a:pt x="492" y="109"/>
                      </a:lnTo>
                      <a:lnTo>
                        <a:pt x="485" y="112"/>
                      </a:lnTo>
                      <a:lnTo>
                        <a:pt x="477" y="114"/>
                      </a:lnTo>
                      <a:lnTo>
                        <a:pt x="471" y="114"/>
                      </a:lnTo>
                      <a:lnTo>
                        <a:pt x="464" y="118"/>
                      </a:lnTo>
                      <a:lnTo>
                        <a:pt x="456" y="121"/>
                      </a:lnTo>
                      <a:lnTo>
                        <a:pt x="446" y="127"/>
                      </a:lnTo>
                      <a:lnTo>
                        <a:pt x="437" y="132"/>
                      </a:lnTo>
                      <a:lnTo>
                        <a:pt x="425" y="139"/>
                      </a:lnTo>
                      <a:lnTo>
                        <a:pt x="414" y="146"/>
                      </a:lnTo>
                      <a:lnTo>
                        <a:pt x="400" y="157"/>
                      </a:lnTo>
                      <a:lnTo>
                        <a:pt x="387" y="168"/>
                      </a:lnTo>
                      <a:lnTo>
                        <a:pt x="372" y="179"/>
                      </a:lnTo>
                      <a:lnTo>
                        <a:pt x="354" y="191"/>
                      </a:lnTo>
                      <a:lnTo>
                        <a:pt x="337" y="206"/>
                      </a:lnTo>
                      <a:lnTo>
                        <a:pt x="318" y="222"/>
                      </a:lnTo>
                      <a:lnTo>
                        <a:pt x="299" y="240"/>
                      </a:lnTo>
                      <a:lnTo>
                        <a:pt x="278" y="258"/>
                      </a:lnTo>
                      <a:lnTo>
                        <a:pt x="257" y="278"/>
                      </a:lnTo>
                      <a:lnTo>
                        <a:pt x="234" y="262"/>
                      </a:lnTo>
                      <a:lnTo>
                        <a:pt x="234" y="262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Freeform 193"/>
                <p:cNvSpPr>
                  <a:spLocks/>
                </p:cNvSpPr>
                <p:nvPr/>
              </p:nvSpPr>
              <p:spPr bwMode="auto">
                <a:xfrm>
                  <a:off x="2509838" y="4037013"/>
                  <a:ext cx="173038" cy="725488"/>
                </a:xfrm>
                <a:custGeom>
                  <a:avLst/>
                  <a:gdLst>
                    <a:gd name="T0" fmla="*/ 169 w 219"/>
                    <a:gd name="T1" fmla="*/ 56 h 914"/>
                    <a:gd name="T2" fmla="*/ 173 w 219"/>
                    <a:gd name="T3" fmla="*/ 81 h 914"/>
                    <a:gd name="T4" fmla="*/ 179 w 219"/>
                    <a:gd name="T5" fmla="*/ 117 h 914"/>
                    <a:gd name="T6" fmla="*/ 182 w 219"/>
                    <a:gd name="T7" fmla="*/ 141 h 914"/>
                    <a:gd name="T8" fmla="*/ 184 w 219"/>
                    <a:gd name="T9" fmla="*/ 168 h 914"/>
                    <a:gd name="T10" fmla="*/ 188 w 219"/>
                    <a:gd name="T11" fmla="*/ 202 h 914"/>
                    <a:gd name="T12" fmla="*/ 192 w 219"/>
                    <a:gd name="T13" fmla="*/ 242 h 914"/>
                    <a:gd name="T14" fmla="*/ 196 w 219"/>
                    <a:gd name="T15" fmla="*/ 287 h 914"/>
                    <a:gd name="T16" fmla="*/ 204 w 219"/>
                    <a:gd name="T17" fmla="*/ 366 h 914"/>
                    <a:gd name="T18" fmla="*/ 209 w 219"/>
                    <a:gd name="T19" fmla="*/ 453 h 914"/>
                    <a:gd name="T20" fmla="*/ 215 w 219"/>
                    <a:gd name="T21" fmla="*/ 528 h 914"/>
                    <a:gd name="T22" fmla="*/ 219 w 219"/>
                    <a:gd name="T23" fmla="*/ 597 h 914"/>
                    <a:gd name="T24" fmla="*/ 217 w 219"/>
                    <a:gd name="T25" fmla="*/ 656 h 914"/>
                    <a:gd name="T26" fmla="*/ 213 w 219"/>
                    <a:gd name="T27" fmla="*/ 710 h 914"/>
                    <a:gd name="T28" fmla="*/ 205 w 219"/>
                    <a:gd name="T29" fmla="*/ 757 h 914"/>
                    <a:gd name="T30" fmla="*/ 196 w 219"/>
                    <a:gd name="T31" fmla="*/ 802 h 914"/>
                    <a:gd name="T32" fmla="*/ 186 w 219"/>
                    <a:gd name="T33" fmla="*/ 840 h 914"/>
                    <a:gd name="T34" fmla="*/ 175 w 219"/>
                    <a:gd name="T35" fmla="*/ 871 h 914"/>
                    <a:gd name="T36" fmla="*/ 161 w 219"/>
                    <a:gd name="T37" fmla="*/ 893 h 914"/>
                    <a:gd name="T38" fmla="*/ 146 w 219"/>
                    <a:gd name="T39" fmla="*/ 907 h 914"/>
                    <a:gd name="T40" fmla="*/ 136 w 219"/>
                    <a:gd name="T41" fmla="*/ 912 h 914"/>
                    <a:gd name="T42" fmla="*/ 125 w 219"/>
                    <a:gd name="T43" fmla="*/ 912 h 914"/>
                    <a:gd name="T44" fmla="*/ 117 w 219"/>
                    <a:gd name="T45" fmla="*/ 905 h 914"/>
                    <a:gd name="T46" fmla="*/ 112 w 219"/>
                    <a:gd name="T47" fmla="*/ 891 h 914"/>
                    <a:gd name="T48" fmla="*/ 104 w 219"/>
                    <a:gd name="T49" fmla="*/ 867 h 914"/>
                    <a:gd name="T50" fmla="*/ 83 w 219"/>
                    <a:gd name="T51" fmla="*/ 844 h 914"/>
                    <a:gd name="T52" fmla="*/ 50 w 219"/>
                    <a:gd name="T53" fmla="*/ 817 h 914"/>
                    <a:gd name="T54" fmla="*/ 21 w 219"/>
                    <a:gd name="T55" fmla="*/ 792 h 914"/>
                    <a:gd name="T56" fmla="*/ 4 w 219"/>
                    <a:gd name="T57" fmla="*/ 775 h 914"/>
                    <a:gd name="T58" fmla="*/ 0 w 219"/>
                    <a:gd name="T59" fmla="*/ 768 h 914"/>
                    <a:gd name="T60" fmla="*/ 0 w 219"/>
                    <a:gd name="T61" fmla="*/ 766 h 914"/>
                    <a:gd name="T62" fmla="*/ 10 w 219"/>
                    <a:gd name="T63" fmla="*/ 766 h 914"/>
                    <a:gd name="T64" fmla="*/ 35 w 219"/>
                    <a:gd name="T65" fmla="*/ 768 h 914"/>
                    <a:gd name="T66" fmla="*/ 69 w 219"/>
                    <a:gd name="T67" fmla="*/ 775 h 914"/>
                    <a:gd name="T68" fmla="*/ 96 w 219"/>
                    <a:gd name="T69" fmla="*/ 779 h 914"/>
                    <a:gd name="T70" fmla="*/ 115 w 219"/>
                    <a:gd name="T71" fmla="*/ 775 h 914"/>
                    <a:gd name="T72" fmla="*/ 129 w 219"/>
                    <a:gd name="T73" fmla="*/ 763 h 914"/>
                    <a:gd name="T74" fmla="*/ 140 w 219"/>
                    <a:gd name="T75" fmla="*/ 737 h 914"/>
                    <a:gd name="T76" fmla="*/ 148 w 219"/>
                    <a:gd name="T77" fmla="*/ 707 h 914"/>
                    <a:gd name="T78" fmla="*/ 150 w 219"/>
                    <a:gd name="T79" fmla="*/ 685 h 914"/>
                    <a:gd name="T80" fmla="*/ 152 w 219"/>
                    <a:gd name="T81" fmla="*/ 658 h 914"/>
                    <a:gd name="T82" fmla="*/ 154 w 219"/>
                    <a:gd name="T83" fmla="*/ 626 h 914"/>
                    <a:gd name="T84" fmla="*/ 156 w 219"/>
                    <a:gd name="T85" fmla="*/ 588 h 914"/>
                    <a:gd name="T86" fmla="*/ 156 w 219"/>
                    <a:gd name="T87" fmla="*/ 545 h 914"/>
                    <a:gd name="T88" fmla="*/ 154 w 219"/>
                    <a:gd name="T89" fmla="*/ 449 h 914"/>
                    <a:gd name="T90" fmla="*/ 150 w 219"/>
                    <a:gd name="T91" fmla="*/ 350 h 914"/>
                    <a:gd name="T92" fmla="*/ 144 w 219"/>
                    <a:gd name="T93" fmla="*/ 265 h 914"/>
                    <a:gd name="T94" fmla="*/ 138 w 219"/>
                    <a:gd name="T95" fmla="*/ 220 h 914"/>
                    <a:gd name="T96" fmla="*/ 133 w 219"/>
                    <a:gd name="T97" fmla="*/ 179 h 914"/>
                    <a:gd name="T98" fmla="*/ 125 w 219"/>
                    <a:gd name="T99" fmla="*/ 143 h 914"/>
                    <a:gd name="T100" fmla="*/ 117 w 219"/>
                    <a:gd name="T101" fmla="*/ 110 h 914"/>
                    <a:gd name="T102" fmla="*/ 110 w 219"/>
                    <a:gd name="T103" fmla="*/ 81 h 914"/>
                    <a:gd name="T104" fmla="*/ 96 w 219"/>
                    <a:gd name="T105" fmla="*/ 42 h 914"/>
                    <a:gd name="T106" fmla="*/ 89 w 219"/>
                    <a:gd name="T107" fmla="*/ 16 h 914"/>
                    <a:gd name="T108" fmla="*/ 87 w 219"/>
                    <a:gd name="T109" fmla="*/ 11 h 914"/>
                    <a:gd name="T110" fmla="*/ 87 w 219"/>
                    <a:gd name="T111" fmla="*/ 6 h 914"/>
                    <a:gd name="T112" fmla="*/ 92 w 219"/>
                    <a:gd name="T113" fmla="*/ 2 h 914"/>
                    <a:gd name="T114" fmla="*/ 106 w 219"/>
                    <a:gd name="T115" fmla="*/ 0 h 914"/>
                    <a:gd name="T116" fmla="*/ 154 w 219"/>
                    <a:gd name="T117" fmla="*/ 20 h 914"/>
                    <a:gd name="T118" fmla="*/ 159 w 219"/>
                    <a:gd name="T119" fmla="*/ 31 h 914"/>
                    <a:gd name="T120" fmla="*/ 165 w 219"/>
                    <a:gd name="T121" fmla="*/ 45 h 9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9" h="914">
                      <a:moveTo>
                        <a:pt x="165" y="45"/>
                      </a:moveTo>
                      <a:lnTo>
                        <a:pt x="167" y="51"/>
                      </a:lnTo>
                      <a:lnTo>
                        <a:pt x="169" y="56"/>
                      </a:lnTo>
                      <a:lnTo>
                        <a:pt x="171" y="63"/>
                      </a:lnTo>
                      <a:lnTo>
                        <a:pt x="173" y="72"/>
                      </a:lnTo>
                      <a:lnTo>
                        <a:pt x="173" y="81"/>
                      </a:lnTo>
                      <a:lnTo>
                        <a:pt x="175" y="92"/>
                      </a:lnTo>
                      <a:lnTo>
                        <a:pt x="177" y="105"/>
                      </a:lnTo>
                      <a:lnTo>
                        <a:pt x="179" y="117"/>
                      </a:lnTo>
                      <a:lnTo>
                        <a:pt x="181" y="125"/>
                      </a:lnTo>
                      <a:lnTo>
                        <a:pt x="181" y="132"/>
                      </a:lnTo>
                      <a:lnTo>
                        <a:pt x="182" y="141"/>
                      </a:lnTo>
                      <a:lnTo>
                        <a:pt x="182" y="150"/>
                      </a:lnTo>
                      <a:lnTo>
                        <a:pt x="182" y="159"/>
                      </a:lnTo>
                      <a:lnTo>
                        <a:pt x="184" y="168"/>
                      </a:lnTo>
                      <a:lnTo>
                        <a:pt x="186" y="179"/>
                      </a:lnTo>
                      <a:lnTo>
                        <a:pt x="186" y="191"/>
                      </a:lnTo>
                      <a:lnTo>
                        <a:pt x="188" y="202"/>
                      </a:lnTo>
                      <a:lnTo>
                        <a:pt x="188" y="215"/>
                      </a:lnTo>
                      <a:lnTo>
                        <a:pt x="190" y="227"/>
                      </a:lnTo>
                      <a:lnTo>
                        <a:pt x="192" y="242"/>
                      </a:lnTo>
                      <a:lnTo>
                        <a:pt x="192" y="256"/>
                      </a:lnTo>
                      <a:lnTo>
                        <a:pt x="194" y="271"/>
                      </a:lnTo>
                      <a:lnTo>
                        <a:pt x="196" y="287"/>
                      </a:lnTo>
                      <a:lnTo>
                        <a:pt x="198" y="303"/>
                      </a:lnTo>
                      <a:lnTo>
                        <a:pt x="200" y="334"/>
                      </a:lnTo>
                      <a:lnTo>
                        <a:pt x="204" y="366"/>
                      </a:lnTo>
                      <a:lnTo>
                        <a:pt x="205" y="397"/>
                      </a:lnTo>
                      <a:lnTo>
                        <a:pt x="207" y="426"/>
                      </a:lnTo>
                      <a:lnTo>
                        <a:pt x="209" y="453"/>
                      </a:lnTo>
                      <a:lnTo>
                        <a:pt x="211" y="480"/>
                      </a:lnTo>
                      <a:lnTo>
                        <a:pt x="213" y="505"/>
                      </a:lnTo>
                      <a:lnTo>
                        <a:pt x="215" y="528"/>
                      </a:lnTo>
                      <a:lnTo>
                        <a:pt x="217" y="554"/>
                      </a:lnTo>
                      <a:lnTo>
                        <a:pt x="217" y="575"/>
                      </a:lnTo>
                      <a:lnTo>
                        <a:pt x="219" y="597"/>
                      </a:lnTo>
                      <a:lnTo>
                        <a:pt x="219" y="619"/>
                      </a:lnTo>
                      <a:lnTo>
                        <a:pt x="219" y="638"/>
                      </a:lnTo>
                      <a:lnTo>
                        <a:pt x="217" y="656"/>
                      </a:lnTo>
                      <a:lnTo>
                        <a:pt x="217" y="674"/>
                      </a:lnTo>
                      <a:lnTo>
                        <a:pt x="215" y="692"/>
                      </a:lnTo>
                      <a:lnTo>
                        <a:pt x="213" y="710"/>
                      </a:lnTo>
                      <a:lnTo>
                        <a:pt x="211" y="727"/>
                      </a:lnTo>
                      <a:lnTo>
                        <a:pt x="209" y="743"/>
                      </a:lnTo>
                      <a:lnTo>
                        <a:pt x="205" y="757"/>
                      </a:lnTo>
                      <a:lnTo>
                        <a:pt x="204" y="774"/>
                      </a:lnTo>
                      <a:lnTo>
                        <a:pt x="200" y="788"/>
                      </a:lnTo>
                      <a:lnTo>
                        <a:pt x="196" y="802"/>
                      </a:lnTo>
                      <a:lnTo>
                        <a:pt x="192" y="817"/>
                      </a:lnTo>
                      <a:lnTo>
                        <a:pt x="190" y="829"/>
                      </a:lnTo>
                      <a:lnTo>
                        <a:pt x="186" y="840"/>
                      </a:lnTo>
                      <a:lnTo>
                        <a:pt x="182" y="853"/>
                      </a:lnTo>
                      <a:lnTo>
                        <a:pt x="179" y="862"/>
                      </a:lnTo>
                      <a:lnTo>
                        <a:pt x="175" y="871"/>
                      </a:lnTo>
                      <a:lnTo>
                        <a:pt x="169" y="880"/>
                      </a:lnTo>
                      <a:lnTo>
                        <a:pt x="165" y="887"/>
                      </a:lnTo>
                      <a:lnTo>
                        <a:pt x="161" y="893"/>
                      </a:lnTo>
                      <a:lnTo>
                        <a:pt x="156" y="898"/>
                      </a:lnTo>
                      <a:lnTo>
                        <a:pt x="152" y="903"/>
                      </a:lnTo>
                      <a:lnTo>
                        <a:pt x="146" y="907"/>
                      </a:lnTo>
                      <a:lnTo>
                        <a:pt x="142" y="909"/>
                      </a:lnTo>
                      <a:lnTo>
                        <a:pt x="138" y="911"/>
                      </a:lnTo>
                      <a:lnTo>
                        <a:pt x="136" y="912"/>
                      </a:lnTo>
                      <a:lnTo>
                        <a:pt x="133" y="914"/>
                      </a:lnTo>
                      <a:lnTo>
                        <a:pt x="129" y="914"/>
                      </a:lnTo>
                      <a:lnTo>
                        <a:pt x="125" y="912"/>
                      </a:lnTo>
                      <a:lnTo>
                        <a:pt x="123" y="912"/>
                      </a:lnTo>
                      <a:lnTo>
                        <a:pt x="119" y="909"/>
                      </a:lnTo>
                      <a:lnTo>
                        <a:pt x="117" y="905"/>
                      </a:lnTo>
                      <a:lnTo>
                        <a:pt x="115" y="902"/>
                      </a:lnTo>
                      <a:lnTo>
                        <a:pt x="113" y="896"/>
                      </a:lnTo>
                      <a:lnTo>
                        <a:pt x="112" y="891"/>
                      </a:lnTo>
                      <a:lnTo>
                        <a:pt x="110" y="884"/>
                      </a:lnTo>
                      <a:lnTo>
                        <a:pt x="108" y="875"/>
                      </a:lnTo>
                      <a:lnTo>
                        <a:pt x="104" y="867"/>
                      </a:lnTo>
                      <a:lnTo>
                        <a:pt x="98" y="860"/>
                      </a:lnTo>
                      <a:lnTo>
                        <a:pt x="90" y="851"/>
                      </a:lnTo>
                      <a:lnTo>
                        <a:pt x="83" y="844"/>
                      </a:lnTo>
                      <a:lnTo>
                        <a:pt x="73" y="835"/>
                      </a:lnTo>
                      <a:lnTo>
                        <a:pt x="62" y="826"/>
                      </a:lnTo>
                      <a:lnTo>
                        <a:pt x="50" y="817"/>
                      </a:lnTo>
                      <a:lnTo>
                        <a:pt x="39" y="806"/>
                      </a:lnTo>
                      <a:lnTo>
                        <a:pt x="29" y="799"/>
                      </a:lnTo>
                      <a:lnTo>
                        <a:pt x="21" y="792"/>
                      </a:lnTo>
                      <a:lnTo>
                        <a:pt x="14" y="784"/>
                      </a:lnTo>
                      <a:lnTo>
                        <a:pt x="8" y="779"/>
                      </a:lnTo>
                      <a:lnTo>
                        <a:pt x="4" y="775"/>
                      </a:lnTo>
                      <a:lnTo>
                        <a:pt x="0" y="772"/>
                      </a:lnTo>
                      <a:lnTo>
                        <a:pt x="0" y="770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6"/>
                      </a:lnTo>
                      <a:lnTo>
                        <a:pt x="2" y="766"/>
                      </a:lnTo>
                      <a:lnTo>
                        <a:pt x="4" y="766"/>
                      </a:lnTo>
                      <a:lnTo>
                        <a:pt x="10" y="766"/>
                      </a:lnTo>
                      <a:lnTo>
                        <a:pt x="16" y="766"/>
                      </a:lnTo>
                      <a:lnTo>
                        <a:pt x="25" y="766"/>
                      </a:lnTo>
                      <a:lnTo>
                        <a:pt x="35" y="768"/>
                      </a:lnTo>
                      <a:lnTo>
                        <a:pt x="46" y="770"/>
                      </a:lnTo>
                      <a:lnTo>
                        <a:pt x="58" y="774"/>
                      </a:lnTo>
                      <a:lnTo>
                        <a:pt x="69" y="775"/>
                      </a:lnTo>
                      <a:lnTo>
                        <a:pt x="79" y="777"/>
                      </a:lnTo>
                      <a:lnTo>
                        <a:pt x="87" y="779"/>
                      </a:lnTo>
                      <a:lnTo>
                        <a:pt x="96" y="779"/>
                      </a:lnTo>
                      <a:lnTo>
                        <a:pt x="102" y="777"/>
                      </a:lnTo>
                      <a:lnTo>
                        <a:pt x="110" y="777"/>
                      </a:lnTo>
                      <a:lnTo>
                        <a:pt x="115" y="775"/>
                      </a:lnTo>
                      <a:lnTo>
                        <a:pt x="119" y="772"/>
                      </a:lnTo>
                      <a:lnTo>
                        <a:pt x="125" y="768"/>
                      </a:lnTo>
                      <a:lnTo>
                        <a:pt x="129" y="763"/>
                      </a:lnTo>
                      <a:lnTo>
                        <a:pt x="133" y="756"/>
                      </a:lnTo>
                      <a:lnTo>
                        <a:pt x="136" y="747"/>
                      </a:lnTo>
                      <a:lnTo>
                        <a:pt x="140" y="737"/>
                      </a:lnTo>
                      <a:lnTo>
                        <a:pt x="144" y="727"/>
                      </a:lnTo>
                      <a:lnTo>
                        <a:pt x="146" y="714"/>
                      </a:lnTo>
                      <a:lnTo>
                        <a:pt x="148" y="707"/>
                      </a:lnTo>
                      <a:lnTo>
                        <a:pt x="148" y="700"/>
                      </a:lnTo>
                      <a:lnTo>
                        <a:pt x="150" y="692"/>
                      </a:lnTo>
                      <a:lnTo>
                        <a:pt x="150" y="685"/>
                      </a:lnTo>
                      <a:lnTo>
                        <a:pt x="152" y="676"/>
                      </a:lnTo>
                      <a:lnTo>
                        <a:pt x="152" y="667"/>
                      </a:lnTo>
                      <a:lnTo>
                        <a:pt x="152" y="658"/>
                      </a:lnTo>
                      <a:lnTo>
                        <a:pt x="154" y="647"/>
                      </a:lnTo>
                      <a:lnTo>
                        <a:pt x="154" y="637"/>
                      </a:lnTo>
                      <a:lnTo>
                        <a:pt x="154" y="626"/>
                      </a:lnTo>
                      <a:lnTo>
                        <a:pt x="156" y="613"/>
                      </a:lnTo>
                      <a:lnTo>
                        <a:pt x="156" y="600"/>
                      </a:lnTo>
                      <a:lnTo>
                        <a:pt x="156" y="588"/>
                      </a:lnTo>
                      <a:lnTo>
                        <a:pt x="156" y="573"/>
                      </a:lnTo>
                      <a:lnTo>
                        <a:pt x="156" y="559"/>
                      </a:lnTo>
                      <a:lnTo>
                        <a:pt x="156" y="545"/>
                      </a:lnTo>
                      <a:lnTo>
                        <a:pt x="156" y="512"/>
                      </a:lnTo>
                      <a:lnTo>
                        <a:pt x="156" y="481"/>
                      </a:lnTo>
                      <a:lnTo>
                        <a:pt x="154" y="449"/>
                      </a:lnTo>
                      <a:lnTo>
                        <a:pt x="154" y="417"/>
                      </a:lnTo>
                      <a:lnTo>
                        <a:pt x="152" y="384"/>
                      </a:lnTo>
                      <a:lnTo>
                        <a:pt x="150" y="350"/>
                      </a:lnTo>
                      <a:lnTo>
                        <a:pt x="148" y="316"/>
                      </a:lnTo>
                      <a:lnTo>
                        <a:pt x="146" y="281"/>
                      </a:lnTo>
                      <a:lnTo>
                        <a:pt x="144" y="265"/>
                      </a:lnTo>
                      <a:lnTo>
                        <a:pt x="144" y="251"/>
                      </a:lnTo>
                      <a:lnTo>
                        <a:pt x="142" y="235"/>
                      </a:lnTo>
                      <a:lnTo>
                        <a:pt x="138" y="220"/>
                      </a:lnTo>
                      <a:lnTo>
                        <a:pt x="136" y="206"/>
                      </a:lnTo>
                      <a:lnTo>
                        <a:pt x="135" y="193"/>
                      </a:lnTo>
                      <a:lnTo>
                        <a:pt x="133" y="179"/>
                      </a:lnTo>
                      <a:lnTo>
                        <a:pt x="131" y="166"/>
                      </a:lnTo>
                      <a:lnTo>
                        <a:pt x="129" y="153"/>
                      </a:lnTo>
                      <a:lnTo>
                        <a:pt x="125" y="143"/>
                      </a:lnTo>
                      <a:lnTo>
                        <a:pt x="123" y="130"/>
                      </a:lnTo>
                      <a:lnTo>
                        <a:pt x="121" y="119"/>
                      </a:lnTo>
                      <a:lnTo>
                        <a:pt x="117" y="110"/>
                      </a:lnTo>
                      <a:lnTo>
                        <a:pt x="115" y="99"/>
                      </a:lnTo>
                      <a:lnTo>
                        <a:pt x="113" y="90"/>
                      </a:lnTo>
                      <a:lnTo>
                        <a:pt x="110" y="81"/>
                      </a:lnTo>
                      <a:lnTo>
                        <a:pt x="106" y="67"/>
                      </a:lnTo>
                      <a:lnTo>
                        <a:pt x="100" y="54"/>
                      </a:lnTo>
                      <a:lnTo>
                        <a:pt x="96" y="42"/>
                      </a:lnTo>
                      <a:lnTo>
                        <a:pt x="94" y="33"/>
                      </a:lnTo>
                      <a:lnTo>
                        <a:pt x="90" y="24"/>
                      </a:lnTo>
                      <a:lnTo>
                        <a:pt x="89" y="16"/>
                      </a:lnTo>
                      <a:lnTo>
                        <a:pt x="89" y="15"/>
                      </a:lnTo>
                      <a:lnTo>
                        <a:pt x="89" y="13"/>
                      </a:lnTo>
                      <a:lnTo>
                        <a:pt x="87" y="11"/>
                      </a:lnTo>
                      <a:lnTo>
                        <a:pt x="87" y="9"/>
                      </a:lnTo>
                      <a:lnTo>
                        <a:pt x="87" y="7"/>
                      </a:lnTo>
                      <a:lnTo>
                        <a:pt x="87" y="6"/>
                      </a:lnTo>
                      <a:lnTo>
                        <a:pt x="87" y="4"/>
                      </a:lnTo>
                      <a:lnTo>
                        <a:pt x="90" y="2"/>
                      </a:lnTo>
                      <a:lnTo>
                        <a:pt x="92" y="2"/>
                      </a:lnTo>
                      <a:lnTo>
                        <a:pt x="96" y="0"/>
                      </a:lnTo>
                      <a:lnTo>
                        <a:pt x="100" y="0"/>
                      </a:lnTo>
                      <a:lnTo>
                        <a:pt x="106" y="0"/>
                      </a:lnTo>
                      <a:lnTo>
                        <a:pt x="146" y="15"/>
                      </a:lnTo>
                      <a:lnTo>
                        <a:pt x="150" y="16"/>
                      </a:lnTo>
                      <a:lnTo>
                        <a:pt x="154" y="20"/>
                      </a:lnTo>
                      <a:lnTo>
                        <a:pt x="156" y="22"/>
                      </a:lnTo>
                      <a:lnTo>
                        <a:pt x="158" y="25"/>
                      </a:lnTo>
                      <a:lnTo>
                        <a:pt x="159" y="31"/>
                      </a:lnTo>
                      <a:lnTo>
                        <a:pt x="161" y="34"/>
                      </a:lnTo>
                      <a:lnTo>
                        <a:pt x="163" y="40"/>
                      </a:lnTo>
                      <a:lnTo>
                        <a:pt x="165" y="45"/>
                      </a:lnTo>
                      <a:lnTo>
                        <a:pt x="165" y="45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4709285" y="4024222"/>
              <a:ext cx="492802" cy="495335"/>
              <a:chOff x="2290252" y="3769155"/>
              <a:chExt cx="492802" cy="495335"/>
            </a:xfrm>
          </p:grpSpPr>
          <p:pic>
            <p:nvPicPr>
              <p:cNvPr id="58" name="图片 5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0252" y="3769155"/>
                <a:ext cx="492802" cy="495335"/>
              </a:xfrm>
              <a:prstGeom prst="rect">
                <a:avLst/>
              </a:prstGeom>
            </p:spPr>
          </p:pic>
          <p:grpSp>
            <p:nvGrpSpPr>
              <p:cNvPr id="59" name="组合 58"/>
              <p:cNvGrpSpPr/>
              <p:nvPr/>
            </p:nvGrpSpPr>
            <p:grpSpPr>
              <a:xfrm>
                <a:off x="2435336" y="3852687"/>
                <a:ext cx="166909" cy="328280"/>
                <a:chOff x="2428876" y="3860800"/>
                <a:chExt cx="407988" cy="901701"/>
              </a:xfrm>
              <a:solidFill>
                <a:srgbClr val="FF0000"/>
              </a:solidFill>
            </p:grpSpPr>
            <p:sp>
              <p:nvSpPr>
                <p:cNvPr id="60" name="Freeform 192"/>
                <p:cNvSpPr>
                  <a:spLocks/>
                </p:cNvSpPr>
                <p:nvPr/>
              </p:nvSpPr>
              <p:spPr bwMode="auto">
                <a:xfrm>
                  <a:off x="2428876" y="3860800"/>
                  <a:ext cx="407988" cy="220663"/>
                </a:xfrm>
                <a:custGeom>
                  <a:avLst/>
                  <a:gdLst>
                    <a:gd name="T0" fmla="*/ 268 w 513"/>
                    <a:gd name="T1" fmla="*/ 220 h 278"/>
                    <a:gd name="T2" fmla="*/ 310 w 513"/>
                    <a:gd name="T3" fmla="*/ 166 h 278"/>
                    <a:gd name="T4" fmla="*/ 343 w 513"/>
                    <a:gd name="T5" fmla="*/ 125 h 278"/>
                    <a:gd name="T6" fmla="*/ 364 w 513"/>
                    <a:gd name="T7" fmla="*/ 94 h 278"/>
                    <a:gd name="T8" fmla="*/ 375 w 513"/>
                    <a:gd name="T9" fmla="*/ 76 h 278"/>
                    <a:gd name="T10" fmla="*/ 374 w 513"/>
                    <a:gd name="T11" fmla="*/ 71 h 278"/>
                    <a:gd name="T12" fmla="*/ 362 w 513"/>
                    <a:gd name="T13" fmla="*/ 67 h 278"/>
                    <a:gd name="T14" fmla="*/ 352 w 513"/>
                    <a:gd name="T15" fmla="*/ 67 h 278"/>
                    <a:gd name="T16" fmla="*/ 339 w 513"/>
                    <a:gd name="T17" fmla="*/ 71 h 278"/>
                    <a:gd name="T18" fmla="*/ 316 w 513"/>
                    <a:gd name="T19" fmla="*/ 78 h 278"/>
                    <a:gd name="T20" fmla="*/ 287 w 513"/>
                    <a:gd name="T21" fmla="*/ 89 h 278"/>
                    <a:gd name="T22" fmla="*/ 253 w 513"/>
                    <a:gd name="T23" fmla="*/ 103 h 278"/>
                    <a:gd name="T24" fmla="*/ 211 w 513"/>
                    <a:gd name="T25" fmla="*/ 119 h 278"/>
                    <a:gd name="T26" fmla="*/ 170 w 513"/>
                    <a:gd name="T27" fmla="*/ 137 h 278"/>
                    <a:gd name="T28" fmla="*/ 138 w 513"/>
                    <a:gd name="T29" fmla="*/ 150 h 278"/>
                    <a:gd name="T30" fmla="*/ 113 w 513"/>
                    <a:gd name="T31" fmla="*/ 157 h 278"/>
                    <a:gd name="T32" fmla="*/ 94 w 513"/>
                    <a:gd name="T33" fmla="*/ 163 h 278"/>
                    <a:gd name="T34" fmla="*/ 84 w 513"/>
                    <a:gd name="T35" fmla="*/ 164 h 278"/>
                    <a:gd name="T36" fmla="*/ 67 w 513"/>
                    <a:gd name="T37" fmla="*/ 163 h 278"/>
                    <a:gd name="T38" fmla="*/ 48 w 513"/>
                    <a:gd name="T39" fmla="*/ 154 h 278"/>
                    <a:gd name="T40" fmla="*/ 25 w 513"/>
                    <a:gd name="T41" fmla="*/ 141 h 278"/>
                    <a:gd name="T42" fmla="*/ 7 w 513"/>
                    <a:gd name="T43" fmla="*/ 128 h 278"/>
                    <a:gd name="T44" fmla="*/ 0 w 513"/>
                    <a:gd name="T45" fmla="*/ 118 h 278"/>
                    <a:gd name="T46" fmla="*/ 2 w 513"/>
                    <a:gd name="T47" fmla="*/ 107 h 278"/>
                    <a:gd name="T48" fmla="*/ 13 w 513"/>
                    <a:gd name="T49" fmla="*/ 100 h 278"/>
                    <a:gd name="T50" fmla="*/ 32 w 513"/>
                    <a:gd name="T51" fmla="*/ 98 h 278"/>
                    <a:gd name="T52" fmla="*/ 46 w 513"/>
                    <a:gd name="T53" fmla="*/ 98 h 278"/>
                    <a:gd name="T54" fmla="*/ 63 w 513"/>
                    <a:gd name="T55" fmla="*/ 96 h 278"/>
                    <a:gd name="T56" fmla="*/ 84 w 513"/>
                    <a:gd name="T57" fmla="*/ 92 h 278"/>
                    <a:gd name="T58" fmla="*/ 130 w 513"/>
                    <a:gd name="T59" fmla="*/ 83 h 278"/>
                    <a:gd name="T60" fmla="*/ 195 w 513"/>
                    <a:gd name="T61" fmla="*/ 67 h 278"/>
                    <a:gd name="T62" fmla="*/ 251 w 513"/>
                    <a:gd name="T63" fmla="*/ 53 h 278"/>
                    <a:gd name="T64" fmla="*/ 293 w 513"/>
                    <a:gd name="T65" fmla="*/ 42 h 278"/>
                    <a:gd name="T66" fmla="*/ 326 w 513"/>
                    <a:gd name="T67" fmla="*/ 29 h 278"/>
                    <a:gd name="T68" fmla="*/ 351 w 513"/>
                    <a:gd name="T69" fmla="*/ 18 h 278"/>
                    <a:gd name="T70" fmla="*/ 372 w 513"/>
                    <a:gd name="T71" fmla="*/ 8 h 278"/>
                    <a:gd name="T72" fmla="*/ 391 w 513"/>
                    <a:gd name="T73" fmla="*/ 0 h 278"/>
                    <a:gd name="T74" fmla="*/ 400 w 513"/>
                    <a:gd name="T75" fmla="*/ 4 h 278"/>
                    <a:gd name="T76" fmla="*/ 416 w 513"/>
                    <a:gd name="T77" fmla="*/ 11 h 278"/>
                    <a:gd name="T78" fmla="*/ 441 w 513"/>
                    <a:gd name="T79" fmla="*/ 20 h 278"/>
                    <a:gd name="T80" fmla="*/ 471 w 513"/>
                    <a:gd name="T81" fmla="*/ 40 h 278"/>
                    <a:gd name="T82" fmla="*/ 500 w 513"/>
                    <a:gd name="T83" fmla="*/ 62 h 278"/>
                    <a:gd name="T84" fmla="*/ 510 w 513"/>
                    <a:gd name="T85" fmla="*/ 76 h 278"/>
                    <a:gd name="T86" fmla="*/ 513 w 513"/>
                    <a:gd name="T87" fmla="*/ 89 h 278"/>
                    <a:gd name="T88" fmla="*/ 512 w 513"/>
                    <a:gd name="T89" fmla="*/ 100 h 278"/>
                    <a:gd name="T90" fmla="*/ 498 w 513"/>
                    <a:gd name="T91" fmla="*/ 107 h 278"/>
                    <a:gd name="T92" fmla="*/ 477 w 513"/>
                    <a:gd name="T93" fmla="*/ 114 h 278"/>
                    <a:gd name="T94" fmla="*/ 456 w 513"/>
                    <a:gd name="T95" fmla="*/ 121 h 278"/>
                    <a:gd name="T96" fmla="*/ 425 w 513"/>
                    <a:gd name="T97" fmla="*/ 139 h 278"/>
                    <a:gd name="T98" fmla="*/ 387 w 513"/>
                    <a:gd name="T99" fmla="*/ 168 h 278"/>
                    <a:gd name="T100" fmla="*/ 337 w 513"/>
                    <a:gd name="T101" fmla="*/ 206 h 278"/>
                    <a:gd name="T102" fmla="*/ 278 w 513"/>
                    <a:gd name="T103" fmla="*/ 258 h 278"/>
                    <a:gd name="T104" fmla="*/ 234 w 513"/>
                    <a:gd name="T105" fmla="*/ 262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13" h="278">
                      <a:moveTo>
                        <a:pt x="234" y="262"/>
                      </a:moveTo>
                      <a:lnTo>
                        <a:pt x="251" y="240"/>
                      </a:lnTo>
                      <a:lnTo>
                        <a:pt x="268" y="220"/>
                      </a:lnTo>
                      <a:lnTo>
                        <a:pt x="283" y="201"/>
                      </a:lnTo>
                      <a:lnTo>
                        <a:pt x="297" y="182"/>
                      </a:lnTo>
                      <a:lnTo>
                        <a:pt x="310" y="166"/>
                      </a:lnTo>
                      <a:lnTo>
                        <a:pt x="322" y="152"/>
                      </a:lnTo>
                      <a:lnTo>
                        <a:pt x="333" y="137"/>
                      </a:lnTo>
                      <a:lnTo>
                        <a:pt x="343" y="125"/>
                      </a:lnTo>
                      <a:lnTo>
                        <a:pt x="351" y="114"/>
                      </a:lnTo>
                      <a:lnTo>
                        <a:pt x="358" y="103"/>
                      </a:lnTo>
                      <a:lnTo>
                        <a:pt x="364" y="94"/>
                      </a:lnTo>
                      <a:lnTo>
                        <a:pt x="370" y="87"/>
                      </a:lnTo>
                      <a:lnTo>
                        <a:pt x="374" y="82"/>
                      </a:lnTo>
                      <a:lnTo>
                        <a:pt x="375" y="76"/>
                      </a:lnTo>
                      <a:lnTo>
                        <a:pt x="375" y="74"/>
                      </a:lnTo>
                      <a:lnTo>
                        <a:pt x="375" y="73"/>
                      </a:lnTo>
                      <a:lnTo>
                        <a:pt x="374" y="71"/>
                      </a:lnTo>
                      <a:lnTo>
                        <a:pt x="372" y="69"/>
                      </a:lnTo>
                      <a:lnTo>
                        <a:pt x="366" y="67"/>
                      </a:lnTo>
                      <a:lnTo>
                        <a:pt x="362" y="67"/>
                      </a:lnTo>
                      <a:lnTo>
                        <a:pt x="358" y="67"/>
                      </a:lnTo>
                      <a:lnTo>
                        <a:pt x="356" y="67"/>
                      </a:lnTo>
                      <a:lnTo>
                        <a:pt x="352" y="67"/>
                      </a:lnTo>
                      <a:lnTo>
                        <a:pt x="349" y="69"/>
                      </a:lnTo>
                      <a:lnTo>
                        <a:pt x="345" y="69"/>
                      </a:lnTo>
                      <a:lnTo>
                        <a:pt x="339" y="71"/>
                      </a:lnTo>
                      <a:lnTo>
                        <a:pt x="331" y="73"/>
                      </a:lnTo>
                      <a:lnTo>
                        <a:pt x="326" y="76"/>
                      </a:lnTo>
                      <a:lnTo>
                        <a:pt x="316" y="78"/>
                      </a:lnTo>
                      <a:lnTo>
                        <a:pt x="308" y="82"/>
                      </a:lnTo>
                      <a:lnTo>
                        <a:pt x="299" y="85"/>
                      </a:lnTo>
                      <a:lnTo>
                        <a:pt x="287" y="89"/>
                      </a:lnTo>
                      <a:lnTo>
                        <a:pt x="278" y="92"/>
                      </a:lnTo>
                      <a:lnTo>
                        <a:pt x="264" y="98"/>
                      </a:lnTo>
                      <a:lnTo>
                        <a:pt x="253" y="103"/>
                      </a:lnTo>
                      <a:lnTo>
                        <a:pt x="239" y="107"/>
                      </a:lnTo>
                      <a:lnTo>
                        <a:pt x="226" y="114"/>
                      </a:lnTo>
                      <a:lnTo>
                        <a:pt x="211" y="119"/>
                      </a:lnTo>
                      <a:lnTo>
                        <a:pt x="195" y="127"/>
                      </a:lnTo>
                      <a:lnTo>
                        <a:pt x="182" y="132"/>
                      </a:lnTo>
                      <a:lnTo>
                        <a:pt x="170" y="137"/>
                      </a:lnTo>
                      <a:lnTo>
                        <a:pt x="159" y="141"/>
                      </a:lnTo>
                      <a:lnTo>
                        <a:pt x="147" y="146"/>
                      </a:lnTo>
                      <a:lnTo>
                        <a:pt x="138" y="150"/>
                      </a:lnTo>
                      <a:lnTo>
                        <a:pt x="128" y="152"/>
                      </a:lnTo>
                      <a:lnTo>
                        <a:pt x="121" y="155"/>
                      </a:lnTo>
                      <a:lnTo>
                        <a:pt x="113" y="157"/>
                      </a:lnTo>
                      <a:lnTo>
                        <a:pt x="105" y="161"/>
                      </a:lnTo>
                      <a:lnTo>
                        <a:pt x="99" y="163"/>
                      </a:lnTo>
                      <a:lnTo>
                        <a:pt x="94" y="163"/>
                      </a:lnTo>
                      <a:lnTo>
                        <a:pt x="90" y="164"/>
                      </a:lnTo>
                      <a:lnTo>
                        <a:pt x="86" y="164"/>
                      </a:lnTo>
                      <a:lnTo>
                        <a:pt x="84" y="164"/>
                      </a:lnTo>
                      <a:lnTo>
                        <a:pt x="78" y="164"/>
                      </a:lnTo>
                      <a:lnTo>
                        <a:pt x="73" y="164"/>
                      </a:lnTo>
                      <a:lnTo>
                        <a:pt x="67" y="163"/>
                      </a:lnTo>
                      <a:lnTo>
                        <a:pt x="61" y="161"/>
                      </a:lnTo>
                      <a:lnTo>
                        <a:pt x="55" y="157"/>
                      </a:lnTo>
                      <a:lnTo>
                        <a:pt x="48" y="154"/>
                      </a:lnTo>
                      <a:lnTo>
                        <a:pt x="42" y="150"/>
                      </a:lnTo>
                      <a:lnTo>
                        <a:pt x="32" y="145"/>
                      </a:lnTo>
                      <a:lnTo>
                        <a:pt x="25" y="141"/>
                      </a:lnTo>
                      <a:lnTo>
                        <a:pt x="17" y="136"/>
                      </a:lnTo>
                      <a:lnTo>
                        <a:pt x="11" y="132"/>
                      </a:lnTo>
                      <a:lnTo>
                        <a:pt x="7" y="128"/>
                      </a:lnTo>
                      <a:lnTo>
                        <a:pt x="4" y="125"/>
                      </a:lnTo>
                      <a:lnTo>
                        <a:pt x="2" y="121"/>
                      </a:lnTo>
                      <a:lnTo>
                        <a:pt x="0" y="118"/>
                      </a:lnTo>
                      <a:lnTo>
                        <a:pt x="2" y="114"/>
                      </a:lnTo>
                      <a:lnTo>
                        <a:pt x="2" y="110"/>
                      </a:lnTo>
                      <a:lnTo>
                        <a:pt x="2" y="107"/>
                      </a:lnTo>
                      <a:lnTo>
                        <a:pt x="6" y="103"/>
                      </a:lnTo>
                      <a:lnTo>
                        <a:pt x="7" y="101"/>
                      </a:lnTo>
                      <a:lnTo>
                        <a:pt x="13" y="100"/>
                      </a:lnTo>
                      <a:lnTo>
                        <a:pt x="19" y="100"/>
                      </a:lnTo>
                      <a:lnTo>
                        <a:pt x="25" y="98"/>
                      </a:lnTo>
                      <a:lnTo>
                        <a:pt x="32" y="98"/>
                      </a:lnTo>
                      <a:lnTo>
                        <a:pt x="36" y="98"/>
                      </a:lnTo>
                      <a:lnTo>
                        <a:pt x="40" y="98"/>
                      </a:lnTo>
                      <a:lnTo>
                        <a:pt x="46" y="98"/>
                      </a:lnTo>
                      <a:lnTo>
                        <a:pt x="52" y="96"/>
                      </a:lnTo>
                      <a:lnTo>
                        <a:pt x="57" y="96"/>
                      </a:lnTo>
                      <a:lnTo>
                        <a:pt x="63" y="96"/>
                      </a:lnTo>
                      <a:lnTo>
                        <a:pt x="69" y="94"/>
                      </a:lnTo>
                      <a:lnTo>
                        <a:pt x="76" y="94"/>
                      </a:lnTo>
                      <a:lnTo>
                        <a:pt x="84" y="92"/>
                      </a:lnTo>
                      <a:lnTo>
                        <a:pt x="94" y="91"/>
                      </a:lnTo>
                      <a:lnTo>
                        <a:pt x="111" y="87"/>
                      </a:lnTo>
                      <a:lnTo>
                        <a:pt x="130" y="83"/>
                      </a:lnTo>
                      <a:lnTo>
                        <a:pt x="151" y="78"/>
                      </a:lnTo>
                      <a:lnTo>
                        <a:pt x="174" y="73"/>
                      </a:lnTo>
                      <a:lnTo>
                        <a:pt x="195" y="67"/>
                      </a:lnTo>
                      <a:lnTo>
                        <a:pt x="214" y="62"/>
                      </a:lnTo>
                      <a:lnTo>
                        <a:pt x="234" y="58"/>
                      </a:lnTo>
                      <a:lnTo>
                        <a:pt x="251" y="53"/>
                      </a:lnTo>
                      <a:lnTo>
                        <a:pt x="266" y="49"/>
                      </a:lnTo>
                      <a:lnTo>
                        <a:pt x="282" y="45"/>
                      </a:lnTo>
                      <a:lnTo>
                        <a:pt x="293" y="42"/>
                      </a:lnTo>
                      <a:lnTo>
                        <a:pt x="305" y="38"/>
                      </a:lnTo>
                      <a:lnTo>
                        <a:pt x="316" y="33"/>
                      </a:lnTo>
                      <a:lnTo>
                        <a:pt x="326" y="29"/>
                      </a:lnTo>
                      <a:lnTo>
                        <a:pt x="335" y="26"/>
                      </a:lnTo>
                      <a:lnTo>
                        <a:pt x="343" y="22"/>
                      </a:lnTo>
                      <a:lnTo>
                        <a:pt x="351" y="18"/>
                      </a:lnTo>
                      <a:lnTo>
                        <a:pt x="356" y="15"/>
                      </a:lnTo>
                      <a:lnTo>
                        <a:pt x="362" y="11"/>
                      </a:lnTo>
                      <a:lnTo>
                        <a:pt x="372" y="8"/>
                      </a:lnTo>
                      <a:lnTo>
                        <a:pt x="379" y="4"/>
                      </a:lnTo>
                      <a:lnTo>
                        <a:pt x="387" y="0"/>
                      </a:lnTo>
                      <a:lnTo>
                        <a:pt x="391" y="0"/>
                      </a:lnTo>
                      <a:lnTo>
                        <a:pt x="395" y="0"/>
                      </a:lnTo>
                      <a:lnTo>
                        <a:pt x="397" y="2"/>
                      </a:lnTo>
                      <a:lnTo>
                        <a:pt x="400" y="4"/>
                      </a:lnTo>
                      <a:lnTo>
                        <a:pt x="404" y="6"/>
                      </a:lnTo>
                      <a:lnTo>
                        <a:pt x="410" y="9"/>
                      </a:lnTo>
                      <a:lnTo>
                        <a:pt x="416" y="11"/>
                      </a:lnTo>
                      <a:lnTo>
                        <a:pt x="423" y="13"/>
                      </a:lnTo>
                      <a:lnTo>
                        <a:pt x="431" y="17"/>
                      </a:lnTo>
                      <a:lnTo>
                        <a:pt x="441" y="20"/>
                      </a:lnTo>
                      <a:lnTo>
                        <a:pt x="448" y="26"/>
                      </a:lnTo>
                      <a:lnTo>
                        <a:pt x="456" y="31"/>
                      </a:lnTo>
                      <a:lnTo>
                        <a:pt x="471" y="40"/>
                      </a:lnTo>
                      <a:lnTo>
                        <a:pt x="483" y="49"/>
                      </a:lnTo>
                      <a:lnTo>
                        <a:pt x="494" y="56"/>
                      </a:lnTo>
                      <a:lnTo>
                        <a:pt x="500" y="62"/>
                      </a:lnTo>
                      <a:lnTo>
                        <a:pt x="504" y="67"/>
                      </a:lnTo>
                      <a:lnTo>
                        <a:pt x="506" y="73"/>
                      </a:lnTo>
                      <a:lnTo>
                        <a:pt x="510" y="76"/>
                      </a:lnTo>
                      <a:lnTo>
                        <a:pt x="512" y="82"/>
                      </a:lnTo>
                      <a:lnTo>
                        <a:pt x="512" y="85"/>
                      </a:lnTo>
                      <a:lnTo>
                        <a:pt x="513" y="89"/>
                      </a:lnTo>
                      <a:lnTo>
                        <a:pt x="513" y="92"/>
                      </a:lnTo>
                      <a:lnTo>
                        <a:pt x="513" y="96"/>
                      </a:lnTo>
                      <a:lnTo>
                        <a:pt x="512" y="100"/>
                      </a:lnTo>
                      <a:lnTo>
                        <a:pt x="508" y="103"/>
                      </a:lnTo>
                      <a:lnTo>
                        <a:pt x="504" y="105"/>
                      </a:lnTo>
                      <a:lnTo>
                        <a:pt x="498" y="107"/>
                      </a:lnTo>
                      <a:lnTo>
                        <a:pt x="492" y="109"/>
                      </a:lnTo>
                      <a:lnTo>
                        <a:pt x="485" y="112"/>
                      </a:lnTo>
                      <a:lnTo>
                        <a:pt x="477" y="114"/>
                      </a:lnTo>
                      <a:lnTo>
                        <a:pt x="471" y="114"/>
                      </a:lnTo>
                      <a:lnTo>
                        <a:pt x="464" y="118"/>
                      </a:lnTo>
                      <a:lnTo>
                        <a:pt x="456" y="121"/>
                      </a:lnTo>
                      <a:lnTo>
                        <a:pt x="446" y="127"/>
                      </a:lnTo>
                      <a:lnTo>
                        <a:pt x="437" y="132"/>
                      </a:lnTo>
                      <a:lnTo>
                        <a:pt x="425" y="139"/>
                      </a:lnTo>
                      <a:lnTo>
                        <a:pt x="414" y="146"/>
                      </a:lnTo>
                      <a:lnTo>
                        <a:pt x="400" y="157"/>
                      </a:lnTo>
                      <a:lnTo>
                        <a:pt x="387" y="168"/>
                      </a:lnTo>
                      <a:lnTo>
                        <a:pt x="372" y="179"/>
                      </a:lnTo>
                      <a:lnTo>
                        <a:pt x="354" y="191"/>
                      </a:lnTo>
                      <a:lnTo>
                        <a:pt x="337" y="206"/>
                      </a:lnTo>
                      <a:lnTo>
                        <a:pt x="318" y="222"/>
                      </a:lnTo>
                      <a:lnTo>
                        <a:pt x="299" y="240"/>
                      </a:lnTo>
                      <a:lnTo>
                        <a:pt x="278" y="258"/>
                      </a:lnTo>
                      <a:lnTo>
                        <a:pt x="257" y="278"/>
                      </a:lnTo>
                      <a:lnTo>
                        <a:pt x="234" y="262"/>
                      </a:lnTo>
                      <a:lnTo>
                        <a:pt x="234" y="262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93"/>
                <p:cNvSpPr>
                  <a:spLocks/>
                </p:cNvSpPr>
                <p:nvPr/>
              </p:nvSpPr>
              <p:spPr bwMode="auto">
                <a:xfrm>
                  <a:off x="2509838" y="4037013"/>
                  <a:ext cx="173038" cy="725488"/>
                </a:xfrm>
                <a:custGeom>
                  <a:avLst/>
                  <a:gdLst>
                    <a:gd name="T0" fmla="*/ 169 w 219"/>
                    <a:gd name="T1" fmla="*/ 56 h 914"/>
                    <a:gd name="T2" fmla="*/ 173 w 219"/>
                    <a:gd name="T3" fmla="*/ 81 h 914"/>
                    <a:gd name="T4" fmla="*/ 179 w 219"/>
                    <a:gd name="T5" fmla="*/ 117 h 914"/>
                    <a:gd name="T6" fmla="*/ 182 w 219"/>
                    <a:gd name="T7" fmla="*/ 141 h 914"/>
                    <a:gd name="T8" fmla="*/ 184 w 219"/>
                    <a:gd name="T9" fmla="*/ 168 h 914"/>
                    <a:gd name="T10" fmla="*/ 188 w 219"/>
                    <a:gd name="T11" fmla="*/ 202 h 914"/>
                    <a:gd name="T12" fmla="*/ 192 w 219"/>
                    <a:gd name="T13" fmla="*/ 242 h 914"/>
                    <a:gd name="T14" fmla="*/ 196 w 219"/>
                    <a:gd name="T15" fmla="*/ 287 h 914"/>
                    <a:gd name="T16" fmla="*/ 204 w 219"/>
                    <a:gd name="T17" fmla="*/ 366 h 914"/>
                    <a:gd name="T18" fmla="*/ 209 w 219"/>
                    <a:gd name="T19" fmla="*/ 453 h 914"/>
                    <a:gd name="T20" fmla="*/ 215 w 219"/>
                    <a:gd name="T21" fmla="*/ 528 h 914"/>
                    <a:gd name="T22" fmla="*/ 219 w 219"/>
                    <a:gd name="T23" fmla="*/ 597 h 914"/>
                    <a:gd name="T24" fmla="*/ 217 w 219"/>
                    <a:gd name="T25" fmla="*/ 656 h 914"/>
                    <a:gd name="T26" fmla="*/ 213 w 219"/>
                    <a:gd name="T27" fmla="*/ 710 h 914"/>
                    <a:gd name="T28" fmla="*/ 205 w 219"/>
                    <a:gd name="T29" fmla="*/ 757 h 914"/>
                    <a:gd name="T30" fmla="*/ 196 w 219"/>
                    <a:gd name="T31" fmla="*/ 802 h 914"/>
                    <a:gd name="T32" fmla="*/ 186 w 219"/>
                    <a:gd name="T33" fmla="*/ 840 h 914"/>
                    <a:gd name="T34" fmla="*/ 175 w 219"/>
                    <a:gd name="T35" fmla="*/ 871 h 914"/>
                    <a:gd name="T36" fmla="*/ 161 w 219"/>
                    <a:gd name="T37" fmla="*/ 893 h 914"/>
                    <a:gd name="T38" fmla="*/ 146 w 219"/>
                    <a:gd name="T39" fmla="*/ 907 h 914"/>
                    <a:gd name="T40" fmla="*/ 136 w 219"/>
                    <a:gd name="T41" fmla="*/ 912 h 914"/>
                    <a:gd name="T42" fmla="*/ 125 w 219"/>
                    <a:gd name="T43" fmla="*/ 912 h 914"/>
                    <a:gd name="T44" fmla="*/ 117 w 219"/>
                    <a:gd name="T45" fmla="*/ 905 h 914"/>
                    <a:gd name="T46" fmla="*/ 112 w 219"/>
                    <a:gd name="T47" fmla="*/ 891 h 914"/>
                    <a:gd name="T48" fmla="*/ 104 w 219"/>
                    <a:gd name="T49" fmla="*/ 867 h 914"/>
                    <a:gd name="T50" fmla="*/ 83 w 219"/>
                    <a:gd name="T51" fmla="*/ 844 h 914"/>
                    <a:gd name="T52" fmla="*/ 50 w 219"/>
                    <a:gd name="T53" fmla="*/ 817 h 914"/>
                    <a:gd name="T54" fmla="*/ 21 w 219"/>
                    <a:gd name="T55" fmla="*/ 792 h 914"/>
                    <a:gd name="T56" fmla="*/ 4 w 219"/>
                    <a:gd name="T57" fmla="*/ 775 h 914"/>
                    <a:gd name="T58" fmla="*/ 0 w 219"/>
                    <a:gd name="T59" fmla="*/ 768 h 914"/>
                    <a:gd name="T60" fmla="*/ 0 w 219"/>
                    <a:gd name="T61" fmla="*/ 766 h 914"/>
                    <a:gd name="T62" fmla="*/ 10 w 219"/>
                    <a:gd name="T63" fmla="*/ 766 h 914"/>
                    <a:gd name="T64" fmla="*/ 35 w 219"/>
                    <a:gd name="T65" fmla="*/ 768 h 914"/>
                    <a:gd name="T66" fmla="*/ 69 w 219"/>
                    <a:gd name="T67" fmla="*/ 775 h 914"/>
                    <a:gd name="T68" fmla="*/ 96 w 219"/>
                    <a:gd name="T69" fmla="*/ 779 h 914"/>
                    <a:gd name="T70" fmla="*/ 115 w 219"/>
                    <a:gd name="T71" fmla="*/ 775 h 914"/>
                    <a:gd name="T72" fmla="*/ 129 w 219"/>
                    <a:gd name="T73" fmla="*/ 763 h 914"/>
                    <a:gd name="T74" fmla="*/ 140 w 219"/>
                    <a:gd name="T75" fmla="*/ 737 h 914"/>
                    <a:gd name="T76" fmla="*/ 148 w 219"/>
                    <a:gd name="T77" fmla="*/ 707 h 914"/>
                    <a:gd name="T78" fmla="*/ 150 w 219"/>
                    <a:gd name="T79" fmla="*/ 685 h 914"/>
                    <a:gd name="T80" fmla="*/ 152 w 219"/>
                    <a:gd name="T81" fmla="*/ 658 h 914"/>
                    <a:gd name="T82" fmla="*/ 154 w 219"/>
                    <a:gd name="T83" fmla="*/ 626 h 914"/>
                    <a:gd name="T84" fmla="*/ 156 w 219"/>
                    <a:gd name="T85" fmla="*/ 588 h 914"/>
                    <a:gd name="T86" fmla="*/ 156 w 219"/>
                    <a:gd name="T87" fmla="*/ 545 h 914"/>
                    <a:gd name="T88" fmla="*/ 154 w 219"/>
                    <a:gd name="T89" fmla="*/ 449 h 914"/>
                    <a:gd name="T90" fmla="*/ 150 w 219"/>
                    <a:gd name="T91" fmla="*/ 350 h 914"/>
                    <a:gd name="T92" fmla="*/ 144 w 219"/>
                    <a:gd name="T93" fmla="*/ 265 h 914"/>
                    <a:gd name="T94" fmla="*/ 138 w 219"/>
                    <a:gd name="T95" fmla="*/ 220 h 914"/>
                    <a:gd name="T96" fmla="*/ 133 w 219"/>
                    <a:gd name="T97" fmla="*/ 179 h 914"/>
                    <a:gd name="T98" fmla="*/ 125 w 219"/>
                    <a:gd name="T99" fmla="*/ 143 h 914"/>
                    <a:gd name="T100" fmla="*/ 117 w 219"/>
                    <a:gd name="T101" fmla="*/ 110 h 914"/>
                    <a:gd name="T102" fmla="*/ 110 w 219"/>
                    <a:gd name="T103" fmla="*/ 81 h 914"/>
                    <a:gd name="T104" fmla="*/ 96 w 219"/>
                    <a:gd name="T105" fmla="*/ 42 h 914"/>
                    <a:gd name="T106" fmla="*/ 89 w 219"/>
                    <a:gd name="T107" fmla="*/ 16 h 914"/>
                    <a:gd name="T108" fmla="*/ 87 w 219"/>
                    <a:gd name="T109" fmla="*/ 11 h 914"/>
                    <a:gd name="T110" fmla="*/ 87 w 219"/>
                    <a:gd name="T111" fmla="*/ 6 h 914"/>
                    <a:gd name="T112" fmla="*/ 92 w 219"/>
                    <a:gd name="T113" fmla="*/ 2 h 914"/>
                    <a:gd name="T114" fmla="*/ 106 w 219"/>
                    <a:gd name="T115" fmla="*/ 0 h 914"/>
                    <a:gd name="T116" fmla="*/ 154 w 219"/>
                    <a:gd name="T117" fmla="*/ 20 h 914"/>
                    <a:gd name="T118" fmla="*/ 159 w 219"/>
                    <a:gd name="T119" fmla="*/ 31 h 914"/>
                    <a:gd name="T120" fmla="*/ 165 w 219"/>
                    <a:gd name="T121" fmla="*/ 45 h 9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9" h="914">
                      <a:moveTo>
                        <a:pt x="165" y="45"/>
                      </a:moveTo>
                      <a:lnTo>
                        <a:pt x="167" y="51"/>
                      </a:lnTo>
                      <a:lnTo>
                        <a:pt x="169" y="56"/>
                      </a:lnTo>
                      <a:lnTo>
                        <a:pt x="171" y="63"/>
                      </a:lnTo>
                      <a:lnTo>
                        <a:pt x="173" y="72"/>
                      </a:lnTo>
                      <a:lnTo>
                        <a:pt x="173" y="81"/>
                      </a:lnTo>
                      <a:lnTo>
                        <a:pt x="175" y="92"/>
                      </a:lnTo>
                      <a:lnTo>
                        <a:pt x="177" y="105"/>
                      </a:lnTo>
                      <a:lnTo>
                        <a:pt x="179" y="117"/>
                      </a:lnTo>
                      <a:lnTo>
                        <a:pt x="181" y="125"/>
                      </a:lnTo>
                      <a:lnTo>
                        <a:pt x="181" y="132"/>
                      </a:lnTo>
                      <a:lnTo>
                        <a:pt x="182" y="141"/>
                      </a:lnTo>
                      <a:lnTo>
                        <a:pt x="182" y="150"/>
                      </a:lnTo>
                      <a:lnTo>
                        <a:pt x="182" y="159"/>
                      </a:lnTo>
                      <a:lnTo>
                        <a:pt x="184" y="168"/>
                      </a:lnTo>
                      <a:lnTo>
                        <a:pt x="186" y="179"/>
                      </a:lnTo>
                      <a:lnTo>
                        <a:pt x="186" y="191"/>
                      </a:lnTo>
                      <a:lnTo>
                        <a:pt x="188" y="202"/>
                      </a:lnTo>
                      <a:lnTo>
                        <a:pt x="188" y="215"/>
                      </a:lnTo>
                      <a:lnTo>
                        <a:pt x="190" y="227"/>
                      </a:lnTo>
                      <a:lnTo>
                        <a:pt x="192" y="242"/>
                      </a:lnTo>
                      <a:lnTo>
                        <a:pt x="192" y="256"/>
                      </a:lnTo>
                      <a:lnTo>
                        <a:pt x="194" y="271"/>
                      </a:lnTo>
                      <a:lnTo>
                        <a:pt x="196" y="287"/>
                      </a:lnTo>
                      <a:lnTo>
                        <a:pt x="198" y="303"/>
                      </a:lnTo>
                      <a:lnTo>
                        <a:pt x="200" y="334"/>
                      </a:lnTo>
                      <a:lnTo>
                        <a:pt x="204" y="366"/>
                      </a:lnTo>
                      <a:lnTo>
                        <a:pt x="205" y="397"/>
                      </a:lnTo>
                      <a:lnTo>
                        <a:pt x="207" y="426"/>
                      </a:lnTo>
                      <a:lnTo>
                        <a:pt x="209" y="453"/>
                      </a:lnTo>
                      <a:lnTo>
                        <a:pt x="211" y="480"/>
                      </a:lnTo>
                      <a:lnTo>
                        <a:pt x="213" y="505"/>
                      </a:lnTo>
                      <a:lnTo>
                        <a:pt x="215" y="528"/>
                      </a:lnTo>
                      <a:lnTo>
                        <a:pt x="217" y="554"/>
                      </a:lnTo>
                      <a:lnTo>
                        <a:pt x="217" y="575"/>
                      </a:lnTo>
                      <a:lnTo>
                        <a:pt x="219" y="597"/>
                      </a:lnTo>
                      <a:lnTo>
                        <a:pt x="219" y="619"/>
                      </a:lnTo>
                      <a:lnTo>
                        <a:pt x="219" y="638"/>
                      </a:lnTo>
                      <a:lnTo>
                        <a:pt x="217" y="656"/>
                      </a:lnTo>
                      <a:lnTo>
                        <a:pt x="217" y="674"/>
                      </a:lnTo>
                      <a:lnTo>
                        <a:pt x="215" y="692"/>
                      </a:lnTo>
                      <a:lnTo>
                        <a:pt x="213" y="710"/>
                      </a:lnTo>
                      <a:lnTo>
                        <a:pt x="211" y="727"/>
                      </a:lnTo>
                      <a:lnTo>
                        <a:pt x="209" y="743"/>
                      </a:lnTo>
                      <a:lnTo>
                        <a:pt x="205" y="757"/>
                      </a:lnTo>
                      <a:lnTo>
                        <a:pt x="204" y="774"/>
                      </a:lnTo>
                      <a:lnTo>
                        <a:pt x="200" y="788"/>
                      </a:lnTo>
                      <a:lnTo>
                        <a:pt x="196" y="802"/>
                      </a:lnTo>
                      <a:lnTo>
                        <a:pt x="192" y="817"/>
                      </a:lnTo>
                      <a:lnTo>
                        <a:pt x="190" y="829"/>
                      </a:lnTo>
                      <a:lnTo>
                        <a:pt x="186" y="840"/>
                      </a:lnTo>
                      <a:lnTo>
                        <a:pt x="182" y="853"/>
                      </a:lnTo>
                      <a:lnTo>
                        <a:pt x="179" y="862"/>
                      </a:lnTo>
                      <a:lnTo>
                        <a:pt x="175" y="871"/>
                      </a:lnTo>
                      <a:lnTo>
                        <a:pt x="169" y="880"/>
                      </a:lnTo>
                      <a:lnTo>
                        <a:pt x="165" y="887"/>
                      </a:lnTo>
                      <a:lnTo>
                        <a:pt x="161" y="893"/>
                      </a:lnTo>
                      <a:lnTo>
                        <a:pt x="156" y="898"/>
                      </a:lnTo>
                      <a:lnTo>
                        <a:pt x="152" y="903"/>
                      </a:lnTo>
                      <a:lnTo>
                        <a:pt x="146" y="907"/>
                      </a:lnTo>
                      <a:lnTo>
                        <a:pt x="142" y="909"/>
                      </a:lnTo>
                      <a:lnTo>
                        <a:pt x="138" y="911"/>
                      </a:lnTo>
                      <a:lnTo>
                        <a:pt x="136" y="912"/>
                      </a:lnTo>
                      <a:lnTo>
                        <a:pt x="133" y="914"/>
                      </a:lnTo>
                      <a:lnTo>
                        <a:pt x="129" y="914"/>
                      </a:lnTo>
                      <a:lnTo>
                        <a:pt x="125" y="912"/>
                      </a:lnTo>
                      <a:lnTo>
                        <a:pt x="123" y="912"/>
                      </a:lnTo>
                      <a:lnTo>
                        <a:pt x="119" y="909"/>
                      </a:lnTo>
                      <a:lnTo>
                        <a:pt x="117" y="905"/>
                      </a:lnTo>
                      <a:lnTo>
                        <a:pt x="115" y="902"/>
                      </a:lnTo>
                      <a:lnTo>
                        <a:pt x="113" y="896"/>
                      </a:lnTo>
                      <a:lnTo>
                        <a:pt x="112" y="891"/>
                      </a:lnTo>
                      <a:lnTo>
                        <a:pt x="110" y="884"/>
                      </a:lnTo>
                      <a:lnTo>
                        <a:pt x="108" y="875"/>
                      </a:lnTo>
                      <a:lnTo>
                        <a:pt x="104" y="867"/>
                      </a:lnTo>
                      <a:lnTo>
                        <a:pt x="98" y="860"/>
                      </a:lnTo>
                      <a:lnTo>
                        <a:pt x="90" y="851"/>
                      </a:lnTo>
                      <a:lnTo>
                        <a:pt x="83" y="844"/>
                      </a:lnTo>
                      <a:lnTo>
                        <a:pt x="73" y="835"/>
                      </a:lnTo>
                      <a:lnTo>
                        <a:pt x="62" y="826"/>
                      </a:lnTo>
                      <a:lnTo>
                        <a:pt x="50" y="817"/>
                      </a:lnTo>
                      <a:lnTo>
                        <a:pt x="39" y="806"/>
                      </a:lnTo>
                      <a:lnTo>
                        <a:pt x="29" y="799"/>
                      </a:lnTo>
                      <a:lnTo>
                        <a:pt x="21" y="792"/>
                      </a:lnTo>
                      <a:lnTo>
                        <a:pt x="14" y="784"/>
                      </a:lnTo>
                      <a:lnTo>
                        <a:pt x="8" y="779"/>
                      </a:lnTo>
                      <a:lnTo>
                        <a:pt x="4" y="775"/>
                      </a:lnTo>
                      <a:lnTo>
                        <a:pt x="0" y="772"/>
                      </a:lnTo>
                      <a:lnTo>
                        <a:pt x="0" y="770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8"/>
                      </a:lnTo>
                      <a:lnTo>
                        <a:pt x="0" y="766"/>
                      </a:lnTo>
                      <a:lnTo>
                        <a:pt x="2" y="766"/>
                      </a:lnTo>
                      <a:lnTo>
                        <a:pt x="4" y="766"/>
                      </a:lnTo>
                      <a:lnTo>
                        <a:pt x="10" y="766"/>
                      </a:lnTo>
                      <a:lnTo>
                        <a:pt x="16" y="766"/>
                      </a:lnTo>
                      <a:lnTo>
                        <a:pt x="25" y="766"/>
                      </a:lnTo>
                      <a:lnTo>
                        <a:pt x="35" y="768"/>
                      </a:lnTo>
                      <a:lnTo>
                        <a:pt x="46" y="770"/>
                      </a:lnTo>
                      <a:lnTo>
                        <a:pt x="58" y="774"/>
                      </a:lnTo>
                      <a:lnTo>
                        <a:pt x="69" y="775"/>
                      </a:lnTo>
                      <a:lnTo>
                        <a:pt x="79" y="777"/>
                      </a:lnTo>
                      <a:lnTo>
                        <a:pt x="87" y="779"/>
                      </a:lnTo>
                      <a:lnTo>
                        <a:pt x="96" y="779"/>
                      </a:lnTo>
                      <a:lnTo>
                        <a:pt x="102" y="777"/>
                      </a:lnTo>
                      <a:lnTo>
                        <a:pt x="110" y="777"/>
                      </a:lnTo>
                      <a:lnTo>
                        <a:pt x="115" y="775"/>
                      </a:lnTo>
                      <a:lnTo>
                        <a:pt x="119" y="772"/>
                      </a:lnTo>
                      <a:lnTo>
                        <a:pt x="125" y="768"/>
                      </a:lnTo>
                      <a:lnTo>
                        <a:pt x="129" y="763"/>
                      </a:lnTo>
                      <a:lnTo>
                        <a:pt x="133" y="756"/>
                      </a:lnTo>
                      <a:lnTo>
                        <a:pt x="136" y="747"/>
                      </a:lnTo>
                      <a:lnTo>
                        <a:pt x="140" y="737"/>
                      </a:lnTo>
                      <a:lnTo>
                        <a:pt x="144" y="727"/>
                      </a:lnTo>
                      <a:lnTo>
                        <a:pt x="146" y="714"/>
                      </a:lnTo>
                      <a:lnTo>
                        <a:pt x="148" y="707"/>
                      </a:lnTo>
                      <a:lnTo>
                        <a:pt x="148" y="700"/>
                      </a:lnTo>
                      <a:lnTo>
                        <a:pt x="150" y="692"/>
                      </a:lnTo>
                      <a:lnTo>
                        <a:pt x="150" y="685"/>
                      </a:lnTo>
                      <a:lnTo>
                        <a:pt x="152" y="676"/>
                      </a:lnTo>
                      <a:lnTo>
                        <a:pt x="152" y="667"/>
                      </a:lnTo>
                      <a:lnTo>
                        <a:pt x="152" y="658"/>
                      </a:lnTo>
                      <a:lnTo>
                        <a:pt x="154" y="647"/>
                      </a:lnTo>
                      <a:lnTo>
                        <a:pt x="154" y="637"/>
                      </a:lnTo>
                      <a:lnTo>
                        <a:pt x="154" y="626"/>
                      </a:lnTo>
                      <a:lnTo>
                        <a:pt x="156" y="613"/>
                      </a:lnTo>
                      <a:lnTo>
                        <a:pt x="156" y="600"/>
                      </a:lnTo>
                      <a:lnTo>
                        <a:pt x="156" y="588"/>
                      </a:lnTo>
                      <a:lnTo>
                        <a:pt x="156" y="573"/>
                      </a:lnTo>
                      <a:lnTo>
                        <a:pt x="156" y="559"/>
                      </a:lnTo>
                      <a:lnTo>
                        <a:pt x="156" y="545"/>
                      </a:lnTo>
                      <a:lnTo>
                        <a:pt x="156" y="512"/>
                      </a:lnTo>
                      <a:lnTo>
                        <a:pt x="156" y="481"/>
                      </a:lnTo>
                      <a:lnTo>
                        <a:pt x="154" y="449"/>
                      </a:lnTo>
                      <a:lnTo>
                        <a:pt x="154" y="417"/>
                      </a:lnTo>
                      <a:lnTo>
                        <a:pt x="152" y="384"/>
                      </a:lnTo>
                      <a:lnTo>
                        <a:pt x="150" y="350"/>
                      </a:lnTo>
                      <a:lnTo>
                        <a:pt x="148" y="316"/>
                      </a:lnTo>
                      <a:lnTo>
                        <a:pt x="146" y="281"/>
                      </a:lnTo>
                      <a:lnTo>
                        <a:pt x="144" y="265"/>
                      </a:lnTo>
                      <a:lnTo>
                        <a:pt x="144" y="251"/>
                      </a:lnTo>
                      <a:lnTo>
                        <a:pt x="142" y="235"/>
                      </a:lnTo>
                      <a:lnTo>
                        <a:pt x="138" y="220"/>
                      </a:lnTo>
                      <a:lnTo>
                        <a:pt x="136" y="206"/>
                      </a:lnTo>
                      <a:lnTo>
                        <a:pt x="135" y="193"/>
                      </a:lnTo>
                      <a:lnTo>
                        <a:pt x="133" y="179"/>
                      </a:lnTo>
                      <a:lnTo>
                        <a:pt x="131" y="166"/>
                      </a:lnTo>
                      <a:lnTo>
                        <a:pt x="129" y="153"/>
                      </a:lnTo>
                      <a:lnTo>
                        <a:pt x="125" y="143"/>
                      </a:lnTo>
                      <a:lnTo>
                        <a:pt x="123" y="130"/>
                      </a:lnTo>
                      <a:lnTo>
                        <a:pt x="121" y="119"/>
                      </a:lnTo>
                      <a:lnTo>
                        <a:pt x="117" y="110"/>
                      </a:lnTo>
                      <a:lnTo>
                        <a:pt x="115" y="99"/>
                      </a:lnTo>
                      <a:lnTo>
                        <a:pt x="113" y="90"/>
                      </a:lnTo>
                      <a:lnTo>
                        <a:pt x="110" y="81"/>
                      </a:lnTo>
                      <a:lnTo>
                        <a:pt x="106" y="67"/>
                      </a:lnTo>
                      <a:lnTo>
                        <a:pt x="100" y="54"/>
                      </a:lnTo>
                      <a:lnTo>
                        <a:pt x="96" y="42"/>
                      </a:lnTo>
                      <a:lnTo>
                        <a:pt x="94" y="33"/>
                      </a:lnTo>
                      <a:lnTo>
                        <a:pt x="90" y="24"/>
                      </a:lnTo>
                      <a:lnTo>
                        <a:pt x="89" y="16"/>
                      </a:lnTo>
                      <a:lnTo>
                        <a:pt x="89" y="15"/>
                      </a:lnTo>
                      <a:lnTo>
                        <a:pt x="89" y="13"/>
                      </a:lnTo>
                      <a:lnTo>
                        <a:pt x="87" y="11"/>
                      </a:lnTo>
                      <a:lnTo>
                        <a:pt x="87" y="9"/>
                      </a:lnTo>
                      <a:lnTo>
                        <a:pt x="87" y="7"/>
                      </a:lnTo>
                      <a:lnTo>
                        <a:pt x="87" y="6"/>
                      </a:lnTo>
                      <a:lnTo>
                        <a:pt x="87" y="4"/>
                      </a:lnTo>
                      <a:lnTo>
                        <a:pt x="90" y="2"/>
                      </a:lnTo>
                      <a:lnTo>
                        <a:pt x="92" y="2"/>
                      </a:lnTo>
                      <a:lnTo>
                        <a:pt x="96" y="0"/>
                      </a:lnTo>
                      <a:lnTo>
                        <a:pt x="100" y="0"/>
                      </a:lnTo>
                      <a:lnTo>
                        <a:pt x="106" y="0"/>
                      </a:lnTo>
                      <a:lnTo>
                        <a:pt x="146" y="15"/>
                      </a:lnTo>
                      <a:lnTo>
                        <a:pt x="150" y="16"/>
                      </a:lnTo>
                      <a:lnTo>
                        <a:pt x="154" y="20"/>
                      </a:lnTo>
                      <a:lnTo>
                        <a:pt x="156" y="22"/>
                      </a:lnTo>
                      <a:lnTo>
                        <a:pt x="158" y="25"/>
                      </a:lnTo>
                      <a:lnTo>
                        <a:pt x="159" y="31"/>
                      </a:lnTo>
                      <a:lnTo>
                        <a:pt x="161" y="34"/>
                      </a:lnTo>
                      <a:lnTo>
                        <a:pt x="163" y="40"/>
                      </a:lnTo>
                      <a:lnTo>
                        <a:pt x="165" y="45"/>
                      </a:lnTo>
                      <a:lnTo>
                        <a:pt x="165" y="45"/>
                      </a:lnTo>
                    </a:path>
                  </a:pathLst>
                </a:custGeom>
                <a:grpFill/>
                <a:ln w="952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5" name="组合 54"/>
            <p:cNvGrpSpPr/>
            <p:nvPr/>
          </p:nvGrpSpPr>
          <p:grpSpPr>
            <a:xfrm>
              <a:off x="4207232" y="4024222"/>
              <a:ext cx="492802" cy="495335"/>
              <a:chOff x="2290252" y="3769155"/>
              <a:chExt cx="492802" cy="495335"/>
            </a:xfrm>
          </p:grpSpPr>
          <p:pic>
            <p:nvPicPr>
              <p:cNvPr id="56" name="图片 5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0252" y="3769155"/>
                <a:ext cx="492802" cy="495335"/>
              </a:xfrm>
              <a:prstGeom prst="rect">
                <a:avLst/>
              </a:prstGeom>
            </p:spPr>
          </p:pic>
          <p:sp>
            <p:nvSpPr>
              <p:cNvPr id="57" name="Freeform 192"/>
              <p:cNvSpPr>
                <a:spLocks/>
              </p:cNvSpPr>
              <p:nvPr/>
            </p:nvSpPr>
            <p:spPr bwMode="auto">
              <a:xfrm>
                <a:off x="2435336" y="3852683"/>
                <a:ext cx="166909" cy="80336"/>
              </a:xfrm>
              <a:custGeom>
                <a:avLst/>
                <a:gdLst>
                  <a:gd name="T0" fmla="*/ 268 w 513"/>
                  <a:gd name="T1" fmla="*/ 220 h 278"/>
                  <a:gd name="T2" fmla="*/ 310 w 513"/>
                  <a:gd name="T3" fmla="*/ 166 h 278"/>
                  <a:gd name="T4" fmla="*/ 343 w 513"/>
                  <a:gd name="T5" fmla="*/ 125 h 278"/>
                  <a:gd name="T6" fmla="*/ 364 w 513"/>
                  <a:gd name="T7" fmla="*/ 94 h 278"/>
                  <a:gd name="T8" fmla="*/ 375 w 513"/>
                  <a:gd name="T9" fmla="*/ 76 h 278"/>
                  <a:gd name="T10" fmla="*/ 374 w 513"/>
                  <a:gd name="T11" fmla="*/ 71 h 278"/>
                  <a:gd name="T12" fmla="*/ 362 w 513"/>
                  <a:gd name="T13" fmla="*/ 67 h 278"/>
                  <a:gd name="T14" fmla="*/ 352 w 513"/>
                  <a:gd name="T15" fmla="*/ 67 h 278"/>
                  <a:gd name="T16" fmla="*/ 339 w 513"/>
                  <a:gd name="T17" fmla="*/ 71 h 278"/>
                  <a:gd name="T18" fmla="*/ 316 w 513"/>
                  <a:gd name="T19" fmla="*/ 78 h 278"/>
                  <a:gd name="T20" fmla="*/ 287 w 513"/>
                  <a:gd name="T21" fmla="*/ 89 h 278"/>
                  <a:gd name="T22" fmla="*/ 253 w 513"/>
                  <a:gd name="T23" fmla="*/ 103 h 278"/>
                  <a:gd name="T24" fmla="*/ 211 w 513"/>
                  <a:gd name="T25" fmla="*/ 119 h 278"/>
                  <a:gd name="T26" fmla="*/ 170 w 513"/>
                  <a:gd name="T27" fmla="*/ 137 h 278"/>
                  <a:gd name="T28" fmla="*/ 138 w 513"/>
                  <a:gd name="T29" fmla="*/ 150 h 278"/>
                  <a:gd name="T30" fmla="*/ 113 w 513"/>
                  <a:gd name="T31" fmla="*/ 157 h 278"/>
                  <a:gd name="T32" fmla="*/ 94 w 513"/>
                  <a:gd name="T33" fmla="*/ 163 h 278"/>
                  <a:gd name="T34" fmla="*/ 84 w 513"/>
                  <a:gd name="T35" fmla="*/ 164 h 278"/>
                  <a:gd name="T36" fmla="*/ 67 w 513"/>
                  <a:gd name="T37" fmla="*/ 163 h 278"/>
                  <a:gd name="T38" fmla="*/ 48 w 513"/>
                  <a:gd name="T39" fmla="*/ 154 h 278"/>
                  <a:gd name="T40" fmla="*/ 25 w 513"/>
                  <a:gd name="T41" fmla="*/ 141 h 278"/>
                  <a:gd name="T42" fmla="*/ 7 w 513"/>
                  <a:gd name="T43" fmla="*/ 128 h 278"/>
                  <a:gd name="T44" fmla="*/ 0 w 513"/>
                  <a:gd name="T45" fmla="*/ 118 h 278"/>
                  <a:gd name="T46" fmla="*/ 2 w 513"/>
                  <a:gd name="T47" fmla="*/ 107 h 278"/>
                  <a:gd name="T48" fmla="*/ 13 w 513"/>
                  <a:gd name="T49" fmla="*/ 100 h 278"/>
                  <a:gd name="T50" fmla="*/ 32 w 513"/>
                  <a:gd name="T51" fmla="*/ 98 h 278"/>
                  <a:gd name="T52" fmla="*/ 46 w 513"/>
                  <a:gd name="T53" fmla="*/ 98 h 278"/>
                  <a:gd name="T54" fmla="*/ 63 w 513"/>
                  <a:gd name="T55" fmla="*/ 96 h 278"/>
                  <a:gd name="T56" fmla="*/ 84 w 513"/>
                  <a:gd name="T57" fmla="*/ 92 h 278"/>
                  <a:gd name="T58" fmla="*/ 130 w 513"/>
                  <a:gd name="T59" fmla="*/ 83 h 278"/>
                  <a:gd name="T60" fmla="*/ 195 w 513"/>
                  <a:gd name="T61" fmla="*/ 67 h 278"/>
                  <a:gd name="T62" fmla="*/ 251 w 513"/>
                  <a:gd name="T63" fmla="*/ 53 h 278"/>
                  <a:gd name="T64" fmla="*/ 293 w 513"/>
                  <a:gd name="T65" fmla="*/ 42 h 278"/>
                  <a:gd name="T66" fmla="*/ 326 w 513"/>
                  <a:gd name="T67" fmla="*/ 29 h 278"/>
                  <a:gd name="T68" fmla="*/ 351 w 513"/>
                  <a:gd name="T69" fmla="*/ 18 h 278"/>
                  <a:gd name="T70" fmla="*/ 372 w 513"/>
                  <a:gd name="T71" fmla="*/ 8 h 278"/>
                  <a:gd name="T72" fmla="*/ 391 w 513"/>
                  <a:gd name="T73" fmla="*/ 0 h 278"/>
                  <a:gd name="T74" fmla="*/ 400 w 513"/>
                  <a:gd name="T75" fmla="*/ 4 h 278"/>
                  <a:gd name="T76" fmla="*/ 416 w 513"/>
                  <a:gd name="T77" fmla="*/ 11 h 278"/>
                  <a:gd name="T78" fmla="*/ 441 w 513"/>
                  <a:gd name="T79" fmla="*/ 20 h 278"/>
                  <a:gd name="T80" fmla="*/ 471 w 513"/>
                  <a:gd name="T81" fmla="*/ 40 h 278"/>
                  <a:gd name="T82" fmla="*/ 500 w 513"/>
                  <a:gd name="T83" fmla="*/ 62 h 278"/>
                  <a:gd name="T84" fmla="*/ 510 w 513"/>
                  <a:gd name="T85" fmla="*/ 76 h 278"/>
                  <a:gd name="T86" fmla="*/ 513 w 513"/>
                  <a:gd name="T87" fmla="*/ 89 h 278"/>
                  <a:gd name="T88" fmla="*/ 512 w 513"/>
                  <a:gd name="T89" fmla="*/ 100 h 278"/>
                  <a:gd name="T90" fmla="*/ 498 w 513"/>
                  <a:gd name="T91" fmla="*/ 107 h 278"/>
                  <a:gd name="T92" fmla="*/ 477 w 513"/>
                  <a:gd name="T93" fmla="*/ 114 h 278"/>
                  <a:gd name="T94" fmla="*/ 456 w 513"/>
                  <a:gd name="T95" fmla="*/ 121 h 278"/>
                  <a:gd name="T96" fmla="*/ 425 w 513"/>
                  <a:gd name="T97" fmla="*/ 139 h 278"/>
                  <a:gd name="T98" fmla="*/ 387 w 513"/>
                  <a:gd name="T99" fmla="*/ 168 h 278"/>
                  <a:gd name="T100" fmla="*/ 337 w 513"/>
                  <a:gd name="T101" fmla="*/ 206 h 278"/>
                  <a:gd name="T102" fmla="*/ 278 w 513"/>
                  <a:gd name="T103" fmla="*/ 258 h 278"/>
                  <a:gd name="T104" fmla="*/ 234 w 513"/>
                  <a:gd name="T105" fmla="*/ 262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13" h="278">
                    <a:moveTo>
                      <a:pt x="234" y="262"/>
                    </a:moveTo>
                    <a:lnTo>
                      <a:pt x="251" y="240"/>
                    </a:lnTo>
                    <a:lnTo>
                      <a:pt x="268" y="220"/>
                    </a:lnTo>
                    <a:lnTo>
                      <a:pt x="283" y="201"/>
                    </a:lnTo>
                    <a:lnTo>
                      <a:pt x="297" y="182"/>
                    </a:lnTo>
                    <a:lnTo>
                      <a:pt x="310" y="166"/>
                    </a:lnTo>
                    <a:lnTo>
                      <a:pt x="322" y="152"/>
                    </a:lnTo>
                    <a:lnTo>
                      <a:pt x="333" y="137"/>
                    </a:lnTo>
                    <a:lnTo>
                      <a:pt x="343" y="125"/>
                    </a:lnTo>
                    <a:lnTo>
                      <a:pt x="351" y="114"/>
                    </a:lnTo>
                    <a:lnTo>
                      <a:pt x="358" y="103"/>
                    </a:lnTo>
                    <a:lnTo>
                      <a:pt x="364" y="94"/>
                    </a:lnTo>
                    <a:lnTo>
                      <a:pt x="370" y="87"/>
                    </a:lnTo>
                    <a:lnTo>
                      <a:pt x="374" y="82"/>
                    </a:lnTo>
                    <a:lnTo>
                      <a:pt x="375" y="76"/>
                    </a:lnTo>
                    <a:lnTo>
                      <a:pt x="375" y="74"/>
                    </a:lnTo>
                    <a:lnTo>
                      <a:pt x="375" y="73"/>
                    </a:lnTo>
                    <a:lnTo>
                      <a:pt x="374" y="71"/>
                    </a:lnTo>
                    <a:lnTo>
                      <a:pt x="372" y="69"/>
                    </a:lnTo>
                    <a:lnTo>
                      <a:pt x="366" y="67"/>
                    </a:lnTo>
                    <a:lnTo>
                      <a:pt x="362" y="67"/>
                    </a:lnTo>
                    <a:lnTo>
                      <a:pt x="358" y="67"/>
                    </a:lnTo>
                    <a:lnTo>
                      <a:pt x="356" y="67"/>
                    </a:lnTo>
                    <a:lnTo>
                      <a:pt x="352" y="67"/>
                    </a:lnTo>
                    <a:lnTo>
                      <a:pt x="349" y="69"/>
                    </a:lnTo>
                    <a:lnTo>
                      <a:pt x="345" y="69"/>
                    </a:lnTo>
                    <a:lnTo>
                      <a:pt x="339" y="71"/>
                    </a:lnTo>
                    <a:lnTo>
                      <a:pt x="331" y="73"/>
                    </a:lnTo>
                    <a:lnTo>
                      <a:pt x="326" y="76"/>
                    </a:lnTo>
                    <a:lnTo>
                      <a:pt x="316" y="78"/>
                    </a:lnTo>
                    <a:lnTo>
                      <a:pt x="308" y="82"/>
                    </a:lnTo>
                    <a:lnTo>
                      <a:pt x="299" y="85"/>
                    </a:lnTo>
                    <a:lnTo>
                      <a:pt x="287" y="89"/>
                    </a:lnTo>
                    <a:lnTo>
                      <a:pt x="278" y="92"/>
                    </a:lnTo>
                    <a:lnTo>
                      <a:pt x="264" y="98"/>
                    </a:lnTo>
                    <a:lnTo>
                      <a:pt x="253" y="103"/>
                    </a:lnTo>
                    <a:lnTo>
                      <a:pt x="239" y="107"/>
                    </a:lnTo>
                    <a:lnTo>
                      <a:pt x="226" y="114"/>
                    </a:lnTo>
                    <a:lnTo>
                      <a:pt x="211" y="119"/>
                    </a:lnTo>
                    <a:lnTo>
                      <a:pt x="195" y="127"/>
                    </a:lnTo>
                    <a:lnTo>
                      <a:pt x="182" y="132"/>
                    </a:lnTo>
                    <a:lnTo>
                      <a:pt x="170" y="137"/>
                    </a:lnTo>
                    <a:lnTo>
                      <a:pt x="159" y="141"/>
                    </a:lnTo>
                    <a:lnTo>
                      <a:pt x="147" y="146"/>
                    </a:lnTo>
                    <a:lnTo>
                      <a:pt x="138" y="150"/>
                    </a:lnTo>
                    <a:lnTo>
                      <a:pt x="128" y="152"/>
                    </a:lnTo>
                    <a:lnTo>
                      <a:pt x="121" y="155"/>
                    </a:lnTo>
                    <a:lnTo>
                      <a:pt x="113" y="157"/>
                    </a:lnTo>
                    <a:lnTo>
                      <a:pt x="105" y="161"/>
                    </a:lnTo>
                    <a:lnTo>
                      <a:pt x="99" y="163"/>
                    </a:lnTo>
                    <a:lnTo>
                      <a:pt x="94" y="163"/>
                    </a:lnTo>
                    <a:lnTo>
                      <a:pt x="90" y="164"/>
                    </a:lnTo>
                    <a:lnTo>
                      <a:pt x="86" y="164"/>
                    </a:lnTo>
                    <a:lnTo>
                      <a:pt x="84" y="164"/>
                    </a:lnTo>
                    <a:lnTo>
                      <a:pt x="78" y="164"/>
                    </a:lnTo>
                    <a:lnTo>
                      <a:pt x="73" y="164"/>
                    </a:lnTo>
                    <a:lnTo>
                      <a:pt x="67" y="163"/>
                    </a:lnTo>
                    <a:lnTo>
                      <a:pt x="61" y="161"/>
                    </a:lnTo>
                    <a:lnTo>
                      <a:pt x="55" y="157"/>
                    </a:lnTo>
                    <a:lnTo>
                      <a:pt x="48" y="154"/>
                    </a:lnTo>
                    <a:lnTo>
                      <a:pt x="42" y="150"/>
                    </a:lnTo>
                    <a:lnTo>
                      <a:pt x="32" y="145"/>
                    </a:lnTo>
                    <a:lnTo>
                      <a:pt x="25" y="141"/>
                    </a:lnTo>
                    <a:lnTo>
                      <a:pt x="17" y="136"/>
                    </a:lnTo>
                    <a:lnTo>
                      <a:pt x="11" y="132"/>
                    </a:lnTo>
                    <a:lnTo>
                      <a:pt x="7" y="128"/>
                    </a:lnTo>
                    <a:lnTo>
                      <a:pt x="4" y="125"/>
                    </a:lnTo>
                    <a:lnTo>
                      <a:pt x="2" y="121"/>
                    </a:lnTo>
                    <a:lnTo>
                      <a:pt x="0" y="118"/>
                    </a:lnTo>
                    <a:lnTo>
                      <a:pt x="2" y="114"/>
                    </a:lnTo>
                    <a:lnTo>
                      <a:pt x="2" y="110"/>
                    </a:lnTo>
                    <a:lnTo>
                      <a:pt x="2" y="107"/>
                    </a:lnTo>
                    <a:lnTo>
                      <a:pt x="6" y="103"/>
                    </a:lnTo>
                    <a:lnTo>
                      <a:pt x="7" y="101"/>
                    </a:lnTo>
                    <a:lnTo>
                      <a:pt x="13" y="100"/>
                    </a:lnTo>
                    <a:lnTo>
                      <a:pt x="19" y="100"/>
                    </a:lnTo>
                    <a:lnTo>
                      <a:pt x="25" y="98"/>
                    </a:lnTo>
                    <a:lnTo>
                      <a:pt x="32" y="98"/>
                    </a:lnTo>
                    <a:lnTo>
                      <a:pt x="36" y="98"/>
                    </a:lnTo>
                    <a:lnTo>
                      <a:pt x="40" y="98"/>
                    </a:lnTo>
                    <a:lnTo>
                      <a:pt x="46" y="98"/>
                    </a:lnTo>
                    <a:lnTo>
                      <a:pt x="52" y="96"/>
                    </a:lnTo>
                    <a:lnTo>
                      <a:pt x="57" y="96"/>
                    </a:lnTo>
                    <a:lnTo>
                      <a:pt x="63" y="96"/>
                    </a:lnTo>
                    <a:lnTo>
                      <a:pt x="69" y="94"/>
                    </a:lnTo>
                    <a:lnTo>
                      <a:pt x="76" y="94"/>
                    </a:lnTo>
                    <a:lnTo>
                      <a:pt x="84" y="92"/>
                    </a:lnTo>
                    <a:lnTo>
                      <a:pt x="94" y="91"/>
                    </a:lnTo>
                    <a:lnTo>
                      <a:pt x="111" y="87"/>
                    </a:lnTo>
                    <a:lnTo>
                      <a:pt x="130" y="83"/>
                    </a:lnTo>
                    <a:lnTo>
                      <a:pt x="151" y="78"/>
                    </a:lnTo>
                    <a:lnTo>
                      <a:pt x="174" y="73"/>
                    </a:lnTo>
                    <a:lnTo>
                      <a:pt x="195" y="67"/>
                    </a:lnTo>
                    <a:lnTo>
                      <a:pt x="214" y="62"/>
                    </a:lnTo>
                    <a:lnTo>
                      <a:pt x="234" y="58"/>
                    </a:lnTo>
                    <a:lnTo>
                      <a:pt x="251" y="53"/>
                    </a:lnTo>
                    <a:lnTo>
                      <a:pt x="266" y="49"/>
                    </a:lnTo>
                    <a:lnTo>
                      <a:pt x="282" y="45"/>
                    </a:lnTo>
                    <a:lnTo>
                      <a:pt x="293" y="42"/>
                    </a:lnTo>
                    <a:lnTo>
                      <a:pt x="305" y="38"/>
                    </a:lnTo>
                    <a:lnTo>
                      <a:pt x="316" y="33"/>
                    </a:lnTo>
                    <a:lnTo>
                      <a:pt x="326" y="29"/>
                    </a:lnTo>
                    <a:lnTo>
                      <a:pt x="335" y="26"/>
                    </a:lnTo>
                    <a:lnTo>
                      <a:pt x="343" y="22"/>
                    </a:lnTo>
                    <a:lnTo>
                      <a:pt x="351" y="18"/>
                    </a:lnTo>
                    <a:lnTo>
                      <a:pt x="356" y="15"/>
                    </a:lnTo>
                    <a:lnTo>
                      <a:pt x="362" y="11"/>
                    </a:lnTo>
                    <a:lnTo>
                      <a:pt x="372" y="8"/>
                    </a:lnTo>
                    <a:lnTo>
                      <a:pt x="379" y="4"/>
                    </a:lnTo>
                    <a:lnTo>
                      <a:pt x="387" y="0"/>
                    </a:lnTo>
                    <a:lnTo>
                      <a:pt x="391" y="0"/>
                    </a:lnTo>
                    <a:lnTo>
                      <a:pt x="395" y="0"/>
                    </a:lnTo>
                    <a:lnTo>
                      <a:pt x="397" y="2"/>
                    </a:lnTo>
                    <a:lnTo>
                      <a:pt x="400" y="4"/>
                    </a:lnTo>
                    <a:lnTo>
                      <a:pt x="404" y="6"/>
                    </a:lnTo>
                    <a:lnTo>
                      <a:pt x="410" y="9"/>
                    </a:lnTo>
                    <a:lnTo>
                      <a:pt x="416" y="11"/>
                    </a:lnTo>
                    <a:lnTo>
                      <a:pt x="423" y="13"/>
                    </a:lnTo>
                    <a:lnTo>
                      <a:pt x="431" y="17"/>
                    </a:lnTo>
                    <a:lnTo>
                      <a:pt x="441" y="20"/>
                    </a:lnTo>
                    <a:lnTo>
                      <a:pt x="448" y="26"/>
                    </a:lnTo>
                    <a:lnTo>
                      <a:pt x="456" y="31"/>
                    </a:lnTo>
                    <a:lnTo>
                      <a:pt x="471" y="40"/>
                    </a:lnTo>
                    <a:lnTo>
                      <a:pt x="483" y="49"/>
                    </a:lnTo>
                    <a:lnTo>
                      <a:pt x="494" y="56"/>
                    </a:lnTo>
                    <a:lnTo>
                      <a:pt x="500" y="62"/>
                    </a:lnTo>
                    <a:lnTo>
                      <a:pt x="504" y="67"/>
                    </a:lnTo>
                    <a:lnTo>
                      <a:pt x="506" y="73"/>
                    </a:lnTo>
                    <a:lnTo>
                      <a:pt x="510" y="76"/>
                    </a:lnTo>
                    <a:lnTo>
                      <a:pt x="512" y="82"/>
                    </a:lnTo>
                    <a:lnTo>
                      <a:pt x="512" y="85"/>
                    </a:lnTo>
                    <a:lnTo>
                      <a:pt x="513" y="89"/>
                    </a:lnTo>
                    <a:lnTo>
                      <a:pt x="513" y="92"/>
                    </a:lnTo>
                    <a:lnTo>
                      <a:pt x="513" y="96"/>
                    </a:lnTo>
                    <a:lnTo>
                      <a:pt x="512" y="100"/>
                    </a:lnTo>
                    <a:lnTo>
                      <a:pt x="508" y="103"/>
                    </a:lnTo>
                    <a:lnTo>
                      <a:pt x="504" y="105"/>
                    </a:lnTo>
                    <a:lnTo>
                      <a:pt x="498" y="107"/>
                    </a:lnTo>
                    <a:lnTo>
                      <a:pt x="492" y="109"/>
                    </a:lnTo>
                    <a:lnTo>
                      <a:pt x="485" y="112"/>
                    </a:lnTo>
                    <a:lnTo>
                      <a:pt x="477" y="114"/>
                    </a:lnTo>
                    <a:lnTo>
                      <a:pt x="471" y="114"/>
                    </a:lnTo>
                    <a:lnTo>
                      <a:pt x="464" y="118"/>
                    </a:lnTo>
                    <a:lnTo>
                      <a:pt x="456" y="121"/>
                    </a:lnTo>
                    <a:lnTo>
                      <a:pt x="446" y="127"/>
                    </a:lnTo>
                    <a:lnTo>
                      <a:pt x="437" y="132"/>
                    </a:lnTo>
                    <a:lnTo>
                      <a:pt x="425" y="139"/>
                    </a:lnTo>
                    <a:lnTo>
                      <a:pt x="414" y="146"/>
                    </a:lnTo>
                    <a:lnTo>
                      <a:pt x="400" y="157"/>
                    </a:lnTo>
                    <a:lnTo>
                      <a:pt x="387" y="168"/>
                    </a:lnTo>
                    <a:lnTo>
                      <a:pt x="372" y="179"/>
                    </a:lnTo>
                    <a:lnTo>
                      <a:pt x="354" y="191"/>
                    </a:lnTo>
                    <a:lnTo>
                      <a:pt x="337" y="206"/>
                    </a:lnTo>
                    <a:lnTo>
                      <a:pt x="318" y="222"/>
                    </a:lnTo>
                    <a:lnTo>
                      <a:pt x="299" y="240"/>
                    </a:lnTo>
                    <a:lnTo>
                      <a:pt x="278" y="258"/>
                    </a:lnTo>
                    <a:lnTo>
                      <a:pt x="257" y="278"/>
                    </a:lnTo>
                    <a:lnTo>
                      <a:pt x="234" y="262"/>
                    </a:lnTo>
                    <a:lnTo>
                      <a:pt x="234" y="262"/>
                    </a:lnTo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07" name="文本框 8"/>
          <p:cNvSpPr txBox="1">
            <a:spLocks noChangeArrowheads="1"/>
          </p:cNvSpPr>
          <p:nvPr/>
        </p:nvSpPr>
        <p:spPr bwMode="auto">
          <a:xfrm>
            <a:off x="62917" y="702545"/>
            <a:ext cx="328494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6600" smtClean="0">
                <a:latin typeface="汉语拼音" panose="000B0604020202020204" pitchFamily="34" charset="0"/>
                <a:ea typeface="GB Pinyinok-B" panose="02010601030101010101" pitchFamily="2" charset="-122"/>
                <a:cs typeface="汉语拼音" panose="000B0604020202020204" pitchFamily="34" charset="0"/>
              </a:rPr>
              <a:t>chéng </a:t>
            </a:r>
            <a:endParaRPr lang="zh-CN" altLang="en-US" sz="6600" dirty="0">
              <a:latin typeface="汉语拼音" panose="000B0604020202020204" pitchFamily="34" charset="0"/>
              <a:ea typeface="GB Pinyinok-B" panose="02010601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579966" y="1901265"/>
            <a:ext cx="2318547" cy="2326669"/>
            <a:chOff x="5534807" y="1672548"/>
            <a:chExt cx="2318547" cy="2326669"/>
          </a:xfrm>
        </p:grpSpPr>
        <p:sp>
          <p:nvSpPr>
            <p:cNvPr id="109" name="矩形 108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0" name="直接连接符 109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组合 111"/>
          <p:cNvGrpSpPr/>
          <p:nvPr/>
        </p:nvGrpSpPr>
        <p:grpSpPr>
          <a:xfrm>
            <a:off x="886978" y="2254312"/>
            <a:ext cx="1816567" cy="1616585"/>
            <a:chOff x="2225676" y="3860800"/>
            <a:chExt cx="901700" cy="901701"/>
          </a:xfrm>
        </p:grpSpPr>
        <p:sp>
          <p:nvSpPr>
            <p:cNvPr id="113" name="Freeform 188"/>
            <p:cNvSpPr/>
            <p:nvPr/>
          </p:nvSpPr>
          <p:spPr bwMode="auto">
            <a:xfrm>
              <a:off x="2225676" y="4175125"/>
              <a:ext cx="301625" cy="436563"/>
            </a:xfrm>
            <a:custGeom>
              <a:avLst/>
              <a:gdLst>
                <a:gd name="T0" fmla="*/ 243 w 379"/>
                <a:gd name="T1" fmla="*/ 190 h 552"/>
                <a:gd name="T2" fmla="*/ 259 w 379"/>
                <a:gd name="T3" fmla="*/ 153 h 552"/>
                <a:gd name="T4" fmla="*/ 270 w 379"/>
                <a:gd name="T5" fmla="*/ 125 h 552"/>
                <a:gd name="T6" fmla="*/ 276 w 379"/>
                <a:gd name="T7" fmla="*/ 105 h 552"/>
                <a:gd name="T8" fmla="*/ 280 w 379"/>
                <a:gd name="T9" fmla="*/ 92 h 552"/>
                <a:gd name="T10" fmla="*/ 276 w 379"/>
                <a:gd name="T11" fmla="*/ 87 h 552"/>
                <a:gd name="T12" fmla="*/ 259 w 379"/>
                <a:gd name="T13" fmla="*/ 90 h 552"/>
                <a:gd name="T14" fmla="*/ 232 w 379"/>
                <a:gd name="T15" fmla="*/ 103 h 552"/>
                <a:gd name="T16" fmla="*/ 197 w 379"/>
                <a:gd name="T17" fmla="*/ 123 h 552"/>
                <a:gd name="T18" fmla="*/ 167 w 379"/>
                <a:gd name="T19" fmla="*/ 135 h 552"/>
                <a:gd name="T20" fmla="*/ 142 w 379"/>
                <a:gd name="T21" fmla="*/ 139 h 552"/>
                <a:gd name="T22" fmla="*/ 113 w 379"/>
                <a:gd name="T23" fmla="*/ 134 h 552"/>
                <a:gd name="T24" fmla="*/ 82 w 379"/>
                <a:gd name="T25" fmla="*/ 116 h 552"/>
                <a:gd name="T26" fmla="*/ 63 w 379"/>
                <a:gd name="T27" fmla="*/ 94 h 552"/>
                <a:gd name="T28" fmla="*/ 77 w 379"/>
                <a:gd name="T29" fmla="*/ 87 h 552"/>
                <a:gd name="T30" fmla="*/ 98 w 379"/>
                <a:gd name="T31" fmla="*/ 83 h 552"/>
                <a:gd name="T32" fmla="*/ 121 w 379"/>
                <a:gd name="T33" fmla="*/ 81 h 552"/>
                <a:gd name="T34" fmla="*/ 155 w 379"/>
                <a:gd name="T35" fmla="*/ 76 h 552"/>
                <a:gd name="T36" fmla="*/ 197 w 379"/>
                <a:gd name="T37" fmla="*/ 63 h 552"/>
                <a:gd name="T38" fmla="*/ 238 w 379"/>
                <a:gd name="T39" fmla="*/ 47 h 552"/>
                <a:gd name="T40" fmla="*/ 266 w 379"/>
                <a:gd name="T41" fmla="*/ 33 h 552"/>
                <a:gd name="T42" fmla="*/ 282 w 379"/>
                <a:gd name="T43" fmla="*/ 16 h 552"/>
                <a:gd name="T44" fmla="*/ 291 w 379"/>
                <a:gd name="T45" fmla="*/ 6 h 552"/>
                <a:gd name="T46" fmla="*/ 299 w 379"/>
                <a:gd name="T47" fmla="*/ 2 h 552"/>
                <a:gd name="T48" fmla="*/ 307 w 379"/>
                <a:gd name="T49" fmla="*/ 2 h 552"/>
                <a:gd name="T50" fmla="*/ 322 w 379"/>
                <a:gd name="T51" fmla="*/ 13 h 552"/>
                <a:gd name="T52" fmla="*/ 343 w 379"/>
                <a:gd name="T53" fmla="*/ 31 h 552"/>
                <a:gd name="T54" fmla="*/ 364 w 379"/>
                <a:gd name="T55" fmla="*/ 56 h 552"/>
                <a:gd name="T56" fmla="*/ 377 w 379"/>
                <a:gd name="T57" fmla="*/ 72 h 552"/>
                <a:gd name="T58" fmla="*/ 379 w 379"/>
                <a:gd name="T59" fmla="*/ 81 h 552"/>
                <a:gd name="T60" fmla="*/ 376 w 379"/>
                <a:gd name="T61" fmla="*/ 94 h 552"/>
                <a:gd name="T62" fmla="*/ 366 w 379"/>
                <a:gd name="T63" fmla="*/ 105 h 552"/>
                <a:gd name="T64" fmla="*/ 356 w 379"/>
                <a:gd name="T65" fmla="*/ 114 h 552"/>
                <a:gd name="T66" fmla="*/ 347 w 379"/>
                <a:gd name="T67" fmla="*/ 128 h 552"/>
                <a:gd name="T68" fmla="*/ 335 w 379"/>
                <a:gd name="T69" fmla="*/ 148 h 552"/>
                <a:gd name="T70" fmla="*/ 324 w 379"/>
                <a:gd name="T71" fmla="*/ 175 h 552"/>
                <a:gd name="T72" fmla="*/ 308 w 379"/>
                <a:gd name="T73" fmla="*/ 209 h 552"/>
                <a:gd name="T74" fmla="*/ 291 w 379"/>
                <a:gd name="T75" fmla="*/ 251 h 552"/>
                <a:gd name="T76" fmla="*/ 272 w 379"/>
                <a:gd name="T77" fmla="*/ 290 h 552"/>
                <a:gd name="T78" fmla="*/ 232 w 379"/>
                <a:gd name="T79" fmla="*/ 361 h 552"/>
                <a:gd name="T80" fmla="*/ 188 w 379"/>
                <a:gd name="T81" fmla="*/ 417 h 552"/>
                <a:gd name="T82" fmla="*/ 138 w 379"/>
                <a:gd name="T83" fmla="*/ 465 h 552"/>
                <a:gd name="T84" fmla="*/ 90 w 379"/>
                <a:gd name="T85" fmla="*/ 503 h 552"/>
                <a:gd name="T86" fmla="*/ 52 w 379"/>
                <a:gd name="T87" fmla="*/ 530 h 552"/>
                <a:gd name="T88" fmla="*/ 32 w 379"/>
                <a:gd name="T89" fmla="*/ 541 h 552"/>
                <a:gd name="T90" fmla="*/ 17 w 379"/>
                <a:gd name="T91" fmla="*/ 548 h 552"/>
                <a:gd name="T92" fmla="*/ 8 w 379"/>
                <a:gd name="T93" fmla="*/ 552 h 552"/>
                <a:gd name="T94" fmla="*/ 0 w 379"/>
                <a:gd name="T95" fmla="*/ 550 h 552"/>
                <a:gd name="T96" fmla="*/ 0 w 379"/>
                <a:gd name="T97" fmla="*/ 546 h 552"/>
                <a:gd name="T98" fmla="*/ 9 w 379"/>
                <a:gd name="T99" fmla="*/ 534 h 552"/>
                <a:gd name="T100" fmla="*/ 34 w 379"/>
                <a:gd name="T101" fmla="*/ 510 h 552"/>
                <a:gd name="T102" fmla="*/ 82 w 379"/>
                <a:gd name="T103" fmla="*/ 462 h 552"/>
                <a:gd name="T104" fmla="*/ 117 w 379"/>
                <a:gd name="T105" fmla="*/ 422 h 552"/>
                <a:gd name="T106" fmla="*/ 147 w 379"/>
                <a:gd name="T107" fmla="*/ 384 h 552"/>
                <a:gd name="T108" fmla="*/ 165 w 379"/>
                <a:gd name="T109" fmla="*/ 359 h 552"/>
                <a:gd name="T110" fmla="*/ 182 w 379"/>
                <a:gd name="T111" fmla="*/ 330 h 552"/>
                <a:gd name="T112" fmla="*/ 199 w 379"/>
                <a:gd name="T113" fmla="*/ 296 h 552"/>
                <a:gd name="T114" fmla="*/ 222 w 379"/>
                <a:gd name="T115" fmla="*/ 245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9" h="552">
                  <a:moveTo>
                    <a:pt x="234" y="217"/>
                  </a:moveTo>
                  <a:lnTo>
                    <a:pt x="239" y="202"/>
                  </a:lnTo>
                  <a:lnTo>
                    <a:pt x="243" y="190"/>
                  </a:lnTo>
                  <a:lnTo>
                    <a:pt x="249" y="177"/>
                  </a:lnTo>
                  <a:lnTo>
                    <a:pt x="255" y="164"/>
                  </a:lnTo>
                  <a:lnTo>
                    <a:pt x="259" y="153"/>
                  </a:lnTo>
                  <a:lnTo>
                    <a:pt x="262" y="143"/>
                  </a:lnTo>
                  <a:lnTo>
                    <a:pt x="266" y="134"/>
                  </a:lnTo>
                  <a:lnTo>
                    <a:pt x="270" y="125"/>
                  </a:lnTo>
                  <a:lnTo>
                    <a:pt x="272" y="117"/>
                  </a:lnTo>
                  <a:lnTo>
                    <a:pt x="274" y="110"/>
                  </a:lnTo>
                  <a:lnTo>
                    <a:pt x="276" y="105"/>
                  </a:lnTo>
                  <a:lnTo>
                    <a:pt x="278" y="99"/>
                  </a:lnTo>
                  <a:lnTo>
                    <a:pt x="280" y="96"/>
                  </a:lnTo>
                  <a:lnTo>
                    <a:pt x="280" y="92"/>
                  </a:lnTo>
                  <a:lnTo>
                    <a:pt x="280" y="90"/>
                  </a:lnTo>
                  <a:lnTo>
                    <a:pt x="280" y="89"/>
                  </a:lnTo>
                  <a:lnTo>
                    <a:pt x="276" y="87"/>
                  </a:lnTo>
                  <a:lnTo>
                    <a:pt x="272" y="87"/>
                  </a:lnTo>
                  <a:lnTo>
                    <a:pt x="266" y="89"/>
                  </a:lnTo>
                  <a:lnTo>
                    <a:pt x="259" y="90"/>
                  </a:lnTo>
                  <a:lnTo>
                    <a:pt x="251" y="94"/>
                  </a:lnTo>
                  <a:lnTo>
                    <a:pt x="241" y="98"/>
                  </a:lnTo>
                  <a:lnTo>
                    <a:pt x="232" y="103"/>
                  </a:lnTo>
                  <a:lnTo>
                    <a:pt x="220" y="108"/>
                  </a:lnTo>
                  <a:lnTo>
                    <a:pt x="207" y="116"/>
                  </a:lnTo>
                  <a:lnTo>
                    <a:pt x="197" y="123"/>
                  </a:lnTo>
                  <a:lnTo>
                    <a:pt x="186" y="128"/>
                  </a:lnTo>
                  <a:lnTo>
                    <a:pt x="176" y="132"/>
                  </a:lnTo>
                  <a:lnTo>
                    <a:pt x="167" y="135"/>
                  </a:lnTo>
                  <a:lnTo>
                    <a:pt x="157" y="137"/>
                  </a:lnTo>
                  <a:lnTo>
                    <a:pt x="149" y="139"/>
                  </a:lnTo>
                  <a:lnTo>
                    <a:pt x="142" y="139"/>
                  </a:lnTo>
                  <a:lnTo>
                    <a:pt x="132" y="139"/>
                  </a:lnTo>
                  <a:lnTo>
                    <a:pt x="124" y="137"/>
                  </a:lnTo>
                  <a:lnTo>
                    <a:pt x="113" y="134"/>
                  </a:lnTo>
                  <a:lnTo>
                    <a:pt x="103" y="128"/>
                  </a:lnTo>
                  <a:lnTo>
                    <a:pt x="94" y="123"/>
                  </a:lnTo>
                  <a:lnTo>
                    <a:pt x="82" y="116"/>
                  </a:lnTo>
                  <a:lnTo>
                    <a:pt x="71" y="108"/>
                  </a:lnTo>
                  <a:lnTo>
                    <a:pt x="59" y="99"/>
                  </a:lnTo>
                  <a:lnTo>
                    <a:pt x="63" y="94"/>
                  </a:lnTo>
                  <a:lnTo>
                    <a:pt x="67" y="92"/>
                  </a:lnTo>
                  <a:lnTo>
                    <a:pt x="71" y="89"/>
                  </a:lnTo>
                  <a:lnTo>
                    <a:pt x="77" y="87"/>
                  </a:lnTo>
                  <a:lnTo>
                    <a:pt x="82" y="85"/>
                  </a:lnTo>
                  <a:lnTo>
                    <a:pt x="90" y="83"/>
                  </a:lnTo>
                  <a:lnTo>
                    <a:pt x="98" y="83"/>
                  </a:lnTo>
                  <a:lnTo>
                    <a:pt x="105" y="83"/>
                  </a:lnTo>
                  <a:lnTo>
                    <a:pt x="113" y="83"/>
                  </a:lnTo>
                  <a:lnTo>
                    <a:pt x="121" y="81"/>
                  </a:lnTo>
                  <a:lnTo>
                    <a:pt x="132" y="81"/>
                  </a:lnTo>
                  <a:lnTo>
                    <a:pt x="142" y="78"/>
                  </a:lnTo>
                  <a:lnTo>
                    <a:pt x="155" y="76"/>
                  </a:lnTo>
                  <a:lnTo>
                    <a:pt x="167" y="72"/>
                  </a:lnTo>
                  <a:lnTo>
                    <a:pt x="182" y="69"/>
                  </a:lnTo>
                  <a:lnTo>
                    <a:pt x="197" y="63"/>
                  </a:lnTo>
                  <a:lnTo>
                    <a:pt x="211" y="56"/>
                  </a:lnTo>
                  <a:lnTo>
                    <a:pt x="224" y="52"/>
                  </a:lnTo>
                  <a:lnTo>
                    <a:pt x="238" y="47"/>
                  </a:lnTo>
                  <a:lnTo>
                    <a:pt x="247" y="42"/>
                  </a:lnTo>
                  <a:lnTo>
                    <a:pt x="257" y="36"/>
                  </a:lnTo>
                  <a:lnTo>
                    <a:pt x="266" y="33"/>
                  </a:lnTo>
                  <a:lnTo>
                    <a:pt x="274" y="27"/>
                  </a:lnTo>
                  <a:lnTo>
                    <a:pt x="280" y="22"/>
                  </a:lnTo>
                  <a:lnTo>
                    <a:pt x="282" y="16"/>
                  </a:lnTo>
                  <a:lnTo>
                    <a:pt x="285" y="11"/>
                  </a:lnTo>
                  <a:lnTo>
                    <a:pt x="289" y="7"/>
                  </a:lnTo>
                  <a:lnTo>
                    <a:pt x="291" y="6"/>
                  </a:lnTo>
                  <a:lnTo>
                    <a:pt x="295" y="4"/>
                  </a:lnTo>
                  <a:lnTo>
                    <a:pt x="297" y="2"/>
                  </a:lnTo>
                  <a:lnTo>
                    <a:pt x="299" y="2"/>
                  </a:lnTo>
                  <a:lnTo>
                    <a:pt x="301" y="0"/>
                  </a:lnTo>
                  <a:lnTo>
                    <a:pt x="305" y="2"/>
                  </a:lnTo>
                  <a:lnTo>
                    <a:pt x="307" y="2"/>
                  </a:lnTo>
                  <a:lnTo>
                    <a:pt x="310" y="6"/>
                  </a:lnTo>
                  <a:lnTo>
                    <a:pt x="316" y="9"/>
                  </a:lnTo>
                  <a:lnTo>
                    <a:pt x="322" y="13"/>
                  </a:lnTo>
                  <a:lnTo>
                    <a:pt x="328" y="18"/>
                  </a:lnTo>
                  <a:lnTo>
                    <a:pt x="335" y="24"/>
                  </a:lnTo>
                  <a:lnTo>
                    <a:pt x="343" y="31"/>
                  </a:lnTo>
                  <a:lnTo>
                    <a:pt x="351" y="42"/>
                  </a:lnTo>
                  <a:lnTo>
                    <a:pt x="358" y="49"/>
                  </a:lnTo>
                  <a:lnTo>
                    <a:pt x="364" y="56"/>
                  </a:lnTo>
                  <a:lnTo>
                    <a:pt x="370" y="63"/>
                  </a:lnTo>
                  <a:lnTo>
                    <a:pt x="374" y="69"/>
                  </a:lnTo>
                  <a:lnTo>
                    <a:pt x="377" y="72"/>
                  </a:lnTo>
                  <a:lnTo>
                    <a:pt x="379" y="76"/>
                  </a:lnTo>
                  <a:lnTo>
                    <a:pt x="379" y="78"/>
                  </a:lnTo>
                  <a:lnTo>
                    <a:pt x="379" y="81"/>
                  </a:lnTo>
                  <a:lnTo>
                    <a:pt x="379" y="85"/>
                  </a:lnTo>
                  <a:lnTo>
                    <a:pt x="377" y="89"/>
                  </a:lnTo>
                  <a:lnTo>
                    <a:pt x="376" y="94"/>
                  </a:lnTo>
                  <a:lnTo>
                    <a:pt x="374" y="98"/>
                  </a:lnTo>
                  <a:lnTo>
                    <a:pt x="370" y="101"/>
                  </a:lnTo>
                  <a:lnTo>
                    <a:pt x="366" y="105"/>
                  </a:lnTo>
                  <a:lnTo>
                    <a:pt x="360" y="108"/>
                  </a:lnTo>
                  <a:lnTo>
                    <a:pt x="358" y="110"/>
                  </a:lnTo>
                  <a:lnTo>
                    <a:pt x="356" y="114"/>
                  </a:lnTo>
                  <a:lnTo>
                    <a:pt x="353" y="117"/>
                  </a:lnTo>
                  <a:lnTo>
                    <a:pt x="351" y="123"/>
                  </a:lnTo>
                  <a:lnTo>
                    <a:pt x="347" y="128"/>
                  </a:lnTo>
                  <a:lnTo>
                    <a:pt x="343" y="134"/>
                  </a:lnTo>
                  <a:lnTo>
                    <a:pt x="339" y="141"/>
                  </a:lnTo>
                  <a:lnTo>
                    <a:pt x="335" y="148"/>
                  </a:lnTo>
                  <a:lnTo>
                    <a:pt x="331" y="157"/>
                  </a:lnTo>
                  <a:lnTo>
                    <a:pt x="328" y="166"/>
                  </a:lnTo>
                  <a:lnTo>
                    <a:pt x="324" y="175"/>
                  </a:lnTo>
                  <a:lnTo>
                    <a:pt x="318" y="186"/>
                  </a:lnTo>
                  <a:lnTo>
                    <a:pt x="314" y="197"/>
                  </a:lnTo>
                  <a:lnTo>
                    <a:pt x="308" y="209"/>
                  </a:lnTo>
                  <a:lnTo>
                    <a:pt x="303" y="224"/>
                  </a:lnTo>
                  <a:lnTo>
                    <a:pt x="297" y="236"/>
                  </a:lnTo>
                  <a:lnTo>
                    <a:pt x="291" y="251"/>
                  </a:lnTo>
                  <a:lnTo>
                    <a:pt x="285" y="265"/>
                  </a:lnTo>
                  <a:lnTo>
                    <a:pt x="278" y="278"/>
                  </a:lnTo>
                  <a:lnTo>
                    <a:pt x="272" y="290"/>
                  </a:lnTo>
                  <a:lnTo>
                    <a:pt x="259" y="316"/>
                  </a:lnTo>
                  <a:lnTo>
                    <a:pt x="245" y="339"/>
                  </a:lnTo>
                  <a:lnTo>
                    <a:pt x="232" y="361"/>
                  </a:lnTo>
                  <a:lnTo>
                    <a:pt x="216" y="381"/>
                  </a:lnTo>
                  <a:lnTo>
                    <a:pt x="203" y="399"/>
                  </a:lnTo>
                  <a:lnTo>
                    <a:pt x="188" y="417"/>
                  </a:lnTo>
                  <a:lnTo>
                    <a:pt x="170" y="435"/>
                  </a:lnTo>
                  <a:lnTo>
                    <a:pt x="153" y="449"/>
                  </a:lnTo>
                  <a:lnTo>
                    <a:pt x="138" y="465"/>
                  </a:lnTo>
                  <a:lnTo>
                    <a:pt x="123" y="478"/>
                  </a:lnTo>
                  <a:lnTo>
                    <a:pt x="105" y="492"/>
                  </a:lnTo>
                  <a:lnTo>
                    <a:pt x="90" y="503"/>
                  </a:lnTo>
                  <a:lnTo>
                    <a:pt x="75" y="514"/>
                  </a:lnTo>
                  <a:lnTo>
                    <a:pt x="59" y="525"/>
                  </a:lnTo>
                  <a:lnTo>
                    <a:pt x="52" y="530"/>
                  </a:lnTo>
                  <a:lnTo>
                    <a:pt x="46" y="534"/>
                  </a:lnTo>
                  <a:lnTo>
                    <a:pt x="38" y="537"/>
                  </a:lnTo>
                  <a:lnTo>
                    <a:pt x="32" y="541"/>
                  </a:lnTo>
                  <a:lnTo>
                    <a:pt x="27" y="543"/>
                  </a:lnTo>
                  <a:lnTo>
                    <a:pt x="23" y="546"/>
                  </a:lnTo>
                  <a:lnTo>
                    <a:pt x="17" y="548"/>
                  </a:lnTo>
                  <a:lnTo>
                    <a:pt x="13" y="550"/>
                  </a:lnTo>
                  <a:lnTo>
                    <a:pt x="11" y="550"/>
                  </a:lnTo>
                  <a:lnTo>
                    <a:pt x="8" y="552"/>
                  </a:lnTo>
                  <a:lnTo>
                    <a:pt x="4" y="552"/>
                  </a:lnTo>
                  <a:lnTo>
                    <a:pt x="0" y="552"/>
                  </a:lnTo>
                  <a:lnTo>
                    <a:pt x="0" y="550"/>
                  </a:lnTo>
                  <a:lnTo>
                    <a:pt x="0" y="550"/>
                  </a:lnTo>
                  <a:lnTo>
                    <a:pt x="0" y="548"/>
                  </a:lnTo>
                  <a:lnTo>
                    <a:pt x="0" y="546"/>
                  </a:lnTo>
                  <a:lnTo>
                    <a:pt x="0" y="545"/>
                  </a:lnTo>
                  <a:lnTo>
                    <a:pt x="4" y="541"/>
                  </a:lnTo>
                  <a:lnTo>
                    <a:pt x="9" y="534"/>
                  </a:lnTo>
                  <a:lnTo>
                    <a:pt x="15" y="528"/>
                  </a:lnTo>
                  <a:lnTo>
                    <a:pt x="25" y="519"/>
                  </a:lnTo>
                  <a:lnTo>
                    <a:pt x="34" y="510"/>
                  </a:lnTo>
                  <a:lnTo>
                    <a:pt x="46" y="500"/>
                  </a:lnTo>
                  <a:lnTo>
                    <a:pt x="69" y="474"/>
                  </a:lnTo>
                  <a:lnTo>
                    <a:pt x="82" y="462"/>
                  </a:lnTo>
                  <a:lnTo>
                    <a:pt x="94" y="449"/>
                  </a:lnTo>
                  <a:lnTo>
                    <a:pt x="105" y="435"/>
                  </a:lnTo>
                  <a:lnTo>
                    <a:pt x="117" y="422"/>
                  </a:lnTo>
                  <a:lnTo>
                    <a:pt x="130" y="406"/>
                  </a:lnTo>
                  <a:lnTo>
                    <a:pt x="142" y="391"/>
                  </a:lnTo>
                  <a:lnTo>
                    <a:pt x="147" y="384"/>
                  </a:lnTo>
                  <a:lnTo>
                    <a:pt x="153" y="377"/>
                  </a:lnTo>
                  <a:lnTo>
                    <a:pt x="159" y="368"/>
                  </a:lnTo>
                  <a:lnTo>
                    <a:pt x="165" y="359"/>
                  </a:lnTo>
                  <a:lnTo>
                    <a:pt x="170" y="350"/>
                  </a:lnTo>
                  <a:lnTo>
                    <a:pt x="176" y="341"/>
                  </a:lnTo>
                  <a:lnTo>
                    <a:pt x="182" y="330"/>
                  </a:lnTo>
                  <a:lnTo>
                    <a:pt x="188" y="319"/>
                  </a:lnTo>
                  <a:lnTo>
                    <a:pt x="193" y="308"/>
                  </a:lnTo>
                  <a:lnTo>
                    <a:pt x="199" y="296"/>
                  </a:lnTo>
                  <a:lnTo>
                    <a:pt x="205" y="283"/>
                  </a:lnTo>
                  <a:lnTo>
                    <a:pt x="211" y="271"/>
                  </a:lnTo>
                  <a:lnTo>
                    <a:pt x="222" y="245"/>
                  </a:lnTo>
                  <a:lnTo>
                    <a:pt x="234" y="217"/>
                  </a:lnTo>
                  <a:lnTo>
                    <a:pt x="234" y="21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89"/>
            <p:cNvSpPr/>
            <p:nvPr/>
          </p:nvSpPr>
          <p:spPr bwMode="auto">
            <a:xfrm>
              <a:off x="2514601" y="4371975"/>
              <a:ext cx="266700" cy="84138"/>
            </a:xfrm>
            <a:custGeom>
              <a:avLst/>
              <a:gdLst>
                <a:gd name="T0" fmla="*/ 255 w 337"/>
                <a:gd name="T1" fmla="*/ 5 h 106"/>
                <a:gd name="T2" fmla="*/ 278 w 337"/>
                <a:gd name="T3" fmla="*/ 2 h 106"/>
                <a:gd name="T4" fmla="*/ 299 w 337"/>
                <a:gd name="T5" fmla="*/ 2 h 106"/>
                <a:gd name="T6" fmla="*/ 314 w 337"/>
                <a:gd name="T7" fmla="*/ 5 h 106"/>
                <a:gd name="T8" fmla="*/ 324 w 337"/>
                <a:gd name="T9" fmla="*/ 14 h 106"/>
                <a:gd name="T10" fmla="*/ 332 w 337"/>
                <a:gd name="T11" fmla="*/ 23 h 106"/>
                <a:gd name="T12" fmla="*/ 336 w 337"/>
                <a:gd name="T13" fmla="*/ 32 h 106"/>
                <a:gd name="T14" fmla="*/ 337 w 337"/>
                <a:gd name="T15" fmla="*/ 38 h 106"/>
                <a:gd name="T16" fmla="*/ 337 w 337"/>
                <a:gd name="T17" fmla="*/ 40 h 106"/>
                <a:gd name="T18" fmla="*/ 334 w 337"/>
                <a:gd name="T19" fmla="*/ 43 h 106"/>
                <a:gd name="T20" fmla="*/ 326 w 337"/>
                <a:gd name="T21" fmla="*/ 47 h 106"/>
                <a:gd name="T22" fmla="*/ 313 w 337"/>
                <a:gd name="T23" fmla="*/ 50 h 106"/>
                <a:gd name="T24" fmla="*/ 297 w 337"/>
                <a:gd name="T25" fmla="*/ 56 h 106"/>
                <a:gd name="T26" fmla="*/ 278 w 337"/>
                <a:gd name="T27" fmla="*/ 61 h 106"/>
                <a:gd name="T28" fmla="*/ 253 w 337"/>
                <a:gd name="T29" fmla="*/ 67 h 106"/>
                <a:gd name="T30" fmla="*/ 224 w 337"/>
                <a:gd name="T31" fmla="*/ 72 h 106"/>
                <a:gd name="T32" fmla="*/ 194 w 337"/>
                <a:gd name="T33" fmla="*/ 79 h 106"/>
                <a:gd name="T34" fmla="*/ 163 w 337"/>
                <a:gd name="T35" fmla="*/ 87 h 106"/>
                <a:gd name="T36" fmla="*/ 138 w 337"/>
                <a:gd name="T37" fmla="*/ 92 h 106"/>
                <a:gd name="T38" fmla="*/ 113 w 337"/>
                <a:gd name="T39" fmla="*/ 97 h 106"/>
                <a:gd name="T40" fmla="*/ 94 w 337"/>
                <a:gd name="T41" fmla="*/ 101 h 106"/>
                <a:gd name="T42" fmla="*/ 75 w 337"/>
                <a:gd name="T43" fmla="*/ 103 h 106"/>
                <a:gd name="T44" fmla="*/ 61 w 337"/>
                <a:gd name="T45" fmla="*/ 105 h 106"/>
                <a:gd name="T46" fmla="*/ 50 w 337"/>
                <a:gd name="T47" fmla="*/ 106 h 106"/>
                <a:gd name="T48" fmla="*/ 37 w 337"/>
                <a:gd name="T49" fmla="*/ 106 h 106"/>
                <a:gd name="T50" fmla="*/ 23 w 337"/>
                <a:gd name="T51" fmla="*/ 105 h 106"/>
                <a:gd name="T52" fmla="*/ 14 w 337"/>
                <a:gd name="T53" fmla="*/ 101 h 106"/>
                <a:gd name="T54" fmla="*/ 6 w 337"/>
                <a:gd name="T55" fmla="*/ 94 h 106"/>
                <a:gd name="T56" fmla="*/ 2 w 337"/>
                <a:gd name="T57" fmla="*/ 88 h 106"/>
                <a:gd name="T58" fmla="*/ 0 w 337"/>
                <a:gd name="T59" fmla="*/ 83 h 106"/>
                <a:gd name="T60" fmla="*/ 2 w 337"/>
                <a:gd name="T61" fmla="*/ 78 h 106"/>
                <a:gd name="T62" fmla="*/ 6 w 337"/>
                <a:gd name="T63" fmla="*/ 72 h 106"/>
                <a:gd name="T64" fmla="*/ 10 w 337"/>
                <a:gd name="T65" fmla="*/ 69 h 106"/>
                <a:gd name="T66" fmla="*/ 14 w 337"/>
                <a:gd name="T67" fmla="*/ 67 h 106"/>
                <a:gd name="T68" fmla="*/ 21 w 337"/>
                <a:gd name="T69" fmla="*/ 65 h 106"/>
                <a:gd name="T70" fmla="*/ 31 w 337"/>
                <a:gd name="T71" fmla="*/ 63 h 106"/>
                <a:gd name="T72" fmla="*/ 42 w 337"/>
                <a:gd name="T73" fmla="*/ 59 h 106"/>
                <a:gd name="T74" fmla="*/ 56 w 337"/>
                <a:gd name="T75" fmla="*/ 56 h 106"/>
                <a:gd name="T76" fmla="*/ 73 w 337"/>
                <a:gd name="T77" fmla="*/ 52 h 106"/>
                <a:gd name="T78" fmla="*/ 94 w 337"/>
                <a:gd name="T79" fmla="*/ 47 h 106"/>
                <a:gd name="T80" fmla="*/ 127 w 337"/>
                <a:gd name="T81" fmla="*/ 40 h 106"/>
                <a:gd name="T82" fmla="*/ 165 w 337"/>
                <a:gd name="T83" fmla="*/ 29 h 106"/>
                <a:gd name="T84" fmla="*/ 199 w 337"/>
                <a:gd name="T85" fmla="*/ 20 h 106"/>
                <a:gd name="T86" fmla="*/ 228 w 337"/>
                <a:gd name="T87" fmla="*/ 13 h 106"/>
                <a:gd name="T88" fmla="*/ 242 w 337"/>
                <a:gd name="T89" fmla="*/ 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7" h="106">
                  <a:moveTo>
                    <a:pt x="242" y="9"/>
                  </a:moveTo>
                  <a:lnTo>
                    <a:pt x="255" y="5"/>
                  </a:lnTo>
                  <a:lnTo>
                    <a:pt x="267" y="4"/>
                  </a:lnTo>
                  <a:lnTo>
                    <a:pt x="278" y="2"/>
                  </a:lnTo>
                  <a:lnTo>
                    <a:pt x="290" y="0"/>
                  </a:lnTo>
                  <a:lnTo>
                    <a:pt x="299" y="2"/>
                  </a:lnTo>
                  <a:lnTo>
                    <a:pt x="307" y="4"/>
                  </a:lnTo>
                  <a:lnTo>
                    <a:pt x="314" y="5"/>
                  </a:lnTo>
                  <a:lnTo>
                    <a:pt x="320" y="9"/>
                  </a:lnTo>
                  <a:lnTo>
                    <a:pt x="324" y="14"/>
                  </a:lnTo>
                  <a:lnTo>
                    <a:pt x="328" y="20"/>
                  </a:lnTo>
                  <a:lnTo>
                    <a:pt x="332" y="23"/>
                  </a:lnTo>
                  <a:lnTo>
                    <a:pt x="334" y="29"/>
                  </a:lnTo>
                  <a:lnTo>
                    <a:pt x="336" y="32"/>
                  </a:lnTo>
                  <a:lnTo>
                    <a:pt x="337" y="34"/>
                  </a:lnTo>
                  <a:lnTo>
                    <a:pt x="337" y="38"/>
                  </a:lnTo>
                  <a:lnTo>
                    <a:pt x="337" y="40"/>
                  </a:lnTo>
                  <a:lnTo>
                    <a:pt x="337" y="40"/>
                  </a:lnTo>
                  <a:lnTo>
                    <a:pt x="336" y="41"/>
                  </a:lnTo>
                  <a:lnTo>
                    <a:pt x="334" y="43"/>
                  </a:lnTo>
                  <a:lnTo>
                    <a:pt x="330" y="45"/>
                  </a:lnTo>
                  <a:lnTo>
                    <a:pt x="326" y="47"/>
                  </a:lnTo>
                  <a:lnTo>
                    <a:pt x="320" y="49"/>
                  </a:lnTo>
                  <a:lnTo>
                    <a:pt x="313" y="50"/>
                  </a:lnTo>
                  <a:lnTo>
                    <a:pt x="307" y="54"/>
                  </a:lnTo>
                  <a:lnTo>
                    <a:pt x="297" y="56"/>
                  </a:lnTo>
                  <a:lnTo>
                    <a:pt x="288" y="58"/>
                  </a:lnTo>
                  <a:lnTo>
                    <a:pt x="278" y="61"/>
                  </a:lnTo>
                  <a:lnTo>
                    <a:pt x="267" y="63"/>
                  </a:lnTo>
                  <a:lnTo>
                    <a:pt x="253" y="67"/>
                  </a:lnTo>
                  <a:lnTo>
                    <a:pt x="240" y="70"/>
                  </a:lnTo>
                  <a:lnTo>
                    <a:pt x="224" y="72"/>
                  </a:lnTo>
                  <a:lnTo>
                    <a:pt x="209" y="76"/>
                  </a:lnTo>
                  <a:lnTo>
                    <a:pt x="194" y="79"/>
                  </a:lnTo>
                  <a:lnTo>
                    <a:pt x="178" y="83"/>
                  </a:lnTo>
                  <a:lnTo>
                    <a:pt x="163" y="87"/>
                  </a:lnTo>
                  <a:lnTo>
                    <a:pt x="150" y="88"/>
                  </a:lnTo>
                  <a:lnTo>
                    <a:pt x="138" y="92"/>
                  </a:lnTo>
                  <a:lnTo>
                    <a:pt x="125" y="94"/>
                  </a:lnTo>
                  <a:lnTo>
                    <a:pt x="113" y="97"/>
                  </a:lnTo>
                  <a:lnTo>
                    <a:pt x="104" y="99"/>
                  </a:lnTo>
                  <a:lnTo>
                    <a:pt x="94" y="101"/>
                  </a:lnTo>
                  <a:lnTo>
                    <a:pt x="84" y="103"/>
                  </a:lnTo>
                  <a:lnTo>
                    <a:pt x="75" y="103"/>
                  </a:lnTo>
                  <a:lnTo>
                    <a:pt x="67" y="105"/>
                  </a:lnTo>
                  <a:lnTo>
                    <a:pt x="61" y="105"/>
                  </a:lnTo>
                  <a:lnTo>
                    <a:pt x="56" y="106"/>
                  </a:lnTo>
                  <a:lnTo>
                    <a:pt x="50" y="106"/>
                  </a:lnTo>
                  <a:lnTo>
                    <a:pt x="44" y="106"/>
                  </a:lnTo>
                  <a:lnTo>
                    <a:pt x="37" y="106"/>
                  </a:lnTo>
                  <a:lnTo>
                    <a:pt x="29" y="105"/>
                  </a:lnTo>
                  <a:lnTo>
                    <a:pt x="23" y="105"/>
                  </a:lnTo>
                  <a:lnTo>
                    <a:pt x="17" y="103"/>
                  </a:lnTo>
                  <a:lnTo>
                    <a:pt x="14" y="101"/>
                  </a:lnTo>
                  <a:lnTo>
                    <a:pt x="10" y="97"/>
                  </a:lnTo>
                  <a:lnTo>
                    <a:pt x="6" y="94"/>
                  </a:lnTo>
                  <a:lnTo>
                    <a:pt x="4" y="90"/>
                  </a:lnTo>
                  <a:lnTo>
                    <a:pt x="2" y="88"/>
                  </a:lnTo>
                  <a:lnTo>
                    <a:pt x="2" y="87"/>
                  </a:lnTo>
                  <a:lnTo>
                    <a:pt x="0" y="83"/>
                  </a:lnTo>
                  <a:lnTo>
                    <a:pt x="0" y="81"/>
                  </a:lnTo>
                  <a:lnTo>
                    <a:pt x="2" y="78"/>
                  </a:lnTo>
                  <a:lnTo>
                    <a:pt x="4" y="76"/>
                  </a:lnTo>
                  <a:lnTo>
                    <a:pt x="6" y="72"/>
                  </a:lnTo>
                  <a:lnTo>
                    <a:pt x="8" y="70"/>
                  </a:lnTo>
                  <a:lnTo>
                    <a:pt x="10" y="69"/>
                  </a:lnTo>
                  <a:lnTo>
                    <a:pt x="12" y="69"/>
                  </a:lnTo>
                  <a:lnTo>
                    <a:pt x="14" y="67"/>
                  </a:lnTo>
                  <a:lnTo>
                    <a:pt x="17" y="67"/>
                  </a:lnTo>
                  <a:lnTo>
                    <a:pt x="21" y="65"/>
                  </a:lnTo>
                  <a:lnTo>
                    <a:pt x="25" y="65"/>
                  </a:lnTo>
                  <a:lnTo>
                    <a:pt x="31" y="63"/>
                  </a:lnTo>
                  <a:lnTo>
                    <a:pt x="37" y="61"/>
                  </a:lnTo>
                  <a:lnTo>
                    <a:pt x="42" y="59"/>
                  </a:lnTo>
                  <a:lnTo>
                    <a:pt x="50" y="58"/>
                  </a:lnTo>
                  <a:lnTo>
                    <a:pt x="56" y="56"/>
                  </a:lnTo>
                  <a:lnTo>
                    <a:pt x="65" y="54"/>
                  </a:lnTo>
                  <a:lnTo>
                    <a:pt x="73" y="52"/>
                  </a:lnTo>
                  <a:lnTo>
                    <a:pt x="83" y="50"/>
                  </a:lnTo>
                  <a:lnTo>
                    <a:pt x="94" y="47"/>
                  </a:lnTo>
                  <a:lnTo>
                    <a:pt x="104" y="45"/>
                  </a:lnTo>
                  <a:lnTo>
                    <a:pt x="127" y="40"/>
                  </a:lnTo>
                  <a:lnTo>
                    <a:pt x="146" y="34"/>
                  </a:lnTo>
                  <a:lnTo>
                    <a:pt x="165" y="29"/>
                  </a:lnTo>
                  <a:lnTo>
                    <a:pt x="182" y="25"/>
                  </a:lnTo>
                  <a:lnTo>
                    <a:pt x="199" y="20"/>
                  </a:lnTo>
                  <a:lnTo>
                    <a:pt x="215" y="16"/>
                  </a:lnTo>
                  <a:lnTo>
                    <a:pt x="228" y="13"/>
                  </a:lnTo>
                  <a:lnTo>
                    <a:pt x="242" y="9"/>
                  </a:lnTo>
                  <a:lnTo>
                    <a:pt x="242" y="9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90"/>
            <p:cNvSpPr/>
            <p:nvPr/>
          </p:nvSpPr>
          <p:spPr bwMode="auto">
            <a:xfrm>
              <a:off x="2533651" y="4252913"/>
              <a:ext cx="198438" cy="61913"/>
            </a:xfrm>
            <a:custGeom>
              <a:avLst/>
              <a:gdLst>
                <a:gd name="T0" fmla="*/ 0 w 249"/>
                <a:gd name="T1" fmla="*/ 53 h 78"/>
                <a:gd name="T2" fmla="*/ 0 w 249"/>
                <a:gd name="T3" fmla="*/ 47 h 78"/>
                <a:gd name="T4" fmla="*/ 4 w 249"/>
                <a:gd name="T5" fmla="*/ 42 h 78"/>
                <a:gd name="T6" fmla="*/ 10 w 249"/>
                <a:gd name="T7" fmla="*/ 40 h 78"/>
                <a:gd name="T8" fmla="*/ 19 w 249"/>
                <a:gd name="T9" fmla="*/ 40 h 78"/>
                <a:gd name="T10" fmla="*/ 33 w 249"/>
                <a:gd name="T11" fmla="*/ 38 h 78"/>
                <a:gd name="T12" fmla="*/ 44 w 249"/>
                <a:gd name="T13" fmla="*/ 36 h 78"/>
                <a:gd name="T14" fmla="*/ 56 w 249"/>
                <a:gd name="T15" fmla="*/ 33 h 78"/>
                <a:gd name="T16" fmla="*/ 69 w 249"/>
                <a:gd name="T17" fmla="*/ 29 h 78"/>
                <a:gd name="T18" fmla="*/ 84 w 249"/>
                <a:gd name="T19" fmla="*/ 26 h 78"/>
                <a:gd name="T20" fmla="*/ 102 w 249"/>
                <a:gd name="T21" fmla="*/ 20 h 78"/>
                <a:gd name="T22" fmla="*/ 121 w 249"/>
                <a:gd name="T23" fmla="*/ 15 h 78"/>
                <a:gd name="T24" fmla="*/ 136 w 249"/>
                <a:gd name="T25" fmla="*/ 9 h 78"/>
                <a:gd name="T26" fmla="*/ 150 w 249"/>
                <a:gd name="T27" fmla="*/ 6 h 78"/>
                <a:gd name="T28" fmla="*/ 173 w 249"/>
                <a:gd name="T29" fmla="*/ 2 h 78"/>
                <a:gd name="T30" fmla="*/ 188 w 249"/>
                <a:gd name="T31" fmla="*/ 0 h 78"/>
                <a:gd name="T32" fmla="*/ 203 w 249"/>
                <a:gd name="T33" fmla="*/ 0 h 78"/>
                <a:gd name="T34" fmla="*/ 220 w 249"/>
                <a:gd name="T35" fmla="*/ 2 h 78"/>
                <a:gd name="T36" fmla="*/ 230 w 249"/>
                <a:gd name="T37" fmla="*/ 4 h 78"/>
                <a:gd name="T38" fmla="*/ 240 w 249"/>
                <a:gd name="T39" fmla="*/ 9 h 78"/>
                <a:gd name="T40" fmla="*/ 245 w 249"/>
                <a:gd name="T41" fmla="*/ 15 h 78"/>
                <a:gd name="T42" fmla="*/ 247 w 249"/>
                <a:gd name="T43" fmla="*/ 20 h 78"/>
                <a:gd name="T44" fmla="*/ 249 w 249"/>
                <a:gd name="T45" fmla="*/ 26 h 78"/>
                <a:gd name="T46" fmla="*/ 247 w 249"/>
                <a:gd name="T47" fmla="*/ 27 h 78"/>
                <a:gd name="T48" fmla="*/ 242 w 249"/>
                <a:gd name="T49" fmla="*/ 31 h 78"/>
                <a:gd name="T50" fmla="*/ 234 w 249"/>
                <a:gd name="T51" fmla="*/ 35 h 78"/>
                <a:gd name="T52" fmla="*/ 222 w 249"/>
                <a:gd name="T53" fmla="*/ 40 h 78"/>
                <a:gd name="T54" fmla="*/ 207 w 249"/>
                <a:gd name="T55" fmla="*/ 44 h 78"/>
                <a:gd name="T56" fmla="*/ 188 w 249"/>
                <a:gd name="T57" fmla="*/ 49 h 78"/>
                <a:gd name="T58" fmla="*/ 167 w 249"/>
                <a:gd name="T59" fmla="*/ 54 h 78"/>
                <a:gd name="T60" fmla="*/ 144 w 249"/>
                <a:gd name="T61" fmla="*/ 62 h 78"/>
                <a:gd name="T62" fmla="*/ 119 w 249"/>
                <a:gd name="T63" fmla="*/ 67 h 78"/>
                <a:gd name="T64" fmla="*/ 98 w 249"/>
                <a:gd name="T65" fmla="*/ 71 h 78"/>
                <a:gd name="T66" fmla="*/ 79 w 249"/>
                <a:gd name="T67" fmla="*/ 74 h 78"/>
                <a:gd name="T68" fmla="*/ 61 w 249"/>
                <a:gd name="T69" fmla="*/ 76 h 78"/>
                <a:gd name="T70" fmla="*/ 48 w 249"/>
                <a:gd name="T71" fmla="*/ 78 h 78"/>
                <a:gd name="T72" fmla="*/ 36 w 249"/>
                <a:gd name="T73" fmla="*/ 78 h 78"/>
                <a:gd name="T74" fmla="*/ 29 w 249"/>
                <a:gd name="T75" fmla="*/ 78 h 78"/>
                <a:gd name="T76" fmla="*/ 25 w 249"/>
                <a:gd name="T77" fmla="*/ 76 h 78"/>
                <a:gd name="T78" fmla="*/ 15 w 249"/>
                <a:gd name="T79" fmla="*/ 72 h 78"/>
                <a:gd name="T80" fmla="*/ 10 w 249"/>
                <a:gd name="T81" fmla="*/ 69 h 78"/>
                <a:gd name="T82" fmla="*/ 4 w 249"/>
                <a:gd name="T83" fmla="*/ 60 h 78"/>
                <a:gd name="T84" fmla="*/ 2 w 249"/>
                <a:gd name="T85" fmla="*/ 5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9" h="78">
                  <a:moveTo>
                    <a:pt x="2" y="56"/>
                  </a:moveTo>
                  <a:lnTo>
                    <a:pt x="0" y="53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2" y="44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10" y="40"/>
                  </a:lnTo>
                  <a:lnTo>
                    <a:pt x="15" y="40"/>
                  </a:lnTo>
                  <a:lnTo>
                    <a:pt x="19" y="40"/>
                  </a:lnTo>
                  <a:lnTo>
                    <a:pt x="25" y="40"/>
                  </a:lnTo>
                  <a:lnTo>
                    <a:pt x="33" y="38"/>
                  </a:lnTo>
                  <a:lnTo>
                    <a:pt x="38" y="36"/>
                  </a:lnTo>
                  <a:lnTo>
                    <a:pt x="44" y="36"/>
                  </a:lnTo>
                  <a:lnTo>
                    <a:pt x="48" y="35"/>
                  </a:lnTo>
                  <a:lnTo>
                    <a:pt x="56" y="33"/>
                  </a:lnTo>
                  <a:lnTo>
                    <a:pt x="61" y="31"/>
                  </a:lnTo>
                  <a:lnTo>
                    <a:pt x="69" y="29"/>
                  </a:lnTo>
                  <a:lnTo>
                    <a:pt x="77" y="27"/>
                  </a:lnTo>
                  <a:lnTo>
                    <a:pt x="84" y="26"/>
                  </a:lnTo>
                  <a:lnTo>
                    <a:pt x="92" y="22"/>
                  </a:lnTo>
                  <a:lnTo>
                    <a:pt x="102" y="20"/>
                  </a:lnTo>
                  <a:lnTo>
                    <a:pt x="111" y="17"/>
                  </a:lnTo>
                  <a:lnTo>
                    <a:pt x="121" y="15"/>
                  </a:lnTo>
                  <a:lnTo>
                    <a:pt x="128" y="13"/>
                  </a:lnTo>
                  <a:lnTo>
                    <a:pt x="136" y="9"/>
                  </a:lnTo>
                  <a:lnTo>
                    <a:pt x="144" y="8"/>
                  </a:lnTo>
                  <a:lnTo>
                    <a:pt x="150" y="6"/>
                  </a:lnTo>
                  <a:lnTo>
                    <a:pt x="161" y="4"/>
                  </a:lnTo>
                  <a:lnTo>
                    <a:pt x="173" y="2"/>
                  </a:lnTo>
                  <a:lnTo>
                    <a:pt x="180" y="0"/>
                  </a:lnTo>
                  <a:lnTo>
                    <a:pt x="188" y="0"/>
                  </a:lnTo>
                  <a:lnTo>
                    <a:pt x="194" y="0"/>
                  </a:lnTo>
                  <a:lnTo>
                    <a:pt x="203" y="0"/>
                  </a:lnTo>
                  <a:lnTo>
                    <a:pt x="213" y="0"/>
                  </a:lnTo>
                  <a:lnTo>
                    <a:pt x="220" y="2"/>
                  </a:lnTo>
                  <a:lnTo>
                    <a:pt x="224" y="2"/>
                  </a:lnTo>
                  <a:lnTo>
                    <a:pt x="230" y="4"/>
                  </a:lnTo>
                  <a:lnTo>
                    <a:pt x="236" y="8"/>
                  </a:lnTo>
                  <a:lnTo>
                    <a:pt x="240" y="9"/>
                  </a:lnTo>
                  <a:lnTo>
                    <a:pt x="242" y="13"/>
                  </a:lnTo>
                  <a:lnTo>
                    <a:pt x="245" y="15"/>
                  </a:lnTo>
                  <a:lnTo>
                    <a:pt x="247" y="18"/>
                  </a:lnTo>
                  <a:lnTo>
                    <a:pt x="247" y="20"/>
                  </a:lnTo>
                  <a:lnTo>
                    <a:pt x="249" y="24"/>
                  </a:lnTo>
                  <a:lnTo>
                    <a:pt x="249" y="26"/>
                  </a:lnTo>
                  <a:lnTo>
                    <a:pt x="247" y="26"/>
                  </a:lnTo>
                  <a:lnTo>
                    <a:pt x="247" y="27"/>
                  </a:lnTo>
                  <a:lnTo>
                    <a:pt x="245" y="29"/>
                  </a:lnTo>
                  <a:lnTo>
                    <a:pt x="242" y="31"/>
                  </a:lnTo>
                  <a:lnTo>
                    <a:pt x="238" y="33"/>
                  </a:lnTo>
                  <a:lnTo>
                    <a:pt x="234" y="35"/>
                  </a:lnTo>
                  <a:lnTo>
                    <a:pt x="228" y="36"/>
                  </a:lnTo>
                  <a:lnTo>
                    <a:pt x="222" y="40"/>
                  </a:lnTo>
                  <a:lnTo>
                    <a:pt x="215" y="42"/>
                  </a:lnTo>
                  <a:lnTo>
                    <a:pt x="207" y="44"/>
                  </a:lnTo>
                  <a:lnTo>
                    <a:pt x="197" y="47"/>
                  </a:lnTo>
                  <a:lnTo>
                    <a:pt x="188" y="49"/>
                  </a:lnTo>
                  <a:lnTo>
                    <a:pt x="178" y="53"/>
                  </a:lnTo>
                  <a:lnTo>
                    <a:pt x="167" y="54"/>
                  </a:lnTo>
                  <a:lnTo>
                    <a:pt x="155" y="58"/>
                  </a:lnTo>
                  <a:lnTo>
                    <a:pt x="144" y="62"/>
                  </a:lnTo>
                  <a:lnTo>
                    <a:pt x="130" y="63"/>
                  </a:lnTo>
                  <a:lnTo>
                    <a:pt x="119" y="67"/>
                  </a:lnTo>
                  <a:lnTo>
                    <a:pt x="107" y="69"/>
                  </a:lnTo>
                  <a:lnTo>
                    <a:pt x="98" y="71"/>
                  </a:lnTo>
                  <a:lnTo>
                    <a:pt x="86" y="72"/>
                  </a:lnTo>
                  <a:lnTo>
                    <a:pt x="79" y="74"/>
                  </a:lnTo>
                  <a:lnTo>
                    <a:pt x="69" y="76"/>
                  </a:lnTo>
                  <a:lnTo>
                    <a:pt x="61" y="76"/>
                  </a:lnTo>
                  <a:lnTo>
                    <a:pt x="54" y="78"/>
                  </a:lnTo>
                  <a:lnTo>
                    <a:pt x="48" y="78"/>
                  </a:lnTo>
                  <a:lnTo>
                    <a:pt x="42" y="78"/>
                  </a:lnTo>
                  <a:lnTo>
                    <a:pt x="36" y="78"/>
                  </a:lnTo>
                  <a:lnTo>
                    <a:pt x="33" y="78"/>
                  </a:lnTo>
                  <a:lnTo>
                    <a:pt x="29" y="78"/>
                  </a:lnTo>
                  <a:lnTo>
                    <a:pt x="27" y="78"/>
                  </a:lnTo>
                  <a:lnTo>
                    <a:pt x="25" y="76"/>
                  </a:lnTo>
                  <a:lnTo>
                    <a:pt x="19" y="74"/>
                  </a:lnTo>
                  <a:lnTo>
                    <a:pt x="15" y="72"/>
                  </a:lnTo>
                  <a:lnTo>
                    <a:pt x="12" y="71"/>
                  </a:lnTo>
                  <a:lnTo>
                    <a:pt x="10" y="69"/>
                  </a:lnTo>
                  <a:lnTo>
                    <a:pt x="6" y="63"/>
                  </a:lnTo>
                  <a:lnTo>
                    <a:pt x="4" y="60"/>
                  </a:lnTo>
                  <a:lnTo>
                    <a:pt x="2" y="56"/>
                  </a:lnTo>
                  <a:lnTo>
                    <a:pt x="2" y="56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91"/>
            <p:cNvSpPr/>
            <p:nvPr/>
          </p:nvSpPr>
          <p:spPr bwMode="auto">
            <a:xfrm>
              <a:off x="2533651" y="4117975"/>
              <a:ext cx="198438" cy="76200"/>
            </a:xfrm>
            <a:custGeom>
              <a:avLst/>
              <a:gdLst>
                <a:gd name="T0" fmla="*/ 6 w 249"/>
                <a:gd name="T1" fmla="*/ 88 h 97"/>
                <a:gd name="T2" fmla="*/ 0 w 249"/>
                <a:gd name="T3" fmla="*/ 79 h 97"/>
                <a:gd name="T4" fmla="*/ 0 w 249"/>
                <a:gd name="T5" fmla="*/ 74 h 97"/>
                <a:gd name="T6" fmla="*/ 4 w 249"/>
                <a:gd name="T7" fmla="*/ 70 h 97"/>
                <a:gd name="T8" fmla="*/ 8 w 249"/>
                <a:gd name="T9" fmla="*/ 67 h 97"/>
                <a:gd name="T10" fmla="*/ 12 w 249"/>
                <a:gd name="T11" fmla="*/ 67 h 97"/>
                <a:gd name="T12" fmla="*/ 19 w 249"/>
                <a:gd name="T13" fmla="*/ 63 h 97"/>
                <a:gd name="T14" fmla="*/ 31 w 249"/>
                <a:gd name="T15" fmla="*/ 60 h 97"/>
                <a:gd name="T16" fmla="*/ 44 w 249"/>
                <a:gd name="T17" fmla="*/ 54 h 97"/>
                <a:gd name="T18" fmla="*/ 59 w 249"/>
                <a:gd name="T19" fmla="*/ 47 h 97"/>
                <a:gd name="T20" fmla="*/ 79 w 249"/>
                <a:gd name="T21" fmla="*/ 40 h 97"/>
                <a:gd name="T22" fmla="*/ 100 w 249"/>
                <a:gd name="T23" fmla="*/ 31 h 97"/>
                <a:gd name="T24" fmla="*/ 123 w 249"/>
                <a:gd name="T25" fmla="*/ 22 h 97"/>
                <a:gd name="T26" fmla="*/ 142 w 249"/>
                <a:gd name="T27" fmla="*/ 15 h 97"/>
                <a:gd name="T28" fmla="*/ 161 w 249"/>
                <a:gd name="T29" fmla="*/ 7 h 97"/>
                <a:gd name="T30" fmla="*/ 178 w 249"/>
                <a:gd name="T31" fmla="*/ 4 h 97"/>
                <a:gd name="T32" fmla="*/ 192 w 249"/>
                <a:gd name="T33" fmla="*/ 2 h 97"/>
                <a:gd name="T34" fmla="*/ 205 w 249"/>
                <a:gd name="T35" fmla="*/ 0 h 97"/>
                <a:gd name="T36" fmla="*/ 215 w 249"/>
                <a:gd name="T37" fmla="*/ 2 h 97"/>
                <a:gd name="T38" fmla="*/ 222 w 249"/>
                <a:gd name="T39" fmla="*/ 4 h 97"/>
                <a:gd name="T40" fmla="*/ 230 w 249"/>
                <a:gd name="T41" fmla="*/ 9 h 97"/>
                <a:gd name="T42" fmla="*/ 240 w 249"/>
                <a:gd name="T43" fmla="*/ 16 h 97"/>
                <a:gd name="T44" fmla="*/ 245 w 249"/>
                <a:gd name="T45" fmla="*/ 20 h 97"/>
                <a:gd name="T46" fmla="*/ 247 w 249"/>
                <a:gd name="T47" fmla="*/ 25 h 97"/>
                <a:gd name="T48" fmla="*/ 247 w 249"/>
                <a:gd name="T49" fmla="*/ 27 h 97"/>
                <a:gd name="T50" fmla="*/ 245 w 249"/>
                <a:gd name="T51" fmla="*/ 31 h 97"/>
                <a:gd name="T52" fmla="*/ 238 w 249"/>
                <a:gd name="T53" fmla="*/ 33 h 97"/>
                <a:gd name="T54" fmla="*/ 228 w 249"/>
                <a:gd name="T55" fmla="*/ 36 h 97"/>
                <a:gd name="T56" fmla="*/ 213 w 249"/>
                <a:gd name="T57" fmla="*/ 42 h 97"/>
                <a:gd name="T58" fmla="*/ 197 w 249"/>
                <a:gd name="T59" fmla="*/ 47 h 97"/>
                <a:gd name="T60" fmla="*/ 176 w 249"/>
                <a:gd name="T61" fmla="*/ 54 h 97"/>
                <a:gd name="T62" fmla="*/ 151 w 249"/>
                <a:gd name="T63" fmla="*/ 63 h 97"/>
                <a:gd name="T64" fmla="*/ 125 w 249"/>
                <a:gd name="T65" fmla="*/ 72 h 97"/>
                <a:gd name="T66" fmla="*/ 102 w 249"/>
                <a:gd name="T67" fmla="*/ 81 h 97"/>
                <a:gd name="T68" fmla="*/ 79 w 249"/>
                <a:gd name="T69" fmla="*/ 87 h 97"/>
                <a:gd name="T70" fmla="*/ 61 w 249"/>
                <a:gd name="T71" fmla="*/ 92 h 97"/>
                <a:gd name="T72" fmla="*/ 44 w 249"/>
                <a:gd name="T73" fmla="*/ 96 h 97"/>
                <a:gd name="T74" fmla="*/ 33 w 249"/>
                <a:gd name="T75" fmla="*/ 97 h 97"/>
                <a:gd name="T76" fmla="*/ 21 w 249"/>
                <a:gd name="T77" fmla="*/ 97 h 97"/>
                <a:gd name="T78" fmla="*/ 13 w 249"/>
                <a:gd name="T79" fmla="*/ 96 h 97"/>
                <a:gd name="T80" fmla="*/ 12 w 249"/>
                <a:gd name="T81" fmla="*/ 9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9" h="97">
                  <a:moveTo>
                    <a:pt x="12" y="94"/>
                  </a:moveTo>
                  <a:lnTo>
                    <a:pt x="6" y="88"/>
                  </a:lnTo>
                  <a:lnTo>
                    <a:pt x="4" y="83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4" y="70"/>
                  </a:lnTo>
                  <a:lnTo>
                    <a:pt x="6" y="69"/>
                  </a:lnTo>
                  <a:lnTo>
                    <a:pt x="8" y="67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5" y="65"/>
                  </a:lnTo>
                  <a:lnTo>
                    <a:pt x="19" y="63"/>
                  </a:lnTo>
                  <a:lnTo>
                    <a:pt x="25" y="61"/>
                  </a:lnTo>
                  <a:lnTo>
                    <a:pt x="31" y="60"/>
                  </a:lnTo>
                  <a:lnTo>
                    <a:pt x="36" y="58"/>
                  </a:lnTo>
                  <a:lnTo>
                    <a:pt x="44" y="54"/>
                  </a:lnTo>
                  <a:lnTo>
                    <a:pt x="52" y="51"/>
                  </a:lnTo>
                  <a:lnTo>
                    <a:pt x="59" y="47"/>
                  </a:lnTo>
                  <a:lnTo>
                    <a:pt x="69" y="43"/>
                  </a:lnTo>
                  <a:lnTo>
                    <a:pt x="79" y="40"/>
                  </a:lnTo>
                  <a:lnTo>
                    <a:pt x="88" y="36"/>
                  </a:lnTo>
                  <a:lnTo>
                    <a:pt x="100" y="31"/>
                  </a:lnTo>
                  <a:lnTo>
                    <a:pt x="111" y="27"/>
                  </a:lnTo>
                  <a:lnTo>
                    <a:pt x="123" y="22"/>
                  </a:lnTo>
                  <a:lnTo>
                    <a:pt x="132" y="18"/>
                  </a:lnTo>
                  <a:lnTo>
                    <a:pt x="142" y="15"/>
                  </a:lnTo>
                  <a:lnTo>
                    <a:pt x="151" y="11"/>
                  </a:lnTo>
                  <a:lnTo>
                    <a:pt x="161" y="7"/>
                  </a:lnTo>
                  <a:lnTo>
                    <a:pt x="171" y="6"/>
                  </a:lnTo>
                  <a:lnTo>
                    <a:pt x="178" y="4"/>
                  </a:lnTo>
                  <a:lnTo>
                    <a:pt x="186" y="2"/>
                  </a:lnTo>
                  <a:lnTo>
                    <a:pt x="192" y="2"/>
                  </a:lnTo>
                  <a:lnTo>
                    <a:pt x="199" y="2"/>
                  </a:lnTo>
                  <a:lnTo>
                    <a:pt x="205" y="0"/>
                  </a:lnTo>
                  <a:lnTo>
                    <a:pt x="211" y="2"/>
                  </a:lnTo>
                  <a:lnTo>
                    <a:pt x="215" y="2"/>
                  </a:lnTo>
                  <a:lnTo>
                    <a:pt x="219" y="4"/>
                  </a:lnTo>
                  <a:lnTo>
                    <a:pt x="222" y="4"/>
                  </a:lnTo>
                  <a:lnTo>
                    <a:pt x="226" y="6"/>
                  </a:lnTo>
                  <a:lnTo>
                    <a:pt x="230" y="9"/>
                  </a:lnTo>
                  <a:lnTo>
                    <a:pt x="236" y="13"/>
                  </a:lnTo>
                  <a:lnTo>
                    <a:pt x="240" y="16"/>
                  </a:lnTo>
                  <a:lnTo>
                    <a:pt x="242" y="18"/>
                  </a:lnTo>
                  <a:lnTo>
                    <a:pt x="245" y="20"/>
                  </a:lnTo>
                  <a:lnTo>
                    <a:pt x="247" y="24"/>
                  </a:lnTo>
                  <a:lnTo>
                    <a:pt x="247" y="25"/>
                  </a:lnTo>
                  <a:lnTo>
                    <a:pt x="249" y="27"/>
                  </a:lnTo>
                  <a:lnTo>
                    <a:pt x="247" y="27"/>
                  </a:lnTo>
                  <a:lnTo>
                    <a:pt x="247" y="29"/>
                  </a:lnTo>
                  <a:lnTo>
                    <a:pt x="245" y="31"/>
                  </a:lnTo>
                  <a:lnTo>
                    <a:pt x="242" y="31"/>
                  </a:lnTo>
                  <a:lnTo>
                    <a:pt x="238" y="33"/>
                  </a:lnTo>
                  <a:lnTo>
                    <a:pt x="234" y="34"/>
                  </a:lnTo>
                  <a:lnTo>
                    <a:pt x="228" y="36"/>
                  </a:lnTo>
                  <a:lnTo>
                    <a:pt x="220" y="40"/>
                  </a:lnTo>
                  <a:lnTo>
                    <a:pt x="213" y="42"/>
                  </a:lnTo>
                  <a:lnTo>
                    <a:pt x="205" y="45"/>
                  </a:lnTo>
                  <a:lnTo>
                    <a:pt x="197" y="47"/>
                  </a:lnTo>
                  <a:lnTo>
                    <a:pt x="186" y="51"/>
                  </a:lnTo>
                  <a:lnTo>
                    <a:pt x="176" y="54"/>
                  </a:lnTo>
                  <a:lnTo>
                    <a:pt x="165" y="58"/>
                  </a:lnTo>
                  <a:lnTo>
                    <a:pt x="151" y="63"/>
                  </a:lnTo>
                  <a:lnTo>
                    <a:pt x="138" y="69"/>
                  </a:lnTo>
                  <a:lnTo>
                    <a:pt x="125" y="72"/>
                  </a:lnTo>
                  <a:lnTo>
                    <a:pt x="113" y="78"/>
                  </a:lnTo>
                  <a:lnTo>
                    <a:pt x="102" y="81"/>
                  </a:lnTo>
                  <a:lnTo>
                    <a:pt x="90" y="85"/>
                  </a:lnTo>
                  <a:lnTo>
                    <a:pt x="79" y="87"/>
                  </a:lnTo>
                  <a:lnTo>
                    <a:pt x="69" y="90"/>
                  </a:lnTo>
                  <a:lnTo>
                    <a:pt x="61" y="92"/>
                  </a:lnTo>
                  <a:lnTo>
                    <a:pt x="52" y="94"/>
                  </a:lnTo>
                  <a:lnTo>
                    <a:pt x="44" y="96"/>
                  </a:lnTo>
                  <a:lnTo>
                    <a:pt x="38" y="97"/>
                  </a:lnTo>
                  <a:lnTo>
                    <a:pt x="33" y="97"/>
                  </a:lnTo>
                  <a:lnTo>
                    <a:pt x="27" y="97"/>
                  </a:lnTo>
                  <a:lnTo>
                    <a:pt x="21" y="97"/>
                  </a:lnTo>
                  <a:lnTo>
                    <a:pt x="17" y="96"/>
                  </a:lnTo>
                  <a:lnTo>
                    <a:pt x="13" y="96"/>
                  </a:lnTo>
                  <a:lnTo>
                    <a:pt x="12" y="94"/>
                  </a:lnTo>
                  <a:lnTo>
                    <a:pt x="12" y="94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92"/>
            <p:cNvSpPr/>
            <p:nvPr/>
          </p:nvSpPr>
          <p:spPr bwMode="auto">
            <a:xfrm>
              <a:off x="2428876" y="3860800"/>
              <a:ext cx="407988" cy="220663"/>
            </a:xfrm>
            <a:custGeom>
              <a:avLst/>
              <a:gdLst>
                <a:gd name="T0" fmla="*/ 268 w 513"/>
                <a:gd name="T1" fmla="*/ 220 h 278"/>
                <a:gd name="T2" fmla="*/ 310 w 513"/>
                <a:gd name="T3" fmla="*/ 166 h 278"/>
                <a:gd name="T4" fmla="*/ 343 w 513"/>
                <a:gd name="T5" fmla="*/ 125 h 278"/>
                <a:gd name="T6" fmla="*/ 364 w 513"/>
                <a:gd name="T7" fmla="*/ 94 h 278"/>
                <a:gd name="T8" fmla="*/ 375 w 513"/>
                <a:gd name="T9" fmla="*/ 76 h 278"/>
                <a:gd name="T10" fmla="*/ 374 w 513"/>
                <a:gd name="T11" fmla="*/ 71 h 278"/>
                <a:gd name="T12" fmla="*/ 362 w 513"/>
                <a:gd name="T13" fmla="*/ 67 h 278"/>
                <a:gd name="T14" fmla="*/ 352 w 513"/>
                <a:gd name="T15" fmla="*/ 67 h 278"/>
                <a:gd name="T16" fmla="*/ 339 w 513"/>
                <a:gd name="T17" fmla="*/ 71 h 278"/>
                <a:gd name="T18" fmla="*/ 316 w 513"/>
                <a:gd name="T19" fmla="*/ 78 h 278"/>
                <a:gd name="T20" fmla="*/ 287 w 513"/>
                <a:gd name="T21" fmla="*/ 89 h 278"/>
                <a:gd name="T22" fmla="*/ 253 w 513"/>
                <a:gd name="T23" fmla="*/ 103 h 278"/>
                <a:gd name="T24" fmla="*/ 211 w 513"/>
                <a:gd name="T25" fmla="*/ 119 h 278"/>
                <a:gd name="T26" fmla="*/ 170 w 513"/>
                <a:gd name="T27" fmla="*/ 137 h 278"/>
                <a:gd name="T28" fmla="*/ 138 w 513"/>
                <a:gd name="T29" fmla="*/ 150 h 278"/>
                <a:gd name="T30" fmla="*/ 113 w 513"/>
                <a:gd name="T31" fmla="*/ 157 h 278"/>
                <a:gd name="T32" fmla="*/ 94 w 513"/>
                <a:gd name="T33" fmla="*/ 163 h 278"/>
                <a:gd name="T34" fmla="*/ 84 w 513"/>
                <a:gd name="T35" fmla="*/ 164 h 278"/>
                <a:gd name="T36" fmla="*/ 67 w 513"/>
                <a:gd name="T37" fmla="*/ 163 h 278"/>
                <a:gd name="T38" fmla="*/ 48 w 513"/>
                <a:gd name="T39" fmla="*/ 154 h 278"/>
                <a:gd name="T40" fmla="*/ 25 w 513"/>
                <a:gd name="T41" fmla="*/ 141 h 278"/>
                <a:gd name="T42" fmla="*/ 7 w 513"/>
                <a:gd name="T43" fmla="*/ 128 h 278"/>
                <a:gd name="T44" fmla="*/ 0 w 513"/>
                <a:gd name="T45" fmla="*/ 118 h 278"/>
                <a:gd name="T46" fmla="*/ 2 w 513"/>
                <a:gd name="T47" fmla="*/ 107 h 278"/>
                <a:gd name="T48" fmla="*/ 13 w 513"/>
                <a:gd name="T49" fmla="*/ 100 h 278"/>
                <a:gd name="T50" fmla="*/ 32 w 513"/>
                <a:gd name="T51" fmla="*/ 98 h 278"/>
                <a:gd name="T52" fmla="*/ 46 w 513"/>
                <a:gd name="T53" fmla="*/ 98 h 278"/>
                <a:gd name="T54" fmla="*/ 63 w 513"/>
                <a:gd name="T55" fmla="*/ 96 h 278"/>
                <a:gd name="T56" fmla="*/ 84 w 513"/>
                <a:gd name="T57" fmla="*/ 92 h 278"/>
                <a:gd name="T58" fmla="*/ 130 w 513"/>
                <a:gd name="T59" fmla="*/ 83 h 278"/>
                <a:gd name="T60" fmla="*/ 195 w 513"/>
                <a:gd name="T61" fmla="*/ 67 h 278"/>
                <a:gd name="T62" fmla="*/ 251 w 513"/>
                <a:gd name="T63" fmla="*/ 53 h 278"/>
                <a:gd name="T64" fmla="*/ 293 w 513"/>
                <a:gd name="T65" fmla="*/ 42 h 278"/>
                <a:gd name="T66" fmla="*/ 326 w 513"/>
                <a:gd name="T67" fmla="*/ 29 h 278"/>
                <a:gd name="T68" fmla="*/ 351 w 513"/>
                <a:gd name="T69" fmla="*/ 18 h 278"/>
                <a:gd name="T70" fmla="*/ 372 w 513"/>
                <a:gd name="T71" fmla="*/ 8 h 278"/>
                <a:gd name="T72" fmla="*/ 391 w 513"/>
                <a:gd name="T73" fmla="*/ 0 h 278"/>
                <a:gd name="T74" fmla="*/ 400 w 513"/>
                <a:gd name="T75" fmla="*/ 4 h 278"/>
                <a:gd name="T76" fmla="*/ 416 w 513"/>
                <a:gd name="T77" fmla="*/ 11 h 278"/>
                <a:gd name="T78" fmla="*/ 441 w 513"/>
                <a:gd name="T79" fmla="*/ 20 h 278"/>
                <a:gd name="T80" fmla="*/ 471 w 513"/>
                <a:gd name="T81" fmla="*/ 40 h 278"/>
                <a:gd name="T82" fmla="*/ 500 w 513"/>
                <a:gd name="T83" fmla="*/ 62 h 278"/>
                <a:gd name="T84" fmla="*/ 510 w 513"/>
                <a:gd name="T85" fmla="*/ 76 h 278"/>
                <a:gd name="T86" fmla="*/ 513 w 513"/>
                <a:gd name="T87" fmla="*/ 89 h 278"/>
                <a:gd name="T88" fmla="*/ 512 w 513"/>
                <a:gd name="T89" fmla="*/ 100 h 278"/>
                <a:gd name="T90" fmla="*/ 498 w 513"/>
                <a:gd name="T91" fmla="*/ 107 h 278"/>
                <a:gd name="T92" fmla="*/ 477 w 513"/>
                <a:gd name="T93" fmla="*/ 114 h 278"/>
                <a:gd name="T94" fmla="*/ 456 w 513"/>
                <a:gd name="T95" fmla="*/ 121 h 278"/>
                <a:gd name="T96" fmla="*/ 425 w 513"/>
                <a:gd name="T97" fmla="*/ 139 h 278"/>
                <a:gd name="T98" fmla="*/ 387 w 513"/>
                <a:gd name="T99" fmla="*/ 168 h 278"/>
                <a:gd name="T100" fmla="*/ 337 w 513"/>
                <a:gd name="T101" fmla="*/ 206 h 278"/>
                <a:gd name="T102" fmla="*/ 278 w 513"/>
                <a:gd name="T103" fmla="*/ 258 h 278"/>
                <a:gd name="T104" fmla="*/ 234 w 513"/>
                <a:gd name="T105" fmla="*/ 2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13" h="278">
                  <a:moveTo>
                    <a:pt x="234" y="262"/>
                  </a:moveTo>
                  <a:lnTo>
                    <a:pt x="251" y="240"/>
                  </a:lnTo>
                  <a:lnTo>
                    <a:pt x="268" y="220"/>
                  </a:lnTo>
                  <a:lnTo>
                    <a:pt x="283" y="201"/>
                  </a:lnTo>
                  <a:lnTo>
                    <a:pt x="297" y="182"/>
                  </a:lnTo>
                  <a:lnTo>
                    <a:pt x="310" y="166"/>
                  </a:lnTo>
                  <a:lnTo>
                    <a:pt x="322" y="152"/>
                  </a:lnTo>
                  <a:lnTo>
                    <a:pt x="333" y="137"/>
                  </a:lnTo>
                  <a:lnTo>
                    <a:pt x="343" y="125"/>
                  </a:lnTo>
                  <a:lnTo>
                    <a:pt x="351" y="114"/>
                  </a:lnTo>
                  <a:lnTo>
                    <a:pt x="358" y="103"/>
                  </a:lnTo>
                  <a:lnTo>
                    <a:pt x="364" y="94"/>
                  </a:lnTo>
                  <a:lnTo>
                    <a:pt x="370" y="87"/>
                  </a:lnTo>
                  <a:lnTo>
                    <a:pt x="374" y="82"/>
                  </a:lnTo>
                  <a:lnTo>
                    <a:pt x="375" y="76"/>
                  </a:lnTo>
                  <a:lnTo>
                    <a:pt x="375" y="74"/>
                  </a:lnTo>
                  <a:lnTo>
                    <a:pt x="375" y="73"/>
                  </a:lnTo>
                  <a:lnTo>
                    <a:pt x="374" y="71"/>
                  </a:lnTo>
                  <a:lnTo>
                    <a:pt x="372" y="69"/>
                  </a:lnTo>
                  <a:lnTo>
                    <a:pt x="366" y="67"/>
                  </a:lnTo>
                  <a:lnTo>
                    <a:pt x="362" y="67"/>
                  </a:lnTo>
                  <a:lnTo>
                    <a:pt x="358" y="67"/>
                  </a:lnTo>
                  <a:lnTo>
                    <a:pt x="356" y="67"/>
                  </a:lnTo>
                  <a:lnTo>
                    <a:pt x="352" y="67"/>
                  </a:lnTo>
                  <a:lnTo>
                    <a:pt x="349" y="69"/>
                  </a:lnTo>
                  <a:lnTo>
                    <a:pt x="345" y="69"/>
                  </a:lnTo>
                  <a:lnTo>
                    <a:pt x="339" y="71"/>
                  </a:lnTo>
                  <a:lnTo>
                    <a:pt x="331" y="73"/>
                  </a:lnTo>
                  <a:lnTo>
                    <a:pt x="326" y="76"/>
                  </a:lnTo>
                  <a:lnTo>
                    <a:pt x="316" y="78"/>
                  </a:lnTo>
                  <a:lnTo>
                    <a:pt x="308" y="82"/>
                  </a:lnTo>
                  <a:lnTo>
                    <a:pt x="299" y="85"/>
                  </a:lnTo>
                  <a:lnTo>
                    <a:pt x="287" y="89"/>
                  </a:lnTo>
                  <a:lnTo>
                    <a:pt x="278" y="92"/>
                  </a:lnTo>
                  <a:lnTo>
                    <a:pt x="264" y="98"/>
                  </a:lnTo>
                  <a:lnTo>
                    <a:pt x="253" y="103"/>
                  </a:lnTo>
                  <a:lnTo>
                    <a:pt x="239" y="107"/>
                  </a:lnTo>
                  <a:lnTo>
                    <a:pt x="226" y="114"/>
                  </a:lnTo>
                  <a:lnTo>
                    <a:pt x="211" y="119"/>
                  </a:lnTo>
                  <a:lnTo>
                    <a:pt x="195" y="127"/>
                  </a:lnTo>
                  <a:lnTo>
                    <a:pt x="182" y="132"/>
                  </a:lnTo>
                  <a:lnTo>
                    <a:pt x="170" y="137"/>
                  </a:lnTo>
                  <a:lnTo>
                    <a:pt x="159" y="141"/>
                  </a:lnTo>
                  <a:lnTo>
                    <a:pt x="147" y="146"/>
                  </a:lnTo>
                  <a:lnTo>
                    <a:pt x="138" y="150"/>
                  </a:lnTo>
                  <a:lnTo>
                    <a:pt x="128" y="152"/>
                  </a:lnTo>
                  <a:lnTo>
                    <a:pt x="121" y="155"/>
                  </a:lnTo>
                  <a:lnTo>
                    <a:pt x="113" y="157"/>
                  </a:lnTo>
                  <a:lnTo>
                    <a:pt x="105" y="161"/>
                  </a:lnTo>
                  <a:lnTo>
                    <a:pt x="99" y="163"/>
                  </a:lnTo>
                  <a:lnTo>
                    <a:pt x="94" y="163"/>
                  </a:lnTo>
                  <a:lnTo>
                    <a:pt x="90" y="164"/>
                  </a:lnTo>
                  <a:lnTo>
                    <a:pt x="86" y="164"/>
                  </a:lnTo>
                  <a:lnTo>
                    <a:pt x="84" y="164"/>
                  </a:lnTo>
                  <a:lnTo>
                    <a:pt x="78" y="164"/>
                  </a:lnTo>
                  <a:lnTo>
                    <a:pt x="73" y="164"/>
                  </a:lnTo>
                  <a:lnTo>
                    <a:pt x="67" y="163"/>
                  </a:lnTo>
                  <a:lnTo>
                    <a:pt x="61" y="161"/>
                  </a:lnTo>
                  <a:lnTo>
                    <a:pt x="55" y="157"/>
                  </a:lnTo>
                  <a:lnTo>
                    <a:pt x="48" y="154"/>
                  </a:lnTo>
                  <a:lnTo>
                    <a:pt x="42" y="150"/>
                  </a:lnTo>
                  <a:lnTo>
                    <a:pt x="32" y="145"/>
                  </a:lnTo>
                  <a:lnTo>
                    <a:pt x="25" y="141"/>
                  </a:lnTo>
                  <a:lnTo>
                    <a:pt x="17" y="136"/>
                  </a:lnTo>
                  <a:lnTo>
                    <a:pt x="11" y="132"/>
                  </a:lnTo>
                  <a:lnTo>
                    <a:pt x="7" y="128"/>
                  </a:lnTo>
                  <a:lnTo>
                    <a:pt x="4" y="125"/>
                  </a:lnTo>
                  <a:lnTo>
                    <a:pt x="2" y="121"/>
                  </a:lnTo>
                  <a:lnTo>
                    <a:pt x="0" y="118"/>
                  </a:lnTo>
                  <a:lnTo>
                    <a:pt x="2" y="114"/>
                  </a:lnTo>
                  <a:lnTo>
                    <a:pt x="2" y="110"/>
                  </a:lnTo>
                  <a:lnTo>
                    <a:pt x="2" y="107"/>
                  </a:lnTo>
                  <a:lnTo>
                    <a:pt x="6" y="103"/>
                  </a:lnTo>
                  <a:lnTo>
                    <a:pt x="7" y="101"/>
                  </a:lnTo>
                  <a:lnTo>
                    <a:pt x="13" y="100"/>
                  </a:lnTo>
                  <a:lnTo>
                    <a:pt x="19" y="100"/>
                  </a:lnTo>
                  <a:lnTo>
                    <a:pt x="25" y="98"/>
                  </a:lnTo>
                  <a:lnTo>
                    <a:pt x="32" y="98"/>
                  </a:lnTo>
                  <a:lnTo>
                    <a:pt x="36" y="98"/>
                  </a:lnTo>
                  <a:lnTo>
                    <a:pt x="40" y="98"/>
                  </a:lnTo>
                  <a:lnTo>
                    <a:pt x="46" y="98"/>
                  </a:lnTo>
                  <a:lnTo>
                    <a:pt x="52" y="96"/>
                  </a:lnTo>
                  <a:lnTo>
                    <a:pt x="57" y="96"/>
                  </a:lnTo>
                  <a:lnTo>
                    <a:pt x="63" y="96"/>
                  </a:lnTo>
                  <a:lnTo>
                    <a:pt x="69" y="94"/>
                  </a:lnTo>
                  <a:lnTo>
                    <a:pt x="76" y="94"/>
                  </a:lnTo>
                  <a:lnTo>
                    <a:pt x="84" y="92"/>
                  </a:lnTo>
                  <a:lnTo>
                    <a:pt x="94" y="91"/>
                  </a:lnTo>
                  <a:lnTo>
                    <a:pt x="111" y="87"/>
                  </a:lnTo>
                  <a:lnTo>
                    <a:pt x="130" y="83"/>
                  </a:lnTo>
                  <a:lnTo>
                    <a:pt x="151" y="78"/>
                  </a:lnTo>
                  <a:lnTo>
                    <a:pt x="174" y="73"/>
                  </a:lnTo>
                  <a:lnTo>
                    <a:pt x="195" y="67"/>
                  </a:lnTo>
                  <a:lnTo>
                    <a:pt x="214" y="62"/>
                  </a:lnTo>
                  <a:lnTo>
                    <a:pt x="234" y="58"/>
                  </a:lnTo>
                  <a:lnTo>
                    <a:pt x="251" y="53"/>
                  </a:lnTo>
                  <a:lnTo>
                    <a:pt x="266" y="49"/>
                  </a:lnTo>
                  <a:lnTo>
                    <a:pt x="282" y="45"/>
                  </a:lnTo>
                  <a:lnTo>
                    <a:pt x="293" y="42"/>
                  </a:lnTo>
                  <a:lnTo>
                    <a:pt x="305" y="38"/>
                  </a:lnTo>
                  <a:lnTo>
                    <a:pt x="316" y="33"/>
                  </a:lnTo>
                  <a:lnTo>
                    <a:pt x="326" y="29"/>
                  </a:lnTo>
                  <a:lnTo>
                    <a:pt x="335" y="26"/>
                  </a:lnTo>
                  <a:lnTo>
                    <a:pt x="343" y="22"/>
                  </a:lnTo>
                  <a:lnTo>
                    <a:pt x="351" y="18"/>
                  </a:lnTo>
                  <a:lnTo>
                    <a:pt x="356" y="15"/>
                  </a:lnTo>
                  <a:lnTo>
                    <a:pt x="362" y="11"/>
                  </a:lnTo>
                  <a:lnTo>
                    <a:pt x="372" y="8"/>
                  </a:lnTo>
                  <a:lnTo>
                    <a:pt x="379" y="4"/>
                  </a:lnTo>
                  <a:lnTo>
                    <a:pt x="387" y="0"/>
                  </a:lnTo>
                  <a:lnTo>
                    <a:pt x="391" y="0"/>
                  </a:lnTo>
                  <a:lnTo>
                    <a:pt x="395" y="0"/>
                  </a:lnTo>
                  <a:lnTo>
                    <a:pt x="397" y="2"/>
                  </a:lnTo>
                  <a:lnTo>
                    <a:pt x="400" y="4"/>
                  </a:lnTo>
                  <a:lnTo>
                    <a:pt x="404" y="6"/>
                  </a:lnTo>
                  <a:lnTo>
                    <a:pt x="410" y="9"/>
                  </a:lnTo>
                  <a:lnTo>
                    <a:pt x="416" y="11"/>
                  </a:lnTo>
                  <a:lnTo>
                    <a:pt x="423" y="13"/>
                  </a:lnTo>
                  <a:lnTo>
                    <a:pt x="431" y="17"/>
                  </a:lnTo>
                  <a:lnTo>
                    <a:pt x="441" y="20"/>
                  </a:lnTo>
                  <a:lnTo>
                    <a:pt x="448" y="26"/>
                  </a:lnTo>
                  <a:lnTo>
                    <a:pt x="456" y="31"/>
                  </a:lnTo>
                  <a:lnTo>
                    <a:pt x="471" y="40"/>
                  </a:lnTo>
                  <a:lnTo>
                    <a:pt x="483" y="49"/>
                  </a:lnTo>
                  <a:lnTo>
                    <a:pt x="494" y="56"/>
                  </a:lnTo>
                  <a:lnTo>
                    <a:pt x="500" y="62"/>
                  </a:lnTo>
                  <a:lnTo>
                    <a:pt x="504" y="67"/>
                  </a:lnTo>
                  <a:lnTo>
                    <a:pt x="506" y="73"/>
                  </a:lnTo>
                  <a:lnTo>
                    <a:pt x="510" y="76"/>
                  </a:lnTo>
                  <a:lnTo>
                    <a:pt x="512" y="82"/>
                  </a:lnTo>
                  <a:lnTo>
                    <a:pt x="512" y="85"/>
                  </a:lnTo>
                  <a:lnTo>
                    <a:pt x="513" y="89"/>
                  </a:lnTo>
                  <a:lnTo>
                    <a:pt x="513" y="92"/>
                  </a:lnTo>
                  <a:lnTo>
                    <a:pt x="513" y="96"/>
                  </a:lnTo>
                  <a:lnTo>
                    <a:pt x="512" y="100"/>
                  </a:lnTo>
                  <a:lnTo>
                    <a:pt x="508" y="103"/>
                  </a:lnTo>
                  <a:lnTo>
                    <a:pt x="504" y="105"/>
                  </a:lnTo>
                  <a:lnTo>
                    <a:pt x="498" y="107"/>
                  </a:lnTo>
                  <a:lnTo>
                    <a:pt x="492" y="109"/>
                  </a:lnTo>
                  <a:lnTo>
                    <a:pt x="485" y="112"/>
                  </a:lnTo>
                  <a:lnTo>
                    <a:pt x="477" y="114"/>
                  </a:lnTo>
                  <a:lnTo>
                    <a:pt x="471" y="114"/>
                  </a:lnTo>
                  <a:lnTo>
                    <a:pt x="464" y="118"/>
                  </a:lnTo>
                  <a:lnTo>
                    <a:pt x="456" y="121"/>
                  </a:lnTo>
                  <a:lnTo>
                    <a:pt x="446" y="127"/>
                  </a:lnTo>
                  <a:lnTo>
                    <a:pt x="437" y="132"/>
                  </a:lnTo>
                  <a:lnTo>
                    <a:pt x="425" y="139"/>
                  </a:lnTo>
                  <a:lnTo>
                    <a:pt x="414" y="146"/>
                  </a:lnTo>
                  <a:lnTo>
                    <a:pt x="400" y="157"/>
                  </a:lnTo>
                  <a:lnTo>
                    <a:pt x="387" y="168"/>
                  </a:lnTo>
                  <a:lnTo>
                    <a:pt x="372" y="179"/>
                  </a:lnTo>
                  <a:lnTo>
                    <a:pt x="354" y="191"/>
                  </a:lnTo>
                  <a:lnTo>
                    <a:pt x="337" y="206"/>
                  </a:lnTo>
                  <a:lnTo>
                    <a:pt x="318" y="222"/>
                  </a:lnTo>
                  <a:lnTo>
                    <a:pt x="299" y="240"/>
                  </a:lnTo>
                  <a:lnTo>
                    <a:pt x="278" y="258"/>
                  </a:lnTo>
                  <a:lnTo>
                    <a:pt x="257" y="278"/>
                  </a:lnTo>
                  <a:lnTo>
                    <a:pt x="234" y="262"/>
                  </a:lnTo>
                  <a:lnTo>
                    <a:pt x="234" y="262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93"/>
            <p:cNvSpPr/>
            <p:nvPr/>
          </p:nvSpPr>
          <p:spPr bwMode="auto">
            <a:xfrm>
              <a:off x="2509838" y="4037013"/>
              <a:ext cx="173038" cy="725488"/>
            </a:xfrm>
            <a:custGeom>
              <a:avLst/>
              <a:gdLst>
                <a:gd name="T0" fmla="*/ 169 w 219"/>
                <a:gd name="T1" fmla="*/ 56 h 914"/>
                <a:gd name="T2" fmla="*/ 173 w 219"/>
                <a:gd name="T3" fmla="*/ 81 h 914"/>
                <a:gd name="T4" fmla="*/ 179 w 219"/>
                <a:gd name="T5" fmla="*/ 117 h 914"/>
                <a:gd name="T6" fmla="*/ 182 w 219"/>
                <a:gd name="T7" fmla="*/ 141 h 914"/>
                <a:gd name="T8" fmla="*/ 184 w 219"/>
                <a:gd name="T9" fmla="*/ 168 h 914"/>
                <a:gd name="T10" fmla="*/ 188 w 219"/>
                <a:gd name="T11" fmla="*/ 202 h 914"/>
                <a:gd name="T12" fmla="*/ 192 w 219"/>
                <a:gd name="T13" fmla="*/ 242 h 914"/>
                <a:gd name="T14" fmla="*/ 196 w 219"/>
                <a:gd name="T15" fmla="*/ 287 h 914"/>
                <a:gd name="T16" fmla="*/ 204 w 219"/>
                <a:gd name="T17" fmla="*/ 366 h 914"/>
                <a:gd name="T18" fmla="*/ 209 w 219"/>
                <a:gd name="T19" fmla="*/ 453 h 914"/>
                <a:gd name="T20" fmla="*/ 215 w 219"/>
                <a:gd name="T21" fmla="*/ 528 h 914"/>
                <a:gd name="T22" fmla="*/ 219 w 219"/>
                <a:gd name="T23" fmla="*/ 597 h 914"/>
                <a:gd name="T24" fmla="*/ 217 w 219"/>
                <a:gd name="T25" fmla="*/ 656 h 914"/>
                <a:gd name="T26" fmla="*/ 213 w 219"/>
                <a:gd name="T27" fmla="*/ 710 h 914"/>
                <a:gd name="T28" fmla="*/ 205 w 219"/>
                <a:gd name="T29" fmla="*/ 757 h 914"/>
                <a:gd name="T30" fmla="*/ 196 w 219"/>
                <a:gd name="T31" fmla="*/ 802 h 914"/>
                <a:gd name="T32" fmla="*/ 186 w 219"/>
                <a:gd name="T33" fmla="*/ 840 h 914"/>
                <a:gd name="T34" fmla="*/ 175 w 219"/>
                <a:gd name="T35" fmla="*/ 871 h 914"/>
                <a:gd name="T36" fmla="*/ 161 w 219"/>
                <a:gd name="T37" fmla="*/ 893 h 914"/>
                <a:gd name="T38" fmla="*/ 146 w 219"/>
                <a:gd name="T39" fmla="*/ 907 h 914"/>
                <a:gd name="T40" fmla="*/ 136 w 219"/>
                <a:gd name="T41" fmla="*/ 912 h 914"/>
                <a:gd name="T42" fmla="*/ 125 w 219"/>
                <a:gd name="T43" fmla="*/ 912 h 914"/>
                <a:gd name="T44" fmla="*/ 117 w 219"/>
                <a:gd name="T45" fmla="*/ 905 h 914"/>
                <a:gd name="T46" fmla="*/ 112 w 219"/>
                <a:gd name="T47" fmla="*/ 891 h 914"/>
                <a:gd name="T48" fmla="*/ 104 w 219"/>
                <a:gd name="T49" fmla="*/ 867 h 914"/>
                <a:gd name="T50" fmla="*/ 83 w 219"/>
                <a:gd name="T51" fmla="*/ 844 h 914"/>
                <a:gd name="T52" fmla="*/ 50 w 219"/>
                <a:gd name="T53" fmla="*/ 817 h 914"/>
                <a:gd name="T54" fmla="*/ 21 w 219"/>
                <a:gd name="T55" fmla="*/ 792 h 914"/>
                <a:gd name="T56" fmla="*/ 4 w 219"/>
                <a:gd name="T57" fmla="*/ 775 h 914"/>
                <a:gd name="T58" fmla="*/ 0 w 219"/>
                <a:gd name="T59" fmla="*/ 768 h 914"/>
                <a:gd name="T60" fmla="*/ 0 w 219"/>
                <a:gd name="T61" fmla="*/ 766 h 914"/>
                <a:gd name="T62" fmla="*/ 10 w 219"/>
                <a:gd name="T63" fmla="*/ 766 h 914"/>
                <a:gd name="T64" fmla="*/ 35 w 219"/>
                <a:gd name="T65" fmla="*/ 768 h 914"/>
                <a:gd name="T66" fmla="*/ 69 w 219"/>
                <a:gd name="T67" fmla="*/ 775 h 914"/>
                <a:gd name="T68" fmla="*/ 96 w 219"/>
                <a:gd name="T69" fmla="*/ 779 h 914"/>
                <a:gd name="T70" fmla="*/ 115 w 219"/>
                <a:gd name="T71" fmla="*/ 775 h 914"/>
                <a:gd name="T72" fmla="*/ 129 w 219"/>
                <a:gd name="T73" fmla="*/ 763 h 914"/>
                <a:gd name="T74" fmla="*/ 140 w 219"/>
                <a:gd name="T75" fmla="*/ 737 h 914"/>
                <a:gd name="T76" fmla="*/ 148 w 219"/>
                <a:gd name="T77" fmla="*/ 707 h 914"/>
                <a:gd name="T78" fmla="*/ 150 w 219"/>
                <a:gd name="T79" fmla="*/ 685 h 914"/>
                <a:gd name="T80" fmla="*/ 152 w 219"/>
                <a:gd name="T81" fmla="*/ 658 h 914"/>
                <a:gd name="T82" fmla="*/ 154 w 219"/>
                <a:gd name="T83" fmla="*/ 626 h 914"/>
                <a:gd name="T84" fmla="*/ 156 w 219"/>
                <a:gd name="T85" fmla="*/ 588 h 914"/>
                <a:gd name="T86" fmla="*/ 156 w 219"/>
                <a:gd name="T87" fmla="*/ 545 h 914"/>
                <a:gd name="T88" fmla="*/ 154 w 219"/>
                <a:gd name="T89" fmla="*/ 449 h 914"/>
                <a:gd name="T90" fmla="*/ 150 w 219"/>
                <a:gd name="T91" fmla="*/ 350 h 914"/>
                <a:gd name="T92" fmla="*/ 144 w 219"/>
                <a:gd name="T93" fmla="*/ 265 h 914"/>
                <a:gd name="T94" fmla="*/ 138 w 219"/>
                <a:gd name="T95" fmla="*/ 220 h 914"/>
                <a:gd name="T96" fmla="*/ 133 w 219"/>
                <a:gd name="T97" fmla="*/ 179 h 914"/>
                <a:gd name="T98" fmla="*/ 125 w 219"/>
                <a:gd name="T99" fmla="*/ 143 h 914"/>
                <a:gd name="T100" fmla="*/ 117 w 219"/>
                <a:gd name="T101" fmla="*/ 110 h 914"/>
                <a:gd name="T102" fmla="*/ 110 w 219"/>
                <a:gd name="T103" fmla="*/ 81 h 914"/>
                <a:gd name="T104" fmla="*/ 96 w 219"/>
                <a:gd name="T105" fmla="*/ 42 h 914"/>
                <a:gd name="T106" fmla="*/ 89 w 219"/>
                <a:gd name="T107" fmla="*/ 16 h 914"/>
                <a:gd name="T108" fmla="*/ 87 w 219"/>
                <a:gd name="T109" fmla="*/ 11 h 914"/>
                <a:gd name="T110" fmla="*/ 87 w 219"/>
                <a:gd name="T111" fmla="*/ 6 h 914"/>
                <a:gd name="T112" fmla="*/ 92 w 219"/>
                <a:gd name="T113" fmla="*/ 2 h 914"/>
                <a:gd name="T114" fmla="*/ 106 w 219"/>
                <a:gd name="T115" fmla="*/ 0 h 914"/>
                <a:gd name="T116" fmla="*/ 154 w 219"/>
                <a:gd name="T117" fmla="*/ 20 h 914"/>
                <a:gd name="T118" fmla="*/ 159 w 219"/>
                <a:gd name="T119" fmla="*/ 31 h 914"/>
                <a:gd name="T120" fmla="*/ 165 w 219"/>
                <a:gd name="T121" fmla="*/ 45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" h="914">
                  <a:moveTo>
                    <a:pt x="165" y="45"/>
                  </a:moveTo>
                  <a:lnTo>
                    <a:pt x="167" y="51"/>
                  </a:lnTo>
                  <a:lnTo>
                    <a:pt x="169" y="56"/>
                  </a:lnTo>
                  <a:lnTo>
                    <a:pt x="171" y="63"/>
                  </a:lnTo>
                  <a:lnTo>
                    <a:pt x="173" y="72"/>
                  </a:lnTo>
                  <a:lnTo>
                    <a:pt x="173" y="81"/>
                  </a:lnTo>
                  <a:lnTo>
                    <a:pt x="175" y="92"/>
                  </a:lnTo>
                  <a:lnTo>
                    <a:pt x="177" y="105"/>
                  </a:lnTo>
                  <a:lnTo>
                    <a:pt x="179" y="117"/>
                  </a:lnTo>
                  <a:lnTo>
                    <a:pt x="181" y="125"/>
                  </a:lnTo>
                  <a:lnTo>
                    <a:pt x="181" y="132"/>
                  </a:lnTo>
                  <a:lnTo>
                    <a:pt x="182" y="141"/>
                  </a:lnTo>
                  <a:lnTo>
                    <a:pt x="182" y="150"/>
                  </a:lnTo>
                  <a:lnTo>
                    <a:pt x="182" y="159"/>
                  </a:lnTo>
                  <a:lnTo>
                    <a:pt x="184" y="168"/>
                  </a:lnTo>
                  <a:lnTo>
                    <a:pt x="186" y="179"/>
                  </a:lnTo>
                  <a:lnTo>
                    <a:pt x="186" y="191"/>
                  </a:lnTo>
                  <a:lnTo>
                    <a:pt x="188" y="202"/>
                  </a:lnTo>
                  <a:lnTo>
                    <a:pt x="188" y="215"/>
                  </a:lnTo>
                  <a:lnTo>
                    <a:pt x="190" y="227"/>
                  </a:lnTo>
                  <a:lnTo>
                    <a:pt x="192" y="242"/>
                  </a:lnTo>
                  <a:lnTo>
                    <a:pt x="192" y="256"/>
                  </a:lnTo>
                  <a:lnTo>
                    <a:pt x="194" y="271"/>
                  </a:lnTo>
                  <a:lnTo>
                    <a:pt x="196" y="287"/>
                  </a:lnTo>
                  <a:lnTo>
                    <a:pt x="198" y="303"/>
                  </a:lnTo>
                  <a:lnTo>
                    <a:pt x="200" y="334"/>
                  </a:lnTo>
                  <a:lnTo>
                    <a:pt x="204" y="366"/>
                  </a:lnTo>
                  <a:lnTo>
                    <a:pt x="205" y="397"/>
                  </a:lnTo>
                  <a:lnTo>
                    <a:pt x="207" y="426"/>
                  </a:lnTo>
                  <a:lnTo>
                    <a:pt x="209" y="453"/>
                  </a:lnTo>
                  <a:lnTo>
                    <a:pt x="211" y="480"/>
                  </a:lnTo>
                  <a:lnTo>
                    <a:pt x="213" y="505"/>
                  </a:lnTo>
                  <a:lnTo>
                    <a:pt x="215" y="528"/>
                  </a:lnTo>
                  <a:lnTo>
                    <a:pt x="217" y="554"/>
                  </a:lnTo>
                  <a:lnTo>
                    <a:pt x="217" y="575"/>
                  </a:lnTo>
                  <a:lnTo>
                    <a:pt x="219" y="597"/>
                  </a:lnTo>
                  <a:lnTo>
                    <a:pt x="219" y="619"/>
                  </a:lnTo>
                  <a:lnTo>
                    <a:pt x="219" y="638"/>
                  </a:lnTo>
                  <a:lnTo>
                    <a:pt x="217" y="656"/>
                  </a:lnTo>
                  <a:lnTo>
                    <a:pt x="217" y="674"/>
                  </a:lnTo>
                  <a:lnTo>
                    <a:pt x="215" y="692"/>
                  </a:lnTo>
                  <a:lnTo>
                    <a:pt x="213" y="710"/>
                  </a:lnTo>
                  <a:lnTo>
                    <a:pt x="211" y="727"/>
                  </a:lnTo>
                  <a:lnTo>
                    <a:pt x="209" y="743"/>
                  </a:lnTo>
                  <a:lnTo>
                    <a:pt x="205" y="757"/>
                  </a:lnTo>
                  <a:lnTo>
                    <a:pt x="204" y="774"/>
                  </a:lnTo>
                  <a:lnTo>
                    <a:pt x="200" y="788"/>
                  </a:lnTo>
                  <a:lnTo>
                    <a:pt x="196" y="802"/>
                  </a:lnTo>
                  <a:lnTo>
                    <a:pt x="192" y="817"/>
                  </a:lnTo>
                  <a:lnTo>
                    <a:pt x="190" y="829"/>
                  </a:lnTo>
                  <a:lnTo>
                    <a:pt x="186" y="840"/>
                  </a:lnTo>
                  <a:lnTo>
                    <a:pt x="182" y="853"/>
                  </a:lnTo>
                  <a:lnTo>
                    <a:pt x="179" y="862"/>
                  </a:lnTo>
                  <a:lnTo>
                    <a:pt x="175" y="871"/>
                  </a:lnTo>
                  <a:lnTo>
                    <a:pt x="169" y="880"/>
                  </a:lnTo>
                  <a:lnTo>
                    <a:pt x="165" y="887"/>
                  </a:lnTo>
                  <a:lnTo>
                    <a:pt x="161" y="893"/>
                  </a:lnTo>
                  <a:lnTo>
                    <a:pt x="156" y="898"/>
                  </a:lnTo>
                  <a:lnTo>
                    <a:pt x="152" y="903"/>
                  </a:lnTo>
                  <a:lnTo>
                    <a:pt x="146" y="907"/>
                  </a:lnTo>
                  <a:lnTo>
                    <a:pt x="142" y="909"/>
                  </a:lnTo>
                  <a:lnTo>
                    <a:pt x="138" y="911"/>
                  </a:lnTo>
                  <a:lnTo>
                    <a:pt x="136" y="912"/>
                  </a:lnTo>
                  <a:lnTo>
                    <a:pt x="133" y="914"/>
                  </a:lnTo>
                  <a:lnTo>
                    <a:pt x="129" y="914"/>
                  </a:lnTo>
                  <a:lnTo>
                    <a:pt x="125" y="912"/>
                  </a:lnTo>
                  <a:lnTo>
                    <a:pt x="123" y="912"/>
                  </a:lnTo>
                  <a:lnTo>
                    <a:pt x="119" y="909"/>
                  </a:lnTo>
                  <a:lnTo>
                    <a:pt x="117" y="905"/>
                  </a:lnTo>
                  <a:lnTo>
                    <a:pt x="115" y="902"/>
                  </a:lnTo>
                  <a:lnTo>
                    <a:pt x="113" y="896"/>
                  </a:lnTo>
                  <a:lnTo>
                    <a:pt x="112" y="891"/>
                  </a:lnTo>
                  <a:lnTo>
                    <a:pt x="110" y="884"/>
                  </a:lnTo>
                  <a:lnTo>
                    <a:pt x="108" y="875"/>
                  </a:lnTo>
                  <a:lnTo>
                    <a:pt x="104" y="867"/>
                  </a:lnTo>
                  <a:lnTo>
                    <a:pt x="98" y="860"/>
                  </a:lnTo>
                  <a:lnTo>
                    <a:pt x="90" y="851"/>
                  </a:lnTo>
                  <a:lnTo>
                    <a:pt x="83" y="844"/>
                  </a:lnTo>
                  <a:lnTo>
                    <a:pt x="73" y="835"/>
                  </a:lnTo>
                  <a:lnTo>
                    <a:pt x="62" y="826"/>
                  </a:lnTo>
                  <a:lnTo>
                    <a:pt x="50" y="817"/>
                  </a:lnTo>
                  <a:lnTo>
                    <a:pt x="39" y="806"/>
                  </a:lnTo>
                  <a:lnTo>
                    <a:pt x="29" y="799"/>
                  </a:lnTo>
                  <a:lnTo>
                    <a:pt x="21" y="792"/>
                  </a:lnTo>
                  <a:lnTo>
                    <a:pt x="14" y="784"/>
                  </a:lnTo>
                  <a:lnTo>
                    <a:pt x="8" y="779"/>
                  </a:lnTo>
                  <a:lnTo>
                    <a:pt x="4" y="775"/>
                  </a:lnTo>
                  <a:lnTo>
                    <a:pt x="0" y="772"/>
                  </a:lnTo>
                  <a:lnTo>
                    <a:pt x="0" y="770"/>
                  </a:lnTo>
                  <a:lnTo>
                    <a:pt x="0" y="768"/>
                  </a:lnTo>
                  <a:lnTo>
                    <a:pt x="0" y="768"/>
                  </a:lnTo>
                  <a:lnTo>
                    <a:pt x="0" y="768"/>
                  </a:lnTo>
                  <a:lnTo>
                    <a:pt x="0" y="766"/>
                  </a:lnTo>
                  <a:lnTo>
                    <a:pt x="2" y="766"/>
                  </a:lnTo>
                  <a:lnTo>
                    <a:pt x="4" y="766"/>
                  </a:lnTo>
                  <a:lnTo>
                    <a:pt x="10" y="766"/>
                  </a:lnTo>
                  <a:lnTo>
                    <a:pt x="16" y="766"/>
                  </a:lnTo>
                  <a:lnTo>
                    <a:pt x="25" y="766"/>
                  </a:lnTo>
                  <a:lnTo>
                    <a:pt x="35" y="768"/>
                  </a:lnTo>
                  <a:lnTo>
                    <a:pt x="46" y="770"/>
                  </a:lnTo>
                  <a:lnTo>
                    <a:pt x="58" y="774"/>
                  </a:lnTo>
                  <a:lnTo>
                    <a:pt x="69" y="775"/>
                  </a:lnTo>
                  <a:lnTo>
                    <a:pt x="79" y="777"/>
                  </a:lnTo>
                  <a:lnTo>
                    <a:pt x="87" y="779"/>
                  </a:lnTo>
                  <a:lnTo>
                    <a:pt x="96" y="779"/>
                  </a:lnTo>
                  <a:lnTo>
                    <a:pt x="102" y="777"/>
                  </a:lnTo>
                  <a:lnTo>
                    <a:pt x="110" y="777"/>
                  </a:lnTo>
                  <a:lnTo>
                    <a:pt x="115" y="775"/>
                  </a:lnTo>
                  <a:lnTo>
                    <a:pt x="119" y="772"/>
                  </a:lnTo>
                  <a:lnTo>
                    <a:pt x="125" y="768"/>
                  </a:lnTo>
                  <a:lnTo>
                    <a:pt x="129" y="763"/>
                  </a:lnTo>
                  <a:lnTo>
                    <a:pt x="133" y="756"/>
                  </a:lnTo>
                  <a:lnTo>
                    <a:pt x="136" y="747"/>
                  </a:lnTo>
                  <a:lnTo>
                    <a:pt x="140" y="737"/>
                  </a:lnTo>
                  <a:lnTo>
                    <a:pt x="144" y="727"/>
                  </a:lnTo>
                  <a:lnTo>
                    <a:pt x="146" y="714"/>
                  </a:lnTo>
                  <a:lnTo>
                    <a:pt x="148" y="707"/>
                  </a:lnTo>
                  <a:lnTo>
                    <a:pt x="148" y="700"/>
                  </a:lnTo>
                  <a:lnTo>
                    <a:pt x="150" y="692"/>
                  </a:lnTo>
                  <a:lnTo>
                    <a:pt x="150" y="685"/>
                  </a:lnTo>
                  <a:lnTo>
                    <a:pt x="152" y="676"/>
                  </a:lnTo>
                  <a:lnTo>
                    <a:pt x="152" y="667"/>
                  </a:lnTo>
                  <a:lnTo>
                    <a:pt x="152" y="658"/>
                  </a:lnTo>
                  <a:lnTo>
                    <a:pt x="154" y="647"/>
                  </a:lnTo>
                  <a:lnTo>
                    <a:pt x="154" y="637"/>
                  </a:lnTo>
                  <a:lnTo>
                    <a:pt x="154" y="626"/>
                  </a:lnTo>
                  <a:lnTo>
                    <a:pt x="156" y="613"/>
                  </a:lnTo>
                  <a:lnTo>
                    <a:pt x="156" y="600"/>
                  </a:lnTo>
                  <a:lnTo>
                    <a:pt x="156" y="588"/>
                  </a:lnTo>
                  <a:lnTo>
                    <a:pt x="156" y="573"/>
                  </a:lnTo>
                  <a:lnTo>
                    <a:pt x="156" y="559"/>
                  </a:lnTo>
                  <a:lnTo>
                    <a:pt x="156" y="545"/>
                  </a:lnTo>
                  <a:lnTo>
                    <a:pt x="156" y="512"/>
                  </a:lnTo>
                  <a:lnTo>
                    <a:pt x="156" y="481"/>
                  </a:lnTo>
                  <a:lnTo>
                    <a:pt x="154" y="449"/>
                  </a:lnTo>
                  <a:lnTo>
                    <a:pt x="154" y="417"/>
                  </a:lnTo>
                  <a:lnTo>
                    <a:pt x="152" y="384"/>
                  </a:lnTo>
                  <a:lnTo>
                    <a:pt x="150" y="350"/>
                  </a:lnTo>
                  <a:lnTo>
                    <a:pt x="148" y="316"/>
                  </a:lnTo>
                  <a:lnTo>
                    <a:pt x="146" y="281"/>
                  </a:lnTo>
                  <a:lnTo>
                    <a:pt x="144" y="265"/>
                  </a:lnTo>
                  <a:lnTo>
                    <a:pt x="144" y="251"/>
                  </a:lnTo>
                  <a:lnTo>
                    <a:pt x="142" y="235"/>
                  </a:lnTo>
                  <a:lnTo>
                    <a:pt x="138" y="220"/>
                  </a:lnTo>
                  <a:lnTo>
                    <a:pt x="136" y="206"/>
                  </a:lnTo>
                  <a:lnTo>
                    <a:pt x="135" y="193"/>
                  </a:lnTo>
                  <a:lnTo>
                    <a:pt x="133" y="179"/>
                  </a:lnTo>
                  <a:lnTo>
                    <a:pt x="131" y="166"/>
                  </a:lnTo>
                  <a:lnTo>
                    <a:pt x="129" y="153"/>
                  </a:lnTo>
                  <a:lnTo>
                    <a:pt x="125" y="143"/>
                  </a:lnTo>
                  <a:lnTo>
                    <a:pt x="123" y="130"/>
                  </a:lnTo>
                  <a:lnTo>
                    <a:pt x="121" y="119"/>
                  </a:lnTo>
                  <a:lnTo>
                    <a:pt x="117" y="110"/>
                  </a:lnTo>
                  <a:lnTo>
                    <a:pt x="115" y="99"/>
                  </a:lnTo>
                  <a:lnTo>
                    <a:pt x="113" y="90"/>
                  </a:lnTo>
                  <a:lnTo>
                    <a:pt x="110" y="81"/>
                  </a:lnTo>
                  <a:lnTo>
                    <a:pt x="106" y="67"/>
                  </a:lnTo>
                  <a:lnTo>
                    <a:pt x="100" y="54"/>
                  </a:lnTo>
                  <a:lnTo>
                    <a:pt x="96" y="42"/>
                  </a:lnTo>
                  <a:lnTo>
                    <a:pt x="94" y="33"/>
                  </a:lnTo>
                  <a:lnTo>
                    <a:pt x="90" y="24"/>
                  </a:lnTo>
                  <a:lnTo>
                    <a:pt x="89" y="16"/>
                  </a:lnTo>
                  <a:lnTo>
                    <a:pt x="89" y="15"/>
                  </a:lnTo>
                  <a:lnTo>
                    <a:pt x="89" y="13"/>
                  </a:lnTo>
                  <a:lnTo>
                    <a:pt x="87" y="11"/>
                  </a:lnTo>
                  <a:lnTo>
                    <a:pt x="87" y="9"/>
                  </a:lnTo>
                  <a:lnTo>
                    <a:pt x="87" y="7"/>
                  </a:lnTo>
                  <a:lnTo>
                    <a:pt x="87" y="6"/>
                  </a:lnTo>
                  <a:lnTo>
                    <a:pt x="87" y="4"/>
                  </a:lnTo>
                  <a:lnTo>
                    <a:pt x="90" y="2"/>
                  </a:lnTo>
                  <a:lnTo>
                    <a:pt x="92" y="2"/>
                  </a:lnTo>
                  <a:lnTo>
                    <a:pt x="96" y="0"/>
                  </a:lnTo>
                  <a:lnTo>
                    <a:pt x="100" y="0"/>
                  </a:lnTo>
                  <a:lnTo>
                    <a:pt x="106" y="0"/>
                  </a:lnTo>
                  <a:lnTo>
                    <a:pt x="146" y="15"/>
                  </a:lnTo>
                  <a:lnTo>
                    <a:pt x="150" y="16"/>
                  </a:lnTo>
                  <a:lnTo>
                    <a:pt x="154" y="20"/>
                  </a:lnTo>
                  <a:lnTo>
                    <a:pt x="156" y="22"/>
                  </a:lnTo>
                  <a:lnTo>
                    <a:pt x="158" y="25"/>
                  </a:lnTo>
                  <a:lnTo>
                    <a:pt x="159" y="31"/>
                  </a:lnTo>
                  <a:lnTo>
                    <a:pt x="161" y="34"/>
                  </a:lnTo>
                  <a:lnTo>
                    <a:pt x="163" y="40"/>
                  </a:lnTo>
                  <a:lnTo>
                    <a:pt x="165" y="45"/>
                  </a:lnTo>
                  <a:lnTo>
                    <a:pt x="165" y="45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94"/>
            <p:cNvSpPr/>
            <p:nvPr/>
          </p:nvSpPr>
          <p:spPr bwMode="auto">
            <a:xfrm>
              <a:off x="2714626" y="4179888"/>
              <a:ext cx="412750" cy="422275"/>
            </a:xfrm>
            <a:custGeom>
              <a:avLst/>
              <a:gdLst>
                <a:gd name="T0" fmla="*/ 8 w 520"/>
                <a:gd name="T1" fmla="*/ 29 h 532"/>
                <a:gd name="T2" fmla="*/ 0 w 520"/>
                <a:gd name="T3" fmla="*/ 17 h 532"/>
                <a:gd name="T4" fmla="*/ 2 w 520"/>
                <a:gd name="T5" fmla="*/ 4 h 532"/>
                <a:gd name="T6" fmla="*/ 10 w 520"/>
                <a:gd name="T7" fmla="*/ 0 h 532"/>
                <a:gd name="T8" fmla="*/ 23 w 520"/>
                <a:gd name="T9" fmla="*/ 0 h 532"/>
                <a:gd name="T10" fmla="*/ 46 w 520"/>
                <a:gd name="T11" fmla="*/ 8 h 532"/>
                <a:gd name="T12" fmla="*/ 67 w 520"/>
                <a:gd name="T13" fmla="*/ 27 h 532"/>
                <a:gd name="T14" fmla="*/ 86 w 520"/>
                <a:gd name="T15" fmla="*/ 55 h 532"/>
                <a:gd name="T16" fmla="*/ 107 w 520"/>
                <a:gd name="T17" fmla="*/ 94 h 532"/>
                <a:gd name="T18" fmla="*/ 138 w 520"/>
                <a:gd name="T19" fmla="*/ 145 h 532"/>
                <a:gd name="T20" fmla="*/ 180 w 520"/>
                <a:gd name="T21" fmla="*/ 204 h 532"/>
                <a:gd name="T22" fmla="*/ 224 w 520"/>
                <a:gd name="T23" fmla="*/ 269 h 532"/>
                <a:gd name="T24" fmla="*/ 268 w 520"/>
                <a:gd name="T25" fmla="*/ 325 h 532"/>
                <a:gd name="T26" fmla="*/ 314 w 520"/>
                <a:gd name="T27" fmla="*/ 374 h 532"/>
                <a:gd name="T28" fmla="*/ 364 w 520"/>
                <a:gd name="T29" fmla="*/ 413 h 532"/>
                <a:gd name="T30" fmla="*/ 422 w 520"/>
                <a:gd name="T31" fmla="*/ 446 h 532"/>
                <a:gd name="T32" fmla="*/ 458 w 520"/>
                <a:gd name="T33" fmla="*/ 466 h 532"/>
                <a:gd name="T34" fmla="*/ 481 w 520"/>
                <a:gd name="T35" fmla="*/ 478 h 532"/>
                <a:gd name="T36" fmla="*/ 498 w 520"/>
                <a:gd name="T37" fmla="*/ 487 h 532"/>
                <a:gd name="T38" fmla="*/ 512 w 520"/>
                <a:gd name="T39" fmla="*/ 494 h 532"/>
                <a:gd name="T40" fmla="*/ 518 w 520"/>
                <a:gd name="T41" fmla="*/ 500 h 532"/>
                <a:gd name="T42" fmla="*/ 518 w 520"/>
                <a:gd name="T43" fmla="*/ 505 h 532"/>
                <a:gd name="T44" fmla="*/ 508 w 520"/>
                <a:gd name="T45" fmla="*/ 511 h 532"/>
                <a:gd name="T46" fmla="*/ 497 w 520"/>
                <a:gd name="T47" fmla="*/ 516 h 532"/>
                <a:gd name="T48" fmla="*/ 481 w 520"/>
                <a:gd name="T49" fmla="*/ 520 h 532"/>
                <a:gd name="T50" fmla="*/ 460 w 520"/>
                <a:gd name="T51" fmla="*/ 523 h 532"/>
                <a:gd name="T52" fmla="*/ 416 w 520"/>
                <a:gd name="T53" fmla="*/ 530 h 532"/>
                <a:gd name="T54" fmla="*/ 376 w 520"/>
                <a:gd name="T55" fmla="*/ 530 h 532"/>
                <a:gd name="T56" fmla="*/ 345 w 520"/>
                <a:gd name="T57" fmla="*/ 527 h 532"/>
                <a:gd name="T58" fmla="*/ 320 w 520"/>
                <a:gd name="T59" fmla="*/ 523 h 532"/>
                <a:gd name="T60" fmla="*/ 303 w 520"/>
                <a:gd name="T61" fmla="*/ 520 h 532"/>
                <a:gd name="T62" fmla="*/ 293 w 520"/>
                <a:gd name="T63" fmla="*/ 512 h 532"/>
                <a:gd name="T64" fmla="*/ 280 w 520"/>
                <a:gd name="T65" fmla="*/ 493 h 532"/>
                <a:gd name="T66" fmla="*/ 257 w 520"/>
                <a:gd name="T67" fmla="*/ 457 h 532"/>
                <a:gd name="T68" fmla="*/ 228 w 520"/>
                <a:gd name="T69" fmla="*/ 404 h 532"/>
                <a:gd name="T70" fmla="*/ 203 w 520"/>
                <a:gd name="T71" fmla="*/ 361 h 532"/>
                <a:gd name="T72" fmla="*/ 184 w 520"/>
                <a:gd name="T73" fmla="*/ 323 h 532"/>
                <a:gd name="T74" fmla="*/ 163 w 520"/>
                <a:gd name="T75" fmla="*/ 282 h 532"/>
                <a:gd name="T76" fmla="*/ 119 w 520"/>
                <a:gd name="T77" fmla="*/ 204 h 532"/>
                <a:gd name="T78" fmla="*/ 84 w 520"/>
                <a:gd name="T79" fmla="*/ 143 h 532"/>
                <a:gd name="T80" fmla="*/ 56 w 520"/>
                <a:gd name="T81" fmla="*/ 94 h 532"/>
                <a:gd name="T82" fmla="*/ 33 w 520"/>
                <a:gd name="T83" fmla="*/ 62 h 532"/>
                <a:gd name="T84" fmla="*/ 19 w 520"/>
                <a:gd name="T85" fmla="*/ 44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0" h="532">
                  <a:moveTo>
                    <a:pt x="15" y="40"/>
                  </a:moveTo>
                  <a:lnTo>
                    <a:pt x="12" y="35"/>
                  </a:lnTo>
                  <a:lnTo>
                    <a:pt x="8" y="29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31" y="2"/>
                  </a:lnTo>
                  <a:lnTo>
                    <a:pt x="38" y="4"/>
                  </a:lnTo>
                  <a:lnTo>
                    <a:pt x="46" y="8"/>
                  </a:lnTo>
                  <a:lnTo>
                    <a:pt x="52" y="13"/>
                  </a:lnTo>
                  <a:lnTo>
                    <a:pt x="60" y="20"/>
                  </a:lnTo>
                  <a:lnTo>
                    <a:pt x="67" y="27"/>
                  </a:lnTo>
                  <a:lnTo>
                    <a:pt x="73" y="35"/>
                  </a:lnTo>
                  <a:lnTo>
                    <a:pt x="81" y="44"/>
                  </a:lnTo>
                  <a:lnTo>
                    <a:pt x="86" y="55"/>
                  </a:lnTo>
                  <a:lnTo>
                    <a:pt x="94" y="65"/>
                  </a:lnTo>
                  <a:lnTo>
                    <a:pt x="100" y="80"/>
                  </a:lnTo>
                  <a:lnTo>
                    <a:pt x="107" y="94"/>
                  </a:lnTo>
                  <a:lnTo>
                    <a:pt x="117" y="110"/>
                  </a:lnTo>
                  <a:lnTo>
                    <a:pt x="127" y="127"/>
                  </a:lnTo>
                  <a:lnTo>
                    <a:pt x="138" y="145"/>
                  </a:lnTo>
                  <a:lnTo>
                    <a:pt x="152" y="164"/>
                  </a:lnTo>
                  <a:lnTo>
                    <a:pt x="165" y="184"/>
                  </a:lnTo>
                  <a:lnTo>
                    <a:pt x="180" y="204"/>
                  </a:lnTo>
                  <a:lnTo>
                    <a:pt x="196" y="228"/>
                  </a:lnTo>
                  <a:lnTo>
                    <a:pt x="211" y="249"/>
                  </a:lnTo>
                  <a:lnTo>
                    <a:pt x="224" y="269"/>
                  </a:lnTo>
                  <a:lnTo>
                    <a:pt x="240" y="289"/>
                  </a:lnTo>
                  <a:lnTo>
                    <a:pt x="255" y="309"/>
                  </a:lnTo>
                  <a:lnTo>
                    <a:pt x="268" y="325"/>
                  </a:lnTo>
                  <a:lnTo>
                    <a:pt x="284" y="343"/>
                  </a:lnTo>
                  <a:lnTo>
                    <a:pt x="299" y="359"/>
                  </a:lnTo>
                  <a:lnTo>
                    <a:pt x="314" y="374"/>
                  </a:lnTo>
                  <a:lnTo>
                    <a:pt x="332" y="388"/>
                  </a:lnTo>
                  <a:lnTo>
                    <a:pt x="347" y="401"/>
                  </a:lnTo>
                  <a:lnTo>
                    <a:pt x="364" y="413"/>
                  </a:lnTo>
                  <a:lnTo>
                    <a:pt x="383" y="424"/>
                  </a:lnTo>
                  <a:lnTo>
                    <a:pt x="403" y="435"/>
                  </a:lnTo>
                  <a:lnTo>
                    <a:pt x="422" y="446"/>
                  </a:lnTo>
                  <a:lnTo>
                    <a:pt x="441" y="457"/>
                  </a:lnTo>
                  <a:lnTo>
                    <a:pt x="451" y="460"/>
                  </a:lnTo>
                  <a:lnTo>
                    <a:pt x="458" y="466"/>
                  </a:lnTo>
                  <a:lnTo>
                    <a:pt x="468" y="469"/>
                  </a:lnTo>
                  <a:lnTo>
                    <a:pt x="475" y="475"/>
                  </a:lnTo>
                  <a:lnTo>
                    <a:pt x="481" y="478"/>
                  </a:lnTo>
                  <a:lnTo>
                    <a:pt x="487" y="482"/>
                  </a:lnTo>
                  <a:lnTo>
                    <a:pt x="495" y="484"/>
                  </a:lnTo>
                  <a:lnTo>
                    <a:pt x="498" y="487"/>
                  </a:lnTo>
                  <a:lnTo>
                    <a:pt x="504" y="491"/>
                  </a:lnTo>
                  <a:lnTo>
                    <a:pt x="508" y="493"/>
                  </a:lnTo>
                  <a:lnTo>
                    <a:pt x="512" y="494"/>
                  </a:lnTo>
                  <a:lnTo>
                    <a:pt x="514" y="496"/>
                  </a:lnTo>
                  <a:lnTo>
                    <a:pt x="516" y="498"/>
                  </a:lnTo>
                  <a:lnTo>
                    <a:pt x="518" y="500"/>
                  </a:lnTo>
                  <a:lnTo>
                    <a:pt x="520" y="502"/>
                  </a:lnTo>
                  <a:lnTo>
                    <a:pt x="520" y="503"/>
                  </a:lnTo>
                  <a:lnTo>
                    <a:pt x="518" y="505"/>
                  </a:lnTo>
                  <a:lnTo>
                    <a:pt x="516" y="507"/>
                  </a:lnTo>
                  <a:lnTo>
                    <a:pt x="512" y="511"/>
                  </a:lnTo>
                  <a:lnTo>
                    <a:pt x="508" y="511"/>
                  </a:lnTo>
                  <a:lnTo>
                    <a:pt x="504" y="512"/>
                  </a:lnTo>
                  <a:lnTo>
                    <a:pt x="500" y="514"/>
                  </a:lnTo>
                  <a:lnTo>
                    <a:pt x="497" y="516"/>
                  </a:lnTo>
                  <a:lnTo>
                    <a:pt x="491" y="518"/>
                  </a:lnTo>
                  <a:lnTo>
                    <a:pt x="487" y="518"/>
                  </a:lnTo>
                  <a:lnTo>
                    <a:pt x="481" y="520"/>
                  </a:lnTo>
                  <a:lnTo>
                    <a:pt x="474" y="521"/>
                  </a:lnTo>
                  <a:lnTo>
                    <a:pt x="468" y="521"/>
                  </a:lnTo>
                  <a:lnTo>
                    <a:pt x="460" y="523"/>
                  </a:lnTo>
                  <a:lnTo>
                    <a:pt x="445" y="527"/>
                  </a:lnTo>
                  <a:lnTo>
                    <a:pt x="429" y="529"/>
                  </a:lnTo>
                  <a:lnTo>
                    <a:pt x="416" y="530"/>
                  </a:lnTo>
                  <a:lnTo>
                    <a:pt x="403" y="532"/>
                  </a:lnTo>
                  <a:lnTo>
                    <a:pt x="389" y="532"/>
                  </a:lnTo>
                  <a:lnTo>
                    <a:pt x="376" y="530"/>
                  </a:lnTo>
                  <a:lnTo>
                    <a:pt x="364" y="530"/>
                  </a:lnTo>
                  <a:lnTo>
                    <a:pt x="355" y="529"/>
                  </a:lnTo>
                  <a:lnTo>
                    <a:pt x="345" y="527"/>
                  </a:lnTo>
                  <a:lnTo>
                    <a:pt x="336" y="525"/>
                  </a:lnTo>
                  <a:lnTo>
                    <a:pt x="328" y="523"/>
                  </a:lnTo>
                  <a:lnTo>
                    <a:pt x="320" y="523"/>
                  </a:lnTo>
                  <a:lnTo>
                    <a:pt x="314" y="521"/>
                  </a:lnTo>
                  <a:lnTo>
                    <a:pt x="309" y="521"/>
                  </a:lnTo>
                  <a:lnTo>
                    <a:pt x="303" y="520"/>
                  </a:lnTo>
                  <a:lnTo>
                    <a:pt x="299" y="518"/>
                  </a:lnTo>
                  <a:lnTo>
                    <a:pt x="297" y="516"/>
                  </a:lnTo>
                  <a:lnTo>
                    <a:pt x="293" y="512"/>
                  </a:lnTo>
                  <a:lnTo>
                    <a:pt x="290" y="507"/>
                  </a:lnTo>
                  <a:lnTo>
                    <a:pt x="286" y="500"/>
                  </a:lnTo>
                  <a:lnTo>
                    <a:pt x="280" y="493"/>
                  </a:lnTo>
                  <a:lnTo>
                    <a:pt x="274" y="482"/>
                  </a:lnTo>
                  <a:lnTo>
                    <a:pt x="267" y="469"/>
                  </a:lnTo>
                  <a:lnTo>
                    <a:pt x="257" y="457"/>
                  </a:lnTo>
                  <a:lnTo>
                    <a:pt x="249" y="440"/>
                  </a:lnTo>
                  <a:lnTo>
                    <a:pt x="240" y="422"/>
                  </a:lnTo>
                  <a:lnTo>
                    <a:pt x="228" y="404"/>
                  </a:lnTo>
                  <a:lnTo>
                    <a:pt x="217" y="383"/>
                  </a:lnTo>
                  <a:lnTo>
                    <a:pt x="211" y="372"/>
                  </a:lnTo>
                  <a:lnTo>
                    <a:pt x="203" y="361"/>
                  </a:lnTo>
                  <a:lnTo>
                    <a:pt x="198" y="348"/>
                  </a:lnTo>
                  <a:lnTo>
                    <a:pt x="192" y="336"/>
                  </a:lnTo>
                  <a:lnTo>
                    <a:pt x="184" y="323"/>
                  </a:lnTo>
                  <a:lnTo>
                    <a:pt x="176" y="309"/>
                  </a:lnTo>
                  <a:lnTo>
                    <a:pt x="169" y="296"/>
                  </a:lnTo>
                  <a:lnTo>
                    <a:pt x="163" y="282"/>
                  </a:lnTo>
                  <a:lnTo>
                    <a:pt x="148" y="255"/>
                  </a:lnTo>
                  <a:lnTo>
                    <a:pt x="132" y="229"/>
                  </a:lnTo>
                  <a:lnTo>
                    <a:pt x="119" y="204"/>
                  </a:lnTo>
                  <a:lnTo>
                    <a:pt x="107" y="183"/>
                  </a:lnTo>
                  <a:lnTo>
                    <a:pt x="96" y="161"/>
                  </a:lnTo>
                  <a:lnTo>
                    <a:pt x="84" y="143"/>
                  </a:lnTo>
                  <a:lnTo>
                    <a:pt x="73" y="125"/>
                  </a:lnTo>
                  <a:lnTo>
                    <a:pt x="63" y="109"/>
                  </a:lnTo>
                  <a:lnTo>
                    <a:pt x="56" y="94"/>
                  </a:lnTo>
                  <a:lnTo>
                    <a:pt x="46" y="82"/>
                  </a:lnTo>
                  <a:lnTo>
                    <a:pt x="40" y="71"/>
                  </a:lnTo>
                  <a:lnTo>
                    <a:pt x="33" y="62"/>
                  </a:lnTo>
                  <a:lnTo>
                    <a:pt x="27" y="53"/>
                  </a:lnTo>
                  <a:lnTo>
                    <a:pt x="23" y="47"/>
                  </a:lnTo>
                  <a:lnTo>
                    <a:pt x="19" y="44"/>
                  </a:lnTo>
                  <a:lnTo>
                    <a:pt x="15" y="40"/>
                  </a:lnTo>
                  <a:lnTo>
                    <a:pt x="15" y="40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95"/>
            <p:cNvSpPr/>
            <p:nvPr/>
          </p:nvSpPr>
          <p:spPr bwMode="auto">
            <a:xfrm>
              <a:off x="2789238" y="4081463"/>
              <a:ext cx="192088" cy="198438"/>
            </a:xfrm>
            <a:custGeom>
              <a:avLst/>
              <a:gdLst>
                <a:gd name="T0" fmla="*/ 205 w 242"/>
                <a:gd name="T1" fmla="*/ 121 h 251"/>
                <a:gd name="T2" fmla="*/ 196 w 242"/>
                <a:gd name="T3" fmla="*/ 130 h 251"/>
                <a:gd name="T4" fmla="*/ 180 w 242"/>
                <a:gd name="T5" fmla="*/ 141 h 251"/>
                <a:gd name="T6" fmla="*/ 159 w 242"/>
                <a:gd name="T7" fmla="*/ 153 h 251"/>
                <a:gd name="T8" fmla="*/ 134 w 242"/>
                <a:gd name="T9" fmla="*/ 169 h 251"/>
                <a:gd name="T10" fmla="*/ 105 w 242"/>
                <a:gd name="T11" fmla="*/ 189 h 251"/>
                <a:gd name="T12" fmla="*/ 73 w 242"/>
                <a:gd name="T13" fmla="*/ 211 h 251"/>
                <a:gd name="T14" fmla="*/ 35 w 242"/>
                <a:gd name="T15" fmla="*/ 238 h 251"/>
                <a:gd name="T16" fmla="*/ 6 w 242"/>
                <a:gd name="T17" fmla="*/ 242 h 251"/>
                <a:gd name="T18" fmla="*/ 23 w 242"/>
                <a:gd name="T19" fmla="*/ 211 h 251"/>
                <a:gd name="T20" fmla="*/ 69 w 242"/>
                <a:gd name="T21" fmla="*/ 166 h 251"/>
                <a:gd name="T22" fmla="*/ 92 w 242"/>
                <a:gd name="T23" fmla="*/ 144 h 251"/>
                <a:gd name="T24" fmla="*/ 107 w 242"/>
                <a:gd name="T25" fmla="*/ 121 h 251"/>
                <a:gd name="T26" fmla="*/ 121 w 242"/>
                <a:gd name="T27" fmla="*/ 101 h 251"/>
                <a:gd name="T28" fmla="*/ 132 w 242"/>
                <a:gd name="T29" fmla="*/ 85 h 251"/>
                <a:gd name="T30" fmla="*/ 142 w 242"/>
                <a:gd name="T31" fmla="*/ 72 h 251"/>
                <a:gd name="T32" fmla="*/ 148 w 242"/>
                <a:gd name="T33" fmla="*/ 60 h 251"/>
                <a:gd name="T34" fmla="*/ 151 w 242"/>
                <a:gd name="T35" fmla="*/ 49 h 251"/>
                <a:gd name="T36" fmla="*/ 151 w 242"/>
                <a:gd name="T37" fmla="*/ 36 h 251"/>
                <a:gd name="T38" fmla="*/ 151 w 242"/>
                <a:gd name="T39" fmla="*/ 25 h 251"/>
                <a:gd name="T40" fmla="*/ 148 w 242"/>
                <a:gd name="T41" fmla="*/ 16 h 251"/>
                <a:gd name="T42" fmla="*/ 148 w 242"/>
                <a:gd name="T43" fmla="*/ 9 h 251"/>
                <a:gd name="T44" fmla="*/ 148 w 242"/>
                <a:gd name="T45" fmla="*/ 4 h 251"/>
                <a:gd name="T46" fmla="*/ 153 w 242"/>
                <a:gd name="T47" fmla="*/ 0 h 251"/>
                <a:gd name="T48" fmla="*/ 159 w 242"/>
                <a:gd name="T49" fmla="*/ 2 h 251"/>
                <a:gd name="T50" fmla="*/ 173 w 242"/>
                <a:gd name="T51" fmla="*/ 5 h 251"/>
                <a:gd name="T52" fmla="*/ 194 w 242"/>
                <a:gd name="T53" fmla="*/ 18 h 251"/>
                <a:gd name="T54" fmla="*/ 213 w 242"/>
                <a:gd name="T55" fmla="*/ 36 h 251"/>
                <a:gd name="T56" fmla="*/ 224 w 242"/>
                <a:gd name="T57" fmla="*/ 45 h 251"/>
                <a:gd name="T58" fmla="*/ 232 w 242"/>
                <a:gd name="T59" fmla="*/ 56 h 251"/>
                <a:gd name="T60" fmla="*/ 238 w 242"/>
                <a:gd name="T61" fmla="*/ 67 h 251"/>
                <a:gd name="T62" fmla="*/ 242 w 242"/>
                <a:gd name="T63" fmla="*/ 74 h 251"/>
                <a:gd name="T64" fmla="*/ 242 w 242"/>
                <a:gd name="T65" fmla="*/ 81 h 251"/>
                <a:gd name="T66" fmla="*/ 238 w 242"/>
                <a:gd name="T67" fmla="*/ 90 h 251"/>
                <a:gd name="T68" fmla="*/ 232 w 242"/>
                <a:gd name="T69" fmla="*/ 97 h 251"/>
                <a:gd name="T70" fmla="*/ 222 w 242"/>
                <a:gd name="T71" fmla="*/ 106 h 251"/>
                <a:gd name="T72" fmla="*/ 211 w 242"/>
                <a:gd name="T73" fmla="*/ 11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2" h="251">
                  <a:moveTo>
                    <a:pt x="211" y="117"/>
                  </a:moveTo>
                  <a:lnTo>
                    <a:pt x="205" y="121"/>
                  </a:lnTo>
                  <a:lnTo>
                    <a:pt x="201" y="124"/>
                  </a:lnTo>
                  <a:lnTo>
                    <a:pt x="196" y="130"/>
                  </a:lnTo>
                  <a:lnTo>
                    <a:pt x="188" y="135"/>
                  </a:lnTo>
                  <a:lnTo>
                    <a:pt x="180" y="141"/>
                  </a:lnTo>
                  <a:lnTo>
                    <a:pt x="171" y="146"/>
                  </a:lnTo>
                  <a:lnTo>
                    <a:pt x="159" y="153"/>
                  </a:lnTo>
                  <a:lnTo>
                    <a:pt x="148" y="160"/>
                  </a:lnTo>
                  <a:lnTo>
                    <a:pt x="134" y="169"/>
                  </a:lnTo>
                  <a:lnTo>
                    <a:pt x="121" y="179"/>
                  </a:lnTo>
                  <a:lnTo>
                    <a:pt x="105" y="189"/>
                  </a:lnTo>
                  <a:lnTo>
                    <a:pt x="90" y="200"/>
                  </a:lnTo>
                  <a:lnTo>
                    <a:pt x="73" y="211"/>
                  </a:lnTo>
                  <a:lnTo>
                    <a:pt x="54" y="224"/>
                  </a:lnTo>
                  <a:lnTo>
                    <a:pt x="35" y="238"/>
                  </a:lnTo>
                  <a:lnTo>
                    <a:pt x="13" y="251"/>
                  </a:lnTo>
                  <a:lnTo>
                    <a:pt x="6" y="242"/>
                  </a:lnTo>
                  <a:lnTo>
                    <a:pt x="0" y="231"/>
                  </a:lnTo>
                  <a:lnTo>
                    <a:pt x="23" y="211"/>
                  </a:lnTo>
                  <a:lnTo>
                    <a:pt x="48" y="189"/>
                  </a:lnTo>
                  <a:lnTo>
                    <a:pt x="69" y="166"/>
                  </a:lnTo>
                  <a:lnTo>
                    <a:pt x="81" y="155"/>
                  </a:lnTo>
                  <a:lnTo>
                    <a:pt x="92" y="144"/>
                  </a:lnTo>
                  <a:lnTo>
                    <a:pt x="100" y="132"/>
                  </a:lnTo>
                  <a:lnTo>
                    <a:pt x="107" y="121"/>
                  </a:lnTo>
                  <a:lnTo>
                    <a:pt x="115" y="112"/>
                  </a:lnTo>
                  <a:lnTo>
                    <a:pt x="121" y="101"/>
                  </a:lnTo>
                  <a:lnTo>
                    <a:pt x="128" y="94"/>
                  </a:lnTo>
                  <a:lnTo>
                    <a:pt x="132" y="85"/>
                  </a:lnTo>
                  <a:lnTo>
                    <a:pt x="138" y="78"/>
                  </a:lnTo>
                  <a:lnTo>
                    <a:pt x="142" y="72"/>
                  </a:lnTo>
                  <a:lnTo>
                    <a:pt x="144" y="67"/>
                  </a:lnTo>
                  <a:lnTo>
                    <a:pt x="148" y="60"/>
                  </a:lnTo>
                  <a:lnTo>
                    <a:pt x="150" y="54"/>
                  </a:lnTo>
                  <a:lnTo>
                    <a:pt x="151" y="49"/>
                  </a:lnTo>
                  <a:lnTo>
                    <a:pt x="151" y="43"/>
                  </a:lnTo>
                  <a:lnTo>
                    <a:pt x="151" y="36"/>
                  </a:lnTo>
                  <a:lnTo>
                    <a:pt x="151" y="31"/>
                  </a:lnTo>
                  <a:lnTo>
                    <a:pt x="151" y="25"/>
                  </a:lnTo>
                  <a:lnTo>
                    <a:pt x="150" y="20"/>
                  </a:lnTo>
                  <a:lnTo>
                    <a:pt x="148" y="16"/>
                  </a:lnTo>
                  <a:lnTo>
                    <a:pt x="148" y="13"/>
                  </a:lnTo>
                  <a:lnTo>
                    <a:pt x="148" y="9"/>
                  </a:lnTo>
                  <a:lnTo>
                    <a:pt x="148" y="5"/>
                  </a:lnTo>
                  <a:lnTo>
                    <a:pt x="148" y="4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5" y="0"/>
                  </a:lnTo>
                  <a:lnTo>
                    <a:pt x="159" y="2"/>
                  </a:lnTo>
                  <a:lnTo>
                    <a:pt x="163" y="4"/>
                  </a:lnTo>
                  <a:lnTo>
                    <a:pt x="173" y="5"/>
                  </a:lnTo>
                  <a:lnTo>
                    <a:pt x="182" y="11"/>
                  </a:lnTo>
                  <a:lnTo>
                    <a:pt x="194" y="18"/>
                  </a:lnTo>
                  <a:lnTo>
                    <a:pt x="203" y="25"/>
                  </a:lnTo>
                  <a:lnTo>
                    <a:pt x="213" y="36"/>
                  </a:lnTo>
                  <a:lnTo>
                    <a:pt x="219" y="40"/>
                  </a:lnTo>
                  <a:lnTo>
                    <a:pt x="224" y="45"/>
                  </a:lnTo>
                  <a:lnTo>
                    <a:pt x="228" y="52"/>
                  </a:lnTo>
                  <a:lnTo>
                    <a:pt x="232" y="56"/>
                  </a:lnTo>
                  <a:lnTo>
                    <a:pt x="236" y="61"/>
                  </a:lnTo>
                  <a:lnTo>
                    <a:pt x="238" y="67"/>
                  </a:lnTo>
                  <a:lnTo>
                    <a:pt x="240" y="70"/>
                  </a:lnTo>
                  <a:lnTo>
                    <a:pt x="242" y="74"/>
                  </a:lnTo>
                  <a:lnTo>
                    <a:pt x="242" y="78"/>
                  </a:lnTo>
                  <a:lnTo>
                    <a:pt x="242" y="81"/>
                  </a:lnTo>
                  <a:lnTo>
                    <a:pt x="240" y="87"/>
                  </a:lnTo>
                  <a:lnTo>
                    <a:pt x="238" y="90"/>
                  </a:lnTo>
                  <a:lnTo>
                    <a:pt x="234" y="94"/>
                  </a:lnTo>
                  <a:lnTo>
                    <a:pt x="232" y="97"/>
                  </a:lnTo>
                  <a:lnTo>
                    <a:pt x="226" y="103"/>
                  </a:lnTo>
                  <a:lnTo>
                    <a:pt x="222" y="106"/>
                  </a:lnTo>
                  <a:lnTo>
                    <a:pt x="217" y="112"/>
                  </a:lnTo>
                  <a:lnTo>
                    <a:pt x="211" y="117"/>
                  </a:lnTo>
                  <a:lnTo>
                    <a:pt x="211" y="11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1" name="Freeform 189"/>
          <p:cNvSpPr/>
          <p:nvPr/>
        </p:nvSpPr>
        <p:spPr bwMode="auto">
          <a:xfrm>
            <a:off x="1469047" y="3170755"/>
            <a:ext cx="537294" cy="150844"/>
          </a:xfrm>
          <a:custGeom>
            <a:avLst/>
            <a:gdLst>
              <a:gd name="T0" fmla="*/ 255 w 337"/>
              <a:gd name="T1" fmla="*/ 5 h 106"/>
              <a:gd name="T2" fmla="*/ 278 w 337"/>
              <a:gd name="T3" fmla="*/ 2 h 106"/>
              <a:gd name="T4" fmla="*/ 299 w 337"/>
              <a:gd name="T5" fmla="*/ 2 h 106"/>
              <a:gd name="T6" fmla="*/ 314 w 337"/>
              <a:gd name="T7" fmla="*/ 5 h 106"/>
              <a:gd name="T8" fmla="*/ 324 w 337"/>
              <a:gd name="T9" fmla="*/ 14 h 106"/>
              <a:gd name="T10" fmla="*/ 332 w 337"/>
              <a:gd name="T11" fmla="*/ 23 h 106"/>
              <a:gd name="T12" fmla="*/ 336 w 337"/>
              <a:gd name="T13" fmla="*/ 32 h 106"/>
              <a:gd name="T14" fmla="*/ 337 w 337"/>
              <a:gd name="T15" fmla="*/ 38 h 106"/>
              <a:gd name="T16" fmla="*/ 337 w 337"/>
              <a:gd name="T17" fmla="*/ 40 h 106"/>
              <a:gd name="T18" fmla="*/ 334 w 337"/>
              <a:gd name="T19" fmla="*/ 43 h 106"/>
              <a:gd name="T20" fmla="*/ 326 w 337"/>
              <a:gd name="T21" fmla="*/ 47 h 106"/>
              <a:gd name="T22" fmla="*/ 313 w 337"/>
              <a:gd name="T23" fmla="*/ 50 h 106"/>
              <a:gd name="T24" fmla="*/ 297 w 337"/>
              <a:gd name="T25" fmla="*/ 56 h 106"/>
              <a:gd name="T26" fmla="*/ 278 w 337"/>
              <a:gd name="T27" fmla="*/ 61 h 106"/>
              <a:gd name="T28" fmla="*/ 253 w 337"/>
              <a:gd name="T29" fmla="*/ 67 h 106"/>
              <a:gd name="T30" fmla="*/ 224 w 337"/>
              <a:gd name="T31" fmla="*/ 72 h 106"/>
              <a:gd name="T32" fmla="*/ 194 w 337"/>
              <a:gd name="T33" fmla="*/ 79 h 106"/>
              <a:gd name="T34" fmla="*/ 163 w 337"/>
              <a:gd name="T35" fmla="*/ 87 h 106"/>
              <a:gd name="T36" fmla="*/ 138 w 337"/>
              <a:gd name="T37" fmla="*/ 92 h 106"/>
              <a:gd name="T38" fmla="*/ 113 w 337"/>
              <a:gd name="T39" fmla="*/ 97 h 106"/>
              <a:gd name="T40" fmla="*/ 94 w 337"/>
              <a:gd name="T41" fmla="*/ 101 h 106"/>
              <a:gd name="T42" fmla="*/ 75 w 337"/>
              <a:gd name="T43" fmla="*/ 103 h 106"/>
              <a:gd name="T44" fmla="*/ 61 w 337"/>
              <a:gd name="T45" fmla="*/ 105 h 106"/>
              <a:gd name="T46" fmla="*/ 50 w 337"/>
              <a:gd name="T47" fmla="*/ 106 h 106"/>
              <a:gd name="T48" fmla="*/ 37 w 337"/>
              <a:gd name="T49" fmla="*/ 106 h 106"/>
              <a:gd name="T50" fmla="*/ 23 w 337"/>
              <a:gd name="T51" fmla="*/ 105 h 106"/>
              <a:gd name="T52" fmla="*/ 14 w 337"/>
              <a:gd name="T53" fmla="*/ 101 h 106"/>
              <a:gd name="T54" fmla="*/ 6 w 337"/>
              <a:gd name="T55" fmla="*/ 94 h 106"/>
              <a:gd name="T56" fmla="*/ 2 w 337"/>
              <a:gd name="T57" fmla="*/ 88 h 106"/>
              <a:gd name="T58" fmla="*/ 0 w 337"/>
              <a:gd name="T59" fmla="*/ 83 h 106"/>
              <a:gd name="T60" fmla="*/ 2 w 337"/>
              <a:gd name="T61" fmla="*/ 78 h 106"/>
              <a:gd name="T62" fmla="*/ 6 w 337"/>
              <a:gd name="T63" fmla="*/ 72 h 106"/>
              <a:gd name="T64" fmla="*/ 10 w 337"/>
              <a:gd name="T65" fmla="*/ 69 h 106"/>
              <a:gd name="T66" fmla="*/ 14 w 337"/>
              <a:gd name="T67" fmla="*/ 67 h 106"/>
              <a:gd name="T68" fmla="*/ 21 w 337"/>
              <a:gd name="T69" fmla="*/ 65 h 106"/>
              <a:gd name="T70" fmla="*/ 31 w 337"/>
              <a:gd name="T71" fmla="*/ 63 h 106"/>
              <a:gd name="T72" fmla="*/ 42 w 337"/>
              <a:gd name="T73" fmla="*/ 59 h 106"/>
              <a:gd name="T74" fmla="*/ 56 w 337"/>
              <a:gd name="T75" fmla="*/ 56 h 106"/>
              <a:gd name="T76" fmla="*/ 73 w 337"/>
              <a:gd name="T77" fmla="*/ 52 h 106"/>
              <a:gd name="T78" fmla="*/ 94 w 337"/>
              <a:gd name="T79" fmla="*/ 47 h 106"/>
              <a:gd name="T80" fmla="*/ 127 w 337"/>
              <a:gd name="T81" fmla="*/ 40 h 106"/>
              <a:gd name="T82" fmla="*/ 165 w 337"/>
              <a:gd name="T83" fmla="*/ 29 h 106"/>
              <a:gd name="T84" fmla="*/ 199 w 337"/>
              <a:gd name="T85" fmla="*/ 20 h 106"/>
              <a:gd name="T86" fmla="*/ 228 w 337"/>
              <a:gd name="T87" fmla="*/ 13 h 106"/>
              <a:gd name="T88" fmla="*/ 242 w 337"/>
              <a:gd name="T89" fmla="*/ 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37" h="106">
                <a:moveTo>
                  <a:pt x="242" y="9"/>
                </a:moveTo>
                <a:lnTo>
                  <a:pt x="255" y="5"/>
                </a:lnTo>
                <a:lnTo>
                  <a:pt x="267" y="4"/>
                </a:lnTo>
                <a:lnTo>
                  <a:pt x="278" y="2"/>
                </a:lnTo>
                <a:lnTo>
                  <a:pt x="290" y="0"/>
                </a:lnTo>
                <a:lnTo>
                  <a:pt x="299" y="2"/>
                </a:lnTo>
                <a:lnTo>
                  <a:pt x="307" y="4"/>
                </a:lnTo>
                <a:lnTo>
                  <a:pt x="314" y="5"/>
                </a:lnTo>
                <a:lnTo>
                  <a:pt x="320" y="9"/>
                </a:lnTo>
                <a:lnTo>
                  <a:pt x="324" y="14"/>
                </a:lnTo>
                <a:lnTo>
                  <a:pt x="328" y="20"/>
                </a:lnTo>
                <a:lnTo>
                  <a:pt x="332" y="23"/>
                </a:lnTo>
                <a:lnTo>
                  <a:pt x="334" y="29"/>
                </a:lnTo>
                <a:lnTo>
                  <a:pt x="336" y="32"/>
                </a:lnTo>
                <a:lnTo>
                  <a:pt x="337" y="34"/>
                </a:lnTo>
                <a:lnTo>
                  <a:pt x="337" y="38"/>
                </a:lnTo>
                <a:lnTo>
                  <a:pt x="337" y="40"/>
                </a:lnTo>
                <a:lnTo>
                  <a:pt x="337" y="40"/>
                </a:lnTo>
                <a:lnTo>
                  <a:pt x="336" y="41"/>
                </a:lnTo>
                <a:lnTo>
                  <a:pt x="334" y="43"/>
                </a:lnTo>
                <a:lnTo>
                  <a:pt x="330" y="45"/>
                </a:lnTo>
                <a:lnTo>
                  <a:pt x="326" y="47"/>
                </a:lnTo>
                <a:lnTo>
                  <a:pt x="320" y="49"/>
                </a:lnTo>
                <a:lnTo>
                  <a:pt x="313" y="50"/>
                </a:lnTo>
                <a:lnTo>
                  <a:pt x="307" y="54"/>
                </a:lnTo>
                <a:lnTo>
                  <a:pt x="297" y="56"/>
                </a:lnTo>
                <a:lnTo>
                  <a:pt x="288" y="58"/>
                </a:lnTo>
                <a:lnTo>
                  <a:pt x="278" y="61"/>
                </a:lnTo>
                <a:lnTo>
                  <a:pt x="267" y="63"/>
                </a:lnTo>
                <a:lnTo>
                  <a:pt x="253" y="67"/>
                </a:lnTo>
                <a:lnTo>
                  <a:pt x="240" y="70"/>
                </a:lnTo>
                <a:lnTo>
                  <a:pt x="224" y="72"/>
                </a:lnTo>
                <a:lnTo>
                  <a:pt x="209" y="76"/>
                </a:lnTo>
                <a:lnTo>
                  <a:pt x="194" y="79"/>
                </a:lnTo>
                <a:lnTo>
                  <a:pt x="178" y="83"/>
                </a:lnTo>
                <a:lnTo>
                  <a:pt x="163" y="87"/>
                </a:lnTo>
                <a:lnTo>
                  <a:pt x="150" y="88"/>
                </a:lnTo>
                <a:lnTo>
                  <a:pt x="138" y="92"/>
                </a:lnTo>
                <a:lnTo>
                  <a:pt x="125" y="94"/>
                </a:lnTo>
                <a:lnTo>
                  <a:pt x="113" y="97"/>
                </a:lnTo>
                <a:lnTo>
                  <a:pt x="104" y="99"/>
                </a:lnTo>
                <a:lnTo>
                  <a:pt x="94" y="101"/>
                </a:lnTo>
                <a:lnTo>
                  <a:pt x="84" y="103"/>
                </a:lnTo>
                <a:lnTo>
                  <a:pt x="75" y="103"/>
                </a:lnTo>
                <a:lnTo>
                  <a:pt x="67" y="105"/>
                </a:lnTo>
                <a:lnTo>
                  <a:pt x="61" y="105"/>
                </a:lnTo>
                <a:lnTo>
                  <a:pt x="56" y="106"/>
                </a:lnTo>
                <a:lnTo>
                  <a:pt x="50" y="106"/>
                </a:lnTo>
                <a:lnTo>
                  <a:pt x="44" y="106"/>
                </a:lnTo>
                <a:lnTo>
                  <a:pt x="37" y="106"/>
                </a:lnTo>
                <a:lnTo>
                  <a:pt x="29" y="105"/>
                </a:lnTo>
                <a:lnTo>
                  <a:pt x="23" y="105"/>
                </a:lnTo>
                <a:lnTo>
                  <a:pt x="17" y="103"/>
                </a:lnTo>
                <a:lnTo>
                  <a:pt x="14" y="101"/>
                </a:lnTo>
                <a:lnTo>
                  <a:pt x="10" y="97"/>
                </a:lnTo>
                <a:lnTo>
                  <a:pt x="6" y="94"/>
                </a:lnTo>
                <a:lnTo>
                  <a:pt x="4" y="90"/>
                </a:lnTo>
                <a:lnTo>
                  <a:pt x="2" y="88"/>
                </a:lnTo>
                <a:lnTo>
                  <a:pt x="2" y="87"/>
                </a:lnTo>
                <a:lnTo>
                  <a:pt x="0" y="83"/>
                </a:lnTo>
                <a:lnTo>
                  <a:pt x="0" y="81"/>
                </a:lnTo>
                <a:lnTo>
                  <a:pt x="2" y="78"/>
                </a:lnTo>
                <a:lnTo>
                  <a:pt x="4" y="76"/>
                </a:lnTo>
                <a:lnTo>
                  <a:pt x="6" y="72"/>
                </a:lnTo>
                <a:lnTo>
                  <a:pt x="8" y="70"/>
                </a:lnTo>
                <a:lnTo>
                  <a:pt x="10" y="69"/>
                </a:lnTo>
                <a:lnTo>
                  <a:pt x="12" y="69"/>
                </a:lnTo>
                <a:lnTo>
                  <a:pt x="14" y="67"/>
                </a:lnTo>
                <a:lnTo>
                  <a:pt x="17" y="67"/>
                </a:lnTo>
                <a:lnTo>
                  <a:pt x="21" y="65"/>
                </a:lnTo>
                <a:lnTo>
                  <a:pt x="25" y="65"/>
                </a:lnTo>
                <a:lnTo>
                  <a:pt x="31" y="63"/>
                </a:lnTo>
                <a:lnTo>
                  <a:pt x="37" y="61"/>
                </a:lnTo>
                <a:lnTo>
                  <a:pt x="42" y="59"/>
                </a:lnTo>
                <a:lnTo>
                  <a:pt x="50" y="58"/>
                </a:lnTo>
                <a:lnTo>
                  <a:pt x="56" y="56"/>
                </a:lnTo>
                <a:lnTo>
                  <a:pt x="65" y="54"/>
                </a:lnTo>
                <a:lnTo>
                  <a:pt x="73" y="52"/>
                </a:lnTo>
                <a:lnTo>
                  <a:pt x="83" y="50"/>
                </a:lnTo>
                <a:lnTo>
                  <a:pt x="94" y="47"/>
                </a:lnTo>
                <a:lnTo>
                  <a:pt x="104" y="45"/>
                </a:lnTo>
                <a:lnTo>
                  <a:pt x="127" y="40"/>
                </a:lnTo>
                <a:lnTo>
                  <a:pt x="146" y="34"/>
                </a:lnTo>
                <a:lnTo>
                  <a:pt x="165" y="29"/>
                </a:lnTo>
                <a:lnTo>
                  <a:pt x="182" y="25"/>
                </a:lnTo>
                <a:lnTo>
                  <a:pt x="199" y="20"/>
                </a:lnTo>
                <a:lnTo>
                  <a:pt x="215" y="16"/>
                </a:lnTo>
                <a:lnTo>
                  <a:pt x="228" y="13"/>
                </a:lnTo>
                <a:lnTo>
                  <a:pt x="242" y="9"/>
                </a:lnTo>
                <a:lnTo>
                  <a:pt x="242" y="9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2" name="Freeform 190"/>
          <p:cNvSpPr/>
          <p:nvPr/>
        </p:nvSpPr>
        <p:spPr bwMode="auto">
          <a:xfrm>
            <a:off x="1507425" y="2957299"/>
            <a:ext cx="399774" cy="110999"/>
          </a:xfrm>
          <a:custGeom>
            <a:avLst/>
            <a:gdLst>
              <a:gd name="T0" fmla="*/ 0 w 249"/>
              <a:gd name="T1" fmla="*/ 53 h 78"/>
              <a:gd name="T2" fmla="*/ 0 w 249"/>
              <a:gd name="T3" fmla="*/ 47 h 78"/>
              <a:gd name="T4" fmla="*/ 4 w 249"/>
              <a:gd name="T5" fmla="*/ 42 h 78"/>
              <a:gd name="T6" fmla="*/ 10 w 249"/>
              <a:gd name="T7" fmla="*/ 40 h 78"/>
              <a:gd name="T8" fmla="*/ 19 w 249"/>
              <a:gd name="T9" fmla="*/ 40 h 78"/>
              <a:gd name="T10" fmla="*/ 33 w 249"/>
              <a:gd name="T11" fmla="*/ 38 h 78"/>
              <a:gd name="T12" fmla="*/ 44 w 249"/>
              <a:gd name="T13" fmla="*/ 36 h 78"/>
              <a:gd name="T14" fmla="*/ 56 w 249"/>
              <a:gd name="T15" fmla="*/ 33 h 78"/>
              <a:gd name="T16" fmla="*/ 69 w 249"/>
              <a:gd name="T17" fmla="*/ 29 h 78"/>
              <a:gd name="T18" fmla="*/ 84 w 249"/>
              <a:gd name="T19" fmla="*/ 26 h 78"/>
              <a:gd name="T20" fmla="*/ 102 w 249"/>
              <a:gd name="T21" fmla="*/ 20 h 78"/>
              <a:gd name="T22" fmla="*/ 121 w 249"/>
              <a:gd name="T23" fmla="*/ 15 h 78"/>
              <a:gd name="T24" fmla="*/ 136 w 249"/>
              <a:gd name="T25" fmla="*/ 9 h 78"/>
              <a:gd name="T26" fmla="*/ 150 w 249"/>
              <a:gd name="T27" fmla="*/ 6 h 78"/>
              <a:gd name="T28" fmla="*/ 173 w 249"/>
              <a:gd name="T29" fmla="*/ 2 h 78"/>
              <a:gd name="T30" fmla="*/ 188 w 249"/>
              <a:gd name="T31" fmla="*/ 0 h 78"/>
              <a:gd name="T32" fmla="*/ 203 w 249"/>
              <a:gd name="T33" fmla="*/ 0 h 78"/>
              <a:gd name="T34" fmla="*/ 220 w 249"/>
              <a:gd name="T35" fmla="*/ 2 h 78"/>
              <a:gd name="T36" fmla="*/ 230 w 249"/>
              <a:gd name="T37" fmla="*/ 4 h 78"/>
              <a:gd name="T38" fmla="*/ 240 w 249"/>
              <a:gd name="T39" fmla="*/ 9 h 78"/>
              <a:gd name="T40" fmla="*/ 245 w 249"/>
              <a:gd name="T41" fmla="*/ 15 h 78"/>
              <a:gd name="T42" fmla="*/ 247 w 249"/>
              <a:gd name="T43" fmla="*/ 20 h 78"/>
              <a:gd name="T44" fmla="*/ 249 w 249"/>
              <a:gd name="T45" fmla="*/ 26 h 78"/>
              <a:gd name="T46" fmla="*/ 247 w 249"/>
              <a:gd name="T47" fmla="*/ 27 h 78"/>
              <a:gd name="T48" fmla="*/ 242 w 249"/>
              <a:gd name="T49" fmla="*/ 31 h 78"/>
              <a:gd name="T50" fmla="*/ 234 w 249"/>
              <a:gd name="T51" fmla="*/ 35 h 78"/>
              <a:gd name="T52" fmla="*/ 222 w 249"/>
              <a:gd name="T53" fmla="*/ 40 h 78"/>
              <a:gd name="T54" fmla="*/ 207 w 249"/>
              <a:gd name="T55" fmla="*/ 44 h 78"/>
              <a:gd name="T56" fmla="*/ 188 w 249"/>
              <a:gd name="T57" fmla="*/ 49 h 78"/>
              <a:gd name="T58" fmla="*/ 167 w 249"/>
              <a:gd name="T59" fmla="*/ 54 h 78"/>
              <a:gd name="T60" fmla="*/ 144 w 249"/>
              <a:gd name="T61" fmla="*/ 62 h 78"/>
              <a:gd name="T62" fmla="*/ 119 w 249"/>
              <a:gd name="T63" fmla="*/ 67 h 78"/>
              <a:gd name="T64" fmla="*/ 98 w 249"/>
              <a:gd name="T65" fmla="*/ 71 h 78"/>
              <a:gd name="T66" fmla="*/ 79 w 249"/>
              <a:gd name="T67" fmla="*/ 74 h 78"/>
              <a:gd name="T68" fmla="*/ 61 w 249"/>
              <a:gd name="T69" fmla="*/ 76 h 78"/>
              <a:gd name="T70" fmla="*/ 48 w 249"/>
              <a:gd name="T71" fmla="*/ 78 h 78"/>
              <a:gd name="T72" fmla="*/ 36 w 249"/>
              <a:gd name="T73" fmla="*/ 78 h 78"/>
              <a:gd name="T74" fmla="*/ 29 w 249"/>
              <a:gd name="T75" fmla="*/ 78 h 78"/>
              <a:gd name="T76" fmla="*/ 25 w 249"/>
              <a:gd name="T77" fmla="*/ 76 h 78"/>
              <a:gd name="T78" fmla="*/ 15 w 249"/>
              <a:gd name="T79" fmla="*/ 72 h 78"/>
              <a:gd name="T80" fmla="*/ 10 w 249"/>
              <a:gd name="T81" fmla="*/ 69 h 78"/>
              <a:gd name="T82" fmla="*/ 4 w 249"/>
              <a:gd name="T83" fmla="*/ 60 h 78"/>
              <a:gd name="T84" fmla="*/ 2 w 249"/>
              <a:gd name="T85" fmla="*/ 56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9" h="78">
                <a:moveTo>
                  <a:pt x="2" y="56"/>
                </a:moveTo>
                <a:lnTo>
                  <a:pt x="0" y="53"/>
                </a:lnTo>
                <a:lnTo>
                  <a:pt x="0" y="49"/>
                </a:lnTo>
                <a:lnTo>
                  <a:pt x="0" y="47"/>
                </a:lnTo>
                <a:lnTo>
                  <a:pt x="2" y="44"/>
                </a:lnTo>
                <a:lnTo>
                  <a:pt x="4" y="42"/>
                </a:lnTo>
                <a:lnTo>
                  <a:pt x="6" y="42"/>
                </a:lnTo>
                <a:lnTo>
                  <a:pt x="10" y="40"/>
                </a:lnTo>
                <a:lnTo>
                  <a:pt x="15" y="40"/>
                </a:lnTo>
                <a:lnTo>
                  <a:pt x="19" y="40"/>
                </a:lnTo>
                <a:lnTo>
                  <a:pt x="25" y="40"/>
                </a:lnTo>
                <a:lnTo>
                  <a:pt x="33" y="38"/>
                </a:lnTo>
                <a:lnTo>
                  <a:pt x="38" y="36"/>
                </a:lnTo>
                <a:lnTo>
                  <a:pt x="44" y="36"/>
                </a:lnTo>
                <a:lnTo>
                  <a:pt x="48" y="35"/>
                </a:lnTo>
                <a:lnTo>
                  <a:pt x="56" y="33"/>
                </a:lnTo>
                <a:lnTo>
                  <a:pt x="61" y="31"/>
                </a:lnTo>
                <a:lnTo>
                  <a:pt x="69" y="29"/>
                </a:lnTo>
                <a:lnTo>
                  <a:pt x="77" y="27"/>
                </a:lnTo>
                <a:lnTo>
                  <a:pt x="84" y="26"/>
                </a:lnTo>
                <a:lnTo>
                  <a:pt x="92" y="22"/>
                </a:lnTo>
                <a:lnTo>
                  <a:pt x="102" y="20"/>
                </a:lnTo>
                <a:lnTo>
                  <a:pt x="111" y="17"/>
                </a:lnTo>
                <a:lnTo>
                  <a:pt x="121" y="15"/>
                </a:lnTo>
                <a:lnTo>
                  <a:pt x="128" y="13"/>
                </a:lnTo>
                <a:lnTo>
                  <a:pt x="136" y="9"/>
                </a:lnTo>
                <a:lnTo>
                  <a:pt x="144" y="8"/>
                </a:lnTo>
                <a:lnTo>
                  <a:pt x="150" y="6"/>
                </a:lnTo>
                <a:lnTo>
                  <a:pt x="161" y="4"/>
                </a:lnTo>
                <a:lnTo>
                  <a:pt x="173" y="2"/>
                </a:lnTo>
                <a:lnTo>
                  <a:pt x="180" y="0"/>
                </a:lnTo>
                <a:lnTo>
                  <a:pt x="188" y="0"/>
                </a:lnTo>
                <a:lnTo>
                  <a:pt x="194" y="0"/>
                </a:lnTo>
                <a:lnTo>
                  <a:pt x="203" y="0"/>
                </a:lnTo>
                <a:lnTo>
                  <a:pt x="213" y="0"/>
                </a:lnTo>
                <a:lnTo>
                  <a:pt x="220" y="2"/>
                </a:lnTo>
                <a:lnTo>
                  <a:pt x="224" y="2"/>
                </a:lnTo>
                <a:lnTo>
                  <a:pt x="230" y="4"/>
                </a:lnTo>
                <a:lnTo>
                  <a:pt x="236" y="8"/>
                </a:lnTo>
                <a:lnTo>
                  <a:pt x="240" y="9"/>
                </a:lnTo>
                <a:lnTo>
                  <a:pt x="242" y="13"/>
                </a:lnTo>
                <a:lnTo>
                  <a:pt x="245" y="15"/>
                </a:lnTo>
                <a:lnTo>
                  <a:pt x="247" y="18"/>
                </a:lnTo>
                <a:lnTo>
                  <a:pt x="247" y="20"/>
                </a:lnTo>
                <a:lnTo>
                  <a:pt x="249" y="24"/>
                </a:lnTo>
                <a:lnTo>
                  <a:pt x="249" y="26"/>
                </a:lnTo>
                <a:lnTo>
                  <a:pt x="247" y="26"/>
                </a:lnTo>
                <a:lnTo>
                  <a:pt x="247" y="27"/>
                </a:lnTo>
                <a:lnTo>
                  <a:pt x="245" y="29"/>
                </a:lnTo>
                <a:lnTo>
                  <a:pt x="242" y="31"/>
                </a:lnTo>
                <a:lnTo>
                  <a:pt x="238" y="33"/>
                </a:lnTo>
                <a:lnTo>
                  <a:pt x="234" y="35"/>
                </a:lnTo>
                <a:lnTo>
                  <a:pt x="228" y="36"/>
                </a:lnTo>
                <a:lnTo>
                  <a:pt x="222" y="40"/>
                </a:lnTo>
                <a:lnTo>
                  <a:pt x="215" y="42"/>
                </a:lnTo>
                <a:lnTo>
                  <a:pt x="207" y="44"/>
                </a:lnTo>
                <a:lnTo>
                  <a:pt x="197" y="47"/>
                </a:lnTo>
                <a:lnTo>
                  <a:pt x="188" y="49"/>
                </a:lnTo>
                <a:lnTo>
                  <a:pt x="178" y="53"/>
                </a:lnTo>
                <a:lnTo>
                  <a:pt x="167" y="54"/>
                </a:lnTo>
                <a:lnTo>
                  <a:pt x="155" y="58"/>
                </a:lnTo>
                <a:lnTo>
                  <a:pt x="144" y="62"/>
                </a:lnTo>
                <a:lnTo>
                  <a:pt x="130" y="63"/>
                </a:lnTo>
                <a:lnTo>
                  <a:pt x="119" y="67"/>
                </a:lnTo>
                <a:lnTo>
                  <a:pt x="107" y="69"/>
                </a:lnTo>
                <a:lnTo>
                  <a:pt x="98" y="71"/>
                </a:lnTo>
                <a:lnTo>
                  <a:pt x="86" y="72"/>
                </a:lnTo>
                <a:lnTo>
                  <a:pt x="79" y="74"/>
                </a:lnTo>
                <a:lnTo>
                  <a:pt x="69" y="76"/>
                </a:lnTo>
                <a:lnTo>
                  <a:pt x="61" y="76"/>
                </a:lnTo>
                <a:lnTo>
                  <a:pt x="54" y="78"/>
                </a:lnTo>
                <a:lnTo>
                  <a:pt x="48" y="78"/>
                </a:lnTo>
                <a:lnTo>
                  <a:pt x="42" y="78"/>
                </a:lnTo>
                <a:lnTo>
                  <a:pt x="36" y="78"/>
                </a:lnTo>
                <a:lnTo>
                  <a:pt x="33" y="78"/>
                </a:lnTo>
                <a:lnTo>
                  <a:pt x="29" y="78"/>
                </a:lnTo>
                <a:lnTo>
                  <a:pt x="27" y="78"/>
                </a:lnTo>
                <a:lnTo>
                  <a:pt x="25" y="76"/>
                </a:lnTo>
                <a:lnTo>
                  <a:pt x="19" y="74"/>
                </a:lnTo>
                <a:lnTo>
                  <a:pt x="15" y="72"/>
                </a:lnTo>
                <a:lnTo>
                  <a:pt x="12" y="71"/>
                </a:lnTo>
                <a:lnTo>
                  <a:pt x="10" y="69"/>
                </a:lnTo>
                <a:lnTo>
                  <a:pt x="6" y="63"/>
                </a:lnTo>
                <a:lnTo>
                  <a:pt x="4" y="60"/>
                </a:lnTo>
                <a:lnTo>
                  <a:pt x="2" y="56"/>
                </a:lnTo>
                <a:lnTo>
                  <a:pt x="2" y="56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3" name="Freeform 191"/>
          <p:cNvSpPr/>
          <p:nvPr/>
        </p:nvSpPr>
        <p:spPr bwMode="auto">
          <a:xfrm>
            <a:off x="1507425" y="2715380"/>
            <a:ext cx="399774" cy="136613"/>
          </a:xfrm>
          <a:custGeom>
            <a:avLst/>
            <a:gdLst>
              <a:gd name="T0" fmla="*/ 6 w 249"/>
              <a:gd name="T1" fmla="*/ 88 h 97"/>
              <a:gd name="T2" fmla="*/ 0 w 249"/>
              <a:gd name="T3" fmla="*/ 79 h 97"/>
              <a:gd name="T4" fmla="*/ 0 w 249"/>
              <a:gd name="T5" fmla="*/ 74 h 97"/>
              <a:gd name="T6" fmla="*/ 4 w 249"/>
              <a:gd name="T7" fmla="*/ 70 h 97"/>
              <a:gd name="T8" fmla="*/ 8 w 249"/>
              <a:gd name="T9" fmla="*/ 67 h 97"/>
              <a:gd name="T10" fmla="*/ 12 w 249"/>
              <a:gd name="T11" fmla="*/ 67 h 97"/>
              <a:gd name="T12" fmla="*/ 19 w 249"/>
              <a:gd name="T13" fmla="*/ 63 h 97"/>
              <a:gd name="T14" fmla="*/ 31 w 249"/>
              <a:gd name="T15" fmla="*/ 60 h 97"/>
              <a:gd name="T16" fmla="*/ 44 w 249"/>
              <a:gd name="T17" fmla="*/ 54 h 97"/>
              <a:gd name="T18" fmla="*/ 59 w 249"/>
              <a:gd name="T19" fmla="*/ 47 h 97"/>
              <a:gd name="T20" fmla="*/ 79 w 249"/>
              <a:gd name="T21" fmla="*/ 40 h 97"/>
              <a:gd name="T22" fmla="*/ 100 w 249"/>
              <a:gd name="T23" fmla="*/ 31 h 97"/>
              <a:gd name="T24" fmla="*/ 123 w 249"/>
              <a:gd name="T25" fmla="*/ 22 h 97"/>
              <a:gd name="T26" fmla="*/ 142 w 249"/>
              <a:gd name="T27" fmla="*/ 15 h 97"/>
              <a:gd name="T28" fmla="*/ 161 w 249"/>
              <a:gd name="T29" fmla="*/ 7 h 97"/>
              <a:gd name="T30" fmla="*/ 178 w 249"/>
              <a:gd name="T31" fmla="*/ 4 h 97"/>
              <a:gd name="T32" fmla="*/ 192 w 249"/>
              <a:gd name="T33" fmla="*/ 2 h 97"/>
              <a:gd name="T34" fmla="*/ 205 w 249"/>
              <a:gd name="T35" fmla="*/ 0 h 97"/>
              <a:gd name="T36" fmla="*/ 215 w 249"/>
              <a:gd name="T37" fmla="*/ 2 h 97"/>
              <a:gd name="T38" fmla="*/ 222 w 249"/>
              <a:gd name="T39" fmla="*/ 4 h 97"/>
              <a:gd name="T40" fmla="*/ 230 w 249"/>
              <a:gd name="T41" fmla="*/ 9 h 97"/>
              <a:gd name="T42" fmla="*/ 240 w 249"/>
              <a:gd name="T43" fmla="*/ 16 h 97"/>
              <a:gd name="T44" fmla="*/ 245 w 249"/>
              <a:gd name="T45" fmla="*/ 20 h 97"/>
              <a:gd name="T46" fmla="*/ 247 w 249"/>
              <a:gd name="T47" fmla="*/ 25 h 97"/>
              <a:gd name="T48" fmla="*/ 247 w 249"/>
              <a:gd name="T49" fmla="*/ 27 h 97"/>
              <a:gd name="T50" fmla="*/ 245 w 249"/>
              <a:gd name="T51" fmla="*/ 31 h 97"/>
              <a:gd name="T52" fmla="*/ 238 w 249"/>
              <a:gd name="T53" fmla="*/ 33 h 97"/>
              <a:gd name="T54" fmla="*/ 228 w 249"/>
              <a:gd name="T55" fmla="*/ 36 h 97"/>
              <a:gd name="T56" fmla="*/ 213 w 249"/>
              <a:gd name="T57" fmla="*/ 42 h 97"/>
              <a:gd name="T58" fmla="*/ 197 w 249"/>
              <a:gd name="T59" fmla="*/ 47 h 97"/>
              <a:gd name="T60" fmla="*/ 176 w 249"/>
              <a:gd name="T61" fmla="*/ 54 h 97"/>
              <a:gd name="T62" fmla="*/ 151 w 249"/>
              <a:gd name="T63" fmla="*/ 63 h 97"/>
              <a:gd name="T64" fmla="*/ 125 w 249"/>
              <a:gd name="T65" fmla="*/ 72 h 97"/>
              <a:gd name="T66" fmla="*/ 102 w 249"/>
              <a:gd name="T67" fmla="*/ 81 h 97"/>
              <a:gd name="T68" fmla="*/ 79 w 249"/>
              <a:gd name="T69" fmla="*/ 87 h 97"/>
              <a:gd name="T70" fmla="*/ 61 w 249"/>
              <a:gd name="T71" fmla="*/ 92 h 97"/>
              <a:gd name="T72" fmla="*/ 44 w 249"/>
              <a:gd name="T73" fmla="*/ 96 h 97"/>
              <a:gd name="T74" fmla="*/ 33 w 249"/>
              <a:gd name="T75" fmla="*/ 97 h 97"/>
              <a:gd name="T76" fmla="*/ 21 w 249"/>
              <a:gd name="T77" fmla="*/ 97 h 97"/>
              <a:gd name="T78" fmla="*/ 13 w 249"/>
              <a:gd name="T79" fmla="*/ 96 h 97"/>
              <a:gd name="T80" fmla="*/ 12 w 249"/>
              <a:gd name="T81" fmla="*/ 94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49" h="97">
                <a:moveTo>
                  <a:pt x="12" y="94"/>
                </a:moveTo>
                <a:lnTo>
                  <a:pt x="6" y="88"/>
                </a:lnTo>
                <a:lnTo>
                  <a:pt x="4" y="83"/>
                </a:lnTo>
                <a:lnTo>
                  <a:pt x="0" y="79"/>
                </a:lnTo>
                <a:lnTo>
                  <a:pt x="0" y="76"/>
                </a:lnTo>
                <a:lnTo>
                  <a:pt x="0" y="74"/>
                </a:lnTo>
                <a:lnTo>
                  <a:pt x="2" y="72"/>
                </a:lnTo>
                <a:lnTo>
                  <a:pt x="4" y="70"/>
                </a:lnTo>
                <a:lnTo>
                  <a:pt x="6" y="69"/>
                </a:lnTo>
                <a:lnTo>
                  <a:pt x="8" y="67"/>
                </a:lnTo>
                <a:lnTo>
                  <a:pt x="10" y="67"/>
                </a:lnTo>
                <a:lnTo>
                  <a:pt x="12" y="67"/>
                </a:lnTo>
                <a:lnTo>
                  <a:pt x="15" y="65"/>
                </a:lnTo>
                <a:lnTo>
                  <a:pt x="19" y="63"/>
                </a:lnTo>
                <a:lnTo>
                  <a:pt x="25" y="61"/>
                </a:lnTo>
                <a:lnTo>
                  <a:pt x="31" y="60"/>
                </a:lnTo>
                <a:lnTo>
                  <a:pt x="36" y="58"/>
                </a:lnTo>
                <a:lnTo>
                  <a:pt x="44" y="54"/>
                </a:lnTo>
                <a:lnTo>
                  <a:pt x="52" y="51"/>
                </a:lnTo>
                <a:lnTo>
                  <a:pt x="59" y="47"/>
                </a:lnTo>
                <a:lnTo>
                  <a:pt x="69" y="43"/>
                </a:lnTo>
                <a:lnTo>
                  <a:pt x="79" y="40"/>
                </a:lnTo>
                <a:lnTo>
                  <a:pt x="88" y="36"/>
                </a:lnTo>
                <a:lnTo>
                  <a:pt x="100" y="31"/>
                </a:lnTo>
                <a:lnTo>
                  <a:pt x="111" y="27"/>
                </a:lnTo>
                <a:lnTo>
                  <a:pt x="123" y="22"/>
                </a:lnTo>
                <a:lnTo>
                  <a:pt x="132" y="18"/>
                </a:lnTo>
                <a:lnTo>
                  <a:pt x="142" y="15"/>
                </a:lnTo>
                <a:lnTo>
                  <a:pt x="151" y="11"/>
                </a:lnTo>
                <a:lnTo>
                  <a:pt x="161" y="7"/>
                </a:lnTo>
                <a:lnTo>
                  <a:pt x="171" y="6"/>
                </a:lnTo>
                <a:lnTo>
                  <a:pt x="178" y="4"/>
                </a:lnTo>
                <a:lnTo>
                  <a:pt x="186" y="2"/>
                </a:lnTo>
                <a:lnTo>
                  <a:pt x="192" y="2"/>
                </a:lnTo>
                <a:lnTo>
                  <a:pt x="199" y="2"/>
                </a:lnTo>
                <a:lnTo>
                  <a:pt x="205" y="0"/>
                </a:lnTo>
                <a:lnTo>
                  <a:pt x="211" y="2"/>
                </a:lnTo>
                <a:lnTo>
                  <a:pt x="215" y="2"/>
                </a:lnTo>
                <a:lnTo>
                  <a:pt x="219" y="4"/>
                </a:lnTo>
                <a:lnTo>
                  <a:pt x="222" y="4"/>
                </a:lnTo>
                <a:lnTo>
                  <a:pt x="226" y="6"/>
                </a:lnTo>
                <a:lnTo>
                  <a:pt x="230" y="9"/>
                </a:lnTo>
                <a:lnTo>
                  <a:pt x="236" y="13"/>
                </a:lnTo>
                <a:lnTo>
                  <a:pt x="240" y="16"/>
                </a:lnTo>
                <a:lnTo>
                  <a:pt x="242" y="18"/>
                </a:lnTo>
                <a:lnTo>
                  <a:pt x="245" y="20"/>
                </a:lnTo>
                <a:lnTo>
                  <a:pt x="247" y="24"/>
                </a:lnTo>
                <a:lnTo>
                  <a:pt x="247" y="25"/>
                </a:lnTo>
                <a:lnTo>
                  <a:pt x="249" y="27"/>
                </a:lnTo>
                <a:lnTo>
                  <a:pt x="247" y="27"/>
                </a:lnTo>
                <a:lnTo>
                  <a:pt x="247" y="29"/>
                </a:lnTo>
                <a:lnTo>
                  <a:pt x="245" y="31"/>
                </a:lnTo>
                <a:lnTo>
                  <a:pt x="242" y="31"/>
                </a:lnTo>
                <a:lnTo>
                  <a:pt x="238" y="33"/>
                </a:lnTo>
                <a:lnTo>
                  <a:pt x="234" y="34"/>
                </a:lnTo>
                <a:lnTo>
                  <a:pt x="228" y="36"/>
                </a:lnTo>
                <a:lnTo>
                  <a:pt x="220" y="40"/>
                </a:lnTo>
                <a:lnTo>
                  <a:pt x="213" y="42"/>
                </a:lnTo>
                <a:lnTo>
                  <a:pt x="205" y="45"/>
                </a:lnTo>
                <a:lnTo>
                  <a:pt x="197" y="47"/>
                </a:lnTo>
                <a:lnTo>
                  <a:pt x="186" y="51"/>
                </a:lnTo>
                <a:lnTo>
                  <a:pt x="176" y="54"/>
                </a:lnTo>
                <a:lnTo>
                  <a:pt x="165" y="58"/>
                </a:lnTo>
                <a:lnTo>
                  <a:pt x="151" y="63"/>
                </a:lnTo>
                <a:lnTo>
                  <a:pt x="138" y="69"/>
                </a:lnTo>
                <a:lnTo>
                  <a:pt x="125" y="72"/>
                </a:lnTo>
                <a:lnTo>
                  <a:pt x="113" y="78"/>
                </a:lnTo>
                <a:lnTo>
                  <a:pt x="102" y="81"/>
                </a:lnTo>
                <a:lnTo>
                  <a:pt x="90" y="85"/>
                </a:lnTo>
                <a:lnTo>
                  <a:pt x="79" y="87"/>
                </a:lnTo>
                <a:lnTo>
                  <a:pt x="69" y="90"/>
                </a:lnTo>
                <a:lnTo>
                  <a:pt x="61" y="92"/>
                </a:lnTo>
                <a:lnTo>
                  <a:pt x="52" y="94"/>
                </a:lnTo>
                <a:lnTo>
                  <a:pt x="44" y="96"/>
                </a:lnTo>
                <a:lnTo>
                  <a:pt x="38" y="97"/>
                </a:lnTo>
                <a:lnTo>
                  <a:pt x="33" y="97"/>
                </a:lnTo>
                <a:lnTo>
                  <a:pt x="27" y="97"/>
                </a:lnTo>
                <a:lnTo>
                  <a:pt x="21" y="97"/>
                </a:lnTo>
                <a:lnTo>
                  <a:pt x="17" y="96"/>
                </a:lnTo>
                <a:lnTo>
                  <a:pt x="13" y="96"/>
                </a:lnTo>
                <a:lnTo>
                  <a:pt x="12" y="94"/>
                </a:lnTo>
                <a:lnTo>
                  <a:pt x="12" y="94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4" name="Freeform 194"/>
          <p:cNvSpPr/>
          <p:nvPr/>
        </p:nvSpPr>
        <p:spPr bwMode="auto">
          <a:xfrm>
            <a:off x="1872018" y="2826378"/>
            <a:ext cx="831527" cy="757062"/>
          </a:xfrm>
          <a:custGeom>
            <a:avLst/>
            <a:gdLst>
              <a:gd name="T0" fmla="*/ 8 w 520"/>
              <a:gd name="T1" fmla="*/ 29 h 532"/>
              <a:gd name="T2" fmla="*/ 0 w 520"/>
              <a:gd name="T3" fmla="*/ 17 h 532"/>
              <a:gd name="T4" fmla="*/ 2 w 520"/>
              <a:gd name="T5" fmla="*/ 4 h 532"/>
              <a:gd name="T6" fmla="*/ 10 w 520"/>
              <a:gd name="T7" fmla="*/ 0 h 532"/>
              <a:gd name="T8" fmla="*/ 23 w 520"/>
              <a:gd name="T9" fmla="*/ 0 h 532"/>
              <a:gd name="T10" fmla="*/ 46 w 520"/>
              <a:gd name="T11" fmla="*/ 8 h 532"/>
              <a:gd name="T12" fmla="*/ 67 w 520"/>
              <a:gd name="T13" fmla="*/ 27 h 532"/>
              <a:gd name="T14" fmla="*/ 86 w 520"/>
              <a:gd name="T15" fmla="*/ 55 h 532"/>
              <a:gd name="T16" fmla="*/ 107 w 520"/>
              <a:gd name="T17" fmla="*/ 94 h 532"/>
              <a:gd name="T18" fmla="*/ 138 w 520"/>
              <a:gd name="T19" fmla="*/ 145 h 532"/>
              <a:gd name="T20" fmla="*/ 180 w 520"/>
              <a:gd name="T21" fmla="*/ 204 h 532"/>
              <a:gd name="T22" fmla="*/ 224 w 520"/>
              <a:gd name="T23" fmla="*/ 269 h 532"/>
              <a:gd name="T24" fmla="*/ 268 w 520"/>
              <a:gd name="T25" fmla="*/ 325 h 532"/>
              <a:gd name="T26" fmla="*/ 314 w 520"/>
              <a:gd name="T27" fmla="*/ 374 h 532"/>
              <a:gd name="T28" fmla="*/ 364 w 520"/>
              <a:gd name="T29" fmla="*/ 413 h 532"/>
              <a:gd name="T30" fmla="*/ 422 w 520"/>
              <a:gd name="T31" fmla="*/ 446 h 532"/>
              <a:gd name="T32" fmla="*/ 458 w 520"/>
              <a:gd name="T33" fmla="*/ 466 h 532"/>
              <a:gd name="T34" fmla="*/ 481 w 520"/>
              <a:gd name="T35" fmla="*/ 478 h 532"/>
              <a:gd name="T36" fmla="*/ 498 w 520"/>
              <a:gd name="T37" fmla="*/ 487 h 532"/>
              <a:gd name="T38" fmla="*/ 512 w 520"/>
              <a:gd name="T39" fmla="*/ 494 h 532"/>
              <a:gd name="T40" fmla="*/ 518 w 520"/>
              <a:gd name="T41" fmla="*/ 500 h 532"/>
              <a:gd name="T42" fmla="*/ 518 w 520"/>
              <a:gd name="T43" fmla="*/ 505 h 532"/>
              <a:gd name="T44" fmla="*/ 508 w 520"/>
              <a:gd name="T45" fmla="*/ 511 h 532"/>
              <a:gd name="T46" fmla="*/ 497 w 520"/>
              <a:gd name="T47" fmla="*/ 516 h 532"/>
              <a:gd name="T48" fmla="*/ 481 w 520"/>
              <a:gd name="T49" fmla="*/ 520 h 532"/>
              <a:gd name="T50" fmla="*/ 460 w 520"/>
              <a:gd name="T51" fmla="*/ 523 h 532"/>
              <a:gd name="T52" fmla="*/ 416 w 520"/>
              <a:gd name="T53" fmla="*/ 530 h 532"/>
              <a:gd name="T54" fmla="*/ 376 w 520"/>
              <a:gd name="T55" fmla="*/ 530 h 532"/>
              <a:gd name="T56" fmla="*/ 345 w 520"/>
              <a:gd name="T57" fmla="*/ 527 h 532"/>
              <a:gd name="T58" fmla="*/ 320 w 520"/>
              <a:gd name="T59" fmla="*/ 523 h 532"/>
              <a:gd name="T60" fmla="*/ 303 w 520"/>
              <a:gd name="T61" fmla="*/ 520 h 532"/>
              <a:gd name="T62" fmla="*/ 293 w 520"/>
              <a:gd name="T63" fmla="*/ 512 h 532"/>
              <a:gd name="T64" fmla="*/ 280 w 520"/>
              <a:gd name="T65" fmla="*/ 493 h 532"/>
              <a:gd name="T66" fmla="*/ 257 w 520"/>
              <a:gd name="T67" fmla="*/ 457 h 532"/>
              <a:gd name="T68" fmla="*/ 228 w 520"/>
              <a:gd name="T69" fmla="*/ 404 h 532"/>
              <a:gd name="T70" fmla="*/ 203 w 520"/>
              <a:gd name="T71" fmla="*/ 361 h 532"/>
              <a:gd name="T72" fmla="*/ 184 w 520"/>
              <a:gd name="T73" fmla="*/ 323 h 532"/>
              <a:gd name="T74" fmla="*/ 163 w 520"/>
              <a:gd name="T75" fmla="*/ 282 h 532"/>
              <a:gd name="T76" fmla="*/ 119 w 520"/>
              <a:gd name="T77" fmla="*/ 204 h 532"/>
              <a:gd name="T78" fmla="*/ 84 w 520"/>
              <a:gd name="T79" fmla="*/ 143 h 532"/>
              <a:gd name="T80" fmla="*/ 56 w 520"/>
              <a:gd name="T81" fmla="*/ 94 h 532"/>
              <a:gd name="T82" fmla="*/ 33 w 520"/>
              <a:gd name="T83" fmla="*/ 62 h 532"/>
              <a:gd name="T84" fmla="*/ 19 w 520"/>
              <a:gd name="T85" fmla="*/ 44 h 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20" h="532">
                <a:moveTo>
                  <a:pt x="15" y="40"/>
                </a:moveTo>
                <a:lnTo>
                  <a:pt x="12" y="35"/>
                </a:lnTo>
                <a:lnTo>
                  <a:pt x="8" y="29"/>
                </a:lnTo>
                <a:lnTo>
                  <a:pt x="4" y="24"/>
                </a:lnTo>
                <a:lnTo>
                  <a:pt x="2" y="20"/>
                </a:lnTo>
                <a:lnTo>
                  <a:pt x="0" y="17"/>
                </a:lnTo>
                <a:lnTo>
                  <a:pt x="0" y="11"/>
                </a:lnTo>
                <a:lnTo>
                  <a:pt x="0" y="8"/>
                </a:lnTo>
                <a:lnTo>
                  <a:pt x="2" y="4"/>
                </a:lnTo>
                <a:lnTo>
                  <a:pt x="4" y="2"/>
                </a:lnTo>
                <a:lnTo>
                  <a:pt x="6" y="0"/>
                </a:lnTo>
                <a:lnTo>
                  <a:pt x="10" y="0"/>
                </a:lnTo>
                <a:lnTo>
                  <a:pt x="14" y="0"/>
                </a:lnTo>
                <a:lnTo>
                  <a:pt x="19" y="0"/>
                </a:lnTo>
                <a:lnTo>
                  <a:pt x="23" y="0"/>
                </a:lnTo>
                <a:lnTo>
                  <a:pt x="31" y="2"/>
                </a:lnTo>
                <a:lnTo>
                  <a:pt x="38" y="4"/>
                </a:lnTo>
                <a:lnTo>
                  <a:pt x="46" y="8"/>
                </a:lnTo>
                <a:lnTo>
                  <a:pt x="52" y="13"/>
                </a:lnTo>
                <a:lnTo>
                  <a:pt x="60" y="20"/>
                </a:lnTo>
                <a:lnTo>
                  <a:pt x="67" y="27"/>
                </a:lnTo>
                <a:lnTo>
                  <a:pt x="73" y="35"/>
                </a:lnTo>
                <a:lnTo>
                  <a:pt x="81" y="44"/>
                </a:lnTo>
                <a:lnTo>
                  <a:pt x="86" y="55"/>
                </a:lnTo>
                <a:lnTo>
                  <a:pt x="94" y="65"/>
                </a:lnTo>
                <a:lnTo>
                  <a:pt x="100" y="80"/>
                </a:lnTo>
                <a:lnTo>
                  <a:pt x="107" y="94"/>
                </a:lnTo>
                <a:lnTo>
                  <a:pt x="117" y="110"/>
                </a:lnTo>
                <a:lnTo>
                  <a:pt x="127" y="127"/>
                </a:lnTo>
                <a:lnTo>
                  <a:pt x="138" y="145"/>
                </a:lnTo>
                <a:lnTo>
                  <a:pt x="152" y="164"/>
                </a:lnTo>
                <a:lnTo>
                  <a:pt x="165" y="184"/>
                </a:lnTo>
                <a:lnTo>
                  <a:pt x="180" y="204"/>
                </a:lnTo>
                <a:lnTo>
                  <a:pt x="196" y="228"/>
                </a:lnTo>
                <a:lnTo>
                  <a:pt x="211" y="249"/>
                </a:lnTo>
                <a:lnTo>
                  <a:pt x="224" y="269"/>
                </a:lnTo>
                <a:lnTo>
                  <a:pt x="240" y="289"/>
                </a:lnTo>
                <a:lnTo>
                  <a:pt x="255" y="309"/>
                </a:lnTo>
                <a:lnTo>
                  <a:pt x="268" y="325"/>
                </a:lnTo>
                <a:lnTo>
                  <a:pt x="284" y="343"/>
                </a:lnTo>
                <a:lnTo>
                  <a:pt x="299" y="359"/>
                </a:lnTo>
                <a:lnTo>
                  <a:pt x="314" y="374"/>
                </a:lnTo>
                <a:lnTo>
                  <a:pt x="332" y="388"/>
                </a:lnTo>
                <a:lnTo>
                  <a:pt x="347" y="401"/>
                </a:lnTo>
                <a:lnTo>
                  <a:pt x="364" y="413"/>
                </a:lnTo>
                <a:lnTo>
                  <a:pt x="383" y="424"/>
                </a:lnTo>
                <a:lnTo>
                  <a:pt x="403" y="435"/>
                </a:lnTo>
                <a:lnTo>
                  <a:pt x="422" y="446"/>
                </a:lnTo>
                <a:lnTo>
                  <a:pt x="441" y="457"/>
                </a:lnTo>
                <a:lnTo>
                  <a:pt x="451" y="460"/>
                </a:lnTo>
                <a:lnTo>
                  <a:pt x="458" y="466"/>
                </a:lnTo>
                <a:lnTo>
                  <a:pt x="468" y="469"/>
                </a:lnTo>
                <a:lnTo>
                  <a:pt x="475" y="475"/>
                </a:lnTo>
                <a:lnTo>
                  <a:pt x="481" y="478"/>
                </a:lnTo>
                <a:lnTo>
                  <a:pt x="487" y="482"/>
                </a:lnTo>
                <a:lnTo>
                  <a:pt x="495" y="484"/>
                </a:lnTo>
                <a:lnTo>
                  <a:pt x="498" y="487"/>
                </a:lnTo>
                <a:lnTo>
                  <a:pt x="504" y="491"/>
                </a:lnTo>
                <a:lnTo>
                  <a:pt x="508" y="493"/>
                </a:lnTo>
                <a:lnTo>
                  <a:pt x="512" y="494"/>
                </a:lnTo>
                <a:lnTo>
                  <a:pt x="514" y="496"/>
                </a:lnTo>
                <a:lnTo>
                  <a:pt x="516" y="498"/>
                </a:lnTo>
                <a:lnTo>
                  <a:pt x="518" y="500"/>
                </a:lnTo>
                <a:lnTo>
                  <a:pt x="520" y="502"/>
                </a:lnTo>
                <a:lnTo>
                  <a:pt x="520" y="503"/>
                </a:lnTo>
                <a:lnTo>
                  <a:pt x="518" y="505"/>
                </a:lnTo>
                <a:lnTo>
                  <a:pt x="516" y="507"/>
                </a:lnTo>
                <a:lnTo>
                  <a:pt x="512" y="511"/>
                </a:lnTo>
                <a:lnTo>
                  <a:pt x="508" y="511"/>
                </a:lnTo>
                <a:lnTo>
                  <a:pt x="504" y="512"/>
                </a:lnTo>
                <a:lnTo>
                  <a:pt x="500" y="514"/>
                </a:lnTo>
                <a:lnTo>
                  <a:pt x="497" y="516"/>
                </a:lnTo>
                <a:lnTo>
                  <a:pt x="491" y="518"/>
                </a:lnTo>
                <a:lnTo>
                  <a:pt x="487" y="518"/>
                </a:lnTo>
                <a:lnTo>
                  <a:pt x="481" y="520"/>
                </a:lnTo>
                <a:lnTo>
                  <a:pt x="474" y="521"/>
                </a:lnTo>
                <a:lnTo>
                  <a:pt x="468" y="521"/>
                </a:lnTo>
                <a:lnTo>
                  <a:pt x="460" y="523"/>
                </a:lnTo>
                <a:lnTo>
                  <a:pt x="445" y="527"/>
                </a:lnTo>
                <a:lnTo>
                  <a:pt x="429" y="529"/>
                </a:lnTo>
                <a:lnTo>
                  <a:pt x="416" y="530"/>
                </a:lnTo>
                <a:lnTo>
                  <a:pt x="403" y="532"/>
                </a:lnTo>
                <a:lnTo>
                  <a:pt x="389" y="532"/>
                </a:lnTo>
                <a:lnTo>
                  <a:pt x="376" y="530"/>
                </a:lnTo>
                <a:lnTo>
                  <a:pt x="364" y="530"/>
                </a:lnTo>
                <a:lnTo>
                  <a:pt x="355" y="529"/>
                </a:lnTo>
                <a:lnTo>
                  <a:pt x="345" y="527"/>
                </a:lnTo>
                <a:lnTo>
                  <a:pt x="336" y="525"/>
                </a:lnTo>
                <a:lnTo>
                  <a:pt x="328" y="523"/>
                </a:lnTo>
                <a:lnTo>
                  <a:pt x="320" y="523"/>
                </a:lnTo>
                <a:lnTo>
                  <a:pt x="314" y="521"/>
                </a:lnTo>
                <a:lnTo>
                  <a:pt x="309" y="521"/>
                </a:lnTo>
                <a:lnTo>
                  <a:pt x="303" y="520"/>
                </a:lnTo>
                <a:lnTo>
                  <a:pt x="299" y="518"/>
                </a:lnTo>
                <a:lnTo>
                  <a:pt x="297" y="516"/>
                </a:lnTo>
                <a:lnTo>
                  <a:pt x="293" y="512"/>
                </a:lnTo>
                <a:lnTo>
                  <a:pt x="290" y="507"/>
                </a:lnTo>
                <a:lnTo>
                  <a:pt x="286" y="500"/>
                </a:lnTo>
                <a:lnTo>
                  <a:pt x="280" y="493"/>
                </a:lnTo>
                <a:lnTo>
                  <a:pt x="274" y="482"/>
                </a:lnTo>
                <a:lnTo>
                  <a:pt x="267" y="469"/>
                </a:lnTo>
                <a:lnTo>
                  <a:pt x="257" y="457"/>
                </a:lnTo>
                <a:lnTo>
                  <a:pt x="249" y="440"/>
                </a:lnTo>
                <a:lnTo>
                  <a:pt x="240" y="422"/>
                </a:lnTo>
                <a:lnTo>
                  <a:pt x="228" y="404"/>
                </a:lnTo>
                <a:lnTo>
                  <a:pt x="217" y="383"/>
                </a:lnTo>
                <a:lnTo>
                  <a:pt x="211" y="372"/>
                </a:lnTo>
                <a:lnTo>
                  <a:pt x="203" y="361"/>
                </a:lnTo>
                <a:lnTo>
                  <a:pt x="198" y="348"/>
                </a:lnTo>
                <a:lnTo>
                  <a:pt x="192" y="336"/>
                </a:lnTo>
                <a:lnTo>
                  <a:pt x="184" y="323"/>
                </a:lnTo>
                <a:lnTo>
                  <a:pt x="176" y="309"/>
                </a:lnTo>
                <a:lnTo>
                  <a:pt x="169" y="296"/>
                </a:lnTo>
                <a:lnTo>
                  <a:pt x="163" y="282"/>
                </a:lnTo>
                <a:lnTo>
                  <a:pt x="148" y="255"/>
                </a:lnTo>
                <a:lnTo>
                  <a:pt x="132" y="229"/>
                </a:lnTo>
                <a:lnTo>
                  <a:pt x="119" y="204"/>
                </a:lnTo>
                <a:lnTo>
                  <a:pt x="107" y="183"/>
                </a:lnTo>
                <a:lnTo>
                  <a:pt x="96" y="161"/>
                </a:lnTo>
                <a:lnTo>
                  <a:pt x="84" y="143"/>
                </a:lnTo>
                <a:lnTo>
                  <a:pt x="73" y="125"/>
                </a:lnTo>
                <a:lnTo>
                  <a:pt x="63" y="109"/>
                </a:lnTo>
                <a:lnTo>
                  <a:pt x="56" y="94"/>
                </a:lnTo>
                <a:lnTo>
                  <a:pt x="46" y="82"/>
                </a:lnTo>
                <a:lnTo>
                  <a:pt x="40" y="71"/>
                </a:lnTo>
                <a:lnTo>
                  <a:pt x="33" y="62"/>
                </a:lnTo>
                <a:lnTo>
                  <a:pt x="27" y="53"/>
                </a:lnTo>
                <a:lnTo>
                  <a:pt x="23" y="47"/>
                </a:lnTo>
                <a:lnTo>
                  <a:pt x="19" y="44"/>
                </a:lnTo>
                <a:lnTo>
                  <a:pt x="15" y="40"/>
                </a:lnTo>
                <a:lnTo>
                  <a:pt x="15" y="40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5" name="Freeform 195"/>
          <p:cNvSpPr/>
          <p:nvPr/>
        </p:nvSpPr>
        <p:spPr bwMode="auto">
          <a:xfrm>
            <a:off x="2022331" y="2649920"/>
            <a:ext cx="386981" cy="355763"/>
          </a:xfrm>
          <a:custGeom>
            <a:avLst/>
            <a:gdLst>
              <a:gd name="T0" fmla="*/ 205 w 242"/>
              <a:gd name="T1" fmla="*/ 121 h 251"/>
              <a:gd name="T2" fmla="*/ 196 w 242"/>
              <a:gd name="T3" fmla="*/ 130 h 251"/>
              <a:gd name="T4" fmla="*/ 180 w 242"/>
              <a:gd name="T5" fmla="*/ 141 h 251"/>
              <a:gd name="T6" fmla="*/ 159 w 242"/>
              <a:gd name="T7" fmla="*/ 153 h 251"/>
              <a:gd name="T8" fmla="*/ 134 w 242"/>
              <a:gd name="T9" fmla="*/ 169 h 251"/>
              <a:gd name="T10" fmla="*/ 105 w 242"/>
              <a:gd name="T11" fmla="*/ 189 h 251"/>
              <a:gd name="T12" fmla="*/ 73 w 242"/>
              <a:gd name="T13" fmla="*/ 211 h 251"/>
              <a:gd name="T14" fmla="*/ 35 w 242"/>
              <a:gd name="T15" fmla="*/ 238 h 251"/>
              <a:gd name="T16" fmla="*/ 6 w 242"/>
              <a:gd name="T17" fmla="*/ 242 h 251"/>
              <a:gd name="T18" fmla="*/ 23 w 242"/>
              <a:gd name="T19" fmla="*/ 211 h 251"/>
              <a:gd name="T20" fmla="*/ 69 w 242"/>
              <a:gd name="T21" fmla="*/ 166 h 251"/>
              <a:gd name="T22" fmla="*/ 92 w 242"/>
              <a:gd name="T23" fmla="*/ 144 h 251"/>
              <a:gd name="T24" fmla="*/ 107 w 242"/>
              <a:gd name="T25" fmla="*/ 121 h 251"/>
              <a:gd name="T26" fmla="*/ 121 w 242"/>
              <a:gd name="T27" fmla="*/ 101 h 251"/>
              <a:gd name="T28" fmla="*/ 132 w 242"/>
              <a:gd name="T29" fmla="*/ 85 h 251"/>
              <a:gd name="T30" fmla="*/ 142 w 242"/>
              <a:gd name="T31" fmla="*/ 72 h 251"/>
              <a:gd name="T32" fmla="*/ 148 w 242"/>
              <a:gd name="T33" fmla="*/ 60 h 251"/>
              <a:gd name="T34" fmla="*/ 151 w 242"/>
              <a:gd name="T35" fmla="*/ 49 h 251"/>
              <a:gd name="T36" fmla="*/ 151 w 242"/>
              <a:gd name="T37" fmla="*/ 36 h 251"/>
              <a:gd name="T38" fmla="*/ 151 w 242"/>
              <a:gd name="T39" fmla="*/ 25 h 251"/>
              <a:gd name="T40" fmla="*/ 148 w 242"/>
              <a:gd name="T41" fmla="*/ 16 h 251"/>
              <a:gd name="T42" fmla="*/ 148 w 242"/>
              <a:gd name="T43" fmla="*/ 9 h 251"/>
              <a:gd name="T44" fmla="*/ 148 w 242"/>
              <a:gd name="T45" fmla="*/ 4 h 251"/>
              <a:gd name="T46" fmla="*/ 153 w 242"/>
              <a:gd name="T47" fmla="*/ 0 h 251"/>
              <a:gd name="T48" fmla="*/ 159 w 242"/>
              <a:gd name="T49" fmla="*/ 2 h 251"/>
              <a:gd name="T50" fmla="*/ 173 w 242"/>
              <a:gd name="T51" fmla="*/ 5 h 251"/>
              <a:gd name="T52" fmla="*/ 194 w 242"/>
              <a:gd name="T53" fmla="*/ 18 h 251"/>
              <a:gd name="T54" fmla="*/ 213 w 242"/>
              <a:gd name="T55" fmla="*/ 36 h 251"/>
              <a:gd name="T56" fmla="*/ 224 w 242"/>
              <a:gd name="T57" fmla="*/ 45 h 251"/>
              <a:gd name="T58" fmla="*/ 232 w 242"/>
              <a:gd name="T59" fmla="*/ 56 h 251"/>
              <a:gd name="T60" fmla="*/ 238 w 242"/>
              <a:gd name="T61" fmla="*/ 67 h 251"/>
              <a:gd name="T62" fmla="*/ 242 w 242"/>
              <a:gd name="T63" fmla="*/ 74 h 251"/>
              <a:gd name="T64" fmla="*/ 242 w 242"/>
              <a:gd name="T65" fmla="*/ 81 h 251"/>
              <a:gd name="T66" fmla="*/ 238 w 242"/>
              <a:gd name="T67" fmla="*/ 90 h 251"/>
              <a:gd name="T68" fmla="*/ 232 w 242"/>
              <a:gd name="T69" fmla="*/ 97 h 251"/>
              <a:gd name="T70" fmla="*/ 222 w 242"/>
              <a:gd name="T71" fmla="*/ 106 h 251"/>
              <a:gd name="T72" fmla="*/ 211 w 242"/>
              <a:gd name="T73" fmla="*/ 117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42" h="251">
                <a:moveTo>
                  <a:pt x="211" y="117"/>
                </a:moveTo>
                <a:lnTo>
                  <a:pt x="205" y="121"/>
                </a:lnTo>
                <a:lnTo>
                  <a:pt x="201" y="124"/>
                </a:lnTo>
                <a:lnTo>
                  <a:pt x="196" y="130"/>
                </a:lnTo>
                <a:lnTo>
                  <a:pt x="188" y="135"/>
                </a:lnTo>
                <a:lnTo>
                  <a:pt x="180" y="141"/>
                </a:lnTo>
                <a:lnTo>
                  <a:pt x="171" y="146"/>
                </a:lnTo>
                <a:lnTo>
                  <a:pt x="159" y="153"/>
                </a:lnTo>
                <a:lnTo>
                  <a:pt x="148" y="160"/>
                </a:lnTo>
                <a:lnTo>
                  <a:pt x="134" y="169"/>
                </a:lnTo>
                <a:lnTo>
                  <a:pt x="121" y="179"/>
                </a:lnTo>
                <a:lnTo>
                  <a:pt x="105" y="189"/>
                </a:lnTo>
                <a:lnTo>
                  <a:pt x="90" y="200"/>
                </a:lnTo>
                <a:lnTo>
                  <a:pt x="73" y="211"/>
                </a:lnTo>
                <a:lnTo>
                  <a:pt x="54" y="224"/>
                </a:lnTo>
                <a:lnTo>
                  <a:pt x="35" y="238"/>
                </a:lnTo>
                <a:lnTo>
                  <a:pt x="13" y="251"/>
                </a:lnTo>
                <a:lnTo>
                  <a:pt x="6" y="242"/>
                </a:lnTo>
                <a:lnTo>
                  <a:pt x="0" y="231"/>
                </a:lnTo>
                <a:lnTo>
                  <a:pt x="23" y="211"/>
                </a:lnTo>
                <a:lnTo>
                  <a:pt x="48" y="189"/>
                </a:lnTo>
                <a:lnTo>
                  <a:pt x="69" y="166"/>
                </a:lnTo>
                <a:lnTo>
                  <a:pt x="81" y="155"/>
                </a:lnTo>
                <a:lnTo>
                  <a:pt x="92" y="144"/>
                </a:lnTo>
                <a:lnTo>
                  <a:pt x="100" y="132"/>
                </a:lnTo>
                <a:lnTo>
                  <a:pt x="107" y="121"/>
                </a:lnTo>
                <a:lnTo>
                  <a:pt x="115" y="112"/>
                </a:lnTo>
                <a:lnTo>
                  <a:pt x="121" y="101"/>
                </a:lnTo>
                <a:lnTo>
                  <a:pt x="128" y="94"/>
                </a:lnTo>
                <a:lnTo>
                  <a:pt x="132" y="85"/>
                </a:lnTo>
                <a:lnTo>
                  <a:pt x="138" y="78"/>
                </a:lnTo>
                <a:lnTo>
                  <a:pt x="142" y="72"/>
                </a:lnTo>
                <a:lnTo>
                  <a:pt x="144" y="67"/>
                </a:lnTo>
                <a:lnTo>
                  <a:pt x="148" y="60"/>
                </a:lnTo>
                <a:lnTo>
                  <a:pt x="150" y="54"/>
                </a:lnTo>
                <a:lnTo>
                  <a:pt x="151" y="49"/>
                </a:lnTo>
                <a:lnTo>
                  <a:pt x="151" y="43"/>
                </a:lnTo>
                <a:lnTo>
                  <a:pt x="151" y="36"/>
                </a:lnTo>
                <a:lnTo>
                  <a:pt x="151" y="31"/>
                </a:lnTo>
                <a:lnTo>
                  <a:pt x="151" y="25"/>
                </a:lnTo>
                <a:lnTo>
                  <a:pt x="150" y="20"/>
                </a:lnTo>
                <a:lnTo>
                  <a:pt x="148" y="16"/>
                </a:lnTo>
                <a:lnTo>
                  <a:pt x="148" y="13"/>
                </a:lnTo>
                <a:lnTo>
                  <a:pt x="148" y="9"/>
                </a:lnTo>
                <a:lnTo>
                  <a:pt x="148" y="5"/>
                </a:lnTo>
                <a:lnTo>
                  <a:pt x="148" y="4"/>
                </a:lnTo>
                <a:lnTo>
                  <a:pt x="151" y="0"/>
                </a:lnTo>
                <a:lnTo>
                  <a:pt x="153" y="0"/>
                </a:lnTo>
                <a:lnTo>
                  <a:pt x="155" y="0"/>
                </a:lnTo>
                <a:lnTo>
                  <a:pt x="159" y="2"/>
                </a:lnTo>
                <a:lnTo>
                  <a:pt x="163" y="4"/>
                </a:lnTo>
                <a:lnTo>
                  <a:pt x="173" y="5"/>
                </a:lnTo>
                <a:lnTo>
                  <a:pt x="182" y="11"/>
                </a:lnTo>
                <a:lnTo>
                  <a:pt x="194" y="18"/>
                </a:lnTo>
                <a:lnTo>
                  <a:pt x="203" y="25"/>
                </a:lnTo>
                <a:lnTo>
                  <a:pt x="213" y="36"/>
                </a:lnTo>
                <a:lnTo>
                  <a:pt x="219" y="40"/>
                </a:lnTo>
                <a:lnTo>
                  <a:pt x="224" y="45"/>
                </a:lnTo>
                <a:lnTo>
                  <a:pt x="228" y="52"/>
                </a:lnTo>
                <a:lnTo>
                  <a:pt x="232" y="56"/>
                </a:lnTo>
                <a:lnTo>
                  <a:pt x="236" y="61"/>
                </a:lnTo>
                <a:lnTo>
                  <a:pt x="238" y="67"/>
                </a:lnTo>
                <a:lnTo>
                  <a:pt x="240" y="70"/>
                </a:lnTo>
                <a:lnTo>
                  <a:pt x="242" y="74"/>
                </a:lnTo>
                <a:lnTo>
                  <a:pt x="242" y="78"/>
                </a:lnTo>
                <a:lnTo>
                  <a:pt x="242" y="81"/>
                </a:lnTo>
                <a:lnTo>
                  <a:pt x="240" y="87"/>
                </a:lnTo>
                <a:lnTo>
                  <a:pt x="238" y="90"/>
                </a:lnTo>
                <a:lnTo>
                  <a:pt x="234" y="94"/>
                </a:lnTo>
                <a:lnTo>
                  <a:pt x="232" y="97"/>
                </a:lnTo>
                <a:lnTo>
                  <a:pt x="226" y="103"/>
                </a:lnTo>
                <a:lnTo>
                  <a:pt x="222" y="106"/>
                </a:lnTo>
                <a:lnTo>
                  <a:pt x="217" y="112"/>
                </a:lnTo>
                <a:lnTo>
                  <a:pt x="211" y="117"/>
                </a:lnTo>
                <a:lnTo>
                  <a:pt x="211" y="117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6" name="任意多边形 125"/>
          <p:cNvSpPr/>
          <p:nvPr/>
        </p:nvSpPr>
        <p:spPr bwMode="auto">
          <a:xfrm>
            <a:off x="1671263" y="2357322"/>
            <a:ext cx="447017" cy="292599"/>
          </a:xfrm>
          <a:custGeom>
            <a:avLst/>
            <a:gdLst>
              <a:gd name="connsiteX0" fmla="*/ 271955 w 447017"/>
              <a:gd name="connsiteY0" fmla="*/ 4 h 292599"/>
              <a:gd name="connsiteX1" fmla="*/ 326527 w 447017"/>
              <a:gd name="connsiteY1" fmla="*/ 13341 h 292599"/>
              <a:gd name="connsiteX2" fmla="*/ 396377 w 447017"/>
              <a:gd name="connsiteY2" fmla="*/ 19691 h 292599"/>
              <a:gd name="connsiteX3" fmla="*/ 436885 w 447017"/>
              <a:gd name="connsiteY3" fmla="*/ 25234 h 292599"/>
              <a:gd name="connsiteX4" fmla="*/ 447017 w 447017"/>
              <a:gd name="connsiteY4" fmla="*/ 27366 h 292599"/>
              <a:gd name="connsiteX5" fmla="*/ 447017 w 447017"/>
              <a:gd name="connsiteY5" fmla="*/ 27912 h 292599"/>
              <a:gd name="connsiteX6" fmla="*/ 447017 w 447017"/>
              <a:gd name="connsiteY6" fmla="*/ 33604 h 292599"/>
              <a:gd name="connsiteX7" fmla="*/ 445415 w 447017"/>
              <a:gd name="connsiteY7" fmla="*/ 39296 h 292599"/>
              <a:gd name="connsiteX8" fmla="*/ 439006 w 447017"/>
              <a:gd name="connsiteY8" fmla="*/ 43565 h 292599"/>
              <a:gd name="connsiteX9" fmla="*/ 432597 w 447017"/>
              <a:gd name="connsiteY9" fmla="*/ 46411 h 292599"/>
              <a:gd name="connsiteX10" fmla="*/ 422984 w 447017"/>
              <a:gd name="connsiteY10" fmla="*/ 49257 h 292599"/>
              <a:gd name="connsiteX11" fmla="*/ 413371 w 447017"/>
              <a:gd name="connsiteY11" fmla="*/ 52104 h 292599"/>
              <a:gd name="connsiteX12" fmla="*/ 402155 w 447017"/>
              <a:gd name="connsiteY12" fmla="*/ 56373 h 292599"/>
              <a:gd name="connsiteX13" fmla="*/ 389338 w 447017"/>
              <a:gd name="connsiteY13" fmla="*/ 59219 h 292599"/>
              <a:gd name="connsiteX14" fmla="*/ 379724 w 447017"/>
              <a:gd name="connsiteY14" fmla="*/ 59219 h 292599"/>
              <a:gd name="connsiteX15" fmla="*/ 368509 w 447017"/>
              <a:gd name="connsiteY15" fmla="*/ 64911 h 292599"/>
              <a:gd name="connsiteX16" fmla="*/ 355691 w 447017"/>
              <a:gd name="connsiteY16" fmla="*/ 69180 h 292599"/>
              <a:gd name="connsiteX17" fmla="*/ 339669 w 447017"/>
              <a:gd name="connsiteY17" fmla="*/ 77718 h 292599"/>
              <a:gd name="connsiteX18" fmla="*/ 325249 w 447017"/>
              <a:gd name="connsiteY18" fmla="*/ 84834 h 292599"/>
              <a:gd name="connsiteX19" fmla="*/ 306023 w 447017"/>
              <a:gd name="connsiteY19" fmla="*/ 94795 h 292599"/>
              <a:gd name="connsiteX20" fmla="*/ 288398 w 447017"/>
              <a:gd name="connsiteY20" fmla="*/ 104756 h 292599"/>
              <a:gd name="connsiteX21" fmla="*/ 265967 w 447017"/>
              <a:gd name="connsiteY21" fmla="*/ 120410 h 292599"/>
              <a:gd name="connsiteX22" fmla="*/ 245139 w 447017"/>
              <a:gd name="connsiteY22" fmla="*/ 136064 h 292599"/>
              <a:gd name="connsiteX23" fmla="*/ 221105 w 447017"/>
              <a:gd name="connsiteY23" fmla="*/ 151717 h 292599"/>
              <a:gd name="connsiteX24" fmla="*/ 192266 w 447017"/>
              <a:gd name="connsiteY24" fmla="*/ 168794 h 292599"/>
              <a:gd name="connsiteX25" fmla="*/ 165028 w 447017"/>
              <a:gd name="connsiteY25" fmla="*/ 190140 h 292599"/>
              <a:gd name="connsiteX26" fmla="*/ 134586 w 447017"/>
              <a:gd name="connsiteY26" fmla="*/ 212908 h 292599"/>
              <a:gd name="connsiteX27" fmla="*/ 104144 w 447017"/>
              <a:gd name="connsiteY27" fmla="*/ 238523 h 292599"/>
              <a:gd name="connsiteX28" fmla="*/ 70498 w 447017"/>
              <a:gd name="connsiteY28" fmla="*/ 264138 h 292599"/>
              <a:gd name="connsiteX29" fmla="*/ 36851 w 447017"/>
              <a:gd name="connsiteY29" fmla="*/ 292599 h 292599"/>
              <a:gd name="connsiteX30" fmla="*/ 0 w 447017"/>
              <a:gd name="connsiteY30" fmla="*/ 269830 h 292599"/>
              <a:gd name="connsiteX31" fmla="*/ 27238 w 447017"/>
              <a:gd name="connsiteY31" fmla="*/ 238523 h 292599"/>
              <a:gd name="connsiteX32" fmla="*/ 54476 w 447017"/>
              <a:gd name="connsiteY32" fmla="*/ 210062 h 292599"/>
              <a:gd name="connsiteX33" fmla="*/ 78509 w 447017"/>
              <a:gd name="connsiteY33" fmla="*/ 183024 h 292599"/>
              <a:gd name="connsiteX34" fmla="*/ 100940 w 447017"/>
              <a:gd name="connsiteY34" fmla="*/ 155986 h 292599"/>
              <a:gd name="connsiteX35" fmla="*/ 121768 w 447017"/>
              <a:gd name="connsiteY35" fmla="*/ 133217 h 292599"/>
              <a:gd name="connsiteX36" fmla="*/ 140995 w 447017"/>
              <a:gd name="connsiteY36" fmla="*/ 113295 h 292599"/>
              <a:gd name="connsiteX37" fmla="*/ 158619 w 447017"/>
              <a:gd name="connsiteY37" fmla="*/ 91949 h 292599"/>
              <a:gd name="connsiteX38" fmla="*/ 174641 w 447017"/>
              <a:gd name="connsiteY38" fmla="*/ 74872 h 292599"/>
              <a:gd name="connsiteX39" fmla="*/ 187459 w 447017"/>
              <a:gd name="connsiteY39" fmla="*/ 59219 h 292599"/>
              <a:gd name="connsiteX40" fmla="*/ 198675 w 447017"/>
              <a:gd name="connsiteY40" fmla="*/ 43565 h 292599"/>
              <a:gd name="connsiteX41" fmla="*/ 208288 w 447017"/>
              <a:gd name="connsiteY41" fmla="*/ 30758 h 292599"/>
              <a:gd name="connsiteX42" fmla="*/ 217901 w 447017"/>
              <a:gd name="connsiteY42" fmla="*/ 20796 h 292599"/>
              <a:gd name="connsiteX43" fmla="*/ 224310 w 447017"/>
              <a:gd name="connsiteY43" fmla="*/ 13681 h 292599"/>
              <a:gd name="connsiteX44" fmla="*/ 225791 w 447017"/>
              <a:gd name="connsiteY44" fmla="*/ 5786 h 292599"/>
              <a:gd name="connsiteX45" fmla="*/ 240302 w 447017"/>
              <a:gd name="connsiteY45" fmla="*/ 3156 h 292599"/>
              <a:gd name="connsiteX46" fmla="*/ 271955 w 447017"/>
              <a:gd name="connsiteY46" fmla="*/ 4 h 29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47017" h="292599">
                <a:moveTo>
                  <a:pt x="271955" y="4"/>
                </a:moveTo>
                <a:cubicBezTo>
                  <a:pt x="288936" y="165"/>
                  <a:pt x="300823" y="4773"/>
                  <a:pt x="326527" y="13341"/>
                </a:cubicBezTo>
                <a:cubicBezTo>
                  <a:pt x="349810" y="15458"/>
                  <a:pt x="373141" y="17109"/>
                  <a:pt x="396377" y="19691"/>
                </a:cubicBezTo>
                <a:cubicBezTo>
                  <a:pt x="419845" y="22298"/>
                  <a:pt x="428767" y="23632"/>
                  <a:pt x="436885" y="25234"/>
                </a:cubicBezTo>
                <a:lnTo>
                  <a:pt x="447017" y="27366"/>
                </a:lnTo>
                <a:lnTo>
                  <a:pt x="447017" y="27912"/>
                </a:lnTo>
                <a:lnTo>
                  <a:pt x="447017" y="33604"/>
                </a:lnTo>
                <a:lnTo>
                  <a:pt x="445415" y="39296"/>
                </a:lnTo>
                <a:lnTo>
                  <a:pt x="439006" y="43565"/>
                </a:lnTo>
                <a:lnTo>
                  <a:pt x="432597" y="46411"/>
                </a:lnTo>
                <a:lnTo>
                  <a:pt x="422984" y="49257"/>
                </a:lnTo>
                <a:lnTo>
                  <a:pt x="413371" y="52104"/>
                </a:lnTo>
                <a:lnTo>
                  <a:pt x="402155" y="56373"/>
                </a:lnTo>
                <a:lnTo>
                  <a:pt x="389338" y="59219"/>
                </a:lnTo>
                <a:lnTo>
                  <a:pt x="379724" y="59219"/>
                </a:lnTo>
                <a:lnTo>
                  <a:pt x="368509" y="64911"/>
                </a:lnTo>
                <a:lnTo>
                  <a:pt x="355691" y="69180"/>
                </a:lnTo>
                <a:lnTo>
                  <a:pt x="339669" y="77718"/>
                </a:lnTo>
                <a:lnTo>
                  <a:pt x="325249" y="84834"/>
                </a:lnTo>
                <a:lnTo>
                  <a:pt x="306023" y="94795"/>
                </a:lnTo>
                <a:lnTo>
                  <a:pt x="288398" y="104756"/>
                </a:lnTo>
                <a:lnTo>
                  <a:pt x="265967" y="120410"/>
                </a:lnTo>
                <a:lnTo>
                  <a:pt x="245139" y="136064"/>
                </a:lnTo>
                <a:lnTo>
                  <a:pt x="221105" y="151717"/>
                </a:lnTo>
                <a:lnTo>
                  <a:pt x="192266" y="168794"/>
                </a:lnTo>
                <a:lnTo>
                  <a:pt x="165028" y="190140"/>
                </a:lnTo>
                <a:lnTo>
                  <a:pt x="134586" y="212908"/>
                </a:lnTo>
                <a:lnTo>
                  <a:pt x="104144" y="238523"/>
                </a:lnTo>
                <a:lnTo>
                  <a:pt x="70498" y="264138"/>
                </a:lnTo>
                <a:lnTo>
                  <a:pt x="36851" y="292599"/>
                </a:lnTo>
                <a:lnTo>
                  <a:pt x="0" y="269830"/>
                </a:lnTo>
                <a:lnTo>
                  <a:pt x="27238" y="238523"/>
                </a:lnTo>
                <a:lnTo>
                  <a:pt x="54476" y="210062"/>
                </a:lnTo>
                <a:lnTo>
                  <a:pt x="78509" y="183024"/>
                </a:lnTo>
                <a:lnTo>
                  <a:pt x="100940" y="155986"/>
                </a:lnTo>
                <a:lnTo>
                  <a:pt x="121768" y="133217"/>
                </a:lnTo>
                <a:lnTo>
                  <a:pt x="140995" y="113295"/>
                </a:lnTo>
                <a:lnTo>
                  <a:pt x="158619" y="91949"/>
                </a:lnTo>
                <a:lnTo>
                  <a:pt x="174641" y="74872"/>
                </a:lnTo>
                <a:lnTo>
                  <a:pt x="187459" y="59219"/>
                </a:lnTo>
                <a:lnTo>
                  <a:pt x="198675" y="43565"/>
                </a:lnTo>
                <a:lnTo>
                  <a:pt x="208288" y="30758"/>
                </a:lnTo>
                <a:lnTo>
                  <a:pt x="217901" y="20796"/>
                </a:lnTo>
                <a:lnTo>
                  <a:pt x="224310" y="13681"/>
                </a:lnTo>
                <a:lnTo>
                  <a:pt x="225791" y="5786"/>
                </a:lnTo>
                <a:lnTo>
                  <a:pt x="240302" y="3156"/>
                </a:lnTo>
                <a:cubicBezTo>
                  <a:pt x="253702" y="953"/>
                  <a:pt x="263465" y="-77"/>
                  <a:pt x="271955" y="4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27" name="任意多边形 126"/>
          <p:cNvSpPr/>
          <p:nvPr/>
        </p:nvSpPr>
        <p:spPr bwMode="auto">
          <a:xfrm>
            <a:off x="1598542" y="2570230"/>
            <a:ext cx="210117" cy="1300667"/>
          </a:xfrm>
          <a:custGeom>
            <a:avLst/>
            <a:gdLst>
              <a:gd name="connsiteX0" fmla="*/ 14326 w 210117"/>
              <a:gd name="connsiteY0" fmla="*/ 0 h 1300667"/>
              <a:gd name="connsiteX1" fmla="*/ 20694 w 210117"/>
              <a:gd name="connsiteY1" fmla="*/ 0 h 1300667"/>
              <a:gd name="connsiteX2" fmla="*/ 30244 w 210117"/>
              <a:gd name="connsiteY2" fmla="*/ 0 h 1300667"/>
              <a:gd name="connsiteX3" fmla="*/ 93916 w 210117"/>
              <a:gd name="connsiteY3" fmla="*/ 21346 h 1300667"/>
              <a:gd name="connsiteX4" fmla="*/ 100283 w 210117"/>
              <a:gd name="connsiteY4" fmla="*/ 22769 h 1300667"/>
              <a:gd name="connsiteX5" fmla="*/ 106650 w 210117"/>
              <a:gd name="connsiteY5" fmla="*/ 28461 h 1300667"/>
              <a:gd name="connsiteX6" fmla="*/ 109834 w 210117"/>
              <a:gd name="connsiteY6" fmla="*/ 31307 h 1300667"/>
              <a:gd name="connsiteX7" fmla="*/ 113018 w 210117"/>
              <a:gd name="connsiteY7" fmla="*/ 35576 h 1300667"/>
              <a:gd name="connsiteX8" fmla="*/ 114609 w 210117"/>
              <a:gd name="connsiteY8" fmla="*/ 44115 h 1300667"/>
              <a:gd name="connsiteX9" fmla="*/ 117793 w 210117"/>
              <a:gd name="connsiteY9" fmla="*/ 48384 h 1300667"/>
              <a:gd name="connsiteX10" fmla="*/ 120977 w 210117"/>
              <a:gd name="connsiteY10" fmla="*/ 56922 h 1300667"/>
              <a:gd name="connsiteX11" fmla="*/ 124160 w 210117"/>
              <a:gd name="connsiteY11" fmla="*/ 64037 h 1300667"/>
              <a:gd name="connsiteX12" fmla="*/ 127344 w 210117"/>
              <a:gd name="connsiteY12" fmla="*/ 72576 h 1300667"/>
              <a:gd name="connsiteX13" fmla="*/ 130527 w 210117"/>
              <a:gd name="connsiteY13" fmla="*/ 79691 h 1300667"/>
              <a:gd name="connsiteX14" fmla="*/ 133711 w 210117"/>
              <a:gd name="connsiteY14" fmla="*/ 89652 h 1300667"/>
              <a:gd name="connsiteX15" fmla="*/ 136895 w 210117"/>
              <a:gd name="connsiteY15" fmla="*/ 102460 h 1300667"/>
              <a:gd name="connsiteX16" fmla="*/ 136895 w 210117"/>
              <a:gd name="connsiteY16" fmla="*/ 115267 h 1300667"/>
              <a:gd name="connsiteX17" fmla="*/ 140078 w 210117"/>
              <a:gd name="connsiteY17" fmla="*/ 130921 h 1300667"/>
              <a:gd name="connsiteX18" fmla="*/ 143262 w 210117"/>
              <a:gd name="connsiteY18" fmla="*/ 149420 h 1300667"/>
              <a:gd name="connsiteX19" fmla="*/ 146445 w 210117"/>
              <a:gd name="connsiteY19" fmla="*/ 166497 h 1300667"/>
              <a:gd name="connsiteX20" fmla="*/ 149629 w 210117"/>
              <a:gd name="connsiteY20" fmla="*/ 177881 h 1300667"/>
              <a:gd name="connsiteX21" fmla="*/ 149629 w 210117"/>
              <a:gd name="connsiteY21" fmla="*/ 187843 h 1300667"/>
              <a:gd name="connsiteX22" fmla="*/ 151221 w 210117"/>
              <a:gd name="connsiteY22" fmla="*/ 200650 h 1300667"/>
              <a:gd name="connsiteX23" fmla="*/ 151221 w 210117"/>
              <a:gd name="connsiteY23" fmla="*/ 213458 h 1300667"/>
              <a:gd name="connsiteX24" fmla="*/ 151221 w 210117"/>
              <a:gd name="connsiteY24" fmla="*/ 226265 h 1300667"/>
              <a:gd name="connsiteX25" fmla="*/ 154404 w 210117"/>
              <a:gd name="connsiteY25" fmla="*/ 239072 h 1300667"/>
              <a:gd name="connsiteX26" fmla="*/ 157588 w 210117"/>
              <a:gd name="connsiteY26" fmla="*/ 254726 h 1300667"/>
              <a:gd name="connsiteX27" fmla="*/ 157588 w 210117"/>
              <a:gd name="connsiteY27" fmla="*/ 271803 h 1300667"/>
              <a:gd name="connsiteX28" fmla="*/ 160772 w 210117"/>
              <a:gd name="connsiteY28" fmla="*/ 287456 h 1300667"/>
              <a:gd name="connsiteX29" fmla="*/ 160772 w 210117"/>
              <a:gd name="connsiteY29" fmla="*/ 305956 h 1300667"/>
              <a:gd name="connsiteX30" fmla="*/ 163955 w 210117"/>
              <a:gd name="connsiteY30" fmla="*/ 323032 h 1300667"/>
              <a:gd name="connsiteX31" fmla="*/ 167139 w 210117"/>
              <a:gd name="connsiteY31" fmla="*/ 344378 h 1300667"/>
              <a:gd name="connsiteX32" fmla="*/ 167139 w 210117"/>
              <a:gd name="connsiteY32" fmla="*/ 364301 h 1300667"/>
              <a:gd name="connsiteX33" fmla="*/ 170322 w 210117"/>
              <a:gd name="connsiteY33" fmla="*/ 385646 h 1300667"/>
              <a:gd name="connsiteX34" fmla="*/ 173506 w 210117"/>
              <a:gd name="connsiteY34" fmla="*/ 408415 h 1300667"/>
              <a:gd name="connsiteX35" fmla="*/ 176689 w 210117"/>
              <a:gd name="connsiteY35" fmla="*/ 431184 h 1300667"/>
              <a:gd name="connsiteX36" fmla="*/ 179873 w 210117"/>
              <a:gd name="connsiteY36" fmla="*/ 475299 h 1300667"/>
              <a:gd name="connsiteX37" fmla="*/ 186240 w 210117"/>
              <a:gd name="connsiteY37" fmla="*/ 520836 h 1300667"/>
              <a:gd name="connsiteX38" fmla="*/ 187832 w 210117"/>
              <a:gd name="connsiteY38" fmla="*/ 564951 h 1300667"/>
              <a:gd name="connsiteX39" fmla="*/ 191016 w 210117"/>
              <a:gd name="connsiteY39" fmla="*/ 606219 h 1300667"/>
              <a:gd name="connsiteX40" fmla="*/ 194199 w 210117"/>
              <a:gd name="connsiteY40" fmla="*/ 644641 h 1300667"/>
              <a:gd name="connsiteX41" fmla="*/ 197383 w 210117"/>
              <a:gd name="connsiteY41" fmla="*/ 683064 h 1300667"/>
              <a:gd name="connsiteX42" fmla="*/ 200566 w 210117"/>
              <a:gd name="connsiteY42" fmla="*/ 718640 h 1300667"/>
              <a:gd name="connsiteX43" fmla="*/ 203750 w 210117"/>
              <a:gd name="connsiteY43" fmla="*/ 751370 h 1300667"/>
              <a:gd name="connsiteX44" fmla="*/ 206934 w 210117"/>
              <a:gd name="connsiteY44" fmla="*/ 788369 h 1300667"/>
              <a:gd name="connsiteX45" fmla="*/ 206934 w 210117"/>
              <a:gd name="connsiteY45" fmla="*/ 818253 h 1300667"/>
              <a:gd name="connsiteX46" fmla="*/ 210117 w 210117"/>
              <a:gd name="connsiteY46" fmla="*/ 849561 h 1300667"/>
              <a:gd name="connsiteX47" fmla="*/ 210117 w 210117"/>
              <a:gd name="connsiteY47" fmla="*/ 880868 h 1300667"/>
              <a:gd name="connsiteX48" fmla="*/ 210117 w 210117"/>
              <a:gd name="connsiteY48" fmla="*/ 907906 h 1300667"/>
              <a:gd name="connsiteX49" fmla="*/ 206934 w 210117"/>
              <a:gd name="connsiteY49" fmla="*/ 933520 h 1300667"/>
              <a:gd name="connsiteX50" fmla="*/ 206934 w 210117"/>
              <a:gd name="connsiteY50" fmla="*/ 959135 h 1300667"/>
              <a:gd name="connsiteX51" fmla="*/ 203750 w 210117"/>
              <a:gd name="connsiteY51" fmla="*/ 984750 h 1300667"/>
              <a:gd name="connsiteX52" fmla="*/ 200566 w 210117"/>
              <a:gd name="connsiteY52" fmla="*/ 1010365 h 1300667"/>
              <a:gd name="connsiteX53" fmla="*/ 197383 w 210117"/>
              <a:gd name="connsiteY53" fmla="*/ 1034557 h 1300667"/>
              <a:gd name="connsiteX54" fmla="*/ 194199 w 210117"/>
              <a:gd name="connsiteY54" fmla="*/ 1057326 h 1300667"/>
              <a:gd name="connsiteX55" fmla="*/ 187832 w 210117"/>
              <a:gd name="connsiteY55" fmla="*/ 1077248 h 1300667"/>
              <a:gd name="connsiteX56" fmla="*/ 186240 w 210117"/>
              <a:gd name="connsiteY56" fmla="*/ 1101440 h 1300667"/>
              <a:gd name="connsiteX57" fmla="*/ 179873 w 210117"/>
              <a:gd name="connsiteY57" fmla="*/ 1121363 h 1300667"/>
              <a:gd name="connsiteX58" fmla="*/ 173506 w 210117"/>
              <a:gd name="connsiteY58" fmla="*/ 1141286 h 1300667"/>
              <a:gd name="connsiteX59" fmla="*/ 167139 w 210117"/>
              <a:gd name="connsiteY59" fmla="*/ 1162631 h 1300667"/>
              <a:gd name="connsiteX60" fmla="*/ 163955 w 210117"/>
              <a:gd name="connsiteY60" fmla="*/ 1179708 h 1300667"/>
              <a:gd name="connsiteX61" fmla="*/ 157588 w 210117"/>
              <a:gd name="connsiteY61" fmla="*/ 1195362 h 1300667"/>
              <a:gd name="connsiteX62" fmla="*/ 151221 w 210117"/>
              <a:gd name="connsiteY62" fmla="*/ 1213861 h 1300667"/>
              <a:gd name="connsiteX63" fmla="*/ 146445 w 210117"/>
              <a:gd name="connsiteY63" fmla="*/ 1226669 h 1300667"/>
              <a:gd name="connsiteX64" fmla="*/ 140078 w 210117"/>
              <a:gd name="connsiteY64" fmla="*/ 1239476 h 1300667"/>
              <a:gd name="connsiteX65" fmla="*/ 130527 w 210117"/>
              <a:gd name="connsiteY65" fmla="*/ 1252284 h 1300667"/>
              <a:gd name="connsiteX66" fmla="*/ 124160 w 210117"/>
              <a:gd name="connsiteY66" fmla="*/ 1262245 h 1300667"/>
              <a:gd name="connsiteX67" fmla="*/ 117793 w 210117"/>
              <a:gd name="connsiteY67" fmla="*/ 1270783 h 1300667"/>
              <a:gd name="connsiteX68" fmla="*/ 109834 w 210117"/>
              <a:gd name="connsiteY68" fmla="*/ 1277898 h 1300667"/>
              <a:gd name="connsiteX69" fmla="*/ 103467 w 210117"/>
              <a:gd name="connsiteY69" fmla="*/ 1285014 h 1300667"/>
              <a:gd name="connsiteX70" fmla="*/ 93916 w 210117"/>
              <a:gd name="connsiteY70" fmla="*/ 1290706 h 1300667"/>
              <a:gd name="connsiteX71" fmla="*/ 87549 w 210117"/>
              <a:gd name="connsiteY71" fmla="*/ 1293552 h 1300667"/>
              <a:gd name="connsiteX72" fmla="*/ 81182 w 210117"/>
              <a:gd name="connsiteY72" fmla="*/ 1296398 h 1300667"/>
              <a:gd name="connsiteX73" fmla="*/ 77998 w 210117"/>
              <a:gd name="connsiteY73" fmla="*/ 1297821 h 1300667"/>
              <a:gd name="connsiteX74" fmla="*/ 73223 w 210117"/>
              <a:gd name="connsiteY74" fmla="*/ 1300667 h 1300667"/>
              <a:gd name="connsiteX75" fmla="*/ 66856 w 210117"/>
              <a:gd name="connsiteY75" fmla="*/ 1300667 h 1300667"/>
              <a:gd name="connsiteX76" fmla="*/ 60488 w 210117"/>
              <a:gd name="connsiteY76" fmla="*/ 1297821 h 1300667"/>
              <a:gd name="connsiteX77" fmla="*/ 57305 w 210117"/>
              <a:gd name="connsiteY77" fmla="*/ 1297821 h 1300667"/>
              <a:gd name="connsiteX78" fmla="*/ 50938 w 210117"/>
              <a:gd name="connsiteY78" fmla="*/ 1293552 h 1300667"/>
              <a:gd name="connsiteX79" fmla="*/ 47754 w 210117"/>
              <a:gd name="connsiteY79" fmla="*/ 1287860 h 1300667"/>
              <a:gd name="connsiteX80" fmla="*/ 44571 w 210117"/>
              <a:gd name="connsiteY80" fmla="*/ 1283591 h 1300667"/>
              <a:gd name="connsiteX81" fmla="*/ 41387 w 210117"/>
              <a:gd name="connsiteY81" fmla="*/ 1275052 h 1300667"/>
              <a:gd name="connsiteX82" fmla="*/ 39795 w 210117"/>
              <a:gd name="connsiteY82" fmla="*/ 1267937 h 1300667"/>
              <a:gd name="connsiteX83" fmla="*/ 38174 w 210117"/>
              <a:gd name="connsiteY83" fmla="*/ 1262863 h 1300667"/>
              <a:gd name="connsiteX84" fmla="*/ 44252 w 210117"/>
              <a:gd name="connsiteY84" fmla="*/ 1141297 h 1300667"/>
              <a:gd name="connsiteX85" fmla="*/ 40142 w 210117"/>
              <a:gd name="connsiteY85" fmla="*/ 1104447 h 1300667"/>
              <a:gd name="connsiteX86" fmla="*/ 44571 w 210117"/>
              <a:gd name="connsiteY86" fmla="*/ 1102863 h 1300667"/>
              <a:gd name="connsiteX87" fmla="*/ 50938 w 210117"/>
              <a:gd name="connsiteY87" fmla="*/ 1098594 h 1300667"/>
              <a:gd name="connsiteX88" fmla="*/ 60488 w 210117"/>
              <a:gd name="connsiteY88" fmla="*/ 1092902 h 1300667"/>
              <a:gd name="connsiteX89" fmla="*/ 66856 w 210117"/>
              <a:gd name="connsiteY89" fmla="*/ 1085787 h 1300667"/>
              <a:gd name="connsiteX90" fmla="*/ 73223 w 210117"/>
              <a:gd name="connsiteY90" fmla="*/ 1075825 h 1300667"/>
              <a:gd name="connsiteX91" fmla="*/ 77998 w 210117"/>
              <a:gd name="connsiteY91" fmla="*/ 1063018 h 1300667"/>
              <a:gd name="connsiteX92" fmla="*/ 84365 w 210117"/>
              <a:gd name="connsiteY92" fmla="*/ 1048787 h 1300667"/>
              <a:gd name="connsiteX93" fmla="*/ 90733 w 210117"/>
              <a:gd name="connsiteY93" fmla="*/ 1034557 h 1300667"/>
              <a:gd name="connsiteX94" fmla="*/ 93916 w 210117"/>
              <a:gd name="connsiteY94" fmla="*/ 1016057 h 1300667"/>
              <a:gd name="connsiteX95" fmla="*/ 97100 w 210117"/>
              <a:gd name="connsiteY95" fmla="*/ 1006096 h 1300667"/>
              <a:gd name="connsiteX96" fmla="*/ 97100 w 210117"/>
              <a:gd name="connsiteY96" fmla="*/ 996135 h 1300667"/>
              <a:gd name="connsiteX97" fmla="*/ 100283 w 210117"/>
              <a:gd name="connsiteY97" fmla="*/ 984750 h 1300667"/>
              <a:gd name="connsiteX98" fmla="*/ 100283 w 210117"/>
              <a:gd name="connsiteY98" fmla="*/ 974789 h 1300667"/>
              <a:gd name="connsiteX99" fmla="*/ 103467 w 210117"/>
              <a:gd name="connsiteY99" fmla="*/ 961981 h 1300667"/>
              <a:gd name="connsiteX100" fmla="*/ 103467 w 210117"/>
              <a:gd name="connsiteY100" fmla="*/ 949174 h 1300667"/>
              <a:gd name="connsiteX101" fmla="*/ 103467 w 210117"/>
              <a:gd name="connsiteY101" fmla="*/ 936367 h 1300667"/>
              <a:gd name="connsiteX102" fmla="*/ 106650 w 210117"/>
              <a:gd name="connsiteY102" fmla="*/ 920713 h 1300667"/>
              <a:gd name="connsiteX103" fmla="*/ 106650 w 210117"/>
              <a:gd name="connsiteY103" fmla="*/ 906483 h 1300667"/>
              <a:gd name="connsiteX104" fmla="*/ 106650 w 210117"/>
              <a:gd name="connsiteY104" fmla="*/ 890829 h 1300667"/>
              <a:gd name="connsiteX105" fmla="*/ 109834 w 210117"/>
              <a:gd name="connsiteY105" fmla="*/ 872329 h 1300667"/>
              <a:gd name="connsiteX106" fmla="*/ 109834 w 210117"/>
              <a:gd name="connsiteY106" fmla="*/ 853830 h 1300667"/>
              <a:gd name="connsiteX107" fmla="*/ 109834 w 210117"/>
              <a:gd name="connsiteY107" fmla="*/ 836753 h 1300667"/>
              <a:gd name="connsiteX108" fmla="*/ 109834 w 210117"/>
              <a:gd name="connsiteY108" fmla="*/ 815407 h 1300667"/>
              <a:gd name="connsiteX109" fmla="*/ 109834 w 210117"/>
              <a:gd name="connsiteY109" fmla="*/ 795485 h 1300667"/>
              <a:gd name="connsiteX110" fmla="*/ 109834 w 210117"/>
              <a:gd name="connsiteY110" fmla="*/ 775562 h 1300667"/>
              <a:gd name="connsiteX111" fmla="*/ 109834 w 210117"/>
              <a:gd name="connsiteY111" fmla="*/ 728601 h 1300667"/>
              <a:gd name="connsiteX112" fmla="*/ 109834 w 210117"/>
              <a:gd name="connsiteY112" fmla="*/ 684487 h 1300667"/>
              <a:gd name="connsiteX113" fmla="*/ 106650 w 210117"/>
              <a:gd name="connsiteY113" fmla="*/ 638949 h 1300667"/>
              <a:gd name="connsiteX114" fmla="*/ 106650 w 210117"/>
              <a:gd name="connsiteY114" fmla="*/ 593412 h 1300667"/>
              <a:gd name="connsiteX115" fmla="*/ 103467 w 210117"/>
              <a:gd name="connsiteY115" fmla="*/ 546451 h 1300667"/>
              <a:gd name="connsiteX116" fmla="*/ 100283 w 210117"/>
              <a:gd name="connsiteY116" fmla="*/ 498067 h 1300667"/>
              <a:gd name="connsiteX117" fmla="*/ 97100 w 210117"/>
              <a:gd name="connsiteY117" fmla="*/ 449684 h 1300667"/>
              <a:gd name="connsiteX118" fmla="*/ 93916 w 210117"/>
              <a:gd name="connsiteY118" fmla="*/ 399877 h 1300667"/>
              <a:gd name="connsiteX119" fmla="*/ 90733 w 210117"/>
              <a:gd name="connsiteY119" fmla="*/ 377108 h 1300667"/>
              <a:gd name="connsiteX120" fmla="*/ 90733 w 210117"/>
              <a:gd name="connsiteY120" fmla="*/ 357185 h 1300667"/>
              <a:gd name="connsiteX121" fmla="*/ 87549 w 210117"/>
              <a:gd name="connsiteY121" fmla="*/ 334417 h 1300667"/>
              <a:gd name="connsiteX122" fmla="*/ 81182 w 210117"/>
              <a:gd name="connsiteY122" fmla="*/ 313071 h 1300667"/>
              <a:gd name="connsiteX123" fmla="*/ 77998 w 210117"/>
              <a:gd name="connsiteY123" fmla="*/ 293148 h 1300667"/>
              <a:gd name="connsiteX124" fmla="*/ 76406 w 210117"/>
              <a:gd name="connsiteY124" fmla="*/ 274649 h 1300667"/>
              <a:gd name="connsiteX125" fmla="*/ 73223 w 210117"/>
              <a:gd name="connsiteY125" fmla="*/ 254726 h 1300667"/>
              <a:gd name="connsiteX126" fmla="*/ 70039 w 210117"/>
              <a:gd name="connsiteY126" fmla="*/ 236226 h 1300667"/>
              <a:gd name="connsiteX127" fmla="*/ 66856 w 210117"/>
              <a:gd name="connsiteY127" fmla="*/ 217727 h 1300667"/>
              <a:gd name="connsiteX128" fmla="*/ 60488 w 210117"/>
              <a:gd name="connsiteY128" fmla="*/ 203496 h 1300667"/>
              <a:gd name="connsiteX129" fmla="*/ 57305 w 210117"/>
              <a:gd name="connsiteY129" fmla="*/ 184997 h 1300667"/>
              <a:gd name="connsiteX130" fmla="*/ 54121 w 210117"/>
              <a:gd name="connsiteY130" fmla="*/ 169343 h 1300667"/>
              <a:gd name="connsiteX131" fmla="*/ 47754 w 210117"/>
              <a:gd name="connsiteY131" fmla="*/ 156536 h 1300667"/>
              <a:gd name="connsiteX132" fmla="*/ 44571 w 210117"/>
              <a:gd name="connsiteY132" fmla="*/ 140882 h 1300667"/>
              <a:gd name="connsiteX133" fmla="*/ 41387 w 210117"/>
              <a:gd name="connsiteY133" fmla="*/ 128075 h 1300667"/>
              <a:gd name="connsiteX134" fmla="*/ 36612 w 210117"/>
              <a:gd name="connsiteY134" fmla="*/ 115267 h 1300667"/>
              <a:gd name="connsiteX135" fmla="*/ 30244 w 210117"/>
              <a:gd name="connsiteY135" fmla="*/ 95344 h 1300667"/>
              <a:gd name="connsiteX136" fmla="*/ 20694 w 210117"/>
              <a:gd name="connsiteY136" fmla="*/ 76845 h 1300667"/>
              <a:gd name="connsiteX137" fmla="*/ 14326 w 210117"/>
              <a:gd name="connsiteY137" fmla="*/ 59768 h 1300667"/>
              <a:gd name="connsiteX138" fmla="*/ 11143 w 210117"/>
              <a:gd name="connsiteY138" fmla="*/ 46961 h 1300667"/>
              <a:gd name="connsiteX139" fmla="*/ 4776 w 210117"/>
              <a:gd name="connsiteY139" fmla="*/ 34153 h 1300667"/>
              <a:gd name="connsiteX140" fmla="*/ 3184 w 210117"/>
              <a:gd name="connsiteY140" fmla="*/ 22769 h 1300667"/>
              <a:gd name="connsiteX141" fmla="*/ 3184 w 210117"/>
              <a:gd name="connsiteY141" fmla="*/ 21346 h 1300667"/>
              <a:gd name="connsiteX142" fmla="*/ 3184 w 210117"/>
              <a:gd name="connsiteY142" fmla="*/ 18500 h 1300667"/>
              <a:gd name="connsiteX143" fmla="*/ 0 w 210117"/>
              <a:gd name="connsiteY143" fmla="*/ 15654 h 1300667"/>
              <a:gd name="connsiteX144" fmla="*/ 0 w 210117"/>
              <a:gd name="connsiteY144" fmla="*/ 12808 h 1300667"/>
              <a:gd name="connsiteX145" fmla="*/ 0 w 210117"/>
              <a:gd name="connsiteY145" fmla="*/ 9961 h 1300667"/>
              <a:gd name="connsiteX146" fmla="*/ 0 w 210117"/>
              <a:gd name="connsiteY146" fmla="*/ 8538 h 1300667"/>
              <a:gd name="connsiteX147" fmla="*/ 0 w 210117"/>
              <a:gd name="connsiteY147" fmla="*/ 5692 h 1300667"/>
              <a:gd name="connsiteX148" fmla="*/ 4776 w 210117"/>
              <a:gd name="connsiteY148" fmla="*/ 2846 h 1300667"/>
              <a:gd name="connsiteX149" fmla="*/ 7959 w 210117"/>
              <a:gd name="connsiteY149" fmla="*/ 2846 h 1300667"/>
              <a:gd name="connsiteX150" fmla="*/ 14326 w 210117"/>
              <a:gd name="connsiteY150" fmla="*/ 0 h 1300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210117" h="1300667">
                <a:moveTo>
                  <a:pt x="14326" y="0"/>
                </a:moveTo>
                <a:lnTo>
                  <a:pt x="20694" y="0"/>
                </a:lnTo>
                <a:lnTo>
                  <a:pt x="30244" y="0"/>
                </a:lnTo>
                <a:lnTo>
                  <a:pt x="93916" y="21346"/>
                </a:lnTo>
                <a:lnTo>
                  <a:pt x="100283" y="22769"/>
                </a:lnTo>
                <a:lnTo>
                  <a:pt x="106650" y="28461"/>
                </a:lnTo>
                <a:lnTo>
                  <a:pt x="109834" y="31307"/>
                </a:lnTo>
                <a:lnTo>
                  <a:pt x="113018" y="35576"/>
                </a:lnTo>
                <a:lnTo>
                  <a:pt x="114609" y="44115"/>
                </a:lnTo>
                <a:lnTo>
                  <a:pt x="117793" y="48384"/>
                </a:lnTo>
                <a:lnTo>
                  <a:pt x="120977" y="56922"/>
                </a:lnTo>
                <a:lnTo>
                  <a:pt x="124160" y="64037"/>
                </a:lnTo>
                <a:lnTo>
                  <a:pt x="127344" y="72576"/>
                </a:lnTo>
                <a:lnTo>
                  <a:pt x="130527" y="79691"/>
                </a:lnTo>
                <a:lnTo>
                  <a:pt x="133711" y="89652"/>
                </a:lnTo>
                <a:lnTo>
                  <a:pt x="136895" y="102460"/>
                </a:lnTo>
                <a:lnTo>
                  <a:pt x="136895" y="115267"/>
                </a:lnTo>
                <a:lnTo>
                  <a:pt x="140078" y="130921"/>
                </a:lnTo>
                <a:lnTo>
                  <a:pt x="143262" y="149420"/>
                </a:lnTo>
                <a:lnTo>
                  <a:pt x="146445" y="166497"/>
                </a:lnTo>
                <a:lnTo>
                  <a:pt x="149629" y="177881"/>
                </a:lnTo>
                <a:lnTo>
                  <a:pt x="149629" y="187843"/>
                </a:lnTo>
                <a:lnTo>
                  <a:pt x="151221" y="200650"/>
                </a:lnTo>
                <a:lnTo>
                  <a:pt x="151221" y="213458"/>
                </a:lnTo>
                <a:lnTo>
                  <a:pt x="151221" y="226265"/>
                </a:lnTo>
                <a:lnTo>
                  <a:pt x="154404" y="239072"/>
                </a:lnTo>
                <a:lnTo>
                  <a:pt x="157588" y="254726"/>
                </a:lnTo>
                <a:lnTo>
                  <a:pt x="157588" y="271803"/>
                </a:lnTo>
                <a:lnTo>
                  <a:pt x="160772" y="287456"/>
                </a:lnTo>
                <a:lnTo>
                  <a:pt x="160772" y="305956"/>
                </a:lnTo>
                <a:lnTo>
                  <a:pt x="163955" y="323032"/>
                </a:lnTo>
                <a:lnTo>
                  <a:pt x="167139" y="344378"/>
                </a:lnTo>
                <a:lnTo>
                  <a:pt x="167139" y="364301"/>
                </a:lnTo>
                <a:lnTo>
                  <a:pt x="170322" y="385646"/>
                </a:lnTo>
                <a:lnTo>
                  <a:pt x="173506" y="408415"/>
                </a:lnTo>
                <a:lnTo>
                  <a:pt x="176689" y="431184"/>
                </a:lnTo>
                <a:lnTo>
                  <a:pt x="179873" y="475299"/>
                </a:lnTo>
                <a:lnTo>
                  <a:pt x="186240" y="520836"/>
                </a:lnTo>
                <a:lnTo>
                  <a:pt x="187832" y="564951"/>
                </a:lnTo>
                <a:lnTo>
                  <a:pt x="191016" y="606219"/>
                </a:lnTo>
                <a:lnTo>
                  <a:pt x="194199" y="644641"/>
                </a:lnTo>
                <a:lnTo>
                  <a:pt x="197383" y="683064"/>
                </a:lnTo>
                <a:lnTo>
                  <a:pt x="200566" y="718640"/>
                </a:lnTo>
                <a:lnTo>
                  <a:pt x="203750" y="751370"/>
                </a:lnTo>
                <a:lnTo>
                  <a:pt x="206934" y="788369"/>
                </a:lnTo>
                <a:lnTo>
                  <a:pt x="206934" y="818253"/>
                </a:lnTo>
                <a:lnTo>
                  <a:pt x="210117" y="849561"/>
                </a:lnTo>
                <a:lnTo>
                  <a:pt x="210117" y="880868"/>
                </a:lnTo>
                <a:lnTo>
                  <a:pt x="210117" y="907906"/>
                </a:lnTo>
                <a:lnTo>
                  <a:pt x="206934" y="933520"/>
                </a:lnTo>
                <a:lnTo>
                  <a:pt x="206934" y="959135"/>
                </a:lnTo>
                <a:lnTo>
                  <a:pt x="203750" y="984750"/>
                </a:lnTo>
                <a:lnTo>
                  <a:pt x="200566" y="1010365"/>
                </a:lnTo>
                <a:lnTo>
                  <a:pt x="197383" y="1034557"/>
                </a:lnTo>
                <a:lnTo>
                  <a:pt x="194199" y="1057326"/>
                </a:lnTo>
                <a:lnTo>
                  <a:pt x="187832" y="1077248"/>
                </a:lnTo>
                <a:lnTo>
                  <a:pt x="186240" y="1101440"/>
                </a:lnTo>
                <a:lnTo>
                  <a:pt x="179873" y="1121363"/>
                </a:lnTo>
                <a:lnTo>
                  <a:pt x="173506" y="1141286"/>
                </a:lnTo>
                <a:lnTo>
                  <a:pt x="167139" y="1162631"/>
                </a:lnTo>
                <a:lnTo>
                  <a:pt x="163955" y="1179708"/>
                </a:lnTo>
                <a:lnTo>
                  <a:pt x="157588" y="1195362"/>
                </a:lnTo>
                <a:lnTo>
                  <a:pt x="151221" y="1213861"/>
                </a:lnTo>
                <a:lnTo>
                  <a:pt x="146445" y="1226669"/>
                </a:lnTo>
                <a:lnTo>
                  <a:pt x="140078" y="1239476"/>
                </a:lnTo>
                <a:lnTo>
                  <a:pt x="130527" y="1252284"/>
                </a:lnTo>
                <a:lnTo>
                  <a:pt x="124160" y="1262245"/>
                </a:lnTo>
                <a:lnTo>
                  <a:pt x="117793" y="1270783"/>
                </a:lnTo>
                <a:lnTo>
                  <a:pt x="109834" y="1277898"/>
                </a:lnTo>
                <a:lnTo>
                  <a:pt x="103467" y="1285014"/>
                </a:lnTo>
                <a:lnTo>
                  <a:pt x="93916" y="1290706"/>
                </a:lnTo>
                <a:lnTo>
                  <a:pt x="87549" y="1293552"/>
                </a:lnTo>
                <a:lnTo>
                  <a:pt x="81182" y="1296398"/>
                </a:lnTo>
                <a:lnTo>
                  <a:pt x="77998" y="1297821"/>
                </a:lnTo>
                <a:lnTo>
                  <a:pt x="73223" y="1300667"/>
                </a:lnTo>
                <a:lnTo>
                  <a:pt x="66856" y="1300667"/>
                </a:lnTo>
                <a:lnTo>
                  <a:pt x="60488" y="1297821"/>
                </a:lnTo>
                <a:lnTo>
                  <a:pt x="57305" y="1297821"/>
                </a:lnTo>
                <a:lnTo>
                  <a:pt x="50938" y="1293552"/>
                </a:lnTo>
                <a:lnTo>
                  <a:pt x="47754" y="1287860"/>
                </a:lnTo>
                <a:lnTo>
                  <a:pt x="44571" y="1283591"/>
                </a:lnTo>
                <a:lnTo>
                  <a:pt x="41387" y="1275052"/>
                </a:lnTo>
                <a:lnTo>
                  <a:pt x="39795" y="1267937"/>
                </a:lnTo>
                <a:lnTo>
                  <a:pt x="38174" y="1262863"/>
                </a:lnTo>
                <a:lnTo>
                  <a:pt x="44252" y="1141297"/>
                </a:lnTo>
                <a:lnTo>
                  <a:pt x="40142" y="1104447"/>
                </a:lnTo>
                <a:lnTo>
                  <a:pt x="44571" y="1102863"/>
                </a:lnTo>
                <a:lnTo>
                  <a:pt x="50938" y="1098594"/>
                </a:lnTo>
                <a:lnTo>
                  <a:pt x="60488" y="1092902"/>
                </a:lnTo>
                <a:lnTo>
                  <a:pt x="66856" y="1085787"/>
                </a:lnTo>
                <a:lnTo>
                  <a:pt x="73223" y="1075825"/>
                </a:lnTo>
                <a:lnTo>
                  <a:pt x="77998" y="1063018"/>
                </a:lnTo>
                <a:lnTo>
                  <a:pt x="84365" y="1048787"/>
                </a:lnTo>
                <a:lnTo>
                  <a:pt x="90733" y="1034557"/>
                </a:lnTo>
                <a:lnTo>
                  <a:pt x="93916" y="1016057"/>
                </a:lnTo>
                <a:lnTo>
                  <a:pt x="97100" y="1006096"/>
                </a:lnTo>
                <a:lnTo>
                  <a:pt x="97100" y="996135"/>
                </a:lnTo>
                <a:lnTo>
                  <a:pt x="100283" y="984750"/>
                </a:lnTo>
                <a:lnTo>
                  <a:pt x="100283" y="974789"/>
                </a:lnTo>
                <a:lnTo>
                  <a:pt x="103467" y="961981"/>
                </a:lnTo>
                <a:lnTo>
                  <a:pt x="103467" y="949174"/>
                </a:lnTo>
                <a:lnTo>
                  <a:pt x="103467" y="936367"/>
                </a:lnTo>
                <a:lnTo>
                  <a:pt x="106650" y="920713"/>
                </a:lnTo>
                <a:lnTo>
                  <a:pt x="106650" y="906483"/>
                </a:lnTo>
                <a:lnTo>
                  <a:pt x="106650" y="890829"/>
                </a:lnTo>
                <a:lnTo>
                  <a:pt x="109834" y="872329"/>
                </a:lnTo>
                <a:lnTo>
                  <a:pt x="109834" y="853830"/>
                </a:lnTo>
                <a:lnTo>
                  <a:pt x="109834" y="836753"/>
                </a:lnTo>
                <a:lnTo>
                  <a:pt x="109834" y="815407"/>
                </a:lnTo>
                <a:lnTo>
                  <a:pt x="109834" y="795485"/>
                </a:lnTo>
                <a:lnTo>
                  <a:pt x="109834" y="775562"/>
                </a:lnTo>
                <a:lnTo>
                  <a:pt x="109834" y="728601"/>
                </a:lnTo>
                <a:lnTo>
                  <a:pt x="109834" y="684487"/>
                </a:lnTo>
                <a:lnTo>
                  <a:pt x="106650" y="638949"/>
                </a:lnTo>
                <a:lnTo>
                  <a:pt x="106650" y="593412"/>
                </a:lnTo>
                <a:lnTo>
                  <a:pt x="103467" y="546451"/>
                </a:lnTo>
                <a:lnTo>
                  <a:pt x="100283" y="498067"/>
                </a:lnTo>
                <a:lnTo>
                  <a:pt x="97100" y="449684"/>
                </a:lnTo>
                <a:lnTo>
                  <a:pt x="93916" y="399877"/>
                </a:lnTo>
                <a:lnTo>
                  <a:pt x="90733" y="377108"/>
                </a:lnTo>
                <a:lnTo>
                  <a:pt x="90733" y="357185"/>
                </a:lnTo>
                <a:lnTo>
                  <a:pt x="87549" y="334417"/>
                </a:lnTo>
                <a:lnTo>
                  <a:pt x="81182" y="313071"/>
                </a:lnTo>
                <a:lnTo>
                  <a:pt x="77998" y="293148"/>
                </a:lnTo>
                <a:lnTo>
                  <a:pt x="76406" y="274649"/>
                </a:lnTo>
                <a:lnTo>
                  <a:pt x="73223" y="254726"/>
                </a:lnTo>
                <a:lnTo>
                  <a:pt x="70039" y="236226"/>
                </a:lnTo>
                <a:lnTo>
                  <a:pt x="66856" y="217727"/>
                </a:lnTo>
                <a:lnTo>
                  <a:pt x="60488" y="203496"/>
                </a:lnTo>
                <a:lnTo>
                  <a:pt x="57305" y="184997"/>
                </a:lnTo>
                <a:lnTo>
                  <a:pt x="54121" y="169343"/>
                </a:lnTo>
                <a:lnTo>
                  <a:pt x="47754" y="156536"/>
                </a:lnTo>
                <a:lnTo>
                  <a:pt x="44571" y="140882"/>
                </a:lnTo>
                <a:lnTo>
                  <a:pt x="41387" y="128075"/>
                </a:lnTo>
                <a:lnTo>
                  <a:pt x="36612" y="115267"/>
                </a:lnTo>
                <a:lnTo>
                  <a:pt x="30244" y="95344"/>
                </a:lnTo>
                <a:lnTo>
                  <a:pt x="20694" y="76845"/>
                </a:lnTo>
                <a:lnTo>
                  <a:pt x="14326" y="59768"/>
                </a:lnTo>
                <a:lnTo>
                  <a:pt x="11143" y="46961"/>
                </a:lnTo>
                <a:lnTo>
                  <a:pt x="4776" y="34153"/>
                </a:lnTo>
                <a:lnTo>
                  <a:pt x="3184" y="22769"/>
                </a:lnTo>
                <a:lnTo>
                  <a:pt x="3184" y="21346"/>
                </a:lnTo>
                <a:lnTo>
                  <a:pt x="3184" y="18500"/>
                </a:lnTo>
                <a:lnTo>
                  <a:pt x="0" y="15654"/>
                </a:lnTo>
                <a:lnTo>
                  <a:pt x="0" y="12808"/>
                </a:lnTo>
                <a:lnTo>
                  <a:pt x="0" y="9961"/>
                </a:lnTo>
                <a:lnTo>
                  <a:pt x="0" y="8538"/>
                </a:lnTo>
                <a:lnTo>
                  <a:pt x="0" y="5692"/>
                </a:lnTo>
                <a:lnTo>
                  <a:pt x="4776" y="2846"/>
                </a:lnTo>
                <a:lnTo>
                  <a:pt x="7959" y="2846"/>
                </a:lnTo>
                <a:lnTo>
                  <a:pt x="14326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28" name="任意多边形 127"/>
          <p:cNvSpPr/>
          <p:nvPr/>
        </p:nvSpPr>
        <p:spPr bwMode="auto">
          <a:xfrm>
            <a:off x="886978" y="2946189"/>
            <a:ext cx="602968" cy="654329"/>
          </a:xfrm>
          <a:custGeom>
            <a:avLst/>
            <a:gdLst>
              <a:gd name="connsiteX0" fmla="*/ 563887 w 602968"/>
              <a:gd name="connsiteY0" fmla="*/ 1 h 654329"/>
              <a:gd name="connsiteX1" fmla="*/ 600352 w 602968"/>
              <a:gd name="connsiteY1" fmla="*/ 3793 h 654329"/>
              <a:gd name="connsiteX2" fmla="*/ 602968 w 602968"/>
              <a:gd name="connsiteY2" fmla="*/ 4385 h 654329"/>
              <a:gd name="connsiteX3" fmla="*/ 602844 w 602968"/>
              <a:gd name="connsiteY3" fmla="*/ 4933 h 654329"/>
              <a:gd name="connsiteX4" fmla="*/ 599638 w 602968"/>
              <a:gd name="connsiteY4" fmla="*/ 10605 h 654329"/>
              <a:gd name="connsiteX5" fmla="*/ 593224 w 602968"/>
              <a:gd name="connsiteY5" fmla="*/ 14859 h 654329"/>
              <a:gd name="connsiteX6" fmla="*/ 586811 w 602968"/>
              <a:gd name="connsiteY6" fmla="*/ 20530 h 654329"/>
              <a:gd name="connsiteX7" fmla="*/ 577191 w 602968"/>
              <a:gd name="connsiteY7" fmla="*/ 24784 h 654329"/>
              <a:gd name="connsiteX8" fmla="*/ 573985 w 602968"/>
              <a:gd name="connsiteY8" fmla="*/ 27620 h 654329"/>
              <a:gd name="connsiteX9" fmla="*/ 570778 w 602968"/>
              <a:gd name="connsiteY9" fmla="*/ 33291 h 654329"/>
              <a:gd name="connsiteX10" fmla="*/ 565968 w 602968"/>
              <a:gd name="connsiteY10" fmla="*/ 37545 h 654329"/>
              <a:gd name="connsiteX11" fmla="*/ 562761 w 602968"/>
              <a:gd name="connsiteY11" fmla="*/ 46052 h 654329"/>
              <a:gd name="connsiteX12" fmla="*/ 556348 w 602968"/>
              <a:gd name="connsiteY12" fmla="*/ 53142 h 654329"/>
              <a:gd name="connsiteX13" fmla="*/ 549935 w 602968"/>
              <a:gd name="connsiteY13" fmla="*/ 61649 h 654329"/>
              <a:gd name="connsiteX14" fmla="*/ 543522 w 602968"/>
              <a:gd name="connsiteY14" fmla="*/ 71574 h 654329"/>
              <a:gd name="connsiteX15" fmla="*/ 537109 w 602968"/>
              <a:gd name="connsiteY15" fmla="*/ 81500 h 654329"/>
              <a:gd name="connsiteX16" fmla="*/ 530695 w 602968"/>
              <a:gd name="connsiteY16" fmla="*/ 94261 h 654329"/>
              <a:gd name="connsiteX17" fmla="*/ 525885 w 602968"/>
              <a:gd name="connsiteY17" fmla="*/ 107022 h 654329"/>
              <a:gd name="connsiteX18" fmla="*/ 519472 w 602968"/>
              <a:gd name="connsiteY18" fmla="*/ 119783 h 654329"/>
              <a:gd name="connsiteX19" fmla="*/ 509852 w 602968"/>
              <a:gd name="connsiteY19" fmla="*/ 135380 h 654329"/>
              <a:gd name="connsiteX20" fmla="*/ 503439 w 602968"/>
              <a:gd name="connsiteY20" fmla="*/ 150976 h 654329"/>
              <a:gd name="connsiteX21" fmla="*/ 493819 w 602968"/>
              <a:gd name="connsiteY21" fmla="*/ 167991 h 654329"/>
              <a:gd name="connsiteX22" fmla="*/ 485803 w 602968"/>
              <a:gd name="connsiteY22" fmla="*/ 189260 h 654329"/>
              <a:gd name="connsiteX23" fmla="*/ 476183 w 602968"/>
              <a:gd name="connsiteY23" fmla="*/ 206274 h 654329"/>
              <a:gd name="connsiteX24" fmla="*/ 466563 w 602968"/>
              <a:gd name="connsiteY24" fmla="*/ 227543 h 654329"/>
              <a:gd name="connsiteX25" fmla="*/ 456943 w 602968"/>
              <a:gd name="connsiteY25" fmla="*/ 247393 h 654329"/>
              <a:gd name="connsiteX26" fmla="*/ 445720 w 602968"/>
              <a:gd name="connsiteY26" fmla="*/ 265826 h 654329"/>
              <a:gd name="connsiteX27" fmla="*/ 436100 w 602968"/>
              <a:gd name="connsiteY27" fmla="*/ 282841 h 654329"/>
              <a:gd name="connsiteX28" fmla="*/ 415257 w 602968"/>
              <a:gd name="connsiteY28" fmla="*/ 319706 h 654329"/>
              <a:gd name="connsiteX29" fmla="*/ 392811 w 602968"/>
              <a:gd name="connsiteY29" fmla="*/ 352318 h 654329"/>
              <a:gd name="connsiteX30" fmla="*/ 371968 w 602968"/>
              <a:gd name="connsiteY30" fmla="*/ 383511 h 654329"/>
              <a:gd name="connsiteX31" fmla="*/ 346315 w 602968"/>
              <a:gd name="connsiteY31" fmla="*/ 411869 h 654329"/>
              <a:gd name="connsiteX32" fmla="*/ 325472 w 602968"/>
              <a:gd name="connsiteY32" fmla="*/ 437391 h 654329"/>
              <a:gd name="connsiteX33" fmla="*/ 301422 w 602968"/>
              <a:gd name="connsiteY33" fmla="*/ 462913 h 654329"/>
              <a:gd name="connsiteX34" fmla="*/ 272563 w 602968"/>
              <a:gd name="connsiteY34" fmla="*/ 488435 h 654329"/>
              <a:gd name="connsiteX35" fmla="*/ 245306 w 602968"/>
              <a:gd name="connsiteY35" fmla="*/ 508286 h 654329"/>
              <a:gd name="connsiteX36" fmla="*/ 221257 w 602968"/>
              <a:gd name="connsiteY36" fmla="*/ 530972 h 654329"/>
              <a:gd name="connsiteX37" fmla="*/ 197207 w 602968"/>
              <a:gd name="connsiteY37" fmla="*/ 549405 h 654329"/>
              <a:gd name="connsiteX38" fmla="*/ 168347 w 602968"/>
              <a:gd name="connsiteY38" fmla="*/ 569255 h 654329"/>
              <a:gd name="connsiteX39" fmla="*/ 144298 w 602968"/>
              <a:gd name="connsiteY39" fmla="*/ 584852 h 654329"/>
              <a:gd name="connsiteX40" fmla="*/ 120248 w 602968"/>
              <a:gd name="connsiteY40" fmla="*/ 600449 h 654329"/>
              <a:gd name="connsiteX41" fmla="*/ 94595 w 602968"/>
              <a:gd name="connsiteY41" fmla="*/ 616046 h 654329"/>
              <a:gd name="connsiteX42" fmla="*/ 83372 w 602968"/>
              <a:gd name="connsiteY42" fmla="*/ 623135 h 654329"/>
              <a:gd name="connsiteX43" fmla="*/ 73752 w 602968"/>
              <a:gd name="connsiteY43" fmla="*/ 628807 h 654329"/>
              <a:gd name="connsiteX44" fmla="*/ 60926 w 602968"/>
              <a:gd name="connsiteY44" fmla="*/ 633061 h 654329"/>
              <a:gd name="connsiteX45" fmla="*/ 51306 w 602968"/>
              <a:gd name="connsiteY45" fmla="*/ 638732 h 654329"/>
              <a:gd name="connsiteX46" fmla="*/ 43289 w 602968"/>
              <a:gd name="connsiteY46" fmla="*/ 641568 h 654329"/>
              <a:gd name="connsiteX47" fmla="*/ 36876 w 602968"/>
              <a:gd name="connsiteY47" fmla="*/ 645822 h 654329"/>
              <a:gd name="connsiteX48" fmla="*/ 27256 w 602968"/>
              <a:gd name="connsiteY48" fmla="*/ 648658 h 654329"/>
              <a:gd name="connsiteX49" fmla="*/ 20843 w 602968"/>
              <a:gd name="connsiteY49" fmla="*/ 651493 h 654329"/>
              <a:gd name="connsiteX50" fmla="*/ 17636 w 602968"/>
              <a:gd name="connsiteY50" fmla="*/ 651493 h 654329"/>
              <a:gd name="connsiteX51" fmla="*/ 12827 w 602968"/>
              <a:gd name="connsiteY51" fmla="*/ 654329 h 654329"/>
              <a:gd name="connsiteX52" fmla="*/ 6413 w 602968"/>
              <a:gd name="connsiteY52" fmla="*/ 654329 h 654329"/>
              <a:gd name="connsiteX53" fmla="*/ 0 w 602968"/>
              <a:gd name="connsiteY53" fmla="*/ 654329 h 654329"/>
              <a:gd name="connsiteX54" fmla="*/ 0 w 602968"/>
              <a:gd name="connsiteY54" fmla="*/ 651493 h 654329"/>
              <a:gd name="connsiteX55" fmla="*/ 0 w 602968"/>
              <a:gd name="connsiteY55" fmla="*/ 648658 h 654329"/>
              <a:gd name="connsiteX56" fmla="*/ 0 w 602968"/>
              <a:gd name="connsiteY56" fmla="*/ 645822 h 654329"/>
              <a:gd name="connsiteX57" fmla="*/ 0 w 602968"/>
              <a:gd name="connsiteY57" fmla="*/ 644404 h 654329"/>
              <a:gd name="connsiteX58" fmla="*/ 6413 w 602968"/>
              <a:gd name="connsiteY58" fmla="*/ 638732 h 654329"/>
              <a:gd name="connsiteX59" fmla="*/ 14430 w 602968"/>
              <a:gd name="connsiteY59" fmla="*/ 628807 h 654329"/>
              <a:gd name="connsiteX60" fmla="*/ 24050 w 602968"/>
              <a:gd name="connsiteY60" fmla="*/ 620300 h 654329"/>
              <a:gd name="connsiteX61" fmla="*/ 40083 w 602968"/>
              <a:gd name="connsiteY61" fmla="*/ 607539 h 654329"/>
              <a:gd name="connsiteX62" fmla="*/ 54513 w 602968"/>
              <a:gd name="connsiteY62" fmla="*/ 594778 h 654329"/>
              <a:gd name="connsiteX63" fmla="*/ 73752 w 602968"/>
              <a:gd name="connsiteY63" fmla="*/ 580599 h 654329"/>
              <a:gd name="connsiteX64" fmla="*/ 110628 w 602968"/>
              <a:gd name="connsiteY64" fmla="*/ 543733 h 654329"/>
              <a:gd name="connsiteX65" fmla="*/ 131471 w 602968"/>
              <a:gd name="connsiteY65" fmla="*/ 526719 h 654329"/>
              <a:gd name="connsiteX66" fmla="*/ 150711 w 602968"/>
              <a:gd name="connsiteY66" fmla="*/ 508286 h 654329"/>
              <a:gd name="connsiteX67" fmla="*/ 168347 w 602968"/>
              <a:gd name="connsiteY67" fmla="*/ 488435 h 654329"/>
              <a:gd name="connsiteX68" fmla="*/ 187587 w 602968"/>
              <a:gd name="connsiteY68" fmla="*/ 470003 h 654329"/>
              <a:gd name="connsiteX69" fmla="*/ 208430 w 602968"/>
              <a:gd name="connsiteY69" fmla="*/ 447316 h 654329"/>
              <a:gd name="connsiteX70" fmla="*/ 227670 w 602968"/>
              <a:gd name="connsiteY70" fmla="*/ 426048 h 654329"/>
              <a:gd name="connsiteX71" fmla="*/ 235686 w 602968"/>
              <a:gd name="connsiteY71" fmla="*/ 416123 h 654329"/>
              <a:gd name="connsiteX72" fmla="*/ 245306 w 602968"/>
              <a:gd name="connsiteY72" fmla="*/ 406198 h 654329"/>
              <a:gd name="connsiteX73" fmla="*/ 254926 w 602968"/>
              <a:gd name="connsiteY73" fmla="*/ 393436 h 654329"/>
              <a:gd name="connsiteX74" fmla="*/ 264546 w 602968"/>
              <a:gd name="connsiteY74" fmla="*/ 380675 h 654329"/>
              <a:gd name="connsiteX75" fmla="*/ 272563 w 602968"/>
              <a:gd name="connsiteY75" fmla="*/ 367914 h 654329"/>
              <a:gd name="connsiteX76" fmla="*/ 282182 w 602968"/>
              <a:gd name="connsiteY76" fmla="*/ 355153 h 654329"/>
              <a:gd name="connsiteX77" fmla="*/ 291802 w 602968"/>
              <a:gd name="connsiteY77" fmla="*/ 339556 h 654329"/>
              <a:gd name="connsiteX78" fmla="*/ 301422 w 602968"/>
              <a:gd name="connsiteY78" fmla="*/ 323960 h 654329"/>
              <a:gd name="connsiteX79" fmla="*/ 309439 w 602968"/>
              <a:gd name="connsiteY79" fmla="*/ 308363 h 654329"/>
              <a:gd name="connsiteX80" fmla="*/ 319059 w 602968"/>
              <a:gd name="connsiteY80" fmla="*/ 291348 h 654329"/>
              <a:gd name="connsiteX81" fmla="*/ 328678 w 602968"/>
              <a:gd name="connsiteY81" fmla="*/ 272915 h 654329"/>
              <a:gd name="connsiteX82" fmla="*/ 338298 w 602968"/>
              <a:gd name="connsiteY82" fmla="*/ 255901 h 654329"/>
              <a:gd name="connsiteX83" fmla="*/ 355935 w 602968"/>
              <a:gd name="connsiteY83" fmla="*/ 219035 h 654329"/>
              <a:gd name="connsiteX84" fmla="*/ 375174 w 602968"/>
              <a:gd name="connsiteY84" fmla="*/ 179334 h 654329"/>
              <a:gd name="connsiteX85" fmla="*/ 383191 w 602968"/>
              <a:gd name="connsiteY85" fmla="*/ 158066 h 654329"/>
              <a:gd name="connsiteX86" fmla="*/ 389604 w 602968"/>
              <a:gd name="connsiteY86" fmla="*/ 141051 h 654329"/>
              <a:gd name="connsiteX87" fmla="*/ 399224 w 602968"/>
              <a:gd name="connsiteY87" fmla="*/ 122619 h 654329"/>
              <a:gd name="connsiteX88" fmla="*/ 408844 w 602968"/>
              <a:gd name="connsiteY88" fmla="*/ 104186 h 654329"/>
              <a:gd name="connsiteX89" fmla="*/ 415257 w 602968"/>
              <a:gd name="connsiteY89" fmla="*/ 88589 h 654329"/>
              <a:gd name="connsiteX90" fmla="*/ 420067 w 602968"/>
              <a:gd name="connsiteY90" fmla="*/ 74410 h 654329"/>
              <a:gd name="connsiteX91" fmla="*/ 426480 w 602968"/>
              <a:gd name="connsiteY91" fmla="*/ 61649 h 654329"/>
              <a:gd name="connsiteX92" fmla="*/ 432893 w 602968"/>
              <a:gd name="connsiteY92" fmla="*/ 48888 h 654329"/>
              <a:gd name="connsiteX93" fmla="*/ 436100 w 602968"/>
              <a:gd name="connsiteY93" fmla="*/ 37545 h 654329"/>
              <a:gd name="connsiteX94" fmla="*/ 439307 w 602968"/>
              <a:gd name="connsiteY94" fmla="*/ 27620 h 654329"/>
              <a:gd name="connsiteX95" fmla="*/ 442513 w 602968"/>
              <a:gd name="connsiteY95" fmla="*/ 20530 h 654329"/>
              <a:gd name="connsiteX96" fmla="*/ 445317 w 602968"/>
              <a:gd name="connsiteY96" fmla="*/ 13091 h 654329"/>
              <a:gd name="connsiteX97" fmla="*/ 479046 w 602968"/>
              <a:gd name="connsiteY97" fmla="*/ 8420 h 654329"/>
              <a:gd name="connsiteX98" fmla="*/ 563887 w 602968"/>
              <a:gd name="connsiteY98" fmla="*/ 1 h 65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02968" h="654329">
                <a:moveTo>
                  <a:pt x="563887" y="1"/>
                </a:moveTo>
                <a:cubicBezTo>
                  <a:pt x="576828" y="17"/>
                  <a:pt x="587720" y="1285"/>
                  <a:pt x="600352" y="3793"/>
                </a:cubicBezTo>
                <a:lnTo>
                  <a:pt x="602968" y="4385"/>
                </a:lnTo>
                <a:lnTo>
                  <a:pt x="602844" y="4933"/>
                </a:lnTo>
                <a:lnTo>
                  <a:pt x="599638" y="10605"/>
                </a:lnTo>
                <a:lnTo>
                  <a:pt x="593224" y="14859"/>
                </a:lnTo>
                <a:lnTo>
                  <a:pt x="586811" y="20530"/>
                </a:lnTo>
                <a:lnTo>
                  <a:pt x="577191" y="24784"/>
                </a:lnTo>
                <a:lnTo>
                  <a:pt x="573985" y="27620"/>
                </a:lnTo>
                <a:lnTo>
                  <a:pt x="570778" y="33291"/>
                </a:lnTo>
                <a:lnTo>
                  <a:pt x="565968" y="37545"/>
                </a:lnTo>
                <a:lnTo>
                  <a:pt x="562761" y="46052"/>
                </a:lnTo>
                <a:lnTo>
                  <a:pt x="556348" y="53142"/>
                </a:lnTo>
                <a:lnTo>
                  <a:pt x="549935" y="61649"/>
                </a:lnTo>
                <a:lnTo>
                  <a:pt x="543522" y="71574"/>
                </a:lnTo>
                <a:lnTo>
                  <a:pt x="537109" y="81500"/>
                </a:lnTo>
                <a:lnTo>
                  <a:pt x="530695" y="94261"/>
                </a:lnTo>
                <a:lnTo>
                  <a:pt x="525885" y="107022"/>
                </a:lnTo>
                <a:lnTo>
                  <a:pt x="519472" y="119783"/>
                </a:lnTo>
                <a:lnTo>
                  <a:pt x="509852" y="135380"/>
                </a:lnTo>
                <a:lnTo>
                  <a:pt x="503439" y="150976"/>
                </a:lnTo>
                <a:lnTo>
                  <a:pt x="493819" y="167991"/>
                </a:lnTo>
                <a:lnTo>
                  <a:pt x="485803" y="189260"/>
                </a:lnTo>
                <a:lnTo>
                  <a:pt x="476183" y="206274"/>
                </a:lnTo>
                <a:lnTo>
                  <a:pt x="466563" y="227543"/>
                </a:lnTo>
                <a:lnTo>
                  <a:pt x="456943" y="247393"/>
                </a:lnTo>
                <a:lnTo>
                  <a:pt x="445720" y="265826"/>
                </a:lnTo>
                <a:lnTo>
                  <a:pt x="436100" y="282841"/>
                </a:lnTo>
                <a:lnTo>
                  <a:pt x="415257" y="319706"/>
                </a:lnTo>
                <a:lnTo>
                  <a:pt x="392811" y="352318"/>
                </a:lnTo>
                <a:lnTo>
                  <a:pt x="371968" y="383511"/>
                </a:lnTo>
                <a:lnTo>
                  <a:pt x="346315" y="411869"/>
                </a:lnTo>
                <a:lnTo>
                  <a:pt x="325472" y="437391"/>
                </a:lnTo>
                <a:lnTo>
                  <a:pt x="301422" y="462913"/>
                </a:lnTo>
                <a:lnTo>
                  <a:pt x="272563" y="488435"/>
                </a:lnTo>
                <a:lnTo>
                  <a:pt x="245306" y="508286"/>
                </a:lnTo>
                <a:lnTo>
                  <a:pt x="221257" y="530972"/>
                </a:lnTo>
                <a:lnTo>
                  <a:pt x="197207" y="549405"/>
                </a:lnTo>
                <a:lnTo>
                  <a:pt x="168347" y="569255"/>
                </a:lnTo>
                <a:lnTo>
                  <a:pt x="144298" y="584852"/>
                </a:lnTo>
                <a:lnTo>
                  <a:pt x="120248" y="600449"/>
                </a:lnTo>
                <a:lnTo>
                  <a:pt x="94595" y="616046"/>
                </a:lnTo>
                <a:lnTo>
                  <a:pt x="83372" y="623135"/>
                </a:lnTo>
                <a:lnTo>
                  <a:pt x="73752" y="628807"/>
                </a:lnTo>
                <a:lnTo>
                  <a:pt x="60926" y="633061"/>
                </a:lnTo>
                <a:lnTo>
                  <a:pt x="51306" y="638732"/>
                </a:lnTo>
                <a:lnTo>
                  <a:pt x="43289" y="641568"/>
                </a:lnTo>
                <a:lnTo>
                  <a:pt x="36876" y="645822"/>
                </a:lnTo>
                <a:lnTo>
                  <a:pt x="27256" y="648658"/>
                </a:lnTo>
                <a:lnTo>
                  <a:pt x="20843" y="651493"/>
                </a:lnTo>
                <a:lnTo>
                  <a:pt x="17636" y="651493"/>
                </a:lnTo>
                <a:lnTo>
                  <a:pt x="12827" y="654329"/>
                </a:lnTo>
                <a:lnTo>
                  <a:pt x="6413" y="654329"/>
                </a:lnTo>
                <a:lnTo>
                  <a:pt x="0" y="654329"/>
                </a:lnTo>
                <a:lnTo>
                  <a:pt x="0" y="651493"/>
                </a:lnTo>
                <a:lnTo>
                  <a:pt x="0" y="648658"/>
                </a:lnTo>
                <a:lnTo>
                  <a:pt x="0" y="645822"/>
                </a:lnTo>
                <a:lnTo>
                  <a:pt x="0" y="644404"/>
                </a:lnTo>
                <a:lnTo>
                  <a:pt x="6413" y="638732"/>
                </a:lnTo>
                <a:lnTo>
                  <a:pt x="14430" y="628807"/>
                </a:lnTo>
                <a:lnTo>
                  <a:pt x="24050" y="620300"/>
                </a:lnTo>
                <a:lnTo>
                  <a:pt x="40083" y="607539"/>
                </a:lnTo>
                <a:lnTo>
                  <a:pt x="54513" y="594778"/>
                </a:lnTo>
                <a:lnTo>
                  <a:pt x="73752" y="580599"/>
                </a:lnTo>
                <a:lnTo>
                  <a:pt x="110628" y="543733"/>
                </a:lnTo>
                <a:lnTo>
                  <a:pt x="131471" y="526719"/>
                </a:lnTo>
                <a:lnTo>
                  <a:pt x="150711" y="508286"/>
                </a:lnTo>
                <a:lnTo>
                  <a:pt x="168347" y="488435"/>
                </a:lnTo>
                <a:lnTo>
                  <a:pt x="187587" y="470003"/>
                </a:lnTo>
                <a:lnTo>
                  <a:pt x="208430" y="447316"/>
                </a:lnTo>
                <a:lnTo>
                  <a:pt x="227670" y="426048"/>
                </a:lnTo>
                <a:lnTo>
                  <a:pt x="235686" y="416123"/>
                </a:lnTo>
                <a:lnTo>
                  <a:pt x="245306" y="406198"/>
                </a:lnTo>
                <a:lnTo>
                  <a:pt x="254926" y="393436"/>
                </a:lnTo>
                <a:lnTo>
                  <a:pt x="264546" y="380675"/>
                </a:lnTo>
                <a:lnTo>
                  <a:pt x="272563" y="367914"/>
                </a:lnTo>
                <a:lnTo>
                  <a:pt x="282182" y="355153"/>
                </a:lnTo>
                <a:lnTo>
                  <a:pt x="291802" y="339556"/>
                </a:lnTo>
                <a:lnTo>
                  <a:pt x="301422" y="323960"/>
                </a:lnTo>
                <a:lnTo>
                  <a:pt x="309439" y="308363"/>
                </a:lnTo>
                <a:lnTo>
                  <a:pt x="319059" y="291348"/>
                </a:lnTo>
                <a:lnTo>
                  <a:pt x="328678" y="272915"/>
                </a:lnTo>
                <a:lnTo>
                  <a:pt x="338298" y="255901"/>
                </a:lnTo>
                <a:lnTo>
                  <a:pt x="355935" y="219035"/>
                </a:lnTo>
                <a:lnTo>
                  <a:pt x="375174" y="179334"/>
                </a:lnTo>
                <a:lnTo>
                  <a:pt x="383191" y="158066"/>
                </a:lnTo>
                <a:lnTo>
                  <a:pt x="389604" y="141051"/>
                </a:lnTo>
                <a:lnTo>
                  <a:pt x="399224" y="122619"/>
                </a:lnTo>
                <a:lnTo>
                  <a:pt x="408844" y="104186"/>
                </a:lnTo>
                <a:lnTo>
                  <a:pt x="415257" y="88589"/>
                </a:lnTo>
                <a:lnTo>
                  <a:pt x="420067" y="74410"/>
                </a:lnTo>
                <a:lnTo>
                  <a:pt x="426480" y="61649"/>
                </a:lnTo>
                <a:lnTo>
                  <a:pt x="432893" y="48888"/>
                </a:lnTo>
                <a:lnTo>
                  <a:pt x="436100" y="37545"/>
                </a:lnTo>
                <a:lnTo>
                  <a:pt x="439307" y="27620"/>
                </a:lnTo>
                <a:lnTo>
                  <a:pt x="442513" y="20530"/>
                </a:lnTo>
                <a:lnTo>
                  <a:pt x="445317" y="13091"/>
                </a:lnTo>
                <a:lnTo>
                  <a:pt x="479046" y="8420"/>
                </a:lnTo>
                <a:cubicBezTo>
                  <a:pt x="520459" y="2770"/>
                  <a:pt x="544477" y="-23"/>
                  <a:pt x="563887" y="1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29" name="任意多边形 128"/>
          <p:cNvSpPr/>
          <p:nvPr/>
        </p:nvSpPr>
        <p:spPr bwMode="auto">
          <a:xfrm>
            <a:off x="1296345" y="2254312"/>
            <a:ext cx="821934" cy="233380"/>
          </a:xfrm>
          <a:custGeom>
            <a:avLst/>
            <a:gdLst>
              <a:gd name="connsiteX0" fmla="*/ 620056 w 821934"/>
              <a:gd name="connsiteY0" fmla="*/ 0 h 233380"/>
              <a:gd name="connsiteX1" fmla="*/ 626464 w 821934"/>
              <a:gd name="connsiteY1" fmla="*/ 0 h 233380"/>
              <a:gd name="connsiteX2" fmla="*/ 632873 w 821934"/>
              <a:gd name="connsiteY2" fmla="*/ 0 h 233380"/>
              <a:gd name="connsiteX3" fmla="*/ 636078 w 821934"/>
              <a:gd name="connsiteY3" fmla="*/ 2846 h 233380"/>
              <a:gd name="connsiteX4" fmla="*/ 640884 w 821934"/>
              <a:gd name="connsiteY4" fmla="*/ 5692 h 233380"/>
              <a:gd name="connsiteX5" fmla="*/ 647293 w 821934"/>
              <a:gd name="connsiteY5" fmla="*/ 8538 h 233380"/>
              <a:gd name="connsiteX6" fmla="*/ 656906 w 821934"/>
              <a:gd name="connsiteY6" fmla="*/ 12808 h 233380"/>
              <a:gd name="connsiteX7" fmla="*/ 666520 w 821934"/>
              <a:gd name="connsiteY7" fmla="*/ 15654 h 233380"/>
              <a:gd name="connsiteX8" fmla="*/ 677735 w 821934"/>
              <a:gd name="connsiteY8" fmla="*/ 18500 h 233380"/>
              <a:gd name="connsiteX9" fmla="*/ 690553 w 821934"/>
              <a:gd name="connsiteY9" fmla="*/ 24192 h 233380"/>
              <a:gd name="connsiteX10" fmla="*/ 706575 w 821934"/>
              <a:gd name="connsiteY10" fmla="*/ 28461 h 233380"/>
              <a:gd name="connsiteX11" fmla="*/ 717790 w 821934"/>
              <a:gd name="connsiteY11" fmla="*/ 36999 h 233380"/>
              <a:gd name="connsiteX12" fmla="*/ 730608 w 821934"/>
              <a:gd name="connsiteY12" fmla="*/ 44115 h 233380"/>
              <a:gd name="connsiteX13" fmla="*/ 754641 w 821934"/>
              <a:gd name="connsiteY13" fmla="*/ 56922 h 233380"/>
              <a:gd name="connsiteX14" fmla="*/ 773868 w 821934"/>
              <a:gd name="connsiteY14" fmla="*/ 69730 h 233380"/>
              <a:gd name="connsiteX15" fmla="*/ 791492 w 821934"/>
              <a:gd name="connsiteY15" fmla="*/ 79691 h 233380"/>
              <a:gd name="connsiteX16" fmla="*/ 801105 w 821934"/>
              <a:gd name="connsiteY16" fmla="*/ 88229 h 233380"/>
              <a:gd name="connsiteX17" fmla="*/ 807514 w 821934"/>
              <a:gd name="connsiteY17" fmla="*/ 95344 h 233380"/>
              <a:gd name="connsiteX18" fmla="*/ 810719 w 821934"/>
              <a:gd name="connsiteY18" fmla="*/ 103883 h 233380"/>
              <a:gd name="connsiteX19" fmla="*/ 817128 w 821934"/>
              <a:gd name="connsiteY19" fmla="*/ 108152 h 233380"/>
              <a:gd name="connsiteX20" fmla="*/ 820332 w 821934"/>
              <a:gd name="connsiteY20" fmla="*/ 116690 h 233380"/>
              <a:gd name="connsiteX21" fmla="*/ 820332 w 821934"/>
              <a:gd name="connsiteY21" fmla="*/ 120959 h 233380"/>
              <a:gd name="connsiteX22" fmla="*/ 821934 w 821934"/>
              <a:gd name="connsiteY22" fmla="*/ 126652 h 233380"/>
              <a:gd name="connsiteX23" fmla="*/ 821934 w 821934"/>
              <a:gd name="connsiteY23" fmla="*/ 130375 h 233380"/>
              <a:gd name="connsiteX24" fmla="*/ 811802 w 821934"/>
              <a:gd name="connsiteY24" fmla="*/ 128243 h 233380"/>
              <a:gd name="connsiteX25" fmla="*/ 771294 w 821934"/>
              <a:gd name="connsiteY25" fmla="*/ 122700 h 233380"/>
              <a:gd name="connsiteX26" fmla="*/ 701444 w 821934"/>
              <a:gd name="connsiteY26" fmla="*/ 116350 h 233380"/>
              <a:gd name="connsiteX27" fmla="*/ 615219 w 821934"/>
              <a:gd name="connsiteY27" fmla="*/ 106165 h 233380"/>
              <a:gd name="connsiteX28" fmla="*/ 600708 w 821934"/>
              <a:gd name="connsiteY28" fmla="*/ 108795 h 233380"/>
              <a:gd name="connsiteX29" fmla="*/ 600829 w 821934"/>
              <a:gd name="connsiteY29" fmla="*/ 108152 h 233380"/>
              <a:gd name="connsiteX30" fmla="*/ 600829 w 821934"/>
              <a:gd name="connsiteY30" fmla="*/ 105306 h 233380"/>
              <a:gd name="connsiteX31" fmla="*/ 600829 w 821934"/>
              <a:gd name="connsiteY31" fmla="*/ 103883 h 233380"/>
              <a:gd name="connsiteX32" fmla="*/ 599227 w 821934"/>
              <a:gd name="connsiteY32" fmla="*/ 101037 h 233380"/>
              <a:gd name="connsiteX33" fmla="*/ 596022 w 821934"/>
              <a:gd name="connsiteY33" fmla="*/ 98191 h 233380"/>
              <a:gd name="connsiteX34" fmla="*/ 586409 w 821934"/>
              <a:gd name="connsiteY34" fmla="*/ 95344 h 233380"/>
              <a:gd name="connsiteX35" fmla="*/ 580000 w 821934"/>
              <a:gd name="connsiteY35" fmla="*/ 95344 h 233380"/>
              <a:gd name="connsiteX36" fmla="*/ 573592 w 821934"/>
              <a:gd name="connsiteY36" fmla="*/ 95344 h 233380"/>
              <a:gd name="connsiteX37" fmla="*/ 570387 w 821934"/>
              <a:gd name="connsiteY37" fmla="*/ 95344 h 233380"/>
              <a:gd name="connsiteX38" fmla="*/ 563978 w 821934"/>
              <a:gd name="connsiteY38" fmla="*/ 95344 h 233380"/>
              <a:gd name="connsiteX39" fmla="*/ 559172 w 821934"/>
              <a:gd name="connsiteY39" fmla="*/ 98191 h 233380"/>
              <a:gd name="connsiteX40" fmla="*/ 552763 w 821934"/>
              <a:gd name="connsiteY40" fmla="*/ 98191 h 233380"/>
              <a:gd name="connsiteX41" fmla="*/ 543150 w 821934"/>
              <a:gd name="connsiteY41" fmla="*/ 101037 h 233380"/>
              <a:gd name="connsiteX42" fmla="*/ 530332 w 821934"/>
              <a:gd name="connsiteY42" fmla="*/ 103883 h 233380"/>
              <a:gd name="connsiteX43" fmla="*/ 522321 w 821934"/>
              <a:gd name="connsiteY43" fmla="*/ 108152 h 233380"/>
              <a:gd name="connsiteX44" fmla="*/ 506299 w 821934"/>
              <a:gd name="connsiteY44" fmla="*/ 110998 h 233380"/>
              <a:gd name="connsiteX45" fmla="*/ 493481 w 821934"/>
              <a:gd name="connsiteY45" fmla="*/ 116690 h 233380"/>
              <a:gd name="connsiteX46" fmla="*/ 479061 w 821934"/>
              <a:gd name="connsiteY46" fmla="*/ 120959 h 233380"/>
              <a:gd name="connsiteX47" fmla="*/ 459835 w 821934"/>
              <a:gd name="connsiteY47" fmla="*/ 126652 h 233380"/>
              <a:gd name="connsiteX48" fmla="*/ 445415 w 821934"/>
              <a:gd name="connsiteY48" fmla="*/ 130921 h 233380"/>
              <a:gd name="connsiteX49" fmla="*/ 422984 w 821934"/>
              <a:gd name="connsiteY49" fmla="*/ 139459 h 233380"/>
              <a:gd name="connsiteX50" fmla="*/ 405359 w 821934"/>
              <a:gd name="connsiteY50" fmla="*/ 146574 h 233380"/>
              <a:gd name="connsiteX51" fmla="*/ 382928 w 821934"/>
              <a:gd name="connsiteY51" fmla="*/ 152266 h 233380"/>
              <a:gd name="connsiteX52" fmla="*/ 362100 w 821934"/>
              <a:gd name="connsiteY52" fmla="*/ 162228 h 233380"/>
              <a:gd name="connsiteX53" fmla="*/ 338067 w 821934"/>
              <a:gd name="connsiteY53" fmla="*/ 169343 h 233380"/>
              <a:gd name="connsiteX54" fmla="*/ 312431 w 821934"/>
              <a:gd name="connsiteY54" fmla="*/ 180727 h 233380"/>
              <a:gd name="connsiteX55" fmla="*/ 291602 w 821934"/>
              <a:gd name="connsiteY55" fmla="*/ 187843 h 233380"/>
              <a:gd name="connsiteX56" fmla="*/ 272376 w 821934"/>
              <a:gd name="connsiteY56" fmla="*/ 194958 h 233380"/>
              <a:gd name="connsiteX57" fmla="*/ 254752 w 821934"/>
              <a:gd name="connsiteY57" fmla="*/ 200650 h 233380"/>
              <a:gd name="connsiteX58" fmla="*/ 235525 w 821934"/>
              <a:gd name="connsiteY58" fmla="*/ 207765 h 233380"/>
              <a:gd name="connsiteX59" fmla="*/ 221105 w 821934"/>
              <a:gd name="connsiteY59" fmla="*/ 213458 h 233380"/>
              <a:gd name="connsiteX60" fmla="*/ 205083 w 821934"/>
              <a:gd name="connsiteY60" fmla="*/ 216304 h 233380"/>
              <a:gd name="connsiteX61" fmla="*/ 193868 w 821934"/>
              <a:gd name="connsiteY61" fmla="*/ 220573 h 233380"/>
              <a:gd name="connsiteX62" fmla="*/ 181050 w 821934"/>
              <a:gd name="connsiteY62" fmla="*/ 223419 h 233380"/>
              <a:gd name="connsiteX63" fmla="*/ 168232 w 821934"/>
              <a:gd name="connsiteY63" fmla="*/ 229111 h 233380"/>
              <a:gd name="connsiteX64" fmla="*/ 158619 w 821934"/>
              <a:gd name="connsiteY64" fmla="*/ 231957 h 233380"/>
              <a:gd name="connsiteX65" fmla="*/ 150608 w 821934"/>
              <a:gd name="connsiteY65" fmla="*/ 231957 h 233380"/>
              <a:gd name="connsiteX66" fmla="*/ 144199 w 821934"/>
              <a:gd name="connsiteY66" fmla="*/ 233380 h 233380"/>
              <a:gd name="connsiteX67" fmla="*/ 137790 w 821934"/>
              <a:gd name="connsiteY67" fmla="*/ 233380 h 233380"/>
              <a:gd name="connsiteX68" fmla="*/ 134586 w 821934"/>
              <a:gd name="connsiteY68" fmla="*/ 233380 h 233380"/>
              <a:gd name="connsiteX69" fmla="*/ 124972 w 821934"/>
              <a:gd name="connsiteY69" fmla="*/ 233380 h 233380"/>
              <a:gd name="connsiteX70" fmla="*/ 116961 w 821934"/>
              <a:gd name="connsiteY70" fmla="*/ 233380 h 233380"/>
              <a:gd name="connsiteX71" fmla="*/ 107348 w 821934"/>
              <a:gd name="connsiteY71" fmla="*/ 231957 h 233380"/>
              <a:gd name="connsiteX72" fmla="*/ 97735 w 821934"/>
              <a:gd name="connsiteY72" fmla="*/ 229111 h 233380"/>
              <a:gd name="connsiteX73" fmla="*/ 88122 w 821934"/>
              <a:gd name="connsiteY73" fmla="*/ 223419 h 233380"/>
              <a:gd name="connsiteX74" fmla="*/ 76906 w 821934"/>
              <a:gd name="connsiteY74" fmla="*/ 219150 h 233380"/>
              <a:gd name="connsiteX75" fmla="*/ 67293 w 821934"/>
              <a:gd name="connsiteY75" fmla="*/ 213458 h 233380"/>
              <a:gd name="connsiteX76" fmla="*/ 51271 w 821934"/>
              <a:gd name="connsiteY76" fmla="*/ 206342 h 233380"/>
              <a:gd name="connsiteX77" fmla="*/ 40055 w 821934"/>
              <a:gd name="connsiteY77" fmla="*/ 200650 h 233380"/>
              <a:gd name="connsiteX78" fmla="*/ 27238 w 821934"/>
              <a:gd name="connsiteY78" fmla="*/ 193535 h 233380"/>
              <a:gd name="connsiteX79" fmla="*/ 17624 w 821934"/>
              <a:gd name="connsiteY79" fmla="*/ 187843 h 233380"/>
              <a:gd name="connsiteX80" fmla="*/ 11216 w 821934"/>
              <a:gd name="connsiteY80" fmla="*/ 182151 h 233380"/>
              <a:gd name="connsiteX81" fmla="*/ 6409 w 821934"/>
              <a:gd name="connsiteY81" fmla="*/ 177881 h 233380"/>
              <a:gd name="connsiteX82" fmla="*/ 3204 w 821934"/>
              <a:gd name="connsiteY82" fmla="*/ 172189 h 233380"/>
              <a:gd name="connsiteX83" fmla="*/ 0 w 821934"/>
              <a:gd name="connsiteY83" fmla="*/ 167920 h 233380"/>
              <a:gd name="connsiteX84" fmla="*/ 3204 w 821934"/>
              <a:gd name="connsiteY84" fmla="*/ 162228 h 233380"/>
              <a:gd name="connsiteX85" fmla="*/ 3204 w 821934"/>
              <a:gd name="connsiteY85" fmla="*/ 156536 h 233380"/>
              <a:gd name="connsiteX86" fmla="*/ 3204 w 821934"/>
              <a:gd name="connsiteY86" fmla="*/ 152266 h 233380"/>
              <a:gd name="connsiteX87" fmla="*/ 9613 w 821934"/>
              <a:gd name="connsiteY87" fmla="*/ 146574 h 233380"/>
              <a:gd name="connsiteX88" fmla="*/ 11216 w 821934"/>
              <a:gd name="connsiteY88" fmla="*/ 143728 h 233380"/>
              <a:gd name="connsiteX89" fmla="*/ 20829 w 821934"/>
              <a:gd name="connsiteY89" fmla="*/ 142305 h 233380"/>
              <a:gd name="connsiteX90" fmla="*/ 30442 w 821934"/>
              <a:gd name="connsiteY90" fmla="*/ 142305 h 233380"/>
              <a:gd name="connsiteX91" fmla="*/ 40055 w 821934"/>
              <a:gd name="connsiteY91" fmla="*/ 139459 h 233380"/>
              <a:gd name="connsiteX92" fmla="*/ 51271 w 821934"/>
              <a:gd name="connsiteY92" fmla="*/ 139459 h 233380"/>
              <a:gd name="connsiteX93" fmla="*/ 57680 w 821934"/>
              <a:gd name="connsiteY93" fmla="*/ 139459 h 233380"/>
              <a:gd name="connsiteX94" fmla="*/ 64088 w 821934"/>
              <a:gd name="connsiteY94" fmla="*/ 139459 h 233380"/>
              <a:gd name="connsiteX95" fmla="*/ 73702 w 821934"/>
              <a:gd name="connsiteY95" fmla="*/ 139459 h 233380"/>
              <a:gd name="connsiteX96" fmla="*/ 83315 w 821934"/>
              <a:gd name="connsiteY96" fmla="*/ 136613 h 233380"/>
              <a:gd name="connsiteX97" fmla="*/ 91326 w 821934"/>
              <a:gd name="connsiteY97" fmla="*/ 136613 h 233380"/>
              <a:gd name="connsiteX98" fmla="*/ 100939 w 821934"/>
              <a:gd name="connsiteY98" fmla="*/ 136613 h 233380"/>
              <a:gd name="connsiteX99" fmla="*/ 110553 w 821934"/>
              <a:gd name="connsiteY99" fmla="*/ 133767 h 233380"/>
              <a:gd name="connsiteX100" fmla="*/ 121768 w 821934"/>
              <a:gd name="connsiteY100" fmla="*/ 133767 h 233380"/>
              <a:gd name="connsiteX101" fmla="*/ 134586 w 821934"/>
              <a:gd name="connsiteY101" fmla="*/ 130921 h 233380"/>
              <a:gd name="connsiteX102" fmla="*/ 150608 w 821934"/>
              <a:gd name="connsiteY102" fmla="*/ 129498 h 233380"/>
              <a:gd name="connsiteX103" fmla="*/ 177845 w 821934"/>
              <a:gd name="connsiteY103" fmla="*/ 123805 h 233380"/>
              <a:gd name="connsiteX104" fmla="*/ 208287 w 821934"/>
              <a:gd name="connsiteY104" fmla="*/ 118113 h 233380"/>
              <a:gd name="connsiteX105" fmla="*/ 241934 w 821934"/>
              <a:gd name="connsiteY105" fmla="*/ 110998 h 233380"/>
              <a:gd name="connsiteX106" fmla="*/ 278785 w 821934"/>
              <a:gd name="connsiteY106" fmla="*/ 103883 h 233380"/>
              <a:gd name="connsiteX107" fmla="*/ 312431 w 821934"/>
              <a:gd name="connsiteY107" fmla="*/ 95344 h 233380"/>
              <a:gd name="connsiteX108" fmla="*/ 342873 w 821934"/>
              <a:gd name="connsiteY108" fmla="*/ 88229 h 233380"/>
              <a:gd name="connsiteX109" fmla="*/ 374917 w 821934"/>
              <a:gd name="connsiteY109" fmla="*/ 82537 h 233380"/>
              <a:gd name="connsiteX110" fmla="*/ 402155 w 821934"/>
              <a:gd name="connsiteY110" fmla="*/ 75422 h 233380"/>
              <a:gd name="connsiteX111" fmla="*/ 426188 w 821934"/>
              <a:gd name="connsiteY111" fmla="*/ 69730 h 233380"/>
              <a:gd name="connsiteX112" fmla="*/ 451824 w 821934"/>
              <a:gd name="connsiteY112" fmla="*/ 64037 h 233380"/>
              <a:gd name="connsiteX113" fmla="*/ 469448 w 821934"/>
              <a:gd name="connsiteY113" fmla="*/ 59768 h 233380"/>
              <a:gd name="connsiteX114" fmla="*/ 488674 w 821934"/>
              <a:gd name="connsiteY114" fmla="*/ 54076 h 233380"/>
              <a:gd name="connsiteX115" fmla="*/ 506299 w 821934"/>
              <a:gd name="connsiteY115" fmla="*/ 46961 h 233380"/>
              <a:gd name="connsiteX116" fmla="*/ 522321 w 821934"/>
              <a:gd name="connsiteY116" fmla="*/ 41269 h 233380"/>
              <a:gd name="connsiteX117" fmla="*/ 536741 w 821934"/>
              <a:gd name="connsiteY117" fmla="*/ 36999 h 233380"/>
              <a:gd name="connsiteX118" fmla="*/ 549558 w 821934"/>
              <a:gd name="connsiteY118" fmla="*/ 31307 h 233380"/>
              <a:gd name="connsiteX119" fmla="*/ 562376 w 821934"/>
              <a:gd name="connsiteY119" fmla="*/ 25615 h 233380"/>
              <a:gd name="connsiteX120" fmla="*/ 570387 w 821934"/>
              <a:gd name="connsiteY120" fmla="*/ 21346 h 233380"/>
              <a:gd name="connsiteX121" fmla="*/ 580000 w 821934"/>
              <a:gd name="connsiteY121" fmla="*/ 15654 h 233380"/>
              <a:gd name="connsiteX122" fmla="*/ 596022 w 821934"/>
              <a:gd name="connsiteY122" fmla="*/ 11384 h 233380"/>
              <a:gd name="connsiteX123" fmla="*/ 607238 w 821934"/>
              <a:gd name="connsiteY123" fmla="*/ 5692 h 233380"/>
              <a:gd name="connsiteX124" fmla="*/ 620056 w 821934"/>
              <a:gd name="connsiteY124" fmla="*/ 0 h 23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821934" h="233380">
                <a:moveTo>
                  <a:pt x="620056" y="0"/>
                </a:moveTo>
                <a:lnTo>
                  <a:pt x="626464" y="0"/>
                </a:lnTo>
                <a:lnTo>
                  <a:pt x="632873" y="0"/>
                </a:lnTo>
                <a:lnTo>
                  <a:pt x="636078" y="2846"/>
                </a:lnTo>
                <a:lnTo>
                  <a:pt x="640884" y="5692"/>
                </a:lnTo>
                <a:lnTo>
                  <a:pt x="647293" y="8538"/>
                </a:lnTo>
                <a:lnTo>
                  <a:pt x="656906" y="12808"/>
                </a:lnTo>
                <a:lnTo>
                  <a:pt x="666520" y="15654"/>
                </a:lnTo>
                <a:lnTo>
                  <a:pt x="677735" y="18500"/>
                </a:lnTo>
                <a:lnTo>
                  <a:pt x="690553" y="24192"/>
                </a:lnTo>
                <a:lnTo>
                  <a:pt x="706575" y="28461"/>
                </a:lnTo>
                <a:lnTo>
                  <a:pt x="717790" y="36999"/>
                </a:lnTo>
                <a:lnTo>
                  <a:pt x="730608" y="44115"/>
                </a:lnTo>
                <a:lnTo>
                  <a:pt x="754641" y="56922"/>
                </a:lnTo>
                <a:lnTo>
                  <a:pt x="773868" y="69730"/>
                </a:lnTo>
                <a:lnTo>
                  <a:pt x="791492" y="79691"/>
                </a:lnTo>
                <a:lnTo>
                  <a:pt x="801105" y="88229"/>
                </a:lnTo>
                <a:lnTo>
                  <a:pt x="807514" y="95344"/>
                </a:lnTo>
                <a:lnTo>
                  <a:pt x="810719" y="103883"/>
                </a:lnTo>
                <a:lnTo>
                  <a:pt x="817128" y="108152"/>
                </a:lnTo>
                <a:lnTo>
                  <a:pt x="820332" y="116690"/>
                </a:lnTo>
                <a:lnTo>
                  <a:pt x="820332" y="120959"/>
                </a:lnTo>
                <a:lnTo>
                  <a:pt x="821934" y="126652"/>
                </a:lnTo>
                <a:lnTo>
                  <a:pt x="821934" y="130375"/>
                </a:lnTo>
                <a:lnTo>
                  <a:pt x="811802" y="128243"/>
                </a:lnTo>
                <a:cubicBezTo>
                  <a:pt x="803684" y="126641"/>
                  <a:pt x="794762" y="125307"/>
                  <a:pt x="771294" y="122700"/>
                </a:cubicBezTo>
                <a:cubicBezTo>
                  <a:pt x="748058" y="120118"/>
                  <a:pt x="724727" y="118467"/>
                  <a:pt x="701444" y="116350"/>
                </a:cubicBezTo>
                <a:cubicBezTo>
                  <a:pt x="662888" y="103498"/>
                  <a:pt x="655419" y="99557"/>
                  <a:pt x="615219" y="106165"/>
                </a:cubicBezTo>
                <a:lnTo>
                  <a:pt x="600708" y="108795"/>
                </a:lnTo>
                <a:lnTo>
                  <a:pt x="600829" y="108152"/>
                </a:lnTo>
                <a:lnTo>
                  <a:pt x="600829" y="105306"/>
                </a:lnTo>
                <a:lnTo>
                  <a:pt x="600829" y="103883"/>
                </a:lnTo>
                <a:lnTo>
                  <a:pt x="599227" y="101037"/>
                </a:lnTo>
                <a:lnTo>
                  <a:pt x="596022" y="98191"/>
                </a:lnTo>
                <a:lnTo>
                  <a:pt x="586409" y="95344"/>
                </a:lnTo>
                <a:lnTo>
                  <a:pt x="580000" y="95344"/>
                </a:lnTo>
                <a:lnTo>
                  <a:pt x="573592" y="95344"/>
                </a:lnTo>
                <a:lnTo>
                  <a:pt x="570387" y="95344"/>
                </a:lnTo>
                <a:lnTo>
                  <a:pt x="563978" y="95344"/>
                </a:lnTo>
                <a:lnTo>
                  <a:pt x="559172" y="98191"/>
                </a:lnTo>
                <a:lnTo>
                  <a:pt x="552763" y="98191"/>
                </a:lnTo>
                <a:lnTo>
                  <a:pt x="543150" y="101037"/>
                </a:lnTo>
                <a:lnTo>
                  <a:pt x="530332" y="103883"/>
                </a:lnTo>
                <a:lnTo>
                  <a:pt x="522321" y="108152"/>
                </a:lnTo>
                <a:lnTo>
                  <a:pt x="506299" y="110998"/>
                </a:lnTo>
                <a:lnTo>
                  <a:pt x="493481" y="116690"/>
                </a:lnTo>
                <a:lnTo>
                  <a:pt x="479061" y="120959"/>
                </a:lnTo>
                <a:lnTo>
                  <a:pt x="459835" y="126652"/>
                </a:lnTo>
                <a:lnTo>
                  <a:pt x="445415" y="130921"/>
                </a:lnTo>
                <a:lnTo>
                  <a:pt x="422984" y="139459"/>
                </a:lnTo>
                <a:lnTo>
                  <a:pt x="405359" y="146574"/>
                </a:lnTo>
                <a:lnTo>
                  <a:pt x="382928" y="152266"/>
                </a:lnTo>
                <a:lnTo>
                  <a:pt x="362100" y="162228"/>
                </a:lnTo>
                <a:lnTo>
                  <a:pt x="338067" y="169343"/>
                </a:lnTo>
                <a:lnTo>
                  <a:pt x="312431" y="180727"/>
                </a:lnTo>
                <a:lnTo>
                  <a:pt x="291602" y="187843"/>
                </a:lnTo>
                <a:lnTo>
                  <a:pt x="272376" y="194958"/>
                </a:lnTo>
                <a:lnTo>
                  <a:pt x="254752" y="200650"/>
                </a:lnTo>
                <a:lnTo>
                  <a:pt x="235525" y="207765"/>
                </a:lnTo>
                <a:lnTo>
                  <a:pt x="221105" y="213458"/>
                </a:lnTo>
                <a:lnTo>
                  <a:pt x="205083" y="216304"/>
                </a:lnTo>
                <a:lnTo>
                  <a:pt x="193868" y="220573"/>
                </a:lnTo>
                <a:lnTo>
                  <a:pt x="181050" y="223419"/>
                </a:lnTo>
                <a:lnTo>
                  <a:pt x="168232" y="229111"/>
                </a:lnTo>
                <a:lnTo>
                  <a:pt x="158619" y="231957"/>
                </a:lnTo>
                <a:lnTo>
                  <a:pt x="150608" y="231957"/>
                </a:lnTo>
                <a:lnTo>
                  <a:pt x="144199" y="233380"/>
                </a:lnTo>
                <a:lnTo>
                  <a:pt x="137790" y="233380"/>
                </a:lnTo>
                <a:lnTo>
                  <a:pt x="134586" y="233380"/>
                </a:lnTo>
                <a:lnTo>
                  <a:pt x="124972" y="233380"/>
                </a:lnTo>
                <a:lnTo>
                  <a:pt x="116961" y="233380"/>
                </a:lnTo>
                <a:lnTo>
                  <a:pt x="107348" y="231957"/>
                </a:lnTo>
                <a:lnTo>
                  <a:pt x="97735" y="229111"/>
                </a:lnTo>
                <a:lnTo>
                  <a:pt x="88122" y="223419"/>
                </a:lnTo>
                <a:lnTo>
                  <a:pt x="76906" y="219150"/>
                </a:lnTo>
                <a:lnTo>
                  <a:pt x="67293" y="213458"/>
                </a:lnTo>
                <a:lnTo>
                  <a:pt x="51271" y="206342"/>
                </a:lnTo>
                <a:lnTo>
                  <a:pt x="40055" y="200650"/>
                </a:lnTo>
                <a:lnTo>
                  <a:pt x="27238" y="193535"/>
                </a:lnTo>
                <a:lnTo>
                  <a:pt x="17624" y="187843"/>
                </a:lnTo>
                <a:lnTo>
                  <a:pt x="11216" y="182151"/>
                </a:lnTo>
                <a:lnTo>
                  <a:pt x="6409" y="177881"/>
                </a:lnTo>
                <a:lnTo>
                  <a:pt x="3204" y="172189"/>
                </a:lnTo>
                <a:lnTo>
                  <a:pt x="0" y="167920"/>
                </a:lnTo>
                <a:lnTo>
                  <a:pt x="3204" y="162228"/>
                </a:lnTo>
                <a:lnTo>
                  <a:pt x="3204" y="156536"/>
                </a:lnTo>
                <a:lnTo>
                  <a:pt x="3204" y="152266"/>
                </a:lnTo>
                <a:lnTo>
                  <a:pt x="9613" y="146574"/>
                </a:lnTo>
                <a:lnTo>
                  <a:pt x="11216" y="143728"/>
                </a:lnTo>
                <a:lnTo>
                  <a:pt x="20829" y="142305"/>
                </a:lnTo>
                <a:lnTo>
                  <a:pt x="30442" y="142305"/>
                </a:lnTo>
                <a:lnTo>
                  <a:pt x="40055" y="139459"/>
                </a:lnTo>
                <a:lnTo>
                  <a:pt x="51271" y="139459"/>
                </a:lnTo>
                <a:lnTo>
                  <a:pt x="57680" y="139459"/>
                </a:lnTo>
                <a:lnTo>
                  <a:pt x="64088" y="139459"/>
                </a:lnTo>
                <a:lnTo>
                  <a:pt x="73702" y="139459"/>
                </a:lnTo>
                <a:lnTo>
                  <a:pt x="83315" y="136613"/>
                </a:lnTo>
                <a:lnTo>
                  <a:pt x="91326" y="136613"/>
                </a:lnTo>
                <a:lnTo>
                  <a:pt x="100939" y="136613"/>
                </a:lnTo>
                <a:lnTo>
                  <a:pt x="110553" y="133767"/>
                </a:lnTo>
                <a:lnTo>
                  <a:pt x="121768" y="133767"/>
                </a:lnTo>
                <a:lnTo>
                  <a:pt x="134586" y="130921"/>
                </a:lnTo>
                <a:lnTo>
                  <a:pt x="150608" y="129498"/>
                </a:lnTo>
                <a:lnTo>
                  <a:pt x="177845" y="123805"/>
                </a:lnTo>
                <a:lnTo>
                  <a:pt x="208287" y="118113"/>
                </a:lnTo>
                <a:lnTo>
                  <a:pt x="241934" y="110998"/>
                </a:lnTo>
                <a:lnTo>
                  <a:pt x="278785" y="103883"/>
                </a:lnTo>
                <a:lnTo>
                  <a:pt x="312431" y="95344"/>
                </a:lnTo>
                <a:lnTo>
                  <a:pt x="342873" y="88229"/>
                </a:lnTo>
                <a:lnTo>
                  <a:pt x="374917" y="82537"/>
                </a:lnTo>
                <a:lnTo>
                  <a:pt x="402155" y="75422"/>
                </a:lnTo>
                <a:lnTo>
                  <a:pt x="426188" y="69730"/>
                </a:lnTo>
                <a:lnTo>
                  <a:pt x="451824" y="64037"/>
                </a:lnTo>
                <a:lnTo>
                  <a:pt x="469448" y="59768"/>
                </a:lnTo>
                <a:lnTo>
                  <a:pt x="488674" y="54076"/>
                </a:lnTo>
                <a:lnTo>
                  <a:pt x="506299" y="46961"/>
                </a:lnTo>
                <a:lnTo>
                  <a:pt x="522321" y="41269"/>
                </a:lnTo>
                <a:lnTo>
                  <a:pt x="536741" y="36999"/>
                </a:lnTo>
                <a:lnTo>
                  <a:pt x="549558" y="31307"/>
                </a:lnTo>
                <a:lnTo>
                  <a:pt x="562376" y="25615"/>
                </a:lnTo>
                <a:lnTo>
                  <a:pt x="570387" y="21346"/>
                </a:lnTo>
                <a:lnTo>
                  <a:pt x="580000" y="15654"/>
                </a:lnTo>
                <a:lnTo>
                  <a:pt x="596022" y="11384"/>
                </a:lnTo>
                <a:lnTo>
                  <a:pt x="607238" y="5692"/>
                </a:lnTo>
                <a:lnTo>
                  <a:pt x="620056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30" name="任意多边形 129"/>
          <p:cNvSpPr/>
          <p:nvPr/>
        </p:nvSpPr>
        <p:spPr bwMode="auto">
          <a:xfrm>
            <a:off x="981574" y="2817839"/>
            <a:ext cx="513059" cy="197088"/>
          </a:xfrm>
          <a:custGeom>
            <a:avLst/>
            <a:gdLst>
              <a:gd name="connsiteX0" fmla="*/ 388001 w 513059"/>
              <a:gd name="connsiteY0" fmla="*/ 0 h 197088"/>
              <a:gd name="connsiteX1" fmla="*/ 394414 w 513059"/>
              <a:gd name="connsiteY1" fmla="*/ 2836 h 197088"/>
              <a:gd name="connsiteX2" fmla="*/ 397621 w 513059"/>
              <a:gd name="connsiteY2" fmla="*/ 2836 h 197088"/>
              <a:gd name="connsiteX3" fmla="*/ 402431 w 513059"/>
              <a:gd name="connsiteY3" fmla="*/ 8507 h 197088"/>
              <a:gd name="connsiteX4" fmla="*/ 412051 w 513059"/>
              <a:gd name="connsiteY4" fmla="*/ 12761 h 197088"/>
              <a:gd name="connsiteX5" fmla="*/ 421670 w 513059"/>
              <a:gd name="connsiteY5" fmla="*/ 18433 h 197088"/>
              <a:gd name="connsiteX6" fmla="*/ 431290 w 513059"/>
              <a:gd name="connsiteY6" fmla="*/ 25522 h 197088"/>
              <a:gd name="connsiteX7" fmla="*/ 442514 w 513059"/>
              <a:gd name="connsiteY7" fmla="*/ 34030 h 197088"/>
              <a:gd name="connsiteX8" fmla="*/ 455340 w 513059"/>
              <a:gd name="connsiteY8" fmla="*/ 43955 h 197088"/>
              <a:gd name="connsiteX9" fmla="*/ 468166 w 513059"/>
              <a:gd name="connsiteY9" fmla="*/ 59552 h 197088"/>
              <a:gd name="connsiteX10" fmla="*/ 479390 w 513059"/>
              <a:gd name="connsiteY10" fmla="*/ 69477 h 197088"/>
              <a:gd name="connsiteX11" fmla="*/ 489009 w 513059"/>
              <a:gd name="connsiteY11" fmla="*/ 79402 h 197088"/>
              <a:gd name="connsiteX12" fmla="*/ 498629 w 513059"/>
              <a:gd name="connsiteY12" fmla="*/ 89328 h 197088"/>
              <a:gd name="connsiteX13" fmla="*/ 505043 w 513059"/>
              <a:gd name="connsiteY13" fmla="*/ 97835 h 197088"/>
              <a:gd name="connsiteX14" fmla="*/ 509852 w 513059"/>
              <a:gd name="connsiteY14" fmla="*/ 102089 h 197088"/>
              <a:gd name="connsiteX15" fmla="*/ 513059 w 513059"/>
              <a:gd name="connsiteY15" fmla="*/ 107760 h 197088"/>
              <a:gd name="connsiteX16" fmla="*/ 513059 w 513059"/>
              <a:gd name="connsiteY16" fmla="*/ 110596 h 197088"/>
              <a:gd name="connsiteX17" fmla="*/ 513059 w 513059"/>
              <a:gd name="connsiteY17" fmla="*/ 114850 h 197088"/>
              <a:gd name="connsiteX18" fmla="*/ 513059 w 513059"/>
              <a:gd name="connsiteY18" fmla="*/ 120521 h 197088"/>
              <a:gd name="connsiteX19" fmla="*/ 509852 w 513059"/>
              <a:gd name="connsiteY19" fmla="*/ 126193 h 197088"/>
              <a:gd name="connsiteX20" fmla="*/ 508373 w 513059"/>
              <a:gd name="connsiteY20" fmla="*/ 132734 h 197088"/>
              <a:gd name="connsiteX21" fmla="*/ 505757 w 513059"/>
              <a:gd name="connsiteY21" fmla="*/ 132142 h 197088"/>
              <a:gd name="connsiteX22" fmla="*/ 384451 w 513059"/>
              <a:gd name="connsiteY22" fmla="*/ 136769 h 197088"/>
              <a:gd name="connsiteX23" fmla="*/ 350722 w 513059"/>
              <a:gd name="connsiteY23" fmla="*/ 141440 h 197088"/>
              <a:gd name="connsiteX24" fmla="*/ 351125 w 513059"/>
              <a:gd name="connsiteY24" fmla="*/ 140372 h 197088"/>
              <a:gd name="connsiteX25" fmla="*/ 354332 w 513059"/>
              <a:gd name="connsiteY25" fmla="*/ 136118 h 197088"/>
              <a:gd name="connsiteX26" fmla="*/ 354332 w 513059"/>
              <a:gd name="connsiteY26" fmla="*/ 130446 h 197088"/>
              <a:gd name="connsiteX27" fmla="*/ 354332 w 513059"/>
              <a:gd name="connsiteY27" fmla="*/ 127611 h 197088"/>
              <a:gd name="connsiteX28" fmla="*/ 354332 w 513059"/>
              <a:gd name="connsiteY28" fmla="*/ 126193 h 197088"/>
              <a:gd name="connsiteX29" fmla="*/ 347918 w 513059"/>
              <a:gd name="connsiteY29" fmla="*/ 123357 h 197088"/>
              <a:gd name="connsiteX30" fmla="*/ 341505 w 513059"/>
              <a:gd name="connsiteY30" fmla="*/ 123357 h 197088"/>
              <a:gd name="connsiteX31" fmla="*/ 331885 w 513059"/>
              <a:gd name="connsiteY31" fmla="*/ 126193 h 197088"/>
              <a:gd name="connsiteX32" fmla="*/ 320662 w 513059"/>
              <a:gd name="connsiteY32" fmla="*/ 127611 h 197088"/>
              <a:gd name="connsiteX33" fmla="*/ 307836 w 513059"/>
              <a:gd name="connsiteY33" fmla="*/ 133282 h 197088"/>
              <a:gd name="connsiteX34" fmla="*/ 291802 w 513059"/>
              <a:gd name="connsiteY34" fmla="*/ 138954 h 197088"/>
              <a:gd name="connsiteX35" fmla="*/ 277373 w 513059"/>
              <a:gd name="connsiteY35" fmla="*/ 146043 h 197088"/>
              <a:gd name="connsiteX36" fmla="*/ 258133 w 513059"/>
              <a:gd name="connsiteY36" fmla="*/ 153133 h 197088"/>
              <a:gd name="connsiteX37" fmla="*/ 237290 w 513059"/>
              <a:gd name="connsiteY37" fmla="*/ 164476 h 197088"/>
              <a:gd name="connsiteX38" fmla="*/ 221257 w 513059"/>
              <a:gd name="connsiteY38" fmla="*/ 174401 h 197088"/>
              <a:gd name="connsiteX39" fmla="*/ 203620 w 513059"/>
              <a:gd name="connsiteY39" fmla="*/ 181491 h 197088"/>
              <a:gd name="connsiteX40" fmla="*/ 187587 w 513059"/>
              <a:gd name="connsiteY40" fmla="*/ 187162 h 197088"/>
              <a:gd name="connsiteX41" fmla="*/ 173158 w 513059"/>
              <a:gd name="connsiteY41" fmla="*/ 191416 h 197088"/>
              <a:gd name="connsiteX42" fmla="*/ 157125 w 513059"/>
              <a:gd name="connsiteY42" fmla="*/ 194252 h 197088"/>
              <a:gd name="connsiteX43" fmla="*/ 144298 w 513059"/>
              <a:gd name="connsiteY43" fmla="*/ 197088 h 197088"/>
              <a:gd name="connsiteX44" fmla="*/ 133075 w 513059"/>
              <a:gd name="connsiteY44" fmla="*/ 197088 h 197088"/>
              <a:gd name="connsiteX45" fmla="*/ 117042 w 513059"/>
              <a:gd name="connsiteY45" fmla="*/ 197088 h 197088"/>
              <a:gd name="connsiteX46" fmla="*/ 104215 w 513059"/>
              <a:gd name="connsiteY46" fmla="*/ 194252 h 197088"/>
              <a:gd name="connsiteX47" fmla="*/ 86579 w 513059"/>
              <a:gd name="connsiteY47" fmla="*/ 189998 h 197088"/>
              <a:gd name="connsiteX48" fmla="*/ 70546 w 513059"/>
              <a:gd name="connsiteY48" fmla="*/ 181491 h 197088"/>
              <a:gd name="connsiteX49" fmla="*/ 56116 w 513059"/>
              <a:gd name="connsiteY49" fmla="*/ 174401 h 197088"/>
              <a:gd name="connsiteX50" fmla="*/ 36876 w 513059"/>
              <a:gd name="connsiteY50" fmla="*/ 164476 h 197088"/>
              <a:gd name="connsiteX51" fmla="*/ 19240 w 513059"/>
              <a:gd name="connsiteY51" fmla="*/ 153133 h 197088"/>
              <a:gd name="connsiteX52" fmla="*/ 0 w 513059"/>
              <a:gd name="connsiteY52" fmla="*/ 140372 h 197088"/>
              <a:gd name="connsiteX53" fmla="*/ 6414 w 513059"/>
              <a:gd name="connsiteY53" fmla="*/ 133282 h 197088"/>
              <a:gd name="connsiteX54" fmla="*/ 12827 w 513059"/>
              <a:gd name="connsiteY54" fmla="*/ 130446 h 197088"/>
              <a:gd name="connsiteX55" fmla="*/ 19240 w 513059"/>
              <a:gd name="connsiteY55" fmla="*/ 126193 h 197088"/>
              <a:gd name="connsiteX56" fmla="*/ 28860 w 513059"/>
              <a:gd name="connsiteY56" fmla="*/ 123357 h 197088"/>
              <a:gd name="connsiteX57" fmla="*/ 36876 w 513059"/>
              <a:gd name="connsiteY57" fmla="*/ 120521 h 197088"/>
              <a:gd name="connsiteX58" fmla="*/ 49703 w 513059"/>
              <a:gd name="connsiteY58" fmla="*/ 117685 h 197088"/>
              <a:gd name="connsiteX59" fmla="*/ 62529 w 513059"/>
              <a:gd name="connsiteY59" fmla="*/ 117685 h 197088"/>
              <a:gd name="connsiteX60" fmla="*/ 73752 w 513059"/>
              <a:gd name="connsiteY60" fmla="*/ 117685 h 197088"/>
              <a:gd name="connsiteX61" fmla="*/ 86579 w 513059"/>
              <a:gd name="connsiteY61" fmla="*/ 117685 h 197088"/>
              <a:gd name="connsiteX62" fmla="*/ 99405 w 513059"/>
              <a:gd name="connsiteY62" fmla="*/ 114850 h 197088"/>
              <a:gd name="connsiteX63" fmla="*/ 117042 w 513059"/>
              <a:gd name="connsiteY63" fmla="*/ 114850 h 197088"/>
              <a:gd name="connsiteX64" fmla="*/ 133075 w 513059"/>
              <a:gd name="connsiteY64" fmla="*/ 110596 h 197088"/>
              <a:gd name="connsiteX65" fmla="*/ 153918 w 513059"/>
              <a:gd name="connsiteY65" fmla="*/ 107760 h 197088"/>
              <a:gd name="connsiteX66" fmla="*/ 173158 w 513059"/>
              <a:gd name="connsiteY66" fmla="*/ 102089 h 197088"/>
              <a:gd name="connsiteX67" fmla="*/ 197207 w 513059"/>
              <a:gd name="connsiteY67" fmla="*/ 97835 h 197088"/>
              <a:gd name="connsiteX68" fmla="*/ 221257 w 513059"/>
              <a:gd name="connsiteY68" fmla="*/ 89328 h 197088"/>
              <a:gd name="connsiteX69" fmla="*/ 243703 w 513059"/>
              <a:gd name="connsiteY69" fmla="*/ 79402 h 197088"/>
              <a:gd name="connsiteX70" fmla="*/ 264546 w 513059"/>
              <a:gd name="connsiteY70" fmla="*/ 73731 h 197088"/>
              <a:gd name="connsiteX71" fmla="*/ 286993 w 513059"/>
              <a:gd name="connsiteY71" fmla="*/ 66641 h 197088"/>
              <a:gd name="connsiteX72" fmla="*/ 301422 w 513059"/>
              <a:gd name="connsiteY72" fmla="*/ 59552 h 197088"/>
              <a:gd name="connsiteX73" fmla="*/ 317455 w 513059"/>
              <a:gd name="connsiteY73" fmla="*/ 51044 h 197088"/>
              <a:gd name="connsiteX74" fmla="*/ 331885 w 513059"/>
              <a:gd name="connsiteY74" fmla="*/ 46791 h 197088"/>
              <a:gd name="connsiteX75" fmla="*/ 344712 w 513059"/>
              <a:gd name="connsiteY75" fmla="*/ 38283 h 197088"/>
              <a:gd name="connsiteX76" fmla="*/ 354332 w 513059"/>
              <a:gd name="connsiteY76" fmla="*/ 31194 h 197088"/>
              <a:gd name="connsiteX77" fmla="*/ 357538 w 513059"/>
              <a:gd name="connsiteY77" fmla="*/ 22686 h 197088"/>
              <a:gd name="connsiteX78" fmla="*/ 362348 w 513059"/>
              <a:gd name="connsiteY78" fmla="*/ 15597 h 197088"/>
              <a:gd name="connsiteX79" fmla="*/ 368761 w 513059"/>
              <a:gd name="connsiteY79" fmla="*/ 9925 h 197088"/>
              <a:gd name="connsiteX80" fmla="*/ 371968 w 513059"/>
              <a:gd name="connsiteY80" fmla="*/ 8507 h 197088"/>
              <a:gd name="connsiteX81" fmla="*/ 378381 w 513059"/>
              <a:gd name="connsiteY81" fmla="*/ 5672 h 197088"/>
              <a:gd name="connsiteX82" fmla="*/ 381588 w 513059"/>
              <a:gd name="connsiteY82" fmla="*/ 2836 h 197088"/>
              <a:gd name="connsiteX83" fmla="*/ 384794 w 513059"/>
              <a:gd name="connsiteY83" fmla="*/ 2836 h 197088"/>
              <a:gd name="connsiteX84" fmla="*/ 388001 w 513059"/>
              <a:gd name="connsiteY84" fmla="*/ 0 h 19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513059" h="197088">
                <a:moveTo>
                  <a:pt x="388001" y="0"/>
                </a:moveTo>
                <a:lnTo>
                  <a:pt x="394414" y="2836"/>
                </a:lnTo>
                <a:lnTo>
                  <a:pt x="397621" y="2836"/>
                </a:lnTo>
                <a:lnTo>
                  <a:pt x="402431" y="8507"/>
                </a:lnTo>
                <a:lnTo>
                  <a:pt x="412051" y="12761"/>
                </a:lnTo>
                <a:lnTo>
                  <a:pt x="421670" y="18433"/>
                </a:lnTo>
                <a:lnTo>
                  <a:pt x="431290" y="25522"/>
                </a:lnTo>
                <a:lnTo>
                  <a:pt x="442514" y="34030"/>
                </a:lnTo>
                <a:lnTo>
                  <a:pt x="455340" y="43955"/>
                </a:lnTo>
                <a:lnTo>
                  <a:pt x="468166" y="59552"/>
                </a:lnTo>
                <a:lnTo>
                  <a:pt x="479390" y="69477"/>
                </a:lnTo>
                <a:lnTo>
                  <a:pt x="489009" y="79402"/>
                </a:lnTo>
                <a:lnTo>
                  <a:pt x="498629" y="89328"/>
                </a:lnTo>
                <a:lnTo>
                  <a:pt x="505043" y="97835"/>
                </a:lnTo>
                <a:lnTo>
                  <a:pt x="509852" y="102089"/>
                </a:lnTo>
                <a:lnTo>
                  <a:pt x="513059" y="107760"/>
                </a:lnTo>
                <a:lnTo>
                  <a:pt x="513059" y="110596"/>
                </a:lnTo>
                <a:lnTo>
                  <a:pt x="513059" y="114850"/>
                </a:lnTo>
                <a:lnTo>
                  <a:pt x="513059" y="120521"/>
                </a:lnTo>
                <a:lnTo>
                  <a:pt x="509852" y="126193"/>
                </a:lnTo>
                <a:lnTo>
                  <a:pt x="508373" y="132734"/>
                </a:lnTo>
                <a:lnTo>
                  <a:pt x="505757" y="132142"/>
                </a:lnTo>
                <a:cubicBezTo>
                  <a:pt x="474175" y="125872"/>
                  <a:pt x="453473" y="127352"/>
                  <a:pt x="384451" y="136769"/>
                </a:cubicBezTo>
                <a:lnTo>
                  <a:pt x="350722" y="141440"/>
                </a:lnTo>
                <a:lnTo>
                  <a:pt x="351125" y="140372"/>
                </a:lnTo>
                <a:lnTo>
                  <a:pt x="354332" y="136118"/>
                </a:lnTo>
                <a:lnTo>
                  <a:pt x="354332" y="130446"/>
                </a:lnTo>
                <a:lnTo>
                  <a:pt x="354332" y="127611"/>
                </a:lnTo>
                <a:lnTo>
                  <a:pt x="354332" y="126193"/>
                </a:lnTo>
                <a:lnTo>
                  <a:pt x="347918" y="123357"/>
                </a:lnTo>
                <a:lnTo>
                  <a:pt x="341505" y="123357"/>
                </a:lnTo>
                <a:lnTo>
                  <a:pt x="331885" y="126193"/>
                </a:lnTo>
                <a:lnTo>
                  <a:pt x="320662" y="127611"/>
                </a:lnTo>
                <a:lnTo>
                  <a:pt x="307836" y="133282"/>
                </a:lnTo>
                <a:lnTo>
                  <a:pt x="291802" y="138954"/>
                </a:lnTo>
                <a:lnTo>
                  <a:pt x="277373" y="146043"/>
                </a:lnTo>
                <a:lnTo>
                  <a:pt x="258133" y="153133"/>
                </a:lnTo>
                <a:lnTo>
                  <a:pt x="237290" y="164476"/>
                </a:lnTo>
                <a:lnTo>
                  <a:pt x="221257" y="174401"/>
                </a:lnTo>
                <a:lnTo>
                  <a:pt x="203620" y="181491"/>
                </a:lnTo>
                <a:lnTo>
                  <a:pt x="187587" y="187162"/>
                </a:lnTo>
                <a:lnTo>
                  <a:pt x="173158" y="191416"/>
                </a:lnTo>
                <a:lnTo>
                  <a:pt x="157125" y="194252"/>
                </a:lnTo>
                <a:lnTo>
                  <a:pt x="144298" y="197088"/>
                </a:lnTo>
                <a:lnTo>
                  <a:pt x="133075" y="197088"/>
                </a:lnTo>
                <a:lnTo>
                  <a:pt x="117042" y="197088"/>
                </a:lnTo>
                <a:lnTo>
                  <a:pt x="104215" y="194252"/>
                </a:lnTo>
                <a:lnTo>
                  <a:pt x="86579" y="189998"/>
                </a:lnTo>
                <a:lnTo>
                  <a:pt x="70546" y="181491"/>
                </a:lnTo>
                <a:lnTo>
                  <a:pt x="56116" y="174401"/>
                </a:lnTo>
                <a:lnTo>
                  <a:pt x="36876" y="164476"/>
                </a:lnTo>
                <a:lnTo>
                  <a:pt x="19240" y="153133"/>
                </a:lnTo>
                <a:lnTo>
                  <a:pt x="0" y="140372"/>
                </a:lnTo>
                <a:lnTo>
                  <a:pt x="6414" y="133282"/>
                </a:lnTo>
                <a:lnTo>
                  <a:pt x="12827" y="130446"/>
                </a:lnTo>
                <a:lnTo>
                  <a:pt x="19240" y="126193"/>
                </a:lnTo>
                <a:lnTo>
                  <a:pt x="28860" y="123357"/>
                </a:lnTo>
                <a:lnTo>
                  <a:pt x="36876" y="120521"/>
                </a:lnTo>
                <a:lnTo>
                  <a:pt x="49703" y="117685"/>
                </a:lnTo>
                <a:lnTo>
                  <a:pt x="62529" y="117685"/>
                </a:lnTo>
                <a:lnTo>
                  <a:pt x="73752" y="117685"/>
                </a:lnTo>
                <a:lnTo>
                  <a:pt x="86579" y="117685"/>
                </a:lnTo>
                <a:lnTo>
                  <a:pt x="99405" y="114850"/>
                </a:lnTo>
                <a:lnTo>
                  <a:pt x="117042" y="114850"/>
                </a:lnTo>
                <a:lnTo>
                  <a:pt x="133075" y="110596"/>
                </a:lnTo>
                <a:lnTo>
                  <a:pt x="153918" y="107760"/>
                </a:lnTo>
                <a:lnTo>
                  <a:pt x="173158" y="102089"/>
                </a:lnTo>
                <a:lnTo>
                  <a:pt x="197207" y="97835"/>
                </a:lnTo>
                <a:lnTo>
                  <a:pt x="221257" y="89328"/>
                </a:lnTo>
                <a:lnTo>
                  <a:pt x="243703" y="79402"/>
                </a:lnTo>
                <a:lnTo>
                  <a:pt x="264546" y="73731"/>
                </a:lnTo>
                <a:lnTo>
                  <a:pt x="286993" y="66641"/>
                </a:lnTo>
                <a:lnTo>
                  <a:pt x="301422" y="59552"/>
                </a:lnTo>
                <a:lnTo>
                  <a:pt x="317455" y="51044"/>
                </a:lnTo>
                <a:lnTo>
                  <a:pt x="331885" y="46791"/>
                </a:lnTo>
                <a:lnTo>
                  <a:pt x="344712" y="38283"/>
                </a:lnTo>
                <a:lnTo>
                  <a:pt x="354332" y="31194"/>
                </a:lnTo>
                <a:lnTo>
                  <a:pt x="357538" y="22686"/>
                </a:lnTo>
                <a:lnTo>
                  <a:pt x="362348" y="15597"/>
                </a:lnTo>
                <a:lnTo>
                  <a:pt x="368761" y="9925"/>
                </a:lnTo>
                <a:lnTo>
                  <a:pt x="371968" y="8507"/>
                </a:lnTo>
                <a:lnTo>
                  <a:pt x="378381" y="5672"/>
                </a:lnTo>
                <a:lnTo>
                  <a:pt x="381588" y="2836"/>
                </a:lnTo>
                <a:lnTo>
                  <a:pt x="384794" y="2836"/>
                </a:lnTo>
                <a:lnTo>
                  <a:pt x="388001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31" name="任意多边形 130"/>
          <p:cNvSpPr/>
          <p:nvPr/>
        </p:nvSpPr>
        <p:spPr bwMode="auto">
          <a:xfrm>
            <a:off x="1460055" y="3660287"/>
            <a:ext cx="182738" cy="172807"/>
          </a:xfrm>
          <a:custGeom>
            <a:avLst/>
            <a:gdLst>
              <a:gd name="connsiteX0" fmla="*/ 0 w 182738"/>
              <a:gd name="connsiteY0" fmla="*/ 0 h 172807"/>
              <a:gd name="connsiteX1" fmla="*/ 3184 w 182738"/>
              <a:gd name="connsiteY1" fmla="*/ 0 h 172807"/>
              <a:gd name="connsiteX2" fmla="*/ 6367 w 182738"/>
              <a:gd name="connsiteY2" fmla="*/ 0 h 172807"/>
              <a:gd name="connsiteX3" fmla="*/ 15918 w 182738"/>
              <a:gd name="connsiteY3" fmla="*/ 0 h 172807"/>
              <a:gd name="connsiteX4" fmla="*/ 25469 w 182738"/>
              <a:gd name="connsiteY4" fmla="*/ 0 h 172807"/>
              <a:gd name="connsiteX5" fmla="*/ 39795 w 182738"/>
              <a:gd name="connsiteY5" fmla="*/ 0 h 172807"/>
              <a:gd name="connsiteX6" fmla="*/ 55713 w 182738"/>
              <a:gd name="connsiteY6" fmla="*/ 2846 h 172807"/>
              <a:gd name="connsiteX7" fmla="*/ 73223 w 182738"/>
              <a:gd name="connsiteY7" fmla="*/ 5692 h 172807"/>
              <a:gd name="connsiteX8" fmla="*/ 92324 w 182738"/>
              <a:gd name="connsiteY8" fmla="*/ 11384 h 172807"/>
              <a:gd name="connsiteX9" fmla="*/ 109834 w 182738"/>
              <a:gd name="connsiteY9" fmla="*/ 12807 h 172807"/>
              <a:gd name="connsiteX10" fmla="*/ 125752 w 182738"/>
              <a:gd name="connsiteY10" fmla="*/ 15653 h 172807"/>
              <a:gd name="connsiteX11" fmla="*/ 138486 w 182738"/>
              <a:gd name="connsiteY11" fmla="*/ 18500 h 172807"/>
              <a:gd name="connsiteX12" fmla="*/ 152812 w 182738"/>
              <a:gd name="connsiteY12" fmla="*/ 18500 h 172807"/>
              <a:gd name="connsiteX13" fmla="*/ 162363 w 182738"/>
              <a:gd name="connsiteY13" fmla="*/ 15653 h 172807"/>
              <a:gd name="connsiteX14" fmla="*/ 175098 w 182738"/>
              <a:gd name="connsiteY14" fmla="*/ 15653 h 172807"/>
              <a:gd name="connsiteX15" fmla="*/ 178628 w 182738"/>
              <a:gd name="connsiteY15" fmla="*/ 14391 h 172807"/>
              <a:gd name="connsiteX16" fmla="*/ 182738 w 182738"/>
              <a:gd name="connsiteY16" fmla="*/ 51241 h 172807"/>
              <a:gd name="connsiteX17" fmla="*/ 176660 w 182738"/>
              <a:gd name="connsiteY17" fmla="*/ 172807 h 172807"/>
              <a:gd name="connsiteX18" fmla="*/ 175098 w 182738"/>
              <a:gd name="connsiteY18" fmla="*/ 167920 h 172807"/>
              <a:gd name="connsiteX19" fmla="*/ 171914 w 182738"/>
              <a:gd name="connsiteY19" fmla="*/ 155112 h 172807"/>
              <a:gd name="connsiteX20" fmla="*/ 165547 w 182738"/>
              <a:gd name="connsiteY20" fmla="*/ 143728 h 172807"/>
              <a:gd name="connsiteX21" fmla="*/ 155996 w 182738"/>
              <a:gd name="connsiteY21" fmla="*/ 133767 h 172807"/>
              <a:gd name="connsiteX22" fmla="*/ 143262 w 182738"/>
              <a:gd name="connsiteY22" fmla="*/ 120959 h 172807"/>
              <a:gd name="connsiteX23" fmla="*/ 132119 w 182738"/>
              <a:gd name="connsiteY23" fmla="*/ 110998 h 172807"/>
              <a:gd name="connsiteX24" fmla="*/ 116201 w 182738"/>
              <a:gd name="connsiteY24" fmla="*/ 98190 h 172807"/>
              <a:gd name="connsiteX25" fmla="*/ 98691 w 182738"/>
              <a:gd name="connsiteY25" fmla="*/ 85383 h 172807"/>
              <a:gd name="connsiteX26" fmla="*/ 79590 w 182738"/>
              <a:gd name="connsiteY26" fmla="*/ 72575 h 172807"/>
              <a:gd name="connsiteX27" fmla="*/ 62080 w 182738"/>
              <a:gd name="connsiteY27" fmla="*/ 56922 h 172807"/>
              <a:gd name="connsiteX28" fmla="*/ 46162 w 182738"/>
              <a:gd name="connsiteY28" fmla="*/ 46961 h 172807"/>
              <a:gd name="connsiteX29" fmla="*/ 33428 w 182738"/>
              <a:gd name="connsiteY29" fmla="*/ 36999 h 172807"/>
              <a:gd name="connsiteX30" fmla="*/ 22285 w 182738"/>
              <a:gd name="connsiteY30" fmla="*/ 25615 h 172807"/>
              <a:gd name="connsiteX31" fmla="*/ 12734 w 182738"/>
              <a:gd name="connsiteY31" fmla="*/ 18500 h 172807"/>
              <a:gd name="connsiteX32" fmla="*/ 6367 w 182738"/>
              <a:gd name="connsiteY32" fmla="*/ 12807 h 172807"/>
              <a:gd name="connsiteX33" fmla="*/ 0 w 182738"/>
              <a:gd name="connsiteY33" fmla="*/ 8538 h 172807"/>
              <a:gd name="connsiteX34" fmla="*/ 0 w 182738"/>
              <a:gd name="connsiteY34" fmla="*/ 5692 h 172807"/>
              <a:gd name="connsiteX35" fmla="*/ 0 w 182738"/>
              <a:gd name="connsiteY35" fmla="*/ 2846 h 172807"/>
              <a:gd name="connsiteX36" fmla="*/ 0 w 182738"/>
              <a:gd name="connsiteY36" fmla="*/ 0 h 172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82738" h="172807">
                <a:moveTo>
                  <a:pt x="0" y="0"/>
                </a:moveTo>
                <a:lnTo>
                  <a:pt x="3184" y="0"/>
                </a:lnTo>
                <a:lnTo>
                  <a:pt x="6367" y="0"/>
                </a:lnTo>
                <a:lnTo>
                  <a:pt x="15918" y="0"/>
                </a:lnTo>
                <a:lnTo>
                  <a:pt x="25469" y="0"/>
                </a:lnTo>
                <a:lnTo>
                  <a:pt x="39795" y="0"/>
                </a:lnTo>
                <a:lnTo>
                  <a:pt x="55713" y="2846"/>
                </a:lnTo>
                <a:lnTo>
                  <a:pt x="73223" y="5692"/>
                </a:lnTo>
                <a:lnTo>
                  <a:pt x="92324" y="11384"/>
                </a:lnTo>
                <a:lnTo>
                  <a:pt x="109834" y="12807"/>
                </a:lnTo>
                <a:lnTo>
                  <a:pt x="125752" y="15653"/>
                </a:lnTo>
                <a:lnTo>
                  <a:pt x="138486" y="18500"/>
                </a:lnTo>
                <a:lnTo>
                  <a:pt x="152812" y="18500"/>
                </a:lnTo>
                <a:lnTo>
                  <a:pt x="162363" y="15653"/>
                </a:lnTo>
                <a:lnTo>
                  <a:pt x="175098" y="15653"/>
                </a:lnTo>
                <a:lnTo>
                  <a:pt x="178628" y="14391"/>
                </a:lnTo>
                <a:lnTo>
                  <a:pt x="182738" y="51241"/>
                </a:lnTo>
                <a:lnTo>
                  <a:pt x="176660" y="172807"/>
                </a:lnTo>
                <a:lnTo>
                  <a:pt x="175098" y="167920"/>
                </a:lnTo>
                <a:lnTo>
                  <a:pt x="171914" y="155112"/>
                </a:lnTo>
                <a:lnTo>
                  <a:pt x="165547" y="143728"/>
                </a:lnTo>
                <a:lnTo>
                  <a:pt x="155996" y="133767"/>
                </a:lnTo>
                <a:lnTo>
                  <a:pt x="143262" y="120959"/>
                </a:lnTo>
                <a:lnTo>
                  <a:pt x="132119" y="110998"/>
                </a:lnTo>
                <a:lnTo>
                  <a:pt x="116201" y="98190"/>
                </a:lnTo>
                <a:lnTo>
                  <a:pt x="98691" y="85383"/>
                </a:lnTo>
                <a:lnTo>
                  <a:pt x="79590" y="72575"/>
                </a:lnTo>
                <a:lnTo>
                  <a:pt x="62080" y="56922"/>
                </a:lnTo>
                <a:lnTo>
                  <a:pt x="46162" y="46961"/>
                </a:lnTo>
                <a:lnTo>
                  <a:pt x="33428" y="36999"/>
                </a:lnTo>
                <a:lnTo>
                  <a:pt x="22285" y="25615"/>
                </a:lnTo>
                <a:lnTo>
                  <a:pt x="12734" y="18500"/>
                </a:lnTo>
                <a:lnTo>
                  <a:pt x="6367" y="12807"/>
                </a:lnTo>
                <a:lnTo>
                  <a:pt x="0" y="8538"/>
                </a:lnTo>
                <a:lnTo>
                  <a:pt x="0" y="5692"/>
                </a:lnTo>
                <a:lnTo>
                  <a:pt x="0" y="2846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32" name="文本框 13"/>
          <p:cNvSpPr txBox="1"/>
          <p:nvPr/>
        </p:nvSpPr>
        <p:spPr>
          <a:xfrm>
            <a:off x="3635896" y="2174655"/>
            <a:ext cx="4320480" cy="6832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“了”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中间是三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横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865753"/>
            <a:ext cx="4169380" cy="697885"/>
          </a:xfrm>
          <a:prstGeom prst="snip2Diag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学习第一部分（</a:t>
            </a:r>
            <a:r>
              <a:rPr lang="en-US" altLang="zh-CN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1-3</a:t>
            </a:r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609512"/>
            <a:ext cx="8064896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    默读这一部分，从对昆虫、草木的描写中体会思想感情。</a:t>
            </a:r>
          </a:p>
        </p:txBody>
      </p:sp>
      <p:pic>
        <p:nvPicPr>
          <p:cNvPr id="4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92" y="72776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7539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582340" y="51470"/>
            <a:ext cx="221691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品读课文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74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19" y="10335"/>
            <a:ext cx="9192510" cy="34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矩形 22"/>
          <p:cNvSpPr/>
          <p:nvPr/>
        </p:nvSpPr>
        <p:spPr>
          <a:xfrm>
            <a:off x="1187624" y="3724964"/>
            <a:ext cx="2160240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记忆清晰 </a:t>
            </a:r>
          </a:p>
        </p:txBody>
      </p:sp>
      <p:sp>
        <p:nvSpPr>
          <p:cNvPr id="24" name="文本框 3"/>
          <p:cNvSpPr txBox="1"/>
          <p:nvPr/>
        </p:nvSpPr>
        <p:spPr>
          <a:xfrm>
            <a:off x="3873711" y="3724964"/>
            <a:ext cx="4132881" cy="64698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200" dirty="0"/>
              <a:t>“我”对园子的喜爱</a:t>
            </a: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51" y="2412559"/>
            <a:ext cx="1708540" cy="102328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圆角矩形 28"/>
          <p:cNvSpPr/>
          <p:nvPr/>
        </p:nvSpPr>
        <p:spPr>
          <a:xfrm>
            <a:off x="4860032" y="1855730"/>
            <a:ext cx="1080120" cy="427988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6138924" y="1855730"/>
            <a:ext cx="1008112" cy="427988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1944842" y="2877033"/>
            <a:ext cx="962347" cy="439635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2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9" grpId="0" animBg="1"/>
      <p:bldP spid="30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19" y="10335"/>
            <a:ext cx="9192510" cy="34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51" y="2412559"/>
            <a:ext cx="1708540" cy="102328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圆角矩形 6"/>
          <p:cNvSpPr/>
          <p:nvPr/>
        </p:nvSpPr>
        <p:spPr>
          <a:xfrm>
            <a:off x="5796136" y="2869968"/>
            <a:ext cx="1296144" cy="439635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8244408" y="267494"/>
            <a:ext cx="792088" cy="439635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07504" y="822225"/>
            <a:ext cx="684584" cy="439635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9"/>
          <p:cNvSpPr txBox="1"/>
          <p:nvPr/>
        </p:nvSpPr>
        <p:spPr>
          <a:xfrm>
            <a:off x="2411760" y="4011910"/>
            <a:ext cx="3960440" cy="83099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4800" dirty="0">
                <a:sym typeface="+mn-ea"/>
              </a:rPr>
              <a:t>丰富繁茂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672" y="73249"/>
            <a:ext cx="3099328" cy="1994445"/>
          </a:xfrm>
          <a:prstGeom prst="rect">
            <a:avLst/>
          </a:prstGeom>
          <a:effectLst>
            <a:glow rad="190500">
              <a:schemeClr val="bg1">
                <a:alpha val="40000"/>
              </a:schemeClr>
            </a:glo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672" y="2067694"/>
            <a:ext cx="3099328" cy="2016224"/>
          </a:xfrm>
          <a:prstGeom prst="rect">
            <a:avLst/>
          </a:prstGeom>
          <a:effectLst>
            <a:glow rad="190500">
              <a:schemeClr val="bg1">
                <a:alpha val="40000"/>
              </a:schemeClr>
            </a:glo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19" y="51471"/>
            <a:ext cx="6043779" cy="4032447"/>
          </a:xfrm>
          <a:prstGeom prst="rect">
            <a:avLst/>
          </a:prstGeom>
          <a:effectLst>
            <a:glow rad="1905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0621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38" y="586220"/>
            <a:ext cx="7643029" cy="2777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矩形 22"/>
          <p:cNvSpPr/>
          <p:nvPr/>
        </p:nvSpPr>
        <p:spPr>
          <a:xfrm>
            <a:off x="4139952" y="3626848"/>
            <a:ext cx="1131349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健美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966" y="586219"/>
            <a:ext cx="1498033" cy="2777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99"/>
          <p:cNvSpPr txBox="1"/>
          <p:nvPr/>
        </p:nvSpPr>
        <p:spPr>
          <a:xfrm>
            <a:off x="6176310" y="4168120"/>
            <a:ext cx="1808503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4000" dirty="0">
                <a:sym typeface="+mn-ea"/>
              </a:rPr>
              <a:t>有生机</a:t>
            </a:r>
            <a:endParaRPr lang="en-US" altLang="zh-CN" sz="4000" dirty="0"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182054" y="3460234"/>
            <a:ext cx="1797016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有活力</a:t>
            </a:r>
          </a:p>
        </p:txBody>
      </p:sp>
      <p:sp>
        <p:nvSpPr>
          <p:cNvPr id="27" name="椭圆 26"/>
          <p:cNvSpPr/>
          <p:nvPr/>
        </p:nvSpPr>
        <p:spPr>
          <a:xfrm>
            <a:off x="6428265" y="2517384"/>
            <a:ext cx="652296" cy="339135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283968" y="2906556"/>
            <a:ext cx="576064" cy="402526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899967" y="2499742"/>
            <a:ext cx="583247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2771800" y="2906556"/>
            <a:ext cx="648072" cy="402526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483936" y="3626848"/>
            <a:ext cx="1223800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高大</a:t>
            </a:r>
          </a:p>
        </p:txBody>
      </p:sp>
    </p:spTree>
    <p:extLst>
      <p:ext uri="{BB962C8B-B14F-4D97-AF65-F5344CB8AC3E}">
        <p14:creationId xmlns:p14="http://schemas.microsoft.com/office/powerpoint/2010/main" val="287791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667346"/>
            <a:ext cx="7632848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/>
              <a:t>    默读这一部分，注意描写景物的抒情化的语言。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95736" y="731242"/>
            <a:ext cx="4536504" cy="697885"/>
          </a:xfrm>
          <a:prstGeom prst="snip2Diag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学习第三部分（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15-19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09510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50482"/>
            <a:ext cx="8763464" cy="42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01" y="1081165"/>
            <a:ext cx="8757383" cy="1931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1907704" y="2499742"/>
            <a:ext cx="24482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732240" y="2499742"/>
            <a:ext cx="21602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68017" y="3012424"/>
            <a:ext cx="117964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899592" y="3435846"/>
            <a:ext cx="7755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大树和土墙真的会发出声响回应“我”吗？</a:t>
            </a:r>
          </a:p>
        </p:txBody>
      </p:sp>
    </p:spTree>
    <p:extLst>
      <p:ext uri="{BB962C8B-B14F-4D97-AF65-F5344CB8AC3E}">
        <p14:creationId xmlns:p14="http://schemas.microsoft.com/office/powerpoint/2010/main" val="213934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87101"/>
            <a:ext cx="8179297" cy="442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2483768" y="2050442"/>
            <a:ext cx="59046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0771" y="2499742"/>
            <a:ext cx="78996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60771" y="3003798"/>
            <a:ext cx="149094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987824" y="4011910"/>
            <a:ext cx="6012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黄瓜开花和结瓜真的那么随意吗？</a:t>
            </a:r>
          </a:p>
        </p:txBody>
      </p:sp>
    </p:spTree>
    <p:extLst>
      <p:ext uri="{BB962C8B-B14F-4D97-AF65-F5344CB8AC3E}">
        <p14:creationId xmlns:p14="http://schemas.microsoft.com/office/powerpoint/2010/main" val="4757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3"/>
          <p:cNvSpPr txBox="1"/>
          <p:nvPr/>
        </p:nvSpPr>
        <p:spPr>
          <a:xfrm>
            <a:off x="5868144" y="915566"/>
            <a:ext cx="2888307" cy="1055608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latin typeface="楷体" pitchFamily="49" charset="-122"/>
                <a:ea typeface="楷体" pitchFamily="49" charset="-122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大树和土墙是“我”的好朋友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67494"/>
            <a:ext cx="2736304" cy="2376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662" y="267623"/>
            <a:ext cx="2622434" cy="2373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35" b="98843" l="9980" r="94705">
                        <a14:foregroundMark x1="45621" y1="64583" x2="45621" y2="64583"/>
                        <a14:foregroundMark x1="58656" y1="64583" x2="58656" y2="64583"/>
                        <a14:foregroundMark x1="62118" y1="63194" x2="62118" y2="63194"/>
                        <a14:foregroundMark x1="73523" y1="60185" x2="73523" y2="60185"/>
                        <a14:foregroundMark x1="54990" y1="64352" x2="54990" y2="64352"/>
                        <a14:foregroundMark x1="35845" y1="61574" x2="35845" y2="61574"/>
                        <a14:foregroundMark x1="27902" y1="62500" x2="27902" y2="62500"/>
                        <a14:foregroundMark x1="40530" y1="74306" x2="40530" y2="74306"/>
                        <a14:foregroundMark x1="69246" y1="81481" x2="69246" y2="81481"/>
                        <a14:foregroundMark x1="62118" y1="73148" x2="62118" y2="73148"/>
                        <a14:foregroundMark x1="50509" y1="23843" x2="50509" y2="23843"/>
                        <a14:foregroundMark x1="42566" y1="43287" x2="42566" y2="43287"/>
                        <a14:foregroundMark x1="34827" y1="27315" x2="34827" y2="27315"/>
                        <a14:foregroundMark x1="33809" y1="38889" x2="33809" y2="38889"/>
                        <a14:foregroundMark x1="67821" y1="25231" x2="67821" y2="25231"/>
                        <a14:foregroundMark x1="67413" y1="39815" x2="67413" y2="39815"/>
                        <a14:backgroundMark x1="45010" y1="21528" x2="45010" y2="21528"/>
                        <a14:backgroundMark x1="51120" y1="17361" x2="51120" y2="17361"/>
                        <a14:backgroundMark x1="51935" y1="29398" x2="50713" y2="29398"/>
                        <a14:backgroundMark x1="49695" y1="37963" x2="49695" y2="37963"/>
                        <a14:backgroundMark x1="48676" y1="45833" x2="48676" y2="45833"/>
                        <a14:backgroundMark x1="50713" y1="51620" x2="50713" y2="51620"/>
                        <a14:backgroundMark x1="51120" y1="53704" x2="51120" y2="53704"/>
                        <a14:backgroundMark x1="32179" y1="53241" x2="32179" y2="53241"/>
                        <a14:backgroundMark x1="31161" y1="49306" x2="31161" y2="49306"/>
                        <a14:backgroundMark x1="32994" y1="48380" x2="32994" y2="48380"/>
                        <a14:backgroundMark x1="56619" y1="22454" x2="56619" y2="22454"/>
                        <a14:backgroundMark x1="56619" y1="22454" x2="56619" y2="22454"/>
                        <a14:backgroundMark x1="56619" y1="36806" x2="56619" y2="36806"/>
                        <a14:backgroundMark x1="55804" y1="39815" x2="54786" y2="39815"/>
                        <a14:backgroundMark x1="47862" y1="28935" x2="47862" y2="28935"/>
                        <a14:backgroundMark x1="47862" y1="28935" x2="47862" y2="28935"/>
                        <a14:backgroundMark x1="46436" y1="28241" x2="46436" y2="28241"/>
                        <a14:backgroundMark x1="45010" y1="26157" x2="45418" y2="24537"/>
                        <a14:backgroundMark x1="50102" y1="16204" x2="50102" y2="16204"/>
                        <a14:backgroundMark x1="61711" y1="16204" x2="61711" y2="16204"/>
                        <a14:backgroundMark x1="65988" y1="17824" x2="65988" y2="17824"/>
                        <a14:backgroundMark x1="68228" y1="18750" x2="68228" y2="18750"/>
                        <a14:backgroundMark x1="75153" y1="21528" x2="76171" y2="21528"/>
                        <a14:backgroundMark x1="78411" y1="25694" x2="79430" y2="27778"/>
                        <a14:backgroundMark x1="81670" y1="33565" x2="81670" y2="33565"/>
                        <a14:backgroundMark x1="81874" y1="36111" x2="81874" y2="38889"/>
                        <a14:backgroundMark x1="81874" y1="40046" x2="81874" y2="40046"/>
                        <a14:backgroundMark x1="83096" y1="44676" x2="84114" y2="46296"/>
                        <a14:backgroundMark x1="84521" y1="52083" x2="84521" y2="53241"/>
                        <a14:backgroundMark x1="84114" y1="56944" x2="84114" y2="56944"/>
                        <a14:backgroundMark x1="83096" y1="62269" x2="83096" y2="62269"/>
                        <a14:backgroundMark x1="82281" y1="64815" x2="81874" y2="66204"/>
                        <a14:backgroundMark x1="80448" y1="72685" x2="79430" y2="75926"/>
                        <a14:backgroundMark x1="79430" y1="75926" x2="78004" y2="76852"/>
                        <a14:backgroundMark x1="74745" y1="83102" x2="72505" y2="84954"/>
                        <a14:backgroundMark x1="65580" y1="88426" x2="64562" y2="89120"/>
                        <a14:backgroundMark x1="63544" y1="89583" x2="63544" y2="89583"/>
                        <a14:backgroundMark x1="50102" y1="90046" x2="50102" y2="90046"/>
                        <a14:backgroundMark x1="44196" y1="89583" x2="44196" y2="89583"/>
                        <a14:backgroundMark x1="44196" y1="89583" x2="44196" y2="89583"/>
                        <a14:backgroundMark x1="34420" y1="84259" x2="34420" y2="84259"/>
                        <a14:backgroundMark x1="31568" y1="84259" x2="31568" y2="84259"/>
                        <a14:backgroundMark x1="25662" y1="80556" x2="25662" y2="80556"/>
                        <a14:backgroundMark x1="22200" y1="74306" x2="22200" y2="74306"/>
                        <a14:backgroundMark x1="19145" y1="70139" x2="18534" y2="68519"/>
                        <a14:backgroundMark x1="15886" y1="62269" x2="15886" y2="62269"/>
                        <a14:backgroundMark x1="18126" y1="51157" x2="18534" y2="50000"/>
                        <a14:backgroundMark x1="19959" y1="39352" x2="19959" y2="39352"/>
                        <a14:backgroundMark x1="20978" y1="38889" x2="20978" y2="38889"/>
                        <a14:backgroundMark x1="18941" y1="33102" x2="18941" y2="33102"/>
                        <a14:backgroundMark x1="13035" y1="47454" x2="13035" y2="47454"/>
                        <a14:backgroundMark x1="15479" y1="47454" x2="15479" y2="47454"/>
                        <a14:backgroundMark x1="19145" y1="47454" x2="19145" y2="47454"/>
                        <a14:backgroundMark x1="22200" y1="52083" x2="22200" y2="52083"/>
                        <a14:backgroundMark x1="20367" y1="56250" x2="19959" y2="57870"/>
                        <a14:backgroundMark x1="18941" y1="59028" x2="18941" y2="59028"/>
                        <a14:backgroundMark x1="18534" y1="59491" x2="18534" y2="59491"/>
                        <a14:backgroundMark x1="13849" y1="55787" x2="13849" y2="55787"/>
                        <a14:backgroundMark x1="13849" y1="54861" x2="13849" y2="53241"/>
                        <a14:backgroundMark x1="15275" y1="51620" x2="15275" y2="51620"/>
                        <a14:backgroundMark x1="16701" y1="54167" x2="16701" y2="54167"/>
                        <a14:backgroundMark x1="19552" y1="69444" x2="19552" y2="69444"/>
                        <a14:backgroundMark x1="18534" y1="63657" x2="18534" y2="63657"/>
                        <a14:backgroundMark x1="18534" y1="63657" x2="18534" y2="63657"/>
                        <a14:backgroundMark x1="19552" y1="68056" x2="19552" y2="68056"/>
                        <a14:backgroundMark x1="40326" y1="53704" x2="40326" y2="53704"/>
                        <a14:backgroundMark x1="37067" y1="48380" x2="37067" y2="48380"/>
                        <a14:backgroundMark x1="34420" y1="47222" x2="34420" y2="47222"/>
                        <a14:backgroundMark x1="34420" y1="45833" x2="34420" y2="45833"/>
                        <a14:backgroundMark x1="34420" y1="45833" x2="34420" y2="45833"/>
                        <a14:backgroundMark x1="28310" y1="53009" x2="28310" y2="53009"/>
                        <a14:backgroundMark x1="28310" y1="53009" x2="28310" y2="53009"/>
                        <a14:backgroundMark x1="18534" y1="42593" x2="18534" y2="42593"/>
                        <a14:backgroundMark x1="18941" y1="37269" x2="18941" y2="37269"/>
                        <a14:backgroundMark x1="18941" y1="33565" x2="18941" y2="33565"/>
                        <a14:backgroundMark x1="18941" y1="33102" x2="18941" y2="33102"/>
                        <a14:backgroundMark x1="18941" y1="33102" x2="17108" y2="34028"/>
                        <a14:backgroundMark x1="17108" y1="34028" x2="17108" y2="34028"/>
                        <a14:backgroundMark x1="15275" y1="36806" x2="15275" y2="36806"/>
                        <a14:backgroundMark x1="15275" y1="37731" x2="15275" y2="37731"/>
                        <a14:backgroundMark x1="21792" y1="30324" x2="21792" y2="30324"/>
                        <a14:backgroundMark x1="28921" y1="24537" x2="28921" y2="24537"/>
                        <a14:backgroundMark x1="32587" y1="21528" x2="32587" y2="21528"/>
                        <a14:backgroundMark x1="33401" y1="20833" x2="33401" y2="20833"/>
                        <a14:backgroundMark x1="39511" y1="16204" x2="39511" y2="16204"/>
                        <a14:backgroundMark x1="45010" y1="14583" x2="45010" y2="14583"/>
                        <a14:backgroundMark x1="48676" y1="13657" x2="48676" y2="13657"/>
                        <a14:backgroundMark x1="51120" y1="15741" x2="52546" y2="19213"/>
                        <a14:backgroundMark x1="52546" y1="19907" x2="52546" y2="21991"/>
                        <a14:backgroundMark x1="51935" y1="25694" x2="51935" y2="33102"/>
                        <a14:backgroundMark x1="50713" y1="34722" x2="50713" y2="34722"/>
                        <a14:backgroundMark x1="49287" y1="37269" x2="49287" y2="40046"/>
                        <a14:backgroundMark x1="50102" y1="45139" x2="50102" y2="45139"/>
                        <a14:backgroundMark x1="50305" y1="45370" x2="51120" y2="47454"/>
                        <a14:backgroundMark x1="51935" y1="49306" x2="51935" y2="49306"/>
                        <a14:backgroundMark x1="50713" y1="92130" x2="50713" y2="92130"/>
                        <a14:backgroundMark x1="53971" y1="90741" x2="55193" y2="90046"/>
                        <a14:backgroundMark x1="61711" y1="87963" x2="62729" y2="87963"/>
                        <a14:backgroundMark x1="68839" y1="83333" x2="68839" y2="83333"/>
                        <a14:backgroundMark x1="80855" y1="48843" x2="80855" y2="48843"/>
                        <a14:backgroundMark x1="80855" y1="56713" x2="80855" y2="56713"/>
                        <a14:backgroundMark x1="80855" y1="56713" x2="80855" y2="56713"/>
                        <a14:backgroundMark x1="86354" y1="50463" x2="86354" y2="50463"/>
                        <a14:backgroundMark x1="86965" y1="45139" x2="86965" y2="45139"/>
                        <a14:backgroundMark x1="84929" y1="40046" x2="84929" y2="40046"/>
                        <a14:backgroundMark x1="83299" y1="36806" x2="83299" y2="36806"/>
                        <a14:backgroundMark x1="75764" y1="38426" x2="75764" y2="38426"/>
                        <a14:backgroundMark x1="76782" y1="35185" x2="76782" y2="35185"/>
                        <a14:backgroundMark x1="78004" y1="34259" x2="78004" y2="34259"/>
                        <a14:backgroundMark x1="78004" y1="29398" x2="78004" y2="29398"/>
                        <a14:backgroundMark x1="76578" y1="26852" x2="76578" y2="26852"/>
                        <a14:backgroundMark x1="75153" y1="25231" x2="75153" y2="25231"/>
                        <a14:backgroundMark x1="71079" y1="19213" x2="71079" y2="19213"/>
                        <a14:backgroundMark x1="63747" y1="18287" x2="63747" y2="18287"/>
                        <a14:backgroundMark x1="62729" y1="18287" x2="62729" y2="18287"/>
                        <a14:backgroundMark x1="58045" y1="17361" x2="58045" y2="17361"/>
                        <a14:backgroundMark x1="56823" y1="17130" x2="56823" y2="17130"/>
                        <a14:backgroundMark x1="55804" y1="14583" x2="55804" y2="14583"/>
                        <a14:backgroundMark x1="52138" y1="12037" x2="52138" y2="12037"/>
                        <a14:backgroundMark x1="50713" y1="11574" x2="50713" y2="11574"/>
                        <a14:backgroundMark x1="47862" y1="16667" x2="47862" y2="16667"/>
                        <a14:backgroundMark x1="45418" y1="18287" x2="45418" y2="18287"/>
                        <a14:backgroundMark x1="43788" y1="19213" x2="43788" y2="19213"/>
                        <a14:backgroundMark x1="43585" y1="19444" x2="43585" y2="19444"/>
                        <a14:backgroundMark x1="42363" y1="21065" x2="40326" y2="22917"/>
                        <a14:backgroundMark x1="40326" y1="22917" x2="40326" y2="22917"/>
                        <a14:backgroundMark x1="42770" y1="34028" x2="42770" y2="34028"/>
                        <a14:backgroundMark x1="42770" y1="34028" x2="42770" y2="34028"/>
                        <a14:backgroundMark x1="48676" y1="29861" x2="48676" y2="29861"/>
                        <a14:backgroundMark x1="50102" y1="26157" x2="50102" y2="26157"/>
                        <a14:backgroundMark x1="50713" y1="25231" x2="50713" y2="25231"/>
                        <a14:backgroundMark x1="54786" y1="56713" x2="54786" y2="56713"/>
                        <a14:backgroundMark x1="64562" y1="50926" x2="64562" y2="50926"/>
                        <a14:backgroundMark x1="66395" y1="50463" x2="66395" y2="50463"/>
                        <a14:backgroundMark x1="60896" y1="34028" x2="60896" y2="34028"/>
                        <a14:backgroundMark x1="64155" y1="33102" x2="64155" y2="33102"/>
                        <a14:backgroundMark x1="65988" y1="34028" x2="65988" y2="34028"/>
                        <a14:backgroundMark x1="67006" y1="34028" x2="67006" y2="34028"/>
                        <a14:backgroundMark x1="51120" y1="54167" x2="51120" y2="54167"/>
                        <a14:backgroundMark x1="48269" y1="53704" x2="48269" y2="53704"/>
                        <a14:backgroundMark x1="48269" y1="53704" x2="48269" y2="53704"/>
                        <a14:backgroundMark x1="47862" y1="53241" x2="47862" y2="53241"/>
                        <a14:backgroundMark x1="45010" y1="49537" x2="45010" y2="49537"/>
                        <a14:backgroundMark x1="45010" y1="49537" x2="45010" y2="49537"/>
                        <a14:backgroundMark x1="45010" y1="46759" x2="45010" y2="46759"/>
                        <a14:backgroundMark x1="41955" y1="36343" x2="41955" y2="36343"/>
                        <a14:backgroundMark x1="38086" y1="32639" x2="36660" y2="32639"/>
                        <a14:backgroundMark x1="32179" y1="32639" x2="32179" y2="32639"/>
                        <a14:backgroundMark x1="28310" y1="32639" x2="28310" y2="32639"/>
                        <a14:backgroundMark x1="26884" y1="34028" x2="26884" y2="34028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1568" y1="48843" x2="31568" y2="48843"/>
                        <a14:backgroundMark x1="31568" y1="48843" x2="31568" y2="48843"/>
                        <a14:backgroundMark x1="38697" y1="52546" x2="38697" y2="52546"/>
                        <a14:backgroundMark x1="41344" y1="52546" x2="42770" y2="52546"/>
                        <a14:backgroundMark x1="49695" y1="54167" x2="49695" y2="54167"/>
                        <a14:backgroundMark x1="58656" y1="55324" x2="58656" y2="55324"/>
                        <a14:backgroundMark x1="58656" y1="55324" x2="58656" y2="55324"/>
                        <a14:backgroundMark x1="58656" y1="55324" x2="58656" y2="55324"/>
                        <a14:backgroundMark x1="64562" y1="55324" x2="64562" y2="55324"/>
                        <a14:backgroundMark x1="65988" y1="55324" x2="65988" y2="55324"/>
                        <a14:backgroundMark x1="70265" y1="54861" x2="70265" y2="54861"/>
                        <a14:backgroundMark x1="71079" y1="52083" x2="71079" y2="52083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941" y="1222600"/>
            <a:ext cx="1309876" cy="1152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文本框 3"/>
          <p:cNvSpPr txBox="1"/>
          <p:nvPr/>
        </p:nvSpPr>
        <p:spPr>
          <a:xfrm>
            <a:off x="4320480" y="3795886"/>
            <a:ext cx="3563888" cy="105560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“我”对园子的热爱、对自由的追求</a:t>
            </a:r>
          </a:p>
        </p:txBody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35" b="98843" l="9980" r="94705">
                        <a14:foregroundMark x1="45621" y1="64583" x2="45621" y2="64583"/>
                        <a14:foregroundMark x1="58656" y1="64583" x2="58656" y2="64583"/>
                        <a14:foregroundMark x1="62118" y1="63194" x2="62118" y2="63194"/>
                        <a14:foregroundMark x1="73523" y1="60185" x2="73523" y2="60185"/>
                        <a14:foregroundMark x1="54990" y1="64352" x2="54990" y2="64352"/>
                        <a14:foregroundMark x1="35845" y1="61574" x2="35845" y2="61574"/>
                        <a14:foregroundMark x1="27902" y1="62500" x2="27902" y2="62500"/>
                        <a14:foregroundMark x1="40530" y1="74306" x2="40530" y2="74306"/>
                        <a14:foregroundMark x1="69246" y1="81481" x2="69246" y2="81481"/>
                        <a14:foregroundMark x1="62118" y1="73148" x2="62118" y2="73148"/>
                        <a14:foregroundMark x1="50509" y1="23843" x2="50509" y2="23843"/>
                        <a14:foregroundMark x1="42566" y1="43287" x2="42566" y2="43287"/>
                        <a14:foregroundMark x1="34827" y1="27315" x2="34827" y2="27315"/>
                        <a14:foregroundMark x1="33809" y1="38889" x2="33809" y2="38889"/>
                        <a14:foregroundMark x1="67821" y1="25231" x2="67821" y2="25231"/>
                        <a14:foregroundMark x1="67413" y1="39815" x2="67413" y2="39815"/>
                        <a14:backgroundMark x1="45010" y1="21528" x2="45010" y2="21528"/>
                        <a14:backgroundMark x1="51120" y1="17361" x2="51120" y2="17361"/>
                        <a14:backgroundMark x1="51935" y1="29398" x2="50713" y2="29398"/>
                        <a14:backgroundMark x1="49695" y1="37963" x2="49695" y2="37963"/>
                        <a14:backgroundMark x1="48676" y1="45833" x2="48676" y2="45833"/>
                        <a14:backgroundMark x1="50713" y1="51620" x2="50713" y2="51620"/>
                        <a14:backgroundMark x1="51120" y1="53704" x2="51120" y2="53704"/>
                        <a14:backgroundMark x1="32179" y1="53241" x2="32179" y2="53241"/>
                        <a14:backgroundMark x1="31161" y1="49306" x2="31161" y2="49306"/>
                        <a14:backgroundMark x1="32994" y1="48380" x2="32994" y2="48380"/>
                        <a14:backgroundMark x1="56619" y1="22454" x2="56619" y2="22454"/>
                        <a14:backgroundMark x1="56619" y1="22454" x2="56619" y2="22454"/>
                        <a14:backgroundMark x1="56619" y1="36806" x2="56619" y2="36806"/>
                        <a14:backgroundMark x1="55804" y1="39815" x2="54786" y2="39815"/>
                        <a14:backgroundMark x1="47862" y1="28935" x2="47862" y2="28935"/>
                        <a14:backgroundMark x1="47862" y1="28935" x2="47862" y2="28935"/>
                        <a14:backgroundMark x1="46436" y1="28241" x2="46436" y2="28241"/>
                        <a14:backgroundMark x1="45010" y1="26157" x2="45418" y2="24537"/>
                        <a14:backgroundMark x1="50102" y1="16204" x2="50102" y2="16204"/>
                        <a14:backgroundMark x1="61711" y1="16204" x2="61711" y2="16204"/>
                        <a14:backgroundMark x1="65988" y1="17824" x2="65988" y2="17824"/>
                        <a14:backgroundMark x1="68228" y1="18750" x2="68228" y2="18750"/>
                        <a14:backgroundMark x1="75153" y1="21528" x2="76171" y2="21528"/>
                        <a14:backgroundMark x1="78411" y1="25694" x2="79430" y2="27778"/>
                        <a14:backgroundMark x1="81670" y1="33565" x2="81670" y2="33565"/>
                        <a14:backgroundMark x1="81874" y1="36111" x2="81874" y2="38889"/>
                        <a14:backgroundMark x1="81874" y1="40046" x2="81874" y2="40046"/>
                        <a14:backgroundMark x1="83096" y1="44676" x2="84114" y2="46296"/>
                        <a14:backgroundMark x1="84521" y1="52083" x2="84521" y2="53241"/>
                        <a14:backgroundMark x1="84114" y1="56944" x2="84114" y2="56944"/>
                        <a14:backgroundMark x1="83096" y1="62269" x2="83096" y2="62269"/>
                        <a14:backgroundMark x1="82281" y1="64815" x2="81874" y2="66204"/>
                        <a14:backgroundMark x1="80448" y1="72685" x2="79430" y2="75926"/>
                        <a14:backgroundMark x1="79430" y1="75926" x2="78004" y2="76852"/>
                        <a14:backgroundMark x1="74745" y1="83102" x2="72505" y2="84954"/>
                        <a14:backgroundMark x1="65580" y1="88426" x2="64562" y2="89120"/>
                        <a14:backgroundMark x1="63544" y1="89583" x2="63544" y2="89583"/>
                        <a14:backgroundMark x1="50102" y1="90046" x2="50102" y2="90046"/>
                        <a14:backgroundMark x1="44196" y1="89583" x2="44196" y2="89583"/>
                        <a14:backgroundMark x1="44196" y1="89583" x2="44196" y2="89583"/>
                        <a14:backgroundMark x1="34420" y1="84259" x2="34420" y2="84259"/>
                        <a14:backgroundMark x1="31568" y1="84259" x2="31568" y2="84259"/>
                        <a14:backgroundMark x1="25662" y1="80556" x2="25662" y2="80556"/>
                        <a14:backgroundMark x1="22200" y1="74306" x2="22200" y2="74306"/>
                        <a14:backgroundMark x1="19145" y1="70139" x2="18534" y2="68519"/>
                        <a14:backgroundMark x1="15886" y1="62269" x2="15886" y2="62269"/>
                        <a14:backgroundMark x1="18126" y1="51157" x2="18534" y2="50000"/>
                        <a14:backgroundMark x1="19959" y1="39352" x2="19959" y2="39352"/>
                        <a14:backgroundMark x1="20978" y1="38889" x2="20978" y2="38889"/>
                        <a14:backgroundMark x1="18941" y1="33102" x2="18941" y2="33102"/>
                        <a14:backgroundMark x1="13035" y1="47454" x2="13035" y2="47454"/>
                        <a14:backgroundMark x1="15479" y1="47454" x2="15479" y2="47454"/>
                        <a14:backgroundMark x1="19145" y1="47454" x2="19145" y2="47454"/>
                        <a14:backgroundMark x1="22200" y1="52083" x2="22200" y2="52083"/>
                        <a14:backgroundMark x1="20367" y1="56250" x2="19959" y2="57870"/>
                        <a14:backgroundMark x1="18941" y1="59028" x2="18941" y2="59028"/>
                        <a14:backgroundMark x1="18534" y1="59491" x2="18534" y2="59491"/>
                        <a14:backgroundMark x1="13849" y1="55787" x2="13849" y2="55787"/>
                        <a14:backgroundMark x1="13849" y1="54861" x2="13849" y2="53241"/>
                        <a14:backgroundMark x1="15275" y1="51620" x2="15275" y2="51620"/>
                        <a14:backgroundMark x1="16701" y1="54167" x2="16701" y2="54167"/>
                        <a14:backgroundMark x1="19552" y1="69444" x2="19552" y2="69444"/>
                        <a14:backgroundMark x1="18534" y1="63657" x2="18534" y2="63657"/>
                        <a14:backgroundMark x1="18534" y1="63657" x2="18534" y2="63657"/>
                        <a14:backgroundMark x1="19552" y1="68056" x2="19552" y2="68056"/>
                        <a14:backgroundMark x1="40326" y1="53704" x2="40326" y2="53704"/>
                        <a14:backgroundMark x1="37067" y1="48380" x2="37067" y2="48380"/>
                        <a14:backgroundMark x1="34420" y1="47222" x2="34420" y2="47222"/>
                        <a14:backgroundMark x1="34420" y1="45833" x2="34420" y2="45833"/>
                        <a14:backgroundMark x1="34420" y1="45833" x2="34420" y2="45833"/>
                        <a14:backgroundMark x1="28310" y1="53009" x2="28310" y2="53009"/>
                        <a14:backgroundMark x1="28310" y1="53009" x2="28310" y2="53009"/>
                        <a14:backgroundMark x1="18534" y1="42593" x2="18534" y2="42593"/>
                        <a14:backgroundMark x1="18941" y1="37269" x2="18941" y2="37269"/>
                        <a14:backgroundMark x1="18941" y1="33565" x2="18941" y2="33565"/>
                        <a14:backgroundMark x1="18941" y1="33102" x2="18941" y2="33102"/>
                        <a14:backgroundMark x1="18941" y1="33102" x2="17108" y2="34028"/>
                        <a14:backgroundMark x1="17108" y1="34028" x2="17108" y2="34028"/>
                        <a14:backgroundMark x1="15275" y1="36806" x2="15275" y2="36806"/>
                        <a14:backgroundMark x1="15275" y1="37731" x2="15275" y2="37731"/>
                        <a14:backgroundMark x1="21792" y1="30324" x2="21792" y2="30324"/>
                        <a14:backgroundMark x1="28921" y1="24537" x2="28921" y2="24537"/>
                        <a14:backgroundMark x1="32587" y1="21528" x2="32587" y2="21528"/>
                        <a14:backgroundMark x1="33401" y1="20833" x2="33401" y2="20833"/>
                        <a14:backgroundMark x1="39511" y1="16204" x2="39511" y2="16204"/>
                        <a14:backgroundMark x1="45010" y1="14583" x2="45010" y2="14583"/>
                        <a14:backgroundMark x1="48676" y1="13657" x2="48676" y2="13657"/>
                        <a14:backgroundMark x1="51120" y1="15741" x2="52546" y2="19213"/>
                        <a14:backgroundMark x1="52546" y1="19907" x2="52546" y2="21991"/>
                        <a14:backgroundMark x1="51935" y1="25694" x2="51935" y2="33102"/>
                        <a14:backgroundMark x1="50713" y1="34722" x2="50713" y2="34722"/>
                        <a14:backgroundMark x1="49287" y1="37269" x2="49287" y2="40046"/>
                        <a14:backgroundMark x1="50102" y1="45139" x2="50102" y2="45139"/>
                        <a14:backgroundMark x1="50305" y1="45370" x2="51120" y2="47454"/>
                        <a14:backgroundMark x1="51935" y1="49306" x2="51935" y2="49306"/>
                        <a14:backgroundMark x1="50713" y1="92130" x2="50713" y2="92130"/>
                        <a14:backgroundMark x1="53971" y1="90741" x2="55193" y2="90046"/>
                        <a14:backgroundMark x1="61711" y1="87963" x2="62729" y2="87963"/>
                        <a14:backgroundMark x1="68839" y1="83333" x2="68839" y2="83333"/>
                        <a14:backgroundMark x1="80855" y1="48843" x2="80855" y2="48843"/>
                        <a14:backgroundMark x1="80855" y1="56713" x2="80855" y2="56713"/>
                        <a14:backgroundMark x1="80855" y1="56713" x2="80855" y2="56713"/>
                        <a14:backgroundMark x1="86354" y1="50463" x2="86354" y2="50463"/>
                        <a14:backgroundMark x1="86965" y1="45139" x2="86965" y2="45139"/>
                        <a14:backgroundMark x1="84929" y1="40046" x2="84929" y2="40046"/>
                        <a14:backgroundMark x1="83299" y1="36806" x2="83299" y2="36806"/>
                        <a14:backgroundMark x1="75764" y1="38426" x2="75764" y2="38426"/>
                        <a14:backgroundMark x1="76782" y1="35185" x2="76782" y2="35185"/>
                        <a14:backgroundMark x1="78004" y1="34259" x2="78004" y2="34259"/>
                        <a14:backgroundMark x1="78004" y1="29398" x2="78004" y2="29398"/>
                        <a14:backgroundMark x1="76578" y1="26852" x2="76578" y2="26852"/>
                        <a14:backgroundMark x1="75153" y1="25231" x2="75153" y2="25231"/>
                        <a14:backgroundMark x1="71079" y1="19213" x2="71079" y2="19213"/>
                        <a14:backgroundMark x1="63747" y1="18287" x2="63747" y2="18287"/>
                        <a14:backgroundMark x1="62729" y1="18287" x2="62729" y2="18287"/>
                        <a14:backgroundMark x1="58045" y1="17361" x2="58045" y2="17361"/>
                        <a14:backgroundMark x1="56823" y1="17130" x2="56823" y2="17130"/>
                        <a14:backgroundMark x1="55804" y1="14583" x2="55804" y2="14583"/>
                        <a14:backgroundMark x1="52138" y1="12037" x2="52138" y2="12037"/>
                        <a14:backgroundMark x1="50713" y1="11574" x2="50713" y2="11574"/>
                        <a14:backgroundMark x1="47862" y1="16667" x2="47862" y2="16667"/>
                        <a14:backgroundMark x1="45418" y1="18287" x2="45418" y2="18287"/>
                        <a14:backgroundMark x1="43788" y1="19213" x2="43788" y2="19213"/>
                        <a14:backgroundMark x1="43585" y1="19444" x2="43585" y2="19444"/>
                        <a14:backgroundMark x1="42363" y1="21065" x2="40326" y2="22917"/>
                        <a14:backgroundMark x1="40326" y1="22917" x2="40326" y2="22917"/>
                        <a14:backgroundMark x1="42770" y1="34028" x2="42770" y2="34028"/>
                        <a14:backgroundMark x1="42770" y1="34028" x2="42770" y2="34028"/>
                        <a14:backgroundMark x1="48676" y1="29861" x2="48676" y2="29861"/>
                        <a14:backgroundMark x1="50102" y1="26157" x2="50102" y2="26157"/>
                        <a14:backgroundMark x1="50713" y1="25231" x2="50713" y2="25231"/>
                        <a14:backgroundMark x1="54786" y1="56713" x2="54786" y2="56713"/>
                        <a14:backgroundMark x1="64562" y1="50926" x2="64562" y2="50926"/>
                        <a14:backgroundMark x1="66395" y1="50463" x2="66395" y2="50463"/>
                        <a14:backgroundMark x1="60896" y1="34028" x2="60896" y2="34028"/>
                        <a14:backgroundMark x1="64155" y1="33102" x2="64155" y2="33102"/>
                        <a14:backgroundMark x1="65988" y1="34028" x2="65988" y2="34028"/>
                        <a14:backgroundMark x1="67006" y1="34028" x2="67006" y2="34028"/>
                        <a14:backgroundMark x1="51120" y1="54167" x2="51120" y2="54167"/>
                        <a14:backgroundMark x1="48269" y1="53704" x2="48269" y2="53704"/>
                        <a14:backgroundMark x1="48269" y1="53704" x2="48269" y2="53704"/>
                        <a14:backgroundMark x1="47862" y1="53241" x2="47862" y2="53241"/>
                        <a14:backgroundMark x1="45010" y1="49537" x2="45010" y2="49537"/>
                        <a14:backgroundMark x1="45010" y1="49537" x2="45010" y2="49537"/>
                        <a14:backgroundMark x1="45010" y1="46759" x2="45010" y2="46759"/>
                        <a14:backgroundMark x1="41955" y1="36343" x2="41955" y2="36343"/>
                        <a14:backgroundMark x1="38086" y1="32639" x2="36660" y2="32639"/>
                        <a14:backgroundMark x1="32179" y1="32639" x2="32179" y2="32639"/>
                        <a14:backgroundMark x1="28310" y1="32639" x2="28310" y2="32639"/>
                        <a14:backgroundMark x1="26884" y1="34028" x2="26884" y2="34028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1568" y1="48843" x2="31568" y2="48843"/>
                        <a14:backgroundMark x1="31568" y1="48843" x2="31568" y2="48843"/>
                        <a14:backgroundMark x1="38697" y1="52546" x2="38697" y2="52546"/>
                        <a14:backgroundMark x1="41344" y1="52546" x2="42770" y2="52546"/>
                        <a14:backgroundMark x1="49695" y1="54167" x2="49695" y2="54167"/>
                        <a14:backgroundMark x1="58656" y1="55324" x2="58656" y2="55324"/>
                        <a14:backgroundMark x1="58656" y1="55324" x2="58656" y2="55324"/>
                        <a14:backgroundMark x1="58656" y1="55324" x2="58656" y2="55324"/>
                        <a14:backgroundMark x1="64562" y1="55324" x2="64562" y2="55324"/>
                        <a14:backgroundMark x1="65988" y1="55324" x2="65988" y2="55324"/>
                        <a14:backgroundMark x1="70265" y1="54861" x2="70265" y2="54861"/>
                        <a14:backgroundMark x1="71079" y1="52083" x2="71079" y2="52083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21" y="1419751"/>
            <a:ext cx="1177253" cy="1035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文本框 3"/>
          <p:cNvSpPr txBox="1"/>
          <p:nvPr/>
        </p:nvSpPr>
        <p:spPr>
          <a:xfrm>
            <a:off x="3851920" y="3003798"/>
            <a:ext cx="4536504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黄瓜：自由自在、无拘无束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43357"/>
            <a:ext cx="1899016" cy="2103427"/>
          </a:xfrm>
          <a:prstGeom prst="parallelogram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757" y="2844587"/>
            <a:ext cx="1950513" cy="2103427"/>
          </a:xfrm>
          <a:prstGeom prst="parallelogram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153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0803" y="673408"/>
            <a:ext cx="84816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课文表面上写园中景物的</a:t>
            </a:r>
            <a:r>
              <a:rPr lang="zh-CN" altLang="en-US" sz="3600" b="1" u="sng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，实际是把</a:t>
            </a:r>
            <a:r>
              <a:rPr lang="zh-CN" altLang="en-US" sz="3600" b="1" u="sng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寄托在</a:t>
            </a:r>
            <a:r>
              <a:rPr lang="zh-CN" altLang="en-US" sz="3600" b="1" u="sng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上。</a:t>
            </a:r>
            <a:endParaRPr lang="zh-CN" altLang="en-US" sz="1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80714" y="640308"/>
            <a:ext cx="2127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自由自在</a:t>
            </a:r>
          </a:p>
        </p:txBody>
      </p:sp>
      <p:sp>
        <p:nvSpPr>
          <p:cNvPr id="7" name="矩形 6"/>
          <p:cNvSpPr/>
          <p:nvPr/>
        </p:nvSpPr>
        <p:spPr>
          <a:xfrm>
            <a:off x="2372519" y="1478270"/>
            <a:ext cx="2127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思想感情</a:t>
            </a:r>
          </a:p>
        </p:txBody>
      </p:sp>
      <p:sp>
        <p:nvSpPr>
          <p:cNvPr id="8" name="矩形 7"/>
          <p:cNvSpPr/>
          <p:nvPr/>
        </p:nvSpPr>
        <p:spPr>
          <a:xfrm>
            <a:off x="5828903" y="1474378"/>
            <a:ext cx="2127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园中景物</a:t>
            </a:r>
          </a:p>
        </p:txBody>
      </p:sp>
      <p:sp>
        <p:nvSpPr>
          <p:cNvPr id="19" name="矩形 18"/>
          <p:cNvSpPr/>
          <p:nvPr/>
        </p:nvSpPr>
        <p:spPr>
          <a:xfrm>
            <a:off x="918839" y="2884475"/>
            <a:ext cx="7541593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朗读描写大树、围墙和黄瓜的句子，读出对园中景物的喜爱之情。</a:t>
            </a:r>
          </a:p>
        </p:txBody>
      </p:sp>
      <p:pic>
        <p:nvPicPr>
          <p:cNvPr id="20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9974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62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03333" y="97600"/>
            <a:ext cx="2824851" cy="715962"/>
            <a:chOff x="2699792" y="169608"/>
            <a:chExt cx="2824851" cy="715962"/>
          </a:xfrm>
        </p:grpSpPr>
        <p:sp>
          <p:nvSpPr>
            <p:cNvPr id="7" name="文本框 15"/>
            <p:cNvSpPr>
              <a:spLocks noChangeArrowheads="1"/>
            </p:cNvSpPr>
            <p:nvPr/>
          </p:nvSpPr>
          <p:spPr bwMode="auto">
            <a:xfrm>
              <a:off x="2708418" y="169608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第二课时</a:t>
              </a: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>
              <a:off x="5223917" y="339503"/>
              <a:ext cx="282575" cy="423863"/>
            </a:xfrm>
            <a:custGeom>
              <a:avLst/>
              <a:gdLst>
                <a:gd name="T0" fmla="*/ 32164219 w 2486"/>
                <a:gd name="T1" fmla="*/ 24129615 h 3729"/>
                <a:gd name="T2" fmla="*/ 0 w 2486"/>
                <a:gd name="T3" fmla="*/ 0 h 3729"/>
                <a:gd name="T4" fmla="*/ 0 w 2486"/>
                <a:gd name="T5" fmla="*/ 48246271 h 3729"/>
                <a:gd name="T6" fmla="*/ 32164219 w 2486"/>
                <a:gd name="T7" fmla="*/ 24129615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 rot="10800000">
              <a:off x="2699792" y="339503"/>
              <a:ext cx="282575" cy="423863"/>
            </a:xfrm>
            <a:custGeom>
              <a:avLst/>
              <a:gdLst>
                <a:gd name="T0" fmla="*/ 32164219 w 2486"/>
                <a:gd name="T1" fmla="*/ 24129615 h 3729"/>
                <a:gd name="T2" fmla="*/ 0 w 2486"/>
                <a:gd name="T3" fmla="*/ 0 h 3729"/>
                <a:gd name="T4" fmla="*/ 0 w 2486"/>
                <a:gd name="T5" fmla="*/ 48246271 h 3729"/>
                <a:gd name="T6" fmla="*/ 32164219 w 2486"/>
                <a:gd name="T7" fmla="*/ 24129615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</p:grpSp>
      <p:pic>
        <p:nvPicPr>
          <p:cNvPr id="1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" y="748071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8" y="743308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699542"/>
            <a:ext cx="2272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复习导入</a:t>
            </a:r>
          </a:p>
        </p:txBody>
      </p:sp>
      <p:sp>
        <p:nvSpPr>
          <p:cNvPr id="12" name="文本框 99"/>
          <p:cNvSpPr txBox="1"/>
          <p:nvPr/>
        </p:nvSpPr>
        <p:spPr>
          <a:xfrm>
            <a:off x="593359" y="1563638"/>
            <a:ext cx="8227113" cy="219290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    回顾上节课从第一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、第三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部分体会到的情感：从写景部分能体现到课文表达了怎样的思想感情？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040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323528" y="1324962"/>
            <a:ext cx="8371953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找一找：类似的将思想感情寄托在园中景物上的语句还有哪些？画下来</a:t>
            </a:r>
            <a:r>
              <a:rPr kumimoji="1"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并作批注。</a:t>
            </a:r>
            <a:endParaRPr kumimoji="1"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kumimoji="1"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想一想：你从中体会到了课文中什么样的思想感情呢？</a:t>
            </a:r>
            <a:endParaRPr kumimoji="1" lang="zh-CN" altLang="en-US" sz="32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xmlns="" id="{B51E8071-D584-8363-91F3-B7321D4CD595}"/>
              </a:ext>
            </a:extLst>
          </p:cNvPr>
          <p:cNvSpPr txBox="1"/>
          <p:nvPr/>
        </p:nvSpPr>
        <p:spPr>
          <a:xfrm>
            <a:off x="2555776" y="699542"/>
            <a:ext cx="4392488" cy="697885"/>
          </a:xfrm>
          <a:prstGeom prst="snip2Diag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学习第二部分（</a:t>
            </a:r>
            <a:r>
              <a:rPr lang="en-US" altLang="zh-CN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4-14</a:t>
            </a:r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pic>
        <p:nvPicPr>
          <p:cNvPr id="5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92" y="72776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7539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14"/>
          <p:cNvSpPr txBox="1"/>
          <p:nvPr/>
        </p:nvSpPr>
        <p:spPr>
          <a:xfrm>
            <a:off x="582340" y="51470"/>
            <a:ext cx="221691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品读课文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522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>
            <a:spLocks noChangeArrowheads="1"/>
          </p:cNvSpPr>
          <p:nvPr/>
        </p:nvSpPr>
        <p:spPr bwMode="auto">
          <a:xfrm>
            <a:off x="221641" y="493241"/>
            <a:ext cx="8712968" cy="265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 eaLnBrk="0" hangingPunct="0"/>
            <a:r>
              <a:rPr lang="en-US" altLang="zh-CN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  <a:cs typeface="等线"/>
              </a:rPr>
              <a:t>    </a:t>
            </a:r>
            <a:r>
              <a:rPr lang="zh-CN" altLang="en-US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  <a:sym typeface="仿宋" pitchFamily="49" charset="-122"/>
              </a:rPr>
              <a:t>祖父整天都在园子里，我也跟着他在里面转。祖父戴一顶大草帽，我戴一顶小草帽；祖父栽花，我就</a:t>
            </a: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  <a:sym typeface="仿宋" pitchFamily="49" charset="-122"/>
              </a:rPr>
              <a:t>栽</a:t>
            </a:r>
            <a:endParaRPr lang="en-US" altLang="zh-CN" sz="2800" b="1" dirty="0" smtClean="0">
              <a:solidFill>
                <a:srgbClr val="000000"/>
              </a:solidFill>
              <a:latin typeface="宋体" pitchFamily="2" charset="-122"/>
              <a:ea typeface="宋体" pitchFamily="2" charset="-122"/>
              <a:sym typeface="仿宋" pitchFamily="49" charset="-122"/>
            </a:endParaRPr>
          </a:p>
          <a:p>
            <a:pPr eaLnBrk="0" hangingPunct="0"/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  <a:sym typeface="仿宋" pitchFamily="49" charset="-122"/>
              </a:rPr>
              <a:t>花</a:t>
            </a:r>
            <a:r>
              <a:rPr lang="zh-CN" altLang="en-US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  <a:sym typeface="仿宋" pitchFamily="49" charset="-122"/>
              </a:rPr>
              <a:t>；祖父拔草，我就拔草。祖父种小白菜的时候，我就跟在后边，用脚把那下了种的土窝一个一个地溜平。哪里会溜得准，不过是东一脚西一脚地瞎闹。有时不但没有把菜种盖上，反而把它踢飞了。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等线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956376" y="997297"/>
            <a:ext cx="107419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23528" y="1383713"/>
            <a:ext cx="85041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327647" y="1805946"/>
            <a:ext cx="8504130" cy="372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327647" y="2221433"/>
            <a:ext cx="7988769" cy="62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标注 10"/>
          <p:cNvSpPr/>
          <p:nvPr/>
        </p:nvSpPr>
        <p:spPr>
          <a:xfrm>
            <a:off x="1979712" y="3291830"/>
            <a:ext cx="5112568" cy="1152128"/>
          </a:xfrm>
          <a:prstGeom prst="wedgeRoundRectCallout">
            <a:avLst>
              <a:gd name="adj1" fmla="val -25506"/>
              <a:gd name="adj2" fmla="val -50028"/>
              <a:gd name="adj3" fmla="val 1666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 用</a:t>
            </a:r>
            <a:r>
              <a:rPr lang="zh-CN" altLang="en-US" sz="28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反复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的修辞手法，表达“我”</a:t>
            </a:r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对祖父的依恋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1449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ldLvl="0" autoUpdateAnimBg="0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7704" y="-20538"/>
            <a:ext cx="5040560" cy="51077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祖父发现“我”犯错后是怎样做的？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27584" y="483518"/>
            <a:ext cx="7272808" cy="4592670"/>
            <a:chOff x="827584" y="564869"/>
            <a:chExt cx="7272808" cy="4592670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564869"/>
              <a:ext cx="7272808" cy="3751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4312955"/>
              <a:ext cx="7272808" cy="844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6" name="直接连接符 5"/>
          <p:cNvCxnSpPr/>
          <p:nvPr/>
        </p:nvCxnSpPr>
        <p:spPr>
          <a:xfrm>
            <a:off x="6545094" y="843558"/>
            <a:ext cx="5760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1946901" y="2139702"/>
            <a:ext cx="4209275" cy="49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2411760" y="3363838"/>
            <a:ext cx="706680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907704" y="4615764"/>
            <a:ext cx="28889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3"/>
          <p:cNvSpPr txBox="1"/>
          <p:nvPr/>
        </p:nvSpPr>
        <p:spPr>
          <a:xfrm>
            <a:off x="7596336" y="2115475"/>
            <a:ext cx="1440160" cy="1328023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sz="3600"/>
              <a:t>祖父慈爱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94588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478"/>
            <a:ext cx="9144000" cy="374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5580112" y="2715766"/>
            <a:ext cx="331236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07504" y="3291830"/>
            <a:ext cx="878497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07504" y="3795886"/>
            <a:ext cx="16561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3"/>
          <p:cNvSpPr txBox="1"/>
          <p:nvPr/>
        </p:nvSpPr>
        <p:spPr>
          <a:xfrm>
            <a:off x="3347864" y="3610138"/>
            <a:ext cx="3744417" cy="646986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66CCFF"/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/>
              <a:t>“我”自由、快乐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79712" y="3404289"/>
            <a:ext cx="3026455" cy="783193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朗读这句话，感受语句欢快的节奏。</a:t>
            </a:r>
          </a:p>
        </p:txBody>
      </p:sp>
    </p:spTree>
    <p:extLst>
      <p:ext uri="{BB962C8B-B14F-4D97-AF65-F5344CB8AC3E}">
        <p14:creationId xmlns:p14="http://schemas.microsoft.com/office/powerpoint/2010/main" val="207711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0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1131590"/>
            <a:ext cx="4968552" cy="310854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祖父栽花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，“我”就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栽花。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祖父拔草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，“我”就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拔草。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祖父种小白菜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，“我”就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跟着把土溜平。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祖父铲地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，“我”也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铲地。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祖父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教“我”辨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认谷子。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祖父浇菜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，“我”也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过来浇。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5508104" y="2367925"/>
            <a:ext cx="432048" cy="470086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91898" y="1919034"/>
            <a:ext cx="314459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因为祖父的爱，“我”在园子中的生活快乐而自由。</a:t>
            </a:r>
          </a:p>
        </p:txBody>
      </p:sp>
      <p:sp>
        <p:nvSpPr>
          <p:cNvPr id="5" name="矩形 4"/>
          <p:cNvSpPr/>
          <p:nvPr/>
        </p:nvSpPr>
        <p:spPr>
          <a:xfrm>
            <a:off x="4157928" y="275382"/>
            <a:ext cx="14221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总  结</a:t>
            </a: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846" y="-2053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74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069650"/>
              </p:ext>
            </p:extLst>
          </p:nvPr>
        </p:nvGraphicFramePr>
        <p:xfrm>
          <a:off x="539552" y="1779662"/>
          <a:ext cx="7992888" cy="243512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81675"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53447"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2001908" y="2846632"/>
            <a:ext cx="3722219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干活、任“我”玩闹、教“我”辨别狗尾草和谷穗</a:t>
            </a:r>
          </a:p>
        </p:txBody>
      </p:sp>
      <p:sp>
        <p:nvSpPr>
          <p:cNvPr id="11" name="矩形 10"/>
          <p:cNvSpPr/>
          <p:nvPr/>
        </p:nvSpPr>
        <p:spPr>
          <a:xfrm>
            <a:off x="2051720" y="1892525"/>
            <a:ext cx="3672407" cy="95410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跟着祖父干活、自己玩耍</a:t>
            </a:r>
          </a:p>
        </p:txBody>
      </p:sp>
      <p:sp>
        <p:nvSpPr>
          <p:cNvPr id="6" name="矩形 5"/>
          <p:cNvSpPr/>
          <p:nvPr/>
        </p:nvSpPr>
        <p:spPr>
          <a:xfrm>
            <a:off x="884120" y="198195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ysClr val="windowText" lastClr="000000"/>
                </a:solidFill>
                <a:latin typeface="宋体" pitchFamily="2" charset="-122"/>
                <a:ea typeface="宋体" pitchFamily="2" charset="-122"/>
              </a:rPr>
              <a:t>我</a:t>
            </a:r>
            <a:endParaRPr lang="zh-CN" altLang="en-US" sz="3600" b="1" dirty="0">
              <a:solidFill>
                <a:sysClr val="windowText" lastClr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7" y="411510"/>
            <a:ext cx="8480183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结合“我”和祖父在园子里做的事，说说祖父和“我”分别给你留下了怎样的印象。</a:t>
            </a:r>
          </a:p>
        </p:txBody>
      </p:sp>
      <p:sp>
        <p:nvSpPr>
          <p:cNvPr id="7" name="矩形 6"/>
          <p:cNvSpPr/>
          <p:nvPr/>
        </p:nvSpPr>
        <p:spPr>
          <a:xfrm>
            <a:off x="6084167" y="2045833"/>
            <a:ext cx="223224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天真、可爱</a:t>
            </a:r>
          </a:p>
        </p:txBody>
      </p:sp>
      <p:sp>
        <p:nvSpPr>
          <p:cNvPr id="8" name="矩形 7"/>
          <p:cNvSpPr/>
          <p:nvPr/>
        </p:nvSpPr>
        <p:spPr>
          <a:xfrm>
            <a:off x="652486" y="3149555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ysClr val="windowText" lastClr="000000"/>
                </a:solidFill>
                <a:latin typeface="宋体" pitchFamily="2" charset="-122"/>
                <a:ea typeface="宋体" pitchFamily="2" charset="-122"/>
              </a:rPr>
              <a:t>祖父</a:t>
            </a:r>
          </a:p>
        </p:txBody>
      </p:sp>
      <p:sp>
        <p:nvSpPr>
          <p:cNvPr id="9" name="矩形 8"/>
          <p:cNvSpPr/>
          <p:nvPr/>
        </p:nvSpPr>
        <p:spPr>
          <a:xfrm>
            <a:off x="6028921" y="3055140"/>
            <a:ext cx="2935567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慈爱、宽容、有耐心</a:t>
            </a:r>
          </a:p>
        </p:txBody>
      </p:sp>
      <p:pic>
        <p:nvPicPr>
          <p:cNvPr id="1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47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015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7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0" y="81518"/>
            <a:ext cx="4338477" cy="26530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200" b="1" dirty="0">
                <a:latin typeface="宋体" pitchFamily="2" charset="-122"/>
                <a:ea typeface="宋体" pitchFamily="2" charset="-122"/>
              </a:rPr>
              <a:t>    读“阅读链接”，说说这段文字蕴含的思想感情与课文有什么不同。</a:t>
            </a:r>
            <a:endParaRPr kumimoji="1" lang="en-US" altLang="zh-CN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496" y="2571750"/>
            <a:ext cx="4320480" cy="156966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   原本依恋、热爱的事物消失了，原本鲜活 自由的事物萧条了。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908" y="87248"/>
            <a:ext cx="4799596" cy="4268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7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365606" y="483518"/>
            <a:ext cx="8454866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3200" b="1" dirty="0">
                <a:latin typeface="宋体" pitchFamily="2" charset="-122"/>
                <a:ea typeface="宋体" pitchFamily="2" charset="-122"/>
              </a:rPr>
              <a:t>    再读课文，思考：课文描写的各种景物中蕴含的只是简单的喜悦吗？叙述园子中的各种活动，仅仅是在表达“我”对祖父的依恋和热爱吗？说说你的体会！</a:t>
            </a:r>
          </a:p>
        </p:txBody>
      </p:sp>
      <p:sp>
        <p:nvSpPr>
          <p:cNvPr id="4" name="矩形 3"/>
          <p:cNvSpPr/>
          <p:nvPr/>
        </p:nvSpPr>
        <p:spPr>
          <a:xfrm>
            <a:off x="539552" y="2787774"/>
            <a:ext cx="8208912" cy="120032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   课文中描写的各种美好的事物，也蕴含着“我”的伤感之意。</a:t>
            </a: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2" y="5147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46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8913" y1="42216" x2="68261" y2="55389"/>
                        <a14:foregroundMark x1="36957" y1="62575" x2="39565" y2="61078"/>
                        <a14:backgroundMark x1="36304" y1="31138" x2="33261" y2="64671"/>
                        <a14:backgroundMark x1="30000" y1="32036" x2="33913" y2="443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15174"/>
            <a:ext cx="5968470" cy="4333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100000" l="97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525" y="3338757"/>
            <a:ext cx="793154" cy="738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843" r="100000">
                        <a14:foregroundMark x1="48031" y1="81633" x2="48031" y2="81633"/>
                        <a14:foregroundMark x1="46457" y1="77551" x2="48819" y2="84082"/>
                        <a14:foregroundMark x1="64961" y1="93061" x2="70472" y2="86939"/>
                        <a14:backgroundMark x1="59055" y1="85714" x2="59055" y2="85714"/>
                        <a14:backgroundMark x1="61417" y1="84490" x2="24803" y2="91837"/>
                        <a14:backgroundMark x1="78346" y1="80408" x2="88189" y2="865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9254">
            <a:off x="1883697" y="1727665"/>
            <a:ext cx="2204723" cy="1994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backgroundMark x1="60653" y1="74598" x2="60653" y2="7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19926" y="4216453"/>
            <a:ext cx="1150353" cy="68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60653" y1="74598" x2="60653" y2="7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9592" y="3707886"/>
            <a:ext cx="1475274" cy="880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8687" y="538806"/>
            <a:ext cx="1977055" cy="467443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242195"/>
            <a:ext cx="1385654" cy="1741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backgroundMark x1="60653" y1="74598" x2="60653" y2="7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83582" y="3939902"/>
            <a:ext cx="1312813" cy="78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74338" y="429207"/>
            <a:ext cx="1977055" cy="4674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47" y="-308570"/>
            <a:ext cx="3667125" cy="3000375"/>
          </a:xfrm>
          <a:prstGeom prst="rect">
            <a:avLst/>
          </a:prstGeom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90618"/>
            <a:ext cx="1168521" cy="1468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100000" l="97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23" y="3097852"/>
            <a:ext cx="956926" cy="890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100000" l="97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020" y="3338757"/>
            <a:ext cx="748505" cy="696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179512" y="123478"/>
            <a:ext cx="8784976" cy="4824536"/>
          </a:xfrm>
          <a:prstGeom prst="rect">
            <a:avLst/>
          </a:prstGeom>
          <a:solidFill>
            <a:schemeClr val="accent3">
              <a:lumMod val="60000"/>
              <a:lumOff val="40000"/>
              <a:alpha val="56000"/>
            </a:schemeClr>
          </a:solidFill>
          <a:ln w="371475">
            <a:solidFill>
              <a:schemeClr val="lt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28184" y="1820608"/>
            <a:ext cx="2520280" cy="107721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/>
              <a:t>对祖父的</a:t>
            </a:r>
            <a:r>
              <a:rPr lang="zh-CN" altLang="en-US" sz="3200"/>
              <a:t>深切怀念</a:t>
            </a:r>
            <a:endParaRPr lang="en-US" altLang="zh-CN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6230468" y="2988267"/>
            <a:ext cx="2517996" cy="107721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/>
              <a:t>对童年生活</a:t>
            </a:r>
            <a:r>
              <a:rPr lang="zh-CN" altLang="en-US" sz="3200"/>
              <a:t>的向往</a:t>
            </a:r>
            <a:endParaRPr lang="zh-CN" altLang="en-US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6230468" y="4155926"/>
            <a:ext cx="2517996" cy="584775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/>
              <a:t>美好</a:t>
            </a:r>
            <a:r>
              <a:rPr lang="zh-CN" altLang="en-US" sz="3200"/>
              <a:t>与伤感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254563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27" grpId="0" animBg="1"/>
      <p:bldP spid="2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15" y="195486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3586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683568" y="1059582"/>
            <a:ext cx="7782024" cy="31947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    课文以儿童的视角描写园子中的景物，用第一人称讲述了</a:t>
            </a:r>
            <a:r>
              <a:rPr kumimoji="1" lang="zh-CN" altLang="en-US" sz="2800" b="1" u="sng" dirty="0">
                <a:latin typeface="宋体" pitchFamily="2" charset="-122"/>
                <a:ea typeface="宋体" pitchFamily="2" charset="-122"/>
              </a:rPr>
              <a:t>                          </a:t>
            </a: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。平静、自由的园子在“我”眼中是一个乐园。课文的语言别具韵味，将感情蕴含在景与事之中，表达了“我”对祖父深沉的</a:t>
            </a:r>
            <a:r>
              <a:rPr kumimoji="1" lang="zh-CN" altLang="en-US" sz="2800" b="1" u="sng" dirty="0">
                <a:latin typeface="宋体" pitchFamily="2" charset="-122"/>
                <a:ea typeface="宋体" pitchFamily="2" charset="-122"/>
              </a:rPr>
              <a:t>           </a:t>
            </a: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，对童年园子中生活的</a:t>
            </a:r>
            <a:r>
              <a:rPr kumimoji="1" lang="zh-CN" altLang="en-US" sz="2800" b="1" u="sng" dirty="0">
                <a:latin typeface="宋体" pitchFamily="2" charset="-122"/>
                <a:ea typeface="宋体" pitchFamily="2" charset="-122"/>
              </a:rPr>
              <a:t>         </a:t>
            </a:r>
            <a:r>
              <a:rPr kumimoji="1" lang="zh-CN" altLang="en-US" sz="2800" b="1" dirty="0">
                <a:latin typeface="宋体" pitchFamily="2" charset="-122"/>
                <a:ea typeface="宋体" pitchFamily="2" charset="-122"/>
              </a:rPr>
              <a:t>。</a:t>
            </a:r>
          </a:p>
        </p:txBody>
      </p:sp>
      <p:sp>
        <p:nvSpPr>
          <p:cNvPr id="11" name="文本框 14"/>
          <p:cNvSpPr txBox="1"/>
          <p:nvPr/>
        </p:nvSpPr>
        <p:spPr>
          <a:xfrm>
            <a:off x="740203" y="201191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780832" y="1574468"/>
            <a:ext cx="4873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“我”和祖父在园子中的生活</a:t>
            </a:r>
            <a:endParaRPr kumimoji="1"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49355" y="3075806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热爱与依恋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970875" y="357986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深深怀念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2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097764" y="509940"/>
              <a:ext cx="11144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  <a:ea typeface="黑体" panose="02010609060101010101" pitchFamily="49" charset="-122"/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484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981</Words>
  <Application>Microsoft Office PowerPoint</Application>
  <PresentationFormat>全屏显示(16:9)</PresentationFormat>
  <Paragraphs>160</Paragraphs>
  <Slides>32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48" baseType="lpstr">
      <vt:lpstr>Arial</vt:lpstr>
      <vt:lpstr>宋体</vt:lpstr>
      <vt:lpstr>楷体</vt:lpstr>
      <vt:lpstr>Times New Roman</vt:lpstr>
      <vt:lpstr>Calibri</vt:lpstr>
      <vt:lpstr>Xingkai SC</vt:lpstr>
      <vt:lpstr>仿宋</vt:lpstr>
      <vt:lpstr>GB Pinyinok-B</vt:lpstr>
      <vt:lpstr>微软雅黑</vt:lpstr>
      <vt:lpstr>等线</vt:lpstr>
      <vt:lpstr>华文楷体</vt:lpstr>
      <vt:lpstr>黑体</vt:lpstr>
      <vt:lpstr>Wingdings</vt:lpstr>
      <vt:lpstr>汉语拼音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122</cp:revision>
  <dcterms:created xsi:type="dcterms:W3CDTF">2017-03-17T02:28:00Z</dcterms:created>
  <dcterms:modified xsi:type="dcterms:W3CDTF">2023-11-20T06:59:05Z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2052-10.8.2.6543</vt:lpwstr>
  </property>
</Properties>
</file>