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</p:sldMasterIdLst>
  <p:notesMasterIdLst>
    <p:notesMasterId r:id="rId51"/>
  </p:notesMasterIdLst>
  <p:handoutMasterIdLst>
    <p:handoutMasterId r:id="rId52"/>
  </p:handoutMasterIdLst>
  <p:sldIdLst>
    <p:sldId id="1540" r:id="rId3"/>
    <p:sldId id="1543" r:id="rId4"/>
    <p:sldId id="1541" r:id="rId5"/>
    <p:sldId id="523" r:id="rId6"/>
    <p:sldId id="1542" r:id="rId7"/>
    <p:sldId id="1515" r:id="rId8"/>
    <p:sldId id="978" r:id="rId9"/>
    <p:sldId id="1439" r:id="rId10"/>
    <p:sldId id="1518" r:id="rId11"/>
    <p:sldId id="1478" r:id="rId12"/>
    <p:sldId id="1481" r:id="rId13"/>
    <p:sldId id="1544" r:id="rId14"/>
    <p:sldId id="1483" r:id="rId15"/>
    <p:sldId id="1514" r:id="rId16"/>
    <p:sldId id="1486" r:id="rId17"/>
    <p:sldId id="1603" r:id="rId18"/>
    <p:sldId id="1606" r:id="rId19"/>
    <p:sldId id="1608" r:id="rId20"/>
    <p:sldId id="1609" r:id="rId21"/>
    <p:sldId id="928" r:id="rId22"/>
    <p:sldId id="1449" r:id="rId23"/>
    <p:sldId id="1461" r:id="rId24"/>
    <p:sldId id="1602" r:id="rId25"/>
    <p:sldId id="1611" r:id="rId26"/>
    <p:sldId id="1465" r:id="rId27"/>
    <p:sldId id="1612" r:id="rId28"/>
    <p:sldId id="1537" r:id="rId29"/>
    <p:sldId id="1538" r:id="rId30"/>
    <p:sldId id="1511" r:id="rId31"/>
    <p:sldId id="1496" r:id="rId32"/>
    <p:sldId id="1510" r:id="rId33"/>
    <p:sldId id="1521" r:id="rId34"/>
    <p:sldId id="1533" r:id="rId35"/>
    <p:sldId id="1522" r:id="rId36"/>
    <p:sldId id="1524" r:id="rId37"/>
    <p:sldId id="1525" r:id="rId38"/>
    <p:sldId id="1513" r:id="rId39"/>
    <p:sldId id="1529" r:id="rId40"/>
    <p:sldId id="1469" r:id="rId41"/>
    <p:sldId id="1532" r:id="rId42"/>
    <p:sldId id="1504" r:id="rId43"/>
    <p:sldId id="1455" r:id="rId44"/>
    <p:sldId id="1407" r:id="rId45"/>
    <p:sldId id="1477" r:id="rId46"/>
    <p:sldId id="1004" r:id="rId47"/>
    <p:sldId id="1440" r:id="rId48"/>
    <p:sldId id="1613" r:id="rId49"/>
    <p:sldId id="1614" r:id="rId50"/>
  </p:sldIdLst>
  <p:sldSz cx="9144000" cy="5143500" type="screen16x9"/>
  <p:notesSz cx="6858000" cy="9144000"/>
  <p:embeddedFontLst>
    <p:embeddedFont>
      <p:font typeface="GB Pinyinok-B" charset="-122"/>
      <p:regular r:id="rId53"/>
    </p:embeddedFont>
    <p:embeddedFont>
      <p:font typeface="黑体" pitchFamily="49" charset="-122"/>
      <p:regular r:id="rId54"/>
    </p:embeddedFont>
    <p:embeddedFont>
      <p:font typeface="仿宋" pitchFamily="49" charset="-122"/>
      <p:regular r:id="rId55"/>
    </p:embeddedFont>
    <p:embeddedFont>
      <p:font typeface="Calibri" pitchFamily="34" charset="0"/>
      <p:regular r:id="rId56"/>
      <p:bold r:id="rId57"/>
      <p:italic r:id="rId58"/>
      <p:boldItalic r:id="rId59"/>
    </p:embeddedFont>
    <p:embeddedFont>
      <p:font typeface="汉语拼音" pitchFamily="34" charset="0"/>
      <p:regular r:id="rId60"/>
    </p:embeddedFont>
    <p:embeddedFont>
      <p:font typeface="楷体" pitchFamily="49" charset="-122"/>
      <p:regular r:id="rId61"/>
    </p:embeddedFont>
    <p:embeddedFont>
      <p:font typeface="微软雅黑" pitchFamily="34" charset="-122"/>
      <p:regular r:id="rId62"/>
      <p:bold r:id="rId6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DD7EE"/>
    <a:srgbClr val="FEE2D3"/>
    <a:srgbClr val="FC8E58"/>
    <a:srgbClr val="FF9966"/>
    <a:srgbClr val="6E835B"/>
    <a:srgbClr val="D4DFC5"/>
    <a:srgbClr val="556646"/>
    <a:srgbClr val="D0D9C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2" autoAdjust="0"/>
    <p:restoredTop sz="96226" autoAdjust="0"/>
  </p:normalViewPr>
  <p:slideViewPr>
    <p:cSldViewPr>
      <p:cViewPr varScale="1">
        <p:scale>
          <a:sx n="110" d="100"/>
          <a:sy n="110" d="100"/>
        </p:scale>
        <p:origin x="-222" y="-78"/>
      </p:cViewPr>
      <p:guideLst>
        <p:guide orient="horz" pos="2719"/>
        <p:guide pos="1682"/>
        <p:guide pos="-36"/>
      </p:guideLst>
    </p:cSldViewPr>
  </p:slideViewPr>
  <p:outlineViewPr>
    <p:cViewPr>
      <p:scale>
        <a:sx n="33" d="100"/>
        <a:sy n="33" d="100"/>
      </p:scale>
      <p:origin x="0" y="34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54"/>
        <p:guide pos="23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005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61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631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88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78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27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FAFD9-15AF-4124-9A2E-46FC8C36E8F2}" type="datetimeFigureOut">
              <a:rPr lang="zh-CN" altLang="en-US" smtClean="0"/>
              <a:t>2023/11/17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ECE9F-BA90-4BA0-96B5-4BE59731CF0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0563;.mp4" TargetMode="External"/><Relationship Id="rId13" Type="http://schemas.openxmlformats.org/officeDocument/2006/relationships/hyperlink" Target="&#36164;&#26009;&#38142;&#25509;/&#35270;&#39057;/&#21584;.mp4" TargetMode="External"/><Relationship Id="rId3" Type="http://schemas.openxmlformats.org/officeDocument/2006/relationships/image" Target="../media/image19.jpeg"/><Relationship Id="rId7" Type="http://schemas.openxmlformats.org/officeDocument/2006/relationships/hyperlink" Target="&#36164;&#26009;&#38142;&#25509;/&#35270;&#39057;/&#26361;.mp4" TargetMode="External"/><Relationship Id="rId12" Type="http://schemas.openxmlformats.org/officeDocument/2006/relationships/hyperlink" Target="&#36164;&#26009;&#38142;&#25509;/&#35270;&#39057;/&#25794;.mp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24785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4524;.mp4" TargetMode="External"/><Relationship Id="rId11" Type="http://schemas.openxmlformats.org/officeDocument/2006/relationships/hyperlink" Target="&#36164;&#26009;&#38142;&#25509;/&#35270;&#39057;/&#23528;.mp4" TargetMode="External"/><Relationship Id="rId5" Type="http://schemas.openxmlformats.org/officeDocument/2006/relationships/hyperlink" Target="&#36164;&#26009;&#38142;&#25509;/&#35270;&#39057;/&#22930;.mp4" TargetMode="External"/><Relationship Id="rId15" Type="http://schemas.openxmlformats.org/officeDocument/2006/relationships/hyperlink" Target="&#36164;&#26009;&#38142;&#25509;/&#35270;&#39057;/&#30097;.mp4" TargetMode="External"/><Relationship Id="rId10" Type="http://schemas.openxmlformats.org/officeDocument/2006/relationships/hyperlink" Target="&#36164;&#26009;&#38142;&#25509;/&#35270;&#39057;/&#36974;.mp4" TargetMode="External"/><Relationship Id="rId4" Type="http://schemas.openxmlformats.org/officeDocument/2006/relationships/hyperlink" Target="&#36164;&#26009;&#38142;&#25509;/&#35270;&#39057;/&#40065;.mp4" TargetMode="External"/><Relationship Id="rId9" Type="http://schemas.openxmlformats.org/officeDocument/2006/relationships/hyperlink" Target="&#36164;&#26009;&#38142;&#25509;/&#35270;&#39057;/&#22996;.mp4" TargetMode="External"/><Relationship Id="rId14" Type="http://schemas.openxmlformats.org/officeDocument/2006/relationships/hyperlink" Target="&#36164;&#26009;&#38142;&#25509;/&#35270;&#39057;/&#25554;.mp4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0.pn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27.png"/><Relationship Id="rId4" Type="http://schemas.microsoft.com/office/2007/relationships/hdphoto" Target="../media/hdphoto5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30" y="1563639"/>
            <a:ext cx="2411901" cy="23042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365" y="411510"/>
            <a:ext cx="6040520" cy="410445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03848" y="1469272"/>
            <a:ext cx="5328592" cy="234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你们读过哪些名著？你喜欢其中的哪些人物或故事？让我们一起走进第二单元，读读名著故事，分享自己的感受。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851920" y="3579862"/>
            <a:ext cx="4841179" cy="1082850"/>
          </a:xfrm>
          <a:prstGeom prst="roundRect">
            <a:avLst/>
          </a:prstGeom>
          <a:ln w="28575">
            <a:solidFill>
              <a:srgbClr val="6E835B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初步学习阅读古典名著的方法。</a:t>
            </a:r>
            <a:endParaRPr lang="en-US" altLang="zh-CN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习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写读后感。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4860031" y="498475"/>
            <a:ext cx="2087563" cy="2587625"/>
            <a:chOff x="4959996" y="1444142"/>
            <a:chExt cx="2087582" cy="2588305"/>
          </a:xfrm>
        </p:grpSpPr>
        <p:sp>
          <p:nvSpPr>
            <p:cNvPr id="5" name="圆角矩形 23"/>
            <p:cNvSpPr/>
            <p:nvPr/>
          </p:nvSpPr>
          <p:spPr>
            <a:xfrm>
              <a:off x="4959996" y="1444142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草船借箭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圆角矩形 23"/>
            <p:cNvSpPr/>
            <p:nvPr/>
          </p:nvSpPr>
          <p:spPr>
            <a:xfrm>
              <a:off x="4959997" y="2161881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景阳冈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圆角矩形 23"/>
            <p:cNvSpPr/>
            <p:nvPr/>
          </p:nvSpPr>
          <p:spPr>
            <a:xfrm>
              <a:off x="4959996" y="2865327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猴王出世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959997" y="3568775"/>
              <a:ext cx="2087581" cy="463672"/>
            </a:xfrm>
            <a:prstGeom prst="roundRect">
              <a:avLst/>
            </a:prstGeom>
            <a:solidFill>
              <a:srgbClr val="D4DFC5"/>
            </a:solidFill>
            <a:ln w="25400">
              <a:solidFill>
                <a:srgbClr val="6E835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红楼春趣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Picture 2" descr="E:\24春\图\教材图\P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t="663" b="8480"/>
          <a:stretch/>
        </p:blipFill>
        <p:spPr bwMode="auto">
          <a:xfrm>
            <a:off x="323528" y="571927"/>
            <a:ext cx="3240000" cy="430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8"/>
          <p:cNvSpPr/>
          <p:nvPr/>
        </p:nvSpPr>
        <p:spPr>
          <a:xfrm>
            <a:off x="839301" y="1084440"/>
            <a:ext cx="1479829" cy="5190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403648" y="4447793"/>
            <a:ext cx="1511830" cy="42437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5454384" y="3431589"/>
            <a:ext cx="118872" cy="676656"/>
          </a:xfrm>
          <a:custGeom>
            <a:avLst/>
            <a:gdLst>
              <a:gd name="connsiteX0" fmla="*/ 118872 w 118872"/>
              <a:gd name="connsiteY0" fmla="*/ 0 h 676656"/>
              <a:gd name="connsiteX1" fmla="*/ 0 w 118872"/>
              <a:gd name="connsiteY1" fmla="*/ 320040 h 676656"/>
              <a:gd name="connsiteX2" fmla="*/ 118872 w 118872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" h="676656">
                <a:moveTo>
                  <a:pt x="118872" y="0"/>
                </a:moveTo>
                <a:cubicBezTo>
                  <a:pt x="59436" y="103632"/>
                  <a:pt x="0" y="207264"/>
                  <a:pt x="0" y="320040"/>
                </a:cubicBezTo>
                <a:cubicBezTo>
                  <a:pt x="0" y="432816"/>
                  <a:pt x="59436" y="554736"/>
                  <a:pt x="118872" y="676656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772357" y="2279461"/>
            <a:ext cx="118872" cy="676656"/>
          </a:xfrm>
          <a:custGeom>
            <a:avLst/>
            <a:gdLst>
              <a:gd name="connsiteX0" fmla="*/ 118872 w 118872"/>
              <a:gd name="connsiteY0" fmla="*/ 0 h 676656"/>
              <a:gd name="connsiteX1" fmla="*/ 0 w 118872"/>
              <a:gd name="connsiteY1" fmla="*/ 320040 h 676656"/>
              <a:gd name="connsiteX2" fmla="*/ 118872 w 118872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" h="676656">
                <a:moveTo>
                  <a:pt x="118872" y="0"/>
                </a:moveTo>
                <a:cubicBezTo>
                  <a:pt x="59436" y="103632"/>
                  <a:pt x="0" y="207264"/>
                  <a:pt x="0" y="320040"/>
                </a:cubicBezTo>
                <a:cubicBezTo>
                  <a:pt x="0" y="432816"/>
                  <a:pt x="59436" y="554736"/>
                  <a:pt x="118872" y="676656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stCxn id="4" idx="1"/>
          </p:cNvCxnSpPr>
          <p:nvPr/>
        </p:nvCxnSpPr>
        <p:spPr>
          <a:xfrm flipH="1">
            <a:off x="2808957" y="2617789"/>
            <a:ext cx="449992" cy="0"/>
          </a:xfrm>
          <a:prstGeom prst="line">
            <a:avLst/>
          </a:prstGeom>
          <a:ln w="25400">
            <a:solidFill>
              <a:srgbClr val="6E8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 1"/>
          <p:cNvSpPr/>
          <p:nvPr/>
        </p:nvSpPr>
        <p:spPr>
          <a:xfrm>
            <a:off x="2845189" y="1243587"/>
            <a:ext cx="421496" cy="2560320"/>
          </a:xfrm>
          <a:custGeom>
            <a:avLst/>
            <a:gdLst>
              <a:gd name="connsiteX0" fmla="*/ 411488 w 420632"/>
              <a:gd name="connsiteY0" fmla="*/ 0 h 2560320"/>
              <a:gd name="connsiteX1" fmla="*/ 8 w 420632"/>
              <a:gd name="connsiteY1" fmla="*/ 1371600 h 2560320"/>
              <a:gd name="connsiteX2" fmla="*/ 420632 w 420632"/>
              <a:gd name="connsiteY2" fmla="*/ 2560320 h 2560320"/>
              <a:gd name="connsiteX0" fmla="*/ 393202 w 402346"/>
              <a:gd name="connsiteY0" fmla="*/ 0 h 2560320"/>
              <a:gd name="connsiteX1" fmla="*/ 10 w 402346"/>
              <a:gd name="connsiteY1" fmla="*/ 1124712 h 2560320"/>
              <a:gd name="connsiteX2" fmla="*/ 402346 w 402346"/>
              <a:gd name="connsiteY2" fmla="*/ 2560320 h 2560320"/>
              <a:gd name="connsiteX0" fmla="*/ 411488 w 420632"/>
              <a:gd name="connsiteY0" fmla="*/ 0 h 2560320"/>
              <a:gd name="connsiteX1" fmla="*/ 8 w 420632"/>
              <a:gd name="connsiteY1" fmla="*/ 1197864 h 2560320"/>
              <a:gd name="connsiteX2" fmla="*/ 420632 w 420632"/>
              <a:gd name="connsiteY2" fmla="*/ 2560320 h 2560320"/>
              <a:gd name="connsiteX0" fmla="*/ 412352 w 421496"/>
              <a:gd name="connsiteY0" fmla="*/ 0 h 2560320"/>
              <a:gd name="connsiteX1" fmla="*/ 872 w 421496"/>
              <a:gd name="connsiteY1" fmla="*/ 1197864 h 2560320"/>
              <a:gd name="connsiteX2" fmla="*/ 421496 w 421496"/>
              <a:gd name="connsiteY2" fmla="*/ 256032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496" h="2560320">
                <a:moveTo>
                  <a:pt x="412352" y="0"/>
                </a:moveTo>
                <a:cubicBezTo>
                  <a:pt x="205850" y="472440"/>
                  <a:pt x="17636" y="771144"/>
                  <a:pt x="872" y="1197864"/>
                </a:cubicBezTo>
                <a:cubicBezTo>
                  <a:pt x="-15892" y="1624584"/>
                  <a:pt x="211946" y="2179320"/>
                  <a:pt x="421496" y="2560320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6"/>
          <p:cNvSpPr/>
          <p:nvPr/>
        </p:nvSpPr>
        <p:spPr>
          <a:xfrm>
            <a:off x="756957" y="3259811"/>
            <a:ext cx="2052000" cy="360040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古典名著交流会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: 圆角 28"/>
          <p:cNvSpPr/>
          <p:nvPr/>
        </p:nvSpPr>
        <p:spPr>
          <a:xfrm>
            <a:off x="3258949" y="2437770"/>
            <a:ext cx="2520000" cy="360038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：讲名著故事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: 圆角 29"/>
          <p:cNvSpPr/>
          <p:nvPr/>
        </p:nvSpPr>
        <p:spPr>
          <a:xfrm>
            <a:off x="3258949" y="3589898"/>
            <a:ext cx="2196000" cy="360038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：写读后感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19"/>
          <p:cNvSpPr/>
          <p:nvPr/>
        </p:nvSpPr>
        <p:spPr>
          <a:xfrm>
            <a:off x="6001249" y="801545"/>
            <a:ext cx="2340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读三国故事 品人物特点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21"/>
          <p:cNvSpPr/>
          <p:nvPr/>
        </p:nvSpPr>
        <p:spPr>
          <a:xfrm>
            <a:off x="6009817" y="1387624"/>
            <a:ext cx="2268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读红楼趣事 谈宝玉形象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23"/>
          <p:cNvSpPr/>
          <p:nvPr/>
        </p:nvSpPr>
        <p:spPr>
          <a:xfrm>
            <a:off x="5896061" y="2739734"/>
            <a:ext cx="1677708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讲述石猴的故事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/>
          <p:cNvSpPr/>
          <p:nvPr/>
        </p:nvSpPr>
        <p:spPr>
          <a:xfrm>
            <a:off x="5580111" y="3256699"/>
            <a:ext cx="2088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选择读过的作品写感想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: 圆角 45"/>
          <p:cNvSpPr/>
          <p:nvPr/>
        </p:nvSpPr>
        <p:spPr>
          <a:xfrm>
            <a:off x="5565719" y="3867915"/>
            <a:ext cx="1467329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交流读后感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1"/>
          <p:cNvSpPr/>
          <p:nvPr/>
        </p:nvSpPr>
        <p:spPr>
          <a:xfrm>
            <a:off x="3258949" y="1099571"/>
            <a:ext cx="2628000" cy="346012"/>
          </a:xfrm>
          <a:prstGeom prst="roundRect">
            <a:avLst/>
          </a:prstGeom>
          <a:solidFill>
            <a:srgbClr val="D4DFC5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：读故事，品人物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8" name="Picture 4" descr="E:\24春\图\包图网的图\历史文化名著经典故宫书法国画\绿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51" y="1969878"/>
            <a:ext cx="2192265" cy="121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任意多边形 18"/>
          <p:cNvSpPr/>
          <p:nvPr/>
        </p:nvSpPr>
        <p:spPr>
          <a:xfrm>
            <a:off x="5882377" y="954123"/>
            <a:ext cx="118872" cy="676656"/>
          </a:xfrm>
          <a:custGeom>
            <a:avLst/>
            <a:gdLst>
              <a:gd name="connsiteX0" fmla="*/ 118872 w 118872"/>
              <a:gd name="connsiteY0" fmla="*/ 0 h 676656"/>
              <a:gd name="connsiteX1" fmla="*/ 0 w 118872"/>
              <a:gd name="connsiteY1" fmla="*/ 320040 h 676656"/>
              <a:gd name="connsiteX2" fmla="*/ 118872 w 118872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" h="676656">
                <a:moveTo>
                  <a:pt x="118872" y="0"/>
                </a:moveTo>
                <a:cubicBezTo>
                  <a:pt x="59436" y="103632"/>
                  <a:pt x="0" y="207264"/>
                  <a:pt x="0" y="320040"/>
                </a:cubicBezTo>
                <a:cubicBezTo>
                  <a:pt x="0" y="432816"/>
                  <a:pt x="59436" y="554736"/>
                  <a:pt x="118872" y="676656"/>
                </a:cubicBezTo>
              </a:path>
            </a:pathLst>
          </a:custGeom>
          <a:noFill/>
          <a:ln>
            <a:solidFill>
              <a:srgbClr val="6E8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39"/>
          <p:cNvSpPr/>
          <p:nvPr/>
        </p:nvSpPr>
        <p:spPr>
          <a:xfrm>
            <a:off x="5882377" y="2179691"/>
            <a:ext cx="2052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6E83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讲述武松打虎的故事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12566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13229" y="134514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7" name="TextBox 48"/>
          <p:cNvSpPr txBox="1"/>
          <p:nvPr/>
        </p:nvSpPr>
        <p:spPr>
          <a:xfrm>
            <a:off x="2267744" y="982559"/>
            <a:ext cx="5760640" cy="1177245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60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grpSp>
        <p:nvGrpSpPr>
          <p:cNvPr id="22" name="组合 2"/>
          <p:cNvGrpSpPr/>
          <p:nvPr/>
        </p:nvGrpSpPr>
        <p:grpSpPr bwMode="auto">
          <a:xfrm>
            <a:off x="2246877" y="1099338"/>
            <a:ext cx="1224000" cy="1152000"/>
            <a:chOff x="1683886" y="876657"/>
            <a:chExt cx="1479841" cy="1393194"/>
          </a:xfrm>
        </p:grpSpPr>
        <p:pic>
          <p:nvPicPr>
            <p:cNvPr id="23" name="图片 3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6" y="876657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2114947" y="911018"/>
              <a:ext cx="692275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93453" y="3826939"/>
            <a:ext cx="2816225" cy="715089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6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83928" y="3038894"/>
            <a:ext cx="2816225" cy="715089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6" name="Picture 2" descr="E:\24春\图\五下题目旁的图\5-9.2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20" y="2571750"/>
            <a:ext cx="3240000" cy="22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5草船借箭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" t="15535" r="28516" b="1307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395536" y="987574"/>
            <a:ext cx="3168352" cy="2145268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读三国故事  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品人物特点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31" y="17732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>
            <a:spLocks noChangeArrowheads="1"/>
          </p:cNvSpPr>
          <p:nvPr/>
        </p:nvSpPr>
        <p:spPr bwMode="auto">
          <a:xfrm>
            <a:off x="3210390" y="92486"/>
            <a:ext cx="2816225" cy="715089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651029" y="1923678"/>
            <a:ext cx="3215577" cy="86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学习知识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11530" y="1419761"/>
            <a:ext cx="5904656" cy="25299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罗</a:t>
            </a:r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贯中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（约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1300-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1400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），山西太原人，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汉族，名本，字贯中，号湖海散人。元末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明初</a:t>
            </a:r>
            <a:r>
              <a:rPr lang="zh-CN" altLang="en-US" sz="3200" b="1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文学家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，是中国章回小说的鼻祖。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8894" y="987574"/>
            <a:ext cx="2051578" cy="31191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知识  了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解作者</a:t>
            </a:r>
          </a:p>
        </p:txBody>
      </p:sp>
      <p:sp>
        <p:nvSpPr>
          <p:cNvPr id="40" name="矩形 39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83568" y="1347614"/>
            <a:ext cx="7992888" cy="24560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故事发生在东汉末年，当时曹操刚打败刘备，又派兵进攻孙权。于是刘备和孙权联合起来抵抗曹操。诸葛亮就是刘备派到孙权那里帮忙作战的。</a:t>
            </a:r>
          </a:p>
        </p:txBody>
      </p:sp>
      <p:sp>
        <p:nvSpPr>
          <p:cNvPr id="3" name="文本框 15"/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8040" y="1951990"/>
            <a:ext cx="192151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北魏</a:t>
            </a: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（曹操）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23683" y="988293"/>
            <a:ext cx="25922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西蜀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（刘备）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3424" y="2932028"/>
            <a:ext cx="25317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东吴（周瑜）</a:t>
            </a:r>
          </a:p>
        </p:txBody>
      </p:sp>
      <p:sp>
        <p:nvSpPr>
          <p:cNvPr id="5" name="矩形 4"/>
          <p:cNvSpPr/>
          <p:nvPr/>
        </p:nvSpPr>
        <p:spPr>
          <a:xfrm>
            <a:off x="4787900" y="1564005"/>
            <a:ext cx="22028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（诸葛亮）</a:t>
            </a:r>
          </a:p>
        </p:txBody>
      </p:sp>
      <p:sp>
        <p:nvSpPr>
          <p:cNvPr id="6" name="矩形 5"/>
          <p:cNvSpPr/>
          <p:nvPr/>
        </p:nvSpPr>
        <p:spPr>
          <a:xfrm>
            <a:off x="5086707" y="3608958"/>
            <a:ext cx="18002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（鲁肃）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2630805" y="1707515"/>
            <a:ext cx="1581150" cy="6140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576195" y="2571115"/>
            <a:ext cx="1635760" cy="6489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20427013">
            <a:off x="2710426" y="1451345"/>
            <a:ext cx="11521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打败</a:t>
            </a:r>
          </a:p>
        </p:txBody>
      </p:sp>
      <p:sp>
        <p:nvSpPr>
          <p:cNvPr id="20" name="TextBox 19"/>
          <p:cNvSpPr txBox="1"/>
          <p:nvPr/>
        </p:nvSpPr>
        <p:spPr>
          <a:xfrm rot="1437099">
            <a:off x="2624765" y="2996371"/>
            <a:ext cx="11521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攻打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3825" y="2279767"/>
            <a:ext cx="11521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联合</a:t>
            </a:r>
          </a:p>
        </p:txBody>
      </p:sp>
      <p:sp>
        <p:nvSpPr>
          <p:cNvPr id="7" name="右中括号 6"/>
          <p:cNvSpPr/>
          <p:nvPr/>
        </p:nvSpPr>
        <p:spPr>
          <a:xfrm>
            <a:off x="6814820" y="1275715"/>
            <a:ext cx="208915" cy="2664460"/>
          </a:xfrm>
          <a:prstGeom prst="rightBracket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55001" y="1779662"/>
            <a:ext cx="72682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yú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69758" y="1779662"/>
            <a:ext cx="64518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jì</a:t>
            </a:r>
            <a:endParaRPr lang="zh-CN" altLang="en-US" sz="320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6802" y="1779662"/>
            <a:ext cx="7443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dū</a:t>
            </a:r>
            <a:endParaRPr lang="zh-CN" altLang="en-US" sz="320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03542" y="3162186"/>
            <a:ext cx="97617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zhài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84882" y="3174666"/>
            <a:ext cx="8189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léi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30844" y="3174737"/>
            <a:ext cx="8793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nà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4484" y="218386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周</a:t>
            </a:r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瑜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41262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53575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47377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78723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5952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4778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0205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59407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34901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75097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04528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52167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07454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弓</a:t>
            </a:r>
          </a:p>
        </p:txBody>
      </p:sp>
      <p:sp>
        <p:nvSpPr>
          <p:cNvPr id="32" name="矩形 31"/>
          <p:cNvSpPr/>
          <p:nvPr/>
        </p:nvSpPr>
        <p:spPr>
          <a:xfrm>
            <a:off x="5724128" y="1779662"/>
            <a:ext cx="135581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màn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50594" y="3162186"/>
            <a:ext cx="64989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nǔ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4555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05218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相</a:t>
            </a:r>
          </a:p>
        </p:txBody>
      </p:sp>
      <p:sp>
        <p:nvSpPr>
          <p:cNvPr id="57" name="矩形 56"/>
          <p:cNvSpPr/>
          <p:nvPr/>
        </p:nvSpPr>
        <p:spPr>
          <a:xfrm>
            <a:off x="6948264" y="3174737"/>
            <a:ext cx="13767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chénɡ</a:t>
            </a:r>
            <a:endParaRPr lang="zh-CN" altLang="en-US" sz="3200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59725" y="354992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5555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5419" y="21838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203106" y="1779662"/>
            <a:ext cx="135581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smtClean="0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líng</a:t>
            </a:r>
            <a:endParaRPr lang="zh-CN" altLang="en-US" sz="320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pic>
        <p:nvPicPr>
          <p:cNvPr id="42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875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矩形 49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51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读写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252678" y="228704"/>
            <a:ext cx="46609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  <p:bldP spid="57" grpId="0"/>
      <p:bldP spid="57" grpId="1"/>
      <p:bldP spid="40" grpId="0"/>
      <p:bldP spid="4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37198" y="120665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1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18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414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36820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文本框 64">
            <a:hlinkClick r:id="rId4" action="ppaction://hlinkfile"/>
          </p:cNvPr>
          <p:cNvSpPr txBox="1"/>
          <p:nvPr/>
        </p:nvSpPr>
        <p:spPr>
          <a:xfrm>
            <a:off x="1316142" y="236910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鲁</a:t>
            </a:r>
          </a:p>
        </p:txBody>
      </p:sp>
      <p:sp>
        <p:nvSpPr>
          <p:cNvPr id="2" name="文本框 64">
            <a:hlinkClick r:id="rId5" action="ppaction://hlinkfile"/>
          </p:cNvPr>
          <p:cNvSpPr txBox="1"/>
          <p:nvPr/>
        </p:nvSpPr>
        <p:spPr>
          <a:xfrm>
            <a:off x="1292018" y="115184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12294" name="文本框 64">
            <a:hlinkClick r:id="rId6" action="ppaction://hlinkfile"/>
          </p:cNvPr>
          <p:cNvSpPr txBox="1"/>
          <p:nvPr/>
        </p:nvSpPr>
        <p:spPr>
          <a:xfrm>
            <a:off x="2715290" y="114709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12296" name="文本框 64">
            <a:hlinkClick r:id="rId7" action="ppaction://hlinkfile"/>
          </p:cNvPr>
          <p:cNvSpPr txBox="1"/>
          <p:nvPr/>
        </p:nvSpPr>
        <p:spPr>
          <a:xfrm>
            <a:off x="4237101" y="113159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曹</a:t>
            </a:r>
          </a:p>
        </p:txBody>
      </p:sp>
      <p:sp>
        <p:nvSpPr>
          <p:cNvPr id="12298" name="文本框 64">
            <a:hlinkClick r:id="rId8" action="ppaction://hlinkfile"/>
          </p:cNvPr>
          <p:cNvSpPr txBox="1"/>
          <p:nvPr/>
        </p:nvSpPr>
        <p:spPr>
          <a:xfrm>
            <a:off x="5684714" y="114021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12300" name="文本框 64">
            <a:hlinkClick r:id="rId9" action="ppaction://hlinkfile"/>
          </p:cNvPr>
          <p:cNvSpPr txBox="1"/>
          <p:nvPr/>
        </p:nvSpPr>
        <p:spPr>
          <a:xfrm>
            <a:off x="7118421" y="109119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</a:p>
        </p:txBody>
      </p:sp>
      <p:sp>
        <p:nvSpPr>
          <p:cNvPr id="12304" name="文本框 64">
            <a:hlinkClick r:id="rId10" action="ppaction://hlinkfile"/>
          </p:cNvPr>
          <p:cNvSpPr txBox="1"/>
          <p:nvPr/>
        </p:nvSpPr>
        <p:spPr>
          <a:xfrm>
            <a:off x="2791402" y="2393061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遮</a:t>
            </a:r>
          </a:p>
        </p:txBody>
      </p:sp>
      <p:sp>
        <p:nvSpPr>
          <p:cNvPr id="12308" name="文本框 64">
            <a:hlinkClick r:id="rId11" action="ppaction://hlinkfile"/>
          </p:cNvPr>
          <p:cNvSpPr txBox="1"/>
          <p:nvPr/>
        </p:nvSpPr>
        <p:spPr>
          <a:xfrm>
            <a:off x="7188374" y="2368388"/>
            <a:ext cx="608488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12310" name="文本框 64">
            <a:hlinkClick r:id="rId12" action="ppaction://hlinkfile"/>
          </p:cNvPr>
          <p:cNvSpPr txBox="1"/>
          <p:nvPr/>
        </p:nvSpPr>
        <p:spPr>
          <a:xfrm>
            <a:off x="1300644" y="363578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7" name="文本框 64">
            <a:hlinkClick r:id="rId13" action="ppaction://hlinkfile"/>
          </p:cNvPr>
          <p:cNvSpPr txBox="1"/>
          <p:nvPr/>
        </p:nvSpPr>
        <p:spPr>
          <a:xfrm>
            <a:off x="2756928" y="3640361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112" name="文本框 64">
            <a:hlinkClick r:id="rId14" action="ppaction://hlinkfile"/>
          </p:cNvPr>
          <p:cNvSpPr txBox="1"/>
          <p:nvPr/>
        </p:nvSpPr>
        <p:spPr>
          <a:xfrm>
            <a:off x="4212587" y="363558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>
                <a:latin typeface="楷体" panose="02010609060101010101" pitchFamily="49" charset="-122"/>
                <a:ea typeface="楷体" panose="02010609060101010101" pitchFamily="49" charset="-122"/>
              </a:rPr>
              <a:t>插</a:t>
            </a:r>
          </a:p>
        </p:txBody>
      </p:sp>
      <p:sp>
        <p:nvSpPr>
          <p:cNvPr id="114" name="文本框 64">
            <a:hlinkClick r:id="rId15" action="ppaction://hlinkfile"/>
          </p:cNvPr>
          <p:cNvSpPr txBox="1"/>
          <p:nvPr/>
        </p:nvSpPr>
        <p:spPr>
          <a:xfrm>
            <a:off x="4220189" y="238518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疑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6" name="文本框 64">
            <a:hlinkClick r:id="rId16" action="ppaction://hlinkfile"/>
          </p:cNvPr>
          <p:cNvSpPr txBox="1"/>
          <p:nvPr/>
        </p:nvSpPr>
        <p:spPr>
          <a:xfrm>
            <a:off x="5658920" y="2395681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惑</a:t>
            </a:r>
            <a:endParaRPr lang="zh-CN" altLang="en-US" sz="7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1" name="文本框 15"/>
          <p:cNvSpPr txBox="1"/>
          <p:nvPr/>
        </p:nvSpPr>
        <p:spPr>
          <a:xfrm>
            <a:off x="3521841" y="273487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42" name="圆角矩形 141"/>
          <p:cNvSpPr/>
          <p:nvPr/>
        </p:nvSpPr>
        <p:spPr>
          <a:xfrm>
            <a:off x="5733718" y="689657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471532" y="622742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jì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9836" y="1721586"/>
            <a:ext cx="2318547" cy="2326669"/>
            <a:chOff x="5534807" y="1672548"/>
            <a:chExt cx="2318547" cy="2326669"/>
          </a:xfrm>
        </p:grpSpPr>
        <p:sp>
          <p:nvSpPr>
            <p:cNvPr id="7" name="矩形 6"/>
            <p:cNvSpPr>
              <a:spLocks noChangeAspect="1"/>
            </p:cNvSpPr>
            <p:nvPr>
              <p:custDataLst>
                <p:tags r:id="rId7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>
              <p:custDataLst>
                <p:tags r:id="rId8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9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1057902" y="2035621"/>
            <a:ext cx="1748158" cy="1683590"/>
            <a:chOff x="3216275" y="627063"/>
            <a:chExt cx="1093788" cy="1079500"/>
          </a:xfrm>
        </p:grpSpPr>
        <p:sp>
          <p:nvSpPr>
            <p:cNvPr id="11" name="Freeform 24"/>
            <p:cNvSpPr/>
            <p:nvPr/>
          </p:nvSpPr>
          <p:spPr bwMode="auto">
            <a:xfrm>
              <a:off x="3409950" y="627063"/>
              <a:ext cx="579438" cy="280988"/>
            </a:xfrm>
            <a:custGeom>
              <a:avLst/>
              <a:gdLst>
                <a:gd name="T0" fmla="*/ 345 w 365"/>
                <a:gd name="T1" fmla="*/ 31 h 177"/>
                <a:gd name="T2" fmla="*/ 359 w 365"/>
                <a:gd name="T3" fmla="*/ 41 h 177"/>
                <a:gd name="T4" fmla="*/ 365 w 365"/>
                <a:gd name="T5" fmla="*/ 50 h 177"/>
                <a:gd name="T6" fmla="*/ 362 w 365"/>
                <a:gd name="T7" fmla="*/ 56 h 177"/>
                <a:gd name="T8" fmla="*/ 352 w 365"/>
                <a:gd name="T9" fmla="*/ 60 h 177"/>
                <a:gd name="T10" fmla="*/ 339 w 365"/>
                <a:gd name="T11" fmla="*/ 63 h 177"/>
                <a:gd name="T12" fmla="*/ 327 w 365"/>
                <a:gd name="T13" fmla="*/ 72 h 177"/>
                <a:gd name="T14" fmla="*/ 313 w 365"/>
                <a:gd name="T15" fmla="*/ 86 h 177"/>
                <a:gd name="T16" fmla="*/ 295 w 365"/>
                <a:gd name="T17" fmla="*/ 110 h 177"/>
                <a:gd name="T18" fmla="*/ 276 w 365"/>
                <a:gd name="T19" fmla="*/ 139 h 177"/>
                <a:gd name="T20" fmla="*/ 254 w 365"/>
                <a:gd name="T21" fmla="*/ 177 h 177"/>
                <a:gd name="T22" fmla="*/ 237 w 365"/>
                <a:gd name="T23" fmla="*/ 151 h 177"/>
                <a:gd name="T24" fmla="*/ 246 w 365"/>
                <a:gd name="T25" fmla="*/ 118 h 177"/>
                <a:gd name="T26" fmla="*/ 254 w 365"/>
                <a:gd name="T27" fmla="*/ 94 h 177"/>
                <a:gd name="T28" fmla="*/ 259 w 365"/>
                <a:gd name="T29" fmla="*/ 76 h 177"/>
                <a:gd name="T30" fmla="*/ 260 w 365"/>
                <a:gd name="T31" fmla="*/ 66 h 177"/>
                <a:gd name="T32" fmla="*/ 259 w 365"/>
                <a:gd name="T33" fmla="*/ 62 h 177"/>
                <a:gd name="T34" fmla="*/ 251 w 365"/>
                <a:gd name="T35" fmla="*/ 60 h 177"/>
                <a:gd name="T36" fmla="*/ 235 w 365"/>
                <a:gd name="T37" fmla="*/ 60 h 177"/>
                <a:gd name="T38" fmla="*/ 225 w 365"/>
                <a:gd name="T39" fmla="*/ 60 h 177"/>
                <a:gd name="T40" fmla="*/ 211 w 365"/>
                <a:gd name="T41" fmla="*/ 62 h 177"/>
                <a:gd name="T42" fmla="*/ 192 w 365"/>
                <a:gd name="T43" fmla="*/ 64 h 177"/>
                <a:gd name="T44" fmla="*/ 170 w 365"/>
                <a:gd name="T45" fmla="*/ 67 h 177"/>
                <a:gd name="T46" fmla="*/ 143 w 365"/>
                <a:gd name="T47" fmla="*/ 72 h 177"/>
                <a:gd name="T48" fmla="*/ 117 w 365"/>
                <a:gd name="T49" fmla="*/ 78 h 177"/>
                <a:gd name="T50" fmla="*/ 94 w 365"/>
                <a:gd name="T51" fmla="*/ 80 h 177"/>
                <a:gd name="T52" fmla="*/ 76 w 365"/>
                <a:gd name="T53" fmla="*/ 83 h 177"/>
                <a:gd name="T54" fmla="*/ 63 w 365"/>
                <a:gd name="T55" fmla="*/ 83 h 177"/>
                <a:gd name="T56" fmla="*/ 53 w 365"/>
                <a:gd name="T57" fmla="*/ 85 h 177"/>
                <a:gd name="T58" fmla="*/ 40 w 365"/>
                <a:gd name="T59" fmla="*/ 83 h 177"/>
                <a:gd name="T60" fmla="*/ 27 w 365"/>
                <a:gd name="T61" fmla="*/ 78 h 177"/>
                <a:gd name="T62" fmla="*/ 15 w 365"/>
                <a:gd name="T63" fmla="*/ 69 h 177"/>
                <a:gd name="T64" fmla="*/ 6 w 365"/>
                <a:gd name="T65" fmla="*/ 60 h 177"/>
                <a:gd name="T66" fmla="*/ 0 w 365"/>
                <a:gd name="T67" fmla="*/ 53 h 177"/>
                <a:gd name="T68" fmla="*/ 65 w 365"/>
                <a:gd name="T69" fmla="*/ 48 h 177"/>
                <a:gd name="T70" fmla="*/ 142 w 365"/>
                <a:gd name="T71" fmla="*/ 40 h 177"/>
                <a:gd name="T72" fmla="*/ 183 w 365"/>
                <a:gd name="T73" fmla="*/ 34 h 177"/>
                <a:gd name="T74" fmla="*/ 216 w 365"/>
                <a:gd name="T75" fmla="*/ 26 h 177"/>
                <a:gd name="T76" fmla="*/ 243 w 365"/>
                <a:gd name="T77" fmla="*/ 22 h 177"/>
                <a:gd name="T78" fmla="*/ 262 w 365"/>
                <a:gd name="T79" fmla="*/ 16 h 177"/>
                <a:gd name="T80" fmla="*/ 273 w 365"/>
                <a:gd name="T81" fmla="*/ 9 h 177"/>
                <a:gd name="T82" fmla="*/ 284 w 365"/>
                <a:gd name="T83" fmla="*/ 0 h 177"/>
                <a:gd name="T84" fmla="*/ 295 w 365"/>
                <a:gd name="T85" fmla="*/ 0 h 177"/>
                <a:gd name="T86" fmla="*/ 308 w 365"/>
                <a:gd name="T87" fmla="*/ 8 h 177"/>
                <a:gd name="T88" fmla="*/ 330 w 365"/>
                <a:gd name="T89" fmla="*/ 2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5" h="177">
                  <a:moveTo>
                    <a:pt x="330" y="22"/>
                  </a:moveTo>
                  <a:lnTo>
                    <a:pt x="338" y="26"/>
                  </a:lnTo>
                  <a:lnTo>
                    <a:pt x="345" y="31"/>
                  </a:lnTo>
                  <a:lnTo>
                    <a:pt x="351" y="35"/>
                  </a:lnTo>
                  <a:lnTo>
                    <a:pt x="355" y="38"/>
                  </a:lnTo>
                  <a:lnTo>
                    <a:pt x="359" y="41"/>
                  </a:lnTo>
                  <a:lnTo>
                    <a:pt x="362" y="44"/>
                  </a:lnTo>
                  <a:lnTo>
                    <a:pt x="364" y="47"/>
                  </a:lnTo>
                  <a:lnTo>
                    <a:pt x="365" y="50"/>
                  </a:lnTo>
                  <a:lnTo>
                    <a:pt x="364" y="53"/>
                  </a:lnTo>
                  <a:lnTo>
                    <a:pt x="364" y="54"/>
                  </a:lnTo>
                  <a:lnTo>
                    <a:pt x="362" y="56"/>
                  </a:lnTo>
                  <a:lnTo>
                    <a:pt x="359" y="57"/>
                  </a:lnTo>
                  <a:lnTo>
                    <a:pt x="357" y="59"/>
                  </a:lnTo>
                  <a:lnTo>
                    <a:pt x="352" y="60"/>
                  </a:lnTo>
                  <a:lnTo>
                    <a:pt x="348" y="62"/>
                  </a:lnTo>
                  <a:lnTo>
                    <a:pt x="342" y="63"/>
                  </a:lnTo>
                  <a:lnTo>
                    <a:pt x="339" y="63"/>
                  </a:lnTo>
                  <a:lnTo>
                    <a:pt x="336" y="66"/>
                  </a:lnTo>
                  <a:lnTo>
                    <a:pt x="332" y="67"/>
                  </a:lnTo>
                  <a:lnTo>
                    <a:pt x="327" y="72"/>
                  </a:lnTo>
                  <a:lnTo>
                    <a:pt x="323" y="76"/>
                  </a:lnTo>
                  <a:lnTo>
                    <a:pt x="319" y="80"/>
                  </a:lnTo>
                  <a:lnTo>
                    <a:pt x="313" y="86"/>
                  </a:lnTo>
                  <a:lnTo>
                    <a:pt x="307" y="94"/>
                  </a:lnTo>
                  <a:lnTo>
                    <a:pt x="301" y="101"/>
                  </a:lnTo>
                  <a:lnTo>
                    <a:pt x="295" y="110"/>
                  </a:lnTo>
                  <a:lnTo>
                    <a:pt x="289" y="118"/>
                  </a:lnTo>
                  <a:lnTo>
                    <a:pt x="282" y="129"/>
                  </a:lnTo>
                  <a:lnTo>
                    <a:pt x="276" y="139"/>
                  </a:lnTo>
                  <a:lnTo>
                    <a:pt x="269" y="151"/>
                  </a:lnTo>
                  <a:lnTo>
                    <a:pt x="262" y="164"/>
                  </a:lnTo>
                  <a:lnTo>
                    <a:pt x="254" y="177"/>
                  </a:lnTo>
                  <a:lnTo>
                    <a:pt x="228" y="177"/>
                  </a:lnTo>
                  <a:lnTo>
                    <a:pt x="232" y="164"/>
                  </a:lnTo>
                  <a:lnTo>
                    <a:pt x="237" y="151"/>
                  </a:lnTo>
                  <a:lnTo>
                    <a:pt x="240" y="139"/>
                  </a:lnTo>
                  <a:lnTo>
                    <a:pt x="243" y="129"/>
                  </a:lnTo>
                  <a:lnTo>
                    <a:pt x="246" y="118"/>
                  </a:lnTo>
                  <a:lnTo>
                    <a:pt x="249" y="110"/>
                  </a:lnTo>
                  <a:lnTo>
                    <a:pt x="251" y="101"/>
                  </a:lnTo>
                  <a:lnTo>
                    <a:pt x="254" y="94"/>
                  </a:lnTo>
                  <a:lnTo>
                    <a:pt x="256" y="86"/>
                  </a:lnTo>
                  <a:lnTo>
                    <a:pt x="257" y="80"/>
                  </a:lnTo>
                  <a:lnTo>
                    <a:pt x="259" y="76"/>
                  </a:lnTo>
                  <a:lnTo>
                    <a:pt x="260" y="72"/>
                  </a:lnTo>
                  <a:lnTo>
                    <a:pt x="260" y="69"/>
                  </a:lnTo>
                  <a:lnTo>
                    <a:pt x="260" y="66"/>
                  </a:lnTo>
                  <a:lnTo>
                    <a:pt x="260" y="63"/>
                  </a:lnTo>
                  <a:lnTo>
                    <a:pt x="260" y="63"/>
                  </a:lnTo>
                  <a:lnTo>
                    <a:pt x="259" y="62"/>
                  </a:lnTo>
                  <a:lnTo>
                    <a:pt x="257" y="62"/>
                  </a:lnTo>
                  <a:lnTo>
                    <a:pt x="254" y="60"/>
                  </a:lnTo>
                  <a:lnTo>
                    <a:pt x="251" y="60"/>
                  </a:lnTo>
                  <a:lnTo>
                    <a:pt x="246" y="60"/>
                  </a:lnTo>
                  <a:lnTo>
                    <a:pt x="238" y="60"/>
                  </a:lnTo>
                  <a:lnTo>
                    <a:pt x="235" y="60"/>
                  </a:lnTo>
                  <a:lnTo>
                    <a:pt x="232" y="60"/>
                  </a:lnTo>
                  <a:lnTo>
                    <a:pt x="230" y="60"/>
                  </a:lnTo>
                  <a:lnTo>
                    <a:pt x="225" y="60"/>
                  </a:lnTo>
                  <a:lnTo>
                    <a:pt x="221" y="60"/>
                  </a:lnTo>
                  <a:lnTo>
                    <a:pt x="216" y="62"/>
                  </a:lnTo>
                  <a:lnTo>
                    <a:pt x="211" y="62"/>
                  </a:lnTo>
                  <a:lnTo>
                    <a:pt x="205" y="62"/>
                  </a:lnTo>
                  <a:lnTo>
                    <a:pt x="199" y="63"/>
                  </a:lnTo>
                  <a:lnTo>
                    <a:pt x="192" y="64"/>
                  </a:lnTo>
                  <a:lnTo>
                    <a:pt x="186" y="64"/>
                  </a:lnTo>
                  <a:lnTo>
                    <a:pt x="177" y="66"/>
                  </a:lnTo>
                  <a:lnTo>
                    <a:pt x="170" y="67"/>
                  </a:lnTo>
                  <a:lnTo>
                    <a:pt x="161" y="69"/>
                  </a:lnTo>
                  <a:lnTo>
                    <a:pt x="152" y="70"/>
                  </a:lnTo>
                  <a:lnTo>
                    <a:pt x="143" y="72"/>
                  </a:lnTo>
                  <a:lnTo>
                    <a:pt x="135" y="73"/>
                  </a:lnTo>
                  <a:lnTo>
                    <a:pt x="124" y="76"/>
                  </a:lnTo>
                  <a:lnTo>
                    <a:pt x="117" y="78"/>
                  </a:lnTo>
                  <a:lnTo>
                    <a:pt x="108" y="78"/>
                  </a:lnTo>
                  <a:lnTo>
                    <a:pt x="101" y="79"/>
                  </a:lnTo>
                  <a:lnTo>
                    <a:pt x="94" y="80"/>
                  </a:lnTo>
                  <a:lnTo>
                    <a:pt x="88" y="82"/>
                  </a:lnTo>
                  <a:lnTo>
                    <a:pt x="82" y="82"/>
                  </a:lnTo>
                  <a:lnTo>
                    <a:pt x="76" y="83"/>
                  </a:lnTo>
                  <a:lnTo>
                    <a:pt x="72" y="83"/>
                  </a:lnTo>
                  <a:lnTo>
                    <a:pt x="66" y="83"/>
                  </a:lnTo>
                  <a:lnTo>
                    <a:pt x="63" y="83"/>
                  </a:lnTo>
                  <a:lnTo>
                    <a:pt x="59" y="85"/>
                  </a:lnTo>
                  <a:lnTo>
                    <a:pt x="56" y="85"/>
                  </a:lnTo>
                  <a:lnTo>
                    <a:pt x="53" y="85"/>
                  </a:lnTo>
                  <a:lnTo>
                    <a:pt x="52" y="85"/>
                  </a:lnTo>
                  <a:lnTo>
                    <a:pt x="44" y="83"/>
                  </a:lnTo>
                  <a:lnTo>
                    <a:pt x="40" y="83"/>
                  </a:lnTo>
                  <a:lnTo>
                    <a:pt x="35" y="82"/>
                  </a:lnTo>
                  <a:lnTo>
                    <a:pt x="31" y="80"/>
                  </a:lnTo>
                  <a:lnTo>
                    <a:pt x="27" y="78"/>
                  </a:lnTo>
                  <a:lnTo>
                    <a:pt x="24" y="76"/>
                  </a:lnTo>
                  <a:lnTo>
                    <a:pt x="19" y="72"/>
                  </a:lnTo>
                  <a:lnTo>
                    <a:pt x="15" y="69"/>
                  </a:lnTo>
                  <a:lnTo>
                    <a:pt x="12" y="66"/>
                  </a:lnTo>
                  <a:lnTo>
                    <a:pt x="8" y="63"/>
                  </a:lnTo>
                  <a:lnTo>
                    <a:pt x="6" y="60"/>
                  </a:lnTo>
                  <a:lnTo>
                    <a:pt x="3" y="57"/>
                  </a:lnTo>
                  <a:lnTo>
                    <a:pt x="2" y="54"/>
                  </a:lnTo>
                  <a:lnTo>
                    <a:pt x="0" y="53"/>
                  </a:lnTo>
                  <a:lnTo>
                    <a:pt x="0" y="50"/>
                  </a:lnTo>
                  <a:lnTo>
                    <a:pt x="34" y="50"/>
                  </a:lnTo>
                  <a:lnTo>
                    <a:pt x="65" y="48"/>
                  </a:lnTo>
                  <a:lnTo>
                    <a:pt x="97" y="45"/>
                  </a:lnTo>
                  <a:lnTo>
                    <a:pt x="127" y="41"/>
                  </a:lnTo>
                  <a:lnTo>
                    <a:pt x="142" y="40"/>
                  </a:lnTo>
                  <a:lnTo>
                    <a:pt x="157" y="38"/>
                  </a:lnTo>
                  <a:lnTo>
                    <a:pt x="170" y="35"/>
                  </a:lnTo>
                  <a:lnTo>
                    <a:pt x="183" y="34"/>
                  </a:lnTo>
                  <a:lnTo>
                    <a:pt x="195" y="32"/>
                  </a:lnTo>
                  <a:lnTo>
                    <a:pt x="205" y="29"/>
                  </a:lnTo>
                  <a:lnTo>
                    <a:pt x="216" y="26"/>
                  </a:lnTo>
                  <a:lnTo>
                    <a:pt x="225" y="25"/>
                  </a:lnTo>
                  <a:lnTo>
                    <a:pt x="234" y="24"/>
                  </a:lnTo>
                  <a:lnTo>
                    <a:pt x="243" y="22"/>
                  </a:lnTo>
                  <a:lnTo>
                    <a:pt x="250" y="21"/>
                  </a:lnTo>
                  <a:lnTo>
                    <a:pt x="256" y="18"/>
                  </a:lnTo>
                  <a:lnTo>
                    <a:pt x="262" y="16"/>
                  </a:lnTo>
                  <a:lnTo>
                    <a:pt x="266" y="13"/>
                  </a:lnTo>
                  <a:lnTo>
                    <a:pt x="270" y="12"/>
                  </a:lnTo>
                  <a:lnTo>
                    <a:pt x="273" y="9"/>
                  </a:lnTo>
                  <a:lnTo>
                    <a:pt x="276" y="5"/>
                  </a:lnTo>
                  <a:lnTo>
                    <a:pt x="279" y="2"/>
                  </a:lnTo>
                  <a:lnTo>
                    <a:pt x="284" y="0"/>
                  </a:lnTo>
                  <a:lnTo>
                    <a:pt x="289" y="0"/>
                  </a:lnTo>
                  <a:lnTo>
                    <a:pt x="291" y="0"/>
                  </a:lnTo>
                  <a:lnTo>
                    <a:pt x="295" y="0"/>
                  </a:lnTo>
                  <a:lnTo>
                    <a:pt x="298" y="2"/>
                  </a:lnTo>
                  <a:lnTo>
                    <a:pt x="304" y="5"/>
                  </a:lnTo>
                  <a:lnTo>
                    <a:pt x="308" y="8"/>
                  </a:lnTo>
                  <a:lnTo>
                    <a:pt x="316" y="12"/>
                  </a:lnTo>
                  <a:lnTo>
                    <a:pt x="322" y="16"/>
                  </a:lnTo>
                  <a:lnTo>
                    <a:pt x="330" y="22"/>
                  </a:lnTo>
                  <a:lnTo>
                    <a:pt x="330" y="2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5"/>
            <p:cNvSpPr/>
            <p:nvPr/>
          </p:nvSpPr>
          <p:spPr bwMode="auto">
            <a:xfrm>
              <a:off x="3448050" y="873125"/>
              <a:ext cx="641350" cy="339725"/>
            </a:xfrm>
            <a:custGeom>
              <a:avLst/>
              <a:gdLst>
                <a:gd name="T0" fmla="*/ 227 w 404"/>
                <a:gd name="T1" fmla="*/ 211 h 214"/>
                <a:gd name="T2" fmla="*/ 162 w 404"/>
                <a:gd name="T3" fmla="*/ 214 h 214"/>
                <a:gd name="T4" fmla="*/ 127 w 404"/>
                <a:gd name="T5" fmla="*/ 211 h 214"/>
                <a:gd name="T6" fmla="*/ 100 w 404"/>
                <a:gd name="T7" fmla="*/ 209 h 214"/>
                <a:gd name="T8" fmla="*/ 80 w 404"/>
                <a:gd name="T9" fmla="*/ 204 h 214"/>
                <a:gd name="T10" fmla="*/ 63 w 404"/>
                <a:gd name="T11" fmla="*/ 195 h 214"/>
                <a:gd name="T12" fmla="*/ 49 w 404"/>
                <a:gd name="T13" fmla="*/ 185 h 214"/>
                <a:gd name="T14" fmla="*/ 29 w 404"/>
                <a:gd name="T15" fmla="*/ 166 h 214"/>
                <a:gd name="T16" fmla="*/ 22 w 404"/>
                <a:gd name="T17" fmla="*/ 150 h 214"/>
                <a:gd name="T18" fmla="*/ 16 w 404"/>
                <a:gd name="T19" fmla="*/ 130 h 214"/>
                <a:gd name="T20" fmla="*/ 13 w 404"/>
                <a:gd name="T21" fmla="*/ 104 h 214"/>
                <a:gd name="T22" fmla="*/ 10 w 404"/>
                <a:gd name="T23" fmla="*/ 71 h 214"/>
                <a:gd name="T24" fmla="*/ 7 w 404"/>
                <a:gd name="T25" fmla="*/ 44 h 214"/>
                <a:gd name="T26" fmla="*/ 3 w 404"/>
                <a:gd name="T27" fmla="*/ 23 h 214"/>
                <a:gd name="T28" fmla="*/ 0 w 404"/>
                <a:gd name="T29" fmla="*/ 6 h 214"/>
                <a:gd name="T30" fmla="*/ 4 w 404"/>
                <a:gd name="T31" fmla="*/ 0 h 214"/>
                <a:gd name="T32" fmla="*/ 16 w 404"/>
                <a:gd name="T33" fmla="*/ 4 h 214"/>
                <a:gd name="T34" fmla="*/ 38 w 404"/>
                <a:gd name="T35" fmla="*/ 13 h 214"/>
                <a:gd name="T36" fmla="*/ 45 w 404"/>
                <a:gd name="T37" fmla="*/ 41 h 214"/>
                <a:gd name="T38" fmla="*/ 46 w 404"/>
                <a:gd name="T39" fmla="*/ 70 h 214"/>
                <a:gd name="T40" fmla="*/ 48 w 404"/>
                <a:gd name="T41" fmla="*/ 95 h 214"/>
                <a:gd name="T42" fmla="*/ 52 w 404"/>
                <a:gd name="T43" fmla="*/ 114 h 214"/>
                <a:gd name="T44" fmla="*/ 58 w 404"/>
                <a:gd name="T45" fmla="*/ 128 h 214"/>
                <a:gd name="T46" fmla="*/ 67 w 404"/>
                <a:gd name="T47" fmla="*/ 140 h 214"/>
                <a:gd name="T48" fmla="*/ 83 w 404"/>
                <a:gd name="T49" fmla="*/ 153 h 214"/>
                <a:gd name="T50" fmla="*/ 105 w 404"/>
                <a:gd name="T51" fmla="*/ 159 h 214"/>
                <a:gd name="T52" fmla="*/ 146 w 404"/>
                <a:gd name="T53" fmla="*/ 165 h 214"/>
                <a:gd name="T54" fmla="*/ 171 w 404"/>
                <a:gd name="T55" fmla="*/ 165 h 214"/>
                <a:gd name="T56" fmla="*/ 211 w 404"/>
                <a:gd name="T57" fmla="*/ 163 h 214"/>
                <a:gd name="T58" fmla="*/ 257 w 404"/>
                <a:gd name="T59" fmla="*/ 157 h 214"/>
                <a:gd name="T60" fmla="*/ 303 w 404"/>
                <a:gd name="T61" fmla="*/ 141 h 214"/>
                <a:gd name="T62" fmla="*/ 324 w 404"/>
                <a:gd name="T63" fmla="*/ 127 h 214"/>
                <a:gd name="T64" fmla="*/ 340 w 404"/>
                <a:gd name="T65" fmla="*/ 102 h 214"/>
                <a:gd name="T66" fmla="*/ 349 w 404"/>
                <a:gd name="T67" fmla="*/ 76 h 214"/>
                <a:gd name="T68" fmla="*/ 354 w 404"/>
                <a:gd name="T69" fmla="*/ 52 h 214"/>
                <a:gd name="T70" fmla="*/ 360 w 404"/>
                <a:gd name="T71" fmla="*/ 36 h 214"/>
                <a:gd name="T72" fmla="*/ 365 w 404"/>
                <a:gd name="T73" fmla="*/ 32 h 214"/>
                <a:gd name="T74" fmla="*/ 369 w 404"/>
                <a:gd name="T75" fmla="*/ 41 h 214"/>
                <a:gd name="T76" fmla="*/ 375 w 404"/>
                <a:gd name="T77" fmla="*/ 63 h 214"/>
                <a:gd name="T78" fmla="*/ 376 w 404"/>
                <a:gd name="T79" fmla="*/ 82 h 214"/>
                <a:gd name="T80" fmla="*/ 384 w 404"/>
                <a:gd name="T81" fmla="*/ 109 h 214"/>
                <a:gd name="T82" fmla="*/ 394 w 404"/>
                <a:gd name="T83" fmla="*/ 128 h 214"/>
                <a:gd name="T84" fmla="*/ 403 w 404"/>
                <a:gd name="T85" fmla="*/ 141 h 214"/>
                <a:gd name="T86" fmla="*/ 404 w 404"/>
                <a:gd name="T87" fmla="*/ 152 h 214"/>
                <a:gd name="T88" fmla="*/ 398 w 404"/>
                <a:gd name="T89" fmla="*/ 160 h 214"/>
                <a:gd name="T90" fmla="*/ 385 w 404"/>
                <a:gd name="T91" fmla="*/ 168 h 214"/>
                <a:gd name="T92" fmla="*/ 369 w 404"/>
                <a:gd name="T93" fmla="*/ 176 h 214"/>
                <a:gd name="T94" fmla="*/ 349 w 404"/>
                <a:gd name="T95" fmla="*/ 187 h 214"/>
                <a:gd name="T96" fmla="*/ 321 w 404"/>
                <a:gd name="T97" fmla="*/ 197 h 214"/>
                <a:gd name="T98" fmla="*/ 289 w 404"/>
                <a:gd name="T99" fmla="*/ 2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4" h="214">
                  <a:moveTo>
                    <a:pt x="277" y="207"/>
                  </a:moveTo>
                  <a:lnTo>
                    <a:pt x="254" y="210"/>
                  </a:lnTo>
                  <a:lnTo>
                    <a:pt x="227" y="211"/>
                  </a:lnTo>
                  <a:lnTo>
                    <a:pt x="203" y="213"/>
                  </a:lnTo>
                  <a:lnTo>
                    <a:pt x="176" y="214"/>
                  </a:lnTo>
                  <a:lnTo>
                    <a:pt x="162" y="214"/>
                  </a:lnTo>
                  <a:lnTo>
                    <a:pt x="150" y="213"/>
                  </a:lnTo>
                  <a:lnTo>
                    <a:pt x="137" y="213"/>
                  </a:lnTo>
                  <a:lnTo>
                    <a:pt x="127" y="211"/>
                  </a:lnTo>
                  <a:lnTo>
                    <a:pt x="117" y="211"/>
                  </a:lnTo>
                  <a:lnTo>
                    <a:pt x="108" y="210"/>
                  </a:lnTo>
                  <a:lnTo>
                    <a:pt x="100" y="209"/>
                  </a:lnTo>
                  <a:lnTo>
                    <a:pt x="95" y="207"/>
                  </a:lnTo>
                  <a:lnTo>
                    <a:pt x="87" y="206"/>
                  </a:lnTo>
                  <a:lnTo>
                    <a:pt x="80" y="204"/>
                  </a:lnTo>
                  <a:lnTo>
                    <a:pt x="74" y="201"/>
                  </a:lnTo>
                  <a:lnTo>
                    <a:pt x="68" y="198"/>
                  </a:lnTo>
                  <a:lnTo>
                    <a:pt x="63" y="195"/>
                  </a:lnTo>
                  <a:lnTo>
                    <a:pt x="58" y="193"/>
                  </a:lnTo>
                  <a:lnTo>
                    <a:pt x="54" y="190"/>
                  </a:lnTo>
                  <a:lnTo>
                    <a:pt x="49" y="185"/>
                  </a:lnTo>
                  <a:lnTo>
                    <a:pt x="41" y="178"/>
                  </a:lnTo>
                  <a:lnTo>
                    <a:pt x="33" y="171"/>
                  </a:lnTo>
                  <a:lnTo>
                    <a:pt x="29" y="166"/>
                  </a:lnTo>
                  <a:lnTo>
                    <a:pt x="26" y="162"/>
                  </a:lnTo>
                  <a:lnTo>
                    <a:pt x="23" y="156"/>
                  </a:lnTo>
                  <a:lnTo>
                    <a:pt x="22" y="150"/>
                  </a:lnTo>
                  <a:lnTo>
                    <a:pt x="19" y="144"/>
                  </a:lnTo>
                  <a:lnTo>
                    <a:pt x="17" y="137"/>
                  </a:lnTo>
                  <a:lnTo>
                    <a:pt x="16" y="130"/>
                  </a:lnTo>
                  <a:lnTo>
                    <a:pt x="14" y="122"/>
                  </a:lnTo>
                  <a:lnTo>
                    <a:pt x="13" y="114"/>
                  </a:lnTo>
                  <a:lnTo>
                    <a:pt x="13" y="104"/>
                  </a:lnTo>
                  <a:lnTo>
                    <a:pt x="11" y="93"/>
                  </a:lnTo>
                  <a:lnTo>
                    <a:pt x="11" y="82"/>
                  </a:lnTo>
                  <a:lnTo>
                    <a:pt x="10" y="71"/>
                  </a:lnTo>
                  <a:lnTo>
                    <a:pt x="10" y="61"/>
                  </a:lnTo>
                  <a:lnTo>
                    <a:pt x="9" y="52"/>
                  </a:lnTo>
                  <a:lnTo>
                    <a:pt x="7" y="44"/>
                  </a:lnTo>
                  <a:lnTo>
                    <a:pt x="6" y="36"/>
                  </a:lnTo>
                  <a:lnTo>
                    <a:pt x="4" y="29"/>
                  </a:lnTo>
                  <a:lnTo>
                    <a:pt x="3" y="23"/>
                  </a:lnTo>
                  <a:lnTo>
                    <a:pt x="3" y="19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6" y="4"/>
                  </a:lnTo>
                  <a:lnTo>
                    <a:pt x="22" y="7"/>
                  </a:lnTo>
                  <a:lnTo>
                    <a:pt x="29" y="10"/>
                  </a:lnTo>
                  <a:lnTo>
                    <a:pt x="38" y="13"/>
                  </a:lnTo>
                  <a:lnTo>
                    <a:pt x="46" y="19"/>
                  </a:lnTo>
                  <a:lnTo>
                    <a:pt x="46" y="29"/>
                  </a:lnTo>
                  <a:lnTo>
                    <a:pt x="45" y="41"/>
                  </a:lnTo>
                  <a:lnTo>
                    <a:pt x="45" y="51"/>
                  </a:lnTo>
                  <a:lnTo>
                    <a:pt x="46" y="61"/>
                  </a:lnTo>
                  <a:lnTo>
                    <a:pt x="46" y="70"/>
                  </a:lnTo>
                  <a:lnTo>
                    <a:pt x="46" y="79"/>
                  </a:lnTo>
                  <a:lnTo>
                    <a:pt x="48" y="87"/>
                  </a:lnTo>
                  <a:lnTo>
                    <a:pt x="48" y="95"/>
                  </a:lnTo>
                  <a:lnTo>
                    <a:pt x="49" y="102"/>
                  </a:lnTo>
                  <a:lnTo>
                    <a:pt x="51" y="108"/>
                  </a:lnTo>
                  <a:lnTo>
                    <a:pt x="52" y="114"/>
                  </a:lnTo>
                  <a:lnTo>
                    <a:pt x="54" y="120"/>
                  </a:lnTo>
                  <a:lnTo>
                    <a:pt x="55" y="124"/>
                  </a:lnTo>
                  <a:lnTo>
                    <a:pt x="58" y="128"/>
                  </a:lnTo>
                  <a:lnTo>
                    <a:pt x="60" y="131"/>
                  </a:lnTo>
                  <a:lnTo>
                    <a:pt x="63" y="136"/>
                  </a:lnTo>
                  <a:lnTo>
                    <a:pt x="67" y="140"/>
                  </a:lnTo>
                  <a:lnTo>
                    <a:pt x="71" y="146"/>
                  </a:lnTo>
                  <a:lnTo>
                    <a:pt x="77" y="149"/>
                  </a:lnTo>
                  <a:lnTo>
                    <a:pt x="83" y="153"/>
                  </a:lnTo>
                  <a:lnTo>
                    <a:pt x="90" y="155"/>
                  </a:lnTo>
                  <a:lnTo>
                    <a:pt x="98" y="157"/>
                  </a:lnTo>
                  <a:lnTo>
                    <a:pt x="105" y="159"/>
                  </a:lnTo>
                  <a:lnTo>
                    <a:pt x="114" y="160"/>
                  </a:lnTo>
                  <a:lnTo>
                    <a:pt x="130" y="162"/>
                  </a:lnTo>
                  <a:lnTo>
                    <a:pt x="146" y="165"/>
                  </a:lnTo>
                  <a:lnTo>
                    <a:pt x="154" y="165"/>
                  </a:lnTo>
                  <a:lnTo>
                    <a:pt x="163" y="165"/>
                  </a:lnTo>
                  <a:lnTo>
                    <a:pt x="171" y="165"/>
                  </a:lnTo>
                  <a:lnTo>
                    <a:pt x="179" y="163"/>
                  </a:lnTo>
                  <a:lnTo>
                    <a:pt x="195" y="163"/>
                  </a:lnTo>
                  <a:lnTo>
                    <a:pt x="211" y="163"/>
                  </a:lnTo>
                  <a:lnTo>
                    <a:pt x="226" y="162"/>
                  </a:lnTo>
                  <a:lnTo>
                    <a:pt x="242" y="160"/>
                  </a:lnTo>
                  <a:lnTo>
                    <a:pt x="257" y="157"/>
                  </a:lnTo>
                  <a:lnTo>
                    <a:pt x="271" y="153"/>
                  </a:lnTo>
                  <a:lnTo>
                    <a:pt x="287" y="147"/>
                  </a:lnTo>
                  <a:lnTo>
                    <a:pt x="303" y="141"/>
                  </a:lnTo>
                  <a:lnTo>
                    <a:pt x="311" y="137"/>
                  </a:lnTo>
                  <a:lnTo>
                    <a:pt x="318" y="133"/>
                  </a:lnTo>
                  <a:lnTo>
                    <a:pt x="324" y="127"/>
                  </a:lnTo>
                  <a:lnTo>
                    <a:pt x="330" y="120"/>
                  </a:lnTo>
                  <a:lnTo>
                    <a:pt x="335" y="112"/>
                  </a:lnTo>
                  <a:lnTo>
                    <a:pt x="340" y="102"/>
                  </a:lnTo>
                  <a:lnTo>
                    <a:pt x="343" y="93"/>
                  </a:lnTo>
                  <a:lnTo>
                    <a:pt x="347" y="82"/>
                  </a:lnTo>
                  <a:lnTo>
                    <a:pt x="349" y="76"/>
                  </a:lnTo>
                  <a:lnTo>
                    <a:pt x="350" y="70"/>
                  </a:lnTo>
                  <a:lnTo>
                    <a:pt x="352" y="61"/>
                  </a:lnTo>
                  <a:lnTo>
                    <a:pt x="354" y="52"/>
                  </a:lnTo>
                  <a:lnTo>
                    <a:pt x="356" y="45"/>
                  </a:lnTo>
                  <a:lnTo>
                    <a:pt x="359" y="39"/>
                  </a:lnTo>
                  <a:lnTo>
                    <a:pt x="360" y="36"/>
                  </a:lnTo>
                  <a:lnTo>
                    <a:pt x="362" y="32"/>
                  </a:lnTo>
                  <a:lnTo>
                    <a:pt x="363" y="31"/>
                  </a:lnTo>
                  <a:lnTo>
                    <a:pt x="365" y="32"/>
                  </a:lnTo>
                  <a:lnTo>
                    <a:pt x="366" y="33"/>
                  </a:lnTo>
                  <a:lnTo>
                    <a:pt x="368" y="36"/>
                  </a:lnTo>
                  <a:lnTo>
                    <a:pt x="369" y="41"/>
                  </a:lnTo>
                  <a:lnTo>
                    <a:pt x="370" y="47"/>
                  </a:lnTo>
                  <a:lnTo>
                    <a:pt x="373" y="54"/>
                  </a:lnTo>
                  <a:lnTo>
                    <a:pt x="375" y="63"/>
                  </a:lnTo>
                  <a:lnTo>
                    <a:pt x="375" y="67"/>
                  </a:lnTo>
                  <a:lnTo>
                    <a:pt x="375" y="71"/>
                  </a:lnTo>
                  <a:lnTo>
                    <a:pt x="376" y="82"/>
                  </a:lnTo>
                  <a:lnTo>
                    <a:pt x="379" y="92"/>
                  </a:lnTo>
                  <a:lnTo>
                    <a:pt x="382" y="101"/>
                  </a:lnTo>
                  <a:lnTo>
                    <a:pt x="384" y="109"/>
                  </a:lnTo>
                  <a:lnTo>
                    <a:pt x="388" y="117"/>
                  </a:lnTo>
                  <a:lnTo>
                    <a:pt x="391" y="122"/>
                  </a:lnTo>
                  <a:lnTo>
                    <a:pt x="394" y="128"/>
                  </a:lnTo>
                  <a:lnTo>
                    <a:pt x="398" y="131"/>
                  </a:lnTo>
                  <a:lnTo>
                    <a:pt x="401" y="137"/>
                  </a:lnTo>
                  <a:lnTo>
                    <a:pt x="403" y="141"/>
                  </a:lnTo>
                  <a:lnTo>
                    <a:pt x="404" y="144"/>
                  </a:lnTo>
                  <a:lnTo>
                    <a:pt x="404" y="149"/>
                  </a:lnTo>
                  <a:lnTo>
                    <a:pt x="404" y="152"/>
                  </a:lnTo>
                  <a:lnTo>
                    <a:pt x="403" y="155"/>
                  </a:lnTo>
                  <a:lnTo>
                    <a:pt x="401" y="157"/>
                  </a:lnTo>
                  <a:lnTo>
                    <a:pt x="398" y="160"/>
                  </a:lnTo>
                  <a:lnTo>
                    <a:pt x="394" y="163"/>
                  </a:lnTo>
                  <a:lnTo>
                    <a:pt x="389" y="165"/>
                  </a:lnTo>
                  <a:lnTo>
                    <a:pt x="385" y="168"/>
                  </a:lnTo>
                  <a:lnTo>
                    <a:pt x="381" y="171"/>
                  </a:lnTo>
                  <a:lnTo>
                    <a:pt x="375" y="174"/>
                  </a:lnTo>
                  <a:lnTo>
                    <a:pt x="369" y="176"/>
                  </a:lnTo>
                  <a:lnTo>
                    <a:pt x="363" y="179"/>
                  </a:lnTo>
                  <a:lnTo>
                    <a:pt x="356" y="182"/>
                  </a:lnTo>
                  <a:lnTo>
                    <a:pt x="349" y="187"/>
                  </a:lnTo>
                  <a:lnTo>
                    <a:pt x="340" y="190"/>
                  </a:lnTo>
                  <a:lnTo>
                    <a:pt x="330" y="193"/>
                  </a:lnTo>
                  <a:lnTo>
                    <a:pt x="321" y="197"/>
                  </a:lnTo>
                  <a:lnTo>
                    <a:pt x="311" y="200"/>
                  </a:lnTo>
                  <a:lnTo>
                    <a:pt x="300" y="203"/>
                  </a:lnTo>
                  <a:lnTo>
                    <a:pt x="289" y="206"/>
                  </a:lnTo>
                  <a:lnTo>
                    <a:pt x="277" y="207"/>
                  </a:lnTo>
                  <a:lnTo>
                    <a:pt x="277" y="20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6"/>
            <p:cNvSpPr/>
            <p:nvPr/>
          </p:nvSpPr>
          <p:spPr bwMode="auto">
            <a:xfrm>
              <a:off x="3492500" y="866775"/>
              <a:ext cx="390525" cy="80963"/>
            </a:xfrm>
            <a:custGeom>
              <a:avLst/>
              <a:gdLst>
                <a:gd name="T0" fmla="*/ 138 w 246"/>
                <a:gd name="T1" fmla="*/ 13 h 51"/>
                <a:gd name="T2" fmla="*/ 154 w 246"/>
                <a:gd name="T3" fmla="*/ 10 h 51"/>
                <a:gd name="T4" fmla="*/ 167 w 246"/>
                <a:gd name="T5" fmla="*/ 7 h 51"/>
                <a:gd name="T6" fmla="*/ 179 w 246"/>
                <a:gd name="T7" fmla="*/ 4 h 51"/>
                <a:gd name="T8" fmla="*/ 191 w 246"/>
                <a:gd name="T9" fmla="*/ 2 h 51"/>
                <a:gd name="T10" fmla="*/ 199 w 246"/>
                <a:gd name="T11" fmla="*/ 1 h 51"/>
                <a:gd name="T12" fmla="*/ 208 w 246"/>
                <a:gd name="T13" fmla="*/ 1 h 51"/>
                <a:gd name="T14" fmla="*/ 216 w 246"/>
                <a:gd name="T15" fmla="*/ 0 h 51"/>
                <a:gd name="T16" fmla="*/ 218 w 246"/>
                <a:gd name="T17" fmla="*/ 0 h 51"/>
                <a:gd name="T18" fmla="*/ 221 w 246"/>
                <a:gd name="T19" fmla="*/ 0 h 51"/>
                <a:gd name="T20" fmla="*/ 224 w 246"/>
                <a:gd name="T21" fmla="*/ 0 h 51"/>
                <a:gd name="T22" fmla="*/ 229 w 246"/>
                <a:gd name="T23" fmla="*/ 1 h 51"/>
                <a:gd name="T24" fmla="*/ 232 w 246"/>
                <a:gd name="T25" fmla="*/ 1 h 51"/>
                <a:gd name="T26" fmla="*/ 234 w 246"/>
                <a:gd name="T27" fmla="*/ 2 h 51"/>
                <a:gd name="T28" fmla="*/ 237 w 246"/>
                <a:gd name="T29" fmla="*/ 4 h 51"/>
                <a:gd name="T30" fmla="*/ 242 w 246"/>
                <a:gd name="T31" fmla="*/ 7 h 51"/>
                <a:gd name="T32" fmla="*/ 243 w 246"/>
                <a:gd name="T33" fmla="*/ 10 h 51"/>
                <a:gd name="T34" fmla="*/ 246 w 246"/>
                <a:gd name="T35" fmla="*/ 13 h 51"/>
                <a:gd name="T36" fmla="*/ 246 w 246"/>
                <a:gd name="T37" fmla="*/ 14 h 51"/>
                <a:gd name="T38" fmla="*/ 246 w 246"/>
                <a:gd name="T39" fmla="*/ 16 h 51"/>
                <a:gd name="T40" fmla="*/ 245 w 246"/>
                <a:gd name="T41" fmla="*/ 17 h 51"/>
                <a:gd name="T42" fmla="*/ 243 w 246"/>
                <a:gd name="T43" fmla="*/ 20 h 51"/>
                <a:gd name="T44" fmla="*/ 242 w 246"/>
                <a:gd name="T45" fmla="*/ 21 h 51"/>
                <a:gd name="T46" fmla="*/ 239 w 246"/>
                <a:gd name="T47" fmla="*/ 23 h 51"/>
                <a:gd name="T48" fmla="*/ 236 w 246"/>
                <a:gd name="T49" fmla="*/ 24 h 51"/>
                <a:gd name="T50" fmla="*/ 232 w 246"/>
                <a:gd name="T51" fmla="*/ 26 h 51"/>
                <a:gd name="T52" fmla="*/ 227 w 246"/>
                <a:gd name="T53" fmla="*/ 27 h 51"/>
                <a:gd name="T54" fmla="*/ 221 w 246"/>
                <a:gd name="T55" fmla="*/ 29 h 51"/>
                <a:gd name="T56" fmla="*/ 216 w 246"/>
                <a:gd name="T57" fmla="*/ 30 h 51"/>
                <a:gd name="T58" fmla="*/ 210 w 246"/>
                <a:gd name="T59" fmla="*/ 32 h 51"/>
                <a:gd name="T60" fmla="*/ 202 w 246"/>
                <a:gd name="T61" fmla="*/ 33 h 51"/>
                <a:gd name="T62" fmla="*/ 194 w 246"/>
                <a:gd name="T63" fmla="*/ 35 h 51"/>
                <a:gd name="T64" fmla="*/ 186 w 246"/>
                <a:gd name="T65" fmla="*/ 36 h 51"/>
                <a:gd name="T66" fmla="*/ 176 w 246"/>
                <a:gd name="T67" fmla="*/ 37 h 51"/>
                <a:gd name="T68" fmla="*/ 157 w 246"/>
                <a:gd name="T69" fmla="*/ 42 h 51"/>
                <a:gd name="T70" fmla="*/ 137 w 246"/>
                <a:gd name="T71" fmla="*/ 45 h 51"/>
                <a:gd name="T72" fmla="*/ 116 w 246"/>
                <a:gd name="T73" fmla="*/ 46 h 51"/>
                <a:gd name="T74" fmla="*/ 94 w 246"/>
                <a:gd name="T75" fmla="*/ 48 h 51"/>
                <a:gd name="T76" fmla="*/ 71 w 246"/>
                <a:gd name="T77" fmla="*/ 49 h 51"/>
                <a:gd name="T78" fmla="*/ 48 w 246"/>
                <a:gd name="T79" fmla="*/ 51 h 51"/>
                <a:gd name="T80" fmla="*/ 24 w 246"/>
                <a:gd name="T81" fmla="*/ 51 h 51"/>
                <a:gd name="T82" fmla="*/ 0 w 246"/>
                <a:gd name="T83" fmla="*/ 51 h 51"/>
                <a:gd name="T84" fmla="*/ 0 w 246"/>
                <a:gd name="T85" fmla="*/ 26 h 51"/>
                <a:gd name="T86" fmla="*/ 18 w 246"/>
                <a:gd name="T87" fmla="*/ 26 h 51"/>
                <a:gd name="T88" fmla="*/ 37 w 246"/>
                <a:gd name="T89" fmla="*/ 24 h 51"/>
                <a:gd name="T90" fmla="*/ 55 w 246"/>
                <a:gd name="T91" fmla="*/ 24 h 51"/>
                <a:gd name="T92" fmla="*/ 72 w 246"/>
                <a:gd name="T93" fmla="*/ 23 h 51"/>
                <a:gd name="T94" fmla="*/ 90 w 246"/>
                <a:gd name="T95" fmla="*/ 21 h 51"/>
                <a:gd name="T96" fmla="*/ 106 w 246"/>
                <a:gd name="T97" fmla="*/ 18 h 51"/>
                <a:gd name="T98" fmla="*/ 124 w 246"/>
                <a:gd name="T99" fmla="*/ 16 h 51"/>
                <a:gd name="T100" fmla="*/ 138 w 246"/>
                <a:gd name="T101" fmla="*/ 13 h 51"/>
                <a:gd name="T102" fmla="*/ 138 w 246"/>
                <a:gd name="T103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6" h="51">
                  <a:moveTo>
                    <a:pt x="138" y="13"/>
                  </a:moveTo>
                  <a:lnTo>
                    <a:pt x="154" y="10"/>
                  </a:lnTo>
                  <a:lnTo>
                    <a:pt x="167" y="7"/>
                  </a:lnTo>
                  <a:lnTo>
                    <a:pt x="179" y="4"/>
                  </a:lnTo>
                  <a:lnTo>
                    <a:pt x="191" y="2"/>
                  </a:lnTo>
                  <a:lnTo>
                    <a:pt x="199" y="1"/>
                  </a:lnTo>
                  <a:lnTo>
                    <a:pt x="208" y="1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21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2" y="1"/>
                  </a:lnTo>
                  <a:lnTo>
                    <a:pt x="234" y="2"/>
                  </a:lnTo>
                  <a:lnTo>
                    <a:pt x="237" y="4"/>
                  </a:lnTo>
                  <a:lnTo>
                    <a:pt x="242" y="7"/>
                  </a:lnTo>
                  <a:lnTo>
                    <a:pt x="243" y="10"/>
                  </a:lnTo>
                  <a:lnTo>
                    <a:pt x="246" y="13"/>
                  </a:lnTo>
                  <a:lnTo>
                    <a:pt x="246" y="14"/>
                  </a:lnTo>
                  <a:lnTo>
                    <a:pt x="246" y="16"/>
                  </a:lnTo>
                  <a:lnTo>
                    <a:pt x="245" y="17"/>
                  </a:lnTo>
                  <a:lnTo>
                    <a:pt x="243" y="20"/>
                  </a:lnTo>
                  <a:lnTo>
                    <a:pt x="242" y="21"/>
                  </a:lnTo>
                  <a:lnTo>
                    <a:pt x="239" y="23"/>
                  </a:lnTo>
                  <a:lnTo>
                    <a:pt x="236" y="24"/>
                  </a:lnTo>
                  <a:lnTo>
                    <a:pt x="232" y="26"/>
                  </a:lnTo>
                  <a:lnTo>
                    <a:pt x="227" y="27"/>
                  </a:lnTo>
                  <a:lnTo>
                    <a:pt x="221" y="29"/>
                  </a:lnTo>
                  <a:lnTo>
                    <a:pt x="216" y="30"/>
                  </a:lnTo>
                  <a:lnTo>
                    <a:pt x="210" y="32"/>
                  </a:lnTo>
                  <a:lnTo>
                    <a:pt x="202" y="33"/>
                  </a:lnTo>
                  <a:lnTo>
                    <a:pt x="194" y="35"/>
                  </a:lnTo>
                  <a:lnTo>
                    <a:pt x="186" y="36"/>
                  </a:lnTo>
                  <a:lnTo>
                    <a:pt x="176" y="37"/>
                  </a:lnTo>
                  <a:lnTo>
                    <a:pt x="157" y="42"/>
                  </a:lnTo>
                  <a:lnTo>
                    <a:pt x="137" y="45"/>
                  </a:lnTo>
                  <a:lnTo>
                    <a:pt x="116" y="46"/>
                  </a:lnTo>
                  <a:lnTo>
                    <a:pt x="94" y="48"/>
                  </a:lnTo>
                  <a:lnTo>
                    <a:pt x="71" y="49"/>
                  </a:lnTo>
                  <a:lnTo>
                    <a:pt x="48" y="51"/>
                  </a:lnTo>
                  <a:lnTo>
                    <a:pt x="24" y="51"/>
                  </a:lnTo>
                  <a:lnTo>
                    <a:pt x="0" y="51"/>
                  </a:lnTo>
                  <a:lnTo>
                    <a:pt x="0" y="26"/>
                  </a:lnTo>
                  <a:lnTo>
                    <a:pt x="18" y="26"/>
                  </a:lnTo>
                  <a:lnTo>
                    <a:pt x="37" y="24"/>
                  </a:lnTo>
                  <a:lnTo>
                    <a:pt x="55" y="24"/>
                  </a:lnTo>
                  <a:lnTo>
                    <a:pt x="72" y="23"/>
                  </a:lnTo>
                  <a:lnTo>
                    <a:pt x="90" y="21"/>
                  </a:lnTo>
                  <a:lnTo>
                    <a:pt x="106" y="18"/>
                  </a:lnTo>
                  <a:lnTo>
                    <a:pt x="124" y="16"/>
                  </a:lnTo>
                  <a:lnTo>
                    <a:pt x="138" y="13"/>
                  </a:lnTo>
                  <a:lnTo>
                    <a:pt x="138" y="1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7"/>
            <p:cNvSpPr/>
            <p:nvPr/>
          </p:nvSpPr>
          <p:spPr bwMode="auto">
            <a:xfrm>
              <a:off x="3216275" y="1282700"/>
              <a:ext cx="141288" cy="336550"/>
            </a:xfrm>
            <a:custGeom>
              <a:avLst/>
              <a:gdLst>
                <a:gd name="T0" fmla="*/ 19 w 89"/>
                <a:gd name="T1" fmla="*/ 212 h 212"/>
                <a:gd name="T2" fmla="*/ 14 w 89"/>
                <a:gd name="T3" fmla="*/ 207 h 212"/>
                <a:gd name="T4" fmla="*/ 10 w 89"/>
                <a:gd name="T5" fmla="*/ 202 h 212"/>
                <a:gd name="T6" fmla="*/ 7 w 89"/>
                <a:gd name="T7" fmla="*/ 193 h 212"/>
                <a:gd name="T8" fmla="*/ 3 w 89"/>
                <a:gd name="T9" fmla="*/ 175 h 212"/>
                <a:gd name="T10" fmla="*/ 1 w 89"/>
                <a:gd name="T11" fmla="*/ 165 h 212"/>
                <a:gd name="T12" fmla="*/ 0 w 89"/>
                <a:gd name="T13" fmla="*/ 158 h 212"/>
                <a:gd name="T14" fmla="*/ 0 w 89"/>
                <a:gd name="T15" fmla="*/ 152 h 212"/>
                <a:gd name="T16" fmla="*/ 1 w 89"/>
                <a:gd name="T17" fmla="*/ 148 h 212"/>
                <a:gd name="T18" fmla="*/ 4 w 89"/>
                <a:gd name="T19" fmla="*/ 140 h 212"/>
                <a:gd name="T20" fmla="*/ 10 w 89"/>
                <a:gd name="T21" fmla="*/ 131 h 212"/>
                <a:gd name="T22" fmla="*/ 19 w 89"/>
                <a:gd name="T23" fmla="*/ 120 h 212"/>
                <a:gd name="T24" fmla="*/ 28 w 89"/>
                <a:gd name="T25" fmla="*/ 107 h 212"/>
                <a:gd name="T26" fmla="*/ 35 w 89"/>
                <a:gd name="T27" fmla="*/ 89 h 212"/>
                <a:gd name="T28" fmla="*/ 44 w 89"/>
                <a:gd name="T29" fmla="*/ 70 h 212"/>
                <a:gd name="T30" fmla="*/ 49 w 89"/>
                <a:gd name="T31" fmla="*/ 47 h 212"/>
                <a:gd name="T32" fmla="*/ 54 w 89"/>
                <a:gd name="T33" fmla="*/ 37 h 212"/>
                <a:gd name="T34" fmla="*/ 57 w 89"/>
                <a:gd name="T35" fmla="*/ 26 h 212"/>
                <a:gd name="T36" fmla="*/ 60 w 89"/>
                <a:gd name="T37" fmla="*/ 19 h 212"/>
                <a:gd name="T38" fmla="*/ 63 w 89"/>
                <a:gd name="T39" fmla="*/ 12 h 212"/>
                <a:gd name="T40" fmla="*/ 64 w 89"/>
                <a:gd name="T41" fmla="*/ 7 h 212"/>
                <a:gd name="T42" fmla="*/ 66 w 89"/>
                <a:gd name="T43" fmla="*/ 3 h 212"/>
                <a:gd name="T44" fmla="*/ 67 w 89"/>
                <a:gd name="T45" fmla="*/ 2 h 212"/>
                <a:gd name="T46" fmla="*/ 68 w 89"/>
                <a:gd name="T47" fmla="*/ 0 h 212"/>
                <a:gd name="T48" fmla="*/ 71 w 89"/>
                <a:gd name="T49" fmla="*/ 3 h 212"/>
                <a:gd name="T50" fmla="*/ 76 w 89"/>
                <a:gd name="T51" fmla="*/ 7 h 212"/>
                <a:gd name="T52" fmla="*/ 80 w 89"/>
                <a:gd name="T53" fmla="*/ 15 h 212"/>
                <a:gd name="T54" fmla="*/ 84 w 89"/>
                <a:gd name="T55" fmla="*/ 25 h 212"/>
                <a:gd name="T56" fmla="*/ 89 w 89"/>
                <a:gd name="T57" fmla="*/ 51 h 212"/>
                <a:gd name="T58" fmla="*/ 89 w 89"/>
                <a:gd name="T59" fmla="*/ 64 h 212"/>
                <a:gd name="T60" fmla="*/ 87 w 89"/>
                <a:gd name="T61" fmla="*/ 79 h 212"/>
                <a:gd name="T62" fmla="*/ 83 w 89"/>
                <a:gd name="T63" fmla="*/ 110 h 212"/>
                <a:gd name="T64" fmla="*/ 76 w 89"/>
                <a:gd name="T65" fmla="*/ 139 h 212"/>
                <a:gd name="T66" fmla="*/ 64 w 89"/>
                <a:gd name="T67" fmla="*/ 165 h 212"/>
                <a:gd name="T68" fmla="*/ 49 w 89"/>
                <a:gd name="T69" fmla="*/ 190 h 212"/>
                <a:gd name="T70" fmla="*/ 41 w 89"/>
                <a:gd name="T71" fmla="*/ 200 h 212"/>
                <a:gd name="T72" fmla="*/ 33 w 89"/>
                <a:gd name="T73" fmla="*/ 207 h 212"/>
                <a:gd name="T74" fmla="*/ 28 w 89"/>
                <a:gd name="T75" fmla="*/ 210 h 212"/>
                <a:gd name="T76" fmla="*/ 22 w 89"/>
                <a:gd name="T7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212">
                  <a:moveTo>
                    <a:pt x="22" y="212"/>
                  </a:moveTo>
                  <a:lnTo>
                    <a:pt x="19" y="212"/>
                  </a:lnTo>
                  <a:lnTo>
                    <a:pt x="17" y="210"/>
                  </a:lnTo>
                  <a:lnTo>
                    <a:pt x="14" y="207"/>
                  </a:lnTo>
                  <a:lnTo>
                    <a:pt x="13" y="204"/>
                  </a:lnTo>
                  <a:lnTo>
                    <a:pt x="10" y="202"/>
                  </a:lnTo>
                  <a:lnTo>
                    <a:pt x="9" y="197"/>
                  </a:lnTo>
                  <a:lnTo>
                    <a:pt x="7" y="193"/>
                  </a:lnTo>
                  <a:lnTo>
                    <a:pt x="6" y="187"/>
                  </a:lnTo>
                  <a:lnTo>
                    <a:pt x="3" y="175"/>
                  </a:lnTo>
                  <a:lnTo>
                    <a:pt x="3" y="171"/>
                  </a:lnTo>
                  <a:lnTo>
                    <a:pt x="1" y="165"/>
                  </a:lnTo>
                  <a:lnTo>
                    <a:pt x="1" y="161"/>
                  </a:lnTo>
                  <a:lnTo>
                    <a:pt x="0" y="158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0" y="150"/>
                  </a:lnTo>
                  <a:lnTo>
                    <a:pt x="1" y="148"/>
                  </a:lnTo>
                  <a:lnTo>
                    <a:pt x="3" y="145"/>
                  </a:lnTo>
                  <a:lnTo>
                    <a:pt x="4" y="140"/>
                  </a:lnTo>
                  <a:lnTo>
                    <a:pt x="7" y="136"/>
                  </a:lnTo>
                  <a:lnTo>
                    <a:pt x="10" y="131"/>
                  </a:lnTo>
                  <a:lnTo>
                    <a:pt x="14" y="126"/>
                  </a:lnTo>
                  <a:lnTo>
                    <a:pt x="19" y="120"/>
                  </a:lnTo>
                  <a:lnTo>
                    <a:pt x="23" y="114"/>
                  </a:lnTo>
                  <a:lnTo>
                    <a:pt x="28" y="107"/>
                  </a:lnTo>
                  <a:lnTo>
                    <a:pt x="32" y="98"/>
                  </a:lnTo>
                  <a:lnTo>
                    <a:pt x="35" y="89"/>
                  </a:lnTo>
                  <a:lnTo>
                    <a:pt x="39" y="80"/>
                  </a:lnTo>
                  <a:lnTo>
                    <a:pt x="44" y="70"/>
                  </a:lnTo>
                  <a:lnTo>
                    <a:pt x="47" y="59"/>
                  </a:lnTo>
                  <a:lnTo>
                    <a:pt x="49" y="47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5" y="31"/>
                  </a:lnTo>
                  <a:lnTo>
                    <a:pt x="57" y="26"/>
                  </a:lnTo>
                  <a:lnTo>
                    <a:pt x="58" y="22"/>
                  </a:lnTo>
                  <a:lnTo>
                    <a:pt x="60" y="19"/>
                  </a:lnTo>
                  <a:lnTo>
                    <a:pt x="61" y="15"/>
                  </a:lnTo>
                  <a:lnTo>
                    <a:pt x="63" y="12"/>
                  </a:lnTo>
                  <a:lnTo>
                    <a:pt x="63" y="9"/>
                  </a:lnTo>
                  <a:lnTo>
                    <a:pt x="64" y="7"/>
                  </a:lnTo>
                  <a:lnTo>
                    <a:pt x="66" y="5"/>
                  </a:lnTo>
                  <a:lnTo>
                    <a:pt x="66" y="3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0" y="2"/>
                  </a:lnTo>
                  <a:lnTo>
                    <a:pt x="71" y="3"/>
                  </a:lnTo>
                  <a:lnTo>
                    <a:pt x="74" y="6"/>
                  </a:lnTo>
                  <a:lnTo>
                    <a:pt x="76" y="7"/>
                  </a:lnTo>
                  <a:lnTo>
                    <a:pt x="79" y="12"/>
                  </a:lnTo>
                  <a:lnTo>
                    <a:pt x="80" y="15"/>
                  </a:lnTo>
                  <a:lnTo>
                    <a:pt x="83" y="21"/>
                  </a:lnTo>
                  <a:lnTo>
                    <a:pt x="84" y="25"/>
                  </a:lnTo>
                  <a:lnTo>
                    <a:pt x="87" y="38"/>
                  </a:lnTo>
                  <a:lnTo>
                    <a:pt x="89" y="51"/>
                  </a:lnTo>
                  <a:lnTo>
                    <a:pt x="89" y="59"/>
                  </a:lnTo>
                  <a:lnTo>
                    <a:pt x="89" y="64"/>
                  </a:lnTo>
                  <a:lnTo>
                    <a:pt x="89" y="72"/>
                  </a:lnTo>
                  <a:lnTo>
                    <a:pt x="87" y="79"/>
                  </a:lnTo>
                  <a:lnTo>
                    <a:pt x="86" y="95"/>
                  </a:lnTo>
                  <a:lnTo>
                    <a:pt x="83" y="110"/>
                  </a:lnTo>
                  <a:lnTo>
                    <a:pt x="80" y="124"/>
                  </a:lnTo>
                  <a:lnTo>
                    <a:pt x="76" y="139"/>
                  </a:lnTo>
                  <a:lnTo>
                    <a:pt x="70" y="153"/>
                  </a:lnTo>
                  <a:lnTo>
                    <a:pt x="64" y="165"/>
                  </a:lnTo>
                  <a:lnTo>
                    <a:pt x="57" y="178"/>
                  </a:lnTo>
                  <a:lnTo>
                    <a:pt x="49" y="190"/>
                  </a:lnTo>
                  <a:lnTo>
                    <a:pt x="45" y="196"/>
                  </a:lnTo>
                  <a:lnTo>
                    <a:pt x="41" y="200"/>
                  </a:lnTo>
                  <a:lnTo>
                    <a:pt x="38" y="203"/>
                  </a:lnTo>
                  <a:lnTo>
                    <a:pt x="33" y="207"/>
                  </a:lnTo>
                  <a:lnTo>
                    <a:pt x="30" y="209"/>
                  </a:lnTo>
                  <a:lnTo>
                    <a:pt x="28" y="210"/>
                  </a:lnTo>
                  <a:lnTo>
                    <a:pt x="25" y="212"/>
                  </a:lnTo>
                  <a:lnTo>
                    <a:pt x="22" y="212"/>
                  </a:lnTo>
                  <a:lnTo>
                    <a:pt x="22" y="21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8"/>
            <p:cNvSpPr/>
            <p:nvPr/>
          </p:nvSpPr>
          <p:spPr bwMode="auto">
            <a:xfrm>
              <a:off x="3462338" y="1308100"/>
              <a:ext cx="696913" cy="398463"/>
            </a:xfrm>
            <a:custGeom>
              <a:avLst/>
              <a:gdLst>
                <a:gd name="T0" fmla="*/ 54 w 439"/>
                <a:gd name="T1" fmla="*/ 148 h 251"/>
                <a:gd name="T2" fmla="*/ 32 w 439"/>
                <a:gd name="T3" fmla="*/ 110 h 251"/>
                <a:gd name="T4" fmla="*/ 16 w 439"/>
                <a:gd name="T5" fmla="*/ 63 h 251"/>
                <a:gd name="T6" fmla="*/ 8 w 439"/>
                <a:gd name="T7" fmla="*/ 43 h 251"/>
                <a:gd name="T8" fmla="*/ 2 w 439"/>
                <a:gd name="T9" fmla="*/ 25 h 251"/>
                <a:gd name="T10" fmla="*/ 0 w 439"/>
                <a:gd name="T11" fmla="*/ 12 h 251"/>
                <a:gd name="T12" fmla="*/ 0 w 439"/>
                <a:gd name="T13" fmla="*/ 5 h 251"/>
                <a:gd name="T14" fmla="*/ 1 w 439"/>
                <a:gd name="T15" fmla="*/ 0 h 251"/>
                <a:gd name="T16" fmla="*/ 8 w 439"/>
                <a:gd name="T17" fmla="*/ 5 h 251"/>
                <a:gd name="T18" fmla="*/ 21 w 439"/>
                <a:gd name="T19" fmla="*/ 21 h 251"/>
                <a:gd name="T20" fmla="*/ 37 w 439"/>
                <a:gd name="T21" fmla="*/ 47 h 251"/>
                <a:gd name="T22" fmla="*/ 54 w 439"/>
                <a:gd name="T23" fmla="*/ 78 h 251"/>
                <a:gd name="T24" fmla="*/ 71 w 439"/>
                <a:gd name="T25" fmla="*/ 104 h 251"/>
                <a:gd name="T26" fmla="*/ 87 w 439"/>
                <a:gd name="T27" fmla="*/ 123 h 251"/>
                <a:gd name="T28" fmla="*/ 106 w 439"/>
                <a:gd name="T29" fmla="*/ 140 h 251"/>
                <a:gd name="T30" fmla="*/ 129 w 439"/>
                <a:gd name="T31" fmla="*/ 158 h 251"/>
                <a:gd name="T32" fmla="*/ 156 w 439"/>
                <a:gd name="T33" fmla="*/ 175 h 251"/>
                <a:gd name="T34" fmla="*/ 186 w 439"/>
                <a:gd name="T35" fmla="*/ 187 h 251"/>
                <a:gd name="T36" fmla="*/ 218 w 439"/>
                <a:gd name="T37" fmla="*/ 193 h 251"/>
                <a:gd name="T38" fmla="*/ 249 w 439"/>
                <a:gd name="T39" fmla="*/ 194 h 251"/>
                <a:gd name="T40" fmla="*/ 278 w 439"/>
                <a:gd name="T41" fmla="*/ 193 h 251"/>
                <a:gd name="T42" fmla="*/ 306 w 439"/>
                <a:gd name="T43" fmla="*/ 188 h 251"/>
                <a:gd name="T44" fmla="*/ 326 w 439"/>
                <a:gd name="T45" fmla="*/ 183 h 251"/>
                <a:gd name="T46" fmla="*/ 337 w 439"/>
                <a:gd name="T47" fmla="*/ 175 h 251"/>
                <a:gd name="T48" fmla="*/ 337 w 439"/>
                <a:gd name="T49" fmla="*/ 167 h 251"/>
                <a:gd name="T50" fmla="*/ 331 w 439"/>
                <a:gd name="T51" fmla="*/ 148 h 251"/>
                <a:gd name="T52" fmla="*/ 319 w 439"/>
                <a:gd name="T53" fmla="*/ 120 h 251"/>
                <a:gd name="T54" fmla="*/ 312 w 439"/>
                <a:gd name="T55" fmla="*/ 101 h 251"/>
                <a:gd name="T56" fmla="*/ 306 w 439"/>
                <a:gd name="T57" fmla="*/ 83 h 251"/>
                <a:gd name="T58" fmla="*/ 306 w 439"/>
                <a:gd name="T59" fmla="*/ 76 h 251"/>
                <a:gd name="T60" fmla="*/ 315 w 439"/>
                <a:gd name="T61" fmla="*/ 80 h 251"/>
                <a:gd name="T62" fmla="*/ 334 w 439"/>
                <a:gd name="T63" fmla="*/ 95 h 251"/>
                <a:gd name="T64" fmla="*/ 359 w 439"/>
                <a:gd name="T65" fmla="*/ 118 h 251"/>
                <a:gd name="T66" fmla="*/ 383 w 439"/>
                <a:gd name="T67" fmla="*/ 140 h 251"/>
                <a:gd name="T68" fmla="*/ 407 w 439"/>
                <a:gd name="T69" fmla="*/ 159 h 251"/>
                <a:gd name="T70" fmla="*/ 424 w 439"/>
                <a:gd name="T71" fmla="*/ 174 h 251"/>
                <a:gd name="T72" fmla="*/ 436 w 439"/>
                <a:gd name="T73" fmla="*/ 184 h 251"/>
                <a:gd name="T74" fmla="*/ 439 w 439"/>
                <a:gd name="T75" fmla="*/ 193 h 251"/>
                <a:gd name="T76" fmla="*/ 436 w 439"/>
                <a:gd name="T77" fmla="*/ 200 h 251"/>
                <a:gd name="T78" fmla="*/ 427 w 439"/>
                <a:gd name="T79" fmla="*/ 210 h 251"/>
                <a:gd name="T80" fmla="*/ 411 w 439"/>
                <a:gd name="T81" fmla="*/ 222 h 251"/>
                <a:gd name="T82" fmla="*/ 386 w 439"/>
                <a:gd name="T83" fmla="*/ 232 h 251"/>
                <a:gd name="T84" fmla="*/ 354 w 439"/>
                <a:gd name="T85" fmla="*/ 241 h 251"/>
                <a:gd name="T86" fmla="*/ 315 w 439"/>
                <a:gd name="T87" fmla="*/ 247 h 251"/>
                <a:gd name="T88" fmla="*/ 277 w 439"/>
                <a:gd name="T89" fmla="*/ 251 h 251"/>
                <a:gd name="T90" fmla="*/ 240 w 439"/>
                <a:gd name="T91" fmla="*/ 250 h 251"/>
                <a:gd name="T92" fmla="*/ 204 w 439"/>
                <a:gd name="T93" fmla="*/ 244 h 251"/>
                <a:gd name="T94" fmla="*/ 148 w 439"/>
                <a:gd name="T95" fmla="*/ 228 h 251"/>
                <a:gd name="T96" fmla="*/ 118 w 439"/>
                <a:gd name="T97" fmla="*/ 210 h 251"/>
                <a:gd name="T98" fmla="*/ 89 w 439"/>
                <a:gd name="T99" fmla="*/ 188 h 251"/>
                <a:gd name="T100" fmla="*/ 70 w 439"/>
                <a:gd name="T101" fmla="*/ 17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9" h="251">
                  <a:moveTo>
                    <a:pt x="70" y="171"/>
                  </a:moveTo>
                  <a:lnTo>
                    <a:pt x="61" y="159"/>
                  </a:lnTo>
                  <a:lnTo>
                    <a:pt x="54" y="148"/>
                  </a:lnTo>
                  <a:lnTo>
                    <a:pt x="46" y="136"/>
                  </a:lnTo>
                  <a:lnTo>
                    <a:pt x="39" y="123"/>
                  </a:lnTo>
                  <a:lnTo>
                    <a:pt x="32" y="110"/>
                  </a:lnTo>
                  <a:lnTo>
                    <a:pt x="26" y="95"/>
                  </a:lnTo>
                  <a:lnTo>
                    <a:pt x="20" y="79"/>
                  </a:lnTo>
                  <a:lnTo>
                    <a:pt x="16" y="63"/>
                  </a:lnTo>
                  <a:lnTo>
                    <a:pt x="13" y="56"/>
                  </a:lnTo>
                  <a:lnTo>
                    <a:pt x="10" y="48"/>
                  </a:lnTo>
                  <a:lnTo>
                    <a:pt x="8" y="43"/>
                  </a:lnTo>
                  <a:lnTo>
                    <a:pt x="5" y="35"/>
                  </a:lnTo>
                  <a:lnTo>
                    <a:pt x="4" y="31"/>
                  </a:lnTo>
                  <a:lnTo>
                    <a:pt x="2" y="25"/>
                  </a:lnTo>
                  <a:lnTo>
                    <a:pt x="1" y="21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8" y="5"/>
                  </a:lnTo>
                  <a:lnTo>
                    <a:pt x="13" y="9"/>
                  </a:lnTo>
                  <a:lnTo>
                    <a:pt x="17" y="15"/>
                  </a:lnTo>
                  <a:lnTo>
                    <a:pt x="21" y="21"/>
                  </a:lnTo>
                  <a:lnTo>
                    <a:pt x="26" y="28"/>
                  </a:lnTo>
                  <a:lnTo>
                    <a:pt x="32" y="37"/>
                  </a:lnTo>
                  <a:lnTo>
                    <a:pt x="37" y="47"/>
                  </a:lnTo>
                  <a:lnTo>
                    <a:pt x="43" y="57"/>
                  </a:lnTo>
                  <a:lnTo>
                    <a:pt x="49" y="67"/>
                  </a:lnTo>
                  <a:lnTo>
                    <a:pt x="54" y="78"/>
                  </a:lnTo>
                  <a:lnTo>
                    <a:pt x="59" y="86"/>
                  </a:lnTo>
                  <a:lnTo>
                    <a:pt x="65" y="95"/>
                  </a:lnTo>
                  <a:lnTo>
                    <a:pt x="71" y="104"/>
                  </a:lnTo>
                  <a:lnTo>
                    <a:pt x="75" y="111"/>
                  </a:lnTo>
                  <a:lnTo>
                    <a:pt x="81" y="117"/>
                  </a:lnTo>
                  <a:lnTo>
                    <a:pt x="87" y="123"/>
                  </a:lnTo>
                  <a:lnTo>
                    <a:pt x="93" y="129"/>
                  </a:lnTo>
                  <a:lnTo>
                    <a:pt x="99" y="134"/>
                  </a:lnTo>
                  <a:lnTo>
                    <a:pt x="106" y="140"/>
                  </a:lnTo>
                  <a:lnTo>
                    <a:pt x="113" y="146"/>
                  </a:lnTo>
                  <a:lnTo>
                    <a:pt x="121" y="152"/>
                  </a:lnTo>
                  <a:lnTo>
                    <a:pt x="129" y="158"/>
                  </a:lnTo>
                  <a:lnTo>
                    <a:pt x="138" y="164"/>
                  </a:lnTo>
                  <a:lnTo>
                    <a:pt x="147" y="169"/>
                  </a:lnTo>
                  <a:lnTo>
                    <a:pt x="156" y="175"/>
                  </a:lnTo>
                  <a:lnTo>
                    <a:pt x="166" y="180"/>
                  </a:lnTo>
                  <a:lnTo>
                    <a:pt x="176" y="183"/>
                  </a:lnTo>
                  <a:lnTo>
                    <a:pt x="186" y="187"/>
                  </a:lnTo>
                  <a:lnTo>
                    <a:pt x="197" y="188"/>
                  </a:lnTo>
                  <a:lnTo>
                    <a:pt x="207" y="191"/>
                  </a:lnTo>
                  <a:lnTo>
                    <a:pt x="218" y="193"/>
                  </a:lnTo>
                  <a:lnTo>
                    <a:pt x="229" y="194"/>
                  </a:lnTo>
                  <a:lnTo>
                    <a:pt x="239" y="194"/>
                  </a:lnTo>
                  <a:lnTo>
                    <a:pt x="249" y="194"/>
                  </a:lnTo>
                  <a:lnTo>
                    <a:pt x="258" y="194"/>
                  </a:lnTo>
                  <a:lnTo>
                    <a:pt x="268" y="194"/>
                  </a:lnTo>
                  <a:lnTo>
                    <a:pt x="278" y="193"/>
                  </a:lnTo>
                  <a:lnTo>
                    <a:pt x="287" y="191"/>
                  </a:lnTo>
                  <a:lnTo>
                    <a:pt x="297" y="190"/>
                  </a:lnTo>
                  <a:lnTo>
                    <a:pt x="306" y="188"/>
                  </a:lnTo>
                  <a:lnTo>
                    <a:pt x="313" y="187"/>
                  </a:lnTo>
                  <a:lnTo>
                    <a:pt x="321" y="184"/>
                  </a:lnTo>
                  <a:lnTo>
                    <a:pt x="326" y="183"/>
                  </a:lnTo>
                  <a:lnTo>
                    <a:pt x="331" y="181"/>
                  </a:lnTo>
                  <a:lnTo>
                    <a:pt x="334" y="178"/>
                  </a:lnTo>
                  <a:lnTo>
                    <a:pt x="337" y="175"/>
                  </a:lnTo>
                  <a:lnTo>
                    <a:pt x="338" y="174"/>
                  </a:lnTo>
                  <a:lnTo>
                    <a:pt x="338" y="171"/>
                  </a:lnTo>
                  <a:lnTo>
                    <a:pt x="337" y="167"/>
                  </a:lnTo>
                  <a:lnTo>
                    <a:pt x="335" y="161"/>
                  </a:lnTo>
                  <a:lnTo>
                    <a:pt x="334" y="155"/>
                  </a:lnTo>
                  <a:lnTo>
                    <a:pt x="331" y="148"/>
                  </a:lnTo>
                  <a:lnTo>
                    <a:pt x="328" y="139"/>
                  </a:lnTo>
                  <a:lnTo>
                    <a:pt x="324" y="130"/>
                  </a:lnTo>
                  <a:lnTo>
                    <a:pt x="319" y="120"/>
                  </a:lnTo>
                  <a:lnTo>
                    <a:pt x="316" y="115"/>
                  </a:lnTo>
                  <a:lnTo>
                    <a:pt x="315" y="110"/>
                  </a:lnTo>
                  <a:lnTo>
                    <a:pt x="312" y="101"/>
                  </a:lnTo>
                  <a:lnTo>
                    <a:pt x="309" y="94"/>
                  </a:lnTo>
                  <a:lnTo>
                    <a:pt x="307" y="88"/>
                  </a:lnTo>
                  <a:lnTo>
                    <a:pt x="306" y="83"/>
                  </a:lnTo>
                  <a:lnTo>
                    <a:pt x="306" y="80"/>
                  </a:lnTo>
                  <a:lnTo>
                    <a:pt x="306" y="78"/>
                  </a:lnTo>
                  <a:lnTo>
                    <a:pt x="306" y="76"/>
                  </a:lnTo>
                  <a:lnTo>
                    <a:pt x="307" y="76"/>
                  </a:lnTo>
                  <a:lnTo>
                    <a:pt x="310" y="78"/>
                  </a:lnTo>
                  <a:lnTo>
                    <a:pt x="315" y="80"/>
                  </a:lnTo>
                  <a:lnTo>
                    <a:pt x="321" y="85"/>
                  </a:lnTo>
                  <a:lnTo>
                    <a:pt x="326" y="89"/>
                  </a:lnTo>
                  <a:lnTo>
                    <a:pt x="334" y="95"/>
                  </a:lnTo>
                  <a:lnTo>
                    <a:pt x="341" y="102"/>
                  </a:lnTo>
                  <a:lnTo>
                    <a:pt x="351" y="111"/>
                  </a:lnTo>
                  <a:lnTo>
                    <a:pt x="359" y="118"/>
                  </a:lnTo>
                  <a:lnTo>
                    <a:pt x="367" y="127"/>
                  </a:lnTo>
                  <a:lnTo>
                    <a:pt x="376" y="134"/>
                  </a:lnTo>
                  <a:lnTo>
                    <a:pt x="383" y="140"/>
                  </a:lnTo>
                  <a:lnTo>
                    <a:pt x="392" y="148"/>
                  </a:lnTo>
                  <a:lnTo>
                    <a:pt x="399" y="153"/>
                  </a:lnTo>
                  <a:lnTo>
                    <a:pt x="407" y="159"/>
                  </a:lnTo>
                  <a:lnTo>
                    <a:pt x="414" y="164"/>
                  </a:lnTo>
                  <a:lnTo>
                    <a:pt x="420" y="169"/>
                  </a:lnTo>
                  <a:lnTo>
                    <a:pt x="424" y="174"/>
                  </a:lnTo>
                  <a:lnTo>
                    <a:pt x="429" y="177"/>
                  </a:lnTo>
                  <a:lnTo>
                    <a:pt x="433" y="181"/>
                  </a:lnTo>
                  <a:lnTo>
                    <a:pt x="436" y="184"/>
                  </a:lnTo>
                  <a:lnTo>
                    <a:pt x="437" y="187"/>
                  </a:lnTo>
                  <a:lnTo>
                    <a:pt x="439" y="190"/>
                  </a:lnTo>
                  <a:lnTo>
                    <a:pt x="439" y="193"/>
                  </a:lnTo>
                  <a:lnTo>
                    <a:pt x="439" y="196"/>
                  </a:lnTo>
                  <a:lnTo>
                    <a:pt x="437" y="197"/>
                  </a:lnTo>
                  <a:lnTo>
                    <a:pt x="436" y="200"/>
                  </a:lnTo>
                  <a:lnTo>
                    <a:pt x="434" y="204"/>
                  </a:lnTo>
                  <a:lnTo>
                    <a:pt x="432" y="207"/>
                  </a:lnTo>
                  <a:lnTo>
                    <a:pt x="427" y="210"/>
                  </a:lnTo>
                  <a:lnTo>
                    <a:pt x="423" y="215"/>
                  </a:lnTo>
                  <a:lnTo>
                    <a:pt x="417" y="218"/>
                  </a:lnTo>
                  <a:lnTo>
                    <a:pt x="411" y="222"/>
                  </a:lnTo>
                  <a:lnTo>
                    <a:pt x="404" y="225"/>
                  </a:lnTo>
                  <a:lnTo>
                    <a:pt x="395" y="228"/>
                  </a:lnTo>
                  <a:lnTo>
                    <a:pt x="386" y="232"/>
                  </a:lnTo>
                  <a:lnTo>
                    <a:pt x="376" y="235"/>
                  </a:lnTo>
                  <a:lnTo>
                    <a:pt x="366" y="238"/>
                  </a:lnTo>
                  <a:lnTo>
                    <a:pt x="354" y="241"/>
                  </a:lnTo>
                  <a:lnTo>
                    <a:pt x="341" y="242"/>
                  </a:lnTo>
                  <a:lnTo>
                    <a:pt x="328" y="245"/>
                  </a:lnTo>
                  <a:lnTo>
                    <a:pt x="315" y="247"/>
                  </a:lnTo>
                  <a:lnTo>
                    <a:pt x="302" y="248"/>
                  </a:lnTo>
                  <a:lnTo>
                    <a:pt x="290" y="250"/>
                  </a:lnTo>
                  <a:lnTo>
                    <a:pt x="277" y="251"/>
                  </a:lnTo>
                  <a:lnTo>
                    <a:pt x="264" y="251"/>
                  </a:lnTo>
                  <a:lnTo>
                    <a:pt x="252" y="250"/>
                  </a:lnTo>
                  <a:lnTo>
                    <a:pt x="240" y="250"/>
                  </a:lnTo>
                  <a:lnTo>
                    <a:pt x="227" y="248"/>
                  </a:lnTo>
                  <a:lnTo>
                    <a:pt x="216" y="245"/>
                  </a:lnTo>
                  <a:lnTo>
                    <a:pt x="204" y="244"/>
                  </a:lnTo>
                  <a:lnTo>
                    <a:pt x="192" y="241"/>
                  </a:lnTo>
                  <a:lnTo>
                    <a:pt x="170" y="234"/>
                  </a:lnTo>
                  <a:lnTo>
                    <a:pt x="148" y="228"/>
                  </a:lnTo>
                  <a:lnTo>
                    <a:pt x="138" y="222"/>
                  </a:lnTo>
                  <a:lnTo>
                    <a:pt x="128" y="216"/>
                  </a:lnTo>
                  <a:lnTo>
                    <a:pt x="118" y="210"/>
                  </a:lnTo>
                  <a:lnTo>
                    <a:pt x="108" y="203"/>
                  </a:lnTo>
                  <a:lnTo>
                    <a:pt x="97" y="196"/>
                  </a:lnTo>
                  <a:lnTo>
                    <a:pt x="89" y="188"/>
                  </a:lnTo>
                  <a:lnTo>
                    <a:pt x="78" y="180"/>
                  </a:lnTo>
                  <a:lnTo>
                    <a:pt x="70" y="171"/>
                  </a:lnTo>
                  <a:lnTo>
                    <a:pt x="70" y="17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9"/>
            <p:cNvSpPr/>
            <p:nvPr/>
          </p:nvSpPr>
          <p:spPr bwMode="auto">
            <a:xfrm>
              <a:off x="3651250" y="1292225"/>
              <a:ext cx="161925" cy="152400"/>
            </a:xfrm>
            <a:custGeom>
              <a:avLst/>
              <a:gdLst>
                <a:gd name="T0" fmla="*/ 86 w 102"/>
                <a:gd name="T1" fmla="*/ 95 h 96"/>
                <a:gd name="T2" fmla="*/ 85 w 102"/>
                <a:gd name="T3" fmla="*/ 96 h 96"/>
                <a:gd name="T4" fmla="*/ 82 w 102"/>
                <a:gd name="T5" fmla="*/ 96 h 96"/>
                <a:gd name="T6" fmla="*/ 80 w 102"/>
                <a:gd name="T7" fmla="*/ 95 h 96"/>
                <a:gd name="T8" fmla="*/ 78 w 102"/>
                <a:gd name="T9" fmla="*/ 95 h 96"/>
                <a:gd name="T10" fmla="*/ 75 w 102"/>
                <a:gd name="T11" fmla="*/ 93 h 96"/>
                <a:gd name="T12" fmla="*/ 73 w 102"/>
                <a:gd name="T13" fmla="*/ 92 h 96"/>
                <a:gd name="T14" fmla="*/ 70 w 102"/>
                <a:gd name="T15" fmla="*/ 90 h 96"/>
                <a:gd name="T16" fmla="*/ 67 w 102"/>
                <a:gd name="T17" fmla="*/ 88 h 96"/>
                <a:gd name="T18" fmla="*/ 63 w 102"/>
                <a:gd name="T19" fmla="*/ 86 h 96"/>
                <a:gd name="T20" fmla="*/ 60 w 102"/>
                <a:gd name="T21" fmla="*/ 83 h 96"/>
                <a:gd name="T22" fmla="*/ 57 w 102"/>
                <a:gd name="T23" fmla="*/ 79 h 96"/>
                <a:gd name="T24" fmla="*/ 53 w 102"/>
                <a:gd name="T25" fmla="*/ 76 h 96"/>
                <a:gd name="T26" fmla="*/ 48 w 102"/>
                <a:gd name="T27" fmla="*/ 72 h 96"/>
                <a:gd name="T28" fmla="*/ 44 w 102"/>
                <a:gd name="T29" fmla="*/ 67 h 96"/>
                <a:gd name="T30" fmla="*/ 40 w 102"/>
                <a:gd name="T31" fmla="*/ 63 h 96"/>
                <a:gd name="T32" fmla="*/ 35 w 102"/>
                <a:gd name="T33" fmla="*/ 57 h 96"/>
                <a:gd name="T34" fmla="*/ 26 w 102"/>
                <a:gd name="T35" fmla="*/ 47 h 96"/>
                <a:gd name="T36" fmla="*/ 19 w 102"/>
                <a:gd name="T37" fmla="*/ 38 h 96"/>
                <a:gd name="T38" fmla="*/ 13 w 102"/>
                <a:gd name="T39" fmla="*/ 29 h 96"/>
                <a:gd name="T40" fmla="*/ 8 w 102"/>
                <a:gd name="T41" fmla="*/ 22 h 96"/>
                <a:gd name="T42" fmla="*/ 3 w 102"/>
                <a:gd name="T43" fmla="*/ 16 h 96"/>
                <a:gd name="T44" fmla="*/ 2 w 102"/>
                <a:gd name="T45" fmla="*/ 12 h 96"/>
                <a:gd name="T46" fmla="*/ 0 w 102"/>
                <a:gd name="T47" fmla="*/ 9 h 96"/>
                <a:gd name="T48" fmla="*/ 0 w 102"/>
                <a:gd name="T49" fmla="*/ 7 h 96"/>
                <a:gd name="T50" fmla="*/ 0 w 102"/>
                <a:gd name="T51" fmla="*/ 7 h 96"/>
                <a:gd name="T52" fmla="*/ 2 w 102"/>
                <a:gd name="T53" fmla="*/ 6 h 96"/>
                <a:gd name="T54" fmla="*/ 2 w 102"/>
                <a:gd name="T55" fmla="*/ 4 h 96"/>
                <a:gd name="T56" fmla="*/ 3 w 102"/>
                <a:gd name="T57" fmla="*/ 3 h 96"/>
                <a:gd name="T58" fmla="*/ 6 w 102"/>
                <a:gd name="T59" fmla="*/ 3 h 96"/>
                <a:gd name="T60" fmla="*/ 8 w 102"/>
                <a:gd name="T61" fmla="*/ 1 h 96"/>
                <a:gd name="T62" fmla="*/ 12 w 102"/>
                <a:gd name="T63" fmla="*/ 1 h 96"/>
                <a:gd name="T64" fmla="*/ 15 w 102"/>
                <a:gd name="T65" fmla="*/ 0 h 96"/>
                <a:gd name="T66" fmla="*/ 19 w 102"/>
                <a:gd name="T67" fmla="*/ 0 h 96"/>
                <a:gd name="T68" fmla="*/ 24 w 102"/>
                <a:gd name="T69" fmla="*/ 1 h 96"/>
                <a:gd name="T70" fmla="*/ 28 w 102"/>
                <a:gd name="T71" fmla="*/ 1 h 96"/>
                <a:gd name="T72" fmla="*/ 34 w 102"/>
                <a:gd name="T73" fmla="*/ 3 h 96"/>
                <a:gd name="T74" fmla="*/ 40 w 102"/>
                <a:gd name="T75" fmla="*/ 6 h 96"/>
                <a:gd name="T76" fmla="*/ 47 w 102"/>
                <a:gd name="T77" fmla="*/ 7 h 96"/>
                <a:gd name="T78" fmla="*/ 54 w 102"/>
                <a:gd name="T79" fmla="*/ 12 h 96"/>
                <a:gd name="T80" fmla="*/ 62 w 102"/>
                <a:gd name="T81" fmla="*/ 15 h 96"/>
                <a:gd name="T82" fmla="*/ 70 w 102"/>
                <a:gd name="T83" fmla="*/ 19 h 96"/>
                <a:gd name="T84" fmla="*/ 78 w 102"/>
                <a:gd name="T85" fmla="*/ 25 h 96"/>
                <a:gd name="T86" fmla="*/ 85 w 102"/>
                <a:gd name="T87" fmla="*/ 31 h 96"/>
                <a:gd name="T88" fmla="*/ 91 w 102"/>
                <a:gd name="T89" fmla="*/ 36 h 96"/>
                <a:gd name="T90" fmla="*/ 95 w 102"/>
                <a:gd name="T91" fmla="*/ 42 h 96"/>
                <a:gd name="T92" fmla="*/ 98 w 102"/>
                <a:gd name="T93" fmla="*/ 47 h 96"/>
                <a:gd name="T94" fmla="*/ 99 w 102"/>
                <a:gd name="T95" fmla="*/ 53 h 96"/>
                <a:gd name="T96" fmla="*/ 101 w 102"/>
                <a:gd name="T97" fmla="*/ 58 h 96"/>
                <a:gd name="T98" fmla="*/ 102 w 102"/>
                <a:gd name="T99" fmla="*/ 64 h 96"/>
                <a:gd name="T100" fmla="*/ 101 w 102"/>
                <a:gd name="T101" fmla="*/ 70 h 96"/>
                <a:gd name="T102" fmla="*/ 99 w 102"/>
                <a:gd name="T103" fmla="*/ 74 h 96"/>
                <a:gd name="T104" fmla="*/ 98 w 102"/>
                <a:gd name="T105" fmla="*/ 80 h 96"/>
                <a:gd name="T106" fmla="*/ 97 w 102"/>
                <a:gd name="T107" fmla="*/ 85 h 96"/>
                <a:gd name="T108" fmla="*/ 95 w 102"/>
                <a:gd name="T109" fmla="*/ 88 h 96"/>
                <a:gd name="T110" fmla="*/ 92 w 102"/>
                <a:gd name="T111" fmla="*/ 92 h 96"/>
                <a:gd name="T112" fmla="*/ 89 w 102"/>
                <a:gd name="T113" fmla="*/ 93 h 96"/>
                <a:gd name="T114" fmla="*/ 86 w 102"/>
                <a:gd name="T115" fmla="*/ 95 h 96"/>
                <a:gd name="T116" fmla="*/ 86 w 102"/>
                <a:gd name="T117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96">
                  <a:moveTo>
                    <a:pt x="86" y="95"/>
                  </a:moveTo>
                  <a:lnTo>
                    <a:pt x="85" y="96"/>
                  </a:lnTo>
                  <a:lnTo>
                    <a:pt x="82" y="96"/>
                  </a:lnTo>
                  <a:lnTo>
                    <a:pt x="80" y="95"/>
                  </a:lnTo>
                  <a:lnTo>
                    <a:pt x="78" y="95"/>
                  </a:lnTo>
                  <a:lnTo>
                    <a:pt x="75" y="93"/>
                  </a:lnTo>
                  <a:lnTo>
                    <a:pt x="73" y="92"/>
                  </a:lnTo>
                  <a:lnTo>
                    <a:pt x="70" y="90"/>
                  </a:lnTo>
                  <a:lnTo>
                    <a:pt x="67" y="88"/>
                  </a:lnTo>
                  <a:lnTo>
                    <a:pt x="63" y="86"/>
                  </a:lnTo>
                  <a:lnTo>
                    <a:pt x="60" y="83"/>
                  </a:lnTo>
                  <a:lnTo>
                    <a:pt x="57" y="79"/>
                  </a:lnTo>
                  <a:lnTo>
                    <a:pt x="53" y="76"/>
                  </a:lnTo>
                  <a:lnTo>
                    <a:pt x="48" y="72"/>
                  </a:lnTo>
                  <a:lnTo>
                    <a:pt x="44" y="67"/>
                  </a:lnTo>
                  <a:lnTo>
                    <a:pt x="40" y="63"/>
                  </a:lnTo>
                  <a:lnTo>
                    <a:pt x="35" y="57"/>
                  </a:lnTo>
                  <a:lnTo>
                    <a:pt x="26" y="47"/>
                  </a:lnTo>
                  <a:lnTo>
                    <a:pt x="19" y="38"/>
                  </a:lnTo>
                  <a:lnTo>
                    <a:pt x="13" y="29"/>
                  </a:lnTo>
                  <a:lnTo>
                    <a:pt x="8" y="22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6" y="3"/>
                  </a:lnTo>
                  <a:lnTo>
                    <a:pt x="8" y="1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4" y="3"/>
                  </a:lnTo>
                  <a:lnTo>
                    <a:pt x="40" y="6"/>
                  </a:lnTo>
                  <a:lnTo>
                    <a:pt x="47" y="7"/>
                  </a:lnTo>
                  <a:lnTo>
                    <a:pt x="54" y="12"/>
                  </a:lnTo>
                  <a:lnTo>
                    <a:pt x="62" y="15"/>
                  </a:lnTo>
                  <a:lnTo>
                    <a:pt x="70" y="19"/>
                  </a:lnTo>
                  <a:lnTo>
                    <a:pt x="78" y="25"/>
                  </a:lnTo>
                  <a:lnTo>
                    <a:pt x="85" y="31"/>
                  </a:lnTo>
                  <a:lnTo>
                    <a:pt x="91" y="36"/>
                  </a:lnTo>
                  <a:lnTo>
                    <a:pt x="95" y="42"/>
                  </a:lnTo>
                  <a:lnTo>
                    <a:pt x="98" y="47"/>
                  </a:lnTo>
                  <a:lnTo>
                    <a:pt x="99" y="53"/>
                  </a:lnTo>
                  <a:lnTo>
                    <a:pt x="101" y="58"/>
                  </a:lnTo>
                  <a:lnTo>
                    <a:pt x="102" y="64"/>
                  </a:lnTo>
                  <a:lnTo>
                    <a:pt x="101" y="70"/>
                  </a:lnTo>
                  <a:lnTo>
                    <a:pt x="99" y="74"/>
                  </a:lnTo>
                  <a:lnTo>
                    <a:pt x="98" y="80"/>
                  </a:lnTo>
                  <a:lnTo>
                    <a:pt x="97" y="85"/>
                  </a:lnTo>
                  <a:lnTo>
                    <a:pt x="95" y="88"/>
                  </a:lnTo>
                  <a:lnTo>
                    <a:pt x="92" y="92"/>
                  </a:lnTo>
                  <a:lnTo>
                    <a:pt x="89" y="93"/>
                  </a:lnTo>
                  <a:lnTo>
                    <a:pt x="86" y="95"/>
                  </a:lnTo>
                  <a:lnTo>
                    <a:pt x="86" y="9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0"/>
            <p:cNvSpPr/>
            <p:nvPr/>
          </p:nvSpPr>
          <p:spPr bwMode="auto">
            <a:xfrm>
              <a:off x="4054475" y="1243013"/>
              <a:ext cx="255588" cy="185738"/>
            </a:xfrm>
            <a:custGeom>
              <a:avLst/>
              <a:gdLst>
                <a:gd name="T0" fmla="*/ 0 w 161"/>
                <a:gd name="T1" fmla="*/ 0 h 117"/>
                <a:gd name="T2" fmla="*/ 16 w 161"/>
                <a:gd name="T3" fmla="*/ 2 h 117"/>
                <a:gd name="T4" fmla="*/ 31 w 161"/>
                <a:gd name="T5" fmla="*/ 3 h 117"/>
                <a:gd name="T6" fmla="*/ 45 w 161"/>
                <a:gd name="T7" fmla="*/ 6 h 117"/>
                <a:gd name="T8" fmla="*/ 59 w 161"/>
                <a:gd name="T9" fmla="*/ 9 h 117"/>
                <a:gd name="T10" fmla="*/ 72 w 161"/>
                <a:gd name="T11" fmla="*/ 12 h 117"/>
                <a:gd name="T12" fmla="*/ 83 w 161"/>
                <a:gd name="T13" fmla="*/ 15 h 117"/>
                <a:gd name="T14" fmla="*/ 95 w 161"/>
                <a:gd name="T15" fmla="*/ 18 h 117"/>
                <a:gd name="T16" fmla="*/ 104 w 161"/>
                <a:gd name="T17" fmla="*/ 22 h 117"/>
                <a:gd name="T18" fmla="*/ 114 w 161"/>
                <a:gd name="T19" fmla="*/ 27 h 117"/>
                <a:gd name="T20" fmla="*/ 121 w 161"/>
                <a:gd name="T21" fmla="*/ 31 h 117"/>
                <a:gd name="T22" fmla="*/ 129 w 161"/>
                <a:gd name="T23" fmla="*/ 37 h 117"/>
                <a:gd name="T24" fmla="*/ 134 w 161"/>
                <a:gd name="T25" fmla="*/ 41 h 117"/>
                <a:gd name="T26" fmla="*/ 140 w 161"/>
                <a:gd name="T27" fmla="*/ 46 h 117"/>
                <a:gd name="T28" fmla="*/ 145 w 161"/>
                <a:gd name="T29" fmla="*/ 50 h 117"/>
                <a:gd name="T30" fmla="*/ 149 w 161"/>
                <a:gd name="T31" fmla="*/ 56 h 117"/>
                <a:gd name="T32" fmla="*/ 152 w 161"/>
                <a:gd name="T33" fmla="*/ 60 h 117"/>
                <a:gd name="T34" fmla="*/ 153 w 161"/>
                <a:gd name="T35" fmla="*/ 66 h 117"/>
                <a:gd name="T36" fmla="*/ 156 w 161"/>
                <a:gd name="T37" fmla="*/ 70 h 117"/>
                <a:gd name="T38" fmla="*/ 158 w 161"/>
                <a:gd name="T39" fmla="*/ 73 h 117"/>
                <a:gd name="T40" fmla="*/ 159 w 161"/>
                <a:gd name="T41" fmla="*/ 78 h 117"/>
                <a:gd name="T42" fmla="*/ 159 w 161"/>
                <a:gd name="T43" fmla="*/ 81 h 117"/>
                <a:gd name="T44" fmla="*/ 161 w 161"/>
                <a:gd name="T45" fmla="*/ 82 h 117"/>
                <a:gd name="T46" fmla="*/ 161 w 161"/>
                <a:gd name="T47" fmla="*/ 84 h 117"/>
                <a:gd name="T48" fmla="*/ 161 w 161"/>
                <a:gd name="T49" fmla="*/ 85 h 117"/>
                <a:gd name="T50" fmla="*/ 161 w 161"/>
                <a:gd name="T51" fmla="*/ 88 h 117"/>
                <a:gd name="T52" fmla="*/ 161 w 161"/>
                <a:gd name="T53" fmla="*/ 92 h 117"/>
                <a:gd name="T54" fmla="*/ 159 w 161"/>
                <a:gd name="T55" fmla="*/ 98 h 117"/>
                <a:gd name="T56" fmla="*/ 158 w 161"/>
                <a:gd name="T57" fmla="*/ 104 h 117"/>
                <a:gd name="T58" fmla="*/ 156 w 161"/>
                <a:gd name="T59" fmla="*/ 107 h 117"/>
                <a:gd name="T60" fmla="*/ 155 w 161"/>
                <a:gd name="T61" fmla="*/ 110 h 117"/>
                <a:gd name="T62" fmla="*/ 153 w 161"/>
                <a:gd name="T63" fmla="*/ 113 h 117"/>
                <a:gd name="T64" fmla="*/ 152 w 161"/>
                <a:gd name="T65" fmla="*/ 114 h 117"/>
                <a:gd name="T66" fmla="*/ 150 w 161"/>
                <a:gd name="T67" fmla="*/ 116 h 117"/>
                <a:gd name="T68" fmla="*/ 148 w 161"/>
                <a:gd name="T69" fmla="*/ 116 h 117"/>
                <a:gd name="T70" fmla="*/ 146 w 161"/>
                <a:gd name="T71" fmla="*/ 117 h 117"/>
                <a:gd name="T72" fmla="*/ 146 w 161"/>
                <a:gd name="T73" fmla="*/ 117 h 117"/>
                <a:gd name="T74" fmla="*/ 143 w 161"/>
                <a:gd name="T75" fmla="*/ 116 h 117"/>
                <a:gd name="T76" fmla="*/ 139 w 161"/>
                <a:gd name="T77" fmla="*/ 116 h 117"/>
                <a:gd name="T78" fmla="*/ 134 w 161"/>
                <a:gd name="T79" fmla="*/ 113 h 117"/>
                <a:gd name="T80" fmla="*/ 129 w 161"/>
                <a:gd name="T81" fmla="*/ 110 h 117"/>
                <a:gd name="T82" fmla="*/ 123 w 161"/>
                <a:gd name="T83" fmla="*/ 107 h 117"/>
                <a:gd name="T84" fmla="*/ 117 w 161"/>
                <a:gd name="T85" fmla="*/ 103 h 117"/>
                <a:gd name="T86" fmla="*/ 110 w 161"/>
                <a:gd name="T87" fmla="*/ 97 h 117"/>
                <a:gd name="T88" fmla="*/ 101 w 161"/>
                <a:gd name="T89" fmla="*/ 91 h 117"/>
                <a:gd name="T90" fmla="*/ 83 w 161"/>
                <a:gd name="T91" fmla="*/ 79 h 117"/>
                <a:gd name="T92" fmla="*/ 64 w 161"/>
                <a:gd name="T93" fmla="*/ 67 h 117"/>
                <a:gd name="T94" fmla="*/ 48 w 161"/>
                <a:gd name="T95" fmla="*/ 54 h 117"/>
                <a:gd name="T96" fmla="*/ 31 w 161"/>
                <a:gd name="T97" fmla="*/ 41 h 117"/>
                <a:gd name="T98" fmla="*/ 24 w 161"/>
                <a:gd name="T99" fmla="*/ 34 h 117"/>
                <a:gd name="T100" fmla="*/ 18 w 161"/>
                <a:gd name="T101" fmla="*/ 28 h 117"/>
                <a:gd name="T102" fmla="*/ 12 w 161"/>
                <a:gd name="T103" fmla="*/ 22 h 117"/>
                <a:gd name="T104" fmla="*/ 7 w 161"/>
                <a:gd name="T105" fmla="*/ 16 h 117"/>
                <a:gd name="T106" fmla="*/ 5 w 161"/>
                <a:gd name="T107" fmla="*/ 12 h 117"/>
                <a:gd name="T108" fmla="*/ 2 w 161"/>
                <a:gd name="T109" fmla="*/ 8 h 117"/>
                <a:gd name="T110" fmla="*/ 0 w 161"/>
                <a:gd name="T111" fmla="*/ 3 h 117"/>
                <a:gd name="T112" fmla="*/ 0 w 161"/>
                <a:gd name="T113" fmla="*/ 0 h 117"/>
                <a:gd name="T114" fmla="*/ 0 w 161"/>
                <a:gd name="T1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117">
                  <a:moveTo>
                    <a:pt x="0" y="0"/>
                  </a:moveTo>
                  <a:lnTo>
                    <a:pt x="16" y="2"/>
                  </a:lnTo>
                  <a:lnTo>
                    <a:pt x="31" y="3"/>
                  </a:lnTo>
                  <a:lnTo>
                    <a:pt x="45" y="6"/>
                  </a:lnTo>
                  <a:lnTo>
                    <a:pt x="59" y="9"/>
                  </a:lnTo>
                  <a:lnTo>
                    <a:pt x="72" y="12"/>
                  </a:lnTo>
                  <a:lnTo>
                    <a:pt x="83" y="15"/>
                  </a:lnTo>
                  <a:lnTo>
                    <a:pt x="95" y="18"/>
                  </a:lnTo>
                  <a:lnTo>
                    <a:pt x="104" y="22"/>
                  </a:lnTo>
                  <a:lnTo>
                    <a:pt x="114" y="27"/>
                  </a:lnTo>
                  <a:lnTo>
                    <a:pt x="121" y="31"/>
                  </a:lnTo>
                  <a:lnTo>
                    <a:pt x="129" y="37"/>
                  </a:lnTo>
                  <a:lnTo>
                    <a:pt x="134" y="41"/>
                  </a:lnTo>
                  <a:lnTo>
                    <a:pt x="140" y="46"/>
                  </a:lnTo>
                  <a:lnTo>
                    <a:pt x="145" y="50"/>
                  </a:lnTo>
                  <a:lnTo>
                    <a:pt x="149" y="56"/>
                  </a:lnTo>
                  <a:lnTo>
                    <a:pt x="152" y="60"/>
                  </a:lnTo>
                  <a:lnTo>
                    <a:pt x="153" y="66"/>
                  </a:lnTo>
                  <a:lnTo>
                    <a:pt x="156" y="70"/>
                  </a:lnTo>
                  <a:lnTo>
                    <a:pt x="158" y="73"/>
                  </a:lnTo>
                  <a:lnTo>
                    <a:pt x="159" y="78"/>
                  </a:lnTo>
                  <a:lnTo>
                    <a:pt x="159" y="81"/>
                  </a:lnTo>
                  <a:lnTo>
                    <a:pt x="161" y="82"/>
                  </a:lnTo>
                  <a:lnTo>
                    <a:pt x="161" y="84"/>
                  </a:lnTo>
                  <a:lnTo>
                    <a:pt x="161" y="85"/>
                  </a:lnTo>
                  <a:lnTo>
                    <a:pt x="161" y="88"/>
                  </a:lnTo>
                  <a:lnTo>
                    <a:pt x="161" y="92"/>
                  </a:lnTo>
                  <a:lnTo>
                    <a:pt x="159" y="98"/>
                  </a:lnTo>
                  <a:lnTo>
                    <a:pt x="158" y="104"/>
                  </a:lnTo>
                  <a:lnTo>
                    <a:pt x="156" y="107"/>
                  </a:lnTo>
                  <a:lnTo>
                    <a:pt x="155" y="110"/>
                  </a:lnTo>
                  <a:lnTo>
                    <a:pt x="153" y="113"/>
                  </a:lnTo>
                  <a:lnTo>
                    <a:pt x="152" y="114"/>
                  </a:lnTo>
                  <a:lnTo>
                    <a:pt x="150" y="116"/>
                  </a:lnTo>
                  <a:lnTo>
                    <a:pt x="148" y="116"/>
                  </a:lnTo>
                  <a:lnTo>
                    <a:pt x="146" y="117"/>
                  </a:lnTo>
                  <a:lnTo>
                    <a:pt x="146" y="117"/>
                  </a:lnTo>
                  <a:lnTo>
                    <a:pt x="143" y="116"/>
                  </a:lnTo>
                  <a:lnTo>
                    <a:pt x="139" y="116"/>
                  </a:lnTo>
                  <a:lnTo>
                    <a:pt x="134" y="113"/>
                  </a:lnTo>
                  <a:lnTo>
                    <a:pt x="129" y="110"/>
                  </a:lnTo>
                  <a:lnTo>
                    <a:pt x="123" y="107"/>
                  </a:lnTo>
                  <a:lnTo>
                    <a:pt x="117" y="103"/>
                  </a:lnTo>
                  <a:lnTo>
                    <a:pt x="110" y="97"/>
                  </a:lnTo>
                  <a:lnTo>
                    <a:pt x="101" y="91"/>
                  </a:lnTo>
                  <a:lnTo>
                    <a:pt x="83" y="79"/>
                  </a:lnTo>
                  <a:lnTo>
                    <a:pt x="64" y="67"/>
                  </a:lnTo>
                  <a:lnTo>
                    <a:pt x="48" y="54"/>
                  </a:lnTo>
                  <a:lnTo>
                    <a:pt x="31" y="41"/>
                  </a:lnTo>
                  <a:lnTo>
                    <a:pt x="24" y="34"/>
                  </a:lnTo>
                  <a:lnTo>
                    <a:pt x="18" y="28"/>
                  </a:lnTo>
                  <a:lnTo>
                    <a:pt x="12" y="22"/>
                  </a:lnTo>
                  <a:lnTo>
                    <a:pt x="7" y="16"/>
                  </a:lnTo>
                  <a:lnTo>
                    <a:pt x="5" y="12"/>
                  </a:lnTo>
                  <a:lnTo>
                    <a:pt x="2" y="8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3825546" y="622742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cáo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465860" y="1721586"/>
            <a:ext cx="2318547" cy="2326669"/>
            <a:chOff x="5534807" y="1672548"/>
            <a:chExt cx="2318547" cy="2326669"/>
          </a:xfrm>
        </p:grpSpPr>
        <p:sp>
          <p:nvSpPr>
            <p:cNvPr id="20" name="矩形 19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4"/>
          <p:cNvSpPr txBox="1"/>
          <p:nvPr/>
        </p:nvSpPr>
        <p:spPr>
          <a:xfrm>
            <a:off x="6831120" y="622742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lǔ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141885" y="1721586"/>
            <a:ext cx="2318547" cy="2326669"/>
            <a:chOff x="5534807" y="1672548"/>
            <a:chExt cx="2318547" cy="2326669"/>
          </a:xfrm>
        </p:grpSpPr>
        <p:sp>
          <p:nvSpPr>
            <p:cNvPr id="25" name="矩形 2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3934147" y="1955631"/>
            <a:ext cx="1414443" cy="1835588"/>
            <a:chOff x="4532313" y="565150"/>
            <a:chExt cx="928688" cy="1235075"/>
          </a:xfrm>
        </p:grpSpPr>
        <p:sp>
          <p:nvSpPr>
            <p:cNvPr id="29" name="Freeform 31"/>
            <p:cNvSpPr/>
            <p:nvPr/>
          </p:nvSpPr>
          <p:spPr bwMode="auto">
            <a:xfrm>
              <a:off x="4695825" y="701675"/>
              <a:ext cx="603250" cy="120650"/>
            </a:xfrm>
            <a:custGeom>
              <a:avLst/>
              <a:gdLst>
                <a:gd name="T0" fmla="*/ 11 w 380"/>
                <a:gd name="T1" fmla="*/ 67 h 76"/>
                <a:gd name="T2" fmla="*/ 5 w 380"/>
                <a:gd name="T3" fmla="*/ 64 h 76"/>
                <a:gd name="T4" fmla="*/ 2 w 380"/>
                <a:gd name="T5" fmla="*/ 60 h 76"/>
                <a:gd name="T6" fmla="*/ 0 w 380"/>
                <a:gd name="T7" fmla="*/ 58 h 76"/>
                <a:gd name="T8" fmla="*/ 2 w 380"/>
                <a:gd name="T9" fmla="*/ 55 h 76"/>
                <a:gd name="T10" fmla="*/ 6 w 380"/>
                <a:gd name="T11" fmla="*/ 54 h 76"/>
                <a:gd name="T12" fmla="*/ 16 w 380"/>
                <a:gd name="T13" fmla="*/ 52 h 76"/>
                <a:gd name="T14" fmla="*/ 31 w 380"/>
                <a:gd name="T15" fmla="*/ 48 h 76"/>
                <a:gd name="T16" fmla="*/ 51 w 380"/>
                <a:gd name="T17" fmla="*/ 45 h 76"/>
                <a:gd name="T18" fmla="*/ 78 w 380"/>
                <a:gd name="T19" fmla="*/ 39 h 76"/>
                <a:gd name="T20" fmla="*/ 107 w 380"/>
                <a:gd name="T21" fmla="*/ 33 h 76"/>
                <a:gd name="T22" fmla="*/ 142 w 380"/>
                <a:gd name="T23" fmla="*/ 26 h 76"/>
                <a:gd name="T24" fmla="*/ 181 w 380"/>
                <a:gd name="T25" fmla="*/ 19 h 76"/>
                <a:gd name="T26" fmla="*/ 216 w 380"/>
                <a:gd name="T27" fmla="*/ 13 h 76"/>
                <a:gd name="T28" fmla="*/ 249 w 380"/>
                <a:gd name="T29" fmla="*/ 7 h 76"/>
                <a:gd name="T30" fmla="*/ 276 w 380"/>
                <a:gd name="T31" fmla="*/ 4 h 76"/>
                <a:gd name="T32" fmla="*/ 300 w 380"/>
                <a:gd name="T33" fmla="*/ 1 h 76"/>
                <a:gd name="T34" fmla="*/ 319 w 380"/>
                <a:gd name="T35" fmla="*/ 1 h 76"/>
                <a:gd name="T36" fmla="*/ 335 w 380"/>
                <a:gd name="T37" fmla="*/ 1 h 76"/>
                <a:gd name="T38" fmla="*/ 348 w 380"/>
                <a:gd name="T39" fmla="*/ 1 h 76"/>
                <a:gd name="T40" fmla="*/ 358 w 380"/>
                <a:gd name="T41" fmla="*/ 6 h 76"/>
                <a:gd name="T42" fmla="*/ 370 w 380"/>
                <a:gd name="T43" fmla="*/ 13 h 76"/>
                <a:gd name="T44" fmla="*/ 377 w 380"/>
                <a:gd name="T45" fmla="*/ 17 h 76"/>
                <a:gd name="T46" fmla="*/ 380 w 380"/>
                <a:gd name="T47" fmla="*/ 23 h 76"/>
                <a:gd name="T48" fmla="*/ 380 w 380"/>
                <a:gd name="T49" fmla="*/ 26 h 76"/>
                <a:gd name="T50" fmla="*/ 375 w 380"/>
                <a:gd name="T51" fmla="*/ 29 h 76"/>
                <a:gd name="T52" fmla="*/ 365 w 380"/>
                <a:gd name="T53" fmla="*/ 32 h 76"/>
                <a:gd name="T54" fmla="*/ 349 w 380"/>
                <a:gd name="T55" fmla="*/ 35 h 76"/>
                <a:gd name="T56" fmla="*/ 329 w 380"/>
                <a:gd name="T57" fmla="*/ 39 h 76"/>
                <a:gd name="T58" fmla="*/ 304 w 380"/>
                <a:gd name="T59" fmla="*/ 42 h 76"/>
                <a:gd name="T60" fmla="*/ 272 w 380"/>
                <a:gd name="T61" fmla="*/ 47 h 76"/>
                <a:gd name="T62" fmla="*/ 235 w 380"/>
                <a:gd name="T63" fmla="*/ 51 h 76"/>
                <a:gd name="T64" fmla="*/ 196 w 380"/>
                <a:gd name="T65" fmla="*/ 57 h 76"/>
                <a:gd name="T66" fmla="*/ 159 w 380"/>
                <a:gd name="T67" fmla="*/ 61 h 76"/>
                <a:gd name="T68" fmla="*/ 127 w 380"/>
                <a:gd name="T69" fmla="*/ 66 h 76"/>
                <a:gd name="T70" fmla="*/ 101 w 380"/>
                <a:gd name="T71" fmla="*/ 69 h 76"/>
                <a:gd name="T72" fmla="*/ 79 w 380"/>
                <a:gd name="T73" fmla="*/ 71 h 76"/>
                <a:gd name="T74" fmla="*/ 62 w 380"/>
                <a:gd name="T75" fmla="*/ 74 h 76"/>
                <a:gd name="T76" fmla="*/ 49 w 380"/>
                <a:gd name="T77" fmla="*/ 74 h 76"/>
                <a:gd name="T78" fmla="*/ 41 w 380"/>
                <a:gd name="T79" fmla="*/ 76 h 76"/>
                <a:gd name="T80" fmla="*/ 33 w 380"/>
                <a:gd name="T81" fmla="*/ 76 h 76"/>
                <a:gd name="T82" fmla="*/ 21 w 380"/>
                <a:gd name="T83" fmla="*/ 71 h 76"/>
                <a:gd name="T84" fmla="*/ 14 w 380"/>
                <a:gd name="T85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0" h="76">
                  <a:moveTo>
                    <a:pt x="14" y="70"/>
                  </a:moveTo>
                  <a:lnTo>
                    <a:pt x="11" y="67"/>
                  </a:lnTo>
                  <a:lnTo>
                    <a:pt x="8" y="66"/>
                  </a:lnTo>
                  <a:lnTo>
                    <a:pt x="5" y="64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54"/>
                  </a:lnTo>
                  <a:lnTo>
                    <a:pt x="11" y="52"/>
                  </a:lnTo>
                  <a:lnTo>
                    <a:pt x="16" y="52"/>
                  </a:lnTo>
                  <a:lnTo>
                    <a:pt x="24" y="51"/>
                  </a:lnTo>
                  <a:lnTo>
                    <a:pt x="31" y="48"/>
                  </a:lnTo>
                  <a:lnTo>
                    <a:pt x="41" y="47"/>
                  </a:lnTo>
                  <a:lnTo>
                    <a:pt x="51" y="45"/>
                  </a:lnTo>
                  <a:lnTo>
                    <a:pt x="65" y="42"/>
                  </a:lnTo>
                  <a:lnTo>
                    <a:pt x="78" y="39"/>
                  </a:lnTo>
                  <a:lnTo>
                    <a:pt x="92" y="36"/>
                  </a:lnTo>
                  <a:lnTo>
                    <a:pt x="107" y="33"/>
                  </a:lnTo>
                  <a:lnTo>
                    <a:pt x="124" y="31"/>
                  </a:lnTo>
                  <a:lnTo>
                    <a:pt x="142" y="26"/>
                  </a:lnTo>
                  <a:lnTo>
                    <a:pt x="162" y="22"/>
                  </a:lnTo>
                  <a:lnTo>
                    <a:pt x="181" y="19"/>
                  </a:lnTo>
                  <a:lnTo>
                    <a:pt x="199" y="16"/>
                  </a:lnTo>
                  <a:lnTo>
                    <a:pt x="216" y="13"/>
                  </a:lnTo>
                  <a:lnTo>
                    <a:pt x="232" y="10"/>
                  </a:lnTo>
                  <a:lnTo>
                    <a:pt x="249" y="7"/>
                  </a:lnTo>
                  <a:lnTo>
                    <a:pt x="262" y="6"/>
                  </a:lnTo>
                  <a:lnTo>
                    <a:pt x="276" y="4"/>
                  </a:lnTo>
                  <a:lnTo>
                    <a:pt x="288" y="3"/>
                  </a:lnTo>
                  <a:lnTo>
                    <a:pt x="300" y="1"/>
                  </a:lnTo>
                  <a:lnTo>
                    <a:pt x="310" y="1"/>
                  </a:lnTo>
                  <a:lnTo>
                    <a:pt x="319" y="1"/>
                  </a:lnTo>
                  <a:lnTo>
                    <a:pt x="327" y="0"/>
                  </a:lnTo>
                  <a:lnTo>
                    <a:pt x="335" y="1"/>
                  </a:lnTo>
                  <a:lnTo>
                    <a:pt x="342" y="1"/>
                  </a:lnTo>
                  <a:lnTo>
                    <a:pt x="348" y="1"/>
                  </a:lnTo>
                  <a:lnTo>
                    <a:pt x="352" y="3"/>
                  </a:lnTo>
                  <a:lnTo>
                    <a:pt x="358" y="6"/>
                  </a:lnTo>
                  <a:lnTo>
                    <a:pt x="364" y="10"/>
                  </a:lnTo>
                  <a:lnTo>
                    <a:pt x="370" y="13"/>
                  </a:lnTo>
                  <a:lnTo>
                    <a:pt x="374" y="16"/>
                  </a:lnTo>
                  <a:lnTo>
                    <a:pt x="377" y="17"/>
                  </a:lnTo>
                  <a:lnTo>
                    <a:pt x="378" y="20"/>
                  </a:lnTo>
                  <a:lnTo>
                    <a:pt x="380" y="23"/>
                  </a:lnTo>
                  <a:lnTo>
                    <a:pt x="380" y="25"/>
                  </a:lnTo>
                  <a:lnTo>
                    <a:pt x="380" y="26"/>
                  </a:lnTo>
                  <a:lnTo>
                    <a:pt x="378" y="28"/>
                  </a:lnTo>
                  <a:lnTo>
                    <a:pt x="375" y="29"/>
                  </a:lnTo>
                  <a:lnTo>
                    <a:pt x="371" y="31"/>
                  </a:lnTo>
                  <a:lnTo>
                    <a:pt x="365" y="32"/>
                  </a:lnTo>
                  <a:lnTo>
                    <a:pt x="358" y="33"/>
                  </a:lnTo>
                  <a:lnTo>
                    <a:pt x="349" y="35"/>
                  </a:lnTo>
                  <a:lnTo>
                    <a:pt x="340" y="36"/>
                  </a:lnTo>
                  <a:lnTo>
                    <a:pt x="329" y="39"/>
                  </a:lnTo>
                  <a:lnTo>
                    <a:pt x="317" y="41"/>
                  </a:lnTo>
                  <a:lnTo>
                    <a:pt x="304" y="42"/>
                  </a:lnTo>
                  <a:lnTo>
                    <a:pt x="288" y="45"/>
                  </a:lnTo>
                  <a:lnTo>
                    <a:pt x="272" y="47"/>
                  </a:lnTo>
                  <a:lnTo>
                    <a:pt x="254" y="50"/>
                  </a:lnTo>
                  <a:lnTo>
                    <a:pt x="235" y="51"/>
                  </a:lnTo>
                  <a:lnTo>
                    <a:pt x="216" y="54"/>
                  </a:lnTo>
                  <a:lnTo>
                    <a:pt x="196" y="57"/>
                  </a:lnTo>
                  <a:lnTo>
                    <a:pt x="177" y="60"/>
                  </a:lnTo>
                  <a:lnTo>
                    <a:pt x="159" y="61"/>
                  </a:lnTo>
                  <a:lnTo>
                    <a:pt x="143" y="64"/>
                  </a:lnTo>
                  <a:lnTo>
                    <a:pt x="127" y="66"/>
                  </a:lnTo>
                  <a:lnTo>
                    <a:pt x="114" y="67"/>
                  </a:lnTo>
                  <a:lnTo>
                    <a:pt x="101" y="69"/>
                  </a:lnTo>
                  <a:lnTo>
                    <a:pt x="89" y="70"/>
                  </a:lnTo>
                  <a:lnTo>
                    <a:pt x="79" y="71"/>
                  </a:lnTo>
                  <a:lnTo>
                    <a:pt x="70" y="73"/>
                  </a:lnTo>
                  <a:lnTo>
                    <a:pt x="62" y="74"/>
                  </a:lnTo>
                  <a:lnTo>
                    <a:pt x="54" y="74"/>
                  </a:lnTo>
                  <a:lnTo>
                    <a:pt x="49" y="74"/>
                  </a:lnTo>
                  <a:lnTo>
                    <a:pt x="44" y="76"/>
                  </a:lnTo>
                  <a:lnTo>
                    <a:pt x="41" y="76"/>
                  </a:lnTo>
                  <a:lnTo>
                    <a:pt x="38" y="76"/>
                  </a:lnTo>
                  <a:lnTo>
                    <a:pt x="33" y="76"/>
                  </a:lnTo>
                  <a:lnTo>
                    <a:pt x="27" y="74"/>
                  </a:lnTo>
                  <a:lnTo>
                    <a:pt x="21" y="71"/>
                  </a:lnTo>
                  <a:lnTo>
                    <a:pt x="14" y="70"/>
                  </a:lnTo>
                  <a:lnTo>
                    <a:pt x="14" y="7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4775200" y="625475"/>
              <a:ext cx="117475" cy="601663"/>
            </a:xfrm>
            <a:custGeom>
              <a:avLst/>
              <a:gdLst>
                <a:gd name="T0" fmla="*/ 4 w 74"/>
                <a:gd name="T1" fmla="*/ 23 h 379"/>
                <a:gd name="T2" fmla="*/ 1 w 74"/>
                <a:gd name="T3" fmla="*/ 19 h 379"/>
                <a:gd name="T4" fmla="*/ 0 w 74"/>
                <a:gd name="T5" fmla="*/ 14 h 379"/>
                <a:gd name="T6" fmla="*/ 0 w 74"/>
                <a:gd name="T7" fmla="*/ 9 h 379"/>
                <a:gd name="T8" fmla="*/ 3 w 74"/>
                <a:gd name="T9" fmla="*/ 4 h 379"/>
                <a:gd name="T10" fmla="*/ 7 w 74"/>
                <a:gd name="T11" fmla="*/ 1 h 379"/>
                <a:gd name="T12" fmla="*/ 15 w 74"/>
                <a:gd name="T13" fmla="*/ 0 h 379"/>
                <a:gd name="T14" fmla="*/ 25 w 74"/>
                <a:gd name="T15" fmla="*/ 0 h 379"/>
                <a:gd name="T16" fmla="*/ 39 w 74"/>
                <a:gd name="T17" fmla="*/ 4 h 379"/>
                <a:gd name="T18" fmla="*/ 54 w 74"/>
                <a:gd name="T19" fmla="*/ 11 h 379"/>
                <a:gd name="T20" fmla="*/ 64 w 74"/>
                <a:gd name="T21" fmla="*/ 19 h 379"/>
                <a:gd name="T22" fmla="*/ 70 w 74"/>
                <a:gd name="T23" fmla="*/ 25 h 379"/>
                <a:gd name="T24" fmla="*/ 72 w 74"/>
                <a:gd name="T25" fmla="*/ 32 h 379"/>
                <a:gd name="T26" fmla="*/ 72 w 74"/>
                <a:gd name="T27" fmla="*/ 41 h 379"/>
                <a:gd name="T28" fmla="*/ 70 w 74"/>
                <a:gd name="T29" fmla="*/ 46 h 379"/>
                <a:gd name="T30" fmla="*/ 70 w 74"/>
                <a:gd name="T31" fmla="*/ 52 h 379"/>
                <a:gd name="T32" fmla="*/ 70 w 74"/>
                <a:gd name="T33" fmla="*/ 60 h 379"/>
                <a:gd name="T34" fmla="*/ 70 w 74"/>
                <a:gd name="T35" fmla="*/ 68 h 379"/>
                <a:gd name="T36" fmla="*/ 70 w 74"/>
                <a:gd name="T37" fmla="*/ 80 h 379"/>
                <a:gd name="T38" fmla="*/ 70 w 74"/>
                <a:gd name="T39" fmla="*/ 95 h 379"/>
                <a:gd name="T40" fmla="*/ 70 w 74"/>
                <a:gd name="T41" fmla="*/ 111 h 379"/>
                <a:gd name="T42" fmla="*/ 70 w 74"/>
                <a:gd name="T43" fmla="*/ 130 h 379"/>
                <a:gd name="T44" fmla="*/ 70 w 74"/>
                <a:gd name="T45" fmla="*/ 150 h 379"/>
                <a:gd name="T46" fmla="*/ 72 w 74"/>
                <a:gd name="T47" fmla="*/ 173 h 379"/>
                <a:gd name="T48" fmla="*/ 72 w 74"/>
                <a:gd name="T49" fmla="*/ 200 h 379"/>
                <a:gd name="T50" fmla="*/ 72 w 74"/>
                <a:gd name="T51" fmla="*/ 227 h 379"/>
                <a:gd name="T52" fmla="*/ 72 w 74"/>
                <a:gd name="T53" fmla="*/ 257 h 379"/>
                <a:gd name="T54" fmla="*/ 73 w 74"/>
                <a:gd name="T55" fmla="*/ 289 h 379"/>
                <a:gd name="T56" fmla="*/ 73 w 74"/>
                <a:gd name="T57" fmla="*/ 324 h 379"/>
                <a:gd name="T58" fmla="*/ 74 w 74"/>
                <a:gd name="T59" fmla="*/ 360 h 379"/>
                <a:gd name="T60" fmla="*/ 39 w 74"/>
                <a:gd name="T61" fmla="*/ 379 h 379"/>
                <a:gd name="T62" fmla="*/ 39 w 74"/>
                <a:gd name="T63" fmla="*/ 332 h 379"/>
                <a:gd name="T64" fmla="*/ 39 w 74"/>
                <a:gd name="T65" fmla="*/ 290 h 379"/>
                <a:gd name="T66" fmla="*/ 38 w 74"/>
                <a:gd name="T67" fmla="*/ 249 h 379"/>
                <a:gd name="T68" fmla="*/ 38 w 74"/>
                <a:gd name="T69" fmla="*/ 214 h 379"/>
                <a:gd name="T70" fmla="*/ 37 w 74"/>
                <a:gd name="T71" fmla="*/ 182 h 379"/>
                <a:gd name="T72" fmla="*/ 35 w 74"/>
                <a:gd name="T73" fmla="*/ 153 h 379"/>
                <a:gd name="T74" fmla="*/ 34 w 74"/>
                <a:gd name="T75" fmla="*/ 128 h 379"/>
                <a:gd name="T76" fmla="*/ 34 w 74"/>
                <a:gd name="T77" fmla="*/ 108 h 379"/>
                <a:gd name="T78" fmla="*/ 31 w 74"/>
                <a:gd name="T79" fmla="*/ 92 h 379"/>
                <a:gd name="T80" fmla="*/ 28 w 74"/>
                <a:gd name="T81" fmla="*/ 76 h 379"/>
                <a:gd name="T82" fmla="*/ 25 w 74"/>
                <a:gd name="T83" fmla="*/ 63 h 379"/>
                <a:gd name="T84" fmla="*/ 22 w 74"/>
                <a:gd name="T85" fmla="*/ 51 h 379"/>
                <a:gd name="T86" fmla="*/ 19 w 74"/>
                <a:gd name="T87" fmla="*/ 42 h 379"/>
                <a:gd name="T88" fmla="*/ 15 w 74"/>
                <a:gd name="T89" fmla="*/ 35 h 379"/>
                <a:gd name="T90" fmla="*/ 12 w 74"/>
                <a:gd name="T91" fmla="*/ 29 h 379"/>
                <a:gd name="T92" fmla="*/ 7 w 74"/>
                <a:gd name="T93" fmla="*/ 26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" h="379">
                  <a:moveTo>
                    <a:pt x="7" y="26"/>
                  </a:moveTo>
                  <a:lnTo>
                    <a:pt x="4" y="23"/>
                  </a:lnTo>
                  <a:lnTo>
                    <a:pt x="3" y="22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3" y="4"/>
                  </a:lnTo>
                  <a:lnTo>
                    <a:pt x="4" y="3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9" y="4"/>
                  </a:lnTo>
                  <a:lnTo>
                    <a:pt x="47" y="7"/>
                  </a:lnTo>
                  <a:lnTo>
                    <a:pt x="54" y="11"/>
                  </a:lnTo>
                  <a:lnTo>
                    <a:pt x="61" y="16"/>
                  </a:lnTo>
                  <a:lnTo>
                    <a:pt x="64" y="19"/>
                  </a:lnTo>
                  <a:lnTo>
                    <a:pt x="67" y="22"/>
                  </a:lnTo>
                  <a:lnTo>
                    <a:pt x="70" y="25"/>
                  </a:lnTo>
                  <a:lnTo>
                    <a:pt x="72" y="27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1"/>
                  </a:lnTo>
                  <a:lnTo>
                    <a:pt x="72" y="45"/>
                  </a:lnTo>
                  <a:lnTo>
                    <a:pt x="70" y="46"/>
                  </a:lnTo>
                  <a:lnTo>
                    <a:pt x="70" y="49"/>
                  </a:lnTo>
                  <a:lnTo>
                    <a:pt x="70" y="52"/>
                  </a:lnTo>
                  <a:lnTo>
                    <a:pt x="70" y="55"/>
                  </a:lnTo>
                  <a:lnTo>
                    <a:pt x="70" y="60"/>
                  </a:lnTo>
                  <a:lnTo>
                    <a:pt x="70" y="64"/>
                  </a:lnTo>
                  <a:lnTo>
                    <a:pt x="70" y="68"/>
                  </a:lnTo>
                  <a:lnTo>
                    <a:pt x="70" y="74"/>
                  </a:lnTo>
                  <a:lnTo>
                    <a:pt x="70" y="80"/>
                  </a:lnTo>
                  <a:lnTo>
                    <a:pt x="70" y="87"/>
                  </a:lnTo>
                  <a:lnTo>
                    <a:pt x="70" y="95"/>
                  </a:lnTo>
                  <a:lnTo>
                    <a:pt x="70" y="102"/>
                  </a:lnTo>
                  <a:lnTo>
                    <a:pt x="70" y="111"/>
                  </a:lnTo>
                  <a:lnTo>
                    <a:pt x="70" y="119"/>
                  </a:lnTo>
                  <a:lnTo>
                    <a:pt x="70" y="130"/>
                  </a:lnTo>
                  <a:lnTo>
                    <a:pt x="70" y="140"/>
                  </a:lnTo>
                  <a:lnTo>
                    <a:pt x="70" y="150"/>
                  </a:lnTo>
                  <a:lnTo>
                    <a:pt x="70" y="162"/>
                  </a:lnTo>
                  <a:lnTo>
                    <a:pt x="72" y="173"/>
                  </a:lnTo>
                  <a:lnTo>
                    <a:pt x="72" y="187"/>
                  </a:lnTo>
                  <a:lnTo>
                    <a:pt x="72" y="200"/>
                  </a:lnTo>
                  <a:lnTo>
                    <a:pt x="72" y="213"/>
                  </a:lnTo>
                  <a:lnTo>
                    <a:pt x="72" y="227"/>
                  </a:lnTo>
                  <a:lnTo>
                    <a:pt x="72" y="242"/>
                  </a:lnTo>
                  <a:lnTo>
                    <a:pt x="72" y="257"/>
                  </a:lnTo>
                  <a:lnTo>
                    <a:pt x="73" y="273"/>
                  </a:lnTo>
                  <a:lnTo>
                    <a:pt x="73" y="289"/>
                  </a:lnTo>
                  <a:lnTo>
                    <a:pt x="73" y="306"/>
                  </a:lnTo>
                  <a:lnTo>
                    <a:pt x="73" y="324"/>
                  </a:lnTo>
                  <a:lnTo>
                    <a:pt x="73" y="341"/>
                  </a:lnTo>
                  <a:lnTo>
                    <a:pt x="74" y="360"/>
                  </a:lnTo>
                  <a:lnTo>
                    <a:pt x="74" y="379"/>
                  </a:lnTo>
                  <a:lnTo>
                    <a:pt x="39" y="379"/>
                  </a:lnTo>
                  <a:lnTo>
                    <a:pt x="39" y="356"/>
                  </a:lnTo>
                  <a:lnTo>
                    <a:pt x="39" y="332"/>
                  </a:lnTo>
                  <a:lnTo>
                    <a:pt x="39" y="311"/>
                  </a:lnTo>
                  <a:lnTo>
                    <a:pt x="39" y="290"/>
                  </a:lnTo>
                  <a:lnTo>
                    <a:pt x="38" y="270"/>
                  </a:lnTo>
                  <a:lnTo>
                    <a:pt x="38" y="249"/>
                  </a:lnTo>
                  <a:lnTo>
                    <a:pt x="38" y="232"/>
                  </a:lnTo>
                  <a:lnTo>
                    <a:pt x="38" y="214"/>
                  </a:lnTo>
                  <a:lnTo>
                    <a:pt x="37" y="198"/>
                  </a:lnTo>
                  <a:lnTo>
                    <a:pt x="37" y="182"/>
                  </a:lnTo>
                  <a:lnTo>
                    <a:pt x="37" y="168"/>
                  </a:lnTo>
                  <a:lnTo>
                    <a:pt x="35" y="153"/>
                  </a:lnTo>
                  <a:lnTo>
                    <a:pt x="35" y="141"/>
                  </a:lnTo>
                  <a:lnTo>
                    <a:pt x="34" y="128"/>
                  </a:lnTo>
                  <a:lnTo>
                    <a:pt x="34" y="118"/>
                  </a:lnTo>
                  <a:lnTo>
                    <a:pt x="34" y="108"/>
                  </a:lnTo>
                  <a:lnTo>
                    <a:pt x="32" y="99"/>
                  </a:lnTo>
                  <a:lnTo>
                    <a:pt x="31" y="92"/>
                  </a:lnTo>
                  <a:lnTo>
                    <a:pt x="29" y="83"/>
                  </a:lnTo>
                  <a:lnTo>
                    <a:pt x="28" y="76"/>
                  </a:lnTo>
                  <a:lnTo>
                    <a:pt x="26" y="70"/>
                  </a:lnTo>
                  <a:lnTo>
                    <a:pt x="25" y="63"/>
                  </a:lnTo>
                  <a:lnTo>
                    <a:pt x="23" y="57"/>
                  </a:lnTo>
                  <a:lnTo>
                    <a:pt x="22" y="51"/>
                  </a:lnTo>
                  <a:lnTo>
                    <a:pt x="20" y="46"/>
                  </a:lnTo>
                  <a:lnTo>
                    <a:pt x="19" y="42"/>
                  </a:lnTo>
                  <a:lnTo>
                    <a:pt x="16" y="38"/>
                  </a:lnTo>
                  <a:lnTo>
                    <a:pt x="15" y="35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10" y="27"/>
                  </a:lnTo>
                  <a:lnTo>
                    <a:pt x="7" y="26"/>
                  </a:lnTo>
                  <a:lnTo>
                    <a:pt x="7" y="2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5018088" y="565150"/>
              <a:ext cx="136525" cy="652463"/>
            </a:xfrm>
            <a:custGeom>
              <a:avLst/>
              <a:gdLst>
                <a:gd name="T0" fmla="*/ 41 w 86"/>
                <a:gd name="T1" fmla="*/ 3 h 411"/>
                <a:gd name="T2" fmla="*/ 56 w 86"/>
                <a:gd name="T3" fmla="*/ 9 h 411"/>
                <a:gd name="T4" fmla="*/ 66 w 86"/>
                <a:gd name="T5" fmla="*/ 13 h 411"/>
                <a:gd name="T6" fmla="*/ 76 w 86"/>
                <a:gd name="T7" fmla="*/ 23 h 411"/>
                <a:gd name="T8" fmla="*/ 82 w 86"/>
                <a:gd name="T9" fmla="*/ 30 h 411"/>
                <a:gd name="T10" fmla="*/ 85 w 86"/>
                <a:gd name="T11" fmla="*/ 35 h 411"/>
                <a:gd name="T12" fmla="*/ 86 w 86"/>
                <a:gd name="T13" fmla="*/ 39 h 411"/>
                <a:gd name="T14" fmla="*/ 83 w 86"/>
                <a:gd name="T15" fmla="*/ 49 h 411"/>
                <a:gd name="T16" fmla="*/ 79 w 86"/>
                <a:gd name="T17" fmla="*/ 64 h 411"/>
                <a:gd name="T18" fmla="*/ 78 w 86"/>
                <a:gd name="T19" fmla="*/ 70 h 411"/>
                <a:gd name="T20" fmla="*/ 76 w 86"/>
                <a:gd name="T21" fmla="*/ 77 h 411"/>
                <a:gd name="T22" fmla="*/ 75 w 86"/>
                <a:gd name="T23" fmla="*/ 87 h 411"/>
                <a:gd name="T24" fmla="*/ 73 w 86"/>
                <a:gd name="T25" fmla="*/ 99 h 411"/>
                <a:gd name="T26" fmla="*/ 70 w 86"/>
                <a:gd name="T27" fmla="*/ 112 h 411"/>
                <a:gd name="T28" fmla="*/ 69 w 86"/>
                <a:gd name="T29" fmla="*/ 128 h 411"/>
                <a:gd name="T30" fmla="*/ 66 w 86"/>
                <a:gd name="T31" fmla="*/ 146 h 411"/>
                <a:gd name="T32" fmla="*/ 63 w 86"/>
                <a:gd name="T33" fmla="*/ 165 h 411"/>
                <a:gd name="T34" fmla="*/ 60 w 86"/>
                <a:gd name="T35" fmla="*/ 188 h 411"/>
                <a:gd name="T36" fmla="*/ 57 w 86"/>
                <a:gd name="T37" fmla="*/ 213 h 411"/>
                <a:gd name="T38" fmla="*/ 53 w 86"/>
                <a:gd name="T39" fmla="*/ 239 h 411"/>
                <a:gd name="T40" fmla="*/ 48 w 86"/>
                <a:gd name="T41" fmla="*/ 268 h 411"/>
                <a:gd name="T42" fmla="*/ 46 w 86"/>
                <a:gd name="T43" fmla="*/ 300 h 411"/>
                <a:gd name="T44" fmla="*/ 41 w 86"/>
                <a:gd name="T45" fmla="*/ 335 h 411"/>
                <a:gd name="T46" fmla="*/ 37 w 86"/>
                <a:gd name="T47" fmla="*/ 372 h 411"/>
                <a:gd name="T48" fmla="*/ 32 w 86"/>
                <a:gd name="T49" fmla="*/ 411 h 411"/>
                <a:gd name="T50" fmla="*/ 3 w 86"/>
                <a:gd name="T51" fmla="*/ 384 h 411"/>
                <a:gd name="T52" fmla="*/ 8 w 86"/>
                <a:gd name="T53" fmla="*/ 331 h 411"/>
                <a:gd name="T54" fmla="*/ 12 w 86"/>
                <a:gd name="T55" fmla="*/ 284 h 411"/>
                <a:gd name="T56" fmla="*/ 16 w 86"/>
                <a:gd name="T57" fmla="*/ 242 h 411"/>
                <a:gd name="T58" fmla="*/ 19 w 86"/>
                <a:gd name="T59" fmla="*/ 204 h 411"/>
                <a:gd name="T60" fmla="*/ 22 w 86"/>
                <a:gd name="T61" fmla="*/ 171 h 411"/>
                <a:gd name="T62" fmla="*/ 24 w 86"/>
                <a:gd name="T63" fmla="*/ 143 h 411"/>
                <a:gd name="T64" fmla="*/ 25 w 86"/>
                <a:gd name="T65" fmla="*/ 121 h 411"/>
                <a:gd name="T66" fmla="*/ 27 w 86"/>
                <a:gd name="T67" fmla="*/ 102 h 411"/>
                <a:gd name="T68" fmla="*/ 27 w 86"/>
                <a:gd name="T69" fmla="*/ 86 h 411"/>
                <a:gd name="T70" fmla="*/ 27 w 86"/>
                <a:gd name="T71" fmla="*/ 73 h 411"/>
                <a:gd name="T72" fmla="*/ 27 w 86"/>
                <a:gd name="T73" fmla="*/ 60 h 411"/>
                <a:gd name="T74" fmla="*/ 25 w 86"/>
                <a:gd name="T75" fmla="*/ 49 h 411"/>
                <a:gd name="T76" fmla="*/ 24 w 86"/>
                <a:gd name="T77" fmla="*/ 41 h 411"/>
                <a:gd name="T78" fmla="*/ 22 w 86"/>
                <a:gd name="T79" fmla="*/ 33 h 411"/>
                <a:gd name="T80" fmla="*/ 21 w 86"/>
                <a:gd name="T81" fmla="*/ 28 h 411"/>
                <a:gd name="T82" fmla="*/ 16 w 86"/>
                <a:gd name="T83" fmla="*/ 22 h 411"/>
                <a:gd name="T84" fmla="*/ 12 w 86"/>
                <a:gd name="T85" fmla="*/ 16 h 411"/>
                <a:gd name="T86" fmla="*/ 9 w 86"/>
                <a:gd name="T87" fmla="*/ 12 h 411"/>
                <a:gd name="T88" fmla="*/ 9 w 86"/>
                <a:gd name="T89" fmla="*/ 6 h 411"/>
                <a:gd name="T90" fmla="*/ 10 w 86"/>
                <a:gd name="T91" fmla="*/ 3 h 411"/>
                <a:gd name="T92" fmla="*/ 15 w 86"/>
                <a:gd name="T93" fmla="*/ 0 h 411"/>
                <a:gd name="T94" fmla="*/ 21 w 86"/>
                <a:gd name="T95" fmla="*/ 0 h 411"/>
                <a:gd name="T96" fmla="*/ 28 w 86"/>
                <a:gd name="T97" fmla="*/ 0 h 411"/>
                <a:gd name="T98" fmla="*/ 32 w 86"/>
                <a:gd name="T99" fmla="*/ 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411">
                  <a:moveTo>
                    <a:pt x="32" y="1"/>
                  </a:moveTo>
                  <a:lnTo>
                    <a:pt x="41" y="3"/>
                  </a:lnTo>
                  <a:lnTo>
                    <a:pt x="51" y="6"/>
                  </a:lnTo>
                  <a:lnTo>
                    <a:pt x="56" y="9"/>
                  </a:lnTo>
                  <a:lnTo>
                    <a:pt x="60" y="10"/>
                  </a:lnTo>
                  <a:lnTo>
                    <a:pt x="66" y="13"/>
                  </a:lnTo>
                  <a:lnTo>
                    <a:pt x="70" y="16"/>
                  </a:lnTo>
                  <a:lnTo>
                    <a:pt x="76" y="23"/>
                  </a:lnTo>
                  <a:lnTo>
                    <a:pt x="79" y="26"/>
                  </a:lnTo>
                  <a:lnTo>
                    <a:pt x="82" y="30"/>
                  </a:lnTo>
                  <a:lnTo>
                    <a:pt x="83" y="32"/>
                  </a:lnTo>
                  <a:lnTo>
                    <a:pt x="85" y="35"/>
                  </a:lnTo>
                  <a:lnTo>
                    <a:pt x="85" y="38"/>
                  </a:lnTo>
                  <a:lnTo>
                    <a:pt x="86" y="39"/>
                  </a:lnTo>
                  <a:lnTo>
                    <a:pt x="85" y="44"/>
                  </a:lnTo>
                  <a:lnTo>
                    <a:pt x="83" y="49"/>
                  </a:lnTo>
                  <a:lnTo>
                    <a:pt x="82" y="57"/>
                  </a:lnTo>
                  <a:lnTo>
                    <a:pt x="79" y="64"/>
                  </a:lnTo>
                  <a:lnTo>
                    <a:pt x="79" y="67"/>
                  </a:lnTo>
                  <a:lnTo>
                    <a:pt x="78" y="70"/>
                  </a:lnTo>
                  <a:lnTo>
                    <a:pt x="78" y="73"/>
                  </a:lnTo>
                  <a:lnTo>
                    <a:pt x="76" y="77"/>
                  </a:lnTo>
                  <a:lnTo>
                    <a:pt x="76" y="82"/>
                  </a:lnTo>
                  <a:lnTo>
                    <a:pt x="75" y="87"/>
                  </a:lnTo>
                  <a:lnTo>
                    <a:pt x="73" y="93"/>
                  </a:lnTo>
                  <a:lnTo>
                    <a:pt x="73" y="99"/>
                  </a:lnTo>
                  <a:lnTo>
                    <a:pt x="72" y="105"/>
                  </a:lnTo>
                  <a:lnTo>
                    <a:pt x="70" y="112"/>
                  </a:lnTo>
                  <a:lnTo>
                    <a:pt x="69" y="119"/>
                  </a:lnTo>
                  <a:lnTo>
                    <a:pt x="69" y="128"/>
                  </a:lnTo>
                  <a:lnTo>
                    <a:pt x="67" y="137"/>
                  </a:lnTo>
                  <a:lnTo>
                    <a:pt x="66" y="146"/>
                  </a:lnTo>
                  <a:lnTo>
                    <a:pt x="64" y="155"/>
                  </a:lnTo>
                  <a:lnTo>
                    <a:pt x="63" y="165"/>
                  </a:lnTo>
                  <a:lnTo>
                    <a:pt x="62" y="176"/>
                  </a:lnTo>
                  <a:lnTo>
                    <a:pt x="60" y="188"/>
                  </a:lnTo>
                  <a:lnTo>
                    <a:pt x="59" y="200"/>
                  </a:lnTo>
                  <a:lnTo>
                    <a:pt x="57" y="213"/>
                  </a:lnTo>
                  <a:lnTo>
                    <a:pt x="54" y="226"/>
                  </a:lnTo>
                  <a:lnTo>
                    <a:pt x="53" y="239"/>
                  </a:lnTo>
                  <a:lnTo>
                    <a:pt x="51" y="254"/>
                  </a:lnTo>
                  <a:lnTo>
                    <a:pt x="48" y="268"/>
                  </a:lnTo>
                  <a:lnTo>
                    <a:pt x="47" y="284"/>
                  </a:lnTo>
                  <a:lnTo>
                    <a:pt x="46" y="300"/>
                  </a:lnTo>
                  <a:lnTo>
                    <a:pt x="43" y="318"/>
                  </a:lnTo>
                  <a:lnTo>
                    <a:pt x="41" y="335"/>
                  </a:lnTo>
                  <a:lnTo>
                    <a:pt x="38" y="353"/>
                  </a:lnTo>
                  <a:lnTo>
                    <a:pt x="37" y="372"/>
                  </a:lnTo>
                  <a:lnTo>
                    <a:pt x="34" y="391"/>
                  </a:lnTo>
                  <a:lnTo>
                    <a:pt x="32" y="411"/>
                  </a:lnTo>
                  <a:lnTo>
                    <a:pt x="0" y="411"/>
                  </a:lnTo>
                  <a:lnTo>
                    <a:pt x="3" y="384"/>
                  </a:lnTo>
                  <a:lnTo>
                    <a:pt x="6" y="357"/>
                  </a:lnTo>
                  <a:lnTo>
                    <a:pt x="8" y="331"/>
                  </a:lnTo>
                  <a:lnTo>
                    <a:pt x="10" y="306"/>
                  </a:lnTo>
                  <a:lnTo>
                    <a:pt x="12" y="284"/>
                  </a:lnTo>
                  <a:lnTo>
                    <a:pt x="15" y="262"/>
                  </a:lnTo>
                  <a:lnTo>
                    <a:pt x="16" y="242"/>
                  </a:lnTo>
                  <a:lnTo>
                    <a:pt x="18" y="222"/>
                  </a:lnTo>
                  <a:lnTo>
                    <a:pt x="19" y="204"/>
                  </a:lnTo>
                  <a:lnTo>
                    <a:pt x="21" y="187"/>
                  </a:lnTo>
                  <a:lnTo>
                    <a:pt x="22" y="171"/>
                  </a:lnTo>
                  <a:lnTo>
                    <a:pt x="22" y="156"/>
                  </a:lnTo>
                  <a:lnTo>
                    <a:pt x="24" y="143"/>
                  </a:lnTo>
                  <a:lnTo>
                    <a:pt x="24" y="131"/>
                  </a:lnTo>
                  <a:lnTo>
                    <a:pt x="25" y="121"/>
                  </a:lnTo>
                  <a:lnTo>
                    <a:pt x="25" y="111"/>
                  </a:lnTo>
                  <a:lnTo>
                    <a:pt x="27" y="102"/>
                  </a:lnTo>
                  <a:lnTo>
                    <a:pt x="27" y="95"/>
                  </a:lnTo>
                  <a:lnTo>
                    <a:pt x="27" y="86"/>
                  </a:lnTo>
                  <a:lnTo>
                    <a:pt x="27" y="79"/>
                  </a:lnTo>
                  <a:lnTo>
                    <a:pt x="27" y="73"/>
                  </a:lnTo>
                  <a:lnTo>
                    <a:pt x="27" y="65"/>
                  </a:lnTo>
                  <a:lnTo>
                    <a:pt x="27" y="60"/>
                  </a:lnTo>
                  <a:lnTo>
                    <a:pt x="27" y="54"/>
                  </a:lnTo>
                  <a:lnTo>
                    <a:pt x="25" y="49"/>
                  </a:lnTo>
                  <a:lnTo>
                    <a:pt x="25" y="45"/>
                  </a:lnTo>
                  <a:lnTo>
                    <a:pt x="24" y="41"/>
                  </a:lnTo>
                  <a:lnTo>
                    <a:pt x="24" y="36"/>
                  </a:lnTo>
                  <a:lnTo>
                    <a:pt x="22" y="33"/>
                  </a:lnTo>
                  <a:lnTo>
                    <a:pt x="22" y="30"/>
                  </a:lnTo>
                  <a:lnTo>
                    <a:pt x="21" y="28"/>
                  </a:lnTo>
                  <a:lnTo>
                    <a:pt x="19" y="26"/>
                  </a:lnTo>
                  <a:lnTo>
                    <a:pt x="16" y="22"/>
                  </a:lnTo>
                  <a:lnTo>
                    <a:pt x="13" y="19"/>
                  </a:lnTo>
                  <a:lnTo>
                    <a:pt x="12" y="16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6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2" y="1"/>
                  </a:lnTo>
                  <a:lnTo>
                    <a:pt x="32" y="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4532313" y="949325"/>
              <a:ext cx="206375" cy="328613"/>
            </a:xfrm>
            <a:custGeom>
              <a:avLst/>
              <a:gdLst>
                <a:gd name="T0" fmla="*/ 6 w 130"/>
                <a:gd name="T1" fmla="*/ 23 h 207"/>
                <a:gd name="T2" fmla="*/ 1 w 130"/>
                <a:gd name="T3" fmla="*/ 18 h 207"/>
                <a:gd name="T4" fmla="*/ 0 w 130"/>
                <a:gd name="T5" fmla="*/ 12 h 207"/>
                <a:gd name="T6" fmla="*/ 3 w 130"/>
                <a:gd name="T7" fmla="*/ 7 h 207"/>
                <a:gd name="T8" fmla="*/ 9 w 130"/>
                <a:gd name="T9" fmla="*/ 4 h 207"/>
                <a:gd name="T10" fmla="*/ 16 w 130"/>
                <a:gd name="T11" fmla="*/ 2 h 207"/>
                <a:gd name="T12" fmla="*/ 25 w 130"/>
                <a:gd name="T13" fmla="*/ 0 h 207"/>
                <a:gd name="T14" fmla="*/ 36 w 130"/>
                <a:gd name="T15" fmla="*/ 2 h 207"/>
                <a:gd name="T16" fmla="*/ 49 w 130"/>
                <a:gd name="T17" fmla="*/ 3 h 207"/>
                <a:gd name="T18" fmla="*/ 60 w 130"/>
                <a:gd name="T19" fmla="*/ 6 h 207"/>
                <a:gd name="T20" fmla="*/ 68 w 130"/>
                <a:gd name="T21" fmla="*/ 10 h 207"/>
                <a:gd name="T22" fmla="*/ 74 w 130"/>
                <a:gd name="T23" fmla="*/ 13 h 207"/>
                <a:gd name="T24" fmla="*/ 77 w 130"/>
                <a:gd name="T25" fmla="*/ 19 h 207"/>
                <a:gd name="T26" fmla="*/ 77 w 130"/>
                <a:gd name="T27" fmla="*/ 28 h 207"/>
                <a:gd name="T28" fmla="*/ 76 w 130"/>
                <a:gd name="T29" fmla="*/ 32 h 207"/>
                <a:gd name="T30" fmla="*/ 76 w 130"/>
                <a:gd name="T31" fmla="*/ 39 h 207"/>
                <a:gd name="T32" fmla="*/ 79 w 130"/>
                <a:gd name="T33" fmla="*/ 51 h 207"/>
                <a:gd name="T34" fmla="*/ 83 w 130"/>
                <a:gd name="T35" fmla="*/ 67 h 207"/>
                <a:gd name="T36" fmla="*/ 89 w 130"/>
                <a:gd name="T37" fmla="*/ 89 h 207"/>
                <a:gd name="T38" fmla="*/ 98 w 130"/>
                <a:gd name="T39" fmla="*/ 115 h 207"/>
                <a:gd name="T40" fmla="*/ 109 w 130"/>
                <a:gd name="T41" fmla="*/ 146 h 207"/>
                <a:gd name="T42" fmla="*/ 122 w 130"/>
                <a:gd name="T43" fmla="*/ 181 h 207"/>
                <a:gd name="T44" fmla="*/ 124 w 130"/>
                <a:gd name="T45" fmla="*/ 204 h 207"/>
                <a:gd name="T46" fmla="*/ 112 w 130"/>
                <a:gd name="T47" fmla="*/ 207 h 207"/>
                <a:gd name="T48" fmla="*/ 103 w 130"/>
                <a:gd name="T49" fmla="*/ 207 h 207"/>
                <a:gd name="T50" fmla="*/ 98 w 130"/>
                <a:gd name="T51" fmla="*/ 204 h 207"/>
                <a:gd name="T52" fmla="*/ 93 w 130"/>
                <a:gd name="T53" fmla="*/ 198 h 207"/>
                <a:gd name="T54" fmla="*/ 89 w 130"/>
                <a:gd name="T55" fmla="*/ 193 h 207"/>
                <a:gd name="T56" fmla="*/ 84 w 130"/>
                <a:gd name="T57" fmla="*/ 187 h 207"/>
                <a:gd name="T58" fmla="*/ 80 w 130"/>
                <a:gd name="T59" fmla="*/ 177 h 207"/>
                <a:gd name="T60" fmla="*/ 76 w 130"/>
                <a:gd name="T61" fmla="*/ 166 h 207"/>
                <a:gd name="T62" fmla="*/ 70 w 130"/>
                <a:gd name="T63" fmla="*/ 153 h 207"/>
                <a:gd name="T64" fmla="*/ 65 w 130"/>
                <a:gd name="T65" fmla="*/ 139 h 207"/>
                <a:gd name="T66" fmla="*/ 60 w 130"/>
                <a:gd name="T67" fmla="*/ 121 h 207"/>
                <a:gd name="T68" fmla="*/ 52 w 130"/>
                <a:gd name="T69" fmla="*/ 104 h 207"/>
                <a:gd name="T70" fmla="*/ 46 w 130"/>
                <a:gd name="T71" fmla="*/ 88 h 207"/>
                <a:gd name="T72" fmla="*/ 39 w 130"/>
                <a:gd name="T73" fmla="*/ 73 h 207"/>
                <a:gd name="T74" fmla="*/ 33 w 130"/>
                <a:gd name="T75" fmla="*/ 61 h 207"/>
                <a:gd name="T76" fmla="*/ 28 w 130"/>
                <a:gd name="T77" fmla="*/ 50 h 207"/>
                <a:gd name="T78" fmla="*/ 22 w 130"/>
                <a:gd name="T79" fmla="*/ 41 h 207"/>
                <a:gd name="T80" fmla="*/ 16 w 130"/>
                <a:gd name="T81" fmla="*/ 35 h 207"/>
                <a:gd name="T82" fmla="*/ 11 w 130"/>
                <a:gd name="T83" fmla="*/ 29 h 207"/>
                <a:gd name="T84" fmla="*/ 9 w 130"/>
                <a:gd name="T85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207">
                  <a:moveTo>
                    <a:pt x="9" y="26"/>
                  </a:moveTo>
                  <a:lnTo>
                    <a:pt x="6" y="23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6" y="4"/>
                  </a:lnTo>
                  <a:lnTo>
                    <a:pt x="9" y="4"/>
                  </a:lnTo>
                  <a:lnTo>
                    <a:pt x="11" y="3"/>
                  </a:lnTo>
                  <a:lnTo>
                    <a:pt x="16" y="2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6" y="2"/>
                  </a:lnTo>
                  <a:lnTo>
                    <a:pt x="44" y="2"/>
                  </a:lnTo>
                  <a:lnTo>
                    <a:pt x="49" y="3"/>
                  </a:lnTo>
                  <a:lnTo>
                    <a:pt x="55" y="4"/>
                  </a:lnTo>
                  <a:lnTo>
                    <a:pt x="60" y="6"/>
                  </a:lnTo>
                  <a:lnTo>
                    <a:pt x="64" y="9"/>
                  </a:lnTo>
                  <a:lnTo>
                    <a:pt x="68" y="10"/>
                  </a:lnTo>
                  <a:lnTo>
                    <a:pt x="71" y="12"/>
                  </a:lnTo>
                  <a:lnTo>
                    <a:pt x="74" y="13"/>
                  </a:lnTo>
                  <a:lnTo>
                    <a:pt x="76" y="15"/>
                  </a:lnTo>
                  <a:lnTo>
                    <a:pt x="77" y="19"/>
                  </a:lnTo>
                  <a:lnTo>
                    <a:pt x="77" y="23"/>
                  </a:lnTo>
                  <a:lnTo>
                    <a:pt x="77" y="28"/>
                  </a:lnTo>
                  <a:lnTo>
                    <a:pt x="76" y="31"/>
                  </a:lnTo>
                  <a:lnTo>
                    <a:pt x="76" y="32"/>
                  </a:lnTo>
                  <a:lnTo>
                    <a:pt x="76" y="35"/>
                  </a:lnTo>
                  <a:lnTo>
                    <a:pt x="76" y="39"/>
                  </a:lnTo>
                  <a:lnTo>
                    <a:pt x="77" y="44"/>
                  </a:lnTo>
                  <a:lnTo>
                    <a:pt x="79" y="51"/>
                  </a:lnTo>
                  <a:lnTo>
                    <a:pt x="80" y="58"/>
                  </a:lnTo>
                  <a:lnTo>
                    <a:pt x="83" y="67"/>
                  </a:lnTo>
                  <a:lnTo>
                    <a:pt x="86" y="77"/>
                  </a:lnTo>
                  <a:lnTo>
                    <a:pt x="89" y="89"/>
                  </a:lnTo>
                  <a:lnTo>
                    <a:pt x="93" y="101"/>
                  </a:lnTo>
                  <a:lnTo>
                    <a:pt x="98" y="115"/>
                  </a:lnTo>
                  <a:lnTo>
                    <a:pt x="103" y="130"/>
                  </a:lnTo>
                  <a:lnTo>
                    <a:pt x="109" y="146"/>
                  </a:lnTo>
                  <a:lnTo>
                    <a:pt x="115" y="162"/>
                  </a:lnTo>
                  <a:lnTo>
                    <a:pt x="122" y="181"/>
                  </a:lnTo>
                  <a:lnTo>
                    <a:pt x="130" y="201"/>
                  </a:lnTo>
                  <a:lnTo>
                    <a:pt x="124" y="204"/>
                  </a:lnTo>
                  <a:lnTo>
                    <a:pt x="118" y="206"/>
                  </a:lnTo>
                  <a:lnTo>
                    <a:pt x="112" y="207"/>
                  </a:lnTo>
                  <a:lnTo>
                    <a:pt x="108" y="207"/>
                  </a:lnTo>
                  <a:lnTo>
                    <a:pt x="103" y="207"/>
                  </a:lnTo>
                  <a:lnTo>
                    <a:pt x="100" y="206"/>
                  </a:lnTo>
                  <a:lnTo>
                    <a:pt x="98" y="204"/>
                  </a:lnTo>
                  <a:lnTo>
                    <a:pt x="95" y="201"/>
                  </a:lnTo>
                  <a:lnTo>
                    <a:pt x="93" y="198"/>
                  </a:lnTo>
                  <a:lnTo>
                    <a:pt x="90" y="196"/>
                  </a:lnTo>
                  <a:lnTo>
                    <a:pt x="89" y="193"/>
                  </a:lnTo>
                  <a:lnTo>
                    <a:pt x="86" y="190"/>
                  </a:lnTo>
                  <a:lnTo>
                    <a:pt x="84" y="187"/>
                  </a:lnTo>
                  <a:lnTo>
                    <a:pt x="83" y="182"/>
                  </a:lnTo>
                  <a:lnTo>
                    <a:pt x="80" y="177"/>
                  </a:lnTo>
                  <a:lnTo>
                    <a:pt x="77" y="172"/>
                  </a:lnTo>
                  <a:lnTo>
                    <a:pt x="76" y="166"/>
                  </a:lnTo>
                  <a:lnTo>
                    <a:pt x="73" y="161"/>
                  </a:lnTo>
                  <a:lnTo>
                    <a:pt x="70" y="153"/>
                  </a:lnTo>
                  <a:lnTo>
                    <a:pt x="67" y="146"/>
                  </a:lnTo>
                  <a:lnTo>
                    <a:pt x="65" y="139"/>
                  </a:lnTo>
                  <a:lnTo>
                    <a:pt x="63" y="130"/>
                  </a:lnTo>
                  <a:lnTo>
                    <a:pt x="60" y="121"/>
                  </a:lnTo>
                  <a:lnTo>
                    <a:pt x="57" y="112"/>
                  </a:lnTo>
                  <a:lnTo>
                    <a:pt x="52" y="104"/>
                  </a:lnTo>
                  <a:lnTo>
                    <a:pt x="49" y="95"/>
                  </a:lnTo>
                  <a:lnTo>
                    <a:pt x="46" y="88"/>
                  </a:lnTo>
                  <a:lnTo>
                    <a:pt x="44" y="80"/>
                  </a:lnTo>
                  <a:lnTo>
                    <a:pt x="39" y="73"/>
                  </a:lnTo>
                  <a:lnTo>
                    <a:pt x="36" y="67"/>
                  </a:lnTo>
                  <a:lnTo>
                    <a:pt x="33" y="61"/>
                  </a:lnTo>
                  <a:lnTo>
                    <a:pt x="30" y="56"/>
                  </a:lnTo>
                  <a:lnTo>
                    <a:pt x="28" y="50"/>
                  </a:lnTo>
                  <a:lnTo>
                    <a:pt x="25" y="45"/>
                  </a:lnTo>
                  <a:lnTo>
                    <a:pt x="22" y="41"/>
                  </a:lnTo>
                  <a:lnTo>
                    <a:pt x="19" y="38"/>
                  </a:lnTo>
                  <a:lnTo>
                    <a:pt x="16" y="35"/>
                  </a:lnTo>
                  <a:lnTo>
                    <a:pt x="14" y="32"/>
                  </a:lnTo>
                  <a:lnTo>
                    <a:pt x="11" y="29"/>
                  </a:lnTo>
                  <a:lnTo>
                    <a:pt x="9" y="26"/>
                  </a:lnTo>
                  <a:lnTo>
                    <a:pt x="9" y="2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4602163" y="839788"/>
              <a:ext cx="858838" cy="403225"/>
            </a:xfrm>
            <a:custGeom>
              <a:avLst/>
              <a:gdLst>
                <a:gd name="T0" fmla="*/ 478 w 541"/>
                <a:gd name="T1" fmla="*/ 3 h 254"/>
                <a:gd name="T2" fmla="*/ 494 w 541"/>
                <a:gd name="T3" fmla="*/ 9 h 254"/>
                <a:gd name="T4" fmla="*/ 505 w 541"/>
                <a:gd name="T5" fmla="*/ 17 h 254"/>
                <a:gd name="T6" fmla="*/ 526 w 541"/>
                <a:gd name="T7" fmla="*/ 33 h 254"/>
                <a:gd name="T8" fmla="*/ 537 w 541"/>
                <a:gd name="T9" fmla="*/ 44 h 254"/>
                <a:gd name="T10" fmla="*/ 541 w 541"/>
                <a:gd name="T11" fmla="*/ 53 h 254"/>
                <a:gd name="T12" fmla="*/ 540 w 541"/>
                <a:gd name="T13" fmla="*/ 59 h 254"/>
                <a:gd name="T14" fmla="*/ 534 w 541"/>
                <a:gd name="T15" fmla="*/ 63 h 254"/>
                <a:gd name="T16" fmla="*/ 525 w 541"/>
                <a:gd name="T17" fmla="*/ 68 h 254"/>
                <a:gd name="T18" fmla="*/ 515 w 541"/>
                <a:gd name="T19" fmla="*/ 73 h 254"/>
                <a:gd name="T20" fmla="*/ 505 w 541"/>
                <a:gd name="T21" fmla="*/ 84 h 254"/>
                <a:gd name="T22" fmla="*/ 496 w 541"/>
                <a:gd name="T23" fmla="*/ 98 h 254"/>
                <a:gd name="T24" fmla="*/ 486 w 541"/>
                <a:gd name="T25" fmla="*/ 119 h 254"/>
                <a:gd name="T26" fmla="*/ 472 w 541"/>
                <a:gd name="T27" fmla="*/ 149 h 254"/>
                <a:gd name="T28" fmla="*/ 456 w 541"/>
                <a:gd name="T29" fmla="*/ 186 h 254"/>
                <a:gd name="T30" fmla="*/ 442 w 541"/>
                <a:gd name="T31" fmla="*/ 214 h 254"/>
                <a:gd name="T32" fmla="*/ 430 w 541"/>
                <a:gd name="T33" fmla="*/ 232 h 254"/>
                <a:gd name="T34" fmla="*/ 420 w 541"/>
                <a:gd name="T35" fmla="*/ 246 h 254"/>
                <a:gd name="T36" fmla="*/ 410 w 541"/>
                <a:gd name="T37" fmla="*/ 253 h 254"/>
                <a:gd name="T38" fmla="*/ 402 w 541"/>
                <a:gd name="T39" fmla="*/ 254 h 254"/>
                <a:gd name="T40" fmla="*/ 397 w 541"/>
                <a:gd name="T41" fmla="*/ 249 h 254"/>
                <a:gd name="T42" fmla="*/ 394 w 541"/>
                <a:gd name="T43" fmla="*/ 240 h 254"/>
                <a:gd name="T44" fmla="*/ 391 w 541"/>
                <a:gd name="T45" fmla="*/ 228 h 254"/>
                <a:gd name="T46" fmla="*/ 391 w 541"/>
                <a:gd name="T47" fmla="*/ 215 h 254"/>
                <a:gd name="T48" fmla="*/ 395 w 541"/>
                <a:gd name="T49" fmla="*/ 203 h 254"/>
                <a:gd name="T50" fmla="*/ 399 w 541"/>
                <a:gd name="T51" fmla="*/ 196 h 254"/>
                <a:gd name="T52" fmla="*/ 405 w 541"/>
                <a:gd name="T53" fmla="*/ 186 h 254"/>
                <a:gd name="T54" fmla="*/ 411 w 541"/>
                <a:gd name="T55" fmla="*/ 171 h 254"/>
                <a:gd name="T56" fmla="*/ 424 w 541"/>
                <a:gd name="T57" fmla="*/ 139 h 254"/>
                <a:gd name="T58" fmla="*/ 436 w 541"/>
                <a:gd name="T59" fmla="*/ 110 h 254"/>
                <a:gd name="T60" fmla="*/ 442 w 541"/>
                <a:gd name="T61" fmla="*/ 91 h 254"/>
                <a:gd name="T62" fmla="*/ 446 w 541"/>
                <a:gd name="T63" fmla="*/ 75 h 254"/>
                <a:gd name="T64" fmla="*/ 449 w 541"/>
                <a:gd name="T65" fmla="*/ 63 h 254"/>
                <a:gd name="T66" fmla="*/ 449 w 541"/>
                <a:gd name="T67" fmla="*/ 54 h 254"/>
                <a:gd name="T68" fmla="*/ 443 w 541"/>
                <a:gd name="T69" fmla="*/ 47 h 254"/>
                <a:gd name="T70" fmla="*/ 424 w 541"/>
                <a:gd name="T71" fmla="*/ 43 h 254"/>
                <a:gd name="T72" fmla="*/ 417 w 541"/>
                <a:gd name="T73" fmla="*/ 43 h 254"/>
                <a:gd name="T74" fmla="*/ 402 w 541"/>
                <a:gd name="T75" fmla="*/ 44 h 254"/>
                <a:gd name="T76" fmla="*/ 382 w 541"/>
                <a:gd name="T77" fmla="*/ 47 h 254"/>
                <a:gd name="T78" fmla="*/ 354 w 541"/>
                <a:gd name="T79" fmla="*/ 52 h 254"/>
                <a:gd name="T80" fmla="*/ 321 w 541"/>
                <a:gd name="T81" fmla="*/ 57 h 254"/>
                <a:gd name="T82" fmla="*/ 280 w 541"/>
                <a:gd name="T83" fmla="*/ 63 h 254"/>
                <a:gd name="T84" fmla="*/ 232 w 541"/>
                <a:gd name="T85" fmla="*/ 72 h 254"/>
                <a:gd name="T86" fmla="*/ 178 w 541"/>
                <a:gd name="T87" fmla="*/ 81 h 254"/>
                <a:gd name="T88" fmla="*/ 116 w 541"/>
                <a:gd name="T89" fmla="*/ 91 h 254"/>
                <a:gd name="T90" fmla="*/ 49 w 541"/>
                <a:gd name="T91" fmla="*/ 103 h 254"/>
                <a:gd name="T92" fmla="*/ 0 w 541"/>
                <a:gd name="T93" fmla="*/ 78 h 254"/>
                <a:gd name="T94" fmla="*/ 23 w 541"/>
                <a:gd name="T95" fmla="*/ 76 h 254"/>
                <a:gd name="T96" fmla="*/ 56 w 541"/>
                <a:gd name="T97" fmla="*/ 72 h 254"/>
                <a:gd name="T98" fmla="*/ 93 w 541"/>
                <a:gd name="T99" fmla="*/ 68 h 254"/>
                <a:gd name="T100" fmla="*/ 119 w 541"/>
                <a:gd name="T101" fmla="*/ 63 h 254"/>
                <a:gd name="T102" fmla="*/ 151 w 541"/>
                <a:gd name="T103" fmla="*/ 59 h 254"/>
                <a:gd name="T104" fmla="*/ 191 w 541"/>
                <a:gd name="T105" fmla="*/ 52 h 254"/>
                <a:gd name="T106" fmla="*/ 236 w 541"/>
                <a:gd name="T107" fmla="*/ 44 h 254"/>
                <a:gd name="T108" fmla="*/ 287 w 541"/>
                <a:gd name="T109" fmla="*/ 35 h 254"/>
                <a:gd name="T110" fmla="*/ 338 w 541"/>
                <a:gd name="T111" fmla="*/ 27 h 254"/>
                <a:gd name="T112" fmla="*/ 378 w 541"/>
                <a:gd name="T113" fmla="*/ 19 h 254"/>
                <a:gd name="T114" fmla="*/ 410 w 541"/>
                <a:gd name="T115" fmla="*/ 14 h 254"/>
                <a:gd name="T116" fmla="*/ 432 w 541"/>
                <a:gd name="T117" fmla="*/ 9 h 254"/>
                <a:gd name="T118" fmla="*/ 443 w 541"/>
                <a:gd name="T119" fmla="*/ 5 h 254"/>
                <a:gd name="T120" fmla="*/ 458 w 541"/>
                <a:gd name="T121" fmla="*/ 0 h 254"/>
                <a:gd name="T122" fmla="*/ 465 w 541"/>
                <a:gd name="T12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1" h="254">
                  <a:moveTo>
                    <a:pt x="468" y="2"/>
                  </a:moveTo>
                  <a:lnTo>
                    <a:pt x="472" y="2"/>
                  </a:lnTo>
                  <a:lnTo>
                    <a:pt x="478" y="3"/>
                  </a:lnTo>
                  <a:lnTo>
                    <a:pt x="484" y="5"/>
                  </a:lnTo>
                  <a:lnTo>
                    <a:pt x="490" y="8"/>
                  </a:lnTo>
                  <a:lnTo>
                    <a:pt x="494" y="9"/>
                  </a:lnTo>
                  <a:lnTo>
                    <a:pt x="497" y="11"/>
                  </a:lnTo>
                  <a:lnTo>
                    <a:pt x="502" y="14"/>
                  </a:lnTo>
                  <a:lnTo>
                    <a:pt x="505" y="17"/>
                  </a:lnTo>
                  <a:lnTo>
                    <a:pt x="513" y="22"/>
                  </a:lnTo>
                  <a:lnTo>
                    <a:pt x="522" y="30"/>
                  </a:lnTo>
                  <a:lnTo>
                    <a:pt x="526" y="33"/>
                  </a:lnTo>
                  <a:lnTo>
                    <a:pt x="529" y="37"/>
                  </a:lnTo>
                  <a:lnTo>
                    <a:pt x="534" y="40"/>
                  </a:lnTo>
                  <a:lnTo>
                    <a:pt x="537" y="44"/>
                  </a:lnTo>
                  <a:lnTo>
                    <a:pt x="538" y="47"/>
                  </a:lnTo>
                  <a:lnTo>
                    <a:pt x="540" y="50"/>
                  </a:lnTo>
                  <a:lnTo>
                    <a:pt x="541" y="53"/>
                  </a:lnTo>
                  <a:lnTo>
                    <a:pt x="541" y="54"/>
                  </a:lnTo>
                  <a:lnTo>
                    <a:pt x="541" y="57"/>
                  </a:lnTo>
                  <a:lnTo>
                    <a:pt x="540" y="59"/>
                  </a:lnTo>
                  <a:lnTo>
                    <a:pt x="538" y="60"/>
                  </a:lnTo>
                  <a:lnTo>
                    <a:pt x="537" y="62"/>
                  </a:lnTo>
                  <a:lnTo>
                    <a:pt x="534" y="63"/>
                  </a:lnTo>
                  <a:lnTo>
                    <a:pt x="531" y="65"/>
                  </a:lnTo>
                  <a:lnTo>
                    <a:pt x="528" y="66"/>
                  </a:lnTo>
                  <a:lnTo>
                    <a:pt x="525" y="68"/>
                  </a:lnTo>
                  <a:lnTo>
                    <a:pt x="522" y="69"/>
                  </a:lnTo>
                  <a:lnTo>
                    <a:pt x="518" y="71"/>
                  </a:lnTo>
                  <a:lnTo>
                    <a:pt x="515" y="73"/>
                  </a:lnTo>
                  <a:lnTo>
                    <a:pt x="510" y="76"/>
                  </a:lnTo>
                  <a:lnTo>
                    <a:pt x="507" y="81"/>
                  </a:lnTo>
                  <a:lnTo>
                    <a:pt x="505" y="84"/>
                  </a:lnTo>
                  <a:lnTo>
                    <a:pt x="502" y="88"/>
                  </a:lnTo>
                  <a:lnTo>
                    <a:pt x="500" y="92"/>
                  </a:lnTo>
                  <a:lnTo>
                    <a:pt x="496" y="98"/>
                  </a:lnTo>
                  <a:lnTo>
                    <a:pt x="493" y="104"/>
                  </a:lnTo>
                  <a:lnTo>
                    <a:pt x="488" y="111"/>
                  </a:lnTo>
                  <a:lnTo>
                    <a:pt x="486" y="119"/>
                  </a:lnTo>
                  <a:lnTo>
                    <a:pt x="481" y="129"/>
                  </a:lnTo>
                  <a:lnTo>
                    <a:pt x="477" y="139"/>
                  </a:lnTo>
                  <a:lnTo>
                    <a:pt x="472" y="149"/>
                  </a:lnTo>
                  <a:lnTo>
                    <a:pt x="468" y="162"/>
                  </a:lnTo>
                  <a:lnTo>
                    <a:pt x="462" y="176"/>
                  </a:lnTo>
                  <a:lnTo>
                    <a:pt x="456" y="186"/>
                  </a:lnTo>
                  <a:lnTo>
                    <a:pt x="452" y="196"/>
                  </a:lnTo>
                  <a:lnTo>
                    <a:pt x="446" y="205"/>
                  </a:lnTo>
                  <a:lnTo>
                    <a:pt x="442" y="214"/>
                  </a:lnTo>
                  <a:lnTo>
                    <a:pt x="437" y="221"/>
                  </a:lnTo>
                  <a:lnTo>
                    <a:pt x="433" y="227"/>
                  </a:lnTo>
                  <a:lnTo>
                    <a:pt x="430" y="232"/>
                  </a:lnTo>
                  <a:lnTo>
                    <a:pt x="427" y="237"/>
                  </a:lnTo>
                  <a:lnTo>
                    <a:pt x="423" y="241"/>
                  </a:lnTo>
                  <a:lnTo>
                    <a:pt x="420" y="246"/>
                  </a:lnTo>
                  <a:lnTo>
                    <a:pt x="416" y="249"/>
                  </a:lnTo>
                  <a:lnTo>
                    <a:pt x="413" y="251"/>
                  </a:lnTo>
                  <a:lnTo>
                    <a:pt x="410" y="253"/>
                  </a:lnTo>
                  <a:lnTo>
                    <a:pt x="407" y="254"/>
                  </a:lnTo>
                  <a:lnTo>
                    <a:pt x="405" y="254"/>
                  </a:lnTo>
                  <a:lnTo>
                    <a:pt x="402" y="254"/>
                  </a:lnTo>
                  <a:lnTo>
                    <a:pt x="401" y="253"/>
                  </a:lnTo>
                  <a:lnTo>
                    <a:pt x="399" y="251"/>
                  </a:lnTo>
                  <a:lnTo>
                    <a:pt x="397" y="249"/>
                  </a:lnTo>
                  <a:lnTo>
                    <a:pt x="395" y="247"/>
                  </a:lnTo>
                  <a:lnTo>
                    <a:pt x="395" y="243"/>
                  </a:lnTo>
                  <a:lnTo>
                    <a:pt x="394" y="240"/>
                  </a:lnTo>
                  <a:lnTo>
                    <a:pt x="392" y="235"/>
                  </a:lnTo>
                  <a:lnTo>
                    <a:pt x="391" y="231"/>
                  </a:lnTo>
                  <a:lnTo>
                    <a:pt x="391" y="228"/>
                  </a:lnTo>
                  <a:lnTo>
                    <a:pt x="391" y="224"/>
                  </a:lnTo>
                  <a:lnTo>
                    <a:pt x="391" y="219"/>
                  </a:lnTo>
                  <a:lnTo>
                    <a:pt x="391" y="215"/>
                  </a:lnTo>
                  <a:lnTo>
                    <a:pt x="392" y="211"/>
                  </a:lnTo>
                  <a:lnTo>
                    <a:pt x="394" y="208"/>
                  </a:lnTo>
                  <a:lnTo>
                    <a:pt x="395" y="203"/>
                  </a:lnTo>
                  <a:lnTo>
                    <a:pt x="397" y="202"/>
                  </a:lnTo>
                  <a:lnTo>
                    <a:pt x="398" y="199"/>
                  </a:lnTo>
                  <a:lnTo>
                    <a:pt x="399" y="196"/>
                  </a:lnTo>
                  <a:lnTo>
                    <a:pt x="401" y="193"/>
                  </a:lnTo>
                  <a:lnTo>
                    <a:pt x="402" y="189"/>
                  </a:lnTo>
                  <a:lnTo>
                    <a:pt x="405" y="186"/>
                  </a:lnTo>
                  <a:lnTo>
                    <a:pt x="407" y="180"/>
                  </a:lnTo>
                  <a:lnTo>
                    <a:pt x="410" y="176"/>
                  </a:lnTo>
                  <a:lnTo>
                    <a:pt x="411" y="171"/>
                  </a:lnTo>
                  <a:lnTo>
                    <a:pt x="414" y="165"/>
                  </a:lnTo>
                  <a:lnTo>
                    <a:pt x="418" y="152"/>
                  </a:lnTo>
                  <a:lnTo>
                    <a:pt x="424" y="139"/>
                  </a:lnTo>
                  <a:lnTo>
                    <a:pt x="430" y="125"/>
                  </a:lnTo>
                  <a:lnTo>
                    <a:pt x="433" y="117"/>
                  </a:lnTo>
                  <a:lnTo>
                    <a:pt x="436" y="110"/>
                  </a:lnTo>
                  <a:lnTo>
                    <a:pt x="437" y="103"/>
                  </a:lnTo>
                  <a:lnTo>
                    <a:pt x="440" y="97"/>
                  </a:lnTo>
                  <a:lnTo>
                    <a:pt x="442" y="91"/>
                  </a:lnTo>
                  <a:lnTo>
                    <a:pt x="443" y="85"/>
                  </a:lnTo>
                  <a:lnTo>
                    <a:pt x="445" y="79"/>
                  </a:lnTo>
                  <a:lnTo>
                    <a:pt x="446" y="75"/>
                  </a:lnTo>
                  <a:lnTo>
                    <a:pt x="448" y="71"/>
                  </a:lnTo>
                  <a:lnTo>
                    <a:pt x="449" y="66"/>
                  </a:lnTo>
                  <a:lnTo>
                    <a:pt x="449" y="63"/>
                  </a:lnTo>
                  <a:lnTo>
                    <a:pt x="449" y="60"/>
                  </a:lnTo>
                  <a:lnTo>
                    <a:pt x="449" y="57"/>
                  </a:lnTo>
                  <a:lnTo>
                    <a:pt x="449" y="54"/>
                  </a:lnTo>
                  <a:lnTo>
                    <a:pt x="449" y="53"/>
                  </a:lnTo>
                  <a:lnTo>
                    <a:pt x="449" y="52"/>
                  </a:lnTo>
                  <a:lnTo>
                    <a:pt x="443" y="47"/>
                  </a:lnTo>
                  <a:lnTo>
                    <a:pt x="437" y="44"/>
                  </a:lnTo>
                  <a:lnTo>
                    <a:pt x="430" y="43"/>
                  </a:lnTo>
                  <a:lnTo>
                    <a:pt x="424" y="43"/>
                  </a:lnTo>
                  <a:lnTo>
                    <a:pt x="423" y="43"/>
                  </a:lnTo>
                  <a:lnTo>
                    <a:pt x="420" y="43"/>
                  </a:lnTo>
                  <a:lnTo>
                    <a:pt x="417" y="43"/>
                  </a:lnTo>
                  <a:lnTo>
                    <a:pt x="413" y="43"/>
                  </a:lnTo>
                  <a:lnTo>
                    <a:pt x="408" y="44"/>
                  </a:lnTo>
                  <a:lnTo>
                    <a:pt x="402" y="44"/>
                  </a:lnTo>
                  <a:lnTo>
                    <a:pt x="397" y="46"/>
                  </a:lnTo>
                  <a:lnTo>
                    <a:pt x="389" y="47"/>
                  </a:lnTo>
                  <a:lnTo>
                    <a:pt x="382" y="47"/>
                  </a:lnTo>
                  <a:lnTo>
                    <a:pt x="373" y="49"/>
                  </a:lnTo>
                  <a:lnTo>
                    <a:pt x="364" y="50"/>
                  </a:lnTo>
                  <a:lnTo>
                    <a:pt x="354" y="52"/>
                  </a:lnTo>
                  <a:lnTo>
                    <a:pt x="344" y="53"/>
                  </a:lnTo>
                  <a:lnTo>
                    <a:pt x="332" y="54"/>
                  </a:lnTo>
                  <a:lnTo>
                    <a:pt x="321" y="57"/>
                  </a:lnTo>
                  <a:lnTo>
                    <a:pt x="308" y="59"/>
                  </a:lnTo>
                  <a:lnTo>
                    <a:pt x="294" y="62"/>
                  </a:lnTo>
                  <a:lnTo>
                    <a:pt x="280" y="63"/>
                  </a:lnTo>
                  <a:lnTo>
                    <a:pt x="265" y="66"/>
                  </a:lnTo>
                  <a:lnTo>
                    <a:pt x="249" y="69"/>
                  </a:lnTo>
                  <a:lnTo>
                    <a:pt x="232" y="72"/>
                  </a:lnTo>
                  <a:lnTo>
                    <a:pt x="214" y="75"/>
                  </a:lnTo>
                  <a:lnTo>
                    <a:pt x="197" y="78"/>
                  </a:lnTo>
                  <a:lnTo>
                    <a:pt x="178" y="81"/>
                  </a:lnTo>
                  <a:lnTo>
                    <a:pt x="159" y="84"/>
                  </a:lnTo>
                  <a:lnTo>
                    <a:pt x="138" y="88"/>
                  </a:lnTo>
                  <a:lnTo>
                    <a:pt x="116" y="91"/>
                  </a:lnTo>
                  <a:lnTo>
                    <a:pt x="94" y="95"/>
                  </a:lnTo>
                  <a:lnTo>
                    <a:pt x="73" y="100"/>
                  </a:lnTo>
                  <a:lnTo>
                    <a:pt x="49" y="103"/>
                  </a:lnTo>
                  <a:lnTo>
                    <a:pt x="24" y="107"/>
                  </a:lnTo>
                  <a:lnTo>
                    <a:pt x="0" y="111"/>
                  </a:lnTo>
                  <a:lnTo>
                    <a:pt x="0" y="78"/>
                  </a:lnTo>
                  <a:lnTo>
                    <a:pt x="7" y="76"/>
                  </a:lnTo>
                  <a:lnTo>
                    <a:pt x="14" y="76"/>
                  </a:lnTo>
                  <a:lnTo>
                    <a:pt x="23" y="76"/>
                  </a:lnTo>
                  <a:lnTo>
                    <a:pt x="33" y="75"/>
                  </a:lnTo>
                  <a:lnTo>
                    <a:pt x="45" y="73"/>
                  </a:lnTo>
                  <a:lnTo>
                    <a:pt x="56" y="72"/>
                  </a:lnTo>
                  <a:lnTo>
                    <a:pt x="70" y="71"/>
                  </a:lnTo>
                  <a:lnTo>
                    <a:pt x="86" y="68"/>
                  </a:lnTo>
                  <a:lnTo>
                    <a:pt x="93" y="68"/>
                  </a:lnTo>
                  <a:lnTo>
                    <a:pt x="100" y="66"/>
                  </a:lnTo>
                  <a:lnTo>
                    <a:pt x="109" y="65"/>
                  </a:lnTo>
                  <a:lnTo>
                    <a:pt x="119" y="63"/>
                  </a:lnTo>
                  <a:lnTo>
                    <a:pt x="129" y="62"/>
                  </a:lnTo>
                  <a:lnTo>
                    <a:pt x="140" y="60"/>
                  </a:lnTo>
                  <a:lnTo>
                    <a:pt x="151" y="59"/>
                  </a:lnTo>
                  <a:lnTo>
                    <a:pt x="164" y="56"/>
                  </a:lnTo>
                  <a:lnTo>
                    <a:pt x="176" y="54"/>
                  </a:lnTo>
                  <a:lnTo>
                    <a:pt x="191" y="52"/>
                  </a:lnTo>
                  <a:lnTo>
                    <a:pt x="205" y="50"/>
                  </a:lnTo>
                  <a:lnTo>
                    <a:pt x="220" y="47"/>
                  </a:lnTo>
                  <a:lnTo>
                    <a:pt x="236" y="44"/>
                  </a:lnTo>
                  <a:lnTo>
                    <a:pt x="252" y="41"/>
                  </a:lnTo>
                  <a:lnTo>
                    <a:pt x="270" y="38"/>
                  </a:lnTo>
                  <a:lnTo>
                    <a:pt x="287" y="35"/>
                  </a:lnTo>
                  <a:lnTo>
                    <a:pt x="306" y="33"/>
                  </a:lnTo>
                  <a:lnTo>
                    <a:pt x="322" y="30"/>
                  </a:lnTo>
                  <a:lnTo>
                    <a:pt x="338" y="27"/>
                  </a:lnTo>
                  <a:lnTo>
                    <a:pt x="353" y="25"/>
                  </a:lnTo>
                  <a:lnTo>
                    <a:pt x="366" y="22"/>
                  </a:lnTo>
                  <a:lnTo>
                    <a:pt x="378" y="19"/>
                  </a:lnTo>
                  <a:lnTo>
                    <a:pt x="389" y="18"/>
                  </a:lnTo>
                  <a:lnTo>
                    <a:pt x="399" y="15"/>
                  </a:lnTo>
                  <a:lnTo>
                    <a:pt x="410" y="14"/>
                  </a:lnTo>
                  <a:lnTo>
                    <a:pt x="417" y="12"/>
                  </a:lnTo>
                  <a:lnTo>
                    <a:pt x="424" y="11"/>
                  </a:lnTo>
                  <a:lnTo>
                    <a:pt x="432" y="9"/>
                  </a:lnTo>
                  <a:lnTo>
                    <a:pt x="436" y="8"/>
                  </a:lnTo>
                  <a:lnTo>
                    <a:pt x="440" y="6"/>
                  </a:lnTo>
                  <a:lnTo>
                    <a:pt x="443" y="5"/>
                  </a:lnTo>
                  <a:lnTo>
                    <a:pt x="446" y="5"/>
                  </a:lnTo>
                  <a:lnTo>
                    <a:pt x="452" y="2"/>
                  </a:lnTo>
                  <a:lnTo>
                    <a:pt x="458" y="0"/>
                  </a:lnTo>
                  <a:lnTo>
                    <a:pt x="461" y="0"/>
                  </a:lnTo>
                  <a:lnTo>
                    <a:pt x="464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68" y="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4749800" y="1016000"/>
              <a:ext cx="439738" cy="93663"/>
            </a:xfrm>
            <a:custGeom>
              <a:avLst/>
              <a:gdLst>
                <a:gd name="T0" fmla="*/ 25 w 277"/>
                <a:gd name="T1" fmla="*/ 56 h 59"/>
                <a:gd name="T2" fmla="*/ 15 w 277"/>
                <a:gd name="T3" fmla="*/ 53 h 59"/>
                <a:gd name="T4" fmla="*/ 7 w 277"/>
                <a:gd name="T5" fmla="*/ 49 h 59"/>
                <a:gd name="T6" fmla="*/ 3 w 277"/>
                <a:gd name="T7" fmla="*/ 44 h 59"/>
                <a:gd name="T8" fmla="*/ 1 w 277"/>
                <a:gd name="T9" fmla="*/ 41 h 59"/>
                <a:gd name="T10" fmla="*/ 1 w 277"/>
                <a:gd name="T11" fmla="*/ 38 h 59"/>
                <a:gd name="T12" fmla="*/ 4 w 277"/>
                <a:gd name="T13" fmla="*/ 35 h 59"/>
                <a:gd name="T14" fmla="*/ 12 w 277"/>
                <a:gd name="T15" fmla="*/ 34 h 59"/>
                <a:gd name="T16" fmla="*/ 20 w 277"/>
                <a:gd name="T17" fmla="*/ 32 h 59"/>
                <a:gd name="T18" fmla="*/ 29 w 277"/>
                <a:gd name="T19" fmla="*/ 32 h 59"/>
                <a:gd name="T20" fmla="*/ 39 w 277"/>
                <a:gd name="T21" fmla="*/ 31 h 59"/>
                <a:gd name="T22" fmla="*/ 51 w 277"/>
                <a:gd name="T23" fmla="*/ 30 h 59"/>
                <a:gd name="T24" fmla="*/ 66 w 277"/>
                <a:gd name="T25" fmla="*/ 27 h 59"/>
                <a:gd name="T26" fmla="*/ 83 w 277"/>
                <a:gd name="T27" fmla="*/ 24 h 59"/>
                <a:gd name="T28" fmla="*/ 104 w 277"/>
                <a:gd name="T29" fmla="*/ 19 h 59"/>
                <a:gd name="T30" fmla="*/ 125 w 277"/>
                <a:gd name="T31" fmla="*/ 16 h 59"/>
                <a:gd name="T32" fmla="*/ 150 w 277"/>
                <a:gd name="T33" fmla="*/ 12 h 59"/>
                <a:gd name="T34" fmla="*/ 172 w 277"/>
                <a:gd name="T35" fmla="*/ 9 h 59"/>
                <a:gd name="T36" fmla="*/ 191 w 277"/>
                <a:gd name="T37" fmla="*/ 6 h 59"/>
                <a:gd name="T38" fmla="*/ 209 w 277"/>
                <a:gd name="T39" fmla="*/ 3 h 59"/>
                <a:gd name="T40" fmla="*/ 223 w 277"/>
                <a:gd name="T41" fmla="*/ 2 h 59"/>
                <a:gd name="T42" fmla="*/ 236 w 277"/>
                <a:gd name="T43" fmla="*/ 0 h 59"/>
                <a:gd name="T44" fmla="*/ 247 w 277"/>
                <a:gd name="T45" fmla="*/ 0 h 59"/>
                <a:gd name="T46" fmla="*/ 255 w 277"/>
                <a:gd name="T47" fmla="*/ 0 h 59"/>
                <a:gd name="T48" fmla="*/ 263 w 277"/>
                <a:gd name="T49" fmla="*/ 2 h 59"/>
                <a:gd name="T50" fmla="*/ 270 w 277"/>
                <a:gd name="T51" fmla="*/ 5 h 59"/>
                <a:gd name="T52" fmla="*/ 274 w 277"/>
                <a:gd name="T53" fmla="*/ 6 h 59"/>
                <a:gd name="T54" fmla="*/ 277 w 277"/>
                <a:gd name="T55" fmla="*/ 9 h 59"/>
                <a:gd name="T56" fmla="*/ 277 w 277"/>
                <a:gd name="T57" fmla="*/ 12 h 59"/>
                <a:gd name="T58" fmla="*/ 276 w 277"/>
                <a:gd name="T59" fmla="*/ 16 h 59"/>
                <a:gd name="T60" fmla="*/ 273 w 277"/>
                <a:gd name="T61" fmla="*/ 19 h 59"/>
                <a:gd name="T62" fmla="*/ 267 w 277"/>
                <a:gd name="T63" fmla="*/ 22 h 59"/>
                <a:gd name="T64" fmla="*/ 263 w 277"/>
                <a:gd name="T65" fmla="*/ 24 h 59"/>
                <a:gd name="T66" fmla="*/ 257 w 277"/>
                <a:gd name="T67" fmla="*/ 25 h 59"/>
                <a:gd name="T68" fmla="*/ 248 w 277"/>
                <a:gd name="T69" fmla="*/ 28 h 59"/>
                <a:gd name="T70" fmla="*/ 236 w 277"/>
                <a:gd name="T71" fmla="*/ 30 h 59"/>
                <a:gd name="T72" fmla="*/ 223 w 277"/>
                <a:gd name="T73" fmla="*/ 32 h 59"/>
                <a:gd name="T74" fmla="*/ 207 w 277"/>
                <a:gd name="T75" fmla="*/ 37 h 59"/>
                <a:gd name="T76" fmla="*/ 188 w 277"/>
                <a:gd name="T77" fmla="*/ 40 h 59"/>
                <a:gd name="T78" fmla="*/ 166 w 277"/>
                <a:gd name="T79" fmla="*/ 43 h 59"/>
                <a:gd name="T80" fmla="*/ 142 w 277"/>
                <a:gd name="T81" fmla="*/ 47 h 59"/>
                <a:gd name="T82" fmla="*/ 118 w 277"/>
                <a:gd name="T83" fmla="*/ 50 h 59"/>
                <a:gd name="T84" fmla="*/ 99 w 277"/>
                <a:gd name="T85" fmla="*/ 53 h 59"/>
                <a:gd name="T86" fmla="*/ 80 w 277"/>
                <a:gd name="T87" fmla="*/ 56 h 59"/>
                <a:gd name="T88" fmla="*/ 66 w 277"/>
                <a:gd name="T89" fmla="*/ 57 h 59"/>
                <a:gd name="T90" fmla="*/ 53 w 277"/>
                <a:gd name="T91" fmla="*/ 59 h 59"/>
                <a:gd name="T92" fmla="*/ 42 w 277"/>
                <a:gd name="T93" fmla="*/ 59 h 59"/>
                <a:gd name="T94" fmla="*/ 34 w 277"/>
                <a:gd name="T95" fmla="*/ 59 h 59"/>
                <a:gd name="T96" fmla="*/ 31 w 277"/>
                <a:gd name="T9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7" h="59">
                  <a:moveTo>
                    <a:pt x="31" y="57"/>
                  </a:moveTo>
                  <a:lnTo>
                    <a:pt x="25" y="56"/>
                  </a:lnTo>
                  <a:lnTo>
                    <a:pt x="19" y="54"/>
                  </a:lnTo>
                  <a:lnTo>
                    <a:pt x="15" y="53"/>
                  </a:lnTo>
                  <a:lnTo>
                    <a:pt x="12" y="51"/>
                  </a:lnTo>
                  <a:lnTo>
                    <a:pt x="7" y="49"/>
                  </a:lnTo>
                  <a:lnTo>
                    <a:pt x="6" y="47"/>
                  </a:lnTo>
                  <a:lnTo>
                    <a:pt x="3" y="44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3" y="37"/>
                  </a:lnTo>
                  <a:lnTo>
                    <a:pt x="4" y="35"/>
                  </a:lnTo>
                  <a:lnTo>
                    <a:pt x="7" y="35"/>
                  </a:lnTo>
                  <a:lnTo>
                    <a:pt x="12" y="34"/>
                  </a:lnTo>
                  <a:lnTo>
                    <a:pt x="17" y="32"/>
                  </a:lnTo>
                  <a:lnTo>
                    <a:pt x="20" y="32"/>
                  </a:lnTo>
                  <a:lnTo>
                    <a:pt x="25" y="32"/>
                  </a:lnTo>
                  <a:lnTo>
                    <a:pt x="29" y="32"/>
                  </a:lnTo>
                  <a:lnTo>
                    <a:pt x="34" y="31"/>
                  </a:lnTo>
                  <a:lnTo>
                    <a:pt x="39" y="31"/>
                  </a:lnTo>
                  <a:lnTo>
                    <a:pt x="45" y="30"/>
                  </a:lnTo>
                  <a:lnTo>
                    <a:pt x="51" y="30"/>
                  </a:lnTo>
                  <a:lnTo>
                    <a:pt x="58" y="28"/>
                  </a:lnTo>
                  <a:lnTo>
                    <a:pt x="66" y="27"/>
                  </a:lnTo>
                  <a:lnTo>
                    <a:pt x="74" y="25"/>
                  </a:lnTo>
                  <a:lnTo>
                    <a:pt x="83" y="24"/>
                  </a:lnTo>
                  <a:lnTo>
                    <a:pt x="93" y="22"/>
                  </a:lnTo>
                  <a:lnTo>
                    <a:pt x="104" y="19"/>
                  </a:lnTo>
                  <a:lnTo>
                    <a:pt x="114" y="18"/>
                  </a:lnTo>
                  <a:lnTo>
                    <a:pt x="125" y="16"/>
                  </a:lnTo>
                  <a:lnTo>
                    <a:pt x="137" y="14"/>
                  </a:lnTo>
                  <a:lnTo>
                    <a:pt x="150" y="12"/>
                  </a:lnTo>
                  <a:lnTo>
                    <a:pt x="162" y="11"/>
                  </a:lnTo>
                  <a:lnTo>
                    <a:pt x="172" y="9"/>
                  </a:lnTo>
                  <a:lnTo>
                    <a:pt x="182" y="8"/>
                  </a:lnTo>
                  <a:lnTo>
                    <a:pt x="191" y="6"/>
                  </a:lnTo>
                  <a:lnTo>
                    <a:pt x="201" y="5"/>
                  </a:lnTo>
                  <a:lnTo>
                    <a:pt x="209" y="3"/>
                  </a:lnTo>
                  <a:lnTo>
                    <a:pt x="217" y="2"/>
                  </a:lnTo>
                  <a:lnTo>
                    <a:pt x="223" y="2"/>
                  </a:lnTo>
                  <a:lnTo>
                    <a:pt x="231" y="0"/>
                  </a:lnTo>
                  <a:lnTo>
                    <a:pt x="236" y="0"/>
                  </a:lnTo>
                  <a:lnTo>
                    <a:pt x="242" y="0"/>
                  </a:lnTo>
                  <a:lnTo>
                    <a:pt x="247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58" y="0"/>
                  </a:lnTo>
                  <a:lnTo>
                    <a:pt x="263" y="2"/>
                  </a:lnTo>
                  <a:lnTo>
                    <a:pt x="266" y="3"/>
                  </a:lnTo>
                  <a:lnTo>
                    <a:pt x="270" y="5"/>
                  </a:lnTo>
                  <a:lnTo>
                    <a:pt x="271" y="6"/>
                  </a:lnTo>
                  <a:lnTo>
                    <a:pt x="274" y="6"/>
                  </a:lnTo>
                  <a:lnTo>
                    <a:pt x="276" y="8"/>
                  </a:lnTo>
                  <a:lnTo>
                    <a:pt x="277" y="9"/>
                  </a:lnTo>
                  <a:lnTo>
                    <a:pt x="277" y="11"/>
                  </a:lnTo>
                  <a:lnTo>
                    <a:pt x="277" y="12"/>
                  </a:lnTo>
                  <a:lnTo>
                    <a:pt x="276" y="15"/>
                  </a:lnTo>
                  <a:lnTo>
                    <a:pt x="276" y="16"/>
                  </a:lnTo>
                  <a:lnTo>
                    <a:pt x="274" y="18"/>
                  </a:lnTo>
                  <a:lnTo>
                    <a:pt x="273" y="19"/>
                  </a:lnTo>
                  <a:lnTo>
                    <a:pt x="270" y="21"/>
                  </a:lnTo>
                  <a:lnTo>
                    <a:pt x="267" y="22"/>
                  </a:lnTo>
                  <a:lnTo>
                    <a:pt x="264" y="22"/>
                  </a:lnTo>
                  <a:lnTo>
                    <a:pt x="263" y="24"/>
                  </a:lnTo>
                  <a:lnTo>
                    <a:pt x="260" y="24"/>
                  </a:lnTo>
                  <a:lnTo>
                    <a:pt x="257" y="25"/>
                  </a:lnTo>
                  <a:lnTo>
                    <a:pt x="252" y="27"/>
                  </a:lnTo>
                  <a:lnTo>
                    <a:pt x="248" y="28"/>
                  </a:lnTo>
                  <a:lnTo>
                    <a:pt x="242" y="28"/>
                  </a:lnTo>
                  <a:lnTo>
                    <a:pt x="236" y="30"/>
                  </a:lnTo>
                  <a:lnTo>
                    <a:pt x="231" y="31"/>
                  </a:lnTo>
                  <a:lnTo>
                    <a:pt x="223" y="32"/>
                  </a:lnTo>
                  <a:lnTo>
                    <a:pt x="216" y="34"/>
                  </a:lnTo>
                  <a:lnTo>
                    <a:pt x="207" y="37"/>
                  </a:lnTo>
                  <a:lnTo>
                    <a:pt x="197" y="38"/>
                  </a:lnTo>
                  <a:lnTo>
                    <a:pt x="188" y="40"/>
                  </a:lnTo>
                  <a:lnTo>
                    <a:pt x="177" y="41"/>
                  </a:lnTo>
                  <a:lnTo>
                    <a:pt x="166" y="43"/>
                  </a:lnTo>
                  <a:lnTo>
                    <a:pt x="153" y="46"/>
                  </a:lnTo>
                  <a:lnTo>
                    <a:pt x="142" y="47"/>
                  </a:lnTo>
                  <a:lnTo>
                    <a:pt x="130" y="49"/>
                  </a:lnTo>
                  <a:lnTo>
                    <a:pt x="118" y="50"/>
                  </a:lnTo>
                  <a:lnTo>
                    <a:pt x="108" y="51"/>
                  </a:lnTo>
                  <a:lnTo>
                    <a:pt x="99" y="53"/>
                  </a:lnTo>
                  <a:lnTo>
                    <a:pt x="89" y="54"/>
                  </a:lnTo>
                  <a:lnTo>
                    <a:pt x="80" y="56"/>
                  </a:lnTo>
                  <a:lnTo>
                    <a:pt x="73" y="56"/>
                  </a:lnTo>
                  <a:lnTo>
                    <a:pt x="66" y="57"/>
                  </a:lnTo>
                  <a:lnTo>
                    <a:pt x="58" y="57"/>
                  </a:lnTo>
                  <a:lnTo>
                    <a:pt x="53" y="59"/>
                  </a:lnTo>
                  <a:lnTo>
                    <a:pt x="47" y="59"/>
                  </a:lnTo>
                  <a:lnTo>
                    <a:pt x="42" y="59"/>
                  </a:lnTo>
                  <a:lnTo>
                    <a:pt x="38" y="59"/>
                  </a:lnTo>
                  <a:lnTo>
                    <a:pt x="34" y="59"/>
                  </a:lnTo>
                  <a:lnTo>
                    <a:pt x="31" y="57"/>
                  </a:lnTo>
                  <a:lnTo>
                    <a:pt x="31" y="5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4708525" y="1157288"/>
              <a:ext cx="546100" cy="111125"/>
            </a:xfrm>
            <a:custGeom>
              <a:avLst/>
              <a:gdLst>
                <a:gd name="T0" fmla="*/ 334 w 344"/>
                <a:gd name="T1" fmla="*/ 31 h 70"/>
                <a:gd name="T2" fmla="*/ 316 w 344"/>
                <a:gd name="T3" fmla="*/ 34 h 70"/>
                <a:gd name="T4" fmla="*/ 303 w 344"/>
                <a:gd name="T5" fmla="*/ 37 h 70"/>
                <a:gd name="T6" fmla="*/ 295 w 344"/>
                <a:gd name="T7" fmla="*/ 38 h 70"/>
                <a:gd name="T8" fmla="*/ 286 w 344"/>
                <a:gd name="T9" fmla="*/ 38 h 70"/>
                <a:gd name="T10" fmla="*/ 274 w 344"/>
                <a:gd name="T11" fmla="*/ 40 h 70"/>
                <a:gd name="T12" fmla="*/ 258 w 344"/>
                <a:gd name="T13" fmla="*/ 41 h 70"/>
                <a:gd name="T14" fmla="*/ 236 w 344"/>
                <a:gd name="T15" fmla="*/ 43 h 70"/>
                <a:gd name="T16" fmla="*/ 210 w 344"/>
                <a:gd name="T17" fmla="*/ 47 h 70"/>
                <a:gd name="T18" fmla="*/ 178 w 344"/>
                <a:gd name="T19" fmla="*/ 51 h 70"/>
                <a:gd name="T20" fmla="*/ 144 w 344"/>
                <a:gd name="T21" fmla="*/ 56 h 70"/>
                <a:gd name="T22" fmla="*/ 108 w 344"/>
                <a:gd name="T23" fmla="*/ 59 h 70"/>
                <a:gd name="T24" fmla="*/ 79 w 344"/>
                <a:gd name="T25" fmla="*/ 62 h 70"/>
                <a:gd name="T26" fmla="*/ 61 w 344"/>
                <a:gd name="T27" fmla="*/ 63 h 70"/>
                <a:gd name="T28" fmla="*/ 45 w 344"/>
                <a:gd name="T29" fmla="*/ 65 h 70"/>
                <a:gd name="T30" fmla="*/ 33 w 344"/>
                <a:gd name="T31" fmla="*/ 66 h 70"/>
                <a:gd name="T32" fmla="*/ 23 w 344"/>
                <a:gd name="T33" fmla="*/ 67 h 70"/>
                <a:gd name="T34" fmla="*/ 16 w 344"/>
                <a:gd name="T35" fmla="*/ 69 h 70"/>
                <a:gd name="T36" fmla="*/ 10 w 344"/>
                <a:gd name="T37" fmla="*/ 69 h 70"/>
                <a:gd name="T38" fmla="*/ 7 w 344"/>
                <a:gd name="T39" fmla="*/ 69 h 70"/>
                <a:gd name="T40" fmla="*/ 4 w 344"/>
                <a:gd name="T41" fmla="*/ 69 h 70"/>
                <a:gd name="T42" fmla="*/ 3 w 344"/>
                <a:gd name="T43" fmla="*/ 66 h 70"/>
                <a:gd name="T44" fmla="*/ 0 w 344"/>
                <a:gd name="T45" fmla="*/ 59 h 70"/>
                <a:gd name="T46" fmla="*/ 0 w 344"/>
                <a:gd name="T47" fmla="*/ 49 h 70"/>
                <a:gd name="T48" fmla="*/ 3 w 344"/>
                <a:gd name="T49" fmla="*/ 41 h 70"/>
                <a:gd name="T50" fmla="*/ 13 w 344"/>
                <a:gd name="T51" fmla="*/ 41 h 70"/>
                <a:gd name="T52" fmla="*/ 26 w 344"/>
                <a:gd name="T53" fmla="*/ 40 h 70"/>
                <a:gd name="T54" fmla="*/ 43 w 344"/>
                <a:gd name="T55" fmla="*/ 37 h 70"/>
                <a:gd name="T56" fmla="*/ 65 w 344"/>
                <a:gd name="T57" fmla="*/ 35 h 70"/>
                <a:gd name="T58" fmla="*/ 90 w 344"/>
                <a:gd name="T59" fmla="*/ 31 h 70"/>
                <a:gd name="T60" fmla="*/ 119 w 344"/>
                <a:gd name="T61" fmla="*/ 27 h 70"/>
                <a:gd name="T62" fmla="*/ 151 w 344"/>
                <a:gd name="T63" fmla="*/ 22 h 70"/>
                <a:gd name="T64" fmla="*/ 188 w 344"/>
                <a:gd name="T65" fmla="*/ 16 h 70"/>
                <a:gd name="T66" fmla="*/ 220 w 344"/>
                <a:gd name="T67" fmla="*/ 12 h 70"/>
                <a:gd name="T68" fmla="*/ 248 w 344"/>
                <a:gd name="T69" fmla="*/ 9 h 70"/>
                <a:gd name="T70" fmla="*/ 273 w 344"/>
                <a:gd name="T71" fmla="*/ 6 h 70"/>
                <a:gd name="T72" fmla="*/ 295 w 344"/>
                <a:gd name="T73" fmla="*/ 3 h 70"/>
                <a:gd name="T74" fmla="*/ 313 w 344"/>
                <a:gd name="T75" fmla="*/ 2 h 70"/>
                <a:gd name="T76" fmla="*/ 328 w 344"/>
                <a:gd name="T77" fmla="*/ 0 h 70"/>
                <a:gd name="T78" fmla="*/ 340 w 344"/>
                <a:gd name="T79" fmla="*/ 0 h 70"/>
                <a:gd name="T80" fmla="*/ 344 w 344"/>
                <a:gd name="T81" fmla="*/ 2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4" h="70">
                  <a:moveTo>
                    <a:pt x="344" y="28"/>
                  </a:moveTo>
                  <a:lnTo>
                    <a:pt x="334" y="31"/>
                  </a:lnTo>
                  <a:lnTo>
                    <a:pt x="325" y="32"/>
                  </a:lnTo>
                  <a:lnTo>
                    <a:pt x="316" y="34"/>
                  </a:lnTo>
                  <a:lnTo>
                    <a:pt x="311" y="35"/>
                  </a:lnTo>
                  <a:lnTo>
                    <a:pt x="303" y="37"/>
                  </a:lnTo>
                  <a:lnTo>
                    <a:pt x="299" y="37"/>
                  </a:lnTo>
                  <a:lnTo>
                    <a:pt x="295" y="38"/>
                  </a:lnTo>
                  <a:lnTo>
                    <a:pt x="290" y="38"/>
                  </a:lnTo>
                  <a:lnTo>
                    <a:pt x="286" y="38"/>
                  </a:lnTo>
                  <a:lnTo>
                    <a:pt x="281" y="38"/>
                  </a:lnTo>
                  <a:lnTo>
                    <a:pt x="274" y="40"/>
                  </a:lnTo>
                  <a:lnTo>
                    <a:pt x="267" y="40"/>
                  </a:lnTo>
                  <a:lnTo>
                    <a:pt x="258" y="41"/>
                  </a:lnTo>
                  <a:lnTo>
                    <a:pt x="248" y="43"/>
                  </a:lnTo>
                  <a:lnTo>
                    <a:pt x="236" y="43"/>
                  </a:lnTo>
                  <a:lnTo>
                    <a:pt x="224" y="44"/>
                  </a:lnTo>
                  <a:lnTo>
                    <a:pt x="210" y="47"/>
                  </a:lnTo>
                  <a:lnTo>
                    <a:pt x="194" y="49"/>
                  </a:lnTo>
                  <a:lnTo>
                    <a:pt x="178" y="51"/>
                  </a:lnTo>
                  <a:lnTo>
                    <a:pt x="162" y="53"/>
                  </a:lnTo>
                  <a:lnTo>
                    <a:pt x="144" y="56"/>
                  </a:lnTo>
                  <a:lnTo>
                    <a:pt x="127" y="57"/>
                  </a:lnTo>
                  <a:lnTo>
                    <a:pt x="108" y="59"/>
                  </a:lnTo>
                  <a:lnTo>
                    <a:pt x="87" y="60"/>
                  </a:lnTo>
                  <a:lnTo>
                    <a:pt x="79" y="62"/>
                  </a:lnTo>
                  <a:lnTo>
                    <a:pt x="68" y="63"/>
                  </a:lnTo>
                  <a:lnTo>
                    <a:pt x="61" y="63"/>
                  </a:lnTo>
                  <a:lnTo>
                    <a:pt x="52" y="65"/>
                  </a:lnTo>
                  <a:lnTo>
                    <a:pt x="45" y="65"/>
                  </a:lnTo>
                  <a:lnTo>
                    <a:pt x="39" y="66"/>
                  </a:lnTo>
                  <a:lnTo>
                    <a:pt x="33" y="66"/>
                  </a:lnTo>
                  <a:lnTo>
                    <a:pt x="27" y="67"/>
                  </a:lnTo>
                  <a:lnTo>
                    <a:pt x="23" y="67"/>
                  </a:lnTo>
                  <a:lnTo>
                    <a:pt x="19" y="69"/>
                  </a:lnTo>
                  <a:lnTo>
                    <a:pt x="16" y="69"/>
                  </a:lnTo>
                  <a:lnTo>
                    <a:pt x="11" y="69"/>
                  </a:lnTo>
                  <a:lnTo>
                    <a:pt x="10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70"/>
                  </a:lnTo>
                  <a:lnTo>
                    <a:pt x="4" y="69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1" y="63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7" y="41"/>
                  </a:lnTo>
                  <a:lnTo>
                    <a:pt x="13" y="41"/>
                  </a:lnTo>
                  <a:lnTo>
                    <a:pt x="19" y="40"/>
                  </a:lnTo>
                  <a:lnTo>
                    <a:pt x="26" y="40"/>
                  </a:lnTo>
                  <a:lnTo>
                    <a:pt x="35" y="38"/>
                  </a:lnTo>
                  <a:lnTo>
                    <a:pt x="43" y="37"/>
                  </a:lnTo>
                  <a:lnTo>
                    <a:pt x="54" y="37"/>
                  </a:lnTo>
                  <a:lnTo>
                    <a:pt x="65" y="35"/>
                  </a:lnTo>
                  <a:lnTo>
                    <a:pt x="77" y="34"/>
                  </a:lnTo>
                  <a:lnTo>
                    <a:pt x="90" y="31"/>
                  </a:lnTo>
                  <a:lnTo>
                    <a:pt x="105" y="30"/>
                  </a:lnTo>
                  <a:lnTo>
                    <a:pt x="119" y="27"/>
                  </a:lnTo>
                  <a:lnTo>
                    <a:pt x="135" y="25"/>
                  </a:lnTo>
                  <a:lnTo>
                    <a:pt x="151" y="22"/>
                  </a:lnTo>
                  <a:lnTo>
                    <a:pt x="170" y="19"/>
                  </a:lnTo>
                  <a:lnTo>
                    <a:pt x="188" y="16"/>
                  </a:lnTo>
                  <a:lnTo>
                    <a:pt x="204" y="15"/>
                  </a:lnTo>
                  <a:lnTo>
                    <a:pt x="220" y="12"/>
                  </a:lnTo>
                  <a:lnTo>
                    <a:pt x="235" y="11"/>
                  </a:lnTo>
                  <a:lnTo>
                    <a:pt x="248" y="9"/>
                  </a:lnTo>
                  <a:lnTo>
                    <a:pt x="261" y="8"/>
                  </a:lnTo>
                  <a:lnTo>
                    <a:pt x="273" y="6"/>
                  </a:lnTo>
                  <a:lnTo>
                    <a:pt x="284" y="5"/>
                  </a:lnTo>
                  <a:lnTo>
                    <a:pt x="295" y="3"/>
                  </a:lnTo>
                  <a:lnTo>
                    <a:pt x="305" y="3"/>
                  </a:lnTo>
                  <a:lnTo>
                    <a:pt x="313" y="2"/>
                  </a:lnTo>
                  <a:lnTo>
                    <a:pt x="321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0" y="0"/>
                  </a:lnTo>
                  <a:lnTo>
                    <a:pt x="344" y="0"/>
                  </a:lnTo>
                  <a:lnTo>
                    <a:pt x="344" y="28"/>
                  </a:lnTo>
                  <a:lnTo>
                    <a:pt x="344" y="2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4695825" y="1346200"/>
              <a:ext cx="95250" cy="423863"/>
            </a:xfrm>
            <a:custGeom>
              <a:avLst/>
              <a:gdLst>
                <a:gd name="T0" fmla="*/ 2 w 60"/>
                <a:gd name="T1" fmla="*/ 20 h 267"/>
                <a:gd name="T2" fmla="*/ 0 w 60"/>
                <a:gd name="T3" fmla="*/ 13 h 267"/>
                <a:gd name="T4" fmla="*/ 0 w 60"/>
                <a:gd name="T5" fmla="*/ 7 h 267"/>
                <a:gd name="T6" fmla="*/ 5 w 60"/>
                <a:gd name="T7" fmla="*/ 2 h 267"/>
                <a:gd name="T8" fmla="*/ 11 w 60"/>
                <a:gd name="T9" fmla="*/ 1 h 267"/>
                <a:gd name="T10" fmla="*/ 21 w 60"/>
                <a:gd name="T11" fmla="*/ 1 h 267"/>
                <a:gd name="T12" fmla="*/ 33 w 60"/>
                <a:gd name="T13" fmla="*/ 2 h 267"/>
                <a:gd name="T14" fmla="*/ 49 w 60"/>
                <a:gd name="T15" fmla="*/ 7 h 267"/>
                <a:gd name="T16" fmla="*/ 59 w 60"/>
                <a:gd name="T17" fmla="*/ 26 h 267"/>
                <a:gd name="T18" fmla="*/ 59 w 60"/>
                <a:gd name="T19" fmla="*/ 55 h 267"/>
                <a:gd name="T20" fmla="*/ 59 w 60"/>
                <a:gd name="T21" fmla="*/ 83 h 267"/>
                <a:gd name="T22" fmla="*/ 59 w 60"/>
                <a:gd name="T23" fmla="*/ 109 h 267"/>
                <a:gd name="T24" fmla="*/ 60 w 60"/>
                <a:gd name="T25" fmla="*/ 132 h 267"/>
                <a:gd name="T26" fmla="*/ 60 w 60"/>
                <a:gd name="T27" fmla="*/ 154 h 267"/>
                <a:gd name="T28" fmla="*/ 60 w 60"/>
                <a:gd name="T29" fmla="*/ 175 h 267"/>
                <a:gd name="T30" fmla="*/ 60 w 60"/>
                <a:gd name="T31" fmla="*/ 192 h 267"/>
                <a:gd name="T32" fmla="*/ 60 w 60"/>
                <a:gd name="T33" fmla="*/ 208 h 267"/>
                <a:gd name="T34" fmla="*/ 59 w 60"/>
                <a:gd name="T35" fmla="*/ 221 h 267"/>
                <a:gd name="T36" fmla="*/ 59 w 60"/>
                <a:gd name="T37" fmla="*/ 234 h 267"/>
                <a:gd name="T38" fmla="*/ 59 w 60"/>
                <a:gd name="T39" fmla="*/ 245 h 267"/>
                <a:gd name="T40" fmla="*/ 57 w 60"/>
                <a:gd name="T41" fmla="*/ 252 h 267"/>
                <a:gd name="T42" fmla="*/ 57 w 60"/>
                <a:gd name="T43" fmla="*/ 259 h 267"/>
                <a:gd name="T44" fmla="*/ 56 w 60"/>
                <a:gd name="T45" fmla="*/ 264 h 267"/>
                <a:gd name="T46" fmla="*/ 56 w 60"/>
                <a:gd name="T47" fmla="*/ 267 h 267"/>
                <a:gd name="T48" fmla="*/ 53 w 60"/>
                <a:gd name="T49" fmla="*/ 267 h 267"/>
                <a:gd name="T50" fmla="*/ 47 w 60"/>
                <a:gd name="T51" fmla="*/ 264 h 267"/>
                <a:gd name="T52" fmla="*/ 43 w 60"/>
                <a:gd name="T53" fmla="*/ 259 h 267"/>
                <a:gd name="T54" fmla="*/ 38 w 60"/>
                <a:gd name="T55" fmla="*/ 253 h 267"/>
                <a:gd name="T56" fmla="*/ 34 w 60"/>
                <a:gd name="T57" fmla="*/ 248 h 267"/>
                <a:gd name="T58" fmla="*/ 33 w 60"/>
                <a:gd name="T59" fmla="*/ 242 h 267"/>
                <a:gd name="T60" fmla="*/ 31 w 60"/>
                <a:gd name="T61" fmla="*/ 234 h 267"/>
                <a:gd name="T62" fmla="*/ 30 w 60"/>
                <a:gd name="T63" fmla="*/ 226 h 267"/>
                <a:gd name="T64" fmla="*/ 28 w 60"/>
                <a:gd name="T65" fmla="*/ 214 h 267"/>
                <a:gd name="T66" fmla="*/ 27 w 60"/>
                <a:gd name="T67" fmla="*/ 202 h 267"/>
                <a:gd name="T68" fmla="*/ 27 w 60"/>
                <a:gd name="T69" fmla="*/ 189 h 267"/>
                <a:gd name="T70" fmla="*/ 27 w 60"/>
                <a:gd name="T71" fmla="*/ 173 h 267"/>
                <a:gd name="T72" fmla="*/ 25 w 60"/>
                <a:gd name="T73" fmla="*/ 150 h 267"/>
                <a:gd name="T74" fmla="*/ 24 w 60"/>
                <a:gd name="T75" fmla="*/ 122 h 267"/>
                <a:gd name="T76" fmla="*/ 22 w 60"/>
                <a:gd name="T77" fmla="*/ 97 h 267"/>
                <a:gd name="T78" fmla="*/ 21 w 60"/>
                <a:gd name="T79" fmla="*/ 77 h 267"/>
                <a:gd name="T80" fmla="*/ 18 w 60"/>
                <a:gd name="T81" fmla="*/ 59 h 267"/>
                <a:gd name="T82" fmla="*/ 16 w 60"/>
                <a:gd name="T83" fmla="*/ 46 h 267"/>
                <a:gd name="T84" fmla="*/ 12 w 60"/>
                <a:gd name="T85" fmla="*/ 36 h 267"/>
                <a:gd name="T86" fmla="*/ 8 w 60"/>
                <a:gd name="T87" fmla="*/ 27 h 267"/>
                <a:gd name="T88" fmla="*/ 3 w 60"/>
                <a:gd name="T89" fmla="*/ 2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" h="267">
                  <a:moveTo>
                    <a:pt x="3" y="23"/>
                  </a:moveTo>
                  <a:lnTo>
                    <a:pt x="2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7" y="1"/>
                  </a:lnTo>
                  <a:lnTo>
                    <a:pt x="33" y="2"/>
                  </a:lnTo>
                  <a:lnTo>
                    <a:pt x="41" y="5"/>
                  </a:lnTo>
                  <a:lnTo>
                    <a:pt x="49" y="7"/>
                  </a:lnTo>
                  <a:lnTo>
                    <a:pt x="57" y="11"/>
                  </a:lnTo>
                  <a:lnTo>
                    <a:pt x="59" y="26"/>
                  </a:lnTo>
                  <a:lnTo>
                    <a:pt x="59" y="40"/>
                  </a:lnTo>
                  <a:lnTo>
                    <a:pt x="59" y="55"/>
                  </a:lnTo>
                  <a:lnTo>
                    <a:pt x="59" y="70"/>
                  </a:lnTo>
                  <a:lnTo>
                    <a:pt x="59" y="83"/>
                  </a:lnTo>
                  <a:lnTo>
                    <a:pt x="59" y="96"/>
                  </a:lnTo>
                  <a:lnTo>
                    <a:pt x="59" y="109"/>
                  </a:lnTo>
                  <a:lnTo>
                    <a:pt x="60" y="121"/>
                  </a:lnTo>
                  <a:lnTo>
                    <a:pt x="60" y="132"/>
                  </a:lnTo>
                  <a:lnTo>
                    <a:pt x="60" y="144"/>
                  </a:lnTo>
                  <a:lnTo>
                    <a:pt x="60" y="154"/>
                  </a:lnTo>
                  <a:lnTo>
                    <a:pt x="60" y="164"/>
                  </a:lnTo>
                  <a:lnTo>
                    <a:pt x="60" y="175"/>
                  </a:lnTo>
                  <a:lnTo>
                    <a:pt x="60" y="183"/>
                  </a:lnTo>
                  <a:lnTo>
                    <a:pt x="60" y="192"/>
                  </a:lnTo>
                  <a:lnTo>
                    <a:pt x="60" y="199"/>
                  </a:lnTo>
                  <a:lnTo>
                    <a:pt x="60" y="208"/>
                  </a:lnTo>
                  <a:lnTo>
                    <a:pt x="60" y="216"/>
                  </a:lnTo>
                  <a:lnTo>
                    <a:pt x="59" y="221"/>
                  </a:lnTo>
                  <a:lnTo>
                    <a:pt x="59" y="229"/>
                  </a:lnTo>
                  <a:lnTo>
                    <a:pt x="59" y="234"/>
                  </a:lnTo>
                  <a:lnTo>
                    <a:pt x="59" y="239"/>
                  </a:lnTo>
                  <a:lnTo>
                    <a:pt x="59" y="245"/>
                  </a:lnTo>
                  <a:lnTo>
                    <a:pt x="59" y="249"/>
                  </a:lnTo>
                  <a:lnTo>
                    <a:pt x="57" y="252"/>
                  </a:lnTo>
                  <a:lnTo>
                    <a:pt x="57" y="256"/>
                  </a:lnTo>
                  <a:lnTo>
                    <a:pt x="57" y="259"/>
                  </a:lnTo>
                  <a:lnTo>
                    <a:pt x="57" y="261"/>
                  </a:lnTo>
                  <a:lnTo>
                    <a:pt x="56" y="264"/>
                  </a:lnTo>
                  <a:lnTo>
                    <a:pt x="56" y="265"/>
                  </a:lnTo>
                  <a:lnTo>
                    <a:pt x="56" y="267"/>
                  </a:lnTo>
                  <a:lnTo>
                    <a:pt x="54" y="267"/>
                  </a:lnTo>
                  <a:lnTo>
                    <a:pt x="53" y="267"/>
                  </a:lnTo>
                  <a:lnTo>
                    <a:pt x="50" y="265"/>
                  </a:lnTo>
                  <a:lnTo>
                    <a:pt x="47" y="264"/>
                  </a:lnTo>
                  <a:lnTo>
                    <a:pt x="46" y="262"/>
                  </a:lnTo>
                  <a:lnTo>
                    <a:pt x="43" y="259"/>
                  </a:lnTo>
                  <a:lnTo>
                    <a:pt x="40" y="258"/>
                  </a:lnTo>
                  <a:lnTo>
                    <a:pt x="38" y="253"/>
                  </a:lnTo>
                  <a:lnTo>
                    <a:pt x="35" y="251"/>
                  </a:lnTo>
                  <a:lnTo>
                    <a:pt x="34" y="248"/>
                  </a:lnTo>
                  <a:lnTo>
                    <a:pt x="34" y="245"/>
                  </a:lnTo>
                  <a:lnTo>
                    <a:pt x="33" y="242"/>
                  </a:lnTo>
                  <a:lnTo>
                    <a:pt x="31" y="239"/>
                  </a:lnTo>
                  <a:lnTo>
                    <a:pt x="31" y="234"/>
                  </a:lnTo>
                  <a:lnTo>
                    <a:pt x="30" y="230"/>
                  </a:lnTo>
                  <a:lnTo>
                    <a:pt x="30" y="226"/>
                  </a:lnTo>
                  <a:lnTo>
                    <a:pt x="28" y="220"/>
                  </a:lnTo>
                  <a:lnTo>
                    <a:pt x="28" y="214"/>
                  </a:lnTo>
                  <a:lnTo>
                    <a:pt x="28" y="208"/>
                  </a:lnTo>
                  <a:lnTo>
                    <a:pt x="27" y="202"/>
                  </a:lnTo>
                  <a:lnTo>
                    <a:pt x="27" y="195"/>
                  </a:lnTo>
                  <a:lnTo>
                    <a:pt x="27" y="189"/>
                  </a:lnTo>
                  <a:lnTo>
                    <a:pt x="27" y="182"/>
                  </a:lnTo>
                  <a:lnTo>
                    <a:pt x="27" y="173"/>
                  </a:lnTo>
                  <a:lnTo>
                    <a:pt x="27" y="166"/>
                  </a:lnTo>
                  <a:lnTo>
                    <a:pt x="25" y="150"/>
                  </a:lnTo>
                  <a:lnTo>
                    <a:pt x="24" y="135"/>
                  </a:lnTo>
                  <a:lnTo>
                    <a:pt x="24" y="122"/>
                  </a:lnTo>
                  <a:lnTo>
                    <a:pt x="22" y="109"/>
                  </a:lnTo>
                  <a:lnTo>
                    <a:pt x="22" y="97"/>
                  </a:lnTo>
                  <a:lnTo>
                    <a:pt x="22" y="87"/>
                  </a:lnTo>
                  <a:lnTo>
                    <a:pt x="21" y="77"/>
                  </a:lnTo>
                  <a:lnTo>
                    <a:pt x="19" y="68"/>
                  </a:lnTo>
                  <a:lnTo>
                    <a:pt x="18" y="59"/>
                  </a:lnTo>
                  <a:lnTo>
                    <a:pt x="18" y="52"/>
                  </a:lnTo>
                  <a:lnTo>
                    <a:pt x="16" y="46"/>
                  </a:lnTo>
                  <a:lnTo>
                    <a:pt x="14" y="40"/>
                  </a:lnTo>
                  <a:lnTo>
                    <a:pt x="12" y="36"/>
                  </a:lnTo>
                  <a:lnTo>
                    <a:pt x="11" y="32"/>
                  </a:lnTo>
                  <a:lnTo>
                    <a:pt x="8" y="27"/>
                  </a:lnTo>
                  <a:lnTo>
                    <a:pt x="3" y="23"/>
                  </a:lnTo>
                  <a:lnTo>
                    <a:pt x="3" y="2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4760913" y="1292225"/>
              <a:ext cx="493713" cy="508000"/>
            </a:xfrm>
            <a:custGeom>
              <a:avLst/>
              <a:gdLst>
                <a:gd name="T0" fmla="*/ 289 w 311"/>
                <a:gd name="T1" fmla="*/ 115 h 320"/>
                <a:gd name="T2" fmla="*/ 289 w 311"/>
                <a:gd name="T3" fmla="*/ 140 h 320"/>
                <a:gd name="T4" fmla="*/ 289 w 311"/>
                <a:gd name="T5" fmla="*/ 171 h 320"/>
                <a:gd name="T6" fmla="*/ 283 w 311"/>
                <a:gd name="T7" fmla="*/ 244 h 320"/>
                <a:gd name="T8" fmla="*/ 276 w 311"/>
                <a:gd name="T9" fmla="*/ 280 h 320"/>
                <a:gd name="T10" fmla="*/ 267 w 311"/>
                <a:gd name="T11" fmla="*/ 305 h 320"/>
                <a:gd name="T12" fmla="*/ 260 w 311"/>
                <a:gd name="T13" fmla="*/ 318 h 320"/>
                <a:gd name="T14" fmla="*/ 254 w 311"/>
                <a:gd name="T15" fmla="*/ 318 h 320"/>
                <a:gd name="T16" fmla="*/ 247 w 311"/>
                <a:gd name="T17" fmla="*/ 311 h 320"/>
                <a:gd name="T18" fmla="*/ 238 w 311"/>
                <a:gd name="T19" fmla="*/ 299 h 320"/>
                <a:gd name="T20" fmla="*/ 226 w 311"/>
                <a:gd name="T21" fmla="*/ 280 h 320"/>
                <a:gd name="T22" fmla="*/ 213 w 311"/>
                <a:gd name="T23" fmla="*/ 257 h 320"/>
                <a:gd name="T24" fmla="*/ 208 w 311"/>
                <a:gd name="T25" fmla="*/ 238 h 320"/>
                <a:gd name="T26" fmla="*/ 225 w 311"/>
                <a:gd name="T27" fmla="*/ 233 h 320"/>
                <a:gd name="T28" fmla="*/ 231 w 311"/>
                <a:gd name="T29" fmla="*/ 229 h 320"/>
                <a:gd name="T30" fmla="*/ 234 w 311"/>
                <a:gd name="T31" fmla="*/ 219 h 320"/>
                <a:gd name="T32" fmla="*/ 237 w 311"/>
                <a:gd name="T33" fmla="*/ 203 h 320"/>
                <a:gd name="T34" fmla="*/ 238 w 311"/>
                <a:gd name="T35" fmla="*/ 181 h 320"/>
                <a:gd name="T36" fmla="*/ 238 w 311"/>
                <a:gd name="T37" fmla="*/ 153 h 320"/>
                <a:gd name="T38" fmla="*/ 238 w 311"/>
                <a:gd name="T39" fmla="*/ 124 h 320"/>
                <a:gd name="T40" fmla="*/ 238 w 311"/>
                <a:gd name="T41" fmla="*/ 99 h 320"/>
                <a:gd name="T42" fmla="*/ 237 w 311"/>
                <a:gd name="T43" fmla="*/ 79 h 320"/>
                <a:gd name="T44" fmla="*/ 235 w 311"/>
                <a:gd name="T45" fmla="*/ 66 h 320"/>
                <a:gd name="T46" fmla="*/ 234 w 311"/>
                <a:gd name="T47" fmla="*/ 57 h 320"/>
                <a:gd name="T48" fmla="*/ 229 w 311"/>
                <a:gd name="T49" fmla="*/ 53 h 320"/>
                <a:gd name="T50" fmla="*/ 219 w 311"/>
                <a:gd name="T51" fmla="*/ 50 h 320"/>
                <a:gd name="T52" fmla="*/ 206 w 311"/>
                <a:gd name="T53" fmla="*/ 45 h 320"/>
                <a:gd name="T54" fmla="*/ 191 w 311"/>
                <a:gd name="T55" fmla="*/ 45 h 320"/>
                <a:gd name="T56" fmla="*/ 171 w 311"/>
                <a:gd name="T57" fmla="*/ 48 h 320"/>
                <a:gd name="T58" fmla="*/ 139 w 311"/>
                <a:gd name="T59" fmla="*/ 53 h 320"/>
                <a:gd name="T60" fmla="*/ 95 w 311"/>
                <a:gd name="T61" fmla="*/ 58 h 320"/>
                <a:gd name="T62" fmla="*/ 43 w 311"/>
                <a:gd name="T63" fmla="*/ 69 h 320"/>
                <a:gd name="T64" fmla="*/ 0 w 311"/>
                <a:gd name="T65" fmla="*/ 41 h 320"/>
                <a:gd name="T66" fmla="*/ 38 w 311"/>
                <a:gd name="T67" fmla="*/ 39 h 320"/>
                <a:gd name="T68" fmla="*/ 86 w 311"/>
                <a:gd name="T69" fmla="*/ 35 h 320"/>
                <a:gd name="T70" fmla="*/ 135 w 311"/>
                <a:gd name="T71" fmla="*/ 28 h 320"/>
                <a:gd name="T72" fmla="*/ 161 w 311"/>
                <a:gd name="T73" fmla="*/ 22 h 320"/>
                <a:gd name="T74" fmla="*/ 183 w 311"/>
                <a:gd name="T75" fmla="*/ 18 h 320"/>
                <a:gd name="T76" fmla="*/ 199 w 311"/>
                <a:gd name="T77" fmla="*/ 15 h 320"/>
                <a:gd name="T78" fmla="*/ 212 w 311"/>
                <a:gd name="T79" fmla="*/ 10 h 320"/>
                <a:gd name="T80" fmla="*/ 219 w 311"/>
                <a:gd name="T81" fmla="*/ 7 h 320"/>
                <a:gd name="T82" fmla="*/ 240 w 311"/>
                <a:gd name="T83" fmla="*/ 1 h 320"/>
                <a:gd name="T84" fmla="*/ 248 w 311"/>
                <a:gd name="T85" fmla="*/ 1 h 320"/>
                <a:gd name="T86" fmla="*/ 262 w 311"/>
                <a:gd name="T87" fmla="*/ 7 h 320"/>
                <a:gd name="T88" fmla="*/ 282 w 311"/>
                <a:gd name="T89" fmla="*/ 16 h 320"/>
                <a:gd name="T90" fmla="*/ 299 w 311"/>
                <a:gd name="T91" fmla="*/ 29 h 320"/>
                <a:gd name="T92" fmla="*/ 310 w 311"/>
                <a:gd name="T93" fmla="*/ 38 h 320"/>
                <a:gd name="T94" fmla="*/ 310 w 311"/>
                <a:gd name="T95" fmla="*/ 44 h 320"/>
                <a:gd name="T96" fmla="*/ 301 w 311"/>
                <a:gd name="T97" fmla="*/ 60 h 320"/>
                <a:gd name="T98" fmla="*/ 294 w 311"/>
                <a:gd name="T99" fmla="*/ 73 h 320"/>
                <a:gd name="T100" fmla="*/ 289 w 311"/>
                <a:gd name="T101" fmla="*/ 89 h 320"/>
                <a:gd name="T102" fmla="*/ 289 w 311"/>
                <a:gd name="T103" fmla="*/ 10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" h="320">
                  <a:moveTo>
                    <a:pt x="289" y="102"/>
                  </a:moveTo>
                  <a:lnTo>
                    <a:pt x="289" y="108"/>
                  </a:lnTo>
                  <a:lnTo>
                    <a:pt x="289" y="115"/>
                  </a:lnTo>
                  <a:lnTo>
                    <a:pt x="289" y="123"/>
                  </a:lnTo>
                  <a:lnTo>
                    <a:pt x="289" y="131"/>
                  </a:lnTo>
                  <a:lnTo>
                    <a:pt x="289" y="140"/>
                  </a:lnTo>
                  <a:lnTo>
                    <a:pt x="289" y="150"/>
                  </a:lnTo>
                  <a:lnTo>
                    <a:pt x="289" y="161"/>
                  </a:lnTo>
                  <a:lnTo>
                    <a:pt x="289" y="171"/>
                  </a:lnTo>
                  <a:lnTo>
                    <a:pt x="288" y="194"/>
                  </a:lnTo>
                  <a:lnTo>
                    <a:pt x="286" y="219"/>
                  </a:lnTo>
                  <a:lnTo>
                    <a:pt x="283" y="244"/>
                  </a:lnTo>
                  <a:lnTo>
                    <a:pt x="279" y="268"/>
                  </a:lnTo>
                  <a:lnTo>
                    <a:pt x="278" y="274"/>
                  </a:lnTo>
                  <a:lnTo>
                    <a:pt x="276" y="280"/>
                  </a:lnTo>
                  <a:lnTo>
                    <a:pt x="273" y="290"/>
                  </a:lnTo>
                  <a:lnTo>
                    <a:pt x="270" y="298"/>
                  </a:lnTo>
                  <a:lnTo>
                    <a:pt x="267" y="305"/>
                  </a:lnTo>
                  <a:lnTo>
                    <a:pt x="264" y="311"/>
                  </a:lnTo>
                  <a:lnTo>
                    <a:pt x="262" y="315"/>
                  </a:lnTo>
                  <a:lnTo>
                    <a:pt x="260" y="318"/>
                  </a:lnTo>
                  <a:lnTo>
                    <a:pt x="257" y="320"/>
                  </a:lnTo>
                  <a:lnTo>
                    <a:pt x="256" y="320"/>
                  </a:lnTo>
                  <a:lnTo>
                    <a:pt x="254" y="318"/>
                  </a:lnTo>
                  <a:lnTo>
                    <a:pt x="253" y="317"/>
                  </a:lnTo>
                  <a:lnTo>
                    <a:pt x="250" y="314"/>
                  </a:lnTo>
                  <a:lnTo>
                    <a:pt x="247" y="311"/>
                  </a:lnTo>
                  <a:lnTo>
                    <a:pt x="245" y="308"/>
                  </a:lnTo>
                  <a:lnTo>
                    <a:pt x="241" y="304"/>
                  </a:lnTo>
                  <a:lnTo>
                    <a:pt x="238" y="299"/>
                  </a:lnTo>
                  <a:lnTo>
                    <a:pt x="235" y="293"/>
                  </a:lnTo>
                  <a:lnTo>
                    <a:pt x="231" y="287"/>
                  </a:lnTo>
                  <a:lnTo>
                    <a:pt x="226" y="280"/>
                  </a:lnTo>
                  <a:lnTo>
                    <a:pt x="222" y="273"/>
                  </a:lnTo>
                  <a:lnTo>
                    <a:pt x="218" y="266"/>
                  </a:lnTo>
                  <a:lnTo>
                    <a:pt x="213" y="257"/>
                  </a:lnTo>
                  <a:lnTo>
                    <a:pt x="209" y="247"/>
                  </a:lnTo>
                  <a:lnTo>
                    <a:pt x="203" y="238"/>
                  </a:lnTo>
                  <a:lnTo>
                    <a:pt x="208" y="238"/>
                  </a:lnTo>
                  <a:lnTo>
                    <a:pt x="213" y="236"/>
                  </a:lnTo>
                  <a:lnTo>
                    <a:pt x="219" y="236"/>
                  </a:lnTo>
                  <a:lnTo>
                    <a:pt x="225" y="233"/>
                  </a:lnTo>
                  <a:lnTo>
                    <a:pt x="228" y="233"/>
                  </a:lnTo>
                  <a:lnTo>
                    <a:pt x="229" y="232"/>
                  </a:lnTo>
                  <a:lnTo>
                    <a:pt x="231" y="229"/>
                  </a:lnTo>
                  <a:lnTo>
                    <a:pt x="231" y="226"/>
                  </a:lnTo>
                  <a:lnTo>
                    <a:pt x="232" y="223"/>
                  </a:lnTo>
                  <a:lnTo>
                    <a:pt x="234" y="219"/>
                  </a:lnTo>
                  <a:lnTo>
                    <a:pt x="235" y="214"/>
                  </a:lnTo>
                  <a:lnTo>
                    <a:pt x="235" y="209"/>
                  </a:lnTo>
                  <a:lnTo>
                    <a:pt x="237" y="203"/>
                  </a:lnTo>
                  <a:lnTo>
                    <a:pt x="237" y="196"/>
                  </a:lnTo>
                  <a:lnTo>
                    <a:pt x="237" y="188"/>
                  </a:lnTo>
                  <a:lnTo>
                    <a:pt x="238" y="181"/>
                  </a:lnTo>
                  <a:lnTo>
                    <a:pt x="238" y="172"/>
                  </a:lnTo>
                  <a:lnTo>
                    <a:pt x="238" y="163"/>
                  </a:lnTo>
                  <a:lnTo>
                    <a:pt x="238" y="153"/>
                  </a:lnTo>
                  <a:lnTo>
                    <a:pt x="238" y="143"/>
                  </a:lnTo>
                  <a:lnTo>
                    <a:pt x="238" y="133"/>
                  </a:lnTo>
                  <a:lnTo>
                    <a:pt x="238" y="124"/>
                  </a:lnTo>
                  <a:lnTo>
                    <a:pt x="238" y="115"/>
                  </a:lnTo>
                  <a:lnTo>
                    <a:pt x="238" y="107"/>
                  </a:lnTo>
                  <a:lnTo>
                    <a:pt x="238" y="99"/>
                  </a:lnTo>
                  <a:lnTo>
                    <a:pt x="237" y="92"/>
                  </a:lnTo>
                  <a:lnTo>
                    <a:pt x="237" y="86"/>
                  </a:lnTo>
                  <a:lnTo>
                    <a:pt x="237" y="79"/>
                  </a:lnTo>
                  <a:lnTo>
                    <a:pt x="235" y="74"/>
                  </a:lnTo>
                  <a:lnTo>
                    <a:pt x="235" y="70"/>
                  </a:lnTo>
                  <a:lnTo>
                    <a:pt x="235" y="66"/>
                  </a:lnTo>
                  <a:lnTo>
                    <a:pt x="234" y="61"/>
                  </a:lnTo>
                  <a:lnTo>
                    <a:pt x="234" y="58"/>
                  </a:lnTo>
                  <a:lnTo>
                    <a:pt x="234" y="57"/>
                  </a:lnTo>
                  <a:lnTo>
                    <a:pt x="232" y="55"/>
                  </a:lnTo>
                  <a:lnTo>
                    <a:pt x="232" y="54"/>
                  </a:lnTo>
                  <a:lnTo>
                    <a:pt x="229" y="53"/>
                  </a:lnTo>
                  <a:lnTo>
                    <a:pt x="226" y="51"/>
                  </a:lnTo>
                  <a:lnTo>
                    <a:pt x="224" y="51"/>
                  </a:lnTo>
                  <a:lnTo>
                    <a:pt x="219" y="50"/>
                  </a:lnTo>
                  <a:lnTo>
                    <a:pt x="216" y="48"/>
                  </a:lnTo>
                  <a:lnTo>
                    <a:pt x="210" y="47"/>
                  </a:lnTo>
                  <a:lnTo>
                    <a:pt x="206" y="45"/>
                  </a:lnTo>
                  <a:lnTo>
                    <a:pt x="200" y="45"/>
                  </a:lnTo>
                  <a:lnTo>
                    <a:pt x="197" y="45"/>
                  </a:lnTo>
                  <a:lnTo>
                    <a:pt x="191" y="45"/>
                  </a:lnTo>
                  <a:lnTo>
                    <a:pt x="186" y="45"/>
                  </a:lnTo>
                  <a:lnTo>
                    <a:pt x="178" y="47"/>
                  </a:lnTo>
                  <a:lnTo>
                    <a:pt x="171" y="48"/>
                  </a:lnTo>
                  <a:lnTo>
                    <a:pt x="161" y="48"/>
                  </a:lnTo>
                  <a:lnTo>
                    <a:pt x="151" y="50"/>
                  </a:lnTo>
                  <a:lnTo>
                    <a:pt x="139" y="53"/>
                  </a:lnTo>
                  <a:lnTo>
                    <a:pt x="126" y="54"/>
                  </a:lnTo>
                  <a:lnTo>
                    <a:pt x="111" y="57"/>
                  </a:lnTo>
                  <a:lnTo>
                    <a:pt x="95" y="58"/>
                  </a:lnTo>
                  <a:lnTo>
                    <a:pt x="79" y="61"/>
                  </a:lnTo>
                  <a:lnTo>
                    <a:pt x="62" y="66"/>
                  </a:lnTo>
                  <a:lnTo>
                    <a:pt x="43" y="69"/>
                  </a:lnTo>
                  <a:lnTo>
                    <a:pt x="22" y="72"/>
                  </a:lnTo>
                  <a:lnTo>
                    <a:pt x="0" y="76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25" y="41"/>
                  </a:lnTo>
                  <a:lnTo>
                    <a:pt x="38" y="39"/>
                  </a:lnTo>
                  <a:lnTo>
                    <a:pt x="53" y="39"/>
                  </a:lnTo>
                  <a:lnTo>
                    <a:pt x="69" y="36"/>
                  </a:lnTo>
                  <a:lnTo>
                    <a:pt x="86" y="35"/>
                  </a:lnTo>
                  <a:lnTo>
                    <a:pt x="105" y="32"/>
                  </a:lnTo>
                  <a:lnTo>
                    <a:pt x="124" y="29"/>
                  </a:lnTo>
                  <a:lnTo>
                    <a:pt x="135" y="28"/>
                  </a:lnTo>
                  <a:lnTo>
                    <a:pt x="143" y="25"/>
                  </a:lnTo>
                  <a:lnTo>
                    <a:pt x="152" y="23"/>
                  </a:lnTo>
                  <a:lnTo>
                    <a:pt x="161" y="22"/>
                  </a:lnTo>
                  <a:lnTo>
                    <a:pt x="168" y="20"/>
                  </a:lnTo>
                  <a:lnTo>
                    <a:pt x="175" y="19"/>
                  </a:lnTo>
                  <a:lnTo>
                    <a:pt x="183" y="18"/>
                  </a:lnTo>
                  <a:lnTo>
                    <a:pt x="189" y="16"/>
                  </a:lnTo>
                  <a:lnTo>
                    <a:pt x="194" y="16"/>
                  </a:lnTo>
                  <a:lnTo>
                    <a:pt x="199" y="15"/>
                  </a:lnTo>
                  <a:lnTo>
                    <a:pt x="205" y="13"/>
                  </a:lnTo>
                  <a:lnTo>
                    <a:pt x="208" y="12"/>
                  </a:lnTo>
                  <a:lnTo>
                    <a:pt x="212" y="10"/>
                  </a:lnTo>
                  <a:lnTo>
                    <a:pt x="215" y="9"/>
                  </a:lnTo>
                  <a:lnTo>
                    <a:pt x="218" y="7"/>
                  </a:lnTo>
                  <a:lnTo>
                    <a:pt x="219" y="7"/>
                  </a:lnTo>
                  <a:lnTo>
                    <a:pt x="226" y="4"/>
                  </a:lnTo>
                  <a:lnTo>
                    <a:pt x="234" y="3"/>
                  </a:lnTo>
                  <a:lnTo>
                    <a:pt x="240" y="1"/>
                  </a:lnTo>
                  <a:lnTo>
                    <a:pt x="244" y="0"/>
                  </a:lnTo>
                  <a:lnTo>
                    <a:pt x="247" y="1"/>
                  </a:lnTo>
                  <a:lnTo>
                    <a:pt x="248" y="1"/>
                  </a:lnTo>
                  <a:lnTo>
                    <a:pt x="253" y="3"/>
                  </a:lnTo>
                  <a:lnTo>
                    <a:pt x="257" y="4"/>
                  </a:lnTo>
                  <a:lnTo>
                    <a:pt x="262" y="7"/>
                  </a:lnTo>
                  <a:lnTo>
                    <a:pt x="267" y="10"/>
                  </a:lnTo>
                  <a:lnTo>
                    <a:pt x="275" y="13"/>
                  </a:lnTo>
                  <a:lnTo>
                    <a:pt x="282" y="16"/>
                  </a:lnTo>
                  <a:lnTo>
                    <a:pt x="289" y="20"/>
                  </a:lnTo>
                  <a:lnTo>
                    <a:pt x="295" y="25"/>
                  </a:lnTo>
                  <a:lnTo>
                    <a:pt x="299" y="29"/>
                  </a:lnTo>
                  <a:lnTo>
                    <a:pt x="304" y="32"/>
                  </a:lnTo>
                  <a:lnTo>
                    <a:pt x="307" y="35"/>
                  </a:lnTo>
                  <a:lnTo>
                    <a:pt x="310" y="38"/>
                  </a:lnTo>
                  <a:lnTo>
                    <a:pt x="311" y="39"/>
                  </a:lnTo>
                  <a:lnTo>
                    <a:pt x="311" y="41"/>
                  </a:lnTo>
                  <a:lnTo>
                    <a:pt x="310" y="44"/>
                  </a:lnTo>
                  <a:lnTo>
                    <a:pt x="308" y="48"/>
                  </a:lnTo>
                  <a:lnTo>
                    <a:pt x="305" y="54"/>
                  </a:lnTo>
                  <a:lnTo>
                    <a:pt x="301" y="60"/>
                  </a:lnTo>
                  <a:lnTo>
                    <a:pt x="298" y="64"/>
                  </a:lnTo>
                  <a:lnTo>
                    <a:pt x="295" y="69"/>
                  </a:lnTo>
                  <a:lnTo>
                    <a:pt x="294" y="73"/>
                  </a:lnTo>
                  <a:lnTo>
                    <a:pt x="292" y="77"/>
                  </a:lnTo>
                  <a:lnTo>
                    <a:pt x="291" y="83"/>
                  </a:lnTo>
                  <a:lnTo>
                    <a:pt x="289" y="89"/>
                  </a:lnTo>
                  <a:lnTo>
                    <a:pt x="289" y="95"/>
                  </a:lnTo>
                  <a:lnTo>
                    <a:pt x="289" y="102"/>
                  </a:lnTo>
                  <a:lnTo>
                    <a:pt x="289" y="10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4776788" y="1468438"/>
              <a:ext cx="280988" cy="80963"/>
            </a:xfrm>
            <a:custGeom>
              <a:avLst/>
              <a:gdLst>
                <a:gd name="T0" fmla="*/ 76 w 177"/>
                <a:gd name="T1" fmla="*/ 10 h 51"/>
                <a:gd name="T2" fmla="*/ 82 w 177"/>
                <a:gd name="T3" fmla="*/ 9 h 51"/>
                <a:gd name="T4" fmla="*/ 88 w 177"/>
                <a:gd name="T5" fmla="*/ 7 h 51"/>
                <a:gd name="T6" fmla="*/ 100 w 177"/>
                <a:gd name="T7" fmla="*/ 6 h 51"/>
                <a:gd name="T8" fmla="*/ 108 w 177"/>
                <a:gd name="T9" fmla="*/ 4 h 51"/>
                <a:gd name="T10" fmla="*/ 117 w 177"/>
                <a:gd name="T11" fmla="*/ 3 h 51"/>
                <a:gd name="T12" fmla="*/ 125 w 177"/>
                <a:gd name="T13" fmla="*/ 1 h 51"/>
                <a:gd name="T14" fmla="*/ 130 w 177"/>
                <a:gd name="T15" fmla="*/ 0 h 51"/>
                <a:gd name="T16" fmla="*/ 136 w 177"/>
                <a:gd name="T17" fmla="*/ 0 h 51"/>
                <a:gd name="T18" fmla="*/ 139 w 177"/>
                <a:gd name="T19" fmla="*/ 0 h 51"/>
                <a:gd name="T20" fmla="*/ 146 w 177"/>
                <a:gd name="T21" fmla="*/ 0 h 51"/>
                <a:gd name="T22" fmla="*/ 152 w 177"/>
                <a:gd name="T23" fmla="*/ 0 h 51"/>
                <a:gd name="T24" fmla="*/ 158 w 177"/>
                <a:gd name="T25" fmla="*/ 1 h 51"/>
                <a:gd name="T26" fmla="*/ 165 w 177"/>
                <a:gd name="T27" fmla="*/ 3 h 51"/>
                <a:gd name="T28" fmla="*/ 168 w 177"/>
                <a:gd name="T29" fmla="*/ 4 h 51"/>
                <a:gd name="T30" fmla="*/ 171 w 177"/>
                <a:gd name="T31" fmla="*/ 6 h 51"/>
                <a:gd name="T32" fmla="*/ 173 w 177"/>
                <a:gd name="T33" fmla="*/ 7 h 51"/>
                <a:gd name="T34" fmla="*/ 176 w 177"/>
                <a:gd name="T35" fmla="*/ 10 h 51"/>
                <a:gd name="T36" fmla="*/ 176 w 177"/>
                <a:gd name="T37" fmla="*/ 12 h 51"/>
                <a:gd name="T38" fmla="*/ 177 w 177"/>
                <a:gd name="T39" fmla="*/ 13 h 51"/>
                <a:gd name="T40" fmla="*/ 177 w 177"/>
                <a:gd name="T41" fmla="*/ 14 h 51"/>
                <a:gd name="T42" fmla="*/ 177 w 177"/>
                <a:gd name="T43" fmla="*/ 16 h 51"/>
                <a:gd name="T44" fmla="*/ 177 w 177"/>
                <a:gd name="T45" fmla="*/ 17 h 51"/>
                <a:gd name="T46" fmla="*/ 177 w 177"/>
                <a:gd name="T47" fmla="*/ 20 h 51"/>
                <a:gd name="T48" fmla="*/ 176 w 177"/>
                <a:gd name="T49" fmla="*/ 22 h 51"/>
                <a:gd name="T50" fmla="*/ 173 w 177"/>
                <a:gd name="T51" fmla="*/ 23 h 51"/>
                <a:gd name="T52" fmla="*/ 170 w 177"/>
                <a:gd name="T53" fmla="*/ 25 h 51"/>
                <a:gd name="T54" fmla="*/ 167 w 177"/>
                <a:gd name="T55" fmla="*/ 26 h 51"/>
                <a:gd name="T56" fmla="*/ 162 w 177"/>
                <a:gd name="T57" fmla="*/ 28 h 51"/>
                <a:gd name="T58" fmla="*/ 158 w 177"/>
                <a:gd name="T59" fmla="*/ 29 h 51"/>
                <a:gd name="T60" fmla="*/ 152 w 177"/>
                <a:gd name="T61" fmla="*/ 31 h 51"/>
                <a:gd name="T62" fmla="*/ 145 w 177"/>
                <a:gd name="T63" fmla="*/ 32 h 51"/>
                <a:gd name="T64" fmla="*/ 136 w 177"/>
                <a:gd name="T65" fmla="*/ 33 h 51"/>
                <a:gd name="T66" fmla="*/ 127 w 177"/>
                <a:gd name="T67" fmla="*/ 35 h 51"/>
                <a:gd name="T68" fmla="*/ 117 w 177"/>
                <a:gd name="T69" fmla="*/ 36 h 51"/>
                <a:gd name="T70" fmla="*/ 107 w 177"/>
                <a:gd name="T71" fmla="*/ 38 h 51"/>
                <a:gd name="T72" fmla="*/ 95 w 177"/>
                <a:gd name="T73" fmla="*/ 39 h 51"/>
                <a:gd name="T74" fmla="*/ 82 w 177"/>
                <a:gd name="T75" fmla="*/ 41 h 51"/>
                <a:gd name="T76" fmla="*/ 69 w 177"/>
                <a:gd name="T77" fmla="*/ 44 h 51"/>
                <a:gd name="T78" fmla="*/ 56 w 177"/>
                <a:gd name="T79" fmla="*/ 45 h 51"/>
                <a:gd name="T80" fmla="*/ 44 w 177"/>
                <a:gd name="T81" fmla="*/ 47 h 51"/>
                <a:gd name="T82" fmla="*/ 33 w 177"/>
                <a:gd name="T83" fmla="*/ 48 h 51"/>
                <a:gd name="T84" fmla="*/ 24 w 177"/>
                <a:gd name="T85" fmla="*/ 50 h 51"/>
                <a:gd name="T86" fmla="*/ 15 w 177"/>
                <a:gd name="T87" fmla="*/ 50 h 51"/>
                <a:gd name="T88" fmla="*/ 6 w 177"/>
                <a:gd name="T89" fmla="*/ 51 h 51"/>
                <a:gd name="T90" fmla="*/ 0 w 177"/>
                <a:gd name="T91" fmla="*/ 51 h 51"/>
                <a:gd name="T92" fmla="*/ 0 w 177"/>
                <a:gd name="T93" fmla="*/ 16 h 51"/>
                <a:gd name="T94" fmla="*/ 6 w 177"/>
                <a:gd name="T95" fmla="*/ 17 h 51"/>
                <a:gd name="T96" fmla="*/ 14 w 177"/>
                <a:gd name="T97" fmla="*/ 17 h 51"/>
                <a:gd name="T98" fmla="*/ 22 w 177"/>
                <a:gd name="T99" fmla="*/ 17 h 51"/>
                <a:gd name="T100" fmla="*/ 31 w 177"/>
                <a:gd name="T101" fmla="*/ 16 h 51"/>
                <a:gd name="T102" fmla="*/ 41 w 177"/>
                <a:gd name="T103" fmla="*/ 14 h 51"/>
                <a:gd name="T104" fmla="*/ 52 w 177"/>
                <a:gd name="T105" fmla="*/ 13 h 51"/>
                <a:gd name="T106" fmla="*/ 63 w 177"/>
                <a:gd name="T107" fmla="*/ 12 h 51"/>
                <a:gd name="T108" fmla="*/ 76 w 177"/>
                <a:gd name="T109" fmla="*/ 10 h 51"/>
                <a:gd name="T110" fmla="*/ 76 w 177"/>
                <a:gd name="T111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7" h="51">
                  <a:moveTo>
                    <a:pt x="76" y="10"/>
                  </a:moveTo>
                  <a:lnTo>
                    <a:pt x="82" y="9"/>
                  </a:lnTo>
                  <a:lnTo>
                    <a:pt x="88" y="7"/>
                  </a:lnTo>
                  <a:lnTo>
                    <a:pt x="100" y="6"/>
                  </a:lnTo>
                  <a:lnTo>
                    <a:pt x="108" y="4"/>
                  </a:lnTo>
                  <a:lnTo>
                    <a:pt x="117" y="3"/>
                  </a:lnTo>
                  <a:lnTo>
                    <a:pt x="125" y="1"/>
                  </a:lnTo>
                  <a:lnTo>
                    <a:pt x="130" y="0"/>
                  </a:lnTo>
                  <a:lnTo>
                    <a:pt x="136" y="0"/>
                  </a:lnTo>
                  <a:lnTo>
                    <a:pt x="139" y="0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8" y="1"/>
                  </a:lnTo>
                  <a:lnTo>
                    <a:pt x="165" y="3"/>
                  </a:lnTo>
                  <a:lnTo>
                    <a:pt x="168" y="4"/>
                  </a:lnTo>
                  <a:lnTo>
                    <a:pt x="171" y="6"/>
                  </a:lnTo>
                  <a:lnTo>
                    <a:pt x="173" y="7"/>
                  </a:lnTo>
                  <a:lnTo>
                    <a:pt x="176" y="10"/>
                  </a:lnTo>
                  <a:lnTo>
                    <a:pt x="176" y="12"/>
                  </a:lnTo>
                  <a:lnTo>
                    <a:pt x="177" y="13"/>
                  </a:lnTo>
                  <a:lnTo>
                    <a:pt x="177" y="14"/>
                  </a:lnTo>
                  <a:lnTo>
                    <a:pt x="177" y="16"/>
                  </a:lnTo>
                  <a:lnTo>
                    <a:pt x="177" y="17"/>
                  </a:lnTo>
                  <a:lnTo>
                    <a:pt x="177" y="20"/>
                  </a:lnTo>
                  <a:lnTo>
                    <a:pt x="176" y="22"/>
                  </a:lnTo>
                  <a:lnTo>
                    <a:pt x="173" y="23"/>
                  </a:lnTo>
                  <a:lnTo>
                    <a:pt x="170" y="25"/>
                  </a:lnTo>
                  <a:lnTo>
                    <a:pt x="167" y="26"/>
                  </a:lnTo>
                  <a:lnTo>
                    <a:pt x="162" y="28"/>
                  </a:lnTo>
                  <a:lnTo>
                    <a:pt x="158" y="29"/>
                  </a:lnTo>
                  <a:lnTo>
                    <a:pt x="152" y="31"/>
                  </a:lnTo>
                  <a:lnTo>
                    <a:pt x="145" y="32"/>
                  </a:lnTo>
                  <a:lnTo>
                    <a:pt x="136" y="33"/>
                  </a:lnTo>
                  <a:lnTo>
                    <a:pt x="127" y="35"/>
                  </a:lnTo>
                  <a:lnTo>
                    <a:pt x="117" y="36"/>
                  </a:lnTo>
                  <a:lnTo>
                    <a:pt x="107" y="38"/>
                  </a:lnTo>
                  <a:lnTo>
                    <a:pt x="95" y="39"/>
                  </a:lnTo>
                  <a:lnTo>
                    <a:pt x="82" y="41"/>
                  </a:lnTo>
                  <a:lnTo>
                    <a:pt x="69" y="44"/>
                  </a:lnTo>
                  <a:lnTo>
                    <a:pt x="56" y="45"/>
                  </a:lnTo>
                  <a:lnTo>
                    <a:pt x="44" y="47"/>
                  </a:lnTo>
                  <a:lnTo>
                    <a:pt x="33" y="48"/>
                  </a:lnTo>
                  <a:lnTo>
                    <a:pt x="24" y="50"/>
                  </a:lnTo>
                  <a:lnTo>
                    <a:pt x="15" y="50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16"/>
                  </a:lnTo>
                  <a:lnTo>
                    <a:pt x="6" y="17"/>
                  </a:lnTo>
                  <a:lnTo>
                    <a:pt x="14" y="17"/>
                  </a:lnTo>
                  <a:lnTo>
                    <a:pt x="22" y="17"/>
                  </a:lnTo>
                  <a:lnTo>
                    <a:pt x="31" y="16"/>
                  </a:lnTo>
                  <a:lnTo>
                    <a:pt x="41" y="14"/>
                  </a:lnTo>
                  <a:lnTo>
                    <a:pt x="52" y="13"/>
                  </a:lnTo>
                  <a:lnTo>
                    <a:pt x="63" y="12"/>
                  </a:lnTo>
                  <a:lnTo>
                    <a:pt x="76" y="10"/>
                  </a:lnTo>
                  <a:lnTo>
                    <a:pt x="76" y="1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4776788" y="1628775"/>
              <a:ext cx="322263" cy="93663"/>
            </a:xfrm>
            <a:custGeom>
              <a:avLst/>
              <a:gdLst>
                <a:gd name="T0" fmla="*/ 0 w 203"/>
                <a:gd name="T1" fmla="*/ 59 h 59"/>
                <a:gd name="T2" fmla="*/ 0 w 203"/>
                <a:gd name="T3" fmla="*/ 26 h 59"/>
                <a:gd name="T4" fmla="*/ 3 w 203"/>
                <a:gd name="T5" fmla="*/ 26 h 59"/>
                <a:gd name="T6" fmla="*/ 8 w 203"/>
                <a:gd name="T7" fmla="*/ 26 h 59"/>
                <a:gd name="T8" fmla="*/ 15 w 203"/>
                <a:gd name="T9" fmla="*/ 24 h 59"/>
                <a:gd name="T10" fmla="*/ 25 w 203"/>
                <a:gd name="T11" fmla="*/ 24 h 59"/>
                <a:gd name="T12" fmla="*/ 36 w 203"/>
                <a:gd name="T13" fmla="*/ 23 h 59"/>
                <a:gd name="T14" fmla="*/ 47 w 203"/>
                <a:gd name="T15" fmla="*/ 21 h 59"/>
                <a:gd name="T16" fmla="*/ 60 w 203"/>
                <a:gd name="T17" fmla="*/ 19 h 59"/>
                <a:gd name="T18" fmla="*/ 73 w 203"/>
                <a:gd name="T19" fmla="*/ 16 h 59"/>
                <a:gd name="T20" fmla="*/ 90 w 203"/>
                <a:gd name="T21" fmla="*/ 13 h 59"/>
                <a:gd name="T22" fmla="*/ 104 w 203"/>
                <a:gd name="T23" fmla="*/ 10 h 59"/>
                <a:gd name="T24" fmla="*/ 117 w 203"/>
                <a:gd name="T25" fmla="*/ 7 h 59"/>
                <a:gd name="T26" fmla="*/ 130 w 203"/>
                <a:gd name="T27" fmla="*/ 4 h 59"/>
                <a:gd name="T28" fmla="*/ 141 w 203"/>
                <a:gd name="T29" fmla="*/ 2 h 59"/>
                <a:gd name="T30" fmla="*/ 151 w 203"/>
                <a:gd name="T31" fmla="*/ 1 h 59"/>
                <a:gd name="T32" fmla="*/ 160 w 203"/>
                <a:gd name="T33" fmla="*/ 1 h 59"/>
                <a:gd name="T34" fmla="*/ 165 w 203"/>
                <a:gd name="T35" fmla="*/ 0 h 59"/>
                <a:gd name="T36" fmla="*/ 168 w 203"/>
                <a:gd name="T37" fmla="*/ 0 h 59"/>
                <a:gd name="T38" fmla="*/ 171 w 203"/>
                <a:gd name="T39" fmla="*/ 0 h 59"/>
                <a:gd name="T40" fmla="*/ 179 w 203"/>
                <a:gd name="T41" fmla="*/ 1 h 59"/>
                <a:gd name="T42" fmla="*/ 186 w 203"/>
                <a:gd name="T43" fmla="*/ 2 h 59"/>
                <a:gd name="T44" fmla="*/ 192 w 203"/>
                <a:gd name="T45" fmla="*/ 4 h 59"/>
                <a:gd name="T46" fmla="*/ 196 w 203"/>
                <a:gd name="T47" fmla="*/ 7 h 59"/>
                <a:gd name="T48" fmla="*/ 199 w 203"/>
                <a:gd name="T49" fmla="*/ 11 h 59"/>
                <a:gd name="T50" fmla="*/ 200 w 203"/>
                <a:gd name="T51" fmla="*/ 19 h 59"/>
                <a:gd name="T52" fmla="*/ 202 w 203"/>
                <a:gd name="T53" fmla="*/ 26 h 59"/>
                <a:gd name="T54" fmla="*/ 203 w 203"/>
                <a:gd name="T55" fmla="*/ 35 h 59"/>
                <a:gd name="T56" fmla="*/ 192 w 203"/>
                <a:gd name="T57" fmla="*/ 36 h 59"/>
                <a:gd name="T58" fmla="*/ 180 w 203"/>
                <a:gd name="T59" fmla="*/ 38 h 59"/>
                <a:gd name="T60" fmla="*/ 168 w 203"/>
                <a:gd name="T61" fmla="*/ 39 h 59"/>
                <a:gd name="T62" fmla="*/ 158 w 203"/>
                <a:gd name="T63" fmla="*/ 40 h 59"/>
                <a:gd name="T64" fmla="*/ 155 w 203"/>
                <a:gd name="T65" fmla="*/ 42 h 59"/>
                <a:gd name="T66" fmla="*/ 152 w 203"/>
                <a:gd name="T67" fmla="*/ 42 h 59"/>
                <a:gd name="T68" fmla="*/ 148 w 203"/>
                <a:gd name="T69" fmla="*/ 42 h 59"/>
                <a:gd name="T70" fmla="*/ 142 w 203"/>
                <a:gd name="T71" fmla="*/ 42 h 59"/>
                <a:gd name="T72" fmla="*/ 135 w 203"/>
                <a:gd name="T73" fmla="*/ 43 h 59"/>
                <a:gd name="T74" fmla="*/ 127 w 203"/>
                <a:gd name="T75" fmla="*/ 43 h 59"/>
                <a:gd name="T76" fmla="*/ 119 w 203"/>
                <a:gd name="T77" fmla="*/ 45 h 59"/>
                <a:gd name="T78" fmla="*/ 110 w 203"/>
                <a:gd name="T79" fmla="*/ 46 h 59"/>
                <a:gd name="T80" fmla="*/ 98 w 203"/>
                <a:gd name="T81" fmla="*/ 48 h 59"/>
                <a:gd name="T82" fmla="*/ 88 w 203"/>
                <a:gd name="T83" fmla="*/ 48 h 59"/>
                <a:gd name="T84" fmla="*/ 75 w 203"/>
                <a:gd name="T85" fmla="*/ 51 h 59"/>
                <a:gd name="T86" fmla="*/ 62 w 203"/>
                <a:gd name="T87" fmla="*/ 52 h 59"/>
                <a:gd name="T88" fmla="*/ 49 w 203"/>
                <a:gd name="T89" fmla="*/ 54 h 59"/>
                <a:gd name="T90" fmla="*/ 33 w 203"/>
                <a:gd name="T91" fmla="*/ 55 h 59"/>
                <a:gd name="T92" fmla="*/ 17 w 203"/>
                <a:gd name="T93" fmla="*/ 58 h 59"/>
                <a:gd name="T94" fmla="*/ 0 w 203"/>
                <a:gd name="T95" fmla="*/ 59 h 59"/>
                <a:gd name="T96" fmla="*/ 0 w 203"/>
                <a:gd name="T9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" h="59">
                  <a:moveTo>
                    <a:pt x="0" y="59"/>
                  </a:moveTo>
                  <a:lnTo>
                    <a:pt x="0" y="26"/>
                  </a:lnTo>
                  <a:lnTo>
                    <a:pt x="3" y="26"/>
                  </a:lnTo>
                  <a:lnTo>
                    <a:pt x="8" y="26"/>
                  </a:lnTo>
                  <a:lnTo>
                    <a:pt x="15" y="24"/>
                  </a:lnTo>
                  <a:lnTo>
                    <a:pt x="25" y="24"/>
                  </a:lnTo>
                  <a:lnTo>
                    <a:pt x="36" y="23"/>
                  </a:lnTo>
                  <a:lnTo>
                    <a:pt x="47" y="21"/>
                  </a:lnTo>
                  <a:lnTo>
                    <a:pt x="60" y="19"/>
                  </a:lnTo>
                  <a:lnTo>
                    <a:pt x="73" y="16"/>
                  </a:lnTo>
                  <a:lnTo>
                    <a:pt x="90" y="13"/>
                  </a:lnTo>
                  <a:lnTo>
                    <a:pt x="104" y="10"/>
                  </a:lnTo>
                  <a:lnTo>
                    <a:pt x="117" y="7"/>
                  </a:lnTo>
                  <a:lnTo>
                    <a:pt x="130" y="4"/>
                  </a:lnTo>
                  <a:lnTo>
                    <a:pt x="141" y="2"/>
                  </a:lnTo>
                  <a:lnTo>
                    <a:pt x="151" y="1"/>
                  </a:lnTo>
                  <a:lnTo>
                    <a:pt x="160" y="1"/>
                  </a:lnTo>
                  <a:lnTo>
                    <a:pt x="165" y="0"/>
                  </a:lnTo>
                  <a:lnTo>
                    <a:pt x="168" y="0"/>
                  </a:lnTo>
                  <a:lnTo>
                    <a:pt x="171" y="0"/>
                  </a:lnTo>
                  <a:lnTo>
                    <a:pt x="179" y="1"/>
                  </a:lnTo>
                  <a:lnTo>
                    <a:pt x="186" y="2"/>
                  </a:lnTo>
                  <a:lnTo>
                    <a:pt x="192" y="4"/>
                  </a:lnTo>
                  <a:lnTo>
                    <a:pt x="196" y="7"/>
                  </a:lnTo>
                  <a:lnTo>
                    <a:pt x="199" y="11"/>
                  </a:lnTo>
                  <a:lnTo>
                    <a:pt x="200" y="19"/>
                  </a:lnTo>
                  <a:lnTo>
                    <a:pt x="202" y="26"/>
                  </a:lnTo>
                  <a:lnTo>
                    <a:pt x="203" y="35"/>
                  </a:lnTo>
                  <a:lnTo>
                    <a:pt x="192" y="36"/>
                  </a:lnTo>
                  <a:lnTo>
                    <a:pt x="180" y="38"/>
                  </a:lnTo>
                  <a:lnTo>
                    <a:pt x="168" y="39"/>
                  </a:lnTo>
                  <a:lnTo>
                    <a:pt x="158" y="40"/>
                  </a:lnTo>
                  <a:lnTo>
                    <a:pt x="155" y="42"/>
                  </a:lnTo>
                  <a:lnTo>
                    <a:pt x="152" y="42"/>
                  </a:lnTo>
                  <a:lnTo>
                    <a:pt x="148" y="42"/>
                  </a:lnTo>
                  <a:lnTo>
                    <a:pt x="142" y="42"/>
                  </a:lnTo>
                  <a:lnTo>
                    <a:pt x="135" y="43"/>
                  </a:lnTo>
                  <a:lnTo>
                    <a:pt x="127" y="43"/>
                  </a:lnTo>
                  <a:lnTo>
                    <a:pt x="119" y="45"/>
                  </a:lnTo>
                  <a:lnTo>
                    <a:pt x="110" y="46"/>
                  </a:lnTo>
                  <a:lnTo>
                    <a:pt x="98" y="48"/>
                  </a:lnTo>
                  <a:lnTo>
                    <a:pt x="88" y="48"/>
                  </a:lnTo>
                  <a:lnTo>
                    <a:pt x="75" y="51"/>
                  </a:lnTo>
                  <a:lnTo>
                    <a:pt x="62" y="52"/>
                  </a:lnTo>
                  <a:lnTo>
                    <a:pt x="49" y="54"/>
                  </a:lnTo>
                  <a:lnTo>
                    <a:pt x="33" y="55"/>
                  </a:lnTo>
                  <a:lnTo>
                    <a:pt x="17" y="58"/>
                  </a:lnTo>
                  <a:lnTo>
                    <a:pt x="0" y="59"/>
                  </a:lnTo>
                  <a:lnTo>
                    <a:pt x="0" y="5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08391" y="2026140"/>
            <a:ext cx="1684071" cy="1716424"/>
            <a:chOff x="3167063" y="1882775"/>
            <a:chExt cx="1177925" cy="1230313"/>
          </a:xfrm>
        </p:grpSpPr>
        <p:sp>
          <p:nvSpPr>
            <p:cNvPr id="41" name="Freeform 63"/>
            <p:cNvSpPr/>
            <p:nvPr/>
          </p:nvSpPr>
          <p:spPr bwMode="auto">
            <a:xfrm>
              <a:off x="3521075" y="2670175"/>
              <a:ext cx="73025" cy="427038"/>
            </a:xfrm>
            <a:custGeom>
              <a:avLst/>
              <a:gdLst>
                <a:gd name="T0" fmla="*/ 11 w 46"/>
                <a:gd name="T1" fmla="*/ 245 h 269"/>
                <a:gd name="T2" fmla="*/ 8 w 46"/>
                <a:gd name="T3" fmla="*/ 237 h 269"/>
                <a:gd name="T4" fmla="*/ 6 w 46"/>
                <a:gd name="T5" fmla="*/ 231 h 269"/>
                <a:gd name="T6" fmla="*/ 5 w 46"/>
                <a:gd name="T7" fmla="*/ 226 h 269"/>
                <a:gd name="T8" fmla="*/ 5 w 46"/>
                <a:gd name="T9" fmla="*/ 225 h 269"/>
                <a:gd name="T10" fmla="*/ 5 w 46"/>
                <a:gd name="T11" fmla="*/ 221 h 269"/>
                <a:gd name="T12" fmla="*/ 5 w 46"/>
                <a:gd name="T13" fmla="*/ 216 h 269"/>
                <a:gd name="T14" fmla="*/ 5 w 46"/>
                <a:gd name="T15" fmla="*/ 209 h 269"/>
                <a:gd name="T16" fmla="*/ 6 w 46"/>
                <a:gd name="T17" fmla="*/ 200 h 269"/>
                <a:gd name="T18" fmla="*/ 6 w 46"/>
                <a:gd name="T19" fmla="*/ 190 h 269"/>
                <a:gd name="T20" fmla="*/ 6 w 46"/>
                <a:gd name="T21" fmla="*/ 177 h 269"/>
                <a:gd name="T22" fmla="*/ 8 w 46"/>
                <a:gd name="T23" fmla="*/ 164 h 269"/>
                <a:gd name="T24" fmla="*/ 9 w 46"/>
                <a:gd name="T25" fmla="*/ 140 h 269"/>
                <a:gd name="T26" fmla="*/ 11 w 46"/>
                <a:gd name="T27" fmla="*/ 114 h 269"/>
                <a:gd name="T28" fmla="*/ 11 w 46"/>
                <a:gd name="T29" fmla="*/ 91 h 269"/>
                <a:gd name="T30" fmla="*/ 12 w 46"/>
                <a:gd name="T31" fmla="*/ 72 h 269"/>
                <a:gd name="T32" fmla="*/ 9 w 46"/>
                <a:gd name="T33" fmla="*/ 50 h 269"/>
                <a:gd name="T34" fmla="*/ 5 w 46"/>
                <a:gd name="T35" fmla="*/ 26 h 269"/>
                <a:gd name="T36" fmla="*/ 0 w 46"/>
                <a:gd name="T37" fmla="*/ 13 h 269"/>
                <a:gd name="T38" fmla="*/ 0 w 46"/>
                <a:gd name="T39" fmla="*/ 7 h 269"/>
                <a:gd name="T40" fmla="*/ 2 w 46"/>
                <a:gd name="T41" fmla="*/ 3 h 269"/>
                <a:gd name="T42" fmla="*/ 5 w 46"/>
                <a:gd name="T43" fmla="*/ 2 h 269"/>
                <a:gd name="T44" fmla="*/ 17 w 46"/>
                <a:gd name="T45" fmla="*/ 2 h 269"/>
                <a:gd name="T46" fmla="*/ 36 w 46"/>
                <a:gd name="T47" fmla="*/ 6 h 269"/>
                <a:gd name="T48" fmla="*/ 46 w 46"/>
                <a:gd name="T49" fmla="*/ 16 h 269"/>
                <a:gd name="T50" fmla="*/ 46 w 46"/>
                <a:gd name="T51" fmla="*/ 28 h 269"/>
                <a:gd name="T52" fmla="*/ 46 w 46"/>
                <a:gd name="T53" fmla="*/ 43 h 269"/>
                <a:gd name="T54" fmla="*/ 46 w 46"/>
                <a:gd name="T55" fmla="*/ 59 h 269"/>
                <a:gd name="T56" fmla="*/ 46 w 46"/>
                <a:gd name="T57" fmla="*/ 78 h 269"/>
                <a:gd name="T58" fmla="*/ 46 w 46"/>
                <a:gd name="T59" fmla="*/ 98 h 269"/>
                <a:gd name="T60" fmla="*/ 46 w 46"/>
                <a:gd name="T61" fmla="*/ 120 h 269"/>
                <a:gd name="T62" fmla="*/ 46 w 46"/>
                <a:gd name="T63" fmla="*/ 146 h 269"/>
                <a:gd name="T64" fmla="*/ 46 w 46"/>
                <a:gd name="T65" fmla="*/ 172 h 269"/>
                <a:gd name="T66" fmla="*/ 44 w 46"/>
                <a:gd name="T67" fmla="*/ 197 h 269"/>
                <a:gd name="T68" fmla="*/ 43 w 46"/>
                <a:gd name="T69" fmla="*/ 218 h 269"/>
                <a:gd name="T70" fmla="*/ 41 w 46"/>
                <a:gd name="T71" fmla="*/ 235 h 269"/>
                <a:gd name="T72" fmla="*/ 40 w 46"/>
                <a:gd name="T73" fmla="*/ 248 h 269"/>
                <a:gd name="T74" fmla="*/ 38 w 46"/>
                <a:gd name="T75" fmla="*/ 258 h 269"/>
                <a:gd name="T76" fmla="*/ 37 w 46"/>
                <a:gd name="T77" fmla="*/ 266 h 269"/>
                <a:gd name="T78" fmla="*/ 36 w 46"/>
                <a:gd name="T79" fmla="*/ 269 h 269"/>
                <a:gd name="T80" fmla="*/ 30 w 46"/>
                <a:gd name="T81" fmla="*/ 269 h 269"/>
                <a:gd name="T82" fmla="*/ 24 w 46"/>
                <a:gd name="T83" fmla="*/ 267 h 269"/>
                <a:gd name="T84" fmla="*/ 19 w 46"/>
                <a:gd name="T85" fmla="*/ 261 h 269"/>
                <a:gd name="T86" fmla="*/ 14 w 46"/>
                <a:gd name="T87" fmla="*/ 256 h 269"/>
                <a:gd name="T88" fmla="*/ 12 w 46"/>
                <a:gd name="T89" fmla="*/ 25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" h="269">
                  <a:moveTo>
                    <a:pt x="12" y="250"/>
                  </a:moveTo>
                  <a:lnTo>
                    <a:pt x="11" y="245"/>
                  </a:lnTo>
                  <a:lnTo>
                    <a:pt x="9" y="239"/>
                  </a:lnTo>
                  <a:lnTo>
                    <a:pt x="8" y="237"/>
                  </a:lnTo>
                  <a:lnTo>
                    <a:pt x="8" y="234"/>
                  </a:lnTo>
                  <a:lnTo>
                    <a:pt x="6" y="231"/>
                  </a:lnTo>
                  <a:lnTo>
                    <a:pt x="6" y="228"/>
                  </a:lnTo>
                  <a:lnTo>
                    <a:pt x="5" y="226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3"/>
                  </a:lnTo>
                  <a:lnTo>
                    <a:pt x="5" y="221"/>
                  </a:lnTo>
                  <a:lnTo>
                    <a:pt x="5" y="219"/>
                  </a:lnTo>
                  <a:lnTo>
                    <a:pt x="5" y="216"/>
                  </a:lnTo>
                  <a:lnTo>
                    <a:pt x="5" y="213"/>
                  </a:lnTo>
                  <a:lnTo>
                    <a:pt x="5" y="209"/>
                  </a:lnTo>
                  <a:lnTo>
                    <a:pt x="6" y="204"/>
                  </a:lnTo>
                  <a:lnTo>
                    <a:pt x="6" y="200"/>
                  </a:lnTo>
                  <a:lnTo>
                    <a:pt x="6" y="194"/>
                  </a:lnTo>
                  <a:lnTo>
                    <a:pt x="6" y="190"/>
                  </a:lnTo>
                  <a:lnTo>
                    <a:pt x="6" y="184"/>
                  </a:lnTo>
                  <a:lnTo>
                    <a:pt x="6" y="177"/>
                  </a:lnTo>
                  <a:lnTo>
                    <a:pt x="8" y="171"/>
                  </a:lnTo>
                  <a:lnTo>
                    <a:pt x="8" y="164"/>
                  </a:lnTo>
                  <a:lnTo>
                    <a:pt x="8" y="156"/>
                  </a:lnTo>
                  <a:lnTo>
                    <a:pt x="9" y="140"/>
                  </a:lnTo>
                  <a:lnTo>
                    <a:pt x="11" y="127"/>
                  </a:lnTo>
                  <a:lnTo>
                    <a:pt x="11" y="114"/>
                  </a:lnTo>
                  <a:lnTo>
                    <a:pt x="11" y="101"/>
                  </a:lnTo>
                  <a:lnTo>
                    <a:pt x="11" y="91"/>
                  </a:lnTo>
                  <a:lnTo>
                    <a:pt x="12" y="80"/>
                  </a:lnTo>
                  <a:lnTo>
                    <a:pt x="12" y="72"/>
                  </a:lnTo>
                  <a:lnTo>
                    <a:pt x="12" y="64"/>
                  </a:lnTo>
                  <a:lnTo>
                    <a:pt x="9" y="50"/>
                  </a:lnTo>
                  <a:lnTo>
                    <a:pt x="6" y="38"/>
                  </a:lnTo>
                  <a:lnTo>
                    <a:pt x="5" y="26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7" y="2"/>
                  </a:lnTo>
                  <a:lnTo>
                    <a:pt x="25" y="3"/>
                  </a:lnTo>
                  <a:lnTo>
                    <a:pt x="36" y="6"/>
                  </a:lnTo>
                  <a:lnTo>
                    <a:pt x="46" y="10"/>
                  </a:lnTo>
                  <a:lnTo>
                    <a:pt x="46" y="16"/>
                  </a:lnTo>
                  <a:lnTo>
                    <a:pt x="46" y="22"/>
                  </a:lnTo>
                  <a:lnTo>
                    <a:pt x="46" y="28"/>
                  </a:lnTo>
                  <a:lnTo>
                    <a:pt x="46" y="35"/>
                  </a:lnTo>
                  <a:lnTo>
                    <a:pt x="46" y="43"/>
                  </a:lnTo>
                  <a:lnTo>
                    <a:pt x="46" y="51"/>
                  </a:lnTo>
                  <a:lnTo>
                    <a:pt x="46" y="59"/>
                  </a:lnTo>
                  <a:lnTo>
                    <a:pt x="46" y="67"/>
                  </a:lnTo>
                  <a:lnTo>
                    <a:pt x="46" y="78"/>
                  </a:lnTo>
                  <a:lnTo>
                    <a:pt x="46" y="88"/>
                  </a:lnTo>
                  <a:lnTo>
                    <a:pt x="46" y="98"/>
                  </a:lnTo>
                  <a:lnTo>
                    <a:pt x="46" y="110"/>
                  </a:lnTo>
                  <a:lnTo>
                    <a:pt x="46" y="120"/>
                  </a:lnTo>
                  <a:lnTo>
                    <a:pt x="46" y="133"/>
                  </a:lnTo>
                  <a:lnTo>
                    <a:pt x="46" y="146"/>
                  </a:lnTo>
                  <a:lnTo>
                    <a:pt x="46" y="159"/>
                  </a:lnTo>
                  <a:lnTo>
                    <a:pt x="46" y="172"/>
                  </a:lnTo>
                  <a:lnTo>
                    <a:pt x="46" y="186"/>
                  </a:lnTo>
                  <a:lnTo>
                    <a:pt x="44" y="197"/>
                  </a:lnTo>
                  <a:lnTo>
                    <a:pt x="44" y="207"/>
                  </a:lnTo>
                  <a:lnTo>
                    <a:pt x="43" y="218"/>
                  </a:lnTo>
                  <a:lnTo>
                    <a:pt x="43" y="226"/>
                  </a:lnTo>
                  <a:lnTo>
                    <a:pt x="41" y="235"/>
                  </a:lnTo>
                  <a:lnTo>
                    <a:pt x="41" y="242"/>
                  </a:lnTo>
                  <a:lnTo>
                    <a:pt x="40" y="248"/>
                  </a:lnTo>
                  <a:lnTo>
                    <a:pt x="40" y="254"/>
                  </a:lnTo>
                  <a:lnTo>
                    <a:pt x="38" y="258"/>
                  </a:lnTo>
                  <a:lnTo>
                    <a:pt x="38" y="263"/>
                  </a:lnTo>
                  <a:lnTo>
                    <a:pt x="37" y="266"/>
                  </a:lnTo>
                  <a:lnTo>
                    <a:pt x="36" y="267"/>
                  </a:lnTo>
                  <a:lnTo>
                    <a:pt x="36" y="269"/>
                  </a:lnTo>
                  <a:lnTo>
                    <a:pt x="34" y="269"/>
                  </a:lnTo>
                  <a:lnTo>
                    <a:pt x="30" y="269"/>
                  </a:lnTo>
                  <a:lnTo>
                    <a:pt x="27" y="269"/>
                  </a:lnTo>
                  <a:lnTo>
                    <a:pt x="24" y="267"/>
                  </a:lnTo>
                  <a:lnTo>
                    <a:pt x="21" y="264"/>
                  </a:lnTo>
                  <a:lnTo>
                    <a:pt x="19" y="261"/>
                  </a:lnTo>
                  <a:lnTo>
                    <a:pt x="17" y="258"/>
                  </a:lnTo>
                  <a:lnTo>
                    <a:pt x="14" y="256"/>
                  </a:lnTo>
                  <a:lnTo>
                    <a:pt x="12" y="250"/>
                  </a:lnTo>
                  <a:lnTo>
                    <a:pt x="12" y="25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4"/>
            <p:cNvSpPr/>
            <p:nvPr/>
          </p:nvSpPr>
          <p:spPr bwMode="auto">
            <a:xfrm>
              <a:off x="3570288" y="2625725"/>
              <a:ext cx="417513" cy="487363"/>
            </a:xfrm>
            <a:custGeom>
              <a:avLst/>
              <a:gdLst>
                <a:gd name="T0" fmla="*/ 175 w 263"/>
                <a:gd name="T1" fmla="*/ 221 h 307"/>
                <a:gd name="T2" fmla="*/ 191 w 263"/>
                <a:gd name="T3" fmla="*/ 218 h 307"/>
                <a:gd name="T4" fmla="*/ 196 w 263"/>
                <a:gd name="T5" fmla="*/ 214 h 307"/>
                <a:gd name="T6" fmla="*/ 199 w 263"/>
                <a:gd name="T7" fmla="*/ 205 h 307"/>
                <a:gd name="T8" fmla="*/ 200 w 263"/>
                <a:gd name="T9" fmla="*/ 193 h 307"/>
                <a:gd name="T10" fmla="*/ 202 w 263"/>
                <a:gd name="T11" fmla="*/ 176 h 307"/>
                <a:gd name="T12" fmla="*/ 202 w 263"/>
                <a:gd name="T13" fmla="*/ 155 h 307"/>
                <a:gd name="T14" fmla="*/ 202 w 263"/>
                <a:gd name="T15" fmla="*/ 127 h 307"/>
                <a:gd name="T16" fmla="*/ 202 w 263"/>
                <a:gd name="T17" fmla="*/ 95 h 307"/>
                <a:gd name="T18" fmla="*/ 202 w 263"/>
                <a:gd name="T19" fmla="*/ 73 h 307"/>
                <a:gd name="T20" fmla="*/ 199 w 263"/>
                <a:gd name="T21" fmla="*/ 60 h 307"/>
                <a:gd name="T22" fmla="*/ 194 w 263"/>
                <a:gd name="T23" fmla="*/ 52 h 307"/>
                <a:gd name="T24" fmla="*/ 174 w 263"/>
                <a:gd name="T25" fmla="*/ 38 h 307"/>
                <a:gd name="T26" fmla="*/ 164 w 263"/>
                <a:gd name="T27" fmla="*/ 40 h 307"/>
                <a:gd name="T28" fmla="*/ 143 w 263"/>
                <a:gd name="T29" fmla="*/ 43 h 307"/>
                <a:gd name="T30" fmla="*/ 113 w 263"/>
                <a:gd name="T31" fmla="*/ 47 h 307"/>
                <a:gd name="T32" fmla="*/ 70 w 263"/>
                <a:gd name="T33" fmla="*/ 53 h 307"/>
                <a:gd name="T34" fmla="*/ 19 w 263"/>
                <a:gd name="T35" fmla="*/ 60 h 307"/>
                <a:gd name="T36" fmla="*/ 9 w 263"/>
                <a:gd name="T37" fmla="*/ 38 h 307"/>
                <a:gd name="T38" fmla="*/ 42 w 263"/>
                <a:gd name="T39" fmla="*/ 35 h 307"/>
                <a:gd name="T40" fmla="*/ 85 w 263"/>
                <a:gd name="T41" fmla="*/ 30 h 307"/>
                <a:gd name="T42" fmla="*/ 115 w 263"/>
                <a:gd name="T43" fmla="*/ 22 h 307"/>
                <a:gd name="T44" fmla="*/ 134 w 263"/>
                <a:gd name="T45" fmla="*/ 18 h 307"/>
                <a:gd name="T46" fmla="*/ 150 w 263"/>
                <a:gd name="T47" fmla="*/ 14 h 307"/>
                <a:gd name="T48" fmla="*/ 162 w 263"/>
                <a:gd name="T49" fmla="*/ 11 h 307"/>
                <a:gd name="T50" fmla="*/ 171 w 263"/>
                <a:gd name="T51" fmla="*/ 8 h 307"/>
                <a:gd name="T52" fmla="*/ 178 w 263"/>
                <a:gd name="T53" fmla="*/ 5 h 307"/>
                <a:gd name="T54" fmla="*/ 193 w 263"/>
                <a:gd name="T55" fmla="*/ 0 h 307"/>
                <a:gd name="T56" fmla="*/ 203 w 263"/>
                <a:gd name="T57" fmla="*/ 5 h 307"/>
                <a:gd name="T58" fmla="*/ 218 w 263"/>
                <a:gd name="T59" fmla="*/ 11 h 307"/>
                <a:gd name="T60" fmla="*/ 237 w 263"/>
                <a:gd name="T61" fmla="*/ 19 h 307"/>
                <a:gd name="T62" fmla="*/ 253 w 263"/>
                <a:gd name="T63" fmla="*/ 28 h 307"/>
                <a:gd name="T64" fmla="*/ 260 w 263"/>
                <a:gd name="T65" fmla="*/ 34 h 307"/>
                <a:gd name="T66" fmla="*/ 260 w 263"/>
                <a:gd name="T67" fmla="*/ 41 h 307"/>
                <a:gd name="T68" fmla="*/ 251 w 263"/>
                <a:gd name="T69" fmla="*/ 49 h 307"/>
                <a:gd name="T70" fmla="*/ 250 w 263"/>
                <a:gd name="T71" fmla="*/ 56 h 307"/>
                <a:gd name="T72" fmla="*/ 248 w 263"/>
                <a:gd name="T73" fmla="*/ 66 h 307"/>
                <a:gd name="T74" fmla="*/ 247 w 263"/>
                <a:gd name="T75" fmla="*/ 79 h 307"/>
                <a:gd name="T76" fmla="*/ 248 w 263"/>
                <a:gd name="T77" fmla="*/ 97 h 307"/>
                <a:gd name="T78" fmla="*/ 250 w 263"/>
                <a:gd name="T79" fmla="*/ 117 h 307"/>
                <a:gd name="T80" fmla="*/ 251 w 263"/>
                <a:gd name="T81" fmla="*/ 160 h 307"/>
                <a:gd name="T82" fmla="*/ 251 w 263"/>
                <a:gd name="T83" fmla="*/ 196 h 307"/>
                <a:gd name="T84" fmla="*/ 248 w 263"/>
                <a:gd name="T85" fmla="*/ 228 h 307"/>
                <a:gd name="T86" fmla="*/ 242 w 263"/>
                <a:gd name="T87" fmla="*/ 253 h 307"/>
                <a:gd name="T88" fmla="*/ 234 w 263"/>
                <a:gd name="T89" fmla="*/ 275 h 307"/>
                <a:gd name="T90" fmla="*/ 223 w 263"/>
                <a:gd name="T91" fmla="*/ 292 h 307"/>
                <a:gd name="T92" fmla="*/ 213 w 263"/>
                <a:gd name="T93" fmla="*/ 303 h 307"/>
                <a:gd name="T94" fmla="*/ 206 w 263"/>
                <a:gd name="T95" fmla="*/ 307 h 307"/>
                <a:gd name="T96" fmla="*/ 200 w 263"/>
                <a:gd name="T97" fmla="*/ 301 h 307"/>
                <a:gd name="T98" fmla="*/ 196 w 263"/>
                <a:gd name="T99" fmla="*/ 292 h 307"/>
                <a:gd name="T100" fmla="*/ 196 w 263"/>
                <a:gd name="T101" fmla="*/ 279 h 307"/>
                <a:gd name="T102" fmla="*/ 187 w 263"/>
                <a:gd name="T103" fmla="*/ 257 h 307"/>
                <a:gd name="T104" fmla="*/ 168 w 263"/>
                <a:gd name="T105" fmla="*/ 232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3" h="307">
                  <a:moveTo>
                    <a:pt x="161" y="221"/>
                  </a:moveTo>
                  <a:lnTo>
                    <a:pt x="168" y="221"/>
                  </a:lnTo>
                  <a:lnTo>
                    <a:pt x="175" y="221"/>
                  </a:lnTo>
                  <a:lnTo>
                    <a:pt x="183" y="221"/>
                  </a:lnTo>
                  <a:lnTo>
                    <a:pt x="190" y="218"/>
                  </a:lnTo>
                  <a:lnTo>
                    <a:pt x="191" y="218"/>
                  </a:lnTo>
                  <a:lnTo>
                    <a:pt x="193" y="216"/>
                  </a:lnTo>
                  <a:lnTo>
                    <a:pt x="194" y="215"/>
                  </a:lnTo>
                  <a:lnTo>
                    <a:pt x="196" y="214"/>
                  </a:lnTo>
                  <a:lnTo>
                    <a:pt x="197" y="211"/>
                  </a:lnTo>
                  <a:lnTo>
                    <a:pt x="197" y="208"/>
                  </a:lnTo>
                  <a:lnTo>
                    <a:pt x="199" y="205"/>
                  </a:lnTo>
                  <a:lnTo>
                    <a:pt x="199" y="200"/>
                  </a:lnTo>
                  <a:lnTo>
                    <a:pt x="200" y="197"/>
                  </a:lnTo>
                  <a:lnTo>
                    <a:pt x="200" y="193"/>
                  </a:lnTo>
                  <a:lnTo>
                    <a:pt x="202" y="187"/>
                  </a:lnTo>
                  <a:lnTo>
                    <a:pt x="202" y="181"/>
                  </a:lnTo>
                  <a:lnTo>
                    <a:pt x="202" y="176"/>
                  </a:lnTo>
                  <a:lnTo>
                    <a:pt x="202" y="170"/>
                  </a:lnTo>
                  <a:lnTo>
                    <a:pt x="202" y="162"/>
                  </a:lnTo>
                  <a:lnTo>
                    <a:pt x="202" y="155"/>
                  </a:lnTo>
                  <a:lnTo>
                    <a:pt x="202" y="148"/>
                  </a:lnTo>
                  <a:lnTo>
                    <a:pt x="202" y="141"/>
                  </a:lnTo>
                  <a:lnTo>
                    <a:pt x="202" y="127"/>
                  </a:lnTo>
                  <a:lnTo>
                    <a:pt x="202" y="116"/>
                  </a:lnTo>
                  <a:lnTo>
                    <a:pt x="202" y="104"/>
                  </a:lnTo>
                  <a:lnTo>
                    <a:pt x="202" y="95"/>
                  </a:lnTo>
                  <a:lnTo>
                    <a:pt x="202" y="87"/>
                  </a:lnTo>
                  <a:lnTo>
                    <a:pt x="202" y="79"/>
                  </a:lnTo>
                  <a:lnTo>
                    <a:pt x="202" y="73"/>
                  </a:lnTo>
                  <a:lnTo>
                    <a:pt x="202" y="69"/>
                  </a:lnTo>
                  <a:lnTo>
                    <a:pt x="200" y="65"/>
                  </a:lnTo>
                  <a:lnTo>
                    <a:pt x="199" y="60"/>
                  </a:lnTo>
                  <a:lnTo>
                    <a:pt x="197" y="57"/>
                  </a:lnTo>
                  <a:lnTo>
                    <a:pt x="196" y="54"/>
                  </a:lnTo>
                  <a:lnTo>
                    <a:pt x="194" y="52"/>
                  </a:lnTo>
                  <a:lnTo>
                    <a:pt x="194" y="49"/>
                  </a:lnTo>
                  <a:lnTo>
                    <a:pt x="193" y="47"/>
                  </a:lnTo>
                  <a:lnTo>
                    <a:pt x="174" y="38"/>
                  </a:lnTo>
                  <a:lnTo>
                    <a:pt x="171" y="38"/>
                  </a:lnTo>
                  <a:lnTo>
                    <a:pt x="168" y="38"/>
                  </a:lnTo>
                  <a:lnTo>
                    <a:pt x="164" y="40"/>
                  </a:lnTo>
                  <a:lnTo>
                    <a:pt x="158" y="40"/>
                  </a:lnTo>
                  <a:lnTo>
                    <a:pt x="150" y="41"/>
                  </a:lnTo>
                  <a:lnTo>
                    <a:pt x="143" y="43"/>
                  </a:lnTo>
                  <a:lnTo>
                    <a:pt x="133" y="43"/>
                  </a:lnTo>
                  <a:lnTo>
                    <a:pt x="123" y="44"/>
                  </a:lnTo>
                  <a:lnTo>
                    <a:pt x="113" y="47"/>
                  </a:lnTo>
                  <a:lnTo>
                    <a:pt x="99" y="49"/>
                  </a:lnTo>
                  <a:lnTo>
                    <a:pt x="86" y="50"/>
                  </a:lnTo>
                  <a:lnTo>
                    <a:pt x="70" y="53"/>
                  </a:lnTo>
                  <a:lnTo>
                    <a:pt x="54" y="56"/>
                  </a:lnTo>
                  <a:lnTo>
                    <a:pt x="38" y="57"/>
                  </a:lnTo>
                  <a:lnTo>
                    <a:pt x="19" y="60"/>
                  </a:lnTo>
                  <a:lnTo>
                    <a:pt x="0" y="63"/>
                  </a:lnTo>
                  <a:lnTo>
                    <a:pt x="0" y="38"/>
                  </a:lnTo>
                  <a:lnTo>
                    <a:pt x="9" y="38"/>
                  </a:lnTo>
                  <a:lnTo>
                    <a:pt x="19" y="38"/>
                  </a:lnTo>
                  <a:lnTo>
                    <a:pt x="29" y="37"/>
                  </a:lnTo>
                  <a:lnTo>
                    <a:pt x="42" y="35"/>
                  </a:lnTo>
                  <a:lnTo>
                    <a:pt x="56" y="34"/>
                  </a:lnTo>
                  <a:lnTo>
                    <a:pt x="69" y="31"/>
                  </a:lnTo>
                  <a:lnTo>
                    <a:pt x="85" y="30"/>
                  </a:lnTo>
                  <a:lnTo>
                    <a:pt x="101" y="25"/>
                  </a:lnTo>
                  <a:lnTo>
                    <a:pt x="108" y="24"/>
                  </a:lnTo>
                  <a:lnTo>
                    <a:pt x="115" y="22"/>
                  </a:lnTo>
                  <a:lnTo>
                    <a:pt x="123" y="21"/>
                  </a:lnTo>
                  <a:lnTo>
                    <a:pt x="129" y="19"/>
                  </a:lnTo>
                  <a:lnTo>
                    <a:pt x="134" y="18"/>
                  </a:lnTo>
                  <a:lnTo>
                    <a:pt x="140" y="17"/>
                  </a:lnTo>
                  <a:lnTo>
                    <a:pt x="146" y="15"/>
                  </a:lnTo>
                  <a:lnTo>
                    <a:pt x="150" y="14"/>
                  </a:lnTo>
                  <a:lnTo>
                    <a:pt x="155" y="12"/>
                  </a:lnTo>
                  <a:lnTo>
                    <a:pt x="159" y="12"/>
                  </a:lnTo>
                  <a:lnTo>
                    <a:pt x="162" y="11"/>
                  </a:lnTo>
                  <a:lnTo>
                    <a:pt x="165" y="9"/>
                  </a:lnTo>
                  <a:lnTo>
                    <a:pt x="168" y="9"/>
                  </a:lnTo>
                  <a:lnTo>
                    <a:pt x="171" y="8"/>
                  </a:lnTo>
                  <a:lnTo>
                    <a:pt x="172" y="8"/>
                  </a:lnTo>
                  <a:lnTo>
                    <a:pt x="174" y="6"/>
                  </a:lnTo>
                  <a:lnTo>
                    <a:pt x="178" y="5"/>
                  </a:lnTo>
                  <a:lnTo>
                    <a:pt x="183" y="2"/>
                  </a:lnTo>
                  <a:lnTo>
                    <a:pt x="188" y="0"/>
                  </a:lnTo>
                  <a:lnTo>
                    <a:pt x="193" y="0"/>
                  </a:lnTo>
                  <a:lnTo>
                    <a:pt x="196" y="2"/>
                  </a:lnTo>
                  <a:lnTo>
                    <a:pt x="199" y="3"/>
                  </a:lnTo>
                  <a:lnTo>
                    <a:pt x="203" y="5"/>
                  </a:lnTo>
                  <a:lnTo>
                    <a:pt x="207" y="6"/>
                  </a:lnTo>
                  <a:lnTo>
                    <a:pt x="212" y="8"/>
                  </a:lnTo>
                  <a:lnTo>
                    <a:pt x="218" y="11"/>
                  </a:lnTo>
                  <a:lnTo>
                    <a:pt x="223" y="14"/>
                  </a:lnTo>
                  <a:lnTo>
                    <a:pt x="231" y="17"/>
                  </a:lnTo>
                  <a:lnTo>
                    <a:pt x="237" y="19"/>
                  </a:lnTo>
                  <a:lnTo>
                    <a:pt x="242" y="22"/>
                  </a:lnTo>
                  <a:lnTo>
                    <a:pt x="248" y="25"/>
                  </a:lnTo>
                  <a:lnTo>
                    <a:pt x="253" y="28"/>
                  </a:lnTo>
                  <a:lnTo>
                    <a:pt x="256" y="30"/>
                  </a:lnTo>
                  <a:lnTo>
                    <a:pt x="258" y="33"/>
                  </a:lnTo>
                  <a:lnTo>
                    <a:pt x="260" y="34"/>
                  </a:lnTo>
                  <a:lnTo>
                    <a:pt x="263" y="35"/>
                  </a:lnTo>
                  <a:lnTo>
                    <a:pt x="261" y="38"/>
                  </a:lnTo>
                  <a:lnTo>
                    <a:pt x="260" y="41"/>
                  </a:lnTo>
                  <a:lnTo>
                    <a:pt x="257" y="44"/>
                  </a:lnTo>
                  <a:lnTo>
                    <a:pt x="253" y="47"/>
                  </a:lnTo>
                  <a:lnTo>
                    <a:pt x="251" y="49"/>
                  </a:lnTo>
                  <a:lnTo>
                    <a:pt x="251" y="52"/>
                  </a:lnTo>
                  <a:lnTo>
                    <a:pt x="250" y="53"/>
                  </a:lnTo>
                  <a:lnTo>
                    <a:pt x="250" y="56"/>
                  </a:lnTo>
                  <a:lnTo>
                    <a:pt x="248" y="59"/>
                  </a:lnTo>
                  <a:lnTo>
                    <a:pt x="248" y="62"/>
                  </a:lnTo>
                  <a:lnTo>
                    <a:pt x="248" y="66"/>
                  </a:lnTo>
                  <a:lnTo>
                    <a:pt x="248" y="69"/>
                  </a:lnTo>
                  <a:lnTo>
                    <a:pt x="247" y="73"/>
                  </a:lnTo>
                  <a:lnTo>
                    <a:pt x="247" y="79"/>
                  </a:lnTo>
                  <a:lnTo>
                    <a:pt x="248" y="84"/>
                  </a:lnTo>
                  <a:lnTo>
                    <a:pt x="248" y="89"/>
                  </a:lnTo>
                  <a:lnTo>
                    <a:pt x="248" y="97"/>
                  </a:lnTo>
                  <a:lnTo>
                    <a:pt x="248" y="103"/>
                  </a:lnTo>
                  <a:lnTo>
                    <a:pt x="248" y="110"/>
                  </a:lnTo>
                  <a:lnTo>
                    <a:pt x="250" y="117"/>
                  </a:lnTo>
                  <a:lnTo>
                    <a:pt x="251" y="132"/>
                  </a:lnTo>
                  <a:lnTo>
                    <a:pt x="251" y="146"/>
                  </a:lnTo>
                  <a:lnTo>
                    <a:pt x="251" y="160"/>
                  </a:lnTo>
                  <a:lnTo>
                    <a:pt x="251" y="173"/>
                  </a:lnTo>
                  <a:lnTo>
                    <a:pt x="251" y="184"/>
                  </a:lnTo>
                  <a:lnTo>
                    <a:pt x="251" y="196"/>
                  </a:lnTo>
                  <a:lnTo>
                    <a:pt x="251" y="208"/>
                  </a:lnTo>
                  <a:lnTo>
                    <a:pt x="250" y="218"/>
                  </a:lnTo>
                  <a:lnTo>
                    <a:pt x="248" y="228"/>
                  </a:lnTo>
                  <a:lnTo>
                    <a:pt x="247" y="237"/>
                  </a:lnTo>
                  <a:lnTo>
                    <a:pt x="244" y="246"/>
                  </a:lnTo>
                  <a:lnTo>
                    <a:pt x="242" y="253"/>
                  </a:lnTo>
                  <a:lnTo>
                    <a:pt x="239" y="262"/>
                  </a:lnTo>
                  <a:lnTo>
                    <a:pt x="237" y="269"/>
                  </a:lnTo>
                  <a:lnTo>
                    <a:pt x="234" y="275"/>
                  </a:lnTo>
                  <a:lnTo>
                    <a:pt x="231" y="282"/>
                  </a:lnTo>
                  <a:lnTo>
                    <a:pt x="226" y="286"/>
                  </a:lnTo>
                  <a:lnTo>
                    <a:pt x="223" y="292"/>
                  </a:lnTo>
                  <a:lnTo>
                    <a:pt x="221" y="297"/>
                  </a:lnTo>
                  <a:lnTo>
                    <a:pt x="216" y="300"/>
                  </a:lnTo>
                  <a:lnTo>
                    <a:pt x="213" y="303"/>
                  </a:lnTo>
                  <a:lnTo>
                    <a:pt x="210" y="305"/>
                  </a:lnTo>
                  <a:lnTo>
                    <a:pt x="207" y="307"/>
                  </a:lnTo>
                  <a:lnTo>
                    <a:pt x="206" y="307"/>
                  </a:lnTo>
                  <a:lnTo>
                    <a:pt x="203" y="305"/>
                  </a:lnTo>
                  <a:lnTo>
                    <a:pt x="202" y="304"/>
                  </a:lnTo>
                  <a:lnTo>
                    <a:pt x="200" y="301"/>
                  </a:lnTo>
                  <a:lnTo>
                    <a:pt x="199" y="300"/>
                  </a:lnTo>
                  <a:lnTo>
                    <a:pt x="197" y="297"/>
                  </a:lnTo>
                  <a:lnTo>
                    <a:pt x="196" y="292"/>
                  </a:lnTo>
                  <a:lnTo>
                    <a:pt x="196" y="289"/>
                  </a:lnTo>
                  <a:lnTo>
                    <a:pt x="196" y="285"/>
                  </a:lnTo>
                  <a:lnTo>
                    <a:pt x="196" y="279"/>
                  </a:lnTo>
                  <a:lnTo>
                    <a:pt x="193" y="272"/>
                  </a:lnTo>
                  <a:lnTo>
                    <a:pt x="190" y="265"/>
                  </a:lnTo>
                  <a:lnTo>
                    <a:pt x="187" y="257"/>
                  </a:lnTo>
                  <a:lnTo>
                    <a:pt x="181" y="250"/>
                  </a:lnTo>
                  <a:lnTo>
                    <a:pt x="175" y="241"/>
                  </a:lnTo>
                  <a:lnTo>
                    <a:pt x="168" y="232"/>
                  </a:lnTo>
                  <a:lnTo>
                    <a:pt x="161" y="221"/>
                  </a:lnTo>
                  <a:lnTo>
                    <a:pt x="161" y="22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5"/>
            <p:cNvSpPr/>
            <p:nvPr/>
          </p:nvSpPr>
          <p:spPr bwMode="auto">
            <a:xfrm>
              <a:off x="3570288" y="2790825"/>
              <a:ext cx="255588" cy="66675"/>
            </a:xfrm>
            <a:custGeom>
              <a:avLst/>
              <a:gdLst>
                <a:gd name="T0" fmla="*/ 110 w 161"/>
                <a:gd name="T1" fmla="*/ 32 h 42"/>
                <a:gd name="T2" fmla="*/ 85 w 161"/>
                <a:gd name="T3" fmla="*/ 37 h 42"/>
                <a:gd name="T4" fmla="*/ 57 w 161"/>
                <a:gd name="T5" fmla="*/ 39 h 42"/>
                <a:gd name="T6" fmla="*/ 44 w 161"/>
                <a:gd name="T7" fmla="*/ 41 h 42"/>
                <a:gd name="T8" fmla="*/ 29 w 161"/>
                <a:gd name="T9" fmla="*/ 41 h 42"/>
                <a:gd name="T10" fmla="*/ 15 w 161"/>
                <a:gd name="T11" fmla="*/ 41 h 42"/>
                <a:gd name="T12" fmla="*/ 0 w 161"/>
                <a:gd name="T13" fmla="*/ 42 h 42"/>
                <a:gd name="T14" fmla="*/ 0 w 161"/>
                <a:gd name="T15" fmla="*/ 23 h 42"/>
                <a:gd name="T16" fmla="*/ 6 w 161"/>
                <a:gd name="T17" fmla="*/ 22 h 42"/>
                <a:gd name="T18" fmla="*/ 13 w 161"/>
                <a:gd name="T19" fmla="*/ 22 h 42"/>
                <a:gd name="T20" fmla="*/ 21 w 161"/>
                <a:gd name="T21" fmla="*/ 22 h 42"/>
                <a:gd name="T22" fmla="*/ 29 w 161"/>
                <a:gd name="T23" fmla="*/ 20 h 42"/>
                <a:gd name="T24" fmla="*/ 40 w 161"/>
                <a:gd name="T25" fmla="*/ 19 h 42"/>
                <a:gd name="T26" fmla="*/ 50 w 161"/>
                <a:gd name="T27" fmla="*/ 16 h 42"/>
                <a:gd name="T28" fmla="*/ 61 w 161"/>
                <a:gd name="T29" fmla="*/ 13 h 42"/>
                <a:gd name="T30" fmla="*/ 72 w 161"/>
                <a:gd name="T31" fmla="*/ 10 h 42"/>
                <a:gd name="T32" fmla="*/ 82 w 161"/>
                <a:gd name="T33" fmla="*/ 7 h 42"/>
                <a:gd name="T34" fmla="*/ 92 w 161"/>
                <a:gd name="T35" fmla="*/ 6 h 42"/>
                <a:gd name="T36" fmla="*/ 101 w 161"/>
                <a:gd name="T37" fmla="*/ 4 h 42"/>
                <a:gd name="T38" fmla="*/ 108 w 161"/>
                <a:gd name="T39" fmla="*/ 3 h 42"/>
                <a:gd name="T40" fmla="*/ 114 w 161"/>
                <a:gd name="T41" fmla="*/ 2 h 42"/>
                <a:gd name="T42" fmla="*/ 118 w 161"/>
                <a:gd name="T43" fmla="*/ 2 h 42"/>
                <a:gd name="T44" fmla="*/ 123 w 161"/>
                <a:gd name="T45" fmla="*/ 0 h 42"/>
                <a:gd name="T46" fmla="*/ 126 w 161"/>
                <a:gd name="T47" fmla="*/ 0 h 42"/>
                <a:gd name="T48" fmla="*/ 129 w 161"/>
                <a:gd name="T49" fmla="*/ 0 h 42"/>
                <a:gd name="T50" fmla="*/ 131 w 161"/>
                <a:gd name="T51" fmla="*/ 2 h 42"/>
                <a:gd name="T52" fmla="*/ 136 w 161"/>
                <a:gd name="T53" fmla="*/ 2 h 42"/>
                <a:gd name="T54" fmla="*/ 140 w 161"/>
                <a:gd name="T55" fmla="*/ 3 h 42"/>
                <a:gd name="T56" fmla="*/ 145 w 161"/>
                <a:gd name="T57" fmla="*/ 4 h 42"/>
                <a:gd name="T58" fmla="*/ 149 w 161"/>
                <a:gd name="T59" fmla="*/ 6 h 42"/>
                <a:gd name="T60" fmla="*/ 161 w 161"/>
                <a:gd name="T61" fmla="*/ 10 h 42"/>
                <a:gd name="T62" fmla="*/ 161 w 161"/>
                <a:gd name="T63" fmla="*/ 12 h 42"/>
                <a:gd name="T64" fmla="*/ 161 w 161"/>
                <a:gd name="T65" fmla="*/ 13 h 42"/>
                <a:gd name="T66" fmla="*/ 159 w 161"/>
                <a:gd name="T67" fmla="*/ 15 h 42"/>
                <a:gd name="T68" fmla="*/ 158 w 161"/>
                <a:gd name="T69" fmla="*/ 16 h 42"/>
                <a:gd name="T70" fmla="*/ 156 w 161"/>
                <a:gd name="T71" fmla="*/ 18 h 42"/>
                <a:gd name="T72" fmla="*/ 153 w 161"/>
                <a:gd name="T73" fmla="*/ 19 h 42"/>
                <a:gd name="T74" fmla="*/ 152 w 161"/>
                <a:gd name="T75" fmla="*/ 20 h 42"/>
                <a:gd name="T76" fmla="*/ 149 w 161"/>
                <a:gd name="T77" fmla="*/ 22 h 42"/>
                <a:gd name="T78" fmla="*/ 145 w 161"/>
                <a:gd name="T79" fmla="*/ 23 h 42"/>
                <a:gd name="T80" fmla="*/ 142 w 161"/>
                <a:gd name="T81" fmla="*/ 25 h 42"/>
                <a:gd name="T82" fmla="*/ 137 w 161"/>
                <a:gd name="T83" fmla="*/ 26 h 42"/>
                <a:gd name="T84" fmla="*/ 133 w 161"/>
                <a:gd name="T85" fmla="*/ 28 h 42"/>
                <a:gd name="T86" fmla="*/ 129 w 161"/>
                <a:gd name="T87" fmla="*/ 29 h 42"/>
                <a:gd name="T88" fmla="*/ 123 w 161"/>
                <a:gd name="T89" fmla="*/ 29 h 42"/>
                <a:gd name="T90" fmla="*/ 117 w 161"/>
                <a:gd name="T91" fmla="*/ 31 h 42"/>
                <a:gd name="T92" fmla="*/ 110 w 161"/>
                <a:gd name="T93" fmla="*/ 32 h 42"/>
                <a:gd name="T94" fmla="*/ 110 w 161"/>
                <a:gd name="T9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1" h="42">
                  <a:moveTo>
                    <a:pt x="110" y="32"/>
                  </a:moveTo>
                  <a:lnTo>
                    <a:pt x="85" y="37"/>
                  </a:lnTo>
                  <a:lnTo>
                    <a:pt x="57" y="39"/>
                  </a:lnTo>
                  <a:lnTo>
                    <a:pt x="44" y="41"/>
                  </a:lnTo>
                  <a:lnTo>
                    <a:pt x="29" y="41"/>
                  </a:lnTo>
                  <a:lnTo>
                    <a:pt x="15" y="41"/>
                  </a:lnTo>
                  <a:lnTo>
                    <a:pt x="0" y="42"/>
                  </a:lnTo>
                  <a:lnTo>
                    <a:pt x="0" y="23"/>
                  </a:lnTo>
                  <a:lnTo>
                    <a:pt x="6" y="22"/>
                  </a:lnTo>
                  <a:lnTo>
                    <a:pt x="13" y="22"/>
                  </a:lnTo>
                  <a:lnTo>
                    <a:pt x="21" y="22"/>
                  </a:lnTo>
                  <a:lnTo>
                    <a:pt x="29" y="20"/>
                  </a:lnTo>
                  <a:lnTo>
                    <a:pt x="40" y="19"/>
                  </a:lnTo>
                  <a:lnTo>
                    <a:pt x="50" y="16"/>
                  </a:lnTo>
                  <a:lnTo>
                    <a:pt x="61" y="13"/>
                  </a:lnTo>
                  <a:lnTo>
                    <a:pt x="72" y="10"/>
                  </a:lnTo>
                  <a:lnTo>
                    <a:pt x="82" y="7"/>
                  </a:lnTo>
                  <a:lnTo>
                    <a:pt x="92" y="6"/>
                  </a:lnTo>
                  <a:lnTo>
                    <a:pt x="101" y="4"/>
                  </a:lnTo>
                  <a:lnTo>
                    <a:pt x="108" y="3"/>
                  </a:lnTo>
                  <a:lnTo>
                    <a:pt x="114" y="2"/>
                  </a:lnTo>
                  <a:lnTo>
                    <a:pt x="118" y="2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9" y="0"/>
                  </a:lnTo>
                  <a:lnTo>
                    <a:pt x="131" y="2"/>
                  </a:lnTo>
                  <a:lnTo>
                    <a:pt x="136" y="2"/>
                  </a:lnTo>
                  <a:lnTo>
                    <a:pt x="140" y="3"/>
                  </a:lnTo>
                  <a:lnTo>
                    <a:pt x="145" y="4"/>
                  </a:lnTo>
                  <a:lnTo>
                    <a:pt x="149" y="6"/>
                  </a:lnTo>
                  <a:lnTo>
                    <a:pt x="161" y="10"/>
                  </a:lnTo>
                  <a:lnTo>
                    <a:pt x="161" y="12"/>
                  </a:lnTo>
                  <a:lnTo>
                    <a:pt x="161" y="13"/>
                  </a:lnTo>
                  <a:lnTo>
                    <a:pt x="159" y="15"/>
                  </a:lnTo>
                  <a:lnTo>
                    <a:pt x="158" y="16"/>
                  </a:lnTo>
                  <a:lnTo>
                    <a:pt x="156" y="18"/>
                  </a:lnTo>
                  <a:lnTo>
                    <a:pt x="153" y="19"/>
                  </a:lnTo>
                  <a:lnTo>
                    <a:pt x="152" y="20"/>
                  </a:lnTo>
                  <a:lnTo>
                    <a:pt x="149" y="22"/>
                  </a:lnTo>
                  <a:lnTo>
                    <a:pt x="145" y="23"/>
                  </a:lnTo>
                  <a:lnTo>
                    <a:pt x="142" y="25"/>
                  </a:lnTo>
                  <a:lnTo>
                    <a:pt x="137" y="26"/>
                  </a:lnTo>
                  <a:lnTo>
                    <a:pt x="133" y="28"/>
                  </a:lnTo>
                  <a:lnTo>
                    <a:pt x="129" y="29"/>
                  </a:lnTo>
                  <a:lnTo>
                    <a:pt x="123" y="29"/>
                  </a:lnTo>
                  <a:lnTo>
                    <a:pt x="117" y="31"/>
                  </a:lnTo>
                  <a:lnTo>
                    <a:pt x="110" y="32"/>
                  </a:lnTo>
                  <a:lnTo>
                    <a:pt x="110" y="3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6"/>
            <p:cNvSpPr/>
            <p:nvPr/>
          </p:nvSpPr>
          <p:spPr bwMode="auto">
            <a:xfrm>
              <a:off x="3554413" y="2952750"/>
              <a:ext cx="306388" cy="69850"/>
            </a:xfrm>
            <a:custGeom>
              <a:avLst/>
              <a:gdLst>
                <a:gd name="T0" fmla="*/ 0 w 193"/>
                <a:gd name="T1" fmla="*/ 44 h 44"/>
                <a:gd name="T2" fmla="*/ 0 w 193"/>
                <a:gd name="T3" fmla="*/ 15 h 44"/>
                <a:gd name="T4" fmla="*/ 26 w 193"/>
                <a:gd name="T5" fmla="*/ 13 h 44"/>
                <a:gd name="T6" fmla="*/ 50 w 193"/>
                <a:gd name="T7" fmla="*/ 10 h 44"/>
                <a:gd name="T8" fmla="*/ 73 w 193"/>
                <a:gd name="T9" fmla="*/ 9 h 44"/>
                <a:gd name="T10" fmla="*/ 95 w 193"/>
                <a:gd name="T11" fmla="*/ 6 h 44"/>
                <a:gd name="T12" fmla="*/ 105 w 193"/>
                <a:gd name="T13" fmla="*/ 5 h 44"/>
                <a:gd name="T14" fmla="*/ 115 w 193"/>
                <a:gd name="T15" fmla="*/ 3 h 44"/>
                <a:gd name="T16" fmla="*/ 123 w 193"/>
                <a:gd name="T17" fmla="*/ 3 h 44"/>
                <a:gd name="T18" fmla="*/ 131 w 193"/>
                <a:gd name="T19" fmla="*/ 2 h 44"/>
                <a:gd name="T20" fmla="*/ 137 w 193"/>
                <a:gd name="T21" fmla="*/ 0 h 44"/>
                <a:gd name="T22" fmla="*/ 143 w 193"/>
                <a:gd name="T23" fmla="*/ 0 h 44"/>
                <a:gd name="T24" fmla="*/ 147 w 193"/>
                <a:gd name="T25" fmla="*/ 0 h 44"/>
                <a:gd name="T26" fmla="*/ 152 w 193"/>
                <a:gd name="T27" fmla="*/ 0 h 44"/>
                <a:gd name="T28" fmla="*/ 156 w 193"/>
                <a:gd name="T29" fmla="*/ 0 h 44"/>
                <a:gd name="T30" fmla="*/ 160 w 193"/>
                <a:gd name="T31" fmla="*/ 2 h 44"/>
                <a:gd name="T32" fmla="*/ 165 w 193"/>
                <a:gd name="T33" fmla="*/ 3 h 44"/>
                <a:gd name="T34" fmla="*/ 171 w 193"/>
                <a:gd name="T35" fmla="*/ 6 h 44"/>
                <a:gd name="T36" fmla="*/ 175 w 193"/>
                <a:gd name="T37" fmla="*/ 10 h 44"/>
                <a:gd name="T38" fmla="*/ 181 w 193"/>
                <a:gd name="T39" fmla="*/ 15 h 44"/>
                <a:gd name="T40" fmla="*/ 187 w 193"/>
                <a:gd name="T41" fmla="*/ 19 h 44"/>
                <a:gd name="T42" fmla="*/ 193 w 193"/>
                <a:gd name="T43" fmla="*/ 25 h 44"/>
                <a:gd name="T44" fmla="*/ 188 w 193"/>
                <a:gd name="T45" fmla="*/ 25 h 44"/>
                <a:gd name="T46" fmla="*/ 182 w 193"/>
                <a:gd name="T47" fmla="*/ 26 h 44"/>
                <a:gd name="T48" fmla="*/ 175 w 193"/>
                <a:gd name="T49" fmla="*/ 26 h 44"/>
                <a:gd name="T50" fmla="*/ 166 w 193"/>
                <a:gd name="T51" fmla="*/ 28 h 44"/>
                <a:gd name="T52" fmla="*/ 158 w 193"/>
                <a:gd name="T53" fmla="*/ 29 h 44"/>
                <a:gd name="T54" fmla="*/ 149 w 193"/>
                <a:gd name="T55" fmla="*/ 29 h 44"/>
                <a:gd name="T56" fmla="*/ 137 w 193"/>
                <a:gd name="T57" fmla="*/ 31 h 44"/>
                <a:gd name="T58" fmla="*/ 127 w 193"/>
                <a:gd name="T59" fmla="*/ 32 h 44"/>
                <a:gd name="T60" fmla="*/ 114 w 193"/>
                <a:gd name="T61" fmla="*/ 34 h 44"/>
                <a:gd name="T62" fmla="*/ 101 w 193"/>
                <a:gd name="T63" fmla="*/ 35 h 44"/>
                <a:gd name="T64" fmla="*/ 86 w 193"/>
                <a:gd name="T65" fmla="*/ 35 h 44"/>
                <a:gd name="T66" fmla="*/ 70 w 193"/>
                <a:gd name="T67" fmla="*/ 37 h 44"/>
                <a:gd name="T68" fmla="*/ 54 w 193"/>
                <a:gd name="T69" fmla="*/ 40 h 44"/>
                <a:gd name="T70" fmla="*/ 38 w 193"/>
                <a:gd name="T71" fmla="*/ 41 h 44"/>
                <a:gd name="T72" fmla="*/ 19 w 193"/>
                <a:gd name="T73" fmla="*/ 43 h 44"/>
                <a:gd name="T74" fmla="*/ 0 w 193"/>
                <a:gd name="T75" fmla="*/ 44 h 44"/>
                <a:gd name="T76" fmla="*/ 0 w 193"/>
                <a:gd name="T7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3" h="44">
                  <a:moveTo>
                    <a:pt x="0" y="44"/>
                  </a:moveTo>
                  <a:lnTo>
                    <a:pt x="0" y="15"/>
                  </a:lnTo>
                  <a:lnTo>
                    <a:pt x="26" y="13"/>
                  </a:lnTo>
                  <a:lnTo>
                    <a:pt x="50" y="10"/>
                  </a:lnTo>
                  <a:lnTo>
                    <a:pt x="73" y="9"/>
                  </a:lnTo>
                  <a:lnTo>
                    <a:pt x="95" y="6"/>
                  </a:lnTo>
                  <a:lnTo>
                    <a:pt x="105" y="5"/>
                  </a:lnTo>
                  <a:lnTo>
                    <a:pt x="115" y="3"/>
                  </a:lnTo>
                  <a:lnTo>
                    <a:pt x="123" y="3"/>
                  </a:lnTo>
                  <a:lnTo>
                    <a:pt x="131" y="2"/>
                  </a:lnTo>
                  <a:lnTo>
                    <a:pt x="137" y="0"/>
                  </a:lnTo>
                  <a:lnTo>
                    <a:pt x="143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60" y="2"/>
                  </a:lnTo>
                  <a:lnTo>
                    <a:pt x="165" y="3"/>
                  </a:lnTo>
                  <a:lnTo>
                    <a:pt x="171" y="6"/>
                  </a:lnTo>
                  <a:lnTo>
                    <a:pt x="175" y="10"/>
                  </a:lnTo>
                  <a:lnTo>
                    <a:pt x="181" y="15"/>
                  </a:lnTo>
                  <a:lnTo>
                    <a:pt x="187" y="19"/>
                  </a:lnTo>
                  <a:lnTo>
                    <a:pt x="193" y="25"/>
                  </a:lnTo>
                  <a:lnTo>
                    <a:pt x="188" y="25"/>
                  </a:lnTo>
                  <a:lnTo>
                    <a:pt x="182" y="26"/>
                  </a:lnTo>
                  <a:lnTo>
                    <a:pt x="175" y="26"/>
                  </a:lnTo>
                  <a:lnTo>
                    <a:pt x="166" y="28"/>
                  </a:lnTo>
                  <a:lnTo>
                    <a:pt x="158" y="29"/>
                  </a:lnTo>
                  <a:lnTo>
                    <a:pt x="149" y="29"/>
                  </a:lnTo>
                  <a:lnTo>
                    <a:pt x="137" y="31"/>
                  </a:lnTo>
                  <a:lnTo>
                    <a:pt x="127" y="32"/>
                  </a:lnTo>
                  <a:lnTo>
                    <a:pt x="114" y="34"/>
                  </a:lnTo>
                  <a:lnTo>
                    <a:pt x="101" y="35"/>
                  </a:lnTo>
                  <a:lnTo>
                    <a:pt x="86" y="35"/>
                  </a:lnTo>
                  <a:lnTo>
                    <a:pt x="70" y="37"/>
                  </a:lnTo>
                  <a:lnTo>
                    <a:pt x="54" y="40"/>
                  </a:lnTo>
                  <a:lnTo>
                    <a:pt x="38" y="41"/>
                  </a:lnTo>
                  <a:lnTo>
                    <a:pt x="19" y="43"/>
                  </a:lnTo>
                  <a:lnTo>
                    <a:pt x="0" y="44"/>
                  </a:lnTo>
                  <a:lnTo>
                    <a:pt x="0" y="4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7"/>
            <p:cNvSpPr/>
            <p:nvPr/>
          </p:nvSpPr>
          <p:spPr bwMode="auto">
            <a:xfrm>
              <a:off x="3167063" y="2481263"/>
              <a:ext cx="1177925" cy="174625"/>
            </a:xfrm>
            <a:custGeom>
              <a:avLst/>
              <a:gdLst>
                <a:gd name="T0" fmla="*/ 739 w 742"/>
                <a:gd name="T1" fmla="*/ 43 h 110"/>
                <a:gd name="T2" fmla="*/ 742 w 742"/>
                <a:gd name="T3" fmla="*/ 49 h 110"/>
                <a:gd name="T4" fmla="*/ 740 w 742"/>
                <a:gd name="T5" fmla="*/ 54 h 110"/>
                <a:gd name="T6" fmla="*/ 734 w 742"/>
                <a:gd name="T7" fmla="*/ 59 h 110"/>
                <a:gd name="T8" fmla="*/ 730 w 742"/>
                <a:gd name="T9" fmla="*/ 59 h 110"/>
                <a:gd name="T10" fmla="*/ 724 w 742"/>
                <a:gd name="T11" fmla="*/ 59 h 110"/>
                <a:gd name="T12" fmla="*/ 715 w 742"/>
                <a:gd name="T13" fmla="*/ 58 h 110"/>
                <a:gd name="T14" fmla="*/ 702 w 742"/>
                <a:gd name="T15" fmla="*/ 56 h 110"/>
                <a:gd name="T16" fmla="*/ 686 w 742"/>
                <a:gd name="T17" fmla="*/ 55 h 110"/>
                <a:gd name="T18" fmla="*/ 661 w 742"/>
                <a:gd name="T19" fmla="*/ 52 h 110"/>
                <a:gd name="T20" fmla="*/ 619 w 742"/>
                <a:gd name="T21" fmla="*/ 51 h 110"/>
                <a:gd name="T22" fmla="*/ 571 w 742"/>
                <a:gd name="T23" fmla="*/ 51 h 110"/>
                <a:gd name="T24" fmla="*/ 520 w 742"/>
                <a:gd name="T25" fmla="*/ 51 h 110"/>
                <a:gd name="T26" fmla="*/ 470 w 742"/>
                <a:gd name="T27" fmla="*/ 51 h 110"/>
                <a:gd name="T28" fmla="*/ 428 w 742"/>
                <a:gd name="T29" fmla="*/ 54 h 110"/>
                <a:gd name="T30" fmla="*/ 381 w 742"/>
                <a:gd name="T31" fmla="*/ 58 h 110"/>
                <a:gd name="T32" fmla="*/ 327 w 742"/>
                <a:gd name="T33" fmla="*/ 67 h 110"/>
                <a:gd name="T34" fmla="*/ 267 w 742"/>
                <a:gd name="T35" fmla="*/ 75 h 110"/>
                <a:gd name="T36" fmla="*/ 207 w 742"/>
                <a:gd name="T37" fmla="*/ 86 h 110"/>
                <a:gd name="T38" fmla="*/ 151 w 742"/>
                <a:gd name="T39" fmla="*/ 94 h 110"/>
                <a:gd name="T40" fmla="*/ 117 w 742"/>
                <a:gd name="T41" fmla="*/ 102 h 110"/>
                <a:gd name="T42" fmla="*/ 95 w 742"/>
                <a:gd name="T43" fmla="*/ 105 h 110"/>
                <a:gd name="T44" fmla="*/ 76 w 742"/>
                <a:gd name="T45" fmla="*/ 108 h 110"/>
                <a:gd name="T46" fmla="*/ 63 w 742"/>
                <a:gd name="T47" fmla="*/ 109 h 110"/>
                <a:gd name="T48" fmla="*/ 53 w 742"/>
                <a:gd name="T49" fmla="*/ 110 h 110"/>
                <a:gd name="T50" fmla="*/ 44 w 742"/>
                <a:gd name="T51" fmla="*/ 110 h 110"/>
                <a:gd name="T52" fmla="*/ 34 w 742"/>
                <a:gd name="T53" fmla="*/ 108 h 110"/>
                <a:gd name="T54" fmla="*/ 24 w 742"/>
                <a:gd name="T55" fmla="*/ 102 h 110"/>
                <a:gd name="T56" fmla="*/ 10 w 742"/>
                <a:gd name="T57" fmla="*/ 91 h 110"/>
                <a:gd name="T58" fmla="*/ 3 w 742"/>
                <a:gd name="T59" fmla="*/ 83 h 110"/>
                <a:gd name="T60" fmla="*/ 0 w 742"/>
                <a:gd name="T61" fmla="*/ 75 h 110"/>
                <a:gd name="T62" fmla="*/ 44 w 742"/>
                <a:gd name="T63" fmla="*/ 71 h 110"/>
                <a:gd name="T64" fmla="*/ 99 w 742"/>
                <a:gd name="T65" fmla="*/ 65 h 110"/>
                <a:gd name="T66" fmla="*/ 167 w 742"/>
                <a:gd name="T67" fmla="*/ 56 h 110"/>
                <a:gd name="T68" fmla="*/ 245 w 742"/>
                <a:gd name="T69" fmla="*/ 48 h 110"/>
                <a:gd name="T70" fmla="*/ 334 w 742"/>
                <a:gd name="T71" fmla="*/ 36 h 110"/>
                <a:gd name="T72" fmla="*/ 400 w 742"/>
                <a:gd name="T73" fmla="*/ 27 h 110"/>
                <a:gd name="T74" fmla="*/ 444 w 742"/>
                <a:gd name="T75" fmla="*/ 21 h 110"/>
                <a:gd name="T76" fmla="*/ 485 w 742"/>
                <a:gd name="T77" fmla="*/ 17 h 110"/>
                <a:gd name="T78" fmla="*/ 521 w 742"/>
                <a:gd name="T79" fmla="*/ 13 h 110"/>
                <a:gd name="T80" fmla="*/ 553 w 742"/>
                <a:gd name="T81" fmla="*/ 10 h 110"/>
                <a:gd name="T82" fmla="*/ 580 w 742"/>
                <a:gd name="T83" fmla="*/ 7 h 110"/>
                <a:gd name="T84" fmla="*/ 603 w 742"/>
                <a:gd name="T85" fmla="*/ 4 h 110"/>
                <a:gd name="T86" fmla="*/ 622 w 742"/>
                <a:gd name="T87" fmla="*/ 2 h 110"/>
                <a:gd name="T88" fmla="*/ 637 w 742"/>
                <a:gd name="T89" fmla="*/ 1 h 110"/>
                <a:gd name="T90" fmla="*/ 647 w 742"/>
                <a:gd name="T91" fmla="*/ 0 h 110"/>
                <a:gd name="T92" fmla="*/ 653 w 742"/>
                <a:gd name="T93" fmla="*/ 0 h 110"/>
                <a:gd name="T94" fmla="*/ 666 w 742"/>
                <a:gd name="T95" fmla="*/ 1 h 110"/>
                <a:gd name="T96" fmla="*/ 683 w 742"/>
                <a:gd name="T97" fmla="*/ 7 h 110"/>
                <a:gd name="T98" fmla="*/ 704 w 742"/>
                <a:gd name="T99" fmla="*/ 16 h 110"/>
                <a:gd name="T100" fmla="*/ 720 w 742"/>
                <a:gd name="T101" fmla="*/ 26 h 110"/>
                <a:gd name="T102" fmla="*/ 731 w 742"/>
                <a:gd name="T103" fmla="*/ 3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2" h="110">
                  <a:moveTo>
                    <a:pt x="734" y="37"/>
                  </a:moveTo>
                  <a:lnTo>
                    <a:pt x="737" y="40"/>
                  </a:lnTo>
                  <a:lnTo>
                    <a:pt x="739" y="43"/>
                  </a:lnTo>
                  <a:lnTo>
                    <a:pt x="740" y="46"/>
                  </a:lnTo>
                  <a:lnTo>
                    <a:pt x="742" y="48"/>
                  </a:lnTo>
                  <a:lnTo>
                    <a:pt x="742" y="49"/>
                  </a:lnTo>
                  <a:lnTo>
                    <a:pt x="742" y="51"/>
                  </a:lnTo>
                  <a:lnTo>
                    <a:pt x="742" y="52"/>
                  </a:lnTo>
                  <a:lnTo>
                    <a:pt x="740" y="54"/>
                  </a:lnTo>
                  <a:lnTo>
                    <a:pt x="739" y="56"/>
                  </a:lnTo>
                  <a:lnTo>
                    <a:pt x="736" y="58"/>
                  </a:lnTo>
                  <a:lnTo>
                    <a:pt x="734" y="59"/>
                  </a:lnTo>
                  <a:lnTo>
                    <a:pt x="731" y="59"/>
                  </a:lnTo>
                  <a:lnTo>
                    <a:pt x="730" y="59"/>
                  </a:lnTo>
                  <a:lnTo>
                    <a:pt x="730" y="59"/>
                  </a:lnTo>
                  <a:lnTo>
                    <a:pt x="728" y="59"/>
                  </a:lnTo>
                  <a:lnTo>
                    <a:pt x="726" y="59"/>
                  </a:lnTo>
                  <a:lnTo>
                    <a:pt x="724" y="59"/>
                  </a:lnTo>
                  <a:lnTo>
                    <a:pt x="721" y="59"/>
                  </a:lnTo>
                  <a:lnTo>
                    <a:pt x="718" y="58"/>
                  </a:lnTo>
                  <a:lnTo>
                    <a:pt x="715" y="58"/>
                  </a:lnTo>
                  <a:lnTo>
                    <a:pt x="711" y="58"/>
                  </a:lnTo>
                  <a:lnTo>
                    <a:pt x="707" y="56"/>
                  </a:lnTo>
                  <a:lnTo>
                    <a:pt x="702" y="56"/>
                  </a:lnTo>
                  <a:lnTo>
                    <a:pt x="698" y="56"/>
                  </a:lnTo>
                  <a:lnTo>
                    <a:pt x="692" y="55"/>
                  </a:lnTo>
                  <a:lnTo>
                    <a:pt x="686" y="55"/>
                  </a:lnTo>
                  <a:lnTo>
                    <a:pt x="680" y="54"/>
                  </a:lnTo>
                  <a:lnTo>
                    <a:pt x="674" y="54"/>
                  </a:lnTo>
                  <a:lnTo>
                    <a:pt x="661" y="52"/>
                  </a:lnTo>
                  <a:lnTo>
                    <a:pt x="648" y="52"/>
                  </a:lnTo>
                  <a:lnTo>
                    <a:pt x="634" y="51"/>
                  </a:lnTo>
                  <a:lnTo>
                    <a:pt x="619" y="51"/>
                  </a:lnTo>
                  <a:lnTo>
                    <a:pt x="604" y="51"/>
                  </a:lnTo>
                  <a:lnTo>
                    <a:pt x="588" y="51"/>
                  </a:lnTo>
                  <a:lnTo>
                    <a:pt x="571" y="51"/>
                  </a:lnTo>
                  <a:lnTo>
                    <a:pt x="555" y="51"/>
                  </a:lnTo>
                  <a:lnTo>
                    <a:pt x="536" y="51"/>
                  </a:lnTo>
                  <a:lnTo>
                    <a:pt x="520" y="51"/>
                  </a:lnTo>
                  <a:lnTo>
                    <a:pt x="502" y="51"/>
                  </a:lnTo>
                  <a:lnTo>
                    <a:pt x="486" y="51"/>
                  </a:lnTo>
                  <a:lnTo>
                    <a:pt x="470" y="51"/>
                  </a:lnTo>
                  <a:lnTo>
                    <a:pt x="456" y="52"/>
                  </a:lnTo>
                  <a:lnTo>
                    <a:pt x="441" y="52"/>
                  </a:lnTo>
                  <a:lnTo>
                    <a:pt x="428" y="54"/>
                  </a:lnTo>
                  <a:lnTo>
                    <a:pt x="413" y="55"/>
                  </a:lnTo>
                  <a:lnTo>
                    <a:pt x="397" y="56"/>
                  </a:lnTo>
                  <a:lnTo>
                    <a:pt x="381" y="58"/>
                  </a:lnTo>
                  <a:lnTo>
                    <a:pt x="364" y="61"/>
                  </a:lnTo>
                  <a:lnTo>
                    <a:pt x="346" y="64"/>
                  </a:lnTo>
                  <a:lnTo>
                    <a:pt x="327" y="67"/>
                  </a:lnTo>
                  <a:lnTo>
                    <a:pt x="308" y="70"/>
                  </a:lnTo>
                  <a:lnTo>
                    <a:pt x="288" y="72"/>
                  </a:lnTo>
                  <a:lnTo>
                    <a:pt x="267" y="75"/>
                  </a:lnTo>
                  <a:lnTo>
                    <a:pt x="247" y="80"/>
                  </a:lnTo>
                  <a:lnTo>
                    <a:pt x="226" y="83"/>
                  </a:lnTo>
                  <a:lnTo>
                    <a:pt x="207" y="86"/>
                  </a:lnTo>
                  <a:lnTo>
                    <a:pt x="188" y="89"/>
                  </a:lnTo>
                  <a:lnTo>
                    <a:pt x="169" y="91"/>
                  </a:lnTo>
                  <a:lnTo>
                    <a:pt x="151" y="94"/>
                  </a:lnTo>
                  <a:lnTo>
                    <a:pt x="133" y="97"/>
                  </a:lnTo>
                  <a:lnTo>
                    <a:pt x="124" y="100"/>
                  </a:lnTo>
                  <a:lnTo>
                    <a:pt x="117" y="102"/>
                  </a:lnTo>
                  <a:lnTo>
                    <a:pt x="108" y="103"/>
                  </a:lnTo>
                  <a:lnTo>
                    <a:pt x="101" y="103"/>
                  </a:lnTo>
                  <a:lnTo>
                    <a:pt x="95" y="105"/>
                  </a:lnTo>
                  <a:lnTo>
                    <a:pt x="88" y="106"/>
                  </a:lnTo>
                  <a:lnTo>
                    <a:pt x="82" y="108"/>
                  </a:lnTo>
                  <a:lnTo>
                    <a:pt x="76" y="108"/>
                  </a:lnTo>
                  <a:lnTo>
                    <a:pt x="72" y="109"/>
                  </a:lnTo>
                  <a:lnTo>
                    <a:pt x="66" y="109"/>
                  </a:lnTo>
                  <a:lnTo>
                    <a:pt x="63" y="109"/>
                  </a:lnTo>
                  <a:lnTo>
                    <a:pt x="59" y="110"/>
                  </a:lnTo>
                  <a:lnTo>
                    <a:pt x="56" y="110"/>
                  </a:lnTo>
                  <a:lnTo>
                    <a:pt x="53" y="110"/>
                  </a:lnTo>
                  <a:lnTo>
                    <a:pt x="50" y="110"/>
                  </a:lnTo>
                  <a:lnTo>
                    <a:pt x="48" y="110"/>
                  </a:lnTo>
                  <a:lnTo>
                    <a:pt x="44" y="110"/>
                  </a:lnTo>
                  <a:lnTo>
                    <a:pt x="41" y="110"/>
                  </a:lnTo>
                  <a:lnTo>
                    <a:pt x="37" y="109"/>
                  </a:lnTo>
                  <a:lnTo>
                    <a:pt x="34" y="108"/>
                  </a:lnTo>
                  <a:lnTo>
                    <a:pt x="29" y="106"/>
                  </a:lnTo>
                  <a:lnTo>
                    <a:pt x="26" y="103"/>
                  </a:lnTo>
                  <a:lnTo>
                    <a:pt x="24" y="102"/>
                  </a:lnTo>
                  <a:lnTo>
                    <a:pt x="19" y="97"/>
                  </a:lnTo>
                  <a:lnTo>
                    <a:pt x="15" y="94"/>
                  </a:lnTo>
                  <a:lnTo>
                    <a:pt x="10" y="91"/>
                  </a:lnTo>
                  <a:lnTo>
                    <a:pt x="7" y="89"/>
                  </a:lnTo>
                  <a:lnTo>
                    <a:pt x="5" y="86"/>
                  </a:lnTo>
                  <a:lnTo>
                    <a:pt x="3" y="83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13" y="74"/>
                  </a:lnTo>
                  <a:lnTo>
                    <a:pt x="28" y="72"/>
                  </a:lnTo>
                  <a:lnTo>
                    <a:pt x="44" y="71"/>
                  </a:lnTo>
                  <a:lnTo>
                    <a:pt x="61" y="70"/>
                  </a:lnTo>
                  <a:lnTo>
                    <a:pt x="79" y="67"/>
                  </a:lnTo>
                  <a:lnTo>
                    <a:pt x="99" y="65"/>
                  </a:lnTo>
                  <a:lnTo>
                    <a:pt x="120" y="62"/>
                  </a:lnTo>
                  <a:lnTo>
                    <a:pt x="142" y="59"/>
                  </a:lnTo>
                  <a:lnTo>
                    <a:pt x="167" y="56"/>
                  </a:lnTo>
                  <a:lnTo>
                    <a:pt x="191" y="54"/>
                  </a:lnTo>
                  <a:lnTo>
                    <a:pt x="218" y="51"/>
                  </a:lnTo>
                  <a:lnTo>
                    <a:pt x="245" y="48"/>
                  </a:lnTo>
                  <a:lnTo>
                    <a:pt x="273" y="43"/>
                  </a:lnTo>
                  <a:lnTo>
                    <a:pt x="304" y="39"/>
                  </a:lnTo>
                  <a:lnTo>
                    <a:pt x="334" y="36"/>
                  </a:lnTo>
                  <a:lnTo>
                    <a:pt x="368" y="32"/>
                  </a:lnTo>
                  <a:lnTo>
                    <a:pt x="384" y="29"/>
                  </a:lnTo>
                  <a:lnTo>
                    <a:pt x="400" y="27"/>
                  </a:lnTo>
                  <a:lnTo>
                    <a:pt x="415" y="26"/>
                  </a:lnTo>
                  <a:lnTo>
                    <a:pt x="429" y="24"/>
                  </a:lnTo>
                  <a:lnTo>
                    <a:pt x="444" y="21"/>
                  </a:lnTo>
                  <a:lnTo>
                    <a:pt x="458" y="20"/>
                  </a:lnTo>
                  <a:lnTo>
                    <a:pt x="472" y="19"/>
                  </a:lnTo>
                  <a:lnTo>
                    <a:pt x="485" y="17"/>
                  </a:lnTo>
                  <a:lnTo>
                    <a:pt x="498" y="16"/>
                  </a:lnTo>
                  <a:lnTo>
                    <a:pt x="510" y="14"/>
                  </a:lnTo>
                  <a:lnTo>
                    <a:pt x="521" y="13"/>
                  </a:lnTo>
                  <a:lnTo>
                    <a:pt x="531" y="11"/>
                  </a:lnTo>
                  <a:lnTo>
                    <a:pt x="543" y="10"/>
                  </a:lnTo>
                  <a:lnTo>
                    <a:pt x="553" y="10"/>
                  </a:lnTo>
                  <a:lnTo>
                    <a:pt x="562" y="8"/>
                  </a:lnTo>
                  <a:lnTo>
                    <a:pt x="571" y="7"/>
                  </a:lnTo>
                  <a:lnTo>
                    <a:pt x="580" y="7"/>
                  </a:lnTo>
                  <a:lnTo>
                    <a:pt x="588" y="5"/>
                  </a:lnTo>
                  <a:lnTo>
                    <a:pt x="596" y="5"/>
                  </a:lnTo>
                  <a:lnTo>
                    <a:pt x="603" y="4"/>
                  </a:lnTo>
                  <a:lnTo>
                    <a:pt x="610" y="4"/>
                  </a:lnTo>
                  <a:lnTo>
                    <a:pt x="616" y="2"/>
                  </a:lnTo>
                  <a:lnTo>
                    <a:pt x="622" y="2"/>
                  </a:lnTo>
                  <a:lnTo>
                    <a:pt x="628" y="1"/>
                  </a:lnTo>
                  <a:lnTo>
                    <a:pt x="632" y="1"/>
                  </a:lnTo>
                  <a:lnTo>
                    <a:pt x="637" y="1"/>
                  </a:lnTo>
                  <a:lnTo>
                    <a:pt x="641" y="1"/>
                  </a:lnTo>
                  <a:lnTo>
                    <a:pt x="644" y="1"/>
                  </a:lnTo>
                  <a:lnTo>
                    <a:pt x="647" y="0"/>
                  </a:lnTo>
                  <a:lnTo>
                    <a:pt x="648" y="0"/>
                  </a:lnTo>
                  <a:lnTo>
                    <a:pt x="651" y="0"/>
                  </a:lnTo>
                  <a:lnTo>
                    <a:pt x="653" y="0"/>
                  </a:lnTo>
                  <a:lnTo>
                    <a:pt x="655" y="0"/>
                  </a:lnTo>
                  <a:lnTo>
                    <a:pt x="660" y="1"/>
                  </a:lnTo>
                  <a:lnTo>
                    <a:pt x="666" y="1"/>
                  </a:lnTo>
                  <a:lnTo>
                    <a:pt x="670" y="2"/>
                  </a:lnTo>
                  <a:lnTo>
                    <a:pt x="677" y="4"/>
                  </a:lnTo>
                  <a:lnTo>
                    <a:pt x="683" y="7"/>
                  </a:lnTo>
                  <a:lnTo>
                    <a:pt x="689" y="10"/>
                  </a:lnTo>
                  <a:lnTo>
                    <a:pt x="696" y="13"/>
                  </a:lnTo>
                  <a:lnTo>
                    <a:pt x="704" y="16"/>
                  </a:lnTo>
                  <a:lnTo>
                    <a:pt x="709" y="19"/>
                  </a:lnTo>
                  <a:lnTo>
                    <a:pt x="715" y="23"/>
                  </a:lnTo>
                  <a:lnTo>
                    <a:pt x="720" y="26"/>
                  </a:lnTo>
                  <a:lnTo>
                    <a:pt x="724" y="29"/>
                  </a:lnTo>
                  <a:lnTo>
                    <a:pt x="728" y="32"/>
                  </a:lnTo>
                  <a:lnTo>
                    <a:pt x="731" y="35"/>
                  </a:lnTo>
                  <a:lnTo>
                    <a:pt x="734" y="37"/>
                  </a:lnTo>
                  <a:lnTo>
                    <a:pt x="734" y="3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8"/>
            <p:cNvSpPr/>
            <p:nvPr/>
          </p:nvSpPr>
          <p:spPr bwMode="auto">
            <a:xfrm>
              <a:off x="3468688" y="1882775"/>
              <a:ext cx="296863" cy="307975"/>
            </a:xfrm>
            <a:custGeom>
              <a:avLst/>
              <a:gdLst>
                <a:gd name="T0" fmla="*/ 125 w 187"/>
                <a:gd name="T1" fmla="*/ 102 h 194"/>
                <a:gd name="T2" fmla="*/ 102 w 187"/>
                <a:gd name="T3" fmla="*/ 126 h 194"/>
                <a:gd name="T4" fmla="*/ 80 w 187"/>
                <a:gd name="T5" fmla="*/ 145 h 194"/>
                <a:gd name="T6" fmla="*/ 58 w 187"/>
                <a:gd name="T7" fmla="*/ 161 h 194"/>
                <a:gd name="T8" fmla="*/ 38 w 187"/>
                <a:gd name="T9" fmla="*/ 175 h 194"/>
                <a:gd name="T10" fmla="*/ 20 w 187"/>
                <a:gd name="T11" fmla="*/ 185 h 194"/>
                <a:gd name="T12" fmla="*/ 9 w 187"/>
                <a:gd name="T13" fmla="*/ 193 h 194"/>
                <a:gd name="T14" fmla="*/ 1 w 187"/>
                <a:gd name="T15" fmla="*/ 194 h 194"/>
                <a:gd name="T16" fmla="*/ 0 w 187"/>
                <a:gd name="T17" fmla="*/ 193 h 194"/>
                <a:gd name="T18" fmla="*/ 0 w 187"/>
                <a:gd name="T19" fmla="*/ 188 h 194"/>
                <a:gd name="T20" fmla="*/ 3 w 187"/>
                <a:gd name="T21" fmla="*/ 182 h 194"/>
                <a:gd name="T22" fmla="*/ 10 w 187"/>
                <a:gd name="T23" fmla="*/ 174 h 194"/>
                <a:gd name="T24" fmla="*/ 20 w 187"/>
                <a:gd name="T25" fmla="*/ 164 h 194"/>
                <a:gd name="T26" fmla="*/ 33 w 187"/>
                <a:gd name="T27" fmla="*/ 150 h 194"/>
                <a:gd name="T28" fmla="*/ 47 w 187"/>
                <a:gd name="T29" fmla="*/ 134 h 194"/>
                <a:gd name="T30" fmla="*/ 61 w 187"/>
                <a:gd name="T31" fmla="*/ 115 h 194"/>
                <a:gd name="T32" fmla="*/ 77 w 187"/>
                <a:gd name="T33" fmla="*/ 95 h 194"/>
                <a:gd name="T34" fmla="*/ 92 w 187"/>
                <a:gd name="T35" fmla="*/ 77 h 194"/>
                <a:gd name="T36" fmla="*/ 104 w 187"/>
                <a:gd name="T37" fmla="*/ 61 h 194"/>
                <a:gd name="T38" fmla="*/ 114 w 187"/>
                <a:gd name="T39" fmla="*/ 48 h 194"/>
                <a:gd name="T40" fmla="*/ 120 w 187"/>
                <a:gd name="T41" fmla="*/ 38 h 194"/>
                <a:gd name="T42" fmla="*/ 123 w 187"/>
                <a:gd name="T43" fmla="*/ 29 h 194"/>
                <a:gd name="T44" fmla="*/ 123 w 187"/>
                <a:gd name="T45" fmla="*/ 23 h 194"/>
                <a:gd name="T46" fmla="*/ 121 w 187"/>
                <a:gd name="T47" fmla="*/ 19 h 194"/>
                <a:gd name="T48" fmla="*/ 118 w 187"/>
                <a:gd name="T49" fmla="*/ 16 h 194"/>
                <a:gd name="T50" fmla="*/ 115 w 187"/>
                <a:gd name="T51" fmla="*/ 13 h 194"/>
                <a:gd name="T52" fmla="*/ 115 w 187"/>
                <a:gd name="T53" fmla="*/ 10 h 194"/>
                <a:gd name="T54" fmla="*/ 117 w 187"/>
                <a:gd name="T55" fmla="*/ 6 h 194"/>
                <a:gd name="T56" fmla="*/ 118 w 187"/>
                <a:gd name="T57" fmla="*/ 3 h 194"/>
                <a:gd name="T58" fmla="*/ 124 w 187"/>
                <a:gd name="T59" fmla="*/ 2 h 194"/>
                <a:gd name="T60" fmla="*/ 131 w 187"/>
                <a:gd name="T61" fmla="*/ 0 h 194"/>
                <a:gd name="T62" fmla="*/ 140 w 187"/>
                <a:gd name="T63" fmla="*/ 0 h 194"/>
                <a:gd name="T64" fmla="*/ 158 w 187"/>
                <a:gd name="T65" fmla="*/ 4 h 194"/>
                <a:gd name="T66" fmla="*/ 166 w 187"/>
                <a:gd name="T67" fmla="*/ 7 h 194"/>
                <a:gd name="T68" fmla="*/ 175 w 187"/>
                <a:gd name="T69" fmla="*/ 10 h 194"/>
                <a:gd name="T70" fmla="*/ 181 w 187"/>
                <a:gd name="T71" fmla="*/ 13 h 194"/>
                <a:gd name="T72" fmla="*/ 185 w 187"/>
                <a:gd name="T73" fmla="*/ 23 h 194"/>
                <a:gd name="T74" fmla="*/ 187 w 187"/>
                <a:gd name="T75" fmla="*/ 29 h 194"/>
                <a:gd name="T76" fmla="*/ 182 w 187"/>
                <a:gd name="T77" fmla="*/ 37 h 194"/>
                <a:gd name="T78" fmla="*/ 172 w 187"/>
                <a:gd name="T79" fmla="*/ 48 h 194"/>
                <a:gd name="T80" fmla="*/ 158 w 187"/>
                <a:gd name="T81" fmla="*/ 66 h 194"/>
                <a:gd name="T82" fmla="*/ 147 w 187"/>
                <a:gd name="T83" fmla="*/ 77 h 194"/>
                <a:gd name="T84" fmla="*/ 136 w 187"/>
                <a:gd name="T85" fmla="*/ 8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" h="194">
                  <a:moveTo>
                    <a:pt x="136" y="89"/>
                  </a:moveTo>
                  <a:lnTo>
                    <a:pt x="125" y="102"/>
                  </a:lnTo>
                  <a:lnTo>
                    <a:pt x="114" y="114"/>
                  </a:lnTo>
                  <a:lnTo>
                    <a:pt x="102" y="126"/>
                  </a:lnTo>
                  <a:lnTo>
                    <a:pt x="90" y="134"/>
                  </a:lnTo>
                  <a:lnTo>
                    <a:pt x="80" y="145"/>
                  </a:lnTo>
                  <a:lnTo>
                    <a:pt x="69" y="153"/>
                  </a:lnTo>
                  <a:lnTo>
                    <a:pt x="58" y="161"/>
                  </a:lnTo>
                  <a:lnTo>
                    <a:pt x="48" y="168"/>
                  </a:lnTo>
                  <a:lnTo>
                    <a:pt x="38" y="175"/>
                  </a:lnTo>
                  <a:lnTo>
                    <a:pt x="29" y="181"/>
                  </a:lnTo>
                  <a:lnTo>
                    <a:pt x="20" y="185"/>
                  </a:lnTo>
                  <a:lnTo>
                    <a:pt x="15" y="190"/>
                  </a:lnTo>
                  <a:lnTo>
                    <a:pt x="9" y="193"/>
                  </a:lnTo>
                  <a:lnTo>
                    <a:pt x="4" y="194"/>
                  </a:lnTo>
                  <a:lnTo>
                    <a:pt x="1" y="194"/>
                  </a:lnTo>
                  <a:lnTo>
                    <a:pt x="0" y="194"/>
                  </a:lnTo>
                  <a:lnTo>
                    <a:pt x="0" y="193"/>
                  </a:lnTo>
                  <a:lnTo>
                    <a:pt x="0" y="191"/>
                  </a:lnTo>
                  <a:lnTo>
                    <a:pt x="0" y="188"/>
                  </a:lnTo>
                  <a:lnTo>
                    <a:pt x="1" y="185"/>
                  </a:lnTo>
                  <a:lnTo>
                    <a:pt x="3" y="182"/>
                  </a:lnTo>
                  <a:lnTo>
                    <a:pt x="7" y="178"/>
                  </a:lnTo>
                  <a:lnTo>
                    <a:pt x="10" y="174"/>
                  </a:lnTo>
                  <a:lnTo>
                    <a:pt x="16" y="168"/>
                  </a:lnTo>
                  <a:lnTo>
                    <a:pt x="20" y="164"/>
                  </a:lnTo>
                  <a:lnTo>
                    <a:pt x="26" y="158"/>
                  </a:lnTo>
                  <a:lnTo>
                    <a:pt x="33" y="150"/>
                  </a:lnTo>
                  <a:lnTo>
                    <a:pt x="39" y="143"/>
                  </a:lnTo>
                  <a:lnTo>
                    <a:pt x="47" y="134"/>
                  </a:lnTo>
                  <a:lnTo>
                    <a:pt x="54" y="126"/>
                  </a:lnTo>
                  <a:lnTo>
                    <a:pt x="61" y="115"/>
                  </a:lnTo>
                  <a:lnTo>
                    <a:pt x="70" y="105"/>
                  </a:lnTo>
                  <a:lnTo>
                    <a:pt x="77" y="95"/>
                  </a:lnTo>
                  <a:lnTo>
                    <a:pt x="85" y="86"/>
                  </a:lnTo>
                  <a:lnTo>
                    <a:pt x="92" y="77"/>
                  </a:lnTo>
                  <a:lnTo>
                    <a:pt x="98" y="69"/>
                  </a:lnTo>
                  <a:lnTo>
                    <a:pt x="104" y="61"/>
                  </a:lnTo>
                  <a:lnTo>
                    <a:pt x="109" y="54"/>
                  </a:lnTo>
                  <a:lnTo>
                    <a:pt x="114" y="48"/>
                  </a:lnTo>
                  <a:lnTo>
                    <a:pt x="117" y="42"/>
                  </a:lnTo>
                  <a:lnTo>
                    <a:pt x="120" y="38"/>
                  </a:lnTo>
                  <a:lnTo>
                    <a:pt x="121" y="34"/>
                  </a:lnTo>
                  <a:lnTo>
                    <a:pt x="123" y="29"/>
                  </a:lnTo>
                  <a:lnTo>
                    <a:pt x="123" y="26"/>
                  </a:lnTo>
                  <a:lnTo>
                    <a:pt x="123" y="23"/>
                  </a:lnTo>
                  <a:lnTo>
                    <a:pt x="123" y="21"/>
                  </a:lnTo>
                  <a:lnTo>
                    <a:pt x="121" y="19"/>
                  </a:lnTo>
                  <a:lnTo>
                    <a:pt x="121" y="18"/>
                  </a:lnTo>
                  <a:lnTo>
                    <a:pt x="118" y="16"/>
                  </a:lnTo>
                  <a:lnTo>
                    <a:pt x="117" y="15"/>
                  </a:lnTo>
                  <a:lnTo>
                    <a:pt x="115" y="13"/>
                  </a:lnTo>
                  <a:lnTo>
                    <a:pt x="115" y="12"/>
                  </a:lnTo>
                  <a:lnTo>
                    <a:pt x="115" y="10"/>
                  </a:lnTo>
                  <a:lnTo>
                    <a:pt x="115" y="9"/>
                  </a:lnTo>
                  <a:lnTo>
                    <a:pt x="117" y="6"/>
                  </a:lnTo>
                  <a:lnTo>
                    <a:pt x="117" y="4"/>
                  </a:lnTo>
                  <a:lnTo>
                    <a:pt x="118" y="3"/>
                  </a:lnTo>
                  <a:lnTo>
                    <a:pt x="121" y="2"/>
                  </a:lnTo>
                  <a:lnTo>
                    <a:pt x="124" y="2"/>
                  </a:lnTo>
                  <a:lnTo>
                    <a:pt x="127" y="0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6" y="2"/>
                  </a:lnTo>
                  <a:lnTo>
                    <a:pt x="158" y="4"/>
                  </a:lnTo>
                  <a:lnTo>
                    <a:pt x="162" y="6"/>
                  </a:lnTo>
                  <a:lnTo>
                    <a:pt x="166" y="7"/>
                  </a:lnTo>
                  <a:lnTo>
                    <a:pt x="171" y="9"/>
                  </a:lnTo>
                  <a:lnTo>
                    <a:pt x="175" y="10"/>
                  </a:lnTo>
                  <a:lnTo>
                    <a:pt x="178" y="12"/>
                  </a:lnTo>
                  <a:lnTo>
                    <a:pt x="181" y="13"/>
                  </a:lnTo>
                  <a:lnTo>
                    <a:pt x="182" y="19"/>
                  </a:lnTo>
                  <a:lnTo>
                    <a:pt x="185" y="23"/>
                  </a:lnTo>
                  <a:lnTo>
                    <a:pt x="187" y="26"/>
                  </a:lnTo>
                  <a:lnTo>
                    <a:pt x="187" y="29"/>
                  </a:lnTo>
                  <a:lnTo>
                    <a:pt x="185" y="32"/>
                  </a:lnTo>
                  <a:lnTo>
                    <a:pt x="182" y="37"/>
                  </a:lnTo>
                  <a:lnTo>
                    <a:pt x="178" y="42"/>
                  </a:lnTo>
                  <a:lnTo>
                    <a:pt x="172" y="48"/>
                  </a:lnTo>
                  <a:lnTo>
                    <a:pt x="165" y="57"/>
                  </a:lnTo>
                  <a:lnTo>
                    <a:pt x="158" y="66"/>
                  </a:lnTo>
                  <a:lnTo>
                    <a:pt x="152" y="72"/>
                  </a:lnTo>
                  <a:lnTo>
                    <a:pt x="147" y="77"/>
                  </a:lnTo>
                  <a:lnTo>
                    <a:pt x="141" y="83"/>
                  </a:lnTo>
                  <a:lnTo>
                    <a:pt x="136" y="89"/>
                  </a:lnTo>
                  <a:lnTo>
                    <a:pt x="136" y="8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9"/>
            <p:cNvSpPr/>
            <p:nvPr/>
          </p:nvSpPr>
          <p:spPr bwMode="auto">
            <a:xfrm>
              <a:off x="3649663" y="1963738"/>
              <a:ext cx="347663" cy="231775"/>
            </a:xfrm>
            <a:custGeom>
              <a:avLst/>
              <a:gdLst>
                <a:gd name="T0" fmla="*/ 48 w 219"/>
                <a:gd name="T1" fmla="*/ 130 h 146"/>
                <a:gd name="T2" fmla="*/ 81 w 219"/>
                <a:gd name="T3" fmla="*/ 99 h 146"/>
                <a:gd name="T4" fmla="*/ 105 w 219"/>
                <a:gd name="T5" fmla="*/ 75 h 146"/>
                <a:gd name="T6" fmla="*/ 115 w 219"/>
                <a:gd name="T7" fmla="*/ 61 h 146"/>
                <a:gd name="T8" fmla="*/ 122 w 219"/>
                <a:gd name="T9" fmla="*/ 53 h 146"/>
                <a:gd name="T10" fmla="*/ 124 w 219"/>
                <a:gd name="T11" fmla="*/ 47 h 146"/>
                <a:gd name="T12" fmla="*/ 122 w 219"/>
                <a:gd name="T13" fmla="*/ 44 h 146"/>
                <a:gd name="T14" fmla="*/ 117 w 219"/>
                <a:gd name="T15" fmla="*/ 44 h 146"/>
                <a:gd name="T16" fmla="*/ 106 w 219"/>
                <a:gd name="T17" fmla="*/ 45 h 146"/>
                <a:gd name="T18" fmla="*/ 93 w 219"/>
                <a:gd name="T19" fmla="*/ 48 h 146"/>
                <a:gd name="T20" fmla="*/ 77 w 219"/>
                <a:gd name="T21" fmla="*/ 53 h 146"/>
                <a:gd name="T22" fmla="*/ 58 w 219"/>
                <a:gd name="T23" fmla="*/ 56 h 146"/>
                <a:gd name="T24" fmla="*/ 36 w 219"/>
                <a:gd name="T25" fmla="*/ 56 h 146"/>
                <a:gd name="T26" fmla="*/ 13 w 219"/>
                <a:gd name="T27" fmla="*/ 51 h 146"/>
                <a:gd name="T28" fmla="*/ 0 w 219"/>
                <a:gd name="T29" fmla="*/ 32 h 146"/>
                <a:gd name="T30" fmla="*/ 19 w 219"/>
                <a:gd name="T31" fmla="*/ 32 h 146"/>
                <a:gd name="T32" fmla="*/ 41 w 219"/>
                <a:gd name="T33" fmla="*/ 29 h 146"/>
                <a:gd name="T34" fmla="*/ 65 w 219"/>
                <a:gd name="T35" fmla="*/ 25 h 146"/>
                <a:gd name="T36" fmla="*/ 95 w 219"/>
                <a:gd name="T37" fmla="*/ 19 h 146"/>
                <a:gd name="T38" fmla="*/ 121 w 219"/>
                <a:gd name="T39" fmla="*/ 13 h 146"/>
                <a:gd name="T40" fmla="*/ 143 w 219"/>
                <a:gd name="T41" fmla="*/ 7 h 146"/>
                <a:gd name="T42" fmla="*/ 159 w 219"/>
                <a:gd name="T43" fmla="*/ 3 h 146"/>
                <a:gd name="T44" fmla="*/ 171 w 219"/>
                <a:gd name="T45" fmla="*/ 0 h 146"/>
                <a:gd name="T46" fmla="*/ 179 w 219"/>
                <a:gd name="T47" fmla="*/ 0 h 146"/>
                <a:gd name="T48" fmla="*/ 187 w 219"/>
                <a:gd name="T49" fmla="*/ 0 h 146"/>
                <a:gd name="T50" fmla="*/ 195 w 219"/>
                <a:gd name="T51" fmla="*/ 5 h 146"/>
                <a:gd name="T52" fmla="*/ 203 w 219"/>
                <a:gd name="T53" fmla="*/ 10 h 146"/>
                <a:gd name="T54" fmla="*/ 208 w 219"/>
                <a:gd name="T55" fmla="*/ 16 h 146"/>
                <a:gd name="T56" fmla="*/ 214 w 219"/>
                <a:gd name="T57" fmla="*/ 21 h 146"/>
                <a:gd name="T58" fmla="*/ 217 w 219"/>
                <a:gd name="T59" fmla="*/ 24 h 146"/>
                <a:gd name="T60" fmla="*/ 219 w 219"/>
                <a:gd name="T61" fmla="*/ 26 h 146"/>
                <a:gd name="T62" fmla="*/ 217 w 219"/>
                <a:gd name="T63" fmla="*/ 29 h 146"/>
                <a:gd name="T64" fmla="*/ 211 w 219"/>
                <a:gd name="T65" fmla="*/ 32 h 146"/>
                <a:gd name="T66" fmla="*/ 204 w 219"/>
                <a:gd name="T67" fmla="*/ 38 h 146"/>
                <a:gd name="T68" fmla="*/ 194 w 219"/>
                <a:gd name="T69" fmla="*/ 45 h 146"/>
                <a:gd name="T70" fmla="*/ 187 w 219"/>
                <a:gd name="T71" fmla="*/ 50 h 146"/>
                <a:gd name="T72" fmla="*/ 176 w 219"/>
                <a:gd name="T73" fmla="*/ 56 h 146"/>
                <a:gd name="T74" fmla="*/ 163 w 219"/>
                <a:gd name="T75" fmla="*/ 64 h 146"/>
                <a:gd name="T76" fmla="*/ 149 w 219"/>
                <a:gd name="T77" fmla="*/ 76 h 146"/>
                <a:gd name="T78" fmla="*/ 131 w 219"/>
                <a:gd name="T79" fmla="*/ 89 h 146"/>
                <a:gd name="T80" fmla="*/ 111 w 219"/>
                <a:gd name="T81" fmla="*/ 105 h 146"/>
                <a:gd name="T82" fmla="*/ 89 w 219"/>
                <a:gd name="T83" fmla="*/ 124 h 146"/>
                <a:gd name="T84" fmla="*/ 64 w 219"/>
                <a:gd name="T85" fmla="*/ 146 h 146"/>
                <a:gd name="T86" fmla="*/ 32 w 219"/>
                <a:gd name="T8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9" h="146">
                  <a:moveTo>
                    <a:pt x="32" y="146"/>
                  </a:moveTo>
                  <a:lnTo>
                    <a:pt x="48" y="130"/>
                  </a:lnTo>
                  <a:lnTo>
                    <a:pt x="65" y="114"/>
                  </a:lnTo>
                  <a:lnTo>
                    <a:pt x="81" y="99"/>
                  </a:lnTo>
                  <a:lnTo>
                    <a:pt x="98" y="83"/>
                  </a:lnTo>
                  <a:lnTo>
                    <a:pt x="105" y="75"/>
                  </a:lnTo>
                  <a:lnTo>
                    <a:pt x="111" y="67"/>
                  </a:lnTo>
                  <a:lnTo>
                    <a:pt x="115" y="61"/>
                  </a:lnTo>
                  <a:lnTo>
                    <a:pt x="119" y="57"/>
                  </a:lnTo>
                  <a:lnTo>
                    <a:pt x="122" y="53"/>
                  </a:lnTo>
                  <a:lnTo>
                    <a:pt x="124" y="48"/>
                  </a:lnTo>
                  <a:lnTo>
                    <a:pt x="124" y="47"/>
                  </a:lnTo>
                  <a:lnTo>
                    <a:pt x="124" y="45"/>
                  </a:lnTo>
                  <a:lnTo>
                    <a:pt x="122" y="44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2" y="44"/>
                  </a:lnTo>
                  <a:lnTo>
                    <a:pt x="106" y="45"/>
                  </a:lnTo>
                  <a:lnTo>
                    <a:pt x="100" y="47"/>
                  </a:lnTo>
                  <a:lnTo>
                    <a:pt x="93" y="48"/>
                  </a:lnTo>
                  <a:lnTo>
                    <a:pt x="86" y="51"/>
                  </a:lnTo>
                  <a:lnTo>
                    <a:pt x="77" y="53"/>
                  </a:lnTo>
                  <a:lnTo>
                    <a:pt x="68" y="54"/>
                  </a:lnTo>
                  <a:lnTo>
                    <a:pt x="58" y="56"/>
                  </a:lnTo>
                  <a:lnTo>
                    <a:pt x="48" y="56"/>
                  </a:lnTo>
                  <a:lnTo>
                    <a:pt x="36" y="56"/>
                  </a:lnTo>
                  <a:lnTo>
                    <a:pt x="25" y="54"/>
                  </a:lnTo>
                  <a:lnTo>
                    <a:pt x="13" y="51"/>
                  </a:lnTo>
                  <a:lnTo>
                    <a:pt x="0" y="48"/>
                  </a:lnTo>
                  <a:lnTo>
                    <a:pt x="0" y="32"/>
                  </a:lnTo>
                  <a:lnTo>
                    <a:pt x="9" y="32"/>
                  </a:lnTo>
                  <a:lnTo>
                    <a:pt x="19" y="32"/>
                  </a:lnTo>
                  <a:lnTo>
                    <a:pt x="29" y="31"/>
                  </a:lnTo>
                  <a:lnTo>
                    <a:pt x="41" y="29"/>
                  </a:lnTo>
                  <a:lnTo>
                    <a:pt x="52" y="28"/>
                  </a:lnTo>
                  <a:lnTo>
                    <a:pt x="65" y="25"/>
                  </a:lnTo>
                  <a:lnTo>
                    <a:pt x="80" y="24"/>
                  </a:lnTo>
                  <a:lnTo>
                    <a:pt x="95" y="19"/>
                  </a:lnTo>
                  <a:lnTo>
                    <a:pt x="109" y="16"/>
                  </a:lnTo>
                  <a:lnTo>
                    <a:pt x="121" y="13"/>
                  </a:lnTo>
                  <a:lnTo>
                    <a:pt x="133" y="10"/>
                  </a:lnTo>
                  <a:lnTo>
                    <a:pt x="143" y="7"/>
                  </a:lnTo>
                  <a:lnTo>
                    <a:pt x="152" y="6"/>
                  </a:lnTo>
                  <a:lnTo>
                    <a:pt x="159" y="3"/>
                  </a:lnTo>
                  <a:lnTo>
                    <a:pt x="166" y="2"/>
                  </a:lnTo>
                  <a:lnTo>
                    <a:pt x="171" y="0"/>
                  </a:lnTo>
                  <a:lnTo>
                    <a:pt x="175" y="0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1" y="2"/>
                  </a:lnTo>
                  <a:lnTo>
                    <a:pt x="195" y="5"/>
                  </a:lnTo>
                  <a:lnTo>
                    <a:pt x="200" y="7"/>
                  </a:lnTo>
                  <a:lnTo>
                    <a:pt x="203" y="10"/>
                  </a:lnTo>
                  <a:lnTo>
                    <a:pt x="206" y="13"/>
                  </a:lnTo>
                  <a:lnTo>
                    <a:pt x="208" y="16"/>
                  </a:lnTo>
                  <a:lnTo>
                    <a:pt x="211" y="19"/>
                  </a:lnTo>
                  <a:lnTo>
                    <a:pt x="214" y="21"/>
                  </a:lnTo>
                  <a:lnTo>
                    <a:pt x="216" y="22"/>
                  </a:lnTo>
                  <a:lnTo>
                    <a:pt x="217" y="24"/>
                  </a:lnTo>
                  <a:lnTo>
                    <a:pt x="219" y="25"/>
                  </a:lnTo>
                  <a:lnTo>
                    <a:pt x="219" y="26"/>
                  </a:lnTo>
                  <a:lnTo>
                    <a:pt x="219" y="28"/>
                  </a:lnTo>
                  <a:lnTo>
                    <a:pt x="217" y="29"/>
                  </a:lnTo>
                  <a:lnTo>
                    <a:pt x="214" y="31"/>
                  </a:lnTo>
                  <a:lnTo>
                    <a:pt x="211" y="32"/>
                  </a:lnTo>
                  <a:lnTo>
                    <a:pt x="208" y="35"/>
                  </a:lnTo>
                  <a:lnTo>
                    <a:pt x="204" y="38"/>
                  </a:lnTo>
                  <a:lnTo>
                    <a:pt x="198" y="41"/>
                  </a:lnTo>
                  <a:lnTo>
                    <a:pt x="194" y="45"/>
                  </a:lnTo>
                  <a:lnTo>
                    <a:pt x="189" y="47"/>
                  </a:lnTo>
                  <a:lnTo>
                    <a:pt x="187" y="50"/>
                  </a:lnTo>
                  <a:lnTo>
                    <a:pt x="181" y="53"/>
                  </a:lnTo>
                  <a:lnTo>
                    <a:pt x="176" y="56"/>
                  </a:lnTo>
                  <a:lnTo>
                    <a:pt x="171" y="60"/>
                  </a:lnTo>
                  <a:lnTo>
                    <a:pt x="163" y="64"/>
                  </a:lnTo>
                  <a:lnTo>
                    <a:pt x="156" y="70"/>
                  </a:lnTo>
                  <a:lnTo>
                    <a:pt x="149" y="76"/>
                  </a:lnTo>
                  <a:lnTo>
                    <a:pt x="140" y="83"/>
                  </a:lnTo>
                  <a:lnTo>
                    <a:pt x="131" y="89"/>
                  </a:lnTo>
                  <a:lnTo>
                    <a:pt x="121" y="98"/>
                  </a:lnTo>
                  <a:lnTo>
                    <a:pt x="111" y="105"/>
                  </a:lnTo>
                  <a:lnTo>
                    <a:pt x="99" y="115"/>
                  </a:lnTo>
                  <a:lnTo>
                    <a:pt x="89" y="124"/>
                  </a:lnTo>
                  <a:lnTo>
                    <a:pt x="76" y="134"/>
                  </a:lnTo>
                  <a:lnTo>
                    <a:pt x="64" y="146"/>
                  </a:lnTo>
                  <a:lnTo>
                    <a:pt x="32" y="146"/>
                  </a:lnTo>
                  <a:lnTo>
                    <a:pt x="32" y="14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0"/>
            <p:cNvSpPr/>
            <p:nvPr/>
          </p:nvSpPr>
          <p:spPr bwMode="auto">
            <a:xfrm>
              <a:off x="3402013" y="2206625"/>
              <a:ext cx="177800" cy="295275"/>
            </a:xfrm>
            <a:custGeom>
              <a:avLst/>
              <a:gdLst>
                <a:gd name="T0" fmla="*/ 7 w 112"/>
                <a:gd name="T1" fmla="*/ 19 h 186"/>
                <a:gd name="T2" fmla="*/ 3 w 112"/>
                <a:gd name="T3" fmla="*/ 13 h 186"/>
                <a:gd name="T4" fmla="*/ 0 w 112"/>
                <a:gd name="T5" fmla="*/ 9 h 186"/>
                <a:gd name="T6" fmla="*/ 0 w 112"/>
                <a:gd name="T7" fmla="*/ 5 h 186"/>
                <a:gd name="T8" fmla="*/ 3 w 112"/>
                <a:gd name="T9" fmla="*/ 2 h 186"/>
                <a:gd name="T10" fmla="*/ 5 w 112"/>
                <a:gd name="T11" fmla="*/ 0 h 186"/>
                <a:gd name="T12" fmla="*/ 10 w 112"/>
                <a:gd name="T13" fmla="*/ 0 h 186"/>
                <a:gd name="T14" fmla="*/ 16 w 112"/>
                <a:gd name="T15" fmla="*/ 0 h 186"/>
                <a:gd name="T16" fmla="*/ 23 w 112"/>
                <a:gd name="T17" fmla="*/ 0 h 186"/>
                <a:gd name="T18" fmla="*/ 38 w 112"/>
                <a:gd name="T19" fmla="*/ 2 h 186"/>
                <a:gd name="T20" fmla="*/ 61 w 112"/>
                <a:gd name="T21" fmla="*/ 6 h 186"/>
                <a:gd name="T22" fmla="*/ 75 w 112"/>
                <a:gd name="T23" fmla="*/ 47 h 186"/>
                <a:gd name="T24" fmla="*/ 87 w 112"/>
                <a:gd name="T25" fmla="*/ 82 h 186"/>
                <a:gd name="T26" fmla="*/ 96 w 112"/>
                <a:gd name="T27" fmla="*/ 113 h 186"/>
                <a:gd name="T28" fmla="*/ 103 w 112"/>
                <a:gd name="T29" fmla="*/ 138 h 186"/>
                <a:gd name="T30" fmla="*/ 109 w 112"/>
                <a:gd name="T31" fmla="*/ 158 h 186"/>
                <a:gd name="T32" fmla="*/ 111 w 112"/>
                <a:gd name="T33" fmla="*/ 173 h 186"/>
                <a:gd name="T34" fmla="*/ 111 w 112"/>
                <a:gd name="T35" fmla="*/ 181 h 186"/>
                <a:gd name="T36" fmla="*/ 109 w 112"/>
                <a:gd name="T37" fmla="*/ 186 h 186"/>
                <a:gd name="T38" fmla="*/ 105 w 112"/>
                <a:gd name="T39" fmla="*/ 186 h 186"/>
                <a:gd name="T40" fmla="*/ 100 w 112"/>
                <a:gd name="T41" fmla="*/ 183 h 186"/>
                <a:gd name="T42" fmla="*/ 96 w 112"/>
                <a:gd name="T43" fmla="*/ 177 h 186"/>
                <a:gd name="T44" fmla="*/ 90 w 112"/>
                <a:gd name="T45" fmla="*/ 170 h 186"/>
                <a:gd name="T46" fmla="*/ 83 w 112"/>
                <a:gd name="T47" fmla="*/ 158 h 186"/>
                <a:gd name="T48" fmla="*/ 77 w 112"/>
                <a:gd name="T49" fmla="*/ 145 h 186"/>
                <a:gd name="T50" fmla="*/ 70 w 112"/>
                <a:gd name="T51" fmla="*/ 129 h 186"/>
                <a:gd name="T52" fmla="*/ 61 w 112"/>
                <a:gd name="T53" fmla="*/ 110 h 186"/>
                <a:gd name="T54" fmla="*/ 54 w 112"/>
                <a:gd name="T55" fmla="*/ 91 h 186"/>
                <a:gd name="T56" fmla="*/ 45 w 112"/>
                <a:gd name="T57" fmla="*/ 75 h 186"/>
                <a:gd name="T58" fmla="*/ 38 w 112"/>
                <a:gd name="T59" fmla="*/ 60 h 186"/>
                <a:gd name="T60" fmla="*/ 32 w 112"/>
                <a:gd name="T61" fmla="*/ 47 h 186"/>
                <a:gd name="T62" fmla="*/ 24 w 112"/>
                <a:gd name="T63" fmla="*/ 38 h 186"/>
                <a:gd name="T64" fmla="*/ 20 w 112"/>
                <a:gd name="T65" fmla="*/ 30 h 186"/>
                <a:gd name="T66" fmla="*/ 14 w 112"/>
                <a:gd name="T67" fmla="*/ 25 h 186"/>
                <a:gd name="T68" fmla="*/ 11 w 112"/>
                <a:gd name="T69" fmla="*/ 2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186">
                  <a:moveTo>
                    <a:pt x="11" y="21"/>
                  </a:moveTo>
                  <a:lnTo>
                    <a:pt x="7" y="19"/>
                  </a:lnTo>
                  <a:lnTo>
                    <a:pt x="4" y="16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8" y="2"/>
                  </a:lnTo>
                  <a:lnTo>
                    <a:pt x="49" y="3"/>
                  </a:lnTo>
                  <a:lnTo>
                    <a:pt x="61" y="6"/>
                  </a:lnTo>
                  <a:lnTo>
                    <a:pt x="68" y="27"/>
                  </a:lnTo>
                  <a:lnTo>
                    <a:pt x="75" y="47"/>
                  </a:lnTo>
                  <a:lnTo>
                    <a:pt x="81" y="66"/>
                  </a:lnTo>
                  <a:lnTo>
                    <a:pt x="87" y="82"/>
                  </a:lnTo>
                  <a:lnTo>
                    <a:pt x="92" y="98"/>
                  </a:lnTo>
                  <a:lnTo>
                    <a:pt x="96" y="113"/>
                  </a:lnTo>
                  <a:lnTo>
                    <a:pt x="100" y="126"/>
                  </a:lnTo>
                  <a:lnTo>
                    <a:pt x="103" y="138"/>
                  </a:lnTo>
                  <a:lnTo>
                    <a:pt x="106" y="149"/>
                  </a:lnTo>
                  <a:lnTo>
                    <a:pt x="109" y="158"/>
                  </a:lnTo>
                  <a:lnTo>
                    <a:pt x="111" y="165"/>
                  </a:lnTo>
                  <a:lnTo>
                    <a:pt x="111" y="173"/>
                  </a:lnTo>
                  <a:lnTo>
                    <a:pt x="112" y="178"/>
                  </a:lnTo>
                  <a:lnTo>
                    <a:pt x="111" y="181"/>
                  </a:lnTo>
                  <a:lnTo>
                    <a:pt x="111" y="184"/>
                  </a:lnTo>
                  <a:lnTo>
                    <a:pt x="109" y="186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4"/>
                  </a:lnTo>
                  <a:lnTo>
                    <a:pt x="100" y="183"/>
                  </a:lnTo>
                  <a:lnTo>
                    <a:pt x="97" y="180"/>
                  </a:lnTo>
                  <a:lnTo>
                    <a:pt x="96" y="177"/>
                  </a:lnTo>
                  <a:lnTo>
                    <a:pt x="93" y="174"/>
                  </a:lnTo>
                  <a:lnTo>
                    <a:pt x="90" y="170"/>
                  </a:lnTo>
                  <a:lnTo>
                    <a:pt x="87" y="164"/>
                  </a:lnTo>
                  <a:lnTo>
                    <a:pt x="83" y="158"/>
                  </a:lnTo>
                  <a:lnTo>
                    <a:pt x="80" y="152"/>
                  </a:lnTo>
                  <a:lnTo>
                    <a:pt x="77" y="145"/>
                  </a:lnTo>
                  <a:lnTo>
                    <a:pt x="73" y="138"/>
                  </a:lnTo>
                  <a:lnTo>
                    <a:pt x="70" y="129"/>
                  </a:lnTo>
                  <a:lnTo>
                    <a:pt x="65" y="120"/>
                  </a:lnTo>
                  <a:lnTo>
                    <a:pt x="61" y="110"/>
                  </a:lnTo>
                  <a:lnTo>
                    <a:pt x="57" y="100"/>
                  </a:lnTo>
                  <a:lnTo>
                    <a:pt x="54" y="91"/>
                  </a:lnTo>
                  <a:lnTo>
                    <a:pt x="49" y="82"/>
                  </a:lnTo>
                  <a:lnTo>
                    <a:pt x="45" y="75"/>
                  </a:lnTo>
                  <a:lnTo>
                    <a:pt x="42" y="66"/>
                  </a:lnTo>
                  <a:lnTo>
                    <a:pt x="38" y="60"/>
                  </a:lnTo>
                  <a:lnTo>
                    <a:pt x="35" y="53"/>
                  </a:lnTo>
                  <a:lnTo>
                    <a:pt x="32" y="47"/>
                  </a:lnTo>
                  <a:lnTo>
                    <a:pt x="27" y="43"/>
                  </a:lnTo>
                  <a:lnTo>
                    <a:pt x="24" y="38"/>
                  </a:lnTo>
                  <a:lnTo>
                    <a:pt x="21" y="34"/>
                  </a:lnTo>
                  <a:lnTo>
                    <a:pt x="20" y="30"/>
                  </a:lnTo>
                  <a:lnTo>
                    <a:pt x="17" y="27"/>
                  </a:lnTo>
                  <a:lnTo>
                    <a:pt x="14" y="25"/>
                  </a:lnTo>
                  <a:lnTo>
                    <a:pt x="13" y="22"/>
                  </a:lnTo>
                  <a:lnTo>
                    <a:pt x="11" y="21"/>
                  </a:lnTo>
                  <a:lnTo>
                    <a:pt x="11" y="2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1"/>
            <p:cNvSpPr/>
            <p:nvPr/>
          </p:nvSpPr>
          <p:spPr bwMode="auto">
            <a:xfrm>
              <a:off x="3449638" y="2124075"/>
              <a:ext cx="688975" cy="357188"/>
            </a:xfrm>
            <a:custGeom>
              <a:avLst/>
              <a:gdLst>
                <a:gd name="T0" fmla="*/ 333 w 434"/>
                <a:gd name="T1" fmla="*/ 44 h 225"/>
                <a:gd name="T2" fmla="*/ 323 w 434"/>
                <a:gd name="T3" fmla="*/ 41 h 225"/>
                <a:gd name="T4" fmla="*/ 310 w 434"/>
                <a:gd name="T5" fmla="*/ 42 h 225"/>
                <a:gd name="T6" fmla="*/ 298 w 434"/>
                <a:gd name="T7" fmla="*/ 44 h 225"/>
                <a:gd name="T8" fmla="*/ 279 w 434"/>
                <a:gd name="T9" fmla="*/ 47 h 225"/>
                <a:gd name="T10" fmla="*/ 256 w 434"/>
                <a:gd name="T11" fmla="*/ 51 h 225"/>
                <a:gd name="T12" fmla="*/ 225 w 434"/>
                <a:gd name="T13" fmla="*/ 55 h 225"/>
                <a:gd name="T14" fmla="*/ 187 w 434"/>
                <a:gd name="T15" fmla="*/ 61 h 225"/>
                <a:gd name="T16" fmla="*/ 145 w 434"/>
                <a:gd name="T17" fmla="*/ 68 h 225"/>
                <a:gd name="T18" fmla="*/ 105 w 434"/>
                <a:gd name="T19" fmla="*/ 74 h 225"/>
                <a:gd name="T20" fmla="*/ 72 w 434"/>
                <a:gd name="T21" fmla="*/ 79 h 225"/>
                <a:gd name="T22" fmla="*/ 43 w 434"/>
                <a:gd name="T23" fmla="*/ 82 h 225"/>
                <a:gd name="T24" fmla="*/ 16 w 434"/>
                <a:gd name="T25" fmla="*/ 83 h 225"/>
                <a:gd name="T26" fmla="*/ 0 w 434"/>
                <a:gd name="T27" fmla="*/ 58 h 225"/>
                <a:gd name="T28" fmla="*/ 43 w 434"/>
                <a:gd name="T29" fmla="*/ 57 h 225"/>
                <a:gd name="T30" fmla="*/ 94 w 434"/>
                <a:gd name="T31" fmla="*/ 51 h 225"/>
                <a:gd name="T32" fmla="*/ 152 w 434"/>
                <a:gd name="T33" fmla="*/ 42 h 225"/>
                <a:gd name="T34" fmla="*/ 207 w 434"/>
                <a:gd name="T35" fmla="*/ 32 h 225"/>
                <a:gd name="T36" fmla="*/ 256 w 434"/>
                <a:gd name="T37" fmla="*/ 23 h 225"/>
                <a:gd name="T38" fmla="*/ 285 w 434"/>
                <a:gd name="T39" fmla="*/ 17 h 225"/>
                <a:gd name="T40" fmla="*/ 317 w 434"/>
                <a:gd name="T41" fmla="*/ 10 h 225"/>
                <a:gd name="T42" fmla="*/ 337 w 434"/>
                <a:gd name="T43" fmla="*/ 6 h 225"/>
                <a:gd name="T44" fmla="*/ 353 w 434"/>
                <a:gd name="T45" fmla="*/ 0 h 225"/>
                <a:gd name="T46" fmla="*/ 364 w 434"/>
                <a:gd name="T47" fmla="*/ 0 h 225"/>
                <a:gd name="T48" fmla="*/ 372 w 434"/>
                <a:gd name="T49" fmla="*/ 4 h 225"/>
                <a:gd name="T50" fmla="*/ 386 w 434"/>
                <a:gd name="T51" fmla="*/ 12 h 225"/>
                <a:gd name="T52" fmla="*/ 405 w 434"/>
                <a:gd name="T53" fmla="*/ 26 h 225"/>
                <a:gd name="T54" fmla="*/ 422 w 434"/>
                <a:gd name="T55" fmla="*/ 41 h 225"/>
                <a:gd name="T56" fmla="*/ 431 w 434"/>
                <a:gd name="T57" fmla="*/ 51 h 225"/>
                <a:gd name="T58" fmla="*/ 432 w 434"/>
                <a:gd name="T59" fmla="*/ 57 h 225"/>
                <a:gd name="T60" fmla="*/ 431 w 434"/>
                <a:gd name="T61" fmla="*/ 63 h 225"/>
                <a:gd name="T62" fmla="*/ 423 w 434"/>
                <a:gd name="T63" fmla="*/ 65 h 225"/>
                <a:gd name="T64" fmla="*/ 416 w 434"/>
                <a:gd name="T65" fmla="*/ 70 h 225"/>
                <a:gd name="T66" fmla="*/ 407 w 434"/>
                <a:gd name="T67" fmla="*/ 77 h 225"/>
                <a:gd name="T68" fmla="*/ 397 w 434"/>
                <a:gd name="T69" fmla="*/ 89 h 225"/>
                <a:gd name="T70" fmla="*/ 384 w 434"/>
                <a:gd name="T71" fmla="*/ 106 h 225"/>
                <a:gd name="T72" fmla="*/ 368 w 434"/>
                <a:gd name="T73" fmla="*/ 128 h 225"/>
                <a:gd name="T74" fmla="*/ 351 w 434"/>
                <a:gd name="T75" fmla="*/ 156 h 225"/>
                <a:gd name="T76" fmla="*/ 334 w 434"/>
                <a:gd name="T77" fmla="*/ 181 h 225"/>
                <a:gd name="T78" fmla="*/ 321 w 434"/>
                <a:gd name="T79" fmla="*/ 201 h 225"/>
                <a:gd name="T80" fmla="*/ 313 w 434"/>
                <a:gd name="T81" fmla="*/ 214 h 225"/>
                <a:gd name="T82" fmla="*/ 307 w 434"/>
                <a:gd name="T83" fmla="*/ 222 h 225"/>
                <a:gd name="T84" fmla="*/ 304 w 434"/>
                <a:gd name="T85" fmla="*/ 225 h 225"/>
                <a:gd name="T86" fmla="*/ 292 w 434"/>
                <a:gd name="T87" fmla="*/ 220 h 225"/>
                <a:gd name="T88" fmla="*/ 286 w 434"/>
                <a:gd name="T89" fmla="*/ 213 h 225"/>
                <a:gd name="T90" fmla="*/ 286 w 434"/>
                <a:gd name="T91" fmla="*/ 207 h 225"/>
                <a:gd name="T92" fmla="*/ 289 w 434"/>
                <a:gd name="T93" fmla="*/ 197 h 225"/>
                <a:gd name="T94" fmla="*/ 297 w 434"/>
                <a:gd name="T95" fmla="*/ 182 h 225"/>
                <a:gd name="T96" fmla="*/ 305 w 434"/>
                <a:gd name="T97" fmla="*/ 163 h 225"/>
                <a:gd name="T98" fmla="*/ 317 w 434"/>
                <a:gd name="T99" fmla="*/ 141 h 225"/>
                <a:gd name="T100" fmla="*/ 327 w 434"/>
                <a:gd name="T101" fmla="*/ 121 h 225"/>
                <a:gd name="T102" fmla="*/ 340 w 434"/>
                <a:gd name="T103" fmla="*/ 90 h 225"/>
                <a:gd name="T104" fmla="*/ 348 w 434"/>
                <a:gd name="T105" fmla="*/ 70 h 225"/>
                <a:gd name="T106" fmla="*/ 349 w 434"/>
                <a:gd name="T107" fmla="*/ 60 h 225"/>
                <a:gd name="T108" fmla="*/ 345 w 434"/>
                <a:gd name="T109" fmla="*/ 51 h 225"/>
                <a:gd name="T110" fmla="*/ 339 w 434"/>
                <a:gd name="T111" fmla="*/ 4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4" h="225">
                  <a:moveTo>
                    <a:pt x="339" y="48"/>
                  </a:moveTo>
                  <a:lnTo>
                    <a:pt x="336" y="47"/>
                  </a:lnTo>
                  <a:lnTo>
                    <a:pt x="333" y="44"/>
                  </a:lnTo>
                  <a:lnTo>
                    <a:pt x="330" y="42"/>
                  </a:lnTo>
                  <a:lnTo>
                    <a:pt x="326" y="41"/>
                  </a:lnTo>
                  <a:lnTo>
                    <a:pt x="323" y="41"/>
                  </a:lnTo>
                  <a:lnTo>
                    <a:pt x="318" y="41"/>
                  </a:lnTo>
                  <a:lnTo>
                    <a:pt x="314" y="41"/>
                  </a:lnTo>
                  <a:lnTo>
                    <a:pt x="310" y="42"/>
                  </a:lnTo>
                  <a:lnTo>
                    <a:pt x="307" y="42"/>
                  </a:lnTo>
                  <a:lnTo>
                    <a:pt x="302" y="44"/>
                  </a:lnTo>
                  <a:lnTo>
                    <a:pt x="298" y="44"/>
                  </a:lnTo>
                  <a:lnTo>
                    <a:pt x="292" y="45"/>
                  </a:lnTo>
                  <a:lnTo>
                    <a:pt x="286" y="45"/>
                  </a:lnTo>
                  <a:lnTo>
                    <a:pt x="279" y="47"/>
                  </a:lnTo>
                  <a:lnTo>
                    <a:pt x="272" y="48"/>
                  </a:lnTo>
                  <a:lnTo>
                    <a:pt x="264" y="49"/>
                  </a:lnTo>
                  <a:lnTo>
                    <a:pt x="256" y="51"/>
                  </a:lnTo>
                  <a:lnTo>
                    <a:pt x="245" y="52"/>
                  </a:lnTo>
                  <a:lnTo>
                    <a:pt x="235" y="54"/>
                  </a:lnTo>
                  <a:lnTo>
                    <a:pt x="225" y="55"/>
                  </a:lnTo>
                  <a:lnTo>
                    <a:pt x="213" y="57"/>
                  </a:lnTo>
                  <a:lnTo>
                    <a:pt x="200" y="60"/>
                  </a:lnTo>
                  <a:lnTo>
                    <a:pt x="187" y="61"/>
                  </a:lnTo>
                  <a:lnTo>
                    <a:pt x="174" y="64"/>
                  </a:lnTo>
                  <a:lnTo>
                    <a:pt x="159" y="65"/>
                  </a:lnTo>
                  <a:lnTo>
                    <a:pt x="145" y="68"/>
                  </a:lnTo>
                  <a:lnTo>
                    <a:pt x="132" y="70"/>
                  </a:lnTo>
                  <a:lnTo>
                    <a:pt x="118" y="73"/>
                  </a:lnTo>
                  <a:lnTo>
                    <a:pt x="105" y="74"/>
                  </a:lnTo>
                  <a:lnTo>
                    <a:pt x="94" y="76"/>
                  </a:lnTo>
                  <a:lnTo>
                    <a:pt x="82" y="77"/>
                  </a:lnTo>
                  <a:lnTo>
                    <a:pt x="72" y="79"/>
                  </a:lnTo>
                  <a:lnTo>
                    <a:pt x="62" y="79"/>
                  </a:lnTo>
                  <a:lnTo>
                    <a:pt x="51" y="80"/>
                  </a:lnTo>
                  <a:lnTo>
                    <a:pt x="43" y="82"/>
                  </a:lnTo>
                  <a:lnTo>
                    <a:pt x="32" y="82"/>
                  </a:lnTo>
                  <a:lnTo>
                    <a:pt x="25" y="82"/>
                  </a:lnTo>
                  <a:lnTo>
                    <a:pt x="16" y="83"/>
                  </a:lnTo>
                  <a:lnTo>
                    <a:pt x="9" y="83"/>
                  </a:lnTo>
                  <a:lnTo>
                    <a:pt x="3" y="83"/>
                  </a:lnTo>
                  <a:lnTo>
                    <a:pt x="0" y="58"/>
                  </a:lnTo>
                  <a:lnTo>
                    <a:pt x="13" y="57"/>
                  </a:lnTo>
                  <a:lnTo>
                    <a:pt x="28" y="57"/>
                  </a:lnTo>
                  <a:lnTo>
                    <a:pt x="43" y="57"/>
                  </a:lnTo>
                  <a:lnTo>
                    <a:pt x="59" y="55"/>
                  </a:lnTo>
                  <a:lnTo>
                    <a:pt x="76" y="54"/>
                  </a:lnTo>
                  <a:lnTo>
                    <a:pt x="94" y="51"/>
                  </a:lnTo>
                  <a:lnTo>
                    <a:pt x="113" y="48"/>
                  </a:lnTo>
                  <a:lnTo>
                    <a:pt x="133" y="45"/>
                  </a:lnTo>
                  <a:lnTo>
                    <a:pt x="152" y="42"/>
                  </a:lnTo>
                  <a:lnTo>
                    <a:pt x="171" y="38"/>
                  </a:lnTo>
                  <a:lnTo>
                    <a:pt x="190" y="35"/>
                  </a:lnTo>
                  <a:lnTo>
                    <a:pt x="207" y="32"/>
                  </a:lnTo>
                  <a:lnTo>
                    <a:pt x="224" y="29"/>
                  </a:lnTo>
                  <a:lnTo>
                    <a:pt x="240" y="26"/>
                  </a:lnTo>
                  <a:lnTo>
                    <a:pt x="256" y="23"/>
                  </a:lnTo>
                  <a:lnTo>
                    <a:pt x="272" y="20"/>
                  </a:lnTo>
                  <a:lnTo>
                    <a:pt x="279" y="19"/>
                  </a:lnTo>
                  <a:lnTo>
                    <a:pt x="285" y="17"/>
                  </a:lnTo>
                  <a:lnTo>
                    <a:pt x="298" y="14"/>
                  </a:lnTo>
                  <a:lnTo>
                    <a:pt x="308" y="13"/>
                  </a:lnTo>
                  <a:lnTo>
                    <a:pt x="317" y="10"/>
                  </a:lnTo>
                  <a:lnTo>
                    <a:pt x="326" y="9"/>
                  </a:lnTo>
                  <a:lnTo>
                    <a:pt x="332" y="7"/>
                  </a:lnTo>
                  <a:lnTo>
                    <a:pt x="337" y="6"/>
                  </a:lnTo>
                  <a:lnTo>
                    <a:pt x="342" y="4"/>
                  </a:lnTo>
                  <a:lnTo>
                    <a:pt x="348" y="1"/>
                  </a:lnTo>
                  <a:lnTo>
                    <a:pt x="353" y="0"/>
                  </a:lnTo>
                  <a:lnTo>
                    <a:pt x="356" y="0"/>
                  </a:lnTo>
                  <a:lnTo>
                    <a:pt x="359" y="0"/>
                  </a:lnTo>
                  <a:lnTo>
                    <a:pt x="364" y="0"/>
                  </a:lnTo>
                  <a:lnTo>
                    <a:pt x="367" y="1"/>
                  </a:lnTo>
                  <a:lnTo>
                    <a:pt x="369" y="3"/>
                  </a:lnTo>
                  <a:lnTo>
                    <a:pt x="372" y="4"/>
                  </a:lnTo>
                  <a:lnTo>
                    <a:pt x="377" y="6"/>
                  </a:lnTo>
                  <a:lnTo>
                    <a:pt x="381" y="9"/>
                  </a:lnTo>
                  <a:lnTo>
                    <a:pt x="386" y="12"/>
                  </a:lnTo>
                  <a:lnTo>
                    <a:pt x="391" y="16"/>
                  </a:lnTo>
                  <a:lnTo>
                    <a:pt x="397" y="20"/>
                  </a:lnTo>
                  <a:lnTo>
                    <a:pt x="405" y="26"/>
                  </a:lnTo>
                  <a:lnTo>
                    <a:pt x="412" y="32"/>
                  </a:lnTo>
                  <a:lnTo>
                    <a:pt x="418" y="36"/>
                  </a:lnTo>
                  <a:lnTo>
                    <a:pt x="422" y="41"/>
                  </a:lnTo>
                  <a:lnTo>
                    <a:pt x="426" y="45"/>
                  </a:lnTo>
                  <a:lnTo>
                    <a:pt x="429" y="48"/>
                  </a:lnTo>
                  <a:lnTo>
                    <a:pt x="431" y="51"/>
                  </a:lnTo>
                  <a:lnTo>
                    <a:pt x="432" y="52"/>
                  </a:lnTo>
                  <a:lnTo>
                    <a:pt x="434" y="54"/>
                  </a:lnTo>
                  <a:lnTo>
                    <a:pt x="432" y="57"/>
                  </a:lnTo>
                  <a:lnTo>
                    <a:pt x="432" y="58"/>
                  </a:lnTo>
                  <a:lnTo>
                    <a:pt x="432" y="60"/>
                  </a:lnTo>
                  <a:lnTo>
                    <a:pt x="431" y="63"/>
                  </a:lnTo>
                  <a:lnTo>
                    <a:pt x="429" y="63"/>
                  </a:lnTo>
                  <a:lnTo>
                    <a:pt x="426" y="64"/>
                  </a:lnTo>
                  <a:lnTo>
                    <a:pt x="423" y="65"/>
                  </a:lnTo>
                  <a:lnTo>
                    <a:pt x="421" y="67"/>
                  </a:lnTo>
                  <a:lnTo>
                    <a:pt x="419" y="68"/>
                  </a:lnTo>
                  <a:lnTo>
                    <a:pt x="416" y="70"/>
                  </a:lnTo>
                  <a:lnTo>
                    <a:pt x="413" y="71"/>
                  </a:lnTo>
                  <a:lnTo>
                    <a:pt x="410" y="74"/>
                  </a:lnTo>
                  <a:lnTo>
                    <a:pt x="407" y="77"/>
                  </a:lnTo>
                  <a:lnTo>
                    <a:pt x="405" y="80"/>
                  </a:lnTo>
                  <a:lnTo>
                    <a:pt x="400" y="84"/>
                  </a:lnTo>
                  <a:lnTo>
                    <a:pt x="397" y="89"/>
                  </a:lnTo>
                  <a:lnTo>
                    <a:pt x="393" y="93"/>
                  </a:lnTo>
                  <a:lnTo>
                    <a:pt x="388" y="99"/>
                  </a:lnTo>
                  <a:lnTo>
                    <a:pt x="384" y="106"/>
                  </a:lnTo>
                  <a:lnTo>
                    <a:pt x="378" y="112"/>
                  </a:lnTo>
                  <a:lnTo>
                    <a:pt x="374" y="119"/>
                  </a:lnTo>
                  <a:lnTo>
                    <a:pt x="368" y="128"/>
                  </a:lnTo>
                  <a:lnTo>
                    <a:pt x="362" y="137"/>
                  </a:lnTo>
                  <a:lnTo>
                    <a:pt x="358" y="146"/>
                  </a:lnTo>
                  <a:lnTo>
                    <a:pt x="351" y="156"/>
                  </a:lnTo>
                  <a:lnTo>
                    <a:pt x="345" y="165"/>
                  </a:lnTo>
                  <a:lnTo>
                    <a:pt x="340" y="173"/>
                  </a:lnTo>
                  <a:lnTo>
                    <a:pt x="334" y="181"/>
                  </a:lnTo>
                  <a:lnTo>
                    <a:pt x="330" y="188"/>
                  </a:lnTo>
                  <a:lnTo>
                    <a:pt x="326" y="195"/>
                  </a:lnTo>
                  <a:lnTo>
                    <a:pt x="321" y="201"/>
                  </a:lnTo>
                  <a:lnTo>
                    <a:pt x="318" y="206"/>
                  </a:lnTo>
                  <a:lnTo>
                    <a:pt x="315" y="210"/>
                  </a:lnTo>
                  <a:lnTo>
                    <a:pt x="313" y="214"/>
                  </a:lnTo>
                  <a:lnTo>
                    <a:pt x="310" y="217"/>
                  </a:lnTo>
                  <a:lnTo>
                    <a:pt x="308" y="220"/>
                  </a:lnTo>
                  <a:lnTo>
                    <a:pt x="307" y="222"/>
                  </a:lnTo>
                  <a:lnTo>
                    <a:pt x="305" y="223"/>
                  </a:lnTo>
                  <a:lnTo>
                    <a:pt x="304" y="225"/>
                  </a:lnTo>
                  <a:lnTo>
                    <a:pt x="304" y="225"/>
                  </a:lnTo>
                  <a:lnTo>
                    <a:pt x="301" y="225"/>
                  </a:lnTo>
                  <a:lnTo>
                    <a:pt x="297" y="223"/>
                  </a:lnTo>
                  <a:lnTo>
                    <a:pt x="292" y="220"/>
                  </a:lnTo>
                  <a:lnTo>
                    <a:pt x="288" y="216"/>
                  </a:lnTo>
                  <a:lnTo>
                    <a:pt x="286" y="214"/>
                  </a:lnTo>
                  <a:lnTo>
                    <a:pt x="286" y="213"/>
                  </a:lnTo>
                  <a:lnTo>
                    <a:pt x="286" y="211"/>
                  </a:lnTo>
                  <a:lnTo>
                    <a:pt x="286" y="210"/>
                  </a:lnTo>
                  <a:lnTo>
                    <a:pt x="286" y="207"/>
                  </a:lnTo>
                  <a:lnTo>
                    <a:pt x="286" y="204"/>
                  </a:lnTo>
                  <a:lnTo>
                    <a:pt x="288" y="200"/>
                  </a:lnTo>
                  <a:lnTo>
                    <a:pt x="289" y="197"/>
                  </a:lnTo>
                  <a:lnTo>
                    <a:pt x="292" y="192"/>
                  </a:lnTo>
                  <a:lnTo>
                    <a:pt x="294" y="188"/>
                  </a:lnTo>
                  <a:lnTo>
                    <a:pt x="297" y="182"/>
                  </a:lnTo>
                  <a:lnTo>
                    <a:pt x="299" y="176"/>
                  </a:lnTo>
                  <a:lnTo>
                    <a:pt x="302" y="171"/>
                  </a:lnTo>
                  <a:lnTo>
                    <a:pt x="305" y="163"/>
                  </a:lnTo>
                  <a:lnTo>
                    <a:pt x="308" y="156"/>
                  </a:lnTo>
                  <a:lnTo>
                    <a:pt x="313" y="149"/>
                  </a:lnTo>
                  <a:lnTo>
                    <a:pt x="317" y="141"/>
                  </a:lnTo>
                  <a:lnTo>
                    <a:pt x="320" y="134"/>
                  </a:lnTo>
                  <a:lnTo>
                    <a:pt x="324" y="128"/>
                  </a:lnTo>
                  <a:lnTo>
                    <a:pt x="327" y="121"/>
                  </a:lnTo>
                  <a:lnTo>
                    <a:pt x="333" y="109"/>
                  </a:lnTo>
                  <a:lnTo>
                    <a:pt x="337" y="99"/>
                  </a:lnTo>
                  <a:lnTo>
                    <a:pt x="340" y="90"/>
                  </a:lnTo>
                  <a:lnTo>
                    <a:pt x="343" y="82"/>
                  </a:lnTo>
                  <a:lnTo>
                    <a:pt x="346" y="76"/>
                  </a:lnTo>
                  <a:lnTo>
                    <a:pt x="348" y="70"/>
                  </a:lnTo>
                  <a:lnTo>
                    <a:pt x="349" y="67"/>
                  </a:lnTo>
                  <a:lnTo>
                    <a:pt x="349" y="63"/>
                  </a:lnTo>
                  <a:lnTo>
                    <a:pt x="349" y="60"/>
                  </a:lnTo>
                  <a:lnTo>
                    <a:pt x="348" y="57"/>
                  </a:lnTo>
                  <a:lnTo>
                    <a:pt x="346" y="54"/>
                  </a:lnTo>
                  <a:lnTo>
                    <a:pt x="345" y="51"/>
                  </a:lnTo>
                  <a:lnTo>
                    <a:pt x="342" y="49"/>
                  </a:lnTo>
                  <a:lnTo>
                    <a:pt x="339" y="48"/>
                  </a:lnTo>
                  <a:lnTo>
                    <a:pt x="339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2"/>
            <p:cNvSpPr/>
            <p:nvPr/>
          </p:nvSpPr>
          <p:spPr bwMode="auto">
            <a:xfrm>
              <a:off x="3705225" y="2200275"/>
              <a:ext cx="65088" cy="241300"/>
            </a:xfrm>
            <a:custGeom>
              <a:avLst/>
              <a:gdLst>
                <a:gd name="T0" fmla="*/ 6 w 41"/>
                <a:gd name="T1" fmla="*/ 152 h 152"/>
                <a:gd name="T2" fmla="*/ 6 w 41"/>
                <a:gd name="T3" fmla="*/ 130 h 152"/>
                <a:gd name="T4" fmla="*/ 6 w 41"/>
                <a:gd name="T5" fmla="*/ 108 h 152"/>
                <a:gd name="T6" fmla="*/ 6 w 41"/>
                <a:gd name="T7" fmla="*/ 88 h 152"/>
                <a:gd name="T8" fmla="*/ 4 w 41"/>
                <a:gd name="T9" fmla="*/ 69 h 152"/>
                <a:gd name="T10" fmla="*/ 3 w 41"/>
                <a:gd name="T11" fmla="*/ 50 h 152"/>
                <a:gd name="T12" fmla="*/ 3 w 41"/>
                <a:gd name="T13" fmla="*/ 32 h 152"/>
                <a:gd name="T14" fmla="*/ 1 w 41"/>
                <a:gd name="T15" fmla="*/ 16 h 152"/>
                <a:gd name="T16" fmla="*/ 0 w 41"/>
                <a:gd name="T17" fmla="*/ 0 h 152"/>
                <a:gd name="T18" fmla="*/ 41 w 41"/>
                <a:gd name="T19" fmla="*/ 0 h 152"/>
                <a:gd name="T20" fmla="*/ 41 w 41"/>
                <a:gd name="T21" fmla="*/ 22 h 152"/>
                <a:gd name="T22" fmla="*/ 39 w 41"/>
                <a:gd name="T23" fmla="*/ 44 h 152"/>
                <a:gd name="T24" fmla="*/ 38 w 41"/>
                <a:gd name="T25" fmla="*/ 64 h 152"/>
                <a:gd name="T26" fmla="*/ 36 w 41"/>
                <a:gd name="T27" fmla="*/ 83 h 152"/>
                <a:gd name="T28" fmla="*/ 36 w 41"/>
                <a:gd name="T29" fmla="*/ 102 h 152"/>
                <a:gd name="T30" fmla="*/ 35 w 41"/>
                <a:gd name="T31" fmla="*/ 120 h 152"/>
                <a:gd name="T32" fmla="*/ 35 w 41"/>
                <a:gd name="T33" fmla="*/ 136 h 152"/>
                <a:gd name="T34" fmla="*/ 35 w 41"/>
                <a:gd name="T35" fmla="*/ 152 h 152"/>
                <a:gd name="T36" fmla="*/ 6 w 41"/>
                <a:gd name="T37" fmla="*/ 152 h 152"/>
                <a:gd name="T38" fmla="*/ 6 w 41"/>
                <a:gd name="T3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152">
                  <a:moveTo>
                    <a:pt x="6" y="152"/>
                  </a:moveTo>
                  <a:lnTo>
                    <a:pt x="6" y="130"/>
                  </a:lnTo>
                  <a:lnTo>
                    <a:pt x="6" y="108"/>
                  </a:lnTo>
                  <a:lnTo>
                    <a:pt x="6" y="88"/>
                  </a:lnTo>
                  <a:lnTo>
                    <a:pt x="4" y="69"/>
                  </a:lnTo>
                  <a:lnTo>
                    <a:pt x="3" y="50"/>
                  </a:lnTo>
                  <a:lnTo>
                    <a:pt x="3" y="32"/>
                  </a:lnTo>
                  <a:lnTo>
                    <a:pt x="1" y="16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22"/>
                  </a:lnTo>
                  <a:lnTo>
                    <a:pt x="39" y="44"/>
                  </a:lnTo>
                  <a:lnTo>
                    <a:pt x="38" y="64"/>
                  </a:lnTo>
                  <a:lnTo>
                    <a:pt x="36" y="83"/>
                  </a:lnTo>
                  <a:lnTo>
                    <a:pt x="36" y="102"/>
                  </a:lnTo>
                  <a:lnTo>
                    <a:pt x="35" y="120"/>
                  </a:lnTo>
                  <a:lnTo>
                    <a:pt x="35" y="136"/>
                  </a:lnTo>
                  <a:lnTo>
                    <a:pt x="35" y="152"/>
                  </a:lnTo>
                  <a:lnTo>
                    <a:pt x="6" y="152"/>
                  </a:lnTo>
                  <a:lnTo>
                    <a:pt x="6" y="15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579813" y="2281238"/>
              <a:ext cx="306388" cy="65088"/>
            </a:xfrm>
            <a:custGeom>
              <a:avLst/>
              <a:gdLst>
                <a:gd name="T0" fmla="*/ 16 w 193"/>
                <a:gd name="T1" fmla="*/ 22 h 41"/>
                <a:gd name="T2" fmla="*/ 45 w 193"/>
                <a:gd name="T3" fmla="*/ 16 h 41"/>
                <a:gd name="T4" fmla="*/ 70 w 193"/>
                <a:gd name="T5" fmla="*/ 12 h 41"/>
                <a:gd name="T6" fmla="*/ 93 w 193"/>
                <a:gd name="T7" fmla="*/ 7 h 41"/>
                <a:gd name="T8" fmla="*/ 114 w 193"/>
                <a:gd name="T9" fmla="*/ 4 h 41"/>
                <a:gd name="T10" fmla="*/ 131 w 193"/>
                <a:gd name="T11" fmla="*/ 2 h 41"/>
                <a:gd name="T12" fmla="*/ 146 w 193"/>
                <a:gd name="T13" fmla="*/ 0 h 41"/>
                <a:gd name="T14" fmla="*/ 156 w 193"/>
                <a:gd name="T15" fmla="*/ 0 h 41"/>
                <a:gd name="T16" fmla="*/ 169 w 193"/>
                <a:gd name="T17" fmla="*/ 0 h 41"/>
                <a:gd name="T18" fmla="*/ 181 w 193"/>
                <a:gd name="T19" fmla="*/ 2 h 41"/>
                <a:gd name="T20" fmla="*/ 188 w 193"/>
                <a:gd name="T21" fmla="*/ 3 h 41"/>
                <a:gd name="T22" fmla="*/ 193 w 193"/>
                <a:gd name="T23" fmla="*/ 7 h 41"/>
                <a:gd name="T24" fmla="*/ 193 w 193"/>
                <a:gd name="T25" fmla="*/ 12 h 41"/>
                <a:gd name="T26" fmla="*/ 190 w 193"/>
                <a:gd name="T27" fmla="*/ 18 h 41"/>
                <a:gd name="T28" fmla="*/ 185 w 193"/>
                <a:gd name="T29" fmla="*/ 20 h 41"/>
                <a:gd name="T30" fmla="*/ 178 w 193"/>
                <a:gd name="T31" fmla="*/ 23 h 41"/>
                <a:gd name="T32" fmla="*/ 168 w 193"/>
                <a:gd name="T33" fmla="*/ 26 h 41"/>
                <a:gd name="T34" fmla="*/ 159 w 193"/>
                <a:gd name="T35" fmla="*/ 28 h 41"/>
                <a:gd name="T36" fmla="*/ 153 w 193"/>
                <a:gd name="T37" fmla="*/ 31 h 41"/>
                <a:gd name="T38" fmla="*/ 150 w 193"/>
                <a:gd name="T39" fmla="*/ 31 h 41"/>
                <a:gd name="T40" fmla="*/ 147 w 193"/>
                <a:gd name="T41" fmla="*/ 31 h 41"/>
                <a:gd name="T42" fmla="*/ 144 w 193"/>
                <a:gd name="T43" fmla="*/ 32 h 41"/>
                <a:gd name="T44" fmla="*/ 139 w 193"/>
                <a:gd name="T45" fmla="*/ 32 h 41"/>
                <a:gd name="T46" fmla="*/ 131 w 193"/>
                <a:gd name="T47" fmla="*/ 32 h 41"/>
                <a:gd name="T48" fmla="*/ 123 w 193"/>
                <a:gd name="T49" fmla="*/ 34 h 41"/>
                <a:gd name="T50" fmla="*/ 112 w 193"/>
                <a:gd name="T51" fmla="*/ 35 h 41"/>
                <a:gd name="T52" fmla="*/ 99 w 193"/>
                <a:gd name="T53" fmla="*/ 35 h 41"/>
                <a:gd name="T54" fmla="*/ 85 w 193"/>
                <a:gd name="T55" fmla="*/ 37 h 41"/>
                <a:gd name="T56" fmla="*/ 67 w 193"/>
                <a:gd name="T57" fmla="*/ 38 h 41"/>
                <a:gd name="T58" fmla="*/ 51 w 193"/>
                <a:gd name="T59" fmla="*/ 39 h 41"/>
                <a:gd name="T60" fmla="*/ 38 w 193"/>
                <a:gd name="T61" fmla="*/ 41 h 41"/>
                <a:gd name="T62" fmla="*/ 26 w 193"/>
                <a:gd name="T63" fmla="*/ 39 h 41"/>
                <a:gd name="T64" fmla="*/ 16 w 193"/>
                <a:gd name="T65" fmla="*/ 38 h 41"/>
                <a:gd name="T66" fmla="*/ 9 w 193"/>
                <a:gd name="T67" fmla="*/ 37 h 41"/>
                <a:gd name="T68" fmla="*/ 4 w 193"/>
                <a:gd name="T69" fmla="*/ 32 h 41"/>
                <a:gd name="T70" fmla="*/ 0 w 193"/>
                <a:gd name="T71" fmla="*/ 28 h 41"/>
                <a:gd name="T72" fmla="*/ 0 w 193"/>
                <a:gd name="T73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3" h="41">
                  <a:moveTo>
                    <a:pt x="0" y="25"/>
                  </a:moveTo>
                  <a:lnTo>
                    <a:pt x="16" y="22"/>
                  </a:lnTo>
                  <a:lnTo>
                    <a:pt x="31" y="19"/>
                  </a:lnTo>
                  <a:lnTo>
                    <a:pt x="45" y="16"/>
                  </a:lnTo>
                  <a:lnTo>
                    <a:pt x="58" y="15"/>
                  </a:lnTo>
                  <a:lnTo>
                    <a:pt x="70" y="12"/>
                  </a:lnTo>
                  <a:lnTo>
                    <a:pt x="83" y="10"/>
                  </a:lnTo>
                  <a:lnTo>
                    <a:pt x="93" y="7"/>
                  </a:lnTo>
                  <a:lnTo>
                    <a:pt x="104" y="6"/>
                  </a:lnTo>
                  <a:lnTo>
                    <a:pt x="114" y="4"/>
                  </a:lnTo>
                  <a:lnTo>
                    <a:pt x="123" y="3"/>
                  </a:lnTo>
                  <a:lnTo>
                    <a:pt x="131" y="2"/>
                  </a:lnTo>
                  <a:lnTo>
                    <a:pt x="139" y="2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75" y="0"/>
                  </a:lnTo>
                  <a:lnTo>
                    <a:pt x="181" y="2"/>
                  </a:lnTo>
                  <a:lnTo>
                    <a:pt x="185" y="2"/>
                  </a:lnTo>
                  <a:lnTo>
                    <a:pt x="188" y="3"/>
                  </a:lnTo>
                  <a:lnTo>
                    <a:pt x="191" y="4"/>
                  </a:lnTo>
                  <a:lnTo>
                    <a:pt x="193" y="7"/>
                  </a:lnTo>
                  <a:lnTo>
                    <a:pt x="193" y="9"/>
                  </a:lnTo>
                  <a:lnTo>
                    <a:pt x="193" y="12"/>
                  </a:lnTo>
                  <a:lnTo>
                    <a:pt x="191" y="15"/>
                  </a:lnTo>
                  <a:lnTo>
                    <a:pt x="190" y="18"/>
                  </a:lnTo>
                  <a:lnTo>
                    <a:pt x="188" y="19"/>
                  </a:lnTo>
                  <a:lnTo>
                    <a:pt x="185" y="20"/>
                  </a:lnTo>
                  <a:lnTo>
                    <a:pt x="182" y="22"/>
                  </a:lnTo>
                  <a:lnTo>
                    <a:pt x="178" y="23"/>
                  </a:lnTo>
                  <a:lnTo>
                    <a:pt x="174" y="25"/>
                  </a:lnTo>
                  <a:lnTo>
                    <a:pt x="168" y="26"/>
                  </a:lnTo>
                  <a:lnTo>
                    <a:pt x="163" y="28"/>
                  </a:lnTo>
                  <a:lnTo>
                    <a:pt x="159" y="28"/>
                  </a:lnTo>
                  <a:lnTo>
                    <a:pt x="156" y="29"/>
                  </a:lnTo>
                  <a:lnTo>
                    <a:pt x="153" y="31"/>
                  </a:lnTo>
                  <a:lnTo>
                    <a:pt x="152" y="31"/>
                  </a:lnTo>
                  <a:lnTo>
                    <a:pt x="150" y="31"/>
                  </a:lnTo>
                  <a:lnTo>
                    <a:pt x="149" y="31"/>
                  </a:lnTo>
                  <a:lnTo>
                    <a:pt x="147" y="31"/>
                  </a:lnTo>
                  <a:lnTo>
                    <a:pt x="146" y="31"/>
                  </a:lnTo>
                  <a:lnTo>
                    <a:pt x="144" y="32"/>
                  </a:lnTo>
                  <a:lnTo>
                    <a:pt x="142" y="32"/>
                  </a:lnTo>
                  <a:lnTo>
                    <a:pt x="139" y="32"/>
                  </a:lnTo>
                  <a:lnTo>
                    <a:pt x="136" y="32"/>
                  </a:lnTo>
                  <a:lnTo>
                    <a:pt x="131" y="32"/>
                  </a:lnTo>
                  <a:lnTo>
                    <a:pt x="127" y="34"/>
                  </a:lnTo>
                  <a:lnTo>
                    <a:pt x="123" y="34"/>
                  </a:lnTo>
                  <a:lnTo>
                    <a:pt x="117" y="34"/>
                  </a:lnTo>
                  <a:lnTo>
                    <a:pt x="112" y="35"/>
                  </a:lnTo>
                  <a:lnTo>
                    <a:pt x="105" y="35"/>
                  </a:lnTo>
                  <a:lnTo>
                    <a:pt x="99" y="35"/>
                  </a:lnTo>
                  <a:lnTo>
                    <a:pt x="92" y="37"/>
                  </a:lnTo>
                  <a:lnTo>
                    <a:pt x="85" y="37"/>
                  </a:lnTo>
                  <a:lnTo>
                    <a:pt x="76" y="38"/>
                  </a:lnTo>
                  <a:lnTo>
                    <a:pt x="67" y="38"/>
                  </a:lnTo>
                  <a:lnTo>
                    <a:pt x="58" y="39"/>
                  </a:lnTo>
                  <a:lnTo>
                    <a:pt x="51" y="39"/>
                  </a:lnTo>
                  <a:lnTo>
                    <a:pt x="44" y="41"/>
                  </a:lnTo>
                  <a:lnTo>
                    <a:pt x="38" y="41"/>
                  </a:lnTo>
                  <a:lnTo>
                    <a:pt x="32" y="41"/>
                  </a:lnTo>
                  <a:lnTo>
                    <a:pt x="26" y="39"/>
                  </a:lnTo>
                  <a:lnTo>
                    <a:pt x="22" y="39"/>
                  </a:lnTo>
                  <a:lnTo>
                    <a:pt x="16" y="38"/>
                  </a:lnTo>
                  <a:lnTo>
                    <a:pt x="13" y="38"/>
                  </a:lnTo>
                  <a:lnTo>
                    <a:pt x="9" y="37"/>
                  </a:lnTo>
                  <a:lnTo>
                    <a:pt x="6" y="35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54413" y="2401888"/>
              <a:ext cx="377825" cy="74613"/>
            </a:xfrm>
            <a:custGeom>
              <a:avLst/>
              <a:gdLst>
                <a:gd name="T0" fmla="*/ 238 w 238"/>
                <a:gd name="T1" fmla="*/ 25 h 47"/>
                <a:gd name="T2" fmla="*/ 231 w 238"/>
                <a:gd name="T3" fmla="*/ 25 h 47"/>
                <a:gd name="T4" fmla="*/ 223 w 238"/>
                <a:gd name="T5" fmla="*/ 25 h 47"/>
                <a:gd name="T6" fmla="*/ 214 w 238"/>
                <a:gd name="T7" fmla="*/ 25 h 47"/>
                <a:gd name="T8" fmla="*/ 204 w 238"/>
                <a:gd name="T9" fmla="*/ 25 h 47"/>
                <a:gd name="T10" fmla="*/ 193 w 238"/>
                <a:gd name="T11" fmla="*/ 25 h 47"/>
                <a:gd name="T12" fmla="*/ 181 w 238"/>
                <a:gd name="T13" fmla="*/ 26 h 47"/>
                <a:gd name="T14" fmla="*/ 166 w 238"/>
                <a:gd name="T15" fmla="*/ 26 h 47"/>
                <a:gd name="T16" fmla="*/ 152 w 238"/>
                <a:gd name="T17" fmla="*/ 28 h 47"/>
                <a:gd name="T18" fmla="*/ 136 w 238"/>
                <a:gd name="T19" fmla="*/ 29 h 47"/>
                <a:gd name="T20" fmla="*/ 120 w 238"/>
                <a:gd name="T21" fmla="*/ 31 h 47"/>
                <a:gd name="T22" fmla="*/ 102 w 238"/>
                <a:gd name="T23" fmla="*/ 32 h 47"/>
                <a:gd name="T24" fmla="*/ 85 w 238"/>
                <a:gd name="T25" fmla="*/ 35 h 47"/>
                <a:gd name="T26" fmla="*/ 67 w 238"/>
                <a:gd name="T27" fmla="*/ 38 h 47"/>
                <a:gd name="T28" fmla="*/ 47 w 238"/>
                <a:gd name="T29" fmla="*/ 41 h 47"/>
                <a:gd name="T30" fmla="*/ 28 w 238"/>
                <a:gd name="T31" fmla="*/ 44 h 47"/>
                <a:gd name="T32" fmla="*/ 6 w 238"/>
                <a:gd name="T33" fmla="*/ 47 h 47"/>
                <a:gd name="T34" fmla="*/ 0 w 238"/>
                <a:gd name="T35" fmla="*/ 19 h 47"/>
                <a:gd name="T36" fmla="*/ 9 w 238"/>
                <a:gd name="T37" fmla="*/ 17 h 47"/>
                <a:gd name="T38" fmla="*/ 17 w 238"/>
                <a:gd name="T39" fmla="*/ 16 h 47"/>
                <a:gd name="T40" fmla="*/ 28 w 238"/>
                <a:gd name="T41" fmla="*/ 15 h 47"/>
                <a:gd name="T42" fmla="*/ 38 w 238"/>
                <a:gd name="T43" fmla="*/ 13 h 47"/>
                <a:gd name="T44" fmla="*/ 50 w 238"/>
                <a:gd name="T45" fmla="*/ 13 h 47"/>
                <a:gd name="T46" fmla="*/ 61 w 238"/>
                <a:gd name="T47" fmla="*/ 12 h 47"/>
                <a:gd name="T48" fmla="*/ 73 w 238"/>
                <a:gd name="T49" fmla="*/ 10 h 47"/>
                <a:gd name="T50" fmla="*/ 86 w 238"/>
                <a:gd name="T51" fmla="*/ 9 h 47"/>
                <a:gd name="T52" fmla="*/ 92 w 238"/>
                <a:gd name="T53" fmla="*/ 9 h 47"/>
                <a:gd name="T54" fmla="*/ 99 w 238"/>
                <a:gd name="T55" fmla="*/ 7 h 47"/>
                <a:gd name="T56" fmla="*/ 106 w 238"/>
                <a:gd name="T57" fmla="*/ 7 h 47"/>
                <a:gd name="T58" fmla="*/ 115 w 238"/>
                <a:gd name="T59" fmla="*/ 6 h 47"/>
                <a:gd name="T60" fmla="*/ 123 w 238"/>
                <a:gd name="T61" fmla="*/ 6 h 47"/>
                <a:gd name="T62" fmla="*/ 131 w 238"/>
                <a:gd name="T63" fmla="*/ 6 h 47"/>
                <a:gd name="T64" fmla="*/ 140 w 238"/>
                <a:gd name="T65" fmla="*/ 4 h 47"/>
                <a:gd name="T66" fmla="*/ 150 w 238"/>
                <a:gd name="T67" fmla="*/ 4 h 47"/>
                <a:gd name="T68" fmla="*/ 159 w 238"/>
                <a:gd name="T69" fmla="*/ 3 h 47"/>
                <a:gd name="T70" fmla="*/ 169 w 238"/>
                <a:gd name="T71" fmla="*/ 3 h 47"/>
                <a:gd name="T72" fmla="*/ 179 w 238"/>
                <a:gd name="T73" fmla="*/ 3 h 47"/>
                <a:gd name="T74" fmla="*/ 191 w 238"/>
                <a:gd name="T75" fmla="*/ 1 h 47"/>
                <a:gd name="T76" fmla="*/ 201 w 238"/>
                <a:gd name="T77" fmla="*/ 1 h 47"/>
                <a:gd name="T78" fmla="*/ 213 w 238"/>
                <a:gd name="T79" fmla="*/ 0 h 47"/>
                <a:gd name="T80" fmla="*/ 225 w 238"/>
                <a:gd name="T81" fmla="*/ 0 h 47"/>
                <a:gd name="T82" fmla="*/ 238 w 238"/>
                <a:gd name="T83" fmla="*/ 0 h 47"/>
                <a:gd name="T84" fmla="*/ 238 w 238"/>
                <a:gd name="T85" fmla="*/ 25 h 47"/>
                <a:gd name="T86" fmla="*/ 238 w 238"/>
                <a:gd name="T8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8" h="47">
                  <a:moveTo>
                    <a:pt x="238" y="25"/>
                  </a:moveTo>
                  <a:lnTo>
                    <a:pt x="231" y="25"/>
                  </a:lnTo>
                  <a:lnTo>
                    <a:pt x="223" y="25"/>
                  </a:lnTo>
                  <a:lnTo>
                    <a:pt x="214" y="25"/>
                  </a:lnTo>
                  <a:lnTo>
                    <a:pt x="204" y="25"/>
                  </a:lnTo>
                  <a:lnTo>
                    <a:pt x="193" y="25"/>
                  </a:lnTo>
                  <a:lnTo>
                    <a:pt x="181" y="26"/>
                  </a:lnTo>
                  <a:lnTo>
                    <a:pt x="166" y="26"/>
                  </a:lnTo>
                  <a:lnTo>
                    <a:pt x="152" y="28"/>
                  </a:lnTo>
                  <a:lnTo>
                    <a:pt x="136" y="29"/>
                  </a:lnTo>
                  <a:lnTo>
                    <a:pt x="120" y="31"/>
                  </a:lnTo>
                  <a:lnTo>
                    <a:pt x="102" y="32"/>
                  </a:lnTo>
                  <a:lnTo>
                    <a:pt x="85" y="35"/>
                  </a:lnTo>
                  <a:lnTo>
                    <a:pt x="67" y="38"/>
                  </a:lnTo>
                  <a:lnTo>
                    <a:pt x="47" y="41"/>
                  </a:lnTo>
                  <a:lnTo>
                    <a:pt x="28" y="44"/>
                  </a:lnTo>
                  <a:lnTo>
                    <a:pt x="6" y="47"/>
                  </a:lnTo>
                  <a:lnTo>
                    <a:pt x="0" y="19"/>
                  </a:lnTo>
                  <a:lnTo>
                    <a:pt x="9" y="17"/>
                  </a:lnTo>
                  <a:lnTo>
                    <a:pt x="17" y="16"/>
                  </a:lnTo>
                  <a:lnTo>
                    <a:pt x="28" y="15"/>
                  </a:lnTo>
                  <a:lnTo>
                    <a:pt x="38" y="13"/>
                  </a:lnTo>
                  <a:lnTo>
                    <a:pt x="50" y="13"/>
                  </a:lnTo>
                  <a:lnTo>
                    <a:pt x="61" y="12"/>
                  </a:lnTo>
                  <a:lnTo>
                    <a:pt x="73" y="10"/>
                  </a:lnTo>
                  <a:lnTo>
                    <a:pt x="86" y="9"/>
                  </a:lnTo>
                  <a:lnTo>
                    <a:pt x="92" y="9"/>
                  </a:lnTo>
                  <a:lnTo>
                    <a:pt x="99" y="7"/>
                  </a:lnTo>
                  <a:lnTo>
                    <a:pt x="106" y="7"/>
                  </a:lnTo>
                  <a:lnTo>
                    <a:pt x="115" y="6"/>
                  </a:lnTo>
                  <a:lnTo>
                    <a:pt x="123" y="6"/>
                  </a:lnTo>
                  <a:lnTo>
                    <a:pt x="131" y="6"/>
                  </a:lnTo>
                  <a:lnTo>
                    <a:pt x="140" y="4"/>
                  </a:lnTo>
                  <a:lnTo>
                    <a:pt x="150" y="4"/>
                  </a:lnTo>
                  <a:lnTo>
                    <a:pt x="159" y="3"/>
                  </a:lnTo>
                  <a:lnTo>
                    <a:pt x="169" y="3"/>
                  </a:lnTo>
                  <a:lnTo>
                    <a:pt x="179" y="3"/>
                  </a:lnTo>
                  <a:lnTo>
                    <a:pt x="191" y="1"/>
                  </a:lnTo>
                  <a:lnTo>
                    <a:pt x="201" y="1"/>
                  </a:lnTo>
                  <a:lnTo>
                    <a:pt x="213" y="0"/>
                  </a:lnTo>
                  <a:lnTo>
                    <a:pt x="225" y="0"/>
                  </a:lnTo>
                  <a:lnTo>
                    <a:pt x="238" y="0"/>
                  </a:lnTo>
                  <a:lnTo>
                    <a:pt x="238" y="25"/>
                  </a:lnTo>
                  <a:lnTo>
                    <a:pt x="238" y="2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2242544" y="4155926"/>
            <a:ext cx="5137768" cy="56281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注意上下两部分所占的比例。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250968" y="123478"/>
            <a:ext cx="4447979" cy="656773"/>
            <a:chOff x="3250968" y="341864"/>
            <a:chExt cx="4447979" cy="656773"/>
          </a:xfrm>
        </p:grpSpPr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687556" y="555526"/>
            <a:ext cx="16603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zhē</a:t>
            </a:r>
            <a:endParaRPr lang="en-US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067943" y="1779663"/>
            <a:ext cx="4393177" cy="2016223"/>
          </a:xfrm>
          <a:prstGeom prst="rect">
            <a:avLst/>
          </a:prstGeom>
          <a:noFill/>
          <a:ln w="19050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庶”不要写得太大，尤其是四点底不要写得太宽，既要被广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字旁盖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住，也要被走之托住。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317349" y="1644229"/>
            <a:ext cx="2318547" cy="2326669"/>
            <a:chOff x="5534807" y="1672548"/>
            <a:chExt cx="2318547" cy="2326669"/>
          </a:xfrm>
        </p:grpSpPr>
        <p:sp>
          <p:nvSpPr>
            <p:cNvPr id="44" name="矩形 4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1571219" y="1998886"/>
            <a:ext cx="1820120" cy="1627470"/>
            <a:chOff x="4452938" y="1938338"/>
            <a:chExt cx="1220788" cy="1063625"/>
          </a:xfrm>
        </p:grpSpPr>
        <p:sp>
          <p:nvSpPr>
            <p:cNvPr id="49" name="Freeform 75"/>
            <p:cNvSpPr/>
            <p:nvPr/>
          </p:nvSpPr>
          <p:spPr bwMode="auto">
            <a:xfrm>
              <a:off x="4759325" y="2135188"/>
              <a:ext cx="222250" cy="636588"/>
            </a:xfrm>
            <a:custGeom>
              <a:avLst/>
              <a:gdLst>
                <a:gd name="T0" fmla="*/ 39 w 140"/>
                <a:gd name="T1" fmla="*/ 368 h 401"/>
                <a:gd name="T2" fmla="*/ 30 w 140"/>
                <a:gd name="T3" fmla="*/ 378 h 401"/>
                <a:gd name="T4" fmla="*/ 23 w 140"/>
                <a:gd name="T5" fmla="*/ 385 h 401"/>
                <a:gd name="T6" fmla="*/ 16 w 140"/>
                <a:gd name="T7" fmla="*/ 391 h 401"/>
                <a:gd name="T8" fmla="*/ 10 w 140"/>
                <a:gd name="T9" fmla="*/ 396 h 401"/>
                <a:gd name="T10" fmla="*/ 6 w 140"/>
                <a:gd name="T11" fmla="*/ 400 h 401"/>
                <a:gd name="T12" fmla="*/ 3 w 140"/>
                <a:gd name="T13" fmla="*/ 401 h 401"/>
                <a:gd name="T14" fmla="*/ 1 w 140"/>
                <a:gd name="T15" fmla="*/ 401 h 401"/>
                <a:gd name="T16" fmla="*/ 0 w 140"/>
                <a:gd name="T17" fmla="*/ 398 h 401"/>
                <a:gd name="T18" fmla="*/ 0 w 140"/>
                <a:gd name="T19" fmla="*/ 396 h 401"/>
                <a:gd name="T20" fmla="*/ 1 w 140"/>
                <a:gd name="T21" fmla="*/ 391 h 401"/>
                <a:gd name="T22" fmla="*/ 4 w 140"/>
                <a:gd name="T23" fmla="*/ 384 h 401"/>
                <a:gd name="T24" fmla="*/ 7 w 140"/>
                <a:gd name="T25" fmla="*/ 377 h 401"/>
                <a:gd name="T26" fmla="*/ 11 w 140"/>
                <a:gd name="T27" fmla="*/ 368 h 401"/>
                <a:gd name="T28" fmla="*/ 19 w 140"/>
                <a:gd name="T29" fmla="*/ 356 h 401"/>
                <a:gd name="T30" fmla="*/ 26 w 140"/>
                <a:gd name="T31" fmla="*/ 344 h 401"/>
                <a:gd name="T32" fmla="*/ 41 w 140"/>
                <a:gd name="T33" fmla="*/ 318 h 401"/>
                <a:gd name="T34" fmla="*/ 54 w 140"/>
                <a:gd name="T35" fmla="*/ 292 h 401"/>
                <a:gd name="T36" fmla="*/ 65 w 140"/>
                <a:gd name="T37" fmla="*/ 264 h 401"/>
                <a:gd name="T38" fmla="*/ 73 w 140"/>
                <a:gd name="T39" fmla="*/ 237 h 401"/>
                <a:gd name="T40" fmla="*/ 86 w 140"/>
                <a:gd name="T41" fmla="*/ 180 h 401"/>
                <a:gd name="T42" fmla="*/ 92 w 140"/>
                <a:gd name="T43" fmla="*/ 152 h 401"/>
                <a:gd name="T44" fmla="*/ 95 w 140"/>
                <a:gd name="T45" fmla="*/ 123 h 401"/>
                <a:gd name="T46" fmla="*/ 98 w 140"/>
                <a:gd name="T47" fmla="*/ 96 h 401"/>
                <a:gd name="T48" fmla="*/ 98 w 140"/>
                <a:gd name="T49" fmla="*/ 72 h 401"/>
                <a:gd name="T50" fmla="*/ 98 w 140"/>
                <a:gd name="T51" fmla="*/ 50 h 401"/>
                <a:gd name="T52" fmla="*/ 95 w 140"/>
                <a:gd name="T53" fmla="*/ 32 h 401"/>
                <a:gd name="T54" fmla="*/ 95 w 140"/>
                <a:gd name="T55" fmla="*/ 18 h 401"/>
                <a:gd name="T56" fmla="*/ 95 w 140"/>
                <a:gd name="T57" fmla="*/ 7 h 401"/>
                <a:gd name="T58" fmla="*/ 99 w 140"/>
                <a:gd name="T59" fmla="*/ 2 h 401"/>
                <a:gd name="T60" fmla="*/ 105 w 140"/>
                <a:gd name="T61" fmla="*/ 0 h 401"/>
                <a:gd name="T62" fmla="*/ 111 w 140"/>
                <a:gd name="T63" fmla="*/ 2 h 401"/>
                <a:gd name="T64" fmla="*/ 118 w 140"/>
                <a:gd name="T65" fmla="*/ 5 h 401"/>
                <a:gd name="T66" fmla="*/ 128 w 140"/>
                <a:gd name="T67" fmla="*/ 9 h 401"/>
                <a:gd name="T68" fmla="*/ 140 w 140"/>
                <a:gd name="T69" fmla="*/ 16 h 401"/>
                <a:gd name="T70" fmla="*/ 138 w 140"/>
                <a:gd name="T71" fmla="*/ 50 h 401"/>
                <a:gd name="T72" fmla="*/ 136 w 140"/>
                <a:gd name="T73" fmla="*/ 80 h 401"/>
                <a:gd name="T74" fmla="*/ 133 w 140"/>
                <a:gd name="T75" fmla="*/ 111 h 401"/>
                <a:gd name="T76" fmla="*/ 130 w 140"/>
                <a:gd name="T77" fmla="*/ 139 h 401"/>
                <a:gd name="T78" fmla="*/ 127 w 140"/>
                <a:gd name="T79" fmla="*/ 165 h 401"/>
                <a:gd name="T80" fmla="*/ 122 w 140"/>
                <a:gd name="T81" fmla="*/ 190 h 401"/>
                <a:gd name="T82" fmla="*/ 117 w 140"/>
                <a:gd name="T83" fmla="*/ 213 h 401"/>
                <a:gd name="T84" fmla="*/ 111 w 140"/>
                <a:gd name="T85" fmla="*/ 234 h 401"/>
                <a:gd name="T86" fmla="*/ 98 w 140"/>
                <a:gd name="T87" fmla="*/ 272 h 401"/>
                <a:gd name="T88" fmla="*/ 83 w 140"/>
                <a:gd name="T89" fmla="*/ 307 h 401"/>
                <a:gd name="T90" fmla="*/ 64 w 140"/>
                <a:gd name="T91" fmla="*/ 337 h 401"/>
                <a:gd name="T92" fmla="*/ 45 w 140"/>
                <a:gd name="T93" fmla="*/ 36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0" h="401">
                  <a:moveTo>
                    <a:pt x="45" y="363"/>
                  </a:moveTo>
                  <a:lnTo>
                    <a:pt x="39" y="368"/>
                  </a:lnTo>
                  <a:lnTo>
                    <a:pt x="35" y="374"/>
                  </a:lnTo>
                  <a:lnTo>
                    <a:pt x="30" y="378"/>
                  </a:lnTo>
                  <a:lnTo>
                    <a:pt x="26" y="381"/>
                  </a:lnTo>
                  <a:lnTo>
                    <a:pt x="23" y="385"/>
                  </a:lnTo>
                  <a:lnTo>
                    <a:pt x="19" y="388"/>
                  </a:lnTo>
                  <a:lnTo>
                    <a:pt x="16" y="391"/>
                  </a:lnTo>
                  <a:lnTo>
                    <a:pt x="13" y="394"/>
                  </a:lnTo>
                  <a:lnTo>
                    <a:pt x="10" y="396"/>
                  </a:lnTo>
                  <a:lnTo>
                    <a:pt x="9" y="398"/>
                  </a:lnTo>
                  <a:lnTo>
                    <a:pt x="6" y="400"/>
                  </a:lnTo>
                  <a:lnTo>
                    <a:pt x="4" y="400"/>
                  </a:lnTo>
                  <a:lnTo>
                    <a:pt x="3" y="401"/>
                  </a:lnTo>
                  <a:lnTo>
                    <a:pt x="3" y="401"/>
                  </a:lnTo>
                  <a:lnTo>
                    <a:pt x="1" y="401"/>
                  </a:lnTo>
                  <a:lnTo>
                    <a:pt x="0" y="401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6"/>
                  </a:lnTo>
                  <a:lnTo>
                    <a:pt x="0" y="394"/>
                  </a:lnTo>
                  <a:lnTo>
                    <a:pt x="1" y="391"/>
                  </a:lnTo>
                  <a:lnTo>
                    <a:pt x="3" y="388"/>
                  </a:lnTo>
                  <a:lnTo>
                    <a:pt x="4" y="384"/>
                  </a:lnTo>
                  <a:lnTo>
                    <a:pt x="6" y="381"/>
                  </a:lnTo>
                  <a:lnTo>
                    <a:pt x="7" y="377"/>
                  </a:lnTo>
                  <a:lnTo>
                    <a:pt x="10" y="372"/>
                  </a:lnTo>
                  <a:lnTo>
                    <a:pt x="11" y="368"/>
                  </a:lnTo>
                  <a:lnTo>
                    <a:pt x="14" y="362"/>
                  </a:lnTo>
                  <a:lnTo>
                    <a:pt x="19" y="356"/>
                  </a:lnTo>
                  <a:lnTo>
                    <a:pt x="22" y="350"/>
                  </a:lnTo>
                  <a:lnTo>
                    <a:pt x="26" y="344"/>
                  </a:lnTo>
                  <a:lnTo>
                    <a:pt x="33" y="331"/>
                  </a:lnTo>
                  <a:lnTo>
                    <a:pt x="41" y="318"/>
                  </a:lnTo>
                  <a:lnTo>
                    <a:pt x="48" y="305"/>
                  </a:lnTo>
                  <a:lnTo>
                    <a:pt x="54" y="292"/>
                  </a:lnTo>
                  <a:lnTo>
                    <a:pt x="60" y="279"/>
                  </a:lnTo>
                  <a:lnTo>
                    <a:pt x="65" y="264"/>
                  </a:lnTo>
                  <a:lnTo>
                    <a:pt x="70" y="251"/>
                  </a:lnTo>
                  <a:lnTo>
                    <a:pt x="73" y="237"/>
                  </a:lnTo>
                  <a:lnTo>
                    <a:pt x="80" y="209"/>
                  </a:lnTo>
                  <a:lnTo>
                    <a:pt x="86" y="180"/>
                  </a:lnTo>
                  <a:lnTo>
                    <a:pt x="89" y="166"/>
                  </a:lnTo>
                  <a:lnTo>
                    <a:pt x="92" y="152"/>
                  </a:lnTo>
                  <a:lnTo>
                    <a:pt x="93" y="137"/>
                  </a:lnTo>
                  <a:lnTo>
                    <a:pt x="95" y="123"/>
                  </a:lnTo>
                  <a:lnTo>
                    <a:pt x="96" y="110"/>
                  </a:lnTo>
                  <a:lnTo>
                    <a:pt x="98" y="96"/>
                  </a:lnTo>
                  <a:lnTo>
                    <a:pt x="98" y="83"/>
                  </a:lnTo>
                  <a:lnTo>
                    <a:pt x="98" y="72"/>
                  </a:lnTo>
                  <a:lnTo>
                    <a:pt x="98" y="60"/>
                  </a:lnTo>
                  <a:lnTo>
                    <a:pt x="98" y="50"/>
                  </a:lnTo>
                  <a:lnTo>
                    <a:pt x="96" y="41"/>
                  </a:lnTo>
                  <a:lnTo>
                    <a:pt x="95" y="32"/>
                  </a:lnTo>
                  <a:lnTo>
                    <a:pt x="95" y="23"/>
                  </a:lnTo>
                  <a:lnTo>
                    <a:pt x="95" y="18"/>
                  </a:lnTo>
                  <a:lnTo>
                    <a:pt x="95" y="12"/>
                  </a:lnTo>
                  <a:lnTo>
                    <a:pt x="95" y="7"/>
                  </a:lnTo>
                  <a:lnTo>
                    <a:pt x="96" y="5"/>
                  </a:lnTo>
                  <a:lnTo>
                    <a:pt x="99" y="2"/>
                  </a:lnTo>
                  <a:lnTo>
                    <a:pt x="102" y="0"/>
                  </a:lnTo>
                  <a:lnTo>
                    <a:pt x="105" y="0"/>
                  </a:lnTo>
                  <a:lnTo>
                    <a:pt x="108" y="0"/>
                  </a:lnTo>
                  <a:lnTo>
                    <a:pt x="111" y="2"/>
                  </a:lnTo>
                  <a:lnTo>
                    <a:pt x="115" y="3"/>
                  </a:lnTo>
                  <a:lnTo>
                    <a:pt x="118" y="5"/>
                  </a:lnTo>
                  <a:lnTo>
                    <a:pt x="124" y="6"/>
                  </a:lnTo>
                  <a:lnTo>
                    <a:pt x="128" y="9"/>
                  </a:lnTo>
                  <a:lnTo>
                    <a:pt x="134" y="12"/>
                  </a:lnTo>
                  <a:lnTo>
                    <a:pt x="140" y="16"/>
                  </a:lnTo>
                  <a:lnTo>
                    <a:pt x="138" y="32"/>
                  </a:lnTo>
                  <a:lnTo>
                    <a:pt x="138" y="50"/>
                  </a:lnTo>
                  <a:lnTo>
                    <a:pt x="137" y="66"/>
                  </a:lnTo>
                  <a:lnTo>
                    <a:pt x="136" y="80"/>
                  </a:lnTo>
                  <a:lnTo>
                    <a:pt x="134" y="96"/>
                  </a:lnTo>
                  <a:lnTo>
                    <a:pt x="133" y="111"/>
                  </a:lnTo>
                  <a:lnTo>
                    <a:pt x="131" y="126"/>
                  </a:lnTo>
                  <a:lnTo>
                    <a:pt x="130" y="139"/>
                  </a:lnTo>
                  <a:lnTo>
                    <a:pt x="128" y="152"/>
                  </a:lnTo>
                  <a:lnTo>
                    <a:pt x="127" y="165"/>
                  </a:lnTo>
                  <a:lnTo>
                    <a:pt x="124" y="178"/>
                  </a:lnTo>
                  <a:lnTo>
                    <a:pt x="122" y="190"/>
                  </a:lnTo>
                  <a:lnTo>
                    <a:pt x="119" y="201"/>
                  </a:lnTo>
                  <a:lnTo>
                    <a:pt x="117" y="213"/>
                  </a:lnTo>
                  <a:lnTo>
                    <a:pt x="114" y="223"/>
                  </a:lnTo>
                  <a:lnTo>
                    <a:pt x="111" y="234"/>
                  </a:lnTo>
                  <a:lnTo>
                    <a:pt x="105" y="254"/>
                  </a:lnTo>
                  <a:lnTo>
                    <a:pt x="98" y="272"/>
                  </a:lnTo>
                  <a:lnTo>
                    <a:pt x="90" y="290"/>
                  </a:lnTo>
                  <a:lnTo>
                    <a:pt x="83" y="307"/>
                  </a:lnTo>
                  <a:lnTo>
                    <a:pt x="74" y="323"/>
                  </a:lnTo>
                  <a:lnTo>
                    <a:pt x="64" y="337"/>
                  </a:lnTo>
                  <a:lnTo>
                    <a:pt x="55" y="350"/>
                  </a:lnTo>
                  <a:lnTo>
                    <a:pt x="45" y="363"/>
                  </a:lnTo>
                  <a:lnTo>
                    <a:pt x="45" y="36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4946650" y="2079625"/>
              <a:ext cx="495300" cy="115888"/>
            </a:xfrm>
            <a:custGeom>
              <a:avLst/>
              <a:gdLst>
                <a:gd name="T0" fmla="*/ 174 w 312"/>
                <a:gd name="T1" fmla="*/ 54 h 73"/>
                <a:gd name="T2" fmla="*/ 145 w 312"/>
                <a:gd name="T3" fmla="*/ 58 h 73"/>
                <a:gd name="T4" fmla="*/ 118 w 312"/>
                <a:gd name="T5" fmla="*/ 63 h 73"/>
                <a:gd name="T6" fmla="*/ 92 w 312"/>
                <a:gd name="T7" fmla="*/ 66 h 73"/>
                <a:gd name="T8" fmla="*/ 69 w 312"/>
                <a:gd name="T9" fmla="*/ 69 h 73"/>
                <a:gd name="T10" fmla="*/ 47 w 312"/>
                <a:gd name="T11" fmla="*/ 72 h 73"/>
                <a:gd name="T12" fmla="*/ 26 w 312"/>
                <a:gd name="T13" fmla="*/ 72 h 73"/>
                <a:gd name="T14" fmla="*/ 7 w 312"/>
                <a:gd name="T15" fmla="*/ 73 h 73"/>
                <a:gd name="T16" fmla="*/ 0 w 312"/>
                <a:gd name="T17" fmla="*/ 51 h 73"/>
                <a:gd name="T18" fmla="*/ 10 w 312"/>
                <a:gd name="T19" fmla="*/ 50 h 73"/>
                <a:gd name="T20" fmla="*/ 23 w 312"/>
                <a:gd name="T21" fmla="*/ 50 h 73"/>
                <a:gd name="T22" fmla="*/ 38 w 312"/>
                <a:gd name="T23" fmla="*/ 47 h 73"/>
                <a:gd name="T24" fmla="*/ 55 w 312"/>
                <a:gd name="T25" fmla="*/ 44 h 73"/>
                <a:gd name="T26" fmla="*/ 73 w 312"/>
                <a:gd name="T27" fmla="*/ 41 h 73"/>
                <a:gd name="T28" fmla="*/ 93 w 312"/>
                <a:gd name="T29" fmla="*/ 37 h 73"/>
                <a:gd name="T30" fmla="*/ 115 w 312"/>
                <a:gd name="T31" fmla="*/ 31 h 73"/>
                <a:gd name="T32" fmla="*/ 139 w 312"/>
                <a:gd name="T33" fmla="*/ 25 h 73"/>
                <a:gd name="T34" fmla="*/ 162 w 312"/>
                <a:gd name="T35" fmla="*/ 19 h 73"/>
                <a:gd name="T36" fmla="*/ 184 w 312"/>
                <a:gd name="T37" fmla="*/ 15 h 73"/>
                <a:gd name="T38" fmla="*/ 203 w 312"/>
                <a:gd name="T39" fmla="*/ 10 h 73"/>
                <a:gd name="T40" fmla="*/ 219 w 312"/>
                <a:gd name="T41" fmla="*/ 7 h 73"/>
                <a:gd name="T42" fmla="*/ 234 w 312"/>
                <a:gd name="T43" fmla="*/ 4 h 73"/>
                <a:gd name="T44" fmla="*/ 245 w 312"/>
                <a:gd name="T45" fmla="*/ 2 h 73"/>
                <a:gd name="T46" fmla="*/ 255 w 312"/>
                <a:gd name="T47" fmla="*/ 0 h 73"/>
                <a:gd name="T48" fmla="*/ 263 w 312"/>
                <a:gd name="T49" fmla="*/ 0 h 73"/>
                <a:gd name="T50" fmla="*/ 283 w 312"/>
                <a:gd name="T51" fmla="*/ 0 h 73"/>
                <a:gd name="T52" fmla="*/ 301 w 312"/>
                <a:gd name="T53" fmla="*/ 3 h 73"/>
                <a:gd name="T54" fmla="*/ 307 w 312"/>
                <a:gd name="T55" fmla="*/ 6 h 73"/>
                <a:gd name="T56" fmla="*/ 309 w 312"/>
                <a:gd name="T57" fmla="*/ 10 h 73"/>
                <a:gd name="T58" fmla="*/ 312 w 312"/>
                <a:gd name="T59" fmla="*/ 15 h 73"/>
                <a:gd name="T60" fmla="*/ 312 w 312"/>
                <a:gd name="T61" fmla="*/ 19 h 73"/>
                <a:gd name="T62" fmla="*/ 311 w 312"/>
                <a:gd name="T63" fmla="*/ 22 h 73"/>
                <a:gd name="T64" fmla="*/ 305 w 312"/>
                <a:gd name="T65" fmla="*/ 25 h 73"/>
                <a:gd name="T66" fmla="*/ 295 w 312"/>
                <a:gd name="T67" fmla="*/ 28 h 73"/>
                <a:gd name="T68" fmla="*/ 282 w 312"/>
                <a:gd name="T69" fmla="*/ 31 h 73"/>
                <a:gd name="T70" fmla="*/ 264 w 312"/>
                <a:gd name="T71" fmla="*/ 35 h 73"/>
                <a:gd name="T72" fmla="*/ 244 w 312"/>
                <a:gd name="T73" fmla="*/ 40 h 73"/>
                <a:gd name="T74" fmla="*/ 217 w 312"/>
                <a:gd name="T75" fmla="*/ 45 h 73"/>
                <a:gd name="T76" fmla="*/ 190 w 312"/>
                <a:gd name="T77" fmla="*/ 5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2" h="73">
                  <a:moveTo>
                    <a:pt x="190" y="51"/>
                  </a:moveTo>
                  <a:lnTo>
                    <a:pt x="174" y="54"/>
                  </a:lnTo>
                  <a:lnTo>
                    <a:pt x="159" y="57"/>
                  </a:lnTo>
                  <a:lnTo>
                    <a:pt x="145" y="58"/>
                  </a:lnTo>
                  <a:lnTo>
                    <a:pt x="131" y="61"/>
                  </a:lnTo>
                  <a:lnTo>
                    <a:pt x="118" y="63"/>
                  </a:lnTo>
                  <a:lnTo>
                    <a:pt x="105" y="64"/>
                  </a:lnTo>
                  <a:lnTo>
                    <a:pt x="92" y="66"/>
                  </a:lnTo>
                  <a:lnTo>
                    <a:pt x="80" y="67"/>
                  </a:lnTo>
                  <a:lnTo>
                    <a:pt x="69" y="69"/>
                  </a:lnTo>
                  <a:lnTo>
                    <a:pt x="57" y="70"/>
                  </a:lnTo>
                  <a:lnTo>
                    <a:pt x="47" y="72"/>
                  </a:lnTo>
                  <a:lnTo>
                    <a:pt x="37" y="72"/>
                  </a:lnTo>
                  <a:lnTo>
                    <a:pt x="26" y="72"/>
                  </a:lnTo>
                  <a:lnTo>
                    <a:pt x="18" y="73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51"/>
                  </a:lnTo>
                  <a:lnTo>
                    <a:pt x="4" y="51"/>
                  </a:lnTo>
                  <a:lnTo>
                    <a:pt x="10" y="50"/>
                  </a:lnTo>
                  <a:lnTo>
                    <a:pt x="18" y="50"/>
                  </a:lnTo>
                  <a:lnTo>
                    <a:pt x="23" y="50"/>
                  </a:lnTo>
                  <a:lnTo>
                    <a:pt x="31" y="48"/>
                  </a:lnTo>
                  <a:lnTo>
                    <a:pt x="38" y="47"/>
                  </a:lnTo>
                  <a:lnTo>
                    <a:pt x="47" y="45"/>
                  </a:lnTo>
                  <a:lnTo>
                    <a:pt x="55" y="44"/>
                  </a:lnTo>
                  <a:lnTo>
                    <a:pt x="64" y="42"/>
                  </a:lnTo>
                  <a:lnTo>
                    <a:pt x="73" y="41"/>
                  </a:lnTo>
                  <a:lnTo>
                    <a:pt x="83" y="38"/>
                  </a:lnTo>
                  <a:lnTo>
                    <a:pt x="93" y="37"/>
                  </a:lnTo>
                  <a:lnTo>
                    <a:pt x="104" y="34"/>
                  </a:lnTo>
                  <a:lnTo>
                    <a:pt x="115" y="31"/>
                  </a:lnTo>
                  <a:lnTo>
                    <a:pt x="127" y="28"/>
                  </a:lnTo>
                  <a:lnTo>
                    <a:pt x="139" y="25"/>
                  </a:lnTo>
                  <a:lnTo>
                    <a:pt x="150" y="22"/>
                  </a:lnTo>
                  <a:lnTo>
                    <a:pt x="162" y="19"/>
                  </a:lnTo>
                  <a:lnTo>
                    <a:pt x="174" y="18"/>
                  </a:lnTo>
                  <a:lnTo>
                    <a:pt x="184" y="15"/>
                  </a:lnTo>
                  <a:lnTo>
                    <a:pt x="194" y="13"/>
                  </a:lnTo>
                  <a:lnTo>
                    <a:pt x="203" y="10"/>
                  </a:lnTo>
                  <a:lnTo>
                    <a:pt x="212" y="9"/>
                  </a:lnTo>
                  <a:lnTo>
                    <a:pt x="219" y="7"/>
                  </a:lnTo>
                  <a:lnTo>
                    <a:pt x="226" y="6"/>
                  </a:lnTo>
                  <a:lnTo>
                    <a:pt x="234" y="4"/>
                  </a:lnTo>
                  <a:lnTo>
                    <a:pt x="239" y="3"/>
                  </a:lnTo>
                  <a:lnTo>
                    <a:pt x="245" y="2"/>
                  </a:lnTo>
                  <a:lnTo>
                    <a:pt x="251" y="2"/>
                  </a:lnTo>
                  <a:lnTo>
                    <a:pt x="255" y="0"/>
                  </a:lnTo>
                  <a:lnTo>
                    <a:pt x="258" y="0"/>
                  </a:lnTo>
                  <a:lnTo>
                    <a:pt x="263" y="0"/>
                  </a:lnTo>
                  <a:lnTo>
                    <a:pt x="273" y="0"/>
                  </a:lnTo>
                  <a:lnTo>
                    <a:pt x="283" y="0"/>
                  </a:lnTo>
                  <a:lnTo>
                    <a:pt x="292" y="2"/>
                  </a:lnTo>
                  <a:lnTo>
                    <a:pt x="301" y="3"/>
                  </a:lnTo>
                  <a:lnTo>
                    <a:pt x="304" y="4"/>
                  </a:lnTo>
                  <a:lnTo>
                    <a:pt x="307" y="6"/>
                  </a:lnTo>
                  <a:lnTo>
                    <a:pt x="308" y="9"/>
                  </a:lnTo>
                  <a:lnTo>
                    <a:pt x="309" y="10"/>
                  </a:lnTo>
                  <a:lnTo>
                    <a:pt x="311" y="12"/>
                  </a:lnTo>
                  <a:lnTo>
                    <a:pt x="312" y="15"/>
                  </a:lnTo>
                  <a:lnTo>
                    <a:pt x="312" y="16"/>
                  </a:lnTo>
                  <a:lnTo>
                    <a:pt x="312" y="19"/>
                  </a:lnTo>
                  <a:lnTo>
                    <a:pt x="312" y="21"/>
                  </a:lnTo>
                  <a:lnTo>
                    <a:pt x="311" y="22"/>
                  </a:lnTo>
                  <a:lnTo>
                    <a:pt x="308" y="23"/>
                  </a:lnTo>
                  <a:lnTo>
                    <a:pt x="305" y="25"/>
                  </a:lnTo>
                  <a:lnTo>
                    <a:pt x="301" y="26"/>
                  </a:lnTo>
                  <a:lnTo>
                    <a:pt x="295" y="28"/>
                  </a:lnTo>
                  <a:lnTo>
                    <a:pt x="289" y="29"/>
                  </a:lnTo>
                  <a:lnTo>
                    <a:pt x="282" y="31"/>
                  </a:lnTo>
                  <a:lnTo>
                    <a:pt x="273" y="34"/>
                  </a:lnTo>
                  <a:lnTo>
                    <a:pt x="264" y="35"/>
                  </a:lnTo>
                  <a:lnTo>
                    <a:pt x="254" y="38"/>
                  </a:lnTo>
                  <a:lnTo>
                    <a:pt x="244" y="40"/>
                  </a:lnTo>
                  <a:lnTo>
                    <a:pt x="231" y="42"/>
                  </a:lnTo>
                  <a:lnTo>
                    <a:pt x="217" y="45"/>
                  </a:lnTo>
                  <a:lnTo>
                    <a:pt x="204" y="48"/>
                  </a:lnTo>
                  <a:lnTo>
                    <a:pt x="190" y="51"/>
                  </a:lnTo>
                  <a:lnTo>
                    <a:pt x="190" y="5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"/>
            <p:cNvSpPr/>
            <p:nvPr/>
          </p:nvSpPr>
          <p:spPr bwMode="auto">
            <a:xfrm>
              <a:off x="5060950" y="2241550"/>
              <a:ext cx="85725" cy="338138"/>
            </a:xfrm>
            <a:custGeom>
              <a:avLst/>
              <a:gdLst>
                <a:gd name="T0" fmla="*/ 2 w 54"/>
                <a:gd name="T1" fmla="*/ 15 h 213"/>
                <a:gd name="T2" fmla="*/ 0 w 54"/>
                <a:gd name="T3" fmla="*/ 12 h 213"/>
                <a:gd name="T4" fmla="*/ 0 w 54"/>
                <a:gd name="T5" fmla="*/ 8 h 213"/>
                <a:gd name="T6" fmla="*/ 0 w 54"/>
                <a:gd name="T7" fmla="*/ 3 h 213"/>
                <a:gd name="T8" fmla="*/ 4 w 54"/>
                <a:gd name="T9" fmla="*/ 0 h 213"/>
                <a:gd name="T10" fmla="*/ 10 w 54"/>
                <a:gd name="T11" fmla="*/ 0 h 213"/>
                <a:gd name="T12" fmla="*/ 19 w 54"/>
                <a:gd name="T13" fmla="*/ 0 h 213"/>
                <a:gd name="T14" fmla="*/ 29 w 54"/>
                <a:gd name="T15" fmla="*/ 3 h 213"/>
                <a:gd name="T16" fmla="*/ 39 w 54"/>
                <a:gd name="T17" fmla="*/ 6 h 213"/>
                <a:gd name="T18" fmla="*/ 46 w 54"/>
                <a:gd name="T19" fmla="*/ 9 h 213"/>
                <a:gd name="T20" fmla="*/ 51 w 54"/>
                <a:gd name="T21" fmla="*/ 13 h 213"/>
                <a:gd name="T22" fmla="*/ 54 w 54"/>
                <a:gd name="T23" fmla="*/ 18 h 213"/>
                <a:gd name="T24" fmla="*/ 54 w 54"/>
                <a:gd name="T25" fmla="*/ 22 h 213"/>
                <a:gd name="T26" fmla="*/ 54 w 54"/>
                <a:gd name="T27" fmla="*/ 27 h 213"/>
                <a:gd name="T28" fmla="*/ 54 w 54"/>
                <a:gd name="T29" fmla="*/ 35 h 213"/>
                <a:gd name="T30" fmla="*/ 54 w 54"/>
                <a:gd name="T31" fmla="*/ 44 h 213"/>
                <a:gd name="T32" fmla="*/ 54 w 54"/>
                <a:gd name="T33" fmla="*/ 57 h 213"/>
                <a:gd name="T34" fmla="*/ 54 w 54"/>
                <a:gd name="T35" fmla="*/ 72 h 213"/>
                <a:gd name="T36" fmla="*/ 54 w 54"/>
                <a:gd name="T37" fmla="*/ 88 h 213"/>
                <a:gd name="T38" fmla="*/ 54 w 54"/>
                <a:gd name="T39" fmla="*/ 107 h 213"/>
                <a:gd name="T40" fmla="*/ 54 w 54"/>
                <a:gd name="T41" fmla="*/ 126 h 213"/>
                <a:gd name="T42" fmla="*/ 54 w 54"/>
                <a:gd name="T43" fmla="*/ 143 h 213"/>
                <a:gd name="T44" fmla="*/ 54 w 54"/>
                <a:gd name="T45" fmla="*/ 158 h 213"/>
                <a:gd name="T46" fmla="*/ 52 w 54"/>
                <a:gd name="T47" fmla="*/ 171 h 213"/>
                <a:gd name="T48" fmla="*/ 51 w 54"/>
                <a:gd name="T49" fmla="*/ 181 h 213"/>
                <a:gd name="T50" fmla="*/ 51 w 54"/>
                <a:gd name="T51" fmla="*/ 190 h 213"/>
                <a:gd name="T52" fmla="*/ 49 w 54"/>
                <a:gd name="T53" fmla="*/ 197 h 213"/>
                <a:gd name="T54" fmla="*/ 48 w 54"/>
                <a:gd name="T55" fmla="*/ 202 h 213"/>
                <a:gd name="T56" fmla="*/ 43 w 54"/>
                <a:gd name="T57" fmla="*/ 209 h 213"/>
                <a:gd name="T58" fmla="*/ 39 w 54"/>
                <a:gd name="T59" fmla="*/ 213 h 213"/>
                <a:gd name="T60" fmla="*/ 35 w 54"/>
                <a:gd name="T61" fmla="*/ 213 h 213"/>
                <a:gd name="T62" fmla="*/ 32 w 54"/>
                <a:gd name="T63" fmla="*/ 207 h 213"/>
                <a:gd name="T64" fmla="*/ 30 w 54"/>
                <a:gd name="T65" fmla="*/ 199 h 213"/>
                <a:gd name="T66" fmla="*/ 27 w 54"/>
                <a:gd name="T67" fmla="*/ 186 h 213"/>
                <a:gd name="T68" fmla="*/ 26 w 54"/>
                <a:gd name="T69" fmla="*/ 168 h 213"/>
                <a:gd name="T70" fmla="*/ 26 w 54"/>
                <a:gd name="T71" fmla="*/ 151 h 213"/>
                <a:gd name="T72" fmla="*/ 24 w 54"/>
                <a:gd name="T73" fmla="*/ 132 h 213"/>
                <a:gd name="T74" fmla="*/ 23 w 54"/>
                <a:gd name="T75" fmla="*/ 108 h 213"/>
                <a:gd name="T76" fmla="*/ 21 w 54"/>
                <a:gd name="T77" fmla="*/ 86 h 213"/>
                <a:gd name="T78" fmla="*/ 20 w 54"/>
                <a:gd name="T79" fmla="*/ 67 h 213"/>
                <a:gd name="T80" fmla="*/ 19 w 54"/>
                <a:gd name="T81" fmla="*/ 51 h 213"/>
                <a:gd name="T82" fmla="*/ 16 w 54"/>
                <a:gd name="T83" fmla="*/ 38 h 213"/>
                <a:gd name="T84" fmla="*/ 13 w 54"/>
                <a:gd name="T85" fmla="*/ 27 h 213"/>
                <a:gd name="T86" fmla="*/ 8 w 54"/>
                <a:gd name="T87" fmla="*/ 21 h 213"/>
                <a:gd name="T88" fmla="*/ 7 w 54"/>
                <a:gd name="T89" fmla="*/ 1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213">
                  <a:moveTo>
                    <a:pt x="7" y="18"/>
                  </a:moveTo>
                  <a:lnTo>
                    <a:pt x="2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9" y="3"/>
                  </a:lnTo>
                  <a:lnTo>
                    <a:pt x="35" y="3"/>
                  </a:lnTo>
                  <a:lnTo>
                    <a:pt x="39" y="6"/>
                  </a:lnTo>
                  <a:lnTo>
                    <a:pt x="43" y="8"/>
                  </a:lnTo>
                  <a:lnTo>
                    <a:pt x="46" y="9"/>
                  </a:lnTo>
                  <a:lnTo>
                    <a:pt x="49" y="12"/>
                  </a:lnTo>
                  <a:lnTo>
                    <a:pt x="51" y="13"/>
                  </a:lnTo>
                  <a:lnTo>
                    <a:pt x="52" y="16"/>
                  </a:lnTo>
                  <a:lnTo>
                    <a:pt x="54" y="18"/>
                  </a:lnTo>
                  <a:lnTo>
                    <a:pt x="54" y="19"/>
                  </a:lnTo>
                  <a:lnTo>
                    <a:pt x="54" y="22"/>
                  </a:lnTo>
                  <a:lnTo>
                    <a:pt x="54" y="24"/>
                  </a:lnTo>
                  <a:lnTo>
                    <a:pt x="54" y="27"/>
                  </a:lnTo>
                  <a:lnTo>
                    <a:pt x="54" y="31"/>
                  </a:lnTo>
                  <a:lnTo>
                    <a:pt x="54" y="35"/>
                  </a:lnTo>
                  <a:lnTo>
                    <a:pt x="54" y="40"/>
                  </a:lnTo>
                  <a:lnTo>
                    <a:pt x="54" y="44"/>
                  </a:lnTo>
                  <a:lnTo>
                    <a:pt x="54" y="50"/>
                  </a:lnTo>
                  <a:lnTo>
                    <a:pt x="54" y="57"/>
                  </a:lnTo>
                  <a:lnTo>
                    <a:pt x="54" y="63"/>
                  </a:lnTo>
                  <a:lnTo>
                    <a:pt x="54" y="72"/>
                  </a:lnTo>
                  <a:lnTo>
                    <a:pt x="54" y="79"/>
                  </a:lnTo>
                  <a:lnTo>
                    <a:pt x="54" y="88"/>
                  </a:lnTo>
                  <a:lnTo>
                    <a:pt x="54" y="97"/>
                  </a:lnTo>
                  <a:lnTo>
                    <a:pt x="54" y="107"/>
                  </a:lnTo>
                  <a:lnTo>
                    <a:pt x="54" y="117"/>
                  </a:lnTo>
                  <a:lnTo>
                    <a:pt x="54" y="126"/>
                  </a:lnTo>
                  <a:lnTo>
                    <a:pt x="54" y="134"/>
                  </a:lnTo>
                  <a:lnTo>
                    <a:pt x="54" y="143"/>
                  </a:lnTo>
                  <a:lnTo>
                    <a:pt x="54" y="151"/>
                  </a:lnTo>
                  <a:lnTo>
                    <a:pt x="54" y="158"/>
                  </a:lnTo>
                  <a:lnTo>
                    <a:pt x="52" y="165"/>
                  </a:lnTo>
                  <a:lnTo>
                    <a:pt x="52" y="171"/>
                  </a:lnTo>
                  <a:lnTo>
                    <a:pt x="52" y="177"/>
                  </a:lnTo>
                  <a:lnTo>
                    <a:pt x="51" y="181"/>
                  </a:lnTo>
                  <a:lnTo>
                    <a:pt x="51" y="186"/>
                  </a:lnTo>
                  <a:lnTo>
                    <a:pt x="51" y="190"/>
                  </a:lnTo>
                  <a:lnTo>
                    <a:pt x="49" y="194"/>
                  </a:lnTo>
                  <a:lnTo>
                    <a:pt x="49" y="197"/>
                  </a:lnTo>
                  <a:lnTo>
                    <a:pt x="48" y="199"/>
                  </a:lnTo>
                  <a:lnTo>
                    <a:pt x="48" y="202"/>
                  </a:lnTo>
                  <a:lnTo>
                    <a:pt x="45" y="206"/>
                  </a:lnTo>
                  <a:lnTo>
                    <a:pt x="43" y="209"/>
                  </a:lnTo>
                  <a:lnTo>
                    <a:pt x="40" y="212"/>
                  </a:lnTo>
                  <a:lnTo>
                    <a:pt x="39" y="213"/>
                  </a:lnTo>
                  <a:lnTo>
                    <a:pt x="36" y="213"/>
                  </a:lnTo>
                  <a:lnTo>
                    <a:pt x="35" y="213"/>
                  </a:lnTo>
                  <a:lnTo>
                    <a:pt x="33" y="210"/>
                  </a:lnTo>
                  <a:lnTo>
                    <a:pt x="32" y="207"/>
                  </a:lnTo>
                  <a:lnTo>
                    <a:pt x="30" y="203"/>
                  </a:lnTo>
                  <a:lnTo>
                    <a:pt x="30" y="199"/>
                  </a:lnTo>
                  <a:lnTo>
                    <a:pt x="29" y="193"/>
                  </a:lnTo>
                  <a:lnTo>
                    <a:pt x="27" y="186"/>
                  </a:lnTo>
                  <a:lnTo>
                    <a:pt x="27" y="177"/>
                  </a:lnTo>
                  <a:lnTo>
                    <a:pt x="26" y="168"/>
                  </a:lnTo>
                  <a:lnTo>
                    <a:pt x="26" y="156"/>
                  </a:lnTo>
                  <a:lnTo>
                    <a:pt x="26" y="151"/>
                  </a:lnTo>
                  <a:lnTo>
                    <a:pt x="26" y="145"/>
                  </a:lnTo>
                  <a:lnTo>
                    <a:pt x="24" y="132"/>
                  </a:lnTo>
                  <a:lnTo>
                    <a:pt x="24" y="120"/>
                  </a:lnTo>
                  <a:lnTo>
                    <a:pt x="23" y="108"/>
                  </a:lnTo>
                  <a:lnTo>
                    <a:pt x="23" y="97"/>
                  </a:lnTo>
                  <a:lnTo>
                    <a:pt x="21" y="86"/>
                  </a:lnTo>
                  <a:lnTo>
                    <a:pt x="21" y="78"/>
                  </a:lnTo>
                  <a:lnTo>
                    <a:pt x="20" y="67"/>
                  </a:lnTo>
                  <a:lnTo>
                    <a:pt x="19" y="59"/>
                  </a:lnTo>
                  <a:lnTo>
                    <a:pt x="19" y="51"/>
                  </a:lnTo>
                  <a:lnTo>
                    <a:pt x="17" y="44"/>
                  </a:lnTo>
                  <a:lnTo>
                    <a:pt x="16" y="38"/>
                  </a:lnTo>
                  <a:lnTo>
                    <a:pt x="14" y="32"/>
                  </a:lnTo>
                  <a:lnTo>
                    <a:pt x="13" y="27"/>
                  </a:lnTo>
                  <a:lnTo>
                    <a:pt x="11" y="24"/>
                  </a:lnTo>
                  <a:lnTo>
                    <a:pt x="8" y="21"/>
                  </a:lnTo>
                  <a:lnTo>
                    <a:pt x="7" y="18"/>
                  </a:lnTo>
                  <a:lnTo>
                    <a:pt x="7" y="1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4986338" y="2295525"/>
              <a:ext cx="506413" cy="130175"/>
            </a:xfrm>
            <a:custGeom>
              <a:avLst/>
              <a:gdLst>
                <a:gd name="T0" fmla="*/ 127 w 319"/>
                <a:gd name="T1" fmla="*/ 65 h 82"/>
                <a:gd name="T2" fmla="*/ 101 w 319"/>
                <a:gd name="T3" fmla="*/ 71 h 82"/>
                <a:gd name="T4" fmla="*/ 76 w 319"/>
                <a:gd name="T5" fmla="*/ 76 h 82"/>
                <a:gd name="T6" fmla="*/ 55 w 319"/>
                <a:gd name="T7" fmla="*/ 79 h 82"/>
                <a:gd name="T8" fmla="*/ 39 w 319"/>
                <a:gd name="T9" fmla="*/ 80 h 82"/>
                <a:gd name="T10" fmla="*/ 26 w 319"/>
                <a:gd name="T11" fmla="*/ 82 h 82"/>
                <a:gd name="T12" fmla="*/ 17 w 319"/>
                <a:gd name="T13" fmla="*/ 82 h 82"/>
                <a:gd name="T14" fmla="*/ 12 w 319"/>
                <a:gd name="T15" fmla="*/ 80 h 82"/>
                <a:gd name="T16" fmla="*/ 6 w 319"/>
                <a:gd name="T17" fmla="*/ 76 h 82"/>
                <a:gd name="T18" fmla="*/ 0 w 319"/>
                <a:gd name="T19" fmla="*/ 70 h 82"/>
                <a:gd name="T20" fmla="*/ 0 w 319"/>
                <a:gd name="T21" fmla="*/ 65 h 82"/>
                <a:gd name="T22" fmla="*/ 4 w 319"/>
                <a:gd name="T23" fmla="*/ 64 h 82"/>
                <a:gd name="T24" fmla="*/ 12 w 319"/>
                <a:gd name="T25" fmla="*/ 61 h 82"/>
                <a:gd name="T26" fmla="*/ 23 w 319"/>
                <a:gd name="T27" fmla="*/ 58 h 82"/>
                <a:gd name="T28" fmla="*/ 39 w 319"/>
                <a:gd name="T29" fmla="*/ 54 h 82"/>
                <a:gd name="T30" fmla="*/ 60 w 319"/>
                <a:gd name="T31" fmla="*/ 49 h 82"/>
                <a:gd name="T32" fmla="*/ 83 w 319"/>
                <a:gd name="T33" fmla="*/ 44 h 82"/>
                <a:gd name="T34" fmla="*/ 111 w 319"/>
                <a:gd name="T35" fmla="*/ 36 h 82"/>
                <a:gd name="T36" fmla="*/ 141 w 319"/>
                <a:gd name="T37" fmla="*/ 28 h 82"/>
                <a:gd name="T38" fmla="*/ 171 w 319"/>
                <a:gd name="T39" fmla="*/ 20 h 82"/>
                <a:gd name="T40" fmla="*/ 195 w 319"/>
                <a:gd name="T41" fmla="*/ 14 h 82"/>
                <a:gd name="T42" fmla="*/ 217 w 319"/>
                <a:gd name="T43" fmla="*/ 10 h 82"/>
                <a:gd name="T44" fmla="*/ 235 w 319"/>
                <a:gd name="T45" fmla="*/ 6 h 82"/>
                <a:gd name="T46" fmla="*/ 249 w 319"/>
                <a:gd name="T47" fmla="*/ 3 h 82"/>
                <a:gd name="T48" fmla="*/ 261 w 319"/>
                <a:gd name="T49" fmla="*/ 1 h 82"/>
                <a:gd name="T50" fmla="*/ 268 w 319"/>
                <a:gd name="T51" fmla="*/ 0 h 82"/>
                <a:gd name="T52" fmla="*/ 280 w 319"/>
                <a:gd name="T53" fmla="*/ 1 h 82"/>
                <a:gd name="T54" fmla="*/ 296 w 319"/>
                <a:gd name="T55" fmla="*/ 4 h 82"/>
                <a:gd name="T56" fmla="*/ 309 w 319"/>
                <a:gd name="T57" fmla="*/ 10 h 82"/>
                <a:gd name="T58" fmla="*/ 315 w 319"/>
                <a:gd name="T59" fmla="*/ 14 h 82"/>
                <a:gd name="T60" fmla="*/ 318 w 319"/>
                <a:gd name="T61" fmla="*/ 16 h 82"/>
                <a:gd name="T62" fmla="*/ 319 w 319"/>
                <a:gd name="T63" fmla="*/ 19 h 82"/>
                <a:gd name="T64" fmla="*/ 318 w 319"/>
                <a:gd name="T65" fmla="*/ 22 h 82"/>
                <a:gd name="T66" fmla="*/ 312 w 319"/>
                <a:gd name="T67" fmla="*/ 23 h 82"/>
                <a:gd name="T68" fmla="*/ 305 w 319"/>
                <a:gd name="T69" fmla="*/ 26 h 82"/>
                <a:gd name="T70" fmla="*/ 295 w 319"/>
                <a:gd name="T71" fmla="*/ 29 h 82"/>
                <a:gd name="T72" fmla="*/ 286 w 319"/>
                <a:gd name="T73" fmla="*/ 30 h 82"/>
                <a:gd name="T74" fmla="*/ 276 w 319"/>
                <a:gd name="T75" fmla="*/ 32 h 82"/>
                <a:gd name="T76" fmla="*/ 261 w 319"/>
                <a:gd name="T77" fmla="*/ 36 h 82"/>
                <a:gd name="T78" fmla="*/ 244 w 319"/>
                <a:gd name="T79" fmla="*/ 39 h 82"/>
                <a:gd name="T80" fmla="*/ 223 w 319"/>
                <a:gd name="T81" fmla="*/ 45 h 82"/>
                <a:gd name="T82" fmla="*/ 200 w 319"/>
                <a:gd name="T83" fmla="*/ 49 h 82"/>
                <a:gd name="T84" fmla="*/ 172 w 319"/>
                <a:gd name="T85" fmla="*/ 57 h 82"/>
                <a:gd name="T86" fmla="*/ 143 w 319"/>
                <a:gd name="T87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9" h="82">
                  <a:moveTo>
                    <a:pt x="143" y="63"/>
                  </a:moveTo>
                  <a:lnTo>
                    <a:pt x="127" y="65"/>
                  </a:lnTo>
                  <a:lnTo>
                    <a:pt x="114" y="68"/>
                  </a:lnTo>
                  <a:lnTo>
                    <a:pt x="101" y="71"/>
                  </a:lnTo>
                  <a:lnTo>
                    <a:pt x="87" y="73"/>
                  </a:lnTo>
                  <a:lnTo>
                    <a:pt x="76" y="76"/>
                  </a:lnTo>
                  <a:lnTo>
                    <a:pt x="66" y="77"/>
                  </a:lnTo>
                  <a:lnTo>
                    <a:pt x="55" y="79"/>
                  </a:lnTo>
                  <a:lnTo>
                    <a:pt x="47" y="80"/>
                  </a:lnTo>
                  <a:lnTo>
                    <a:pt x="39" y="80"/>
                  </a:lnTo>
                  <a:lnTo>
                    <a:pt x="32" y="82"/>
                  </a:lnTo>
                  <a:lnTo>
                    <a:pt x="26" y="82"/>
                  </a:lnTo>
                  <a:lnTo>
                    <a:pt x="22" y="82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12" y="80"/>
                  </a:lnTo>
                  <a:lnTo>
                    <a:pt x="9" y="79"/>
                  </a:lnTo>
                  <a:lnTo>
                    <a:pt x="6" y="76"/>
                  </a:lnTo>
                  <a:lnTo>
                    <a:pt x="3" y="73"/>
                  </a:lnTo>
                  <a:lnTo>
                    <a:pt x="0" y="70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1" y="65"/>
                  </a:lnTo>
                  <a:lnTo>
                    <a:pt x="4" y="64"/>
                  </a:lnTo>
                  <a:lnTo>
                    <a:pt x="7" y="63"/>
                  </a:lnTo>
                  <a:lnTo>
                    <a:pt x="12" y="61"/>
                  </a:lnTo>
                  <a:lnTo>
                    <a:pt x="17" y="60"/>
                  </a:lnTo>
                  <a:lnTo>
                    <a:pt x="23" y="58"/>
                  </a:lnTo>
                  <a:lnTo>
                    <a:pt x="30" y="57"/>
                  </a:lnTo>
                  <a:lnTo>
                    <a:pt x="39" y="54"/>
                  </a:lnTo>
                  <a:lnTo>
                    <a:pt x="49" y="52"/>
                  </a:lnTo>
                  <a:lnTo>
                    <a:pt x="60" y="49"/>
                  </a:lnTo>
                  <a:lnTo>
                    <a:pt x="70" y="47"/>
                  </a:lnTo>
                  <a:lnTo>
                    <a:pt x="83" y="44"/>
                  </a:lnTo>
                  <a:lnTo>
                    <a:pt x="96" y="39"/>
                  </a:lnTo>
                  <a:lnTo>
                    <a:pt x="111" y="36"/>
                  </a:lnTo>
                  <a:lnTo>
                    <a:pt x="127" y="32"/>
                  </a:lnTo>
                  <a:lnTo>
                    <a:pt x="141" y="28"/>
                  </a:lnTo>
                  <a:lnTo>
                    <a:pt x="156" y="23"/>
                  </a:lnTo>
                  <a:lnTo>
                    <a:pt x="171" y="20"/>
                  </a:lnTo>
                  <a:lnTo>
                    <a:pt x="184" y="17"/>
                  </a:lnTo>
                  <a:lnTo>
                    <a:pt x="195" y="14"/>
                  </a:lnTo>
                  <a:lnTo>
                    <a:pt x="207" y="11"/>
                  </a:lnTo>
                  <a:lnTo>
                    <a:pt x="217" y="10"/>
                  </a:lnTo>
                  <a:lnTo>
                    <a:pt x="226" y="7"/>
                  </a:lnTo>
                  <a:lnTo>
                    <a:pt x="235" y="6"/>
                  </a:lnTo>
                  <a:lnTo>
                    <a:pt x="242" y="4"/>
                  </a:lnTo>
                  <a:lnTo>
                    <a:pt x="249" y="3"/>
                  </a:lnTo>
                  <a:lnTo>
                    <a:pt x="255" y="1"/>
                  </a:lnTo>
                  <a:lnTo>
                    <a:pt x="261" y="1"/>
                  </a:lnTo>
                  <a:lnTo>
                    <a:pt x="265" y="0"/>
                  </a:lnTo>
                  <a:lnTo>
                    <a:pt x="268" y="0"/>
                  </a:lnTo>
                  <a:lnTo>
                    <a:pt x="271" y="0"/>
                  </a:lnTo>
                  <a:lnTo>
                    <a:pt x="280" y="1"/>
                  </a:lnTo>
                  <a:lnTo>
                    <a:pt x="287" y="1"/>
                  </a:lnTo>
                  <a:lnTo>
                    <a:pt x="296" y="4"/>
                  </a:lnTo>
                  <a:lnTo>
                    <a:pt x="303" y="6"/>
                  </a:lnTo>
                  <a:lnTo>
                    <a:pt x="309" y="10"/>
                  </a:lnTo>
                  <a:lnTo>
                    <a:pt x="312" y="13"/>
                  </a:lnTo>
                  <a:lnTo>
                    <a:pt x="315" y="14"/>
                  </a:lnTo>
                  <a:lnTo>
                    <a:pt x="317" y="16"/>
                  </a:lnTo>
                  <a:lnTo>
                    <a:pt x="318" y="16"/>
                  </a:lnTo>
                  <a:lnTo>
                    <a:pt x="319" y="17"/>
                  </a:lnTo>
                  <a:lnTo>
                    <a:pt x="319" y="19"/>
                  </a:lnTo>
                  <a:lnTo>
                    <a:pt x="319" y="20"/>
                  </a:lnTo>
                  <a:lnTo>
                    <a:pt x="318" y="22"/>
                  </a:lnTo>
                  <a:lnTo>
                    <a:pt x="315" y="23"/>
                  </a:lnTo>
                  <a:lnTo>
                    <a:pt x="312" y="23"/>
                  </a:lnTo>
                  <a:lnTo>
                    <a:pt x="309" y="25"/>
                  </a:lnTo>
                  <a:lnTo>
                    <a:pt x="305" y="26"/>
                  </a:lnTo>
                  <a:lnTo>
                    <a:pt x="299" y="28"/>
                  </a:lnTo>
                  <a:lnTo>
                    <a:pt x="295" y="29"/>
                  </a:lnTo>
                  <a:lnTo>
                    <a:pt x="290" y="29"/>
                  </a:lnTo>
                  <a:lnTo>
                    <a:pt x="286" y="30"/>
                  </a:lnTo>
                  <a:lnTo>
                    <a:pt x="282" y="32"/>
                  </a:lnTo>
                  <a:lnTo>
                    <a:pt x="276" y="32"/>
                  </a:lnTo>
                  <a:lnTo>
                    <a:pt x="268" y="33"/>
                  </a:lnTo>
                  <a:lnTo>
                    <a:pt x="261" y="36"/>
                  </a:lnTo>
                  <a:lnTo>
                    <a:pt x="254" y="38"/>
                  </a:lnTo>
                  <a:lnTo>
                    <a:pt x="244" y="39"/>
                  </a:lnTo>
                  <a:lnTo>
                    <a:pt x="235" y="42"/>
                  </a:lnTo>
                  <a:lnTo>
                    <a:pt x="223" y="45"/>
                  </a:lnTo>
                  <a:lnTo>
                    <a:pt x="211" y="48"/>
                  </a:lnTo>
                  <a:lnTo>
                    <a:pt x="200" y="49"/>
                  </a:lnTo>
                  <a:lnTo>
                    <a:pt x="187" y="54"/>
                  </a:lnTo>
                  <a:lnTo>
                    <a:pt x="172" y="57"/>
                  </a:lnTo>
                  <a:lnTo>
                    <a:pt x="157" y="60"/>
                  </a:lnTo>
                  <a:lnTo>
                    <a:pt x="143" y="63"/>
                  </a:lnTo>
                  <a:lnTo>
                    <a:pt x="143" y="6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9"/>
            <p:cNvSpPr/>
            <p:nvPr/>
          </p:nvSpPr>
          <p:spPr bwMode="auto">
            <a:xfrm>
              <a:off x="5248275" y="2193925"/>
              <a:ext cx="85725" cy="317500"/>
            </a:xfrm>
            <a:custGeom>
              <a:avLst/>
              <a:gdLst>
                <a:gd name="T0" fmla="*/ 41 w 54"/>
                <a:gd name="T1" fmla="*/ 102 h 200"/>
                <a:gd name="T2" fmla="*/ 38 w 54"/>
                <a:gd name="T3" fmla="*/ 128 h 200"/>
                <a:gd name="T4" fmla="*/ 36 w 54"/>
                <a:gd name="T5" fmla="*/ 151 h 200"/>
                <a:gd name="T6" fmla="*/ 33 w 54"/>
                <a:gd name="T7" fmla="*/ 176 h 200"/>
                <a:gd name="T8" fmla="*/ 30 w 54"/>
                <a:gd name="T9" fmla="*/ 200 h 200"/>
                <a:gd name="T10" fmla="*/ 6 w 54"/>
                <a:gd name="T11" fmla="*/ 200 h 200"/>
                <a:gd name="T12" fmla="*/ 7 w 54"/>
                <a:gd name="T13" fmla="*/ 179 h 200"/>
                <a:gd name="T14" fmla="*/ 7 w 54"/>
                <a:gd name="T15" fmla="*/ 160 h 200"/>
                <a:gd name="T16" fmla="*/ 9 w 54"/>
                <a:gd name="T17" fmla="*/ 141 h 200"/>
                <a:gd name="T18" fmla="*/ 9 w 54"/>
                <a:gd name="T19" fmla="*/ 125 h 200"/>
                <a:gd name="T20" fmla="*/ 10 w 54"/>
                <a:gd name="T21" fmla="*/ 109 h 200"/>
                <a:gd name="T22" fmla="*/ 10 w 54"/>
                <a:gd name="T23" fmla="*/ 94 h 200"/>
                <a:gd name="T24" fmla="*/ 10 w 54"/>
                <a:gd name="T25" fmla="*/ 81 h 200"/>
                <a:gd name="T26" fmla="*/ 10 w 54"/>
                <a:gd name="T27" fmla="*/ 70 h 200"/>
                <a:gd name="T28" fmla="*/ 10 w 54"/>
                <a:gd name="T29" fmla="*/ 58 h 200"/>
                <a:gd name="T30" fmla="*/ 10 w 54"/>
                <a:gd name="T31" fmla="*/ 49 h 200"/>
                <a:gd name="T32" fmla="*/ 10 w 54"/>
                <a:gd name="T33" fmla="*/ 40 h 200"/>
                <a:gd name="T34" fmla="*/ 9 w 54"/>
                <a:gd name="T35" fmla="*/ 33 h 200"/>
                <a:gd name="T36" fmla="*/ 9 w 54"/>
                <a:gd name="T37" fmla="*/ 27 h 200"/>
                <a:gd name="T38" fmla="*/ 7 w 54"/>
                <a:gd name="T39" fmla="*/ 23 h 200"/>
                <a:gd name="T40" fmla="*/ 7 w 54"/>
                <a:gd name="T41" fmla="*/ 19 h 200"/>
                <a:gd name="T42" fmla="*/ 6 w 54"/>
                <a:gd name="T43" fmla="*/ 17 h 200"/>
                <a:gd name="T44" fmla="*/ 4 w 54"/>
                <a:gd name="T45" fmla="*/ 13 h 200"/>
                <a:gd name="T46" fmla="*/ 3 w 54"/>
                <a:gd name="T47" fmla="*/ 11 h 200"/>
                <a:gd name="T48" fmla="*/ 1 w 54"/>
                <a:gd name="T49" fmla="*/ 8 h 200"/>
                <a:gd name="T50" fmla="*/ 1 w 54"/>
                <a:gd name="T51" fmla="*/ 7 h 200"/>
                <a:gd name="T52" fmla="*/ 0 w 54"/>
                <a:gd name="T53" fmla="*/ 5 h 200"/>
                <a:gd name="T54" fmla="*/ 1 w 54"/>
                <a:gd name="T55" fmla="*/ 4 h 200"/>
                <a:gd name="T56" fmla="*/ 3 w 54"/>
                <a:gd name="T57" fmla="*/ 1 h 200"/>
                <a:gd name="T58" fmla="*/ 4 w 54"/>
                <a:gd name="T59" fmla="*/ 0 h 200"/>
                <a:gd name="T60" fmla="*/ 6 w 54"/>
                <a:gd name="T61" fmla="*/ 0 h 200"/>
                <a:gd name="T62" fmla="*/ 7 w 54"/>
                <a:gd name="T63" fmla="*/ 0 h 200"/>
                <a:gd name="T64" fmla="*/ 10 w 54"/>
                <a:gd name="T65" fmla="*/ 0 h 200"/>
                <a:gd name="T66" fmla="*/ 13 w 54"/>
                <a:gd name="T67" fmla="*/ 1 h 200"/>
                <a:gd name="T68" fmla="*/ 16 w 54"/>
                <a:gd name="T69" fmla="*/ 3 h 200"/>
                <a:gd name="T70" fmla="*/ 20 w 54"/>
                <a:gd name="T71" fmla="*/ 3 h 200"/>
                <a:gd name="T72" fmla="*/ 25 w 54"/>
                <a:gd name="T73" fmla="*/ 4 h 200"/>
                <a:gd name="T74" fmla="*/ 29 w 54"/>
                <a:gd name="T75" fmla="*/ 5 h 200"/>
                <a:gd name="T76" fmla="*/ 33 w 54"/>
                <a:gd name="T77" fmla="*/ 7 h 200"/>
                <a:gd name="T78" fmla="*/ 38 w 54"/>
                <a:gd name="T79" fmla="*/ 8 h 200"/>
                <a:gd name="T80" fmla="*/ 41 w 54"/>
                <a:gd name="T81" fmla="*/ 10 h 200"/>
                <a:gd name="T82" fmla="*/ 44 w 54"/>
                <a:gd name="T83" fmla="*/ 13 h 200"/>
                <a:gd name="T84" fmla="*/ 46 w 54"/>
                <a:gd name="T85" fmla="*/ 14 h 200"/>
                <a:gd name="T86" fmla="*/ 48 w 54"/>
                <a:gd name="T87" fmla="*/ 16 h 200"/>
                <a:gd name="T88" fmla="*/ 49 w 54"/>
                <a:gd name="T89" fmla="*/ 17 h 200"/>
                <a:gd name="T90" fmla="*/ 52 w 54"/>
                <a:gd name="T91" fmla="*/ 20 h 200"/>
                <a:gd name="T92" fmla="*/ 54 w 54"/>
                <a:gd name="T93" fmla="*/ 24 h 200"/>
                <a:gd name="T94" fmla="*/ 54 w 54"/>
                <a:gd name="T95" fmla="*/ 26 h 200"/>
                <a:gd name="T96" fmla="*/ 54 w 54"/>
                <a:gd name="T97" fmla="*/ 29 h 200"/>
                <a:gd name="T98" fmla="*/ 54 w 54"/>
                <a:gd name="T99" fmla="*/ 32 h 200"/>
                <a:gd name="T100" fmla="*/ 54 w 54"/>
                <a:gd name="T101" fmla="*/ 36 h 200"/>
                <a:gd name="T102" fmla="*/ 52 w 54"/>
                <a:gd name="T103" fmla="*/ 40 h 200"/>
                <a:gd name="T104" fmla="*/ 51 w 54"/>
                <a:gd name="T105" fmla="*/ 45 h 200"/>
                <a:gd name="T106" fmla="*/ 48 w 54"/>
                <a:gd name="T107" fmla="*/ 52 h 200"/>
                <a:gd name="T108" fmla="*/ 46 w 54"/>
                <a:gd name="T109" fmla="*/ 59 h 200"/>
                <a:gd name="T110" fmla="*/ 45 w 54"/>
                <a:gd name="T111" fmla="*/ 68 h 200"/>
                <a:gd name="T112" fmla="*/ 44 w 54"/>
                <a:gd name="T113" fmla="*/ 78 h 200"/>
                <a:gd name="T114" fmla="*/ 42 w 54"/>
                <a:gd name="T115" fmla="*/ 90 h 200"/>
                <a:gd name="T116" fmla="*/ 41 w 54"/>
                <a:gd name="T117" fmla="*/ 102 h 200"/>
                <a:gd name="T118" fmla="*/ 41 w 54"/>
                <a:gd name="T119" fmla="*/ 10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" h="200">
                  <a:moveTo>
                    <a:pt x="41" y="102"/>
                  </a:moveTo>
                  <a:lnTo>
                    <a:pt x="38" y="128"/>
                  </a:lnTo>
                  <a:lnTo>
                    <a:pt x="36" y="151"/>
                  </a:lnTo>
                  <a:lnTo>
                    <a:pt x="33" y="176"/>
                  </a:lnTo>
                  <a:lnTo>
                    <a:pt x="30" y="200"/>
                  </a:lnTo>
                  <a:lnTo>
                    <a:pt x="6" y="200"/>
                  </a:lnTo>
                  <a:lnTo>
                    <a:pt x="7" y="179"/>
                  </a:lnTo>
                  <a:lnTo>
                    <a:pt x="7" y="160"/>
                  </a:lnTo>
                  <a:lnTo>
                    <a:pt x="9" y="141"/>
                  </a:lnTo>
                  <a:lnTo>
                    <a:pt x="9" y="125"/>
                  </a:lnTo>
                  <a:lnTo>
                    <a:pt x="10" y="109"/>
                  </a:lnTo>
                  <a:lnTo>
                    <a:pt x="10" y="94"/>
                  </a:lnTo>
                  <a:lnTo>
                    <a:pt x="10" y="81"/>
                  </a:lnTo>
                  <a:lnTo>
                    <a:pt x="10" y="70"/>
                  </a:lnTo>
                  <a:lnTo>
                    <a:pt x="10" y="58"/>
                  </a:lnTo>
                  <a:lnTo>
                    <a:pt x="10" y="49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7"/>
                  </a:lnTo>
                  <a:lnTo>
                    <a:pt x="7" y="23"/>
                  </a:lnTo>
                  <a:lnTo>
                    <a:pt x="7" y="19"/>
                  </a:lnTo>
                  <a:lnTo>
                    <a:pt x="6" y="17"/>
                  </a:lnTo>
                  <a:lnTo>
                    <a:pt x="4" y="13"/>
                  </a:lnTo>
                  <a:lnTo>
                    <a:pt x="3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5" y="4"/>
                  </a:lnTo>
                  <a:lnTo>
                    <a:pt x="29" y="5"/>
                  </a:lnTo>
                  <a:lnTo>
                    <a:pt x="33" y="7"/>
                  </a:lnTo>
                  <a:lnTo>
                    <a:pt x="38" y="8"/>
                  </a:lnTo>
                  <a:lnTo>
                    <a:pt x="41" y="10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48" y="16"/>
                  </a:lnTo>
                  <a:lnTo>
                    <a:pt x="49" y="17"/>
                  </a:lnTo>
                  <a:lnTo>
                    <a:pt x="52" y="20"/>
                  </a:lnTo>
                  <a:lnTo>
                    <a:pt x="54" y="24"/>
                  </a:lnTo>
                  <a:lnTo>
                    <a:pt x="54" y="26"/>
                  </a:lnTo>
                  <a:lnTo>
                    <a:pt x="54" y="29"/>
                  </a:lnTo>
                  <a:lnTo>
                    <a:pt x="54" y="32"/>
                  </a:lnTo>
                  <a:lnTo>
                    <a:pt x="54" y="36"/>
                  </a:lnTo>
                  <a:lnTo>
                    <a:pt x="52" y="40"/>
                  </a:lnTo>
                  <a:lnTo>
                    <a:pt x="51" y="45"/>
                  </a:lnTo>
                  <a:lnTo>
                    <a:pt x="48" y="52"/>
                  </a:lnTo>
                  <a:lnTo>
                    <a:pt x="46" y="59"/>
                  </a:lnTo>
                  <a:lnTo>
                    <a:pt x="45" y="68"/>
                  </a:lnTo>
                  <a:lnTo>
                    <a:pt x="44" y="78"/>
                  </a:lnTo>
                  <a:lnTo>
                    <a:pt x="42" y="90"/>
                  </a:lnTo>
                  <a:lnTo>
                    <a:pt x="41" y="102"/>
                  </a:lnTo>
                  <a:lnTo>
                    <a:pt x="41" y="102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5119688" y="2489200"/>
              <a:ext cx="219075" cy="63500"/>
            </a:xfrm>
            <a:custGeom>
              <a:avLst/>
              <a:gdLst>
                <a:gd name="T0" fmla="*/ 0 w 138"/>
                <a:gd name="T1" fmla="*/ 21 h 40"/>
                <a:gd name="T2" fmla="*/ 15 w 138"/>
                <a:gd name="T3" fmla="*/ 18 h 40"/>
                <a:gd name="T4" fmla="*/ 27 w 138"/>
                <a:gd name="T5" fmla="*/ 15 h 40"/>
                <a:gd name="T6" fmla="*/ 38 w 138"/>
                <a:gd name="T7" fmla="*/ 12 h 40"/>
                <a:gd name="T8" fmla="*/ 50 w 138"/>
                <a:gd name="T9" fmla="*/ 11 h 40"/>
                <a:gd name="T10" fmla="*/ 60 w 138"/>
                <a:gd name="T11" fmla="*/ 8 h 40"/>
                <a:gd name="T12" fmla="*/ 69 w 138"/>
                <a:gd name="T13" fmla="*/ 6 h 40"/>
                <a:gd name="T14" fmla="*/ 78 w 138"/>
                <a:gd name="T15" fmla="*/ 5 h 40"/>
                <a:gd name="T16" fmla="*/ 87 w 138"/>
                <a:gd name="T17" fmla="*/ 3 h 40"/>
                <a:gd name="T18" fmla="*/ 94 w 138"/>
                <a:gd name="T19" fmla="*/ 2 h 40"/>
                <a:gd name="T20" fmla="*/ 101 w 138"/>
                <a:gd name="T21" fmla="*/ 2 h 40"/>
                <a:gd name="T22" fmla="*/ 107 w 138"/>
                <a:gd name="T23" fmla="*/ 0 h 40"/>
                <a:gd name="T24" fmla="*/ 111 w 138"/>
                <a:gd name="T25" fmla="*/ 0 h 40"/>
                <a:gd name="T26" fmla="*/ 116 w 138"/>
                <a:gd name="T27" fmla="*/ 0 h 40"/>
                <a:gd name="T28" fmla="*/ 120 w 138"/>
                <a:gd name="T29" fmla="*/ 0 h 40"/>
                <a:gd name="T30" fmla="*/ 123 w 138"/>
                <a:gd name="T31" fmla="*/ 0 h 40"/>
                <a:gd name="T32" fmla="*/ 125 w 138"/>
                <a:gd name="T33" fmla="*/ 2 h 40"/>
                <a:gd name="T34" fmla="*/ 127 w 138"/>
                <a:gd name="T35" fmla="*/ 3 h 40"/>
                <a:gd name="T36" fmla="*/ 130 w 138"/>
                <a:gd name="T37" fmla="*/ 6 h 40"/>
                <a:gd name="T38" fmla="*/ 133 w 138"/>
                <a:gd name="T39" fmla="*/ 8 h 40"/>
                <a:gd name="T40" fmla="*/ 135 w 138"/>
                <a:gd name="T41" fmla="*/ 11 h 40"/>
                <a:gd name="T42" fmla="*/ 136 w 138"/>
                <a:gd name="T43" fmla="*/ 12 h 40"/>
                <a:gd name="T44" fmla="*/ 136 w 138"/>
                <a:gd name="T45" fmla="*/ 14 h 40"/>
                <a:gd name="T46" fmla="*/ 138 w 138"/>
                <a:gd name="T47" fmla="*/ 15 h 40"/>
                <a:gd name="T48" fmla="*/ 138 w 138"/>
                <a:gd name="T49" fmla="*/ 16 h 40"/>
                <a:gd name="T50" fmla="*/ 138 w 138"/>
                <a:gd name="T51" fmla="*/ 18 h 40"/>
                <a:gd name="T52" fmla="*/ 136 w 138"/>
                <a:gd name="T53" fmla="*/ 18 h 40"/>
                <a:gd name="T54" fmla="*/ 135 w 138"/>
                <a:gd name="T55" fmla="*/ 19 h 40"/>
                <a:gd name="T56" fmla="*/ 133 w 138"/>
                <a:gd name="T57" fmla="*/ 19 h 40"/>
                <a:gd name="T58" fmla="*/ 132 w 138"/>
                <a:gd name="T59" fmla="*/ 21 h 40"/>
                <a:gd name="T60" fmla="*/ 129 w 138"/>
                <a:gd name="T61" fmla="*/ 22 h 40"/>
                <a:gd name="T62" fmla="*/ 126 w 138"/>
                <a:gd name="T63" fmla="*/ 22 h 40"/>
                <a:gd name="T64" fmla="*/ 123 w 138"/>
                <a:gd name="T65" fmla="*/ 24 h 40"/>
                <a:gd name="T66" fmla="*/ 120 w 138"/>
                <a:gd name="T67" fmla="*/ 24 h 40"/>
                <a:gd name="T68" fmla="*/ 116 w 138"/>
                <a:gd name="T69" fmla="*/ 25 h 40"/>
                <a:gd name="T70" fmla="*/ 111 w 138"/>
                <a:gd name="T71" fmla="*/ 27 h 40"/>
                <a:gd name="T72" fmla="*/ 107 w 138"/>
                <a:gd name="T73" fmla="*/ 27 h 40"/>
                <a:gd name="T74" fmla="*/ 101 w 138"/>
                <a:gd name="T75" fmla="*/ 28 h 40"/>
                <a:gd name="T76" fmla="*/ 95 w 138"/>
                <a:gd name="T77" fmla="*/ 28 h 40"/>
                <a:gd name="T78" fmla="*/ 90 w 138"/>
                <a:gd name="T79" fmla="*/ 30 h 40"/>
                <a:gd name="T80" fmla="*/ 84 w 138"/>
                <a:gd name="T81" fmla="*/ 30 h 40"/>
                <a:gd name="T82" fmla="*/ 69 w 138"/>
                <a:gd name="T83" fmla="*/ 32 h 40"/>
                <a:gd name="T84" fmla="*/ 57 w 138"/>
                <a:gd name="T85" fmla="*/ 34 h 40"/>
                <a:gd name="T86" fmla="*/ 44 w 138"/>
                <a:gd name="T87" fmla="*/ 35 h 40"/>
                <a:gd name="T88" fmla="*/ 34 w 138"/>
                <a:gd name="T89" fmla="*/ 37 h 40"/>
                <a:gd name="T90" fmla="*/ 24 w 138"/>
                <a:gd name="T91" fmla="*/ 38 h 40"/>
                <a:gd name="T92" fmla="*/ 15 w 138"/>
                <a:gd name="T93" fmla="*/ 38 h 40"/>
                <a:gd name="T94" fmla="*/ 8 w 138"/>
                <a:gd name="T95" fmla="*/ 38 h 40"/>
                <a:gd name="T96" fmla="*/ 0 w 138"/>
                <a:gd name="T97" fmla="*/ 40 h 40"/>
                <a:gd name="T98" fmla="*/ 0 w 138"/>
                <a:gd name="T99" fmla="*/ 21 h 40"/>
                <a:gd name="T100" fmla="*/ 0 w 138"/>
                <a:gd name="T101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" h="40">
                  <a:moveTo>
                    <a:pt x="0" y="21"/>
                  </a:moveTo>
                  <a:lnTo>
                    <a:pt x="15" y="18"/>
                  </a:lnTo>
                  <a:lnTo>
                    <a:pt x="27" y="15"/>
                  </a:lnTo>
                  <a:lnTo>
                    <a:pt x="38" y="12"/>
                  </a:lnTo>
                  <a:lnTo>
                    <a:pt x="50" y="11"/>
                  </a:lnTo>
                  <a:lnTo>
                    <a:pt x="60" y="8"/>
                  </a:lnTo>
                  <a:lnTo>
                    <a:pt x="69" y="6"/>
                  </a:lnTo>
                  <a:lnTo>
                    <a:pt x="78" y="5"/>
                  </a:lnTo>
                  <a:lnTo>
                    <a:pt x="87" y="3"/>
                  </a:lnTo>
                  <a:lnTo>
                    <a:pt x="94" y="2"/>
                  </a:lnTo>
                  <a:lnTo>
                    <a:pt x="101" y="2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6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5" y="2"/>
                  </a:lnTo>
                  <a:lnTo>
                    <a:pt x="127" y="3"/>
                  </a:lnTo>
                  <a:lnTo>
                    <a:pt x="130" y="6"/>
                  </a:lnTo>
                  <a:lnTo>
                    <a:pt x="133" y="8"/>
                  </a:lnTo>
                  <a:lnTo>
                    <a:pt x="135" y="11"/>
                  </a:lnTo>
                  <a:lnTo>
                    <a:pt x="136" y="12"/>
                  </a:lnTo>
                  <a:lnTo>
                    <a:pt x="136" y="14"/>
                  </a:lnTo>
                  <a:lnTo>
                    <a:pt x="138" y="15"/>
                  </a:lnTo>
                  <a:lnTo>
                    <a:pt x="138" y="16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5" y="19"/>
                  </a:lnTo>
                  <a:lnTo>
                    <a:pt x="133" y="19"/>
                  </a:lnTo>
                  <a:lnTo>
                    <a:pt x="132" y="21"/>
                  </a:lnTo>
                  <a:lnTo>
                    <a:pt x="129" y="22"/>
                  </a:lnTo>
                  <a:lnTo>
                    <a:pt x="126" y="22"/>
                  </a:lnTo>
                  <a:lnTo>
                    <a:pt x="123" y="24"/>
                  </a:lnTo>
                  <a:lnTo>
                    <a:pt x="120" y="24"/>
                  </a:lnTo>
                  <a:lnTo>
                    <a:pt x="116" y="25"/>
                  </a:lnTo>
                  <a:lnTo>
                    <a:pt x="111" y="27"/>
                  </a:lnTo>
                  <a:lnTo>
                    <a:pt x="107" y="27"/>
                  </a:lnTo>
                  <a:lnTo>
                    <a:pt x="101" y="28"/>
                  </a:lnTo>
                  <a:lnTo>
                    <a:pt x="95" y="28"/>
                  </a:lnTo>
                  <a:lnTo>
                    <a:pt x="90" y="30"/>
                  </a:lnTo>
                  <a:lnTo>
                    <a:pt x="84" y="30"/>
                  </a:lnTo>
                  <a:lnTo>
                    <a:pt x="69" y="32"/>
                  </a:lnTo>
                  <a:lnTo>
                    <a:pt x="57" y="34"/>
                  </a:lnTo>
                  <a:lnTo>
                    <a:pt x="44" y="35"/>
                  </a:lnTo>
                  <a:lnTo>
                    <a:pt x="34" y="37"/>
                  </a:lnTo>
                  <a:lnTo>
                    <a:pt x="24" y="38"/>
                  </a:lnTo>
                  <a:lnTo>
                    <a:pt x="15" y="38"/>
                  </a:lnTo>
                  <a:lnTo>
                    <a:pt x="8" y="38"/>
                  </a:lnTo>
                  <a:lnTo>
                    <a:pt x="0" y="40"/>
                  </a:lnTo>
                  <a:lnTo>
                    <a:pt x="0" y="21"/>
                  </a:lnTo>
                  <a:lnTo>
                    <a:pt x="0" y="2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1"/>
            <p:cNvSpPr/>
            <p:nvPr/>
          </p:nvSpPr>
          <p:spPr bwMode="auto">
            <a:xfrm>
              <a:off x="4905375" y="2600325"/>
              <a:ext cx="90488" cy="196850"/>
            </a:xfrm>
            <a:custGeom>
              <a:avLst/>
              <a:gdLst>
                <a:gd name="T0" fmla="*/ 38 w 57"/>
                <a:gd name="T1" fmla="*/ 105 h 124"/>
                <a:gd name="T2" fmla="*/ 35 w 57"/>
                <a:gd name="T3" fmla="*/ 110 h 124"/>
                <a:gd name="T4" fmla="*/ 32 w 57"/>
                <a:gd name="T5" fmla="*/ 113 h 124"/>
                <a:gd name="T6" fmla="*/ 30 w 57"/>
                <a:gd name="T7" fmla="*/ 117 h 124"/>
                <a:gd name="T8" fmla="*/ 27 w 57"/>
                <a:gd name="T9" fmla="*/ 119 h 124"/>
                <a:gd name="T10" fmla="*/ 26 w 57"/>
                <a:gd name="T11" fmla="*/ 122 h 124"/>
                <a:gd name="T12" fmla="*/ 25 w 57"/>
                <a:gd name="T13" fmla="*/ 123 h 124"/>
                <a:gd name="T14" fmla="*/ 23 w 57"/>
                <a:gd name="T15" fmla="*/ 123 h 124"/>
                <a:gd name="T16" fmla="*/ 22 w 57"/>
                <a:gd name="T17" fmla="*/ 124 h 124"/>
                <a:gd name="T18" fmla="*/ 22 w 57"/>
                <a:gd name="T19" fmla="*/ 123 h 124"/>
                <a:gd name="T20" fmla="*/ 19 w 57"/>
                <a:gd name="T21" fmla="*/ 123 h 124"/>
                <a:gd name="T22" fmla="*/ 17 w 57"/>
                <a:gd name="T23" fmla="*/ 123 h 124"/>
                <a:gd name="T24" fmla="*/ 16 w 57"/>
                <a:gd name="T25" fmla="*/ 122 h 124"/>
                <a:gd name="T26" fmla="*/ 14 w 57"/>
                <a:gd name="T27" fmla="*/ 120 h 124"/>
                <a:gd name="T28" fmla="*/ 13 w 57"/>
                <a:gd name="T29" fmla="*/ 117 h 124"/>
                <a:gd name="T30" fmla="*/ 11 w 57"/>
                <a:gd name="T31" fmla="*/ 114 h 124"/>
                <a:gd name="T32" fmla="*/ 10 w 57"/>
                <a:gd name="T33" fmla="*/ 111 h 124"/>
                <a:gd name="T34" fmla="*/ 6 w 57"/>
                <a:gd name="T35" fmla="*/ 104 h 124"/>
                <a:gd name="T36" fmla="*/ 3 w 57"/>
                <a:gd name="T37" fmla="*/ 100 h 124"/>
                <a:gd name="T38" fmla="*/ 1 w 57"/>
                <a:gd name="T39" fmla="*/ 95 h 124"/>
                <a:gd name="T40" fmla="*/ 0 w 57"/>
                <a:gd name="T41" fmla="*/ 92 h 124"/>
                <a:gd name="T42" fmla="*/ 0 w 57"/>
                <a:gd name="T43" fmla="*/ 91 h 124"/>
                <a:gd name="T44" fmla="*/ 1 w 57"/>
                <a:gd name="T45" fmla="*/ 89 h 124"/>
                <a:gd name="T46" fmla="*/ 1 w 57"/>
                <a:gd name="T47" fmla="*/ 87 h 124"/>
                <a:gd name="T48" fmla="*/ 3 w 57"/>
                <a:gd name="T49" fmla="*/ 84 h 124"/>
                <a:gd name="T50" fmla="*/ 4 w 57"/>
                <a:gd name="T51" fmla="*/ 81 h 124"/>
                <a:gd name="T52" fmla="*/ 7 w 57"/>
                <a:gd name="T53" fmla="*/ 78 h 124"/>
                <a:gd name="T54" fmla="*/ 10 w 57"/>
                <a:gd name="T55" fmla="*/ 73 h 124"/>
                <a:gd name="T56" fmla="*/ 13 w 57"/>
                <a:gd name="T57" fmla="*/ 70 h 124"/>
                <a:gd name="T58" fmla="*/ 14 w 57"/>
                <a:gd name="T59" fmla="*/ 68 h 124"/>
                <a:gd name="T60" fmla="*/ 16 w 57"/>
                <a:gd name="T61" fmla="*/ 66 h 124"/>
                <a:gd name="T62" fmla="*/ 17 w 57"/>
                <a:gd name="T63" fmla="*/ 60 h 124"/>
                <a:gd name="T64" fmla="*/ 20 w 57"/>
                <a:gd name="T65" fmla="*/ 53 h 124"/>
                <a:gd name="T66" fmla="*/ 23 w 57"/>
                <a:gd name="T67" fmla="*/ 44 h 124"/>
                <a:gd name="T68" fmla="*/ 26 w 57"/>
                <a:gd name="T69" fmla="*/ 35 h 124"/>
                <a:gd name="T70" fmla="*/ 29 w 57"/>
                <a:gd name="T71" fmla="*/ 25 h 124"/>
                <a:gd name="T72" fmla="*/ 32 w 57"/>
                <a:gd name="T73" fmla="*/ 14 h 124"/>
                <a:gd name="T74" fmla="*/ 35 w 57"/>
                <a:gd name="T75" fmla="*/ 0 h 124"/>
                <a:gd name="T76" fmla="*/ 41 w 57"/>
                <a:gd name="T77" fmla="*/ 6 h 124"/>
                <a:gd name="T78" fmla="*/ 45 w 57"/>
                <a:gd name="T79" fmla="*/ 14 h 124"/>
                <a:gd name="T80" fmla="*/ 49 w 57"/>
                <a:gd name="T81" fmla="*/ 19 h 124"/>
                <a:gd name="T82" fmla="*/ 52 w 57"/>
                <a:gd name="T83" fmla="*/ 27 h 124"/>
                <a:gd name="T84" fmla="*/ 54 w 57"/>
                <a:gd name="T85" fmla="*/ 34 h 124"/>
                <a:gd name="T86" fmla="*/ 55 w 57"/>
                <a:gd name="T87" fmla="*/ 40 h 124"/>
                <a:gd name="T88" fmla="*/ 57 w 57"/>
                <a:gd name="T89" fmla="*/ 47 h 124"/>
                <a:gd name="T90" fmla="*/ 57 w 57"/>
                <a:gd name="T91" fmla="*/ 54 h 124"/>
                <a:gd name="T92" fmla="*/ 55 w 57"/>
                <a:gd name="T93" fmla="*/ 62 h 124"/>
                <a:gd name="T94" fmla="*/ 54 w 57"/>
                <a:gd name="T95" fmla="*/ 70 h 124"/>
                <a:gd name="T96" fmla="*/ 52 w 57"/>
                <a:gd name="T97" fmla="*/ 76 h 124"/>
                <a:gd name="T98" fmla="*/ 49 w 57"/>
                <a:gd name="T99" fmla="*/ 84 h 124"/>
                <a:gd name="T100" fmla="*/ 48 w 57"/>
                <a:gd name="T101" fmla="*/ 89 h 124"/>
                <a:gd name="T102" fmla="*/ 45 w 57"/>
                <a:gd name="T103" fmla="*/ 95 h 124"/>
                <a:gd name="T104" fmla="*/ 38 w 57"/>
                <a:gd name="T105" fmla="*/ 105 h 124"/>
                <a:gd name="T106" fmla="*/ 38 w 57"/>
                <a:gd name="T107" fmla="*/ 10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7" h="124">
                  <a:moveTo>
                    <a:pt x="38" y="105"/>
                  </a:moveTo>
                  <a:lnTo>
                    <a:pt x="35" y="110"/>
                  </a:lnTo>
                  <a:lnTo>
                    <a:pt x="32" y="113"/>
                  </a:lnTo>
                  <a:lnTo>
                    <a:pt x="30" y="117"/>
                  </a:lnTo>
                  <a:lnTo>
                    <a:pt x="27" y="119"/>
                  </a:lnTo>
                  <a:lnTo>
                    <a:pt x="26" y="122"/>
                  </a:lnTo>
                  <a:lnTo>
                    <a:pt x="25" y="123"/>
                  </a:lnTo>
                  <a:lnTo>
                    <a:pt x="23" y="123"/>
                  </a:lnTo>
                  <a:lnTo>
                    <a:pt x="22" y="124"/>
                  </a:lnTo>
                  <a:lnTo>
                    <a:pt x="22" y="123"/>
                  </a:lnTo>
                  <a:lnTo>
                    <a:pt x="19" y="123"/>
                  </a:lnTo>
                  <a:lnTo>
                    <a:pt x="17" y="123"/>
                  </a:lnTo>
                  <a:lnTo>
                    <a:pt x="16" y="122"/>
                  </a:lnTo>
                  <a:lnTo>
                    <a:pt x="14" y="120"/>
                  </a:lnTo>
                  <a:lnTo>
                    <a:pt x="13" y="117"/>
                  </a:lnTo>
                  <a:lnTo>
                    <a:pt x="11" y="114"/>
                  </a:lnTo>
                  <a:lnTo>
                    <a:pt x="10" y="111"/>
                  </a:lnTo>
                  <a:lnTo>
                    <a:pt x="6" y="104"/>
                  </a:lnTo>
                  <a:lnTo>
                    <a:pt x="3" y="100"/>
                  </a:lnTo>
                  <a:lnTo>
                    <a:pt x="1" y="95"/>
                  </a:lnTo>
                  <a:lnTo>
                    <a:pt x="0" y="92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1" y="87"/>
                  </a:lnTo>
                  <a:lnTo>
                    <a:pt x="3" y="84"/>
                  </a:lnTo>
                  <a:lnTo>
                    <a:pt x="4" y="81"/>
                  </a:lnTo>
                  <a:lnTo>
                    <a:pt x="7" y="78"/>
                  </a:lnTo>
                  <a:lnTo>
                    <a:pt x="10" y="73"/>
                  </a:lnTo>
                  <a:lnTo>
                    <a:pt x="13" y="70"/>
                  </a:lnTo>
                  <a:lnTo>
                    <a:pt x="14" y="68"/>
                  </a:lnTo>
                  <a:lnTo>
                    <a:pt x="16" y="66"/>
                  </a:lnTo>
                  <a:lnTo>
                    <a:pt x="17" y="60"/>
                  </a:lnTo>
                  <a:lnTo>
                    <a:pt x="20" y="53"/>
                  </a:lnTo>
                  <a:lnTo>
                    <a:pt x="23" y="44"/>
                  </a:lnTo>
                  <a:lnTo>
                    <a:pt x="26" y="35"/>
                  </a:lnTo>
                  <a:lnTo>
                    <a:pt x="29" y="25"/>
                  </a:lnTo>
                  <a:lnTo>
                    <a:pt x="32" y="14"/>
                  </a:lnTo>
                  <a:lnTo>
                    <a:pt x="35" y="0"/>
                  </a:lnTo>
                  <a:lnTo>
                    <a:pt x="41" y="6"/>
                  </a:lnTo>
                  <a:lnTo>
                    <a:pt x="45" y="14"/>
                  </a:lnTo>
                  <a:lnTo>
                    <a:pt x="49" y="19"/>
                  </a:lnTo>
                  <a:lnTo>
                    <a:pt x="52" y="27"/>
                  </a:lnTo>
                  <a:lnTo>
                    <a:pt x="54" y="34"/>
                  </a:lnTo>
                  <a:lnTo>
                    <a:pt x="55" y="40"/>
                  </a:lnTo>
                  <a:lnTo>
                    <a:pt x="57" y="47"/>
                  </a:lnTo>
                  <a:lnTo>
                    <a:pt x="57" y="54"/>
                  </a:lnTo>
                  <a:lnTo>
                    <a:pt x="55" y="62"/>
                  </a:lnTo>
                  <a:lnTo>
                    <a:pt x="54" y="70"/>
                  </a:lnTo>
                  <a:lnTo>
                    <a:pt x="52" y="76"/>
                  </a:lnTo>
                  <a:lnTo>
                    <a:pt x="49" y="84"/>
                  </a:lnTo>
                  <a:lnTo>
                    <a:pt x="48" y="89"/>
                  </a:lnTo>
                  <a:lnTo>
                    <a:pt x="45" y="95"/>
                  </a:lnTo>
                  <a:lnTo>
                    <a:pt x="38" y="105"/>
                  </a:lnTo>
                  <a:lnTo>
                    <a:pt x="38" y="105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5060950" y="2633663"/>
              <a:ext cx="88900" cy="142875"/>
            </a:xfrm>
            <a:custGeom>
              <a:avLst/>
              <a:gdLst>
                <a:gd name="T0" fmla="*/ 54 w 56"/>
                <a:gd name="T1" fmla="*/ 74 h 90"/>
                <a:gd name="T2" fmla="*/ 52 w 56"/>
                <a:gd name="T3" fmla="*/ 77 h 90"/>
                <a:gd name="T4" fmla="*/ 51 w 56"/>
                <a:gd name="T5" fmla="*/ 82 h 90"/>
                <a:gd name="T6" fmla="*/ 49 w 56"/>
                <a:gd name="T7" fmla="*/ 83 h 90"/>
                <a:gd name="T8" fmla="*/ 48 w 56"/>
                <a:gd name="T9" fmla="*/ 86 h 90"/>
                <a:gd name="T10" fmla="*/ 45 w 56"/>
                <a:gd name="T11" fmla="*/ 87 h 90"/>
                <a:gd name="T12" fmla="*/ 43 w 56"/>
                <a:gd name="T13" fmla="*/ 89 h 90"/>
                <a:gd name="T14" fmla="*/ 40 w 56"/>
                <a:gd name="T15" fmla="*/ 90 h 90"/>
                <a:gd name="T16" fmla="*/ 37 w 56"/>
                <a:gd name="T17" fmla="*/ 90 h 90"/>
                <a:gd name="T18" fmla="*/ 37 w 56"/>
                <a:gd name="T19" fmla="*/ 90 h 90"/>
                <a:gd name="T20" fmla="*/ 36 w 56"/>
                <a:gd name="T21" fmla="*/ 90 h 90"/>
                <a:gd name="T22" fmla="*/ 35 w 56"/>
                <a:gd name="T23" fmla="*/ 90 h 90"/>
                <a:gd name="T24" fmla="*/ 33 w 56"/>
                <a:gd name="T25" fmla="*/ 89 h 90"/>
                <a:gd name="T26" fmla="*/ 32 w 56"/>
                <a:gd name="T27" fmla="*/ 87 h 90"/>
                <a:gd name="T28" fmla="*/ 30 w 56"/>
                <a:gd name="T29" fmla="*/ 86 h 90"/>
                <a:gd name="T30" fmla="*/ 29 w 56"/>
                <a:gd name="T31" fmla="*/ 84 h 90"/>
                <a:gd name="T32" fmla="*/ 27 w 56"/>
                <a:gd name="T33" fmla="*/ 82 h 90"/>
                <a:gd name="T34" fmla="*/ 24 w 56"/>
                <a:gd name="T35" fmla="*/ 79 h 90"/>
                <a:gd name="T36" fmla="*/ 23 w 56"/>
                <a:gd name="T37" fmla="*/ 76 h 90"/>
                <a:gd name="T38" fmla="*/ 20 w 56"/>
                <a:gd name="T39" fmla="*/ 68 h 90"/>
                <a:gd name="T40" fmla="*/ 17 w 56"/>
                <a:gd name="T41" fmla="*/ 60 h 90"/>
                <a:gd name="T42" fmla="*/ 13 w 56"/>
                <a:gd name="T43" fmla="*/ 49 h 90"/>
                <a:gd name="T44" fmla="*/ 10 w 56"/>
                <a:gd name="T45" fmla="*/ 39 h 90"/>
                <a:gd name="T46" fmla="*/ 7 w 56"/>
                <a:gd name="T47" fmla="*/ 30 h 90"/>
                <a:gd name="T48" fmla="*/ 4 w 56"/>
                <a:gd name="T49" fmla="*/ 23 h 90"/>
                <a:gd name="T50" fmla="*/ 2 w 56"/>
                <a:gd name="T51" fmla="*/ 16 h 90"/>
                <a:gd name="T52" fmla="*/ 1 w 56"/>
                <a:gd name="T53" fmla="*/ 10 h 90"/>
                <a:gd name="T54" fmla="*/ 0 w 56"/>
                <a:gd name="T55" fmla="*/ 7 h 90"/>
                <a:gd name="T56" fmla="*/ 0 w 56"/>
                <a:gd name="T57" fmla="*/ 4 h 90"/>
                <a:gd name="T58" fmla="*/ 0 w 56"/>
                <a:gd name="T59" fmla="*/ 1 h 90"/>
                <a:gd name="T60" fmla="*/ 2 w 56"/>
                <a:gd name="T61" fmla="*/ 0 h 90"/>
                <a:gd name="T62" fmla="*/ 7 w 56"/>
                <a:gd name="T63" fmla="*/ 0 h 90"/>
                <a:gd name="T64" fmla="*/ 13 w 56"/>
                <a:gd name="T65" fmla="*/ 0 h 90"/>
                <a:gd name="T66" fmla="*/ 19 w 56"/>
                <a:gd name="T67" fmla="*/ 1 h 90"/>
                <a:gd name="T68" fmla="*/ 23 w 56"/>
                <a:gd name="T69" fmla="*/ 3 h 90"/>
                <a:gd name="T70" fmla="*/ 26 w 56"/>
                <a:gd name="T71" fmla="*/ 6 h 90"/>
                <a:gd name="T72" fmla="*/ 30 w 56"/>
                <a:gd name="T73" fmla="*/ 9 h 90"/>
                <a:gd name="T74" fmla="*/ 33 w 56"/>
                <a:gd name="T75" fmla="*/ 12 h 90"/>
                <a:gd name="T76" fmla="*/ 37 w 56"/>
                <a:gd name="T77" fmla="*/ 14 h 90"/>
                <a:gd name="T78" fmla="*/ 40 w 56"/>
                <a:gd name="T79" fmla="*/ 19 h 90"/>
                <a:gd name="T80" fmla="*/ 45 w 56"/>
                <a:gd name="T81" fmla="*/ 25 h 90"/>
                <a:gd name="T82" fmla="*/ 48 w 56"/>
                <a:gd name="T83" fmla="*/ 30 h 90"/>
                <a:gd name="T84" fmla="*/ 51 w 56"/>
                <a:gd name="T85" fmla="*/ 36 h 90"/>
                <a:gd name="T86" fmla="*/ 54 w 56"/>
                <a:gd name="T87" fmla="*/ 42 h 90"/>
                <a:gd name="T88" fmla="*/ 55 w 56"/>
                <a:gd name="T89" fmla="*/ 48 h 90"/>
                <a:gd name="T90" fmla="*/ 55 w 56"/>
                <a:gd name="T91" fmla="*/ 54 h 90"/>
                <a:gd name="T92" fmla="*/ 56 w 56"/>
                <a:gd name="T93" fmla="*/ 60 h 90"/>
                <a:gd name="T94" fmla="*/ 55 w 56"/>
                <a:gd name="T95" fmla="*/ 64 h 90"/>
                <a:gd name="T96" fmla="*/ 55 w 56"/>
                <a:gd name="T97" fmla="*/ 70 h 90"/>
                <a:gd name="T98" fmla="*/ 54 w 56"/>
                <a:gd name="T99" fmla="*/ 74 h 90"/>
                <a:gd name="T100" fmla="*/ 54 w 56"/>
                <a:gd name="T101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" h="90">
                  <a:moveTo>
                    <a:pt x="54" y="74"/>
                  </a:moveTo>
                  <a:lnTo>
                    <a:pt x="52" y="77"/>
                  </a:lnTo>
                  <a:lnTo>
                    <a:pt x="51" y="82"/>
                  </a:lnTo>
                  <a:lnTo>
                    <a:pt x="49" y="83"/>
                  </a:lnTo>
                  <a:lnTo>
                    <a:pt x="48" y="86"/>
                  </a:lnTo>
                  <a:lnTo>
                    <a:pt x="45" y="87"/>
                  </a:lnTo>
                  <a:lnTo>
                    <a:pt x="43" y="89"/>
                  </a:lnTo>
                  <a:lnTo>
                    <a:pt x="40" y="90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3" y="89"/>
                  </a:lnTo>
                  <a:lnTo>
                    <a:pt x="32" y="87"/>
                  </a:lnTo>
                  <a:lnTo>
                    <a:pt x="30" y="86"/>
                  </a:lnTo>
                  <a:lnTo>
                    <a:pt x="29" y="84"/>
                  </a:lnTo>
                  <a:lnTo>
                    <a:pt x="27" y="82"/>
                  </a:lnTo>
                  <a:lnTo>
                    <a:pt x="24" y="79"/>
                  </a:lnTo>
                  <a:lnTo>
                    <a:pt x="23" y="76"/>
                  </a:lnTo>
                  <a:lnTo>
                    <a:pt x="20" y="68"/>
                  </a:lnTo>
                  <a:lnTo>
                    <a:pt x="17" y="60"/>
                  </a:lnTo>
                  <a:lnTo>
                    <a:pt x="13" y="49"/>
                  </a:lnTo>
                  <a:lnTo>
                    <a:pt x="10" y="39"/>
                  </a:lnTo>
                  <a:lnTo>
                    <a:pt x="7" y="30"/>
                  </a:lnTo>
                  <a:lnTo>
                    <a:pt x="4" y="23"/>
                  </a:lnTo>
                  <a:lnTo>
                    <a:pt x="2" y="16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6" y="6"/>
                  </a:lnTo>
                  <a:lnTo>
                    <a:pt x="30" y="9"/>
                  </a:lnTo>
                  <a:lnTo>
                    <a:pt x="33" y="12"/>
                  </a:lnTo>
                  <a:lnTo>
                    <a:pt x="37" y="14"/>
                  </a:lnTo>
                  <a:lnTo>
                    <a:pt x="40" y="19"/>
                  </a:lnTo>
                  <a:lnTo>
                    <a:pt x="45" y="25"/>
                  </a:lnTo>
                  <a:lnTo>
                    <a:pt x="48" y="30"/>
                  </a:lnTo>
                  <a:lnTo>
                    <a:pt x="51" y="36"/>
                  </a:lnTo>
                  <a:lnTo>
                    <a:pt x="54" y="42"/>
                  </a:lnTo>
                  <a:lnTo>
                    <a:pt x="55" y="48"/>
                  </a:lnTo>
                  <a:lnTo>
                    <a:pt x="55" y="54"/>
                  </a:lnTo>
                  <a:lnTo>
                    <a:pt x="56" y="60"/>
                  </a:lnTo>
                  <a:lnTo>
                    <a:pt x="55" y="64"/>
                  </a:lnTo>
                  <a:lnTo>
                    <a:pt x="55" y="70"/>
                  </a:lnTo>
                  <a:lnTo>
                    <a:pt x="54" y="74"/>
                  </a:lnTo>
                  <a:lnTo>
                    <a:pt x="54" y="7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3"/>
            <p:cNvSpPr/>
            <p:nvPr/>
          </p:nvSpPr>
          <p:spPr bwMode="auto">
            <a:xfrm>
              <a:off x="5208588" y="2603500"/>
              <a:ext cx="100013" cy="142875"/>
            </a:xfrm>
            <a:custGeom>
              <a:avLst/>
              <a:gdLst>
                <a:gd name="T0" fmla="*/ 44 w 63"/>
                <a:gd name="T1" fmla="*/ 90 h 90"/>
                <a:gd name="T2" fmla="*/ 42 w 63"/>
                <a:gd name="T3" fmla="*/ 90 h 90"/>
                <a:gd name="T4" fmla="*/ 39 w 63"/>
                <a:gd name="T5" fmla="*/ 87 h 90"/>
                <a:gd name="T6" fmla="*/ 38 w 63"/>
                <a:gd name="T7" fmla="*/ 85 h 90"/>
                <a:gd name="T8" fmla="*/ 35 w 63"/>
                <a:gd name="T9" fmla="*/ 82 h 90"/>
                <a:gd name="T10" fmla="*/ 32 w 63"/>
                <a:gd name="T11" fmla="*/ 76 h 90"/>
                <a:gd name="T12" fmla="*/ 28 w 63"/>
                <a:gd name="T13" fmla="*/ 70 h 90"/>
                <a:gd name="T14" fmla="*/ 25 w 63"/>
                <a:gd name="T15" fmla="*/ 64 h 90"/>
                <a:gd name="T16" fmla="*/ 22 w 63"/>
                <a:gd name="T17" fmla="*/ 55 h 90"/>
                <a:gd name="T18" fmla="*/ 17 w 63"/>
                <a:gd name="T19" fmla="*/ 48 h 90"/>
                <a:gd name="T20" fmla="*/ 15 w 63"/>
                <a:gd name="T21" fmla="*/ 41 h 90"/>
                <a:gd name="T22" fmla="*/ 12 w 63"/>
                <a:gd name="T23" fmla="*/ 35 h 90"/>
                <a:gd name="T24" fmla="*/ 9 w 63"/>
                <a:gd name="T25" fmla="*/ 29 h 90"/>
                <a:gd name="T26" fmla="*/ 7 w 63"/>
                <a:gd name="T27" fmla="*/ 25 h 90"/>
                <a:gd name="T28" fmla="*/ 6 w 63"/>
                <a:gd name="T29" fmla="*/ 20 h 90"/>
                <a:gd name="T30" fmla="*/ 3 w 63"/>
                <a:gd name="T31" fmla="*/ 17 h 90"/>
                <a:gd name="T32" fmla="*/ 3 w 63"/>
                <a:gd name="T33" fmla="*/ 14 h 90"/>
                <a:gd name="T34" fmla="*/ 0 w 63"/>
                <a:gd name="T35" fmla="*/ 12 h 90"/>
                <a:gd name="T36" fmla="*/ 0 w 63"/>
                <a:gd name="T37" fmla="*/ 9 h 90"/>
                <a:gd name="T38" fmla="*/ 0 w 63"/>
                <a:gd name="T39" fmla="*/ 4 h 90"/>
                <a:gd name="T40" fmla="*/ 3 w 63"/>
                <a:gd name="T41" fmla="*/ 1 h 90"/>
                <a:gd name="T42" fmla="*/ 4 w 63"/>
                <a:gd name="T43" fmla="*/ 0 h 90"/>
                <a:gd name="T44" fmla="*/ 7 w 63"/>
                <a:gd name="T45" fmla="*/ 0 h 90"/>
                <a:gd name="T46" fmla="*/ 10 w 63"/>
                <a:gd name="T47" fmla="*/ 0 h 90"/>
                <a:gd name="T48" fmla="*/ 12 w 63"/>
                <a:gd name="T49" fmla="*/ 0 h 90"/>
                <a:gd name="T50" fmla="*/ 15 w 63"/>
                <a:gd name="T51" fmla="*/ 1 h 90"/>
                <a:gd name="T52" fmla="*/ 17 w 63"/>
                <a:gd name="T53" fmla="*/ 1 h 90"/>
                <a:gd name="T54" fmla="*/ 22 w 63"/>
                <a:gd name="T55" fmla="*/ 3 h 90"/>
                <a:gd name="T56" fmla="*/ 25 w 63"/>
                <a:gd name="T57" fmla="*/ 6 h 90"/>
                <a:gd name="T58" fmla="*/ 29 w 63"/>
                <a:gd name="T59" fmla="*/ 7 h 90"/>
                <a:gd name="T60" fmla="*/ 32 w 63"/>
                <a:gd name="T61" fmla="*/ 12 h 90"/>
                <a:gd name="T62" fmla="*/ 36 w 63"/>
                <a:gd name="T63" fmla="*/ 14 h 90"/>
                <a:gd name="T64" fmla="*/ 41 w 63"/>
                <a:gd name="T65" fmla="*/ 19 h 90"/>
                <a:gd name="T66" fmla="*/ 45 w 63"/>
                <a:gd name="T67" fmla="*/ 22 h 90"/>
                <a:gd name="T68" fmla="*/ 50 w 63"/>
                <a:gd name="T69" fmla="*/ 28 h 90"/>
                <a:gd name="T70" fmla="*/ 54 w 63"/>
                <a:gd name="T71" fmla="*/ 32 h 90"/>
                <a:gd name="T72" fmla="*/ 57 w 63"/>
                <a:gd name="T73" fmla="*/ 36 h 90"/>
                <a:gd name="T74" fmla="*/ 60 w 63"/>
                <a:gd name="T75" fmla="*/ 42 h 90"/>
                <a:gd name="T76" fmla="*/ 61 w 63"/>
                <a:gd name="T77" fmla="*/ 47 h 90"/>
                <a:gd name="T78" fmla="*/ 63 w 63"/>
                <a:gd name="T79" fmla="*/ 51 h 90"/>
                <a:gd name="T80" fmla="*/ 63 w 63"/>
                <a:gd name="T81" fmla="*/ 57 h 90"/>
                <a:gd name="T82" fmla="*/ 61 w 63"/>
                <a:gd name="T83" fmla="*/ 63 h 90"/>
                <a:gd name="T84" fmla="*/ 60 w 63"/>
                <a:gd name="T85" fmla="*/ 68 h 90"/>
                <a:gd name="T86" fmla="*/ 57 w 63"/>
                <a:gd name="T87" fmla="*/ 74 h 90"/>
                <a:gd name="T88" fmla="*/ 54 w 63"/>
                <a:gd name="T89" fmla="*/ 79 h 90"/>
                <a:gd name="T90" fmla="*/ 52 w 63"/>
                <a:gd name="T91" fmla="*/ 82 h 90"/>
                <a:gd name="T92" fmla="*/ 50 w 63"/>
                <a:gd name="T93" fmla="*/ 85 h 90"/>
                <a:gd name="T94" fmla="*/ 48 w 63"/>
                <a:gd name="T95" fmla="*/ 87 h 90"/>
                <a:gd name="T96" fmla="*/ 47 w 63"/>
                <a:gd name="T97" fmla="*/ 89 h 90"/>
                <a:gd name="T98" fmla="*/ 45 w 63"/>
                <a:gd name="T99" fmla="*/ 90 h 90"/>
                <a:gd name="T100" fmla="*/ 44 w 63"/>
                <a:gd name="T101" fmla="*/ 90 h 90"/>
                <a:gd name="T102" fmla="*/ 44 w 63"/>
                <a:gd name="T10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3" h="90">
                  <a:moveTo>
                    <a:pt x="44" y="90"/>
                  </a:moveTo>
                  <a:lnTo>
                    <a:pt x="42" y="90"/>
                  </a:lnTo>
                  <a:lnTo>
                    <a:pt x="39" y="87"/>
                  </a:lnTo>
                  <a:lnTo>
                    <a:pt x="38" y="85"/>
                  </a:lnTo>
                  <a:lnTo>
                    <a:pt x="35" y="82"/>
                  </a:lnTo>
                  <a:lnTo>
                    <a:pt x="32" y="76"/>
                  </a:lnTo>
                  <a:lnTo>
                    <a:pt x="28" y="70"/>
                  </a:lnTo>
                  <a:lnTo>
                    <a:pt x="25" y="64"/>
                  </a:lnTo>
                  <a:lnTo>
                    <a:pt x="22" y="55"/>
                  </a:lnTo>
                  <a:lnTo>
                    <a:pt x="17" y="48"/>
                  </a:lnTo>
                  <a:lnTo>
                    <a:pt x="15" y="41"/>
                  </a:lnTo>
                  <a:lnTo>
                    <a:pt x="12" y="35"/>
                  </a:lnTo>
                  <a:lnTo>
                    <a:pt x="9" y="29"/>
                  </a:lnTo>
                  <a:lnTo>
                    <a:pt x="7" y="25"/>
                  </a:lnTo>
                  <a:lnTo>
                    <a:pt x="6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22" y="3"/>
                  </a:lnTo>
                  <a:lnTo>
                    <a:pt x="25" y="6"/>
                  </a:lnTo>
                  <a:lnTo>
                    <a:pt x="29" y="7"/>
                  </a:lnTo>
                  <a:lnTo>
                    <a:pt x="32" y="12"/>
                  </a:lnTo>
                  <a:lnTo>
                    <a:pt x="36" y="14"/>
                  </a:lnTo>
                  <a:lnTo>
                    <a:pt x="41" y="19"/>
                  </a:lnTo>
                  <a:lnTo>
                    <a:pt x="45" y="22"/>
                  </a:lnTo>
                  <a:lnTo>
                    <a:pt x="50" y="28"/>
                  </a:lnTo>
                  <a:lnTo>
                    <a:pt x="54" y="32"/>
                  </a:lnTo>
                  <a:lnTo>
                    <a:pt x="57" y="36"/>
                  </a:lnTo>
                  <a:lnTo>
                    <a:pt x="60" y="42"/>
                  </a:lnTo>
                  <a:lnTo>
                    <a:pt x="61" y="47"/>
                  </a:lnTo>
                  <a:lnTo>
                    <a:pt x="63" y="51"/>
                  </a:lnTo>
                  <a:lnTo>
                    <a:pt x="63" y="57"/>
                  </a:lnTo>
                  <a:lnTo>
                    <a:pt x="61" y="63"/>
                  </a:lnTo>
                  <a:lnTo>
                    <a:pt x="60" y="68"/>
                  </a:lnTo>
                  <a:lnTo>
                    <a:pt x="57" y="74"/>
                  </a:lnTo>
                  <a:lnTo>
                    <a:pt x="54" y="79"/>
                  </a:lnTo>
                  <a:lnTo>
                    <a:pt x="52" y="82"/>
                  </a:lnTo>
                  <a:lnTo>
                    <a:pt x="50" y="85"/>
                  </a:lnTo>
                  <a:lnTo>
                    <a:pt x="48" y="87"/>
                  </a:lnTo>
                  <a:lnTo>
                    <a:pt x="47" y="89"/>
                  </a:lnTo>
                  <a:lnTo>
                    <a:pt x="45" y="90"/>
                  </a:lnTo>
                  <a:lnTo>
                    <a:pt x="44" y="90"/>
                  </a:lnTo>
                  <a:lnTo>
                    <a:pt x="44" y="9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5340350" y="2554288"/>
              <a:ext cx="157163" cy="192088"/>
            </a:xfrm>
            <a:custGeom>
              <a:avLst/>
              <a:gdLst>
                <a:gd name="T0" fmla="*/ 77 w 99"/>
                <a:gd name="T1" fmla="*/ 51 h 121"/>
                <a:gd name="T2" fmla="*/ 83 w 99"/>
                <a:gd name="T3" fmla="*/ 57 h 121"/>
                <a:gd name="T4" fmla="*/ 88 w 99"/>
                <a:gd name="T5" fmla="*/ 62 h 121"/>
                <a:gd name="T6" fmla="*/ 91 w 99"/>
                <a:gd name="T7" fmla="*/ 67 h 121"/>
                <a:gd name="T8" fmla="*/ 95 w 99"/>
                <a:gd name="T9" fmla="*/ 73 h 121"/>
                <a:gd name="T10" fmla="*/ 96 w 99"/>
                <a:gd name="T11" fmla="*/ 79 h 121"/>
                <a:gd name="T12" fmla="*/ 98 w 99"/>
                <a:gd name="T13" fmla="*/ 85 h 121"/>
                <a:gd name="T14" fmla="*/ 99 w 99"/>
                <a:gd name="T15" fmla="*/ 91 h 121"/>
                <a:gd name="T16" fmla="*/ 99 w 99"/>
                <a:gd name="T17" fmla="*/ 97 h 121"/>
                <a:gd name="T18" fmla="*/ 99 w 99"/>
                <a:gd name="T19" fmla="*/ 101 h 121"/>
                <a:gd name="T20" fmla="*/ 99 w 99"/>
                <a:gd name="T21" fmla="*/ 107 h 121"/>
                <a:gd name="T22" fmla="*/ 98 w 99"/>
                <a:gd name="T23" fmla="*/ 111 h 121"/>
                <a:gd name="T24" fmla="*/ 96 w 99"/>
                <a:gd name="T25" fmla="*/ 114 h 121"/>
                <a:gd name="T26" fmla="*/ 95 w 99"/>
                <a:gd name="T27" fmla="*/ 117 h 121"/>
                <a:gd name="T28" fmla="*/ 92 w 99"/>
                <a:gd name="T29" fmla="*/ 120 h 121"/>
                <a:gd name="T30" fmla="*/ 91 w 99"/>
                <a:gd name="T31" fmla="*/ 121 h 121"/>
                <a:gd name="T32" fmla="*/ 86 w 99"/>
                <a:gd name="T33" fmla="*/ 121 h 121"/>
                <a:gd name="T34" fmla="*/ 85 w 99"/>
                <a:gd name="T35" fmla="*/ 121 h 121"/>
                <a:gd name="T36" fmla="*/ 83 w 99"/>
                <a:gd name="T37" fmla="*/ 120 h 121"/>
                <a:gd name="T38" fmla="*/ 79 w 99"/>
                <a:gd name="T39" fmla="*/ 118 h 121"/>
                <a:gd name="T40" fmla="*/ 75 w 99"/>
                <a:gd name="T41" fmla="*/ 116 h 121"/>
                <a:gd name="T42" fmla="*/ 69 w 99"/>
                <a:gd name="T43" fmla="*/ 110 h 121"/>
                <a:gd name="T44" fmla="*/ 64 w 99"/>
                <a:gd name="T45" fmla="*/ 104 h 121"/>
                <a:gd name="T46" fmla="*/ 57 w 99"/>
                <a:gd name="T47" fmla="*/ 97 h 121"/>
                <a:gd name="T48" fmla="*/ 50 w 99"/>
                <a:gd name="T49" fmla="*/ 88 h 121"/>
                <a:gd name="T50" fmla="*/ 42 w 99"/>
                <a:gd name="T51" fmla="*/ 78 h 121"/>
                <a:gd name="T52" fmla="*/ 35 w 99"/>
                <a:gd name="T53" fmla="*/ 67 h 121"/>
                <a:gd name="T54" fmla="*/ 28 w 99"/>
                <a:gd name="T55" fmla="*/ 57 h 121"/>
                <a:gd name="T56" fmla="*/ 22 w 99"/>
                <a:gd name="T57" fmla="*/ 48 h 121"/>
                <a:gd name="T58" fmla="*/ 16 w 99"/>
                <a:gd name="T59" fmla="*/ 41 h 121"/>
                <a:gd name="T60" fmla="*/ 12 w 99"/>
                <a:gd name="T61" fmla="*/ 35 h 121"/>
                <a:gd name="T62" fmla="*/ 9 w 99"/>
                <a:gd name="T63" fmla="*/ 29 h 121"/>
                <a:gd name="T64" fmla="*/ 6 w 99"/>
                <a:gd name="T65" fmla="*/ 24 h 121"/>
                <a:gd name="T66" fmla="*/ 5 w 99"/>
                <a:gd name="T67" fmla="*/ 21 h 121"/>
                <a:gd name="T68" fmla="*/ 2 w 99"/>
                <a:gd name="T69" fmla="*/ 13 h 121"/>
                <a:gd name="T70" fmla="*/ 0 w 99"/>
                <a:gd name="T71" fmla="*/ 9 h 121"/>
                <a:gd name="T72" fmla="*/ 0 w 99"/>
                <a:gd name="T73" fmla="*/ 6 h 121"/>
                <a:gd name="T74" fmla="*/ 0 w 99"/>
                <a:gd name="T75" fmla="*/ 5 h 121"/>
                <a:gd name="T76" fmla="*/ 0 w 99"/>
                <a:gd name="T77" fmla="*/ 3 h 121"/>
                <a:gd name="T78" fmla="*/ 2 w 99"/>
                <a:gd name="T79" fmla="*/ 2 h 121"/>
                <a:gd name="T80" fmla="*/ 3 w 99"/>
                <a:gd name="T81" fmla="*/ 0 h 121"/>
                <a:gd name="T82" fmla="*/ 5 w 99"/>
                <a:gd name="T83" fmla="*/ 0 h 121"/>
                <a:gd name="T84" fmla="*/ 7 w 99"/>
                <a:gd name="T85" fmla="*/ 2 h 121"/>
                <a:gd name="T86" fmla="*/ 12 w 99"/>
                <a:gd name="T87" fmla="*/ 3 h 121"/>
                <a:gd name="T88" fmla="*/ 16 w 99"/>
                <a:gd name="T89" fmla="*/ 5 h 121"/>
                <a:gd name="T90" fmla="*/ 21 w 99"/>
                <a:gd name="T91" fmla="*/ 8 h 121"/>
                <a:gd name="T92" fmla="*/ 26 w 99"/>
                <a:gd name="T93" fmla="*/ 10 h 121"/>
                <a:gd name="T94" fmla="*/ 34 w 99"/>
                <a:gd name="T95" fmla="*/ 13 h 121"/>
                <a:gd name="T96" fmla="*/ 45 w 99"/>
                <a:gd name="T97" fmla="*/ 22 h 121"/>
                <a:gd name="T98" fmla="*/ 57 w 99"/>
                <a:gd name="T99" fmla="*/ 31 h 121"/>
                <a:gd name="T100" fmla="*/ 67 w 99"/>
                <a:gd name="T101" fmla="*/ 41 h 121"/>
                <a:gd name="T102" fmla="*/ 77 w 99"/>
                <a:gd name="T103" fmla="*/ 51 h 121"/>
                <a:gd name="T104" fmla="*/ 77 w 99"/>
                <a:gd name="T105" fmla="*/ 5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21">
                  <a:moveTo>
                    <a:pt x="77" y="51"/>
                  </a:moveTo>
                  <a:lnTo>
                    <a:pt x="83" y="57"/>
                  </a:lnTo>
                  <a:lnTo>
                    <a:pt x="88" y="62"/>
                  </a:lnTo>
                  <a:lnTo>
                    <a:pt x="91" y="67"/>
                  </a:lnTo>
                  <a:lnTo>
                    <a:pt x="95" y="73"/>
                  </a:lnTo>
                  <a:lnTo>
                    <a:pt x="96" y="79"/>
                  </a:lnTo>
                  <a:lnTo>
                    <a:pt x="98" y="85"/>
                  </a:lnTo>
                  <a:lnTo>
                    <a:pt x="99" y="91"/>
                  </a:lnTo>
                  <a:lnTo>
                    <a:pt x="99" y="97"/>
                  </a:lnTo>
                  <a:lnTo>
                    <a:pt x="99" y="101"/>
                  </a:lnTo>
                  <a:lnTo>
                    <a:pt x="99" y="107"/>
                  </a:lnTo>
                  <a:lnTo>
                    <a:pt x="98" y="111"/>
                  </a:lnTo>
                  <a:lnTo>
                    <a:pt x="96" y="114"/>
                  </a:lnTo>
                  <a:lnTo>
                    <a:pt x="95" y="117"/>
                  </a:lnTo>
                  <a:lnTo>
                    <a:pt x="92" y="120"/>
                  </a:lnTo>
                  <a:lnTo>
                    <a:pt x="91" y="121"/>
                  </a:lnTo>
                  <a:lnTo>
                    <a:pt x="86" y="121"/>
                  </a:lnTo>
                  <a:lnTo>
                    <a:pt x="85" y="121"/>
                  </a:lnTo>
                  <a:lnTo>
                    <a:pt x="83" y="120"/>
                  </a:lnTo>
                  <a:lnTo>
                    <a:pt x="79" y="118"/>
                  </a:lnTo>
                  <a:lnTo>
                    <a:pt x="75" y="116"/>
                  </a:lnTo>
                  <a:lnTo>
                    <a:pt x="69" y="110"/>
                  </a:lnTo>
                  <a:lnTo>
                    <a:pt x="64" y="104"/>
                  </a:lnTo>
                  <a:lnTo>
                    <a:pt x="57" y="97"/>
                  </a:lnTo>
                  <a:lnTo>
                    <a:pt x="50" y="88"/>
                  </a:lnTo>
                  <a:lnTo>
                    <a:pt x="42" y="78"/>
                  </a:lnTo>
                  <a:lnTo>
                    <a:pt x="35" y="67"/>
                  </a:lnTo>
                  <a:lnTo>
                    <a:pt x="28" y="57"/>
                  </a:lnTo>
                  <a:lnTo>
                    <a:pt x="22" y="48"/>
                  </a:lnTo>
                  <a:lnTo>
                    <a:pt x="16" y="41"/>
                  </a:lnTo>
                  <a:lnTo>
                    <a:pt x="12" y="35"/>
                  </a:lnTo>
                  <a:lnTo>
                    <a:pt x="9" y="29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12" y="3"/>
                  </a:lnTo>
                  <a:lnTo>
                    <a:pt x="16" y="5"/>
                  </a:lnTo>
                  <a:lnTo>
                    <a:pt x="21" y="8"/>
                  </a:lnTo>
                  <a:lnTo>
                    <a:pt x="26" y="10"/>
                  </a:lnTo>
                  <a:lnTo>
                    <a:pt x="34" y="13"/>
                  </a:lnTo>
                  <a:lnTo>
                    <a:pt x="45" y="22"/>
                  </a:lnTo>
                  <a:lnTo>
                    <a:pt x="57" y="31"/>
                  </a:lnTo>
                  <a:lnTo>
                    <a:pt x="67" y="41"/>
                  </a:lnTo>
                  <a:lnTo>
                    <a:pt x="77" y="51"/>
                  </a:lnTo>
                  <a:lnTo>
                    <a:pt x="77" y="51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5"/>
            <p:cNvSpPr/>
            <p:nvPr/>
          </p:nvSpPr>
          <p:spPr bwMode="auto">
            <a:xfrm>
              <a:off x="5081588" y="1938338"/>
              <a:ext cx="182563" cy="127000"/>
            </a:xfrm>
            <a:custGeom>
              <a:avLst/>
              <a:gdLst>
                <a:gd name="T0" fmla="*/ 48 w 115"/>
                <a:gd name="T1" fmla="*/ 48 h 80"/>
                <a:gd name="T2" fmla="*/ 36 w 115"/>
                <a:gd name="T3" fmla="*/ 40 h 80"/>
                <a:gd name="T4" fmla="*/ 32 w 115"/>
                <a:gd name="T5" fmla="*/ 37 h 80"/>
                <a:gd name="T6" fmla="*/ 26 w 115"/>
                <a:gd name="T7" fmla="*/ 32 h 80"/>
                <a:gd name="T8" fmla="*/ 23 w 115"/>
                <a:gd name="T9" fmla="*/ 29 h 80"/>
                <a:gd name="T10" fmla="*/ 19 w 115"/>
                <a:gd name="T11" fmla="*/ 26 h 80"/>
                <a:gd name="T12" fmla="*/ 14 w 115"/>
                <a:gd name="T13" fmla="*/ 23 h 80"/>
                <a:gd name="T14" fmla="*/ 11 w 115"/>
                <a:gd name="T15" fmla="*/ 21 h 80"/>
                <a:gd name="T16" fmla="*/ 8 w 115"/>
                <a:gd name="T17" fmla="*/ 18 h 80"/>
                <a:gd name="T18" fmla="*/ 7 w 115"/>
                <a:gd name="T19" fmla="*/ 16 h 80"/>
                <a:gd name="T20" fmla="*/ 4 w 115"/>
                <a:gd name="T21" fmla="*/ 13 h 80"/>
                <a:gd name="T22" fmla="*/ 3 w 115"/>
                <a:gd name="T23" fmla="*/ 12 h 80"/>
                <a:gd name="T24" fmla="*/ 1 w 115"/>
                <a:gd name="T25" fmla="*/ 10 h 80"/>
                <a:gd name="T26" fmla="*/ 1 w 115"/>
                <a:gd name="T27" fmla="*/ 9 h 80"/>
                <a:gd name="T28" fmla="*/ 0 w 115"/>
                <a:gd name="T29" fmla="*/ 7 h 80"/>
                <a:gd name="T30" fmla="*/ 0 w 115"/>
                <a:gd name="T31" fmla="*/ 7 h 80"/>
                <a:gd name="T32" fmla="*/ 0 w 115"/>
                <a:gd name="T33" fmla="*/ 6 h 80"/>
                <a:gd name="T34" fmla="*/ 1 w 115"/>
                <a:gd name="T35" fmla="*/ 6 h 80"/>
                <a:gd name="T36" fmla="*/ 4 w 115"/>
                <a:gd name="T37" fmla="*/ 4 h 80"/>
                <a:gd name="T38" fmla="*/ 7 w 115"/>
                <a:gd name="T39" fmla="*/ 4 h 80"/>
                <a:gd name="T40" fmla="*/ 11 w 115"/>
                <a:gd name="T41" fmla="*/ 3 h 80"/>
                <a:gd name="T42" fmla="*/ 16 w 115"/>
                <a:gd name="T43" fmla="*/ 3 h 80"/>
                <a:gd name="T44" fmla="*/ 22 w 115"/>
                <a:gd name="T45" fmla="*/ 2 h 80"/>
                <a:gd name="T46" fmla="*/ 29 w 115"/>
                <a:gd name="T47" fmla="*/ 2 h 80"/>
                <a:gd name="T48" fmla="*/ 35 w 115"/>
                <a:gd name="T49" fmla="*/ 0 h 80"/>
                <a:gd name="T50" fmla="*/ 41 w 115"/>
                <a:gd name="T51" fmla="*/ 0 h 80"/>
                <a:gd name="T52" fmla="*/ 48 w 115"/>
                <a:gd name="T53" fmla="*/ 0 h 80"/>
                <a:gd name="T54" fmla="*/ 55 w 115"/>
                <a:gd name="T55" fmla="*/ 0 h 80"/>
                <a:gd name="T56" fmla="*/ 62 w 115"/>
                <a:gd name="T57" fmla="*/ 2 h 80"/>
                <a:gd name="T58" fmla="*/ 70 w 115"/>
                <a:gd name="T59" fmla="*/ 4 h 80"/>
                <a:gd name="T60" fmla="*/ 77 w 115"/>
                <a:gd name="T61" fmla="*/ 7 h 80"/>
                <a:gd name="T62" fmla="*/ 86 w 115"/>
                <a:gd name="T63" fmla="*/ 10 h 80"/>
                <a:gd name="T64" fmla="*/ 93 w 115"/>
                <a:gd name="T65" fmla="*/ 15 h 80"/>
                <a:gd name="T66" fmla="*/ 99 w 115"/>
                <a:gd name="T67" fmla="*/ 19 h 80"/>
                <a:gd name="T68" fmla="*/ 105 w 115"/>
                <a:gd name="T69" fmla="*/ 23 h 80"/>
                <a:gd name="T70" fmla="*/ 109 w 115"/>
                <a:gd name="T71" fmla="*/ 28 h 80"/>
                <a:gd name="T72" fmla="*/ 112 w 115"/>
                <a:gd name="T73" fmla="*/ 34 h 80"/>
                <a:gd name="T74" fmla="*/ 114 w 115"/>
                <a:gd name="T75" fmla="*/ 40 h 80"/>
                <a:gd name="T76" fmla="*/ 115 w 115"/>
                <a:gd name="T77" fmla="*/ 45 h 80"/>
                <a:gd name="T78" fmla="*/ 114 w 115"/>
                <a:gd name="T79" fmla="*/ 51 h 80"/>
                <a:gd name="T80" fmla="*/ 112 w 115"/>
                <a:gd name="T81" fmla="*/ 58 h 80"/>
                <a:gd name="T82" fmla="*/ 111 w 115"/>
                <a:gd name="T83" fmla="*/ 64 h 80"/>
                <a:gd name="T84" fmla="*/ 109 w 115"/>
                <a:gd name="T85" fmla="*/ 69 h 80"/>
                <a:gd name="T86" fmla="*/ 108 w 115"/>
                <a:gd name="T87" fmla="*/ 73 h 80"/>
                <a:gd name="T88" fmla="*/ 106 w 115"/>
                <a:gd name="T89" fmla="*/ 76 h 80"/>
                <a:gd name="T90" fmla="*/ 103 w 115"/>
                <a:gd name="T91" fmla="*/ 77 h 80"/>
                <a:gd name="T92" fmla="*/ 102 w 115"/>
                <a:gd name="T93" fmla="*/ 79 h 80"/>
                <a:gd name="T94" fmla="*/ 102 w 115"/>
                <a:gd name="T95" fmla="*/ 80 h 80"/>
                <a:gd name="T96" fmla="*/ 100 w 115"/>
                <a:gd name="T97" fmla="*/ 80 h 80"/>
                <a:gd name="T98" fmla="*/ 99 w 115"/>
                <a:gd name="T99" fmla="*/ 79 h 80"/>
                <a:gd name="T100" fmla="*/ 96 w 115"/>
                <a:gd name="T101" fmla="*/ 77 h 80"/>
                <a:gd name="T102" fmla="*/ 92 w 115"/>
                <a:gd name="T103" fmla="*/ 76 h 80"/>
                <a:gd name="T104" fmla="*/ 84 w 115"/>
                <a:gd name="T105" fmla="*/ 73 h 80"/>
                <a:gd name="T106" fmla="*/ 77 w 115"/>
                <a:gd name="T107" fmla="*/ 69 h 80"/>
                <a:gd name="T108" fmla="*/ 68 w 115"/>
                <a:gd name="T109" fmla="*/ 63 h 80"/>
                <a:gd name="T110" fmla="*/ 58 w 115"/>
                <a:gd name="T111" fmla="*/ 56 h 80"/>
                <a:gd name="T112" fmla="*/ 48 w 115"/>
                <a:gd name="T113" fmla="*/ 48 h 80"/>
                <a:gd name="T114" fmla="*/ 48 w 115"/>
                <a:gd name="T115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80">
                  <a:moveTo>
                    <a:pt x="48" y="48"/>
                  </a:moveTo>
                  <a:lnTo>
                    <a:pt x="36" y="40"/>
                  </a:lnTo>
                  <a:lnTo>
                    <a:pt x="32" y="37"/>
                  </a:lnTo>
                  <a:lnTo>
                    <a:pt x="26" y="32"/>
                  </a:lnTo>
                  <a:lnTo>
                    <a:pt x="23" y="29"/>
                  </a:lnTo>
                  <a:lnTo>
                    <a:pt x="19" y="26"/>
                  </a:lnTo>
                  <a:lnTo>
                    <a:pt x="14" y="23"/>
                  </a:lnTo>
                  <a:lnTo>
                    <a:pt x="11" y="21"/>
                  </a:lnTo>
                  <a:lnTo>
                    <a:pt x="8" y="18"/>
                  </a:lnTo>
                  <a:lnTo>
                    <a:pt x="7" y="16"/>
                  </a:lnTo>
                  <a:lnTo>
                    <a:pt x="4" y="13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4" y="4"/>
                  </a:lnTo>
                  <a:lnTo>
                    <a:pt x="7" y="4"/>
                  </a:lnTo>
                  <a:lnTo>
                    <a:pt x="11" y="3"/>
                  </a:lnTo>
                  <a:lnTo>
                    <a:pt x="16" y="3"/>
                  </a:lnTo>
                  <a:lnTo>
                    <a:pt x="22" y="2"/>
                  </a:lnTo>
                  <a:lnTo>
                    <a:pt x="29" y="2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2" y="2"/>
                  </a:lnTo>
                  <a:lnTo>
                    <a:pt x="70" y="4"/>
                  </a:lnTo>
                  <a:lnTo>
                    <a:pt x="77" y="7"/>
                  </a:lnTo>
                  <a:lnTo>
                    <a:pt x="86" y="10"/>
                  </a:lnTo>
                  <a:lnTo>
                    <a:pt x="93" y="15"/>
                  </a:lnTo>
                  <a:lnTo>
                    <a:pt x="99" y="19"/>
                  </a:lnTo>
                  <a:lnTo>
                    <a:pt x="105" y="23"/>
                  </a:lnTo>
                  <a:lnTo>
                    <a:pt x="109" y="28"/>
                  </a:lnTo>
                  <a:lnTo>
                    <a:pt x="112" y="34"/>
                  </a:lnTo>
                  <a:lnTo>
                    <a:pt x="114" y="40"/>
                  </a:lnTo>
                  <a:lnTo>
                    <a:pt x="115" y="45"/>
                  </a:lnTo>
                  <a:lnTo>
                    <a:pt x="114" y="51"/>
                  </a:lnTo>
                  <a:lnTo>
                    <a:pt x="112" y="58"/>
                  </a:lnTo>
                  <a:lnTo>
                    <a:pt x="111" y="64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6"/>
                  </a:lnTo>
                  <a:lnTo>
                    <a:pt x="103" y="77"/>
                  </a:lnTo>
                  <a:lnTo>
                    <a:pt x="102" y="79"/>
                  </a:lnTo>
                  <a:lnTo>
                    <a:pt x="102" y="80"/>
                  </a:lnTo>
                  <a:lnTo>
                    <a:pt x="100" y="80"/>
                  </a:lnTo>
                  <a:lnTo>
                    <a:pt x="99" y="79"/>
                  </a:lnTo>
                  <a:lnTo>
                    <a:pt x="96" y="77"/>
                  </a:lnTo>
                  <a:lnTo>
                    <a:pt x="92" y="76"/>
                  </a:lnTo>
                  <a:lnTo>
                    <a:pt x="84" y="73"/>
                  </a:lnTo>
                  <a:lnTo>
                    <a:pt x="77" y="69"/>
                  </a:lnTo>
                  <a:lnTo>
                    <a:pt x="68" y="63"/>
                  </a:lnTo>
                  <a:lnTo>
                    <a:pt x="58" y="56"/>
                  </a:lnTo>
                  <a:lnTo>
                    <a:pt x="48" y="48"/>
                  </a:lnTo>
                  <a:lnTo>
                    <a:pt x="48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4584700" y="2054225"/>
              <a:ext cx="180975" cy="136525"/>
            </a:xfrm>
            <a:custGeom>
              <a:avLst/>
              <a:gdLst>
                <a:gd name="T0" fmla="*/ 19 w 114"/>
                <a:gd name="T1" fmla="*/ 0 h 86"/>
                <a:gd name="T2" fmla="*/ 31 w 114"/>
                <a:gd name="T3" fmla="*/ 2 h 86"/>
                <a:gd name="T4" fmla="*/ 43 w 114"/>
                <a:gd name="T5" fmla="*/ 3 h 86"/>
                <a:gd name="T6" fmla="*/ 54 w 114"/>
                <a:gd name="T7" fmla="*/ 4 h 86"/>
                <a:gd name="T8" fmla="*/ 66 w 114"/>
                <a:gd name="T9" fmla="*/ 7 h 86"/>
                <a:gd name="T10" fmla="*/ 78 w 114"/>
                <a:gd name="T11" fmla="*/ 12 h 86"/>
                <a:gd name="T12" fmla="*/ 82 w 114"/>
                <a:gd name="T13" fmla="*/ 16 h 86"/>
                <a:gd name="T14" fmla="*/ 88 w 114"/>
                <a:gd name="T15" fmla="*/ 19 h 86"/>
                <a:gd name="T16" fmla="*/ 92 w 114"/>
                <a:gd name="T17" fmla="*/ 23 h 86"/>
                <a:gd name="T18" fmla="*/ 97 w 114"/>
                <a:gd name="T19" fmla="*/ 28 h 86"/>
                <a:gd name="T20" fmla="*/ 101 w 114"/>
                <a:gd name="T21" fmla="*/ 32 h 86"/>
                <a:gd name="T22" fmla="*/ 104 w 114"/>
                <a:gd name="T23" fmla="*/ 38 h 86"/>
                <a:gd name="T24" fmla="*/ 107 w 114"/>
                <a:gd name="T25" fmla="*/ 44 h 86"/>
                <a:gd name="T26" fmla="*/ 110 w 114"/>
                <a:gd name="T27" fmla="*/ 50 h 86"/>
                <a:gd name="T28" fmla="*/ 111 w 114"/>
                <a:gd name="T29" fmla="*/ 54 h 86"/>
                <a:gd name="T30" fmla="*/ 114 w 114"/>
                <a:gd name="T31" fmla="*/ 58 h 86"/>
                <a:gd name="T32" fmla="*/ 114 w 114"/>
                <a:gd name="T33" fmla="*/ 63 h 86"/>
                <a:gd name="T34" fmla="*/ 114 w 114"/>
                <a:gd name="T35" fmla="*/ 66 h 86"/>
                <a:gd name="T36" fmla="*/ 114 w 114"/>
                <a:gd name="T37" fmla="*/ 70 h 86"/>
                <a:gd name="T38" fmla="*/ 114 w 114"/>
                <a:gd name="T39" fmla="*/ 73 h 86"/>
                <a:gd name="T40" fmla="*/ 113 w 114"/>
                <a:gd name="T41" fmla="*/ 76 h 86"/>
                <a:gd name="T42" fmla="*/ 111 w 114"/>
                <a:gd name="T43" fmla="*/ 79 h 86"/>
                <a:gd name="T44" fmla="*/ 110 w 114"/>
                <a:gd name="T45" fmla="*/ 82 h 86"/>
                <a:gd name="T46" fmla="*/ 108 w 114"/>
                <a:gd name="T47" fmla="*/ 83 h 86"/>
                <a:gd name="T48" fmla="*/ 105 w 114"/>
                <a:gd name="T49" fmla="*/ 85 h 86"/>
                <a:gd name="T50" fmla="*/ 104 w 114"/>
                <a:gd name="T51" fmla="*/ 85 h 86"/>
                <a:gd name="T52" fmla="*/ 101 w 114"/>
                <a:gd name="T53" fmla="*/ 86 h 86"/>
                <a:gd name="T54" fmla="*/ 98 w 114"/>
                <a:gd name="T55" fmla="*/ 86 h 86"/>
                <a:gd name="T56" fmla="*/ 94 w 114"/>
                <a:gd name="T57" fmla="*/ 86 h 86"/>
                <a:gd name="T58" fmla="*/ 91 w 114"/>
                <a:gd name="T59" fmla="*/ 85 h 86"/>
                <a:gd name="T60" fmla="*/ 86 w 114"/>
                <a:gd name="T61" fmla="*/ 83 h 86"/>
                <a:gd name="T62" fmla="*/ 82 w 114"/>
                <a:gd name="T63" fmla="*/ 82 h 86"/>
                <a:gd name="T64" fmla="*/ 78 w 114"/>
                <a:gd name="T65" fmla="*/ 79 h 86"/>
                <a:gd name="T66" fmla="*/ 73 w 114"/>
                <a:gd name="T67" fmla="*/ 74 h 86"/>
                <a:gd name="T68" fmla="*/ 69 w 114"/>
                <a:gd name="T69" fmla="*/ 72 h 86"/>
                <a:gd name="T70" fmla="*/ 63 w 114"/>
                <a:gd name="T71" fmla="*/ 67 h 86"/>
                <a:gd name="T72" fmla="*/ 51 w 114"/>
                <a:gd name="T73" fmla="*/ 58 h 86"/>
                <a:gd name="T74" fmla="*/ 41 w 114"/>
                <a:gd name="T75" fmla="*/ 50 h 86"/>
                <a:gd name="T76" fmla="*/ 31 w 114"/>
                <a:gd name="T77" fmla="*/ 39 h 86"/>
                <a:gd name="T78" fmla="*/ 22 w 114"/>
                <a:gd name="T79" fmla="*/ 29 h 86"/>
                <a:gd name="T80" fmla="*/ 16 w 114"/>
                <a:gd name="T81" fmla="*/ 25 h 86"/>
                <a:gd name="T82" fmla="*/ 12 w 114"/>
                <a:gd name="T83" fmla="*/ 20 h 86"/>
                <a:gd name="T84" fmla="*/ 8 w 114"/>
                <a:gd name="T85" fmla="*/ 16 h 86"/>
                <a:gd name="T86" fmla="*/ 5 w 114"/>
                <a:gd name="T87" fmla="*/ 13 h 86"/>
                <a:gd name="T88" fmla="*/ 2 w 114"/>
                <a:gd name="T89" fmla="*/ 10 h 86"/>
                <a:gd name="T90" fmla="*/ 0 w 114"/>
                <a:gd name="T91" fmla="*/ 7 h 86"/>
                <a:gd name="T92" fmla="*/ 0 w 114"/>
                <a:gd name="T93" fmla="*/ 4 h 86"/>
                <a:gd name="T94" fmla="*/ 0 w 114"/>
                <a:gd name="T95" fmla="*/ 3 h 86"/>
                <a:gd name="T96" fmla="*/ 0 w 114"/>
                <a:gd name="T97" fmla="*/ 3 h 86"/>
                <a:gd name="T98" fmla="*/ 0 w 114"/>
                <a:gd name="T99" fmla="*/ 2 h 86"/>
                <a:gd name="T100" fmla="*/ 2 w 114"/>
                <a:gd name="T101" fmla="*/ 2 h 86"/>
                <a:gd name="T102" fmla="*/ 5 w 114"/>
                <a:gd name="T103" fmla="*/ 2 h 86"/>
                <a:gd name="T104" fmla="*/ 8 w 114"/>
                <a:gd name="T105" fmla="*/ 0 h 86"/>
                <a:gd name="T106" fmla="*/ 11 w 114"/>
                <a:gd name="T107" fmla="*/ 0 h 86"/>
                <a:gd name="T108" fmla="*/ 13 w 114"/>
                <a:gd name="T109" fmla="*/ 0 h 86"/>
                <a:gd name="T110" fmla="*/ 19 w 114"/>
                <a:gd name="T111" fmla="*/ 0 h 86"/>
                <a:gd name="T112" fmla="*/ 19 w 114"/>
                <a:gd name="T11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4" h="86">
                  <a:moveTo>
                    <a:pt x="19" y="0"/>
                  </a:moveTo>
                  <a:lnTo>
                    <a:pt x="31" y="2"/>
                  </a:lnTo>
                  <a:lnTo>
                    <a:pt x="43" y="3"/>
                  </a:lnTo>
                  <a:lnTo>
                    <a:pt x="54" y="4"/>
                  </a:lnTo>
                  <a:lnTo>
                    <a:pt x="66" y="7"/>
                  </a:lnTo>
                  <a:lnTo>
                    <a:pt x="78" y="12"/>
                  </a:lnTo>
                  <a:lnTo>
                    <a:pt x="82" y="16"/>
                  </a:lnTo>
                  <a:lnTo>
                    <a:pt x="88" y="19"/>
                  </a:lnTo>
                  <a:lnTo>
                    <a:pt x="92" y="23"/>
                  </a:lnTo>
                  <a:lnTo>
                    <a:pt x="97" y="28"/>
                  </a:lnTo>
                  <a:lnTo>
                    <a:pt x="101" y="32"/>
                  </a:lnTo>
                  <a:lnTo>
                    <a:pt x="104" y="38"/>
                  </a:lnTo>
                  <a:lnTo>
                    <a:pt x="107" y="44"/>
                  </a:lnTo>
                  <a:lnTo>
                    <a:pt x="110" y="50"/>
                  </a:lnTo>
                  <a:lnTo>
                    <a:pt x="111" y="54"/>
                  </a:lnTo>
                  <a:lnTo>
                    <a:pt x="114" y="58"/>
                  </a:lnTo>
                  <a:lnTo>
                    <a:pt x="114" y="63"/>
                  </a:lnTo>
                  <a:lnTo>
                    <a:pt x="114" y="66"/>
                  </a:lnTo>
                  <a:lnTo>
                    <a:pt x="114" y="70"/>
                  </a:lnTo>
                  <a:lnTo>
                    <a:pt x="114" y="73"/>
                  </a:lnTo>
                  <a:lnTo>
                    <a:pt x="113" y="76"/>
                  </a:lnTo>
                  <a:lnTo>
                    <a:pt x="111" y="79"/>
                  </a:lnTo>
                  <a:lnTo>
                    <a:pt x="110" y="82"/>
                  </a:lnTo>
                  <a:lnTo>
                    <a:pt x="108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1" y="86"/>
                  </a:lnTo>
                  <a:lnTo>
                    <a:pt x="98" y="86"/>
                  </a:lnTo>
                  <a:lnTo>
                    <a:pt x="94" y="86"/>
                  </a:lnTo>
                  <a:lnTo>
                    <a:pt x="91" y="85"/>
                  </a:lnTo>
                  <a:lnTo>
                    <a:pt x="86" y="83"/>
                  </a:lnTo>
                  <a:lnTo>
                    <a:pt x="82" y="82"/>
                  </a:lnTo>
                  <a:lnTo>
                    <a:pt x="78" y="79"/>
                  </a:lnTo>
                  <a:lnTo>
                    <a:pt x="73" y="74"/>
                  </a:lnTo>
                  <a:lnTo>
                    <a:pt x="69" y="72"/>
                  </a:lnTo>
                  <a:lnTo>
                    <a:pt x="63" y="67"/>
                  </a:lnTo>
                  <a:lnTo>
                    <a:pt x="51" y="58"/>
                  </a:lnTo>
                  <a:lnTo>
                    <a:pt x="41" y="50"/>
                  </a:lnTo>
                  <a:lnTo>
                    <a:pt x="31" y="39"/>
                  </a:lnTo>
                  <a:lnTo>
                    <a:pt x="22" y="29"/>
                  </a:lnTo>
                  <a:lnTo>
                    <a:pt x="16" y="25"/>
                  </a:lnTo>
                  <a:lnTo>
                    <a:pt x="12" y="20"/>
                  </a:lnTo>
                  <a:lnTo>
                    <a:pt x="8" y="16"/>
                  </a:lnTo>
                  <a:lnTo>
                    <a:pt x="5" y="13"/>
                  </a:lnTo>
                  <a:lnTo>
                    <a:pt x="2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19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87"/>
            <p:cNvSpPr/>
            <p:nvPr/>
          </p:nvSpPr>
          <p:spPr bwMode="auto">
            <a:xfrm>
              <a:off x="4462463" y="2325688"/>
              <a:ext cx="296863" cy="490538"/>
            </a:xfrm>
            <a:custGeom>
              <a:avLst/>
              <a:gdLst>
                <a:gd name="T0" fmla="*/ 123 w 187"/>
                <a:gd name="T1" fmla="*/ 154 h 309"/>
                <a:gd name="T2" fmla="*/ 127 w 187"/>
                <a:gd name="T3" fmla="*/ 168 h 309"/>
                <a:gd name="T4" fmla="*/ 137 w 187"/>
                <a:gd name="T5" fmla="*/ 187 h 309"/>
                <a:gd name="T6" fmla="*/ 153 w 187"/>
                <a:gd name="T7" fmla="*/ 230 h 309"/>
                <a:gd name="T8" fmla="*/ 158 w 187"/>
                <a:gd name="T9" fmla="*/ 262 h 309"/>
                <a:gd name="T10" fmla="*/ 161 w 187"/>
                <a:gd name="T11" fmla="*/ 280 h 309"/>
                <a:gd name="T12" fmla="*/ 162 w 187"/>
                <a:gd name="T13" fmla="*/ 293 h 309"/>
                <a:gd name="T14" fmla="*/ 156 w 187"/>
                <a:gd name="T15" fmla="*/ 303 h 309"/>
                <a:gd name="T16" fmla="*/ 147 w 187"/>
                <a:gd name="T17" fmla="*/ 308 h 309"/>
                <a:gd name="T18" fmla="*/ 136 w 187"/>
                <a:gd name="T19" fmla="*/ 299 h 309"/>
                <a:gd name="T20" fmla="*/ 130 w 187"/>
                <a:gd name="T21" fmla="*/ 262 h 309"/>
                <a:gd name="T22" fmla="*/ 120 w 187"/>
                <a:gd name="T23" fmla="*/ 224 h 309"/>
                <a:gd name="T24" fmla="*/ 105 w 187"/>
                <a:gd name="T25" fmla="*/ 188 h 309"/>
                <a:gd name="T26" fmla="*/ 95 w 187"/>
                <a:gd name="T27" fmla="*/ 162 h 309"/>
                <a:gd name="T28" fmla="*/ 92 w 187"/>
                <a:gd name="T29" fmla="*/ 149 h 309"/>
                <a:gd name="T30" fmla="*/ 93 w 187"/>
                <a:gd name="T31" fmla="*/ 140 h 309"/>
                <a:gd name="T32" fmla="*/ 99 w 187"/>
                <a:gd name="T33" fmla="*/ 119 h 309"/>
                <a:gd name="T34" fmla="*/ 108 w 187"/>
                <a:gd name="T35" fmla="*/ 90 h 309"/>
                <a:gd name="T36" fmla="*/ 114 w 187"/>
                <a:gd name="T37" fmla="*/ 68 h 309"/>
                <a:gd name="T38" fmla="*/ 115 w 187"/>
                <a:gd name="T39" fmla="*/ 55 h 309"/>
                <a:gd name="T40" fmla="*/ 111 w 187"/>
                <a:gd name="T41" fmla="*/ 52 h 309"/>
                <a:gd name="T42" fmla="*/ 98 w 187"/>
                <a:gd name="T43" fmla="*/ 51 h 309"/>
                <a:gd name="T44" fmla="*/ 77 w 187"/>
                <a:gd name="T45" fmla="*/ 54 h 309"/>
                <a:gd name="T46" fmla="*/ 54 w 187"/>
                <a:gd name="T47" fmla="*/ 60 h 309"/>
                <a:gd name="T48" fmla="*/ 39 w 187"/>
                <a:gd name="T49" fmla="*/ 63 h 309"/>
                <a:gd name="T50" fmla="*/ 29 w 187"/>
                <a:gd name="T51" fmla="*/ 63 h 309"/>
                <a:gd name="T52" fmla="*/ 18 w 187"/>
                <a:gd name="T53" fmla="*/ 58 h 309"/>
                <a:gd name="T54" fmla="*/ 6 w 187"/>
                <a:gd name="T55" fmla="*/ 46 h 309"/>
                <a:gd name="T56" fmla="*/ 26 w 187"/>
                <a:gd name="T57" fmla="*/ 35 h 309"/>
                <a:gd name="T58" fmla="*/ 60 w 187"/>
                <a:gd name="T59" fmla="*/ 28 h 309"/>
                <a:gd name="T60" fmla="*/ 86 w 187"/>
                <a:gd name="T61" fmla="*/ 22 h 309"/>
                <a:gd name="T62" fmla="*/ 105 w 187"/>
                <a:gd name="T63" fmla="*/ 16 h 309"/>
                <a:gd name="T64" fmla="*/ 117 w 187"/>
                <a:gd name="T65" fmla="*/ 11 h 309"/>
                <a:gd name="T66" fmla="*/ 124 w 187"/>
                <a:gd name="T67" fmla="*/ 6 h 309"/>
                <a:gd name="T68" fmla="*/ 137 w 187"/>
                <a:gd name="T69" fmla="*/ 0 h 309"/>
                <a:gd name="T70" fmla="*/ 143 w 187"/>
                <a:gd name="T71" fmla="*/ 3 h 309"/>
                <a:gd name="T72" fmla="*/ 155 w 187"/>
                <a:gd name="T73" fmla="*/ 10 h 309"/>
                <a:gd name="T74" fmla="*/ 171 w 187"/>
                <a:gd name="T75" fmla="*/ 20 h 309"/>
                <a:gd name="T76" fmla="*/ 182 w 187"/>
                <a:gd name="T77" fmla="*/ 32 h 309"/>
                <a:gd name="T78" fmla="*/ 187 w 187"/>
                <a:gd name="T79" fmla="*/ 39 h 309"/>
                <a:gd name="T80" fmla="*/ 187 w 187"/>
                <a:gd name="T81" fmla="*/ 45 h 309"/>
                <a:gd name="T82" fmla="*/ 182 w 187"/>
                <a:gd name="T83" fmla="*/ 49 h 309"/>
                <a:gd name="T84" fmla="*/ 175 w 187"/>
                <a:gd name="T85" fmla="*/ 54 h 309"/>
                <a:gd name="T86" fmla="*/ 163 w 187"/>
                <a:gd name="T87" fmla="*/ 63 h 309"/>
                <a:gd name="T88" fmla="*/ 152 w 187"/>
                <a:gd name="T89" fmla="*/ 80 h 309"/>
                <a:gd name="T90" fmla="*/ 137 w 187"/>
                <a:gd name="T91" fmla="*/ 108 h 309"/>
                <a:gd name="T92" fmla="*/ 126 w 187"/>
                <a:gd name="T93" fmla="*/ 131 h 309"/>
                <a:gd name="T94" fmla="*/ 121 w 187"/>
                <a:gd name="T95" fmla="*/ 14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309">
                  <a:moveTo>
                    <a:pt x="121" y="149"/>
                  </a:moveTo>
                  <a:lnTo>
                    <a:pt x="121" y="152"/>
                  </a:lnTo>
                  <a:lnTo>
                    <a:pt x="123" y="154"/>
                  </a:lnTo>
                  <a:lnTo>
                    <a:pt x="124" y="159"/>
                  </a:lnTo>
                  <a:lnTo>
                    <a:pt x="126" y="163"/>
                  </a:lnTo>
                  <a:lnTo>
                    <a:pt x="127" y="168"/>
                  </a:lnTo>
                  <a:lnTo>
                    <a:pt x="130" y="173"/>
                  </a:lnTo>
                  <a:lnTo>
                    <a:pt x="133" y="179"/>
                  </a:lnTo>
                  <a:lnTo>
                    <a:pt x="137" y="187"/>
                  </a:lnTo>
                  <a:lnTo>
                    <a:pt x="143" y="201"/>
                  </a:lnTo>
                  <a:lnTo>
                    <a:pt x="149" y="216"/>
                  </a:lnTo>
                  <a:lnTo>
                    <a:pt x="153" y="230"/>
                  </a:lnTo>
                  <a:lnTo>
                    <a:pt x="156" y="246"/>
                  </a:lnTo>
                  <a:lnTo>
                    <a:pt x="158" y="254"/>
                  </a:lnTo>
                  <a:lnTo>
                    <a:pt x="158" y="262"/>
                  </a:lnTo>
                  <a:lnTo>
                    <a:pt x="159" y="268"/>
                  </a:lnTo>
                  <a:lnTo>
                    <a:pt x="161" y="274"/>
                  </a:lnTo>
                  <a:lnTo>
                    <a:pt x="161" y="280"/>
                  </a:lnTo>
                  <a:lnTo>
                    <a:pt x="162" y="286"/>
                  </a:lnTo>
                  <a:lnTo>
                    <a:pt x="162" y="290"/>
                  </a:lnTo>
                  <a:lnTo>
                    <a:pt x="162" y="293"/>
                  </a:lnTo>
                  <a:lnTo>
                    <a:pt x="161" y="297"/>
                  </a:lnTo>
                  <a:lnTo>
                    <a:pt x="159" y="300"/>
                  </a:lnTo>
                  <a:lnTo>
                    <a:pt x="156" y="303"/>
                  </a:lnTo>
                  <a:lnTo>
                    <a:pt x="155" y="305"/>
                  </a:lnTo>
                  <a:lnTo>
                    <a:pt x="150" y="308"/>
                  </a:lnTo>
                  <a:lnTo>
                    <a:pt x="147" y="308"/>
                  </a:lnTo>
                  <a:lnTo>
                    <a:pt x="142" y="309"/>
                  </a:lnTo>
                  <a:lnTo>
                    <a:pt x="137" y="309"/>
                  </a:lnTo>
                  <a:lnTo>
                    <a:pt x="136" y="299"/>
                  </a:lnTo>
                  <a:lnTo>
                    <a:pt x="134" y="287"/>
                  </a:lnTo>
                  <a:lnTo>
                    <a:pt x="131" y="276"/>
                  </a:lnTo>
                  <a:lnTo>
                    <a:pt x="130" y="262"/>
                  </a:lnTo>
                  <a:lnTo>
                    <a:pt x="127" y="251"/>
                  </a:lnTo>
                  <a:lnTo>
                    <a:pt x="123" y="238"/>
                  </a:lnTo>
                  <a:lnTo>
                    <a:pt x="120" y="224"/>
                  </a:lnTo>
                  <a:lnTo>
                    <a:pt x="115" y="211"/>
                  </a:lnTo>
                  <a:lnTo>
                    <a:pt x="109" y="200"/>
                  </a:lnTo>
                  <a:lnTo>
                    <a:pt x="105" y="188"/>
                  </a:lnTo>
                  <a:lnTo>
                    <a:pt x="101" y="178"/>
                  </a:lnTo>
                  <a:lnTo>
                    <a:pt x="98" y="169"/>
                  </a:lnTo>
                  <a:lnTo>
                    <a:pt x="95" y="162"/>
                  </a:lnTo>
                  <a:lnTo>
                    <a:pt x="93" y="156"/>
                  </a:lnTo>
                  <a:lnTo>
                    <a:pt x="93" y="152"/>
                  </a:lnTo>
                  <a:lnTo>
                    <a:pt x="92" y="149"/>
                  </a:lnTo>
                  <a:lnTo>
                    <a:pt x="92" y="147"/>
                  </a:lnTo>
                  <a:lnTo>
                    <a:pt x="93" y="144"/>
                  </a:lnTo>
                  <a:lnTo>
                    <a:pt x="93" y="140"/>
                  </a:lnTo>
                  <a:lnTo>
                    <a:pt x="95" y="134"/>
                  </a:lnTo>
                  <a:lnTo>
                    <a:pt x="96" y="128"/>
                  </a:lnTo>
                  <a:lnTo>
                    <a:pt x="99" y="119"/>
                  </a:lnTo>
                  <a:lnTo>
                    <a:pt x="102" y="111"/>
                  </a:lnTo>
                  <a:lnTo>
                    <a:pt x="105" y="100"/>
                  </a:lnTo>
                  <a:lnTo>
                    <a:pt x="108" y="90"/>
                  </a:lnTo>
                  <a:lnTo>
                    <a:pt x="111" y="81"/>
                  </a:lnTo>
                  <a:lnTo>
                    <a:pt x="112" y="74"/>
                  </a:lnTo>
                  <a:lnTo>
                    <a:pt x="114" y="68"/>
                  </a:lnTo>
                  <a:lnTo>
                    <a:pt x="115" y="63"/>
                  </a:lnTo>
                  <a:lnTo>
                    <a:pt x="115" y="58"/>
                  </a:lnTo>
                  <a:lnTo>
                    <a:pt x="115" y="55"/>
                  </a:lnTo>
                  <a:lnTo>
                    <a:pt x="115" y="54"/>
                  </a:lnTo>
                  <a:lnTo>
                    <a:pt x="112" y="52"/>
                  </a:lnTo>
                  <a:lnTo>
                    <a:pt x="111" y="52"/>
                  </a:lnTo>
                  <a:lnTo>
                    <a:pt x="107" y="51"/>
                  </a:lnTo>
                  <a:lnTo>
                    <a:pt x="102" y="51"/>
                  </a:lnTo>
                  <a:lnTo>
                    <a:pt x="98" y="51"/>
                  </a:lnTo>
                  <a:lnTo>
                    <a:pt x="92" y="52"/>
                  </a:lnTo>
                  <a:lnTo>
                    <a:pt x="85" y="52"/>
                  </a:lnTo>
                  <a:lnTo>
                    <a:pt x="77" y="54"/>
                  </a:lnTo>
                  <a:lnTo>
                    <a:pt x="69" y="55"/>
                  </a:lnTo>
                  <a:lnTo>
                    <a:pt x="61" y="58"/>
                  </a:lnTo>
                  <a:lnTo>
                    <a:pt x="54" y="60"/>
                  </a:lnTo>
                  <a:lnTo>
                    <a:pt x="48" y="61"/>
                  </a:lnTo>
                  <a:lnTo>
                    <a:pt x="44" y="63"/>
                  </a:lnTo>
                  <a:lnTo>
                    <a:pt x="39" y="63"/>
                  </a:lnTo>
                  <a:lnTo>
                    <a:pt x="35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5" y="63"/>
                  </a:lnTo>
                  <a:lnTo>
                    <a:pt x="22" y="61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10" y="51"/>
                  </a:lnTo>
                  <a:lnTo>
                    <a:pt x="6" y="46"/>
                  </a:lnTo>
                  <a:lnTo>
                    <a:pt x="0" y="41"/>
                  </a:lnTo>
                  <a:lnTo>
                    <a:pt x="15" y="38"/>
                  </a:lnTo>
                  <a:lnTo>
                    <a:pt x="26" y="35"/>
                  </a:lnTo>
                  <a:lnTo>
                    <a:pt x="38" y="33"/>
                  </a:lnTo>
                  <a:lnTo>
                    <a:pt x="50" y="30"/>
                  </a:lnTo>
                  <a:lnTo>
                    <a:pt x="60" y="28"/>
                  </a:lnTo>
                  <a:lnTo>
                    <a:pt x="69" y="26"/>
                  </a:lnTo>
                  <a:lnTo>
                    <a:pt x="77" y="23"/>
                  </a:lnTo>
                  <a:lnTo>
                    <a:pt x="86" y="22"/>
                  </a:lnTo>
                  <a:lnTo>
                    <a:pt x="93" y="20"/>
                  </a:lnTo>
                  <a:lnTo>
                    <a:pt x="99" y="17"/>
                  </a:lnTo>
                  <a:lnTo>
                    <a:pt x="105" y="16"/>
                  </a:lnTo>
                  <a:lnTo>
                    <a:pt x="109" y="14"/>
                  </a:lnTo>
                  <a:lnTo>
                    <a:pt x="114" y="13"/>
                  </a:lnTo>
                  <a:lnTo>
                    <a:pt x="117" y="11"/>
                  </a:lnTo>
                  <a:lnTo>
                    <a:pt x="120" y="10"/>
                  </a:lnTo>
                  <a:lnTo>
                    <a:pt x="121" y="10"/>
                  </a:lnTo>
                  <a:lnTo>
                    <a:pt x="124" y="6"/>
                  </a:lnTo>
                  <a:lnTo>
                    <a:pt x="127" y="3"/>
                  </a:lnTo>
                  <a:lnTo>
                    <a:pt x="131" y="1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0" y="1"/>
                  </a:lnTo>
                  <a:lnTo>
                    <a:pt x="143" y="3"/>
                  </a:lnTo>
                  <a:lnTo>
                    <a:pt x="146" y="4"/>
                  </a:lnTo>
                  <a:lnTo>
                    <a:pt x="150" y="7"/>
                  </a:lnTo>
                  <a:lnTo>
                    <a:pt x="155" y="10"/>
                  </a:lnTo>
                  <a:lnTo>
                    <a:pt x="159" y="13"/>
                  </a:lnTo>
                  <a:lnTo>
                    <a:pt x="165" y="16"/>
                  </a:lnTo>
                  <a:lnTo>
                    <a:pt x="171" y="20"/>
                  </a:lnTo>
                  <a:lnTo>
                    <a:pt x="175" y="25"/>
                  </a:lnTo>
                  <a:lnTo>
                    <a:pt x="180" y="29"/>
                  </a:lnTo>
                  <a:lnTo>
                    <a:pt x="182" y="32"/>
                  </a:lnTo>
                  <a:lnTo>
                    <a:pt x="184" y="35"/>
                  </a:lnTo>
                  <a:lnTo>
                    <a:pt x="187" y="38"/>
                  </a:lnTo>
                  <a:lnTo>
                    <a:pt x="187" y="39"/>
                  </a:lnTo>
                  <a:lnTo>
                    <a:pt x="187" y="41"/>
                  </a:lnTo>
                  <a:lnTo>
                    <a:pt x="187" y="44"/>
                  </a:lnTo>
                  <a:lnTo>
                    <a:pt x="187" y="45"/>
                  </a:lnTo>
                  <a:lnTo>
                    <a:pt x="185" y="46"/>
                  </a:lnTo>
                  <a:lnTo>
                    <a:pt x="185" y="48"/>
                  </a:lnTo>
                  <a:lnTo>
                    <a:pt x="182" y="49"/>
                  </a:lnTo>
                  <a:lnTo>
                    <a:pt x="181" y="51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71" y="55"/>
                  </a:lnTo>
                  <a:lnTo>
                    <a:pt x="168" y="58"/>
                  </a:lnTo>
                  <a:lnTo>
                    <a:pt x="163" y="63"/>
                  </a:lnTo>
                  <a:lnTo>
                    <a:pt x="161" y="67"/>
                  </a:lnTo>
                  <a:lnTo>
                    <a:pt x="156" y="74"/>
                  </a:lnTo>
                  <a:lnTo>
                    <a:pt x="152" y="80"/>
                  </a:lnTo>
                  <a:lnTo>
                    <a:pt x="147" y="89"/>
                  </a:lnTo>
                  <a:lnTo>
                    <a:pt x="143" y="98"/>
                  </a:lnTo>
                  <a:lnTo>
                    <a:pt x="137" y="108"/>
                  </a:lnTo>
                  <a:lnTo>
                    <a:pt x="133" y="117"/>
                  </a:lnTo>
                  <a:lnTo>
                    <a:pt x="130" y="125"/>
                  </a:lnTo>
                  <a:lnTo>
                    <a:pt x="126" y="131"/>
                  </a:lnTo>
                  <a:lnTo>
                    <a:pt x="124" y="137"/>
                  </a:lnTo>
                  <a:lnTo>
                    <a:pt x="123" y="141"/>
                  </a:lnTo>
                  <a:lnTo>
                    <a:pt x="121" y="146"/>
                  </a:lnTo>
                  <a:lnTo>
                    <a:pt x="121" y="149"/>
                  </a:lnTo>
                  <a:lnTo>
                    <a:pt x="121" y="14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4452938" y="2801938"/>
              <a:ext cx="1220788" cy="200025"/>
            </a:xfrm>
            <a:custGeom>
              <a:avLst/>
              <a:gdLst>
                <a:gd name="T0" fmla="*/ 644 w 769"/>
                <a:gd name="T1" fmla="*/ 56 h 126"/>
                <a:gd name="T2" fmla="*/ 672 w 769"/>
                <a:gd name="T3" fmla="*/ 54 h 126"/>
                <a:gd name="T4" fmla="*/ 695 w 769"/>
                <a:gd name="T5" fmla="*/ 51 h 126"/>
                <a:gd name="T6" fmla="*/ 715 w 769"/>
                <a:gd name="T7" fmla="*/ 50 h 126"/>
                <a:gd name="T8" fmla="*/ 731 w 769"/>
                <a:gd name="T9" fmla="*/ 49 h 126"/>
                <a:gd name="T10" fmla="*/ 747 w 769"/>
                <a:gd name="T11" fmla="*/ 47 h 126"/>
                <a:gd name="T12" fmla="*/ 762 w 769"/>
                <a:gd name="T13" fmla="*/ 50 h 126"/>
                <a:gd name="T14" fmla="*/ 769 w 769"/>
                <a:gd name="T15" fmla="*/ 53 h 126"/>
                <a:gd name="T16" fmla="*/ 768 w 769"/>
                <a:gd name="T17" fmla="*/ 56 h 126"/>
                <a:gd name="T18" fmla="*/ 765 w 769"/>
                <a:gd name="T19" fmla="*/ 60 h 126"/>
                <a:gd name="T20" fmla="*/ 758 w 769"/>
                <a:gd name="T21" fmla="*/ 66 h 126"/>
                <a:gd name="T22" fmla="*/ 747 w 769"/>
                <a:gd name="T23" fmla="*/ 70 h 126"/>
                <a:gd name="T24" fmla="*/ 733 w 769"/>
                <a:gd name="T25" fmla="*/ 78 h 126"/>
                <a:gd name="T26" fmla="*/ 696 w 769"/>
                <a:gd name="T27" fmla="*/ 92 h 126"/>
                <a:gd name="T28" fmla="*/ 664 w 769"/>
                <a:gd name="T29" fmla="*/ 105 h 126"/>
                <a:gd name="T30" fmla="*/ 636 w 769"/>
                <a:gd name="T31" fmla="*/ 114 h 126"/>
                <a:gd name="T32" fmla="*/ 610 w 769"/>
                <a:gd name="T33" fmla="*/ 120 h 126"/>
                <a:gd name="T34" fmla="*/ 590 w 769"/>
                <a:gd name="T35" fmla="*/ 124 h 126"/>
                <a:gd name="T36" fmla="*/ 577 w 769"/>
                <a:gd name="T37" fmla="*/ 126 h 126"/>
                <a:gd name="T38" fmla="*/ 561 w 769"/>
                <a:gd name="T39" fmla="*/ 124 h 126"/>
                <a:gd name="T40" fmla="*/ 536 w 769"/>
                <a:gd name="T41" fmla="*/ 119 h 126"/>
                <a:gd name="T42" fmla="*/ 501 w 769"/>
                <a:gd name="T43" fmla="*/ 110 h 126"/>
                <a:gd name="T44" fmla="*/ 456 w 769"/>
                <a:gd name="T45" fmla="*/ 98 h 126"/>
                <a:gd name="T46" fmla="*/ 402 w 769"/>
                <a:gd name="T47" fmla="*/ 82 h 126"/>
                <a:gd name="T48" fmla="*/ 348 w 769"/>
                <a:gd name="T49" fmla="*/ 67 h 126"/>
                <a:gd name="T50" fmla="*/ 301 w 769"/>
                <a:gd name="T51" fmla="*/ 56 h 126"/>
                <a:gd name="T52" fmla="*/ 261 w 769"/>
                <a:gd name="T53" fmla="*/ 46 h 126"/>
                <a:gd name="T54" fmla="*/ 231 w 769"/>
                <a:gd name="T55" fmla="*/ 40 h 126"/>
                <a:gd name="T56" fmla="*/ 209 w 769"/>
                <a:gd name="T57" fmla="*/ 35 h 126"/>
                <a:gd name="T58" fmla="*/ 183 w 769"/>
                <a:gd name="T59" fmla="*/ 32 h 126"/>
                <a:gd name="T60" fmla="*/ 156 w 769"/>
                <a:gd name="T61" fmla="*/ 30 h 126"/>
                <a:gd name="T62" fmla="*/ 136 w 769"/>
                <a:gd name="T63" fmla="*/ 25 h 126"/>
                <a:gd name="T64" fmla="*/ 95 w 769"/>
                <a:gd name="T65" fmla="*/ 31 h 126"/>
                <a:gd name="T66" fmla="*/ 64 w 769"/>
                <a:gd name="T67" fmla="*/ 38 h 126"/>
                <a:gd name="T68" fmla="*/ 47 w 769"/>
                <a:gd name="T69" fmla="*/ 43 h 126"/>
                <a:gd name="T70" fmla="*/ 38 w 769"/>
                <a:gd name="T71" fmla="*/ 44 h 126"/>
                <a:gd name="T72" fmla="*/ 34 w 769"/>
                <a:gd name="T73" fmla="*/ 44 h 126"/>
                <a:gd name="T74" fmla="*/ 21 w 769"/>
                <a:gd name="T75" fmla="*/ 32 h 126"/>
                <a:gd name="T76" fmla="*/ 0 w 769"/>
                <a:gd name="T77" fmla="*/ 9 h 126"/>
                <a:gd name="T78" fmla="*/ 35 w 769"/>
                <a:gd name="T79" fmla="*/ 2 h 126"/>
                <a:gd name="T80" fmla="*/ 54 w 769"/>
                <a:gd name="T81" fmla="*/ 0 h 126"/>
                <a:gd name="T82" fmla="*/ 73 w 769"/>
                <a:gd name="T83" fmla="*/ 0 h 126"/>
                <a:gd name="T84" fmla="*/ 102 w 769"/>
                <a:gd name="T85" fmla="*/ 0 h 126"/>
                <a:gd name="T86" fmla="*/ 137 w 769"/>
                <a:gd name="T87" fmla="*/ 2 h 126"/>
                <a:gd name="T88" fmla="*/ 181 w 769"/>
                <a:gd name="T89" fmla="*/ 6 h 126"/>
                <a:gd name="T90" fmla="*/ 225 w 769"/>
                <a:gd name="T91" fmla="*/ 15 h 126"/>
                <a:gd name="T92" fmla="*/ 254 w 769"/>
                <a:gd name="T93" fmla="*/ 19 h 126"/>
                <a:gd name="T94" fmla="*/ 289 w 769"/>
                <a:gd name="T95" fmla="*/ 25 h 126"/>
                <a:gd name="T96" fmla="*/ 327 w 769"/>
                <a:gd name="T97" fmla="*/ 31 h 126"/>
                <a:gd name="T98" fmla="*/ 369 w 769"/>
                <a:gd name="T99" fmla="*/ 37 h 126"/>
                <a:gd name="T100" fmla="*/ 415 w 769"/>
                <a:gd name="T101" fmla="*/ 44 h 126"/>
                <a:gd name="T102" fmla="*/ 461 w 769"/>
                <a:gd name="T103" fmla="*/ 50 h 126"/>
                <a:gd name="T104" fmla="*/ 504 w 769"/>
                <a:gd name="T105" fmla="*/ 54 h 126"/>
                <a:gd name="T106" fmla="*/ 545 w 769"/>
                <a:gd name="T107" fmla="*/ 57 h 126"/>
                <a:gd name="T108" fmla="*/ 581 w 769"/>
                <a:gd name="T109" fmla="*/ 59 h 126"/>
                <a:gd name="T110" fmla="*/ 613 w 769"/>
                <a:gd name="T111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9" h="126">
                  <a:moveTo>
                    <a:pt x="623" y="57"/>
                  </a:moveTo>
                  <a:lnTo>
                    <a:pt x="634" y="56"/>
                  </a:lnTo>
                  <a:lnTo>
                    <a:pt x="644" y="56"/>
                  </a:lnTo>
                  <a:lnTo>
                    <a:pt x="654" y="54"/>
                  </a:lnTo>
                  <a:lnTo>
                    <a:pt x="663" y="54"/>
                  </a:lnTo>
                  <a:lnTo>
                    <a:pt x="672" y="54"/>
                  </a:lnTo>
                  <a:lnTo>
                    <a:pt x="680" y="53"/>
                  </a:lnTo>
                  <a:lnTo>
                    <a:pt x="688" y="53"/>
                  </a:lnTo>
                  <a:lnTo>
                    <a:pt x="695" y="51"/>
                  </a:lnTo>
                  <a:lnTo>
                    <a:pt x="702" y="51"/>
                  </a:lnTo>
                  <a:lnTo>
                    <a:pt x="709" y="51"/>
                  </a:lnTo>
                  <a:lnTo>
                    <a:pt x="715" y="50"/>
                  </a:lnTo>
                  <a:lnTo>
                    <a:pt x="721" y="50"/>
                  </a:lnTo>
                  <a:lnTo>
                    <a:pt x="727" y="49"/>
                  </a:lnTo>
                  <a:lnTo>
                    <a:pt x="731" y="49"/>
                  </a:lnTo>
                  <a:lnTo>
                    <a:pt x="737" y="49"/>
                  </a:lnTo>
                  <a:lnTo>
                    <a:pt x="740" y="47"/>
                  </a:lnTo>
                  <a:lnTo>
                    <a:pt x="747" y="47"/>
                  </a:lnTo>
                  <a:lnTo>
                    <a:pt x="753" y="49"/>
                  </a:lnTo>
                  <a:lnTo>
                    <a:pt x="758" y="49"/>
                  </a:lnTo>
                  <a:lnTo>
                    <a:pt x="762" y="50"/>
                  </a:lnTo>
                  <a:lnTo>
                    <a:pt x="765" y="50"/>
                  </a:lnTo>
                  <a:lnTo>
                    <a:pt x="768" y="51"/>
                  </a:lnTo>
                  <a:lnTo>
                    <a:pt x="769" y="53"/>
                  </a:lnTo>
                  <a:lnTo>
                    <a:pt x="769" y="54"/>
                  </a:lnTo>
                  <a:lnTo>
                    <a:pt x="769" y="54"/>
                  </a:lnTo>
                  <a:lnTo>
                    <a:pt x="768" y="56"/>
                  </a:lnTo>
                  <a:lnTo>
                    <a:pt x="768" y="57"/>
                  </a:lnTo>
                  <a:lnTo>
                    <a:pt x="766" y="59"/>
                  </a:lnTo>
                  <a:lnTo>
                    <a:pt x="765" y="60"/>
                  </a:lnTo>
                  <a:lnTo>
                    <a:pt x="762" y="62"/>
                  </a:lnTo>
                  <a:lnTo>
                    <a:pt x="761" y="63"/>
                  </a:lnTo>
                  <a:lnTo>
                    <a:pt x="758" y="66"/>
                  </a:lnTo>
                  <a:lnTo>
                    <a:pt x="755" y="67"/>
                  </a:lnTo>
                  <a:lnTo>
                    <a:pt x="750" y="69"/>
                  </a:lnTo>
                  <a:lnTo>
                    <a:pt x="747" y="70"/>
                  </a:lnTo>
                  <a:lnTo>
                    <a:pt x="743" y="73"/>
                  </a:lnTo>
                  <a:lnTo>
                    <a:pt x="737" y="75"/>
                  </a:lnTo>
                  <a:lnTo>
                    <a:pt x="733" y="78"/>
                  </a:lnTo>
                  <a:lnTo>
                    <a:pt x="721" y="82"/>
                  </a:lnTo>
                  <a:lnTo>
                    <a:pt x="709" y="88"/>
                  </a:lnTo>
                  <a:lnTo>
                    <a:pt x="696" y="92"/>
                  </a:lnTo>
                  <a:lnTo>
                    <a:pt x="685" y="98"/>
                  </a:lnTo>
                  <a:lnTo>
                    <a:pt x="674" y="101"/>
                  </a:lnTo>
                  <a:lnTo>
                    <a:pt x="664" y="105"/>
                  </a:lnTo>
                  <a:lnTo>
                    <a:pt x="654" y="108"/>
                  </a:lnTo>
                  <a:lnTo>
                    <a:pt x="645" y="111"/>
                  </a:lnTo>
                  <a:lnTo>
                    <a:pt x="636" y="114"/>
                  </a:lnTo>
                  <a:lnTo>
                    <a:pt x="628" y="116"/>
                  </a:lnTo>
                  <a:lnTo>
                    <a:pt x="619" y="119"/>
                  </a:lnTo>
                  <a:lnTo>
                    <a:pt x="610" y="120"/>
                  </a:lnTo>
                  <a:lnTo>
                    <a:pt x="603" y="121"/>
                  </a:lnTo>
                  <a:lnTo>
                    <a:pt x="596" y="123"/>
                  </a:lnTo>
                  <a:lnTo>
                    <a:pt x="590" y="124"/>
                  </a:lnTo>
                  <a:lnTo>
                    <a:pt x="584" y="124"/>
                  </a:lnTo>
                  <a:lnTo>
                    <a:pt x="580" y="126"/>
                  </a:lnTo>
                  <a:lnTo>
                    <a:pt x="577" y="126"/>
                  </a:lnTo>
                  <a:lnTo>
                    <a:pt x="572" y="126"/>
                  </a:lnTo>
                  <a:lnTo>
                    <a:pt x="568" y="124"/>
                  </a:lnTo>
                  <a:lnTo>
                    <a:pt x="561" y="124"/>
                  </a:lnTo>
                  <a:lnTo>
                    <a:pt x="553" y="123"/>
                  </a:lnTo>
                  <a:lnTo>
                    <a:pt x="546" y="121"/>
                  </a:lnTo>
                  <a:lnTo>
                    <a:pt x="536" y="119"/>
                  </a:lnTo>
                  <a:lnTo>
                    <a:pt x="526" y="116"/>
                  </a:lnTo>
                  <a:lnTo>
                    <a:pt x="514" y="113"/>
                  </a:lnTo>
                  <a:lnTo>
                    <a:pt x="501" y="110"/>
                  </a:lnTo>
                  <a:lnTo>
                    <a:pt x="488" y="107"/>
                  </a:lnTo>
                  <a:lnTo>
                    <a:pt x="472" y="103"/>
                  </a:lnTo>
                  <a:lnTo>
                    <a:pt x="456" y="98"/>
                  </a:lnTo>
                  <a:lnTo>
                    <a:pt x="439" y="94"/>
                  </a:lnTo>
                  <a:lnTo>
                    <a:pt x="422" y="88"/>
                  </a:lnTo>
                  <a:lnTo>
                    <a:pt x="402" y="82"/>
                  </a:lnTo>
                  <a:lnTo>
                    <a:pt x="383" y="76"/>
                  </a:lnTo>
                  <a:lnTo>
                    <a:pt x="365" y="72"/>
                  </a:lnTo>
                  <a:lnTo>
                    <a:pt x="348" y="67"/>
                  </a:lnTo>
                  <a:lnTo>
                    <a:pt x="331" y="63"/>
                  </a:lnTo>
                  <a:lnTo>
                    <a:pt x="315" y="59"/>
                  </a:lnTo>
                  <a:lnTo>
                    <a:pt x="301" y="56"/>
                  </a:lnTo>
                  <a:lnTo>
                    <a:pt x="288" y="51"/>
                  </a:lnTo>
                  <a:lnTo>
                    <a:pt x="275" y="49"/>
                  </a:lnTo>
                  <a:lnTo>
                    <a:pt x="261" y="46"/>
                  </a:lnTo>
                  <a:lnTo>
                    <a:pt x="251" y="44"/>
                  </a:lnTo>
                  <a:lnTo>
                    <a:pt x="241" y="41"/>
                  </a:lnTo>
                  <a:lnTo>
                    <a:pt x="231" y="40"/>
                  </a:lnTo>
                  <a:lnTo>
                    <a:pt x="223" y="38"/>
                  </a:lnTo>
                  <a:lnTo>
                    <a:pt x="215" y="37"/>
                  </a:lnTo>
                  <a:lnTo>
                    <a:pt x="209" y="35"/>
                  </a:lnTo>
                  <a:lnTo>
                    <a:pt x="203" y="35"/>
                  </a:lnTo>
                  <a:lnTo>
                    <a:pt x="193" y="34"/>
                  </a:lnTo>
                  <a:lnTo>
                    <a:pt x="183" y="32"/>
                  </a:lnTo>
                  <a:lnTo>
                    <a:pt x="174" y="31"/>
                  </a:lnTo>
                  <a:lnTo>
                    <a:pt x="165" y="30"/>
                  </a:lnTo>
                  <a:lnTo>
                    <a:pt x="156" y="30"/>
                  </a:lnTo>
                  <a:lnTo>
                    <a:pt x="149" y="28"/>
                  </a:lnTo>
                  <a:lnTo>
                    <a:pt x="143" y="27"/>
                  </a:lnTo>
                  <a:lnTo>
                    <a:pt x="136" y="25"/>
                  </a:lnTo>
                  <a:lnTo>
                    <a:pt x="124" y="25"/>
                  </a:lnTo>
                  <a:lnTo>
                    <a:pt x="110" y="28"/>
                  </a:lnTo>
                  <a:lnTo>
                    <a:pt x="95" y="31"/>
                  </a:lnTo>
                  <a:lnTo>
                    <a:pt x="79" y="35"/>
                  </a:lnTo>
                  <a:lnTo>
                    <a:pt x="72" y="37"/>
                  </a:lnTo>
                  <a:lnTo>
                    <a:pt x="64" y="38"/>
                  </a:lnTo>
                  <a:lnTo>
                    <a:pt x="57" y="41"/>
                  </a:lnTo>
                  <a:lnTo>
                    <a:pt x="51" y="41"/>
                  </a:lnTo>
                  <a:lnTo>
                    <a:pt x="47" y="43"/>
                  </a:lnTo>
                  <a:lnTo>
                    <a:pt x="42" y="44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7" y="44"/>
                  </a:lnTo>
                  <a:lnTo>
                    <a:pt x="34" y="44"/>
                  </a:lnTo>
                  <a:lnTo>
                    <a:pt x="31" y="41"/>
                  </a:lnTo>
                  <a:lnTo>
                    <a:pt x="26" y="38"/>
                  </a:lnTo>
                  <a:lnTo>
                    <a:pt x="21" y="32"/>
                  </a:lnTo>
                  <a:lnTo>
                    <a:pt x="15" y="27"/>
                  </a:lnTo>
                  <a:lnTo>
                    <a:pt x="7" y="18"/>
                  </a:lnTo>
                  <a:lnTo>
                    <a:pt x="0" y="9"/>
                  </a:lnTo>
                  <a:lnTo>
                    <a:pt x="12" y="8"/>
                  </a:lnTo>
                  <a:lnTo>
                    <a:pt x="24" y="5"/>
                  </a:lnTo>
                  <a:lnTo>
                    <a:pt x="35" y="2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3" y="0"/>
                  </a:lnTo>
                  <a:lnTo>
                    <a:pt x="82" y="0"/>
                  </a:lnTo>
                  <a:lnTo>
                    <a:pt x="92" y="0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24" y="0"/>
                  </a:lnTo>
                  <a:lnTo>
                    <a:pt x="137" y="2"/>
                  </a:lnTo>
                  <a:lnTo>
                    <a:pt x="152" y="3"/>
                  </a:lnTo>
                  <a:lnTo>
                    <a:pt x="167" y="5"/>
                  </a:lnTo>
                  <a:lnTo>
                    <a:pt x="181" y="6"/>
                  </a:lnTo>
                  <a:lnTo>
                    <a:pt x="199" y="9"/>
                  </a:lnTo>
                  <a:lnTo>
                    <a:pt x="216" y="12"/>
                  </a:lnTo>
                  <a:lnTo>
                    <a:pt x="225" y="15"/>
                  </a:lnTo>
                  <a:lnTo>
                    <a:pt x="234" y="16"/>
                  </a:lnTo>
                  <a:lnTo>
                    <a:pt x="244" y="18"/>
                  </a:lnTo>
                  <a:lnTo>
                    <a:pt x="254" y="19"/>
                  </a:lnTo>
                  <a:lnTo>
                    <a:pt x="266" y="22"/>
                  </a:lnTo>
                  <a:lnTo>
                    <a:pt x="277" y="24"/>
                  </a:lnTo>
                  <a:lnTo>
                    <a:pt x="289" y="25"/>
                  </a:lnTo>
                  <a:lnTo>
                    <a:pt x="301" y="27"/>
                  </a:lnTo>
                  <a:lnTo>
                    <a:pt x="314" y="30"/>
                  </a:lnTo>
                  <a:lnTo>
                    <a:pt x="327" y="31"/>
                  </a:lnTo>
                  <a:lnTo>
                    <a:pt x="340" y="32"/>
                  </a:lnTo>
                  <a:lnTo>
                    <a:pt x="355" y="35"/>
                  </a:lnTo>
                  <a:lnTo>
                    <a:pt x="369" y="37"/>
                  </a:lnTo>
                  <a:lnTo>
                    <a:pt x="384" y="40"/>
                  </a:lnTo>
                  <a:lnTo>
                    <a:pt x="399" y="41"/>
                  </a:lnTo>
                  <a:lnTo>
                    <a:pt x="415" y="44"/>
                  </a:lnTo>
                  <a:lnTo>
                    <a:pt x="431" y="47"/>
                  </a:lnTo>
                  <a:lnTo>
                    <a:pt x="447" y="49"/>
                  </a:lnTo>
                  <a:lnTo>
                    <a:pt x="461" y="50"/>
                  </a:lnTo>
                  <a:lnTo>
                    <a:pt x="476" y="51"/>
                  </a:lnTo>
                  <a:lnTo>
                    <a:pt x="491" y="53"/>
                  </a:lnTo>
                  <a:lnTo>
                    <a:pt x="504" y="54"/>
                  </a:lnTo>
                  <a:lnTo>
                    <a:pt x="518" y="56"/>
                  </a:lnTo>
                  <a:lnTo>
                    <a:pt x="531" y="56"/>
                  </a:lnTo>
                  <a:lnTo>
                    <a:pt x="545" y="57"/>
                  </a:lnTo>
                  <a:lnTo>
                    <a:pt x="556" y="57"/>
                  </a:lnTo>
                  <a:lnTo>
                    <a:pt x="568" y="57"/>
                  </a:lnTo>
                  <a:lnTo>
                    <a:pt x="581" y="59"/>
                  </a:lnTo>
                  <a:lnTo>
                    <a:pt x="591" y="57"/>
                  </a:lnTo>
                  <a:lnTo>
                    <a:pt x="603" y="57"/>
                  </a:lnTo>
                  <a:lnTo>
                    <a:pt x="613" y="57"/>
                  </a:lnTo>
                  <a:lnTo>
                    <a:pt x="623" y="57"/>
                  </a:lnTo>
                  <a:lnTo>
                    <a:pt x="623" y="57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439792" y="1685241"/>
            <a:ext cx="2318547" cy="2326669"/>
            <a:chOff x="5534807" y="1672548"/>
            <a:chExt cx="2318547" cy="2326669"/>
          </a:xfrm>
        </p:grpSpPr>
        <p:sp>
          <p:nvSpPr>
            <p:cNvPr id="46" name="矩形 45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1331640" y="555526"/>
            <a:ext cx="248441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6600" dirty="0" err="1" smtClean="0">
                <a:latin typeface="汉语拼音" panose="000B0604020202020204" pitchFamily="34" charset="0"/>
                <a:ea typeface="GB Pinyinok-B" panose="02010600030101010101" pitchFamily="2" charset="-122"/>
                <a:cs typeface="汉语拼音" panose="000B0604020202020204" pitchFamily="34" charset="0"/>
              </a:rPr>
              <a:t>chā</a:t>
            </a:r>
            <a:r>
              <a:rPr lang="en-US" altLang="zh-CN" sz="6600" dirty="0" smtClean="0">
                <a:latin typeface="汉语拼音" panose="000B0604020202020204" pitchFamily="34" charset="0"/>
                <a:ea typeface="GB Pinyinok-B" panose="02010600030101010101" pitchFamily="2" charset="-122"/>
                <a:cs typeface="汉语拼音" panose="000B0604020202020204" pitchFamily="34" charset="0"/>
              </a:rPr>
              <a:t> </a:t>
            </a:r>
            <a:endParaRPr lang="zh-CN" altLang="en-US" sz="6600" dirty="0">
              <a:latin typeface="汉语拼音" panose="000B0604020202020204" pitchFamily="34" charset="0"/>
              <a:ea typeface="GB Pinyinok-B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1960" y="2512994"/>
            <a:ext cx="4392488" cy="56281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最长的竖笔不要最后才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583808" y="2019703"/>
            <a:ext cx="1753786" cy="1560159"/>
            <a:chOff x="5091113" y="3249613"/>
            <a:chExt cx="1185862" cy="1081087"/>
          </a:xfrm>
        </p:grpSpPr>
        <p:sp>
          <p:nvSpPr>
            <p:cNvPr id="33" name="Freeform 126"/>
            <p:cNvSpPr/>
            <p:nvPr/>
          </p:nvSpPr>
          <p:spPr bwMode="auto">
            <a:xfrm>
              <a:off x="5180013" y="3567113"/>
              <a:ext cx="387350" cy="117475"/>
            </a:xfrm>
            <a:custGeom>
              <a:avLst/>
              <a:gdLst>
                <a:gd name="T0" fmla="*/ 24 w 244"/>
                <a:gd name="T1" fmla="*/ 48 h 74"/>
                <a:gd name="T2" fmla="*/ 31 w 244"/>
                <a:gd name="T3" fmla="*/ 47 h 74"/>
                <a:gd name="T4" fmla="*/ 41 w 244"/>
                <a:gd name="T5" fmla="*/ 44 h 74"/>
                <a:gd name="T6" fmla="*/ 54 w 244"/>
                <a:gd name="T7" fmla="*/ 41 h 74"/>
                <a:gd name="T8" fmla="*/ 69 w 244"/>
                <a:gd name="T9" fmla="*/ 38 h 74"/>
                <a:gd name="T10" fmla="*/ 85 w 244"/>
                <a:gd name="T11" fmla="*/ 33 h 74"/>
                <a:gd name="T12" fmla="*/ 104 w 244"/>
                <a:gd name="T13" fmla="*/ 29 h 74"/>
                <a:gd name="T14" fmla="*/ 126 w 244"/>
                <a:gd name="T15" fmla="*/ 23 h 74"/>
                <a:gd name="T16" fmla="*/ 148 w 244"/>
                <a:gd name="T17" fmla="*/ 17 h 74"/>
                <a:gd name="T18" fmla="*/ 168 w 244"/>
                <a:gd name="T19" fmla="*/ 12 h 74"/>
                <a:gd name="T20" fmla="*/ 186 w 244"/>
                <a:gd name="T21" fmla="*/ 7 h 74"/>
                <a:gd name="T22" fmla="*/ 202 w 244"/>
                <a:gd name="T23" fmla="*/ 4 h 74"/>
                <a:gd name="T24" fmla="*/ 214 w 244"/>
                <a:gd name="T25" fmla="*/ 3 h 74"/>
                <a:gd name="T26" fmla="*/ 224 w 244"/>
                <a:gd name="T27" fmla="*/ 1 h 74"/>
                <a:gd name="T28" fmla="*/ 232 w 244"/>
                <a:gd name="T29" fmla="*/ 0 h 74"/>
                <a:gd name="T30" fmla="*/ 237 w 244"/>
                <a:gd name="T31" fmla="*/ 1 h 74"/>
                <a:gd name="T32" fmla="*/ 241 w 244"/>
                <a:gd name="T33" fmla="*/ 4 h 74"/>
                <a:gd name="T34" fmla="*/ 244 w 244"/>
                <a:gd name="T35" fmla="*/ 12 h 74"/>
                <a:gd name="T36" fmla="*/ 244 w 244"/>
                <a:gd name="T37" fmla="*/ 16 h 74"/>
                <a:gd name="T38" fmla="*/ 240 w 244"/>
                <a:gd name="T39" fmla="*/ 20 h 74"/>
                <a:gd name="T40" fmla="*/ 230 w 244"/>
                <a:gd name="T41" fmla="*/ 26 h 74"/>
                <a:gd name="T42" fmla="*/ 215 w 244"/>
                <a:gd name="T43" fmla="*/ 32 h 74"/>
                <a:gd name="T44" fmla="*/ 197 w 244"/>
                <a:gd name="T45" fmla="*/ 39 h 74"/>
                <a:gd name="T46" fmla="*/ 176 w 244"/>
                <a:gd name="T47" fmla="*/ 45 h 74"/>
                <a:gd name="T48" fmla="*/ 152 w 244"/>
                <a:gd name="T49" fmla="*/ 51 h 74"/>
                <a:gd name="T50" fmla="*/ 116 w 244"/>
                <a:gd name="T51" fmla="*/ 61 h 74"/>
                <a:gd name="T52" fmla="*/ 91 w 244"/>
                <a:gd name="T53" fmla="*/ 67 h 74"/>
                <a:gd name="T54" fmla="*/ 70 w 244"/>
                <a:gd name="T55" fmla="*/ 71 h 74"/>
                <a:gd name="T56" fmla="*/ 56 w 244"/>
                <a:gd name="T57" fmla="*/ 73 h 74"/>
                <a:gd name="T58" fmla="*/ 47 w 244"/>
                <a:gd name="T59" fmla="*/ 74 h 74"/>
                <a:gd name="T60" fmla="*/ 37 w 244"/>
                <a:gd name="T61" fmla="*/ 73 h 74"/>
                <a:gd name="T62" fmla="*/ 21 w 244"/>
                <a:gd name="T63" fmla="*/ 70 h 74"/>
                <a:gd name="T64" fmla="*/ 11 w 244"/>
                <a:gd name="T65" fmla="*/ 66 h 74"/>
                <a:gd name="T66" fmla="*/ 6 w 244"/>
                <a:gd name="T67" fmla="*/ 63 h 74"/>
                <a:gd name="T68" fmla="*/ 3 w 244"/>
                <a:gd name="T69" fmla="*/ 60 h 74"/>
                <a:gd name="T70" fmla="*/ 2 w 244"/>
                <a:gd name="T71" fmla="*/ 57 h 74"/>
                <a:gd name="T72" fmla="*/ 2 w 244"/>
                <a:gd name="T73" fmla="*/ 54 h 74"/>
                <a:gd name="T74" fmla="*/ 3 w 244"/>
                <a:gd name="T75" fmla="*/ 51 h 74"/>
                <a:gd name="T76" fmla="*/ 9 w 244"/>
                <a:gd name="T77" fmla="*/ 49 h 74"/>
                <a:gd name="T78" fmla="*/ 15 w 244"/>
                <a:gd name="T79" fmla="*/ 48 h 74"/>
                <a:gd name="T80" fmla="*/ 21 w 244"/>
                <a:gd name="T81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4" h="74">
                  <a:moveTo>
                    <a:pt x="21" y="48"/>
                  </a:moveTo>
                  <a:lnTo>
                    <a:pt x="24" y="48"/>
                  </a:lnTo>
                  <a:lnTo>
                    <a:pt x="27" y="47"/>
                  </a:lnTo>
                  <a:lnTo>
                    <a:pt x="31" y="47"/>
                  </a:lnTo>
                  <a:lnTo>
                    <a:pt x="37" y="45"/>
                  </a:lnTo>
                  <a:lnTo>
                    <a:pt x="41" y="44"/>
                  </a:lnTo>
                  <a:lnTo>
                    <a:pt x="47" y="42"/>
                  </a:lnTo>
                  <a:lnTo>
                    <a:pt x="54" y="41"/>
                  </a:lnTo>
                  <a:lnTo>
                    <a:pt x="60" y="39"/>
                  </a:lnTo>
                  <a:lnTo>
                    <a:pt x="69" y="38"/>
                  </a:lnTo>
                  <a:lnTo>
                    <a:pt x="76" y="35"/>
                  </a:lnTo>
                  <a:lnTo>
                    <a:pt x="85" y="33"/>
                  </a:lnTo>
                  <a:lnTo>
                    <a:pt x="94" y="31"/>
                  </a:lnTo>
                  <a:lnTo>
                    <a:pt x="104" y="29"/>
                  </a:lnTo>
                  <a:lnTo>
                    <a:pt x="114" y="26"/>
                  </a:lnTo>
                  <a:lnTo>
                    <a:pt x="126" y="23"/>
                  </a:lnTo>
                  <a:lnTo>
                    <a:pt x="138" y="20"/>
                  </a:lnTo>
                  <a:lnTo>
                    <a:pt x="148" y="17"/>
                  </a:lnTo>
                  <a:lnTo>
                    <a:pt x="158" y="14"/>
                  </a:lnTo>
                  <a:lnTo>
                    <a:pt x="168" y="12"/>
                  </a:lnTo>
                  <a:lnTo>
                    <a:pt x="177" y="10"/>
                  </a:lnTo>
                  <a:lnTo>
                    <a:pt x="186" y="7"/>
                  </a:lnTo>
                  <a:lnTo>
                    <a:pt x="195" y="6"/>
                  </a:lnTo>
                  <a:lnTo>
                    <a:pt x="202" y="4"/>
                  </a:lnTo>
                  <a:lnTo>
                    <a:pt x="208" y="3"/>
                  </a:lnTo>
                  <a:lnTo>
                    <a:pt x="214" y="3"/>
                  </a:lnTo>
                  <a:lnTo>
                    <a:pt x="219" y="1"/>
                  </a:lnTo>
                  <a:lnTo>
                    <a:pt x="224" y="1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7" y="1"/>
                  </a:lnTo>
                  <a:lnTo>
                    <a:pt x="238" y="1"/>
                  </a:lnTo>
                  <a:lnTo>
                    <a:pt x="241" y="4"/>
                  </a:lnTo>
                  <a:lnTo>
                    <a:pt x="243" y="7"/>
                  </a:lnTo>
                  <a:lnTo>
                    <a:pt x="244" y="12"/>
                  </a:lnTo>
                  <a:lnTo>
                    <a:pt x="244" y="14"/>
                  </a:lnTo>
                  <a:lnTo>
                    <a:pt x="244" y="16"/>
                  </a:lnTo>
                  <a:lnTo>
                    <a:pt x="243" y="19"/>
                  </a:lnTo>
                  <a:lnTo>
                    <a:pt x="240" y="20"/>
                  </a:lnTo>
                  <a:lnTo>
                    <a:pt x="235" y="23"/>
                  </a:lnTo>
                  <a:lnTo>
                    <a:pt x="230" y="26"/>
                  </a:lnTo>
                  <a:lnTo>
                    <a:pt x="224" y="29"/>
                  </a:lnTo>
                  <a:lnTo>
                    <a:pt x="215" y="32"/>
                  </a:lnTo>
                  <a:lnTo>
                    <a:pt x="206" y="36"/>
                  </a:lnTo>
                  <a:lnTo>
                    <a:pt x="197" y="39"/>
                  </a:lnTo>
                  <a:lnTo>
                    <a:pt x="187" y="42"/>
                  </a:lnTo>
                  <a:lnTo>
                    <a:pt x="176" y="45"/>
                  </a:lnTo>
                  <a:lnTo>
                    <a:pt x="164" y="48"/>
                  </a:lnTo>
                  <a:lnTo>
                    <a:pt x="152" y="51"/>
                  </a:lnTo>
                  <a:lnTo>
                    <a:pt x="141" y="54"/>
                  </a:lnTo>
                  <a:lnTo>
                    <a:pt x="116" y="61"/>
                  </a:lnTo>
                  <a:lnTo>
                    <a:pt x="103" y="64"/>
                  </a:lnTo>
                  <a:lnTo>
                    <a:pt x="91" y="67"/>
                  </a:lnTo>
                  <a:lnTo>
                    <a:pt x="81" y="70"/>
                  </a:lnTo>
                  <a:lnTo>
                    <a:pt x="70" y="71"/>
                  </a:lnTo>
                  <a:lnTo>
                    <a:pt x="63" y="73"/>
                  </a:lnTo>
                  <a:lnTo>
                    <a:pt x="56" y="73"/>
                  </a:lnTo>
                  <a:lnTo>
                    <a:pt x="50" y="74"/>
                  </a:lnTo>
                  <a:lnTo>
                    <a:pt x="47" y="74"/>
                  </a:lnTo>
                  <a:lnTo>
                    <a:pt x="46" y="74"/>
                  </a:lnTo>
                  <a:lnTo>
                    <a:pt x="37" y="73"/>
                  </a:lnTo>
                  <a:lnTo>
                    <a:pt x="28" y="71"/>
                  </a:lnTo>
                  <a:lnTo>
                    <a:pt x="21" y="70"/>
                  </a:lnTo>
                  <a:lnTo>
                    <a:pt x="14" y="67"/>
                  </a:lnTo>
                  <a:lnTo>
                    <a:pt x="11" y="66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1"/>
                  </a:lnTo>
                  <a:lnTo>
                    <a:pt x="3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3" y="51"/>
                  </a:lnTo>
                  <a:lnTo>
                    <a:pt x="6" y="51"/>
                  </a:lnTo>
                  <a:lnTo>
                    <a:pt x="9" y="49"/>
                  </a:lnTo>
                  <a:lnTo>
                    <a:pt x="12" y="49"/>
                  </a:lnTo>
                  <a:lnTo>
                    <a:pt x="15" y="48"/>
                  </a:lnTo>
                  <a:lnTo>
                    <a:pt x="21" y="48"/>
                  </a:lnTo>
                  <a:lnTo>
                    <a:pt x="21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27"/>
            <p:cNvSpPr/>
            <p:nvPr/>
          </p:nvSpPr>
          <p:spPr bwMode="auto">
            <a:xfrm>
              <a:off x="5262563" y="3249613"/>
              <a:ext cx="234950" cy="1076325"/>
            </a:xfrm>
            <a:custGeom>
              <a:avLst/>
              <a:gdLst>
                <a:gd name="T0" fmla="*/ 78 w 148"/>
                <a:gd name="T1" fmla="*/ 570 h 678"/>
                <a:gd name="T2" fmla="*/ 81 w 148"/>
                <a:gd name="T3" fmla="*/ 553 h 678"/>
                <a:gd name="T4" fmla="*/ 84 w 148"/>
                <a:gd name="T5" fmla="*/ 525 h 678"/>
                <a:gd name="T6" fmla="*/ 87 w 148"/>
                <a:gd name="T7" fmla="*/ 487 h 678"/>
                <a:gd name="T8" fmla="*/ 90 w 148"/>
                <a:gd name="T9" fmla="*/ 438 h 678"/>
                <a:gd name="T10" fmla="*/ 91 w 148"/>
                <a:gd name="T11" fmla="*/ 381 h 678"/>
                <a:gd name="T12" fmla="*/ 93 w 148"/>
                <a:gd name="T13" fmla="*/ 325 h 678"/>
                <a:gd name="T14" fmla="*/ 94 w 148"/>
                <a:gd name="T15" fmla="*/ 276 h 678"/>
                <a:gd name="T16" fmla="*/ 94 w 148"/>
                <a:gd name="T17" fmla="*/ 233 h 678"/>
                <a:gd name="T18" fmla="*/ 93 w 148"/>
                <a:gd name="T19" fmla="*/ 197 h 678"/>
                <a:gd name="T20" fmla="*/ 91 w 148"/>
                <a:gd name="T21" fmla="*/ 166 h 678"/>
                <a:gd name="T22" fmla="*/ 89 w 148"/>
                <a:gd name="T23" fmla="*/ 118 h 678"/>
                <a:gd name="T24" fmla="*/ 89 w 148"/>
                <a:gd name="T25" fmla="*/ 82 h 678"/>
                <a:gd name="T26" fmla="*/ 87 w 148"/>
                <a:gd name="T27" fmla="*/ 54 h 678"/>
                <a:gd name="T28" fmla="*/ 83 w 148"/>
                <a:gd name="T29" fmla="*/ 35 h 678"/>
                <a:gd name="T30" fmla="*/ 78 w 148"/>
                <a:gd name="T31" fmla="*/ 22 h 678"/>
                <a:gd name="T32" fmla="*/ 71 w 148"/>
                <a:gd name="T33" fmla="*/ 13 h 678"/>
                <a:gd name="T34" fmla="*/ 68 w 148"/>
                <a:gd name="T35" fmla="*/ 7 h 678"/>
                <a:gd name="T36" fmla="*/ 70 w 148"/>
                <a:gd name="T37" fmla="*/ 3 h 678"/>
                <a:gd name="T38" fmla="*/ 77 w 148"/>
                <a:gd name="T39" fmla="*/ 0 h 678"/>
                <a:gd name="T40" fmla="*/ 90 w 148"/>
                <a:gd name="T41" fmla="*/ 0 h 678"/>
                <a:gd name="T42" fmla="*/ 112 w 148"/>
                <a:gd name="T43" fmla="*/ 7 h 678"/>
                <a:gd name="T44" fmla="*/ 126 w 148"/>
                <a:gd name="T45" fmla="*/ 15 h 678"/>
                <a:gd name="T46" fmla="*/ 135 w 148"/>
                <a:gd name="T47" fmla="*/ 20 h 678"/>
                <a:gd name="T48" fmla="*/ 145 w 148"/>
                <a:gd name="T49" fmla="*/ 35 h 678"/>
                <a:gd name="T50" fmla="*/ 147 w 148"/>
                <a:gd name="T51" fmla="*/ 50 h 678"/>
                <a:gd name="T52" fmla="*/ 140 w 148"/>
                <a:gd name="T53" fmla="*/ 66 h 678"/>
                <a:gd name="T54" fmla="*/ 135 w 148"/>
                <a:gd name="T55" fmla="*/ 80 h 678"/>
                <a:gd name="T56" fmla="*/ 129 w 148"/>
                <a:gd name="T57" fmla="*/ 105 h 678"/>
                <a:gd name="T58" fmla="*/ 128 w 148"/>
                <a:gd name="T59" fmla="*/ 112 h 678"/>
                <a:gd name="T60" fmla="*/ 128 w 148"/>
                <a:gd name="T61" fmla="*/ 124 h 678"/>
                <a:gd name="T62" fmla="*/ 128 w 148"/>
                <a:gd name="T63" fmla="*/ 139 h 678"/>
                <a:gd name="T64" fmla="*/ 126 w 148"/>
                <a:gd name="T65" fmla="*/ 156 h 678"/>
                <a:gd name="T66" fmla="*/ 126 w 148"/>
                <a:gd name="T67" fmla="*/ 178 h 678"/>
                <a:gd name="T68" fmla="*/ 126 w 148"/>
                <a:gd name="T69" fmla="*/ 204 h 678"/>
                <a:gd name="T70" fmla="*/ 126 w 148"/>
                <a:gd name="T71" fmla="*/ 232 h 678"/>
                <a:gd name="T72" fmla="*/ 126 w 148"/>
                <a:gd name="T73" fmla="*/ 264 h 678"/>
                <a:gd name="T74" fmla="*/ 126 w 148"/>
                <a:gd name="T75" fmla="*/ 301 h 678"/>
                <a:gd name="T76" fmla="*/ 126 w 148"/>
                <a:gd name="T77" fmla="*/ 338 h 678"/>
                <a:gd name="T78" fmla="*/ 126 w 148"/>
                <a:gd name="T79" fmla="*/ 406 h 678"/>
                <a:gd name="T80" fmla="*/ 125 w 148"/>
                <a:gd name="T81" fmla="*/ 476 h 678"/>
                <a:gd name="T82" fmla="*/ 122 w 148"/>
                <a:gd name="T83" fmla="*/ 533 h 678"/>
                <a:gd name="T84" fmla="*/ 118 w 148"/>
                <a:gd name="T85" fmla="*/ 578 h 678"/>
                <a:gd name="T86" fmla="*/ 113 w 148"/>
                <a:gd name="T87" fmla="*/ 610 h 678"/>
                <a:gd name="T88" fmla="*/ 109 w 148"/>
                <a:gd name="T89" fmla="*/ 630 h 678"/>
                <a:gd name="T90" fmla="*/ 103 w 148"/>
                <a:gd name="T91" fmla="*/ 646 h 678"/>
                <a:gd name="T92" fmla="*/ 99 w 148"/>
                <a:gd name="T93" fmla="*/ 660 h 678"/>
                <a:gd name="T94" fmla="*/ 93 w 148"/>
                <a:gd name="T95" fmla="*/ 668 h 678"/>
                <a:gd name="T96" fmla="*/ 86 w 148"/>
                <a:gd name="T97" fmla="*/ 678 h 678"/>
                <a:gd name="T98" fmla="*/ 75 w 148"/>
                <a:gd name="T99" fmla="*/ 674 h 678"/>
                <a:gd name="T100" fmla="*/ 70 w 148"/>
                <a:gd name="T101" fmla="*/ 664 h 678"/>
                <a:gd name="T102" fmla="*/ 64 w 148"/>
                <a:gd name="T103" fmla="*/ 646 h 678"/>
                <a:gd name="T104" fmla="*/ 52 w 148"/>
                <a:gd name="T105" fmla="*/ 629 h 678"/>
                <a:gd name="T106" fmla="*/ 35 w 148"/>
                <a:gd name="T107" fmla="*/ 611 h 678"/>
                <a:gd name="T108" fmla="*/ 16 w 148"/>
                <a:gd name="T109" fmla="*/ 597 h 678"/>
                <a:gd name="T110" fmla="*/ 4 w 148"/>
                <a:gd name="T111" fmla="*/ 585 h 678"/>
                <a:gd name="T112" fmla="*/ 0 w 148"/>
                <a:gd name="T113" fmla="*/ 576 h 678"/>
                <a:gd name="T114" fmla="*/ 5 w 148"/>
                <a:gd name="T115" fmla="*/ 575 h 678"/>
                <a:gd name="T116" fmla="*/ 20 w 148"/>
                <a:gd name="T117" fmla="*/ 576 h 678"/>
                <a:gd name="T118" fmla="*/ 43 w 148"/>
                <a:gd name="T119" fmla="*/ 582 h 678"/>
                <a:gd name="T120" fmla="*/ 62 w 148"/>
                <a:gd name="T121" fmla="*/ 585 h 678"/>
                <a:gd name="T122" fmla="*/ 74 w 148"/>
                <a:gd name="T123" fmla="*/ 58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" h="678">
                  <a:moveTo>
                    <a:pt x="75" y="576"/>
                  </a:moveTo>
                  <a:lnTo>
                    <a:pt x="77" y="575"/>
                  </a:lnTo>
                  <a:lnTo>
                    <a:pt x="78" y="570"/>
                  </a:lnTo>
                  <a:lnTo>
                    <a:pt x="80" y="566"/>
                  </a:lnTo>
                  <a:lnTo>
                    <a:pt x="80" y="560"/>
                  </a:lnTo>
                  <a:lnTo>
                    <a:pt x="81" y="553"/>
                  </a:lnTo>
                  <a:lnTo>
                    <a:pt x="83" y="546"/>
                  </a:lnTo>
                  <a:lnTo>
                    <a:pt x="84" y="535"/>
                  </a:lnTo>
                  <a:lnTo>
                    <a:pt x="84" y="525"/>
                  </a:lnTo>
                  <a:lnTo>
                    <a:pt x="86" y="514"/>
                  </a:lnTo>
                  <a:lnTo>
                    <a:pt x="87" y="500"/>
                  </a:lnTo>
                  <a:lnTo>
                    <a:pt x="87" y="487"/>
                  </a:lnTo>
                  <a:lnTo>
                    <a:pt x="89" y="471"/>
                  </a:lnTo>
                  <a:lnTo>
                    <a:pt x="90" y="455"/>
                  </a:lnTo>
                  <a:lnTo>
                    <a:pt x="90" y="438"/>
                  </a:lnTo>
                  <a:lnTo>
                    <a:pt x="91" y="420"/>
                  </a:lnTo>
                  <a:lnTo>
                    <a:pt x="91" y="400"/>
                  </a:lnTo>
                  <a:lnTo>
                    <a:pt x="91" y="381"/>
                  </a:lnTo>
                  <a:lnTo>
                    <a:pt x="93" y="360"/>
                  </a:lnTo>
                  <a:lnTo>
                    <a:pt x="93" y="343"/>
                  </a:lnTo>
                  <a:lnTo>
                    <a:pt x="93" y="325"/>
                  </a:lnTo>
                  <a:lnTo>
                    <a:pt x="93" y="308"/>
                  </a:lnTo>
                  <a:lnTo>
                    <a:pt x="94" y="292"/>
                  </a:lnTo>
                  <a:lnTo>
                    <a:pt x="94" y="276"/>
                  </a:lnTo>
                  <a:lnTo>
                    <a:pt x="94" y="261"/>
                  </a:lnTo>
                  <a:lnTo>
                    <a:pt x="94" y="247"/>
                  </a:lnTo>
                  <a:lnTo>
                    <a:pt x="94" y="233"/>
                  </a:lnTo>
                  <a:lnTo>
                    <a:pt x="93" y="220"/>
                  </a:lnTo>
                  <a:lnTo>
                    <a:pt x="93" y="207"/>
                  </a:lnTo>
                  <a:lnTo>
                    <a:pt x="93" y="197"/>
                  </a:lnTo>
                  <a:lnTo>
                    <a:pt x="93" y="185"/>
                  </a:lnTo>
                  <a:lnTo>
                    <a:pt x="91" y="175"/>
                  </a:lnTo>
                  <a:lnTo>
                    <a:pt x="91" y="166"/>
                  </a:lnTo>
                  <a:lnTo>
                    <a:pt x="90" y="149"/>
                  </a:lnTo>
                  <a:lnTo>
                    <a:pt x="90" y="133"/>
                  </a:lnTo>
                  <a:lnTo>
                    <a:pt x="89" y="118"/>
                  </a:lnTo>
                  <a:lnTo>
                    <a:pt x="89" y="105"/>
                  </a:lnTo>
                  <a:lnTo>
                    <a:pt x="89" y="92"/>
                  </a:lnTo>
                  <a:lnTo>
                    <a:pt x="89" y="82"/>
                  </a:lnTo>
                  <a:lnTo>
                    <a:pt x="89" y="71"/>
                  </a:lnTo>
                  <a:lnTo>
                    <a:pt x="89" y="63"/>
                  </a:lnTo>
                  <a:lnTo>
                    <a:pt x="87" y="54"/>
                  </a:lnTo>
                  <a:lnTo>
                    <a:pt x="86" y="47"/>
                  </a:lnTo>
                  <a:lnTo>
                    <a:pt x="84" y="41"/>
                  </a:lnTo>
                  <a:lnTo>
                    <a:pt x="83" y="35"/>
                  </a:lnTo>
                  <a:lnTo>
                    <a:pt x="81" y="31"/>
                  </a:lnTo>
                  <a:lnTo>
                    <a:pt x="80" y="26"/>
                  </a:lnTo>
                  <a:lnTo>
                    <a:pt x="78" y="22"/>
                  </a:lnTo>
                  <a:lnTo>
                    <a:pt x="75" y="17"/>
                  </a:lnTo>
                  <a:lnTo>
                    <a:pt x="72" y="16"/>
                  </a:lnTo>
                  <a:lnTo>
                    <a:pt x="71" y="13"/>
                  </a:lnTo>
                  <a:lnTo>
                    <a:pt x="68" y="12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6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1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6" y="1"/>
                  </a:lnTo>
                  <a:lnTo>
                    <a:pt x="102" y="3"/>
                  </a:lnTo>
                  <a:lnTo>
                    <a:pt x="112" y="7"/>
                  </a:lnTo>
                  <a:lnTo>
                    <a:pt x="118" y="9"/>
                  </a:lnTo>
                  <a:lnTo>
                    <a:pt x="122" y="12"/>
                  </a:lnTo>
                  <a:lnTo>
                    <a:pt x="126" y="15"/>
                  </a:lnTo>
                  <a:lnTo>
                    <a:pt x="129" y="16"/>
                  </a:lnTo>
                  <a:lnTo>
                    <a:pt x="134" y="19"/>
                  </a:lnTo>
                  <a:lnTo>
                    <a:pt x="135" y="20"/>
                  </a:lnTo>
                  <a:lnTo>
                    <a:pt x="140" y="26"/>
                  </a:lnTo>
                  <a:lnTo>
                    <a:pt x="144" y="31"/>
                  </a:lnTo>
                  <a:lnTo>
                    <a:pt x="145" y="35"/>
                  </a:lnTo>
                  <a:lnTo>
                    <a:pt x="148" y="39"/>
                  </a:lnTo>
                  <a:lnTo>
                    <a:pt x="148" y="45"/>
                  </a:lnTo>
                  <a:lnTo>
                    <a:pt x="147" y="50"/>
                  </a:lnTo>
                  <a:lnTo>
                    <a:pt x="144" y="55"/>
                  </a:lnTo>
                  <a:lnTo>
                    <a:pt x="143" y="63"/>
                  </a:lnTo>
                  <a:lnTo>
                    <a:pt x="140" y="66"/>
                  </a:lnTo>
                  <a:lnTo>
                    <a:pt x="138" y="70"/>
                  </a:lnTo>
                  <a:lnTo>
                    <a:pt x="137" y="76"/>
                  </a:lnTo>
                  <a:lnTo>
                    <a:pt x="135" y="80"/>
                  </a:lnTo>
                  <a:lnTo>
                    <a:pt x="132" y="92"/>
                  </a:lnTo>
                  <a:lnTo>
                    <a:pt x="129" y="104"/>
                  </a:lnTo>
                  <a:lnTo>
                    <a:pt x="129" y="105"/>
                  </a:lnTo>
                  <a:lnTo>
                    <a:pt x="129" y="106"/>
                  </a:lnTo>
                  <a:lnTo>
                    <a:pt x="129" y="109"/>
                  </a:lnTo>
                  <a:lnTo>
                    <a:pt x="128" y="112"/>
                  </a:lnTo>
                  <a:lnTo>
                    <a:pt x="128" y="115"/>
                  </a:lnTo>
                  <a:lnTo>
                    <a:pt x="128" y="120"/>
                  </a:lnTo>
                  <a:lnTo>
                    <a:pt x="128" y="124"/>
                  </a:lnTo>
                  <a:lnTo>
                    <a:pt x="128" y="128"/>
                  </a:lnTo>
                  <a:lnTo>
                    <a:pt x="128" y="133"/>
                  </a:lnTo>
                  <a:lnTo>
                    <a:pt x="128" y="139"/>
                  </a:lnTo>
                  <a:lnTo>
                    <a:pt x="128" y="144"/>
                  </a:lnTo>
                  <a:lnTo>
                    <a:pt x="126" y="150"/>
                  </a:lnTo>
                  <a:lnTo>
                    <a:pt x="126" y="156"/>
                  </a:lnTo>
                  <a:lnTo>
                    <a:pt x="126" y="163"/>
                  </a:lnTo>
                  <a:lnTo>
                    <a:pt x="126" y="171"/>
                  </a:lnTo>
                  <a:lnTo>
                    <a:pt x="126" y="178"/>
                  </a:lnTo>
                  <a:lnTo>
                    <a:pt x="126" y="187"/>
                  </a:lnTo>
                  <a:lnTo>
                    <a:pt x="126" y="194"/>
                  </a:lnTo>
                  <a:lnTo>
                    <a:pt x="126" y="204"/>
                  </a:lnTo>
                  <a:lnTo>
                    <a:pt x="126" y="213"/>
                  </a:lnTo>
                  <a:lnTo>
                    <a:pt x="126" y="222"/>
                  </a:lnTo>
                  <a:lnTo>
                    <a:pt x="126" y="232"/>
                  </a:lnTo>
                  <a:lnTo>
                    <a:pt x="126" y="242"/>
                  </a:lnTo>
                  <a:lnTo>
                    <a:pt x="126" y="254"/>
                  </a:lnTo>
                  <a:lnTo>
                    <a:pt x="126" y="264"/>
                  </a:lnTo>
                  <a:lnTo>
                    <a:pt x="126" y="276"/>
                  </a:lnTo>
                  <a:lnTo>
                    <a:pt x="126" y="287"/>
                  </a:lnTo>
                  <a:lnTo>
                    <a:pt x="126" y="301"/>
                  </a:lnTo>
                  <a:lnTo>
                    <a:pt x="126" y="312"/>
                  </a:lnTo>
                  <a:lnTo>
                    <a:pt x="126" y="325"/>
                  </a:lnTo>
                  <a:lnTo>
                    <a:pt x="126" y="338"/>
                  </a:lnTo>
                  <a:lnTo>
                    <a:pt x="126" y="353"/>
                  </a:lnTo>
                  <a:lnTo>
                    <a:pt x="126" y="379"/>
                  </a:lnTo>
                  <a:lnTo>
                    <a:pt x="126" y="406"/>
                  </a:lnTo>
                  <a:lnTo>
                    <a:pt x="125" y="430"/>
                  </a:lnTo>
                  <a:lnTo>
                    <a:pt x="125" y="454"/>
                  </a:lnTo>
                  <a:lnTo>
                    <a:pt x="125" y="476"/>
                  </a:lnTo>
                  <a:lnTo>
                    <a:pt x="124" y="496"/>
                  </a:lnTo>
                  <a:lnTo>
                    <a:pt x="124" y="515"/>
                  </a:lnTo>
                  <a:lnTo>
                    <a:pt x="122" y="533"/>
                  </a:lnTo>
                  <a:lnTo>
                    <a:pt x="121" y="549"/>
                  </a:lnTo>
                  <a:lnTo>
                    <a:pt x="119" y="563"/>
                  </a:lnTo>
                  <a:lnTo>
                    <a:pt x="118" y="578"/>
                  </a:lnTo>
                  <a:lnTo>
                    <a:pt x="116" y="589"/>
                  </a:lnTo>
                  <a:lnTo>
                    <a:pt x="115" y="600"/>
                  </a:lnTo>
                  <a:lnTo>
                    <a:pt x="113" y="610"/>
                  </a:lnTo>
                  <a:lnTo>
                    <a:pt x="112" y="617"/>
                  </a:lnTo>
                  <a:lnTo>
                    <a:pt x="110" y="624"/>
                  </a:lnTo>
                  <a:lnTo>
                    <a:pt x="109" y="630"/>
                  </a:lnTo>
                  <a:lnTo>
                    <a:pt x="108" y="636"/>
                  </a:lnTo>
                  <a:lnTo>
                    <a:pt x="105" y="642"/>
                  </a:lnTo>
                  <a:lnTo>
                    <a:pt x="103" y="646"/>
                  </a:lnTo>
                  <a:lnTo>
                    <a:pt x="102" y="652"/>
                  </a:lnTo>
                  <a:lnTo>
                    <a:pt x="100" y="655"/>
                  </a:lnTo>
                  <a:lnTo>
                    <a:pt x="99" y="660"/>
                  </a:lnTo>
                  <a:lnTo>
                    <a:pt x="97" y="662"/>
                  </a:lnTo>
                  <a:lnTo>
                    <a:pt x="94" y="665"/>
                  </a:lnTo>
                  <a:lnTo>
                    <a:pt x="93" y="668"/>
                  </a:lnTo>
                  <a:lnTo>
                    <a:pt x="90" y="673"/>
                  </a:lnTo>
                  <a:lnTo>
                    <a:pt x="87" y="676"/>
                  </a:lnTo>
                  <a:lnTo>
                    <a:pt x="86" y="678"/>
                  </a:lnTo>
                  <a:lnTo>
                    <a:pt x="81" y="677"/>
                  </a:lnTo>
                  <a:lnTo>
                    <a:pt x="78" y="676"/>
                  </a:lnTo>
                  <a:lnTo>
                    <a:pt x="75" y="674"/>
                  </a:lnTo>
                  <a:lnTo>
                    <a:pt x="74" y="671"/>
                  </a:lnTo>
                  <a:lnTo>
                    <a:pt x="71" y="668"/>
                  </a:lnTo>
                  <a:lnTo>
                    <a:pt x="70" y="664"/>
                  </a:lnTo>
                  <a:lnTo>
                    <a:pt x="68" y="658"/>
                  </a:lnTo>
                  <a:lnTo>
                    <a:pt x="67" y="652"/>
                  </a:lnTo>
                  <a:lnTo>
                    <a:pt x="64" y="646"/>
                  </a:lnTo>
                  <a:lnTo>
                    <a:pt x="61" y="641"/>
                  </a:lnTo>
                  <a:lnTo>
                    <a:pt x="56" y="635"/>
                  </a:lnTo>
                  <a:lnTo>
                    <a:pt x="52" y="629"/>
                  </a:lnTo>
                  <a:lnTo>
                    <a:pt x="46" y="623"/>
                  </a:lnTo>
                  <a:lnTo>
                    <a:pt x="42" y="617"/>
                  </a:lnTo>
                  <a:lnTo>
                    <a:pt x="35" y="611"/>
                  </a:lnTo>
                  <a:lnTo>
                    <a:pt x="29" y="606"/>
                  </a:lnTo>
                  <a:lnTo>
                    <a:pt x="21" y="601"/>
                  </a:lnTo>
                  <a:lnTo>
                    <a:pt x="16" y="597"/>
                  </a:lnTo>
                  <a:lnTo>
                    <a:pt x="11" y="592"/>
                  </a:lnTo>
                  <a:lnTo>
                    <a:pt x="7" y="588"/>
                  </a:lnTo>
                  <a:lnTo>
                    <a:pt x="4" y="585"/>
                  </a:lnTo>
                  <a:lnTo>
                    <a:pt x="1" y="582"/>
                  </a:lnTo>
                  <a:lnTo>
                    <a:pt x="0" y="579"/>
                  </a:lnTo>
                  <a:lnTo>
                    <a:pt x="0" y="576"/>
                  </a:lnTo>
                  <a:lnTo>
                    <a:pt x="1" y="576"/>
                  </a:lnTo>
                  <a:lnTo>
                    <a:pt x="2" y="575"/>
                  </a:lnTo>
                  <a:lnTo>
                    <a:pt x="5" y="575"/>
                  </a:lnTo>
                  <a:lnTo>
                    <a:pt x="8" y="575"/>
                  </a:lnTo>
                  <a:lnTo>
                    <a:pt x="14" y="575"/>
                  </a:lnTo>
                  <a:lnTo>
                    <a:pt x="20" y="576"/>
                  </a:lnTo>
                  <a:lnTo>
                    <a:pt x="27" y="578"/>
                  </a:lnTo>
                  <a:lnTo>
                    <a:pt x="35" y="581"/>
                  </a:lnTo>
                  <a:lnTo>
                    <a:pt x="43" y="582"/>
                  </a:lnTo>
                  <a:lnTo>
                    <a:pt x="51" y="584"/>
                  </a:lnTo>
                  <a:lnTo>
                    <a:pt x="56" y="585"/>
                  </a:lnTo>
                  <a:lnTo>
                    <a:pt x="62" y="585"/>
                  </a:lnTo>
                  <a:lnTo>
                    <a:pt x="67" y="584"/>
                  </a:lnTo>
                  <a:lnTo>
                    <a:pt x="71" y="582"/>
                  </a:lnTo>
                  <a:lnTo>
                    <a:pt x="74" y="581"/>
                  </a:lnTo>
                  <a:lnTo>
                    <a:pt x="75" y="576"/>
                  </a:lnTo>
                  <a:lnTo>
                    <a:pt x="75" y="57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8"/>
            <p:cNvSpPr/>
            <p:nvPr/>
          </p:nvSpPr>
          <p:spPr bwMode="auto">
            <a:xfrm>
              <a:off x="5091113" y="3752850"/>
              <a:ext cx="461963" cy="307975"/>
            </a:xfrm>
            <a:custGeom>
              <a:avLst/>
              <a:gdLst>
                <a:gd name="T0" fmla="*/ 189 w 291"/>
                <a:gd name="T1" fmla="*/ 94 h 194"/>
                <a:gd name="T2" fmla="*/ 167 w 291"/>
                <a:gd name="T3" fmla="*/ 112 h 194"/>
                <a:gd name="T4" fmla="*/ 150 w 291"/>
                <a:gd name="T5" fmla="*/ 127 h 194"/>
                <a:gd name="T6" fmla="*/ 132 w 291"/>
                <a:gd name="T7" fmla="*/ 140 h 194"/>
                <a:gd name="T8" fmla="*/ 118 w 291"/>
                <a:gd name="T9" fmla="*/ 150 h 194"/>
                <a:gd name="T10" fmla="*/ 105 w 291"/>
                <a:gd name="T11" fmla="*/ 160 h 194"/>
                <a:gd name="T12" fmla="*/ 94 w 291"/>
                <a:gd name="T13" fmla="*/ 167 h 194"/>
                <a:gd name="T14" fmla="*/ 86 w 291"/>
                <a:gd name="T15" fmla="*/ 173 h 194"/>
                <a:gd name="T16" fmla="*/ 77 w 291"/>
                <a:gd name="T17" fmla="*/ 179 h 194"/>
                <a:gd name="T18" fmla="*/ 67 w 291"/>
                <a:gd name="T19" fmla="*/ 186 h 194"/>
                <a:gd name="T20" fmla="*/ 58 w 291"/>
                <a:gd name="T21" fmla="*/ 191 h 194"/>
                <a:gd name="T22" fmla="*/ 51 w 291"/>
                <a:gd name="T23" fmla="*/ 194 h 194"/>
                <a:gd name="T24" fmla="*/ 45 w 291"/>
                <a:gd name="T25" fmla="*/ 194 h 194"/>
                <a:gd name="T26" fmla="*/ 39 w 291"/>
                <a:gd name="T27" fmla="*/ 191 h 194"/>
                <a:gd name="T28" fmla="*/ 32 w 291"/>
                <a:gd name="T29" fmla="*/ 186 h 194"/>
                <a:gd name="T30" fmla="*/ 24 w 291"/>
                <a:gd name="T31" fmla="*/ 179 h 194"/>
                <a:gd name="T32" fmla="*/ 14 w 291"/>
                <a:gd name="T33" fmla="*/ 170 h 194"/>
                <a:gd name="T34" fmla="*/ 5 w 291"/>
                <a:gd name="T35" fmla="*/ 162 h 194"/>
                <a:gd name="T36" fmla="*/ 1 w 291"/>
                <a:gd name="T37" fmla="*/ 154 h 194"/>
                <a:gd name="T38" fmla="*/ 0 w 291"/>
                <a:gd name="T39" fmla="*/ 147 h 194"/>
                <a:gd name="T40" fmla="*/ 1 w 291"/>
                <a:gd name="T41" fmla="*/ 141 h 194"/>
                <a:gd name="T42" fmla="*/ 4 w 291"/>
                <a:gd name="T43" fmla="*/ 137 h 194"/>
                <a:gd name="T44" fmla="*/ 11 w 291"/>
                <a:gd name="T45" fmla="*/ 135 h 194"/>
                <a:gd name="T46" fmla="*/ 20 w 291"/>
                <a:gd name="T47" fmla="*/ 134 h 194"/>
                <a:gd name="T48" fmla="*/ 32 w 291"/>
                <a:gd name="T49" fmla="*/ 134 h 194"/>
                <a:gd name="T50" fmla="*/ 40 w 291"/>
                <a:gd name="T51" fmla="*/ 134 h 194"/>
                <a:gd name="T52" fmla="*/ 54 w 291"/>
                <a:gd name="T53" fmla="*/ 132 h 194"/>
                <a:gd name="T54" fmla="*/ 62 w 291"/>
                <a:gd name="T55" fmla="*/ 129 h 194"/>
                <a:gd name="T56" fmla="*/ 67 w 291"/>
                <a:gd name="T57" fmla="*/ 127 h 194"/>
                <a:gd name="T58" fmla="*/ 75 w 291"/>
                <a:gd name="T59" fmla="*/ 122 h 194"/>
                <a:gd name="T60" fmla="*/ 87 w 291"/>
                <a:gd name="T61" fmla="*/ 115 h 194"/>
                <a:gd name="T62" fmla="*/ 102 w 291"/>
                <a:gd name="T63" fmla="*/ 106 h 194"/>
                <a:gd name="T64" fmla="*/ 119 w 291"/>
                <a:gd name="T65" fmla="*/ 96 h 194"/>
                <a:gd name="T66" fmla="*/ 140 w 291"/>
                <a:gd name="T67" fmla="*/ 83 h 194"/>
                <a:gd name="T68" fmla="*/ 164 w 291"/>
                <a:gd name="T69" fmla="*/ 67 h 194"/>
                <a:gd name="T70" fmla="*/ 191 w 291"/>
                <a:gd name="T71" fmla="*/ 49 h 194"/>
                <a:gd name="T72" fmla="*/ 214 w 291"/>
                <a:gd name="T73" fmla="*/ 36 h 194"/>
                <a:gd name="T74" fmla="*/ 236 w 291"/>
                <a:gd name="T75" fmla="*/ 23 h 194"/>
                <a:gd name="T76" fmla="*/ 253 w 291"/>
                <a:gd name="T77" fmla="*/ 14 h 194"/>
                <a:gd name="T78" fmla="*/ 267 w 291"/>
                <a:gd name="T79" fmla="*/ 7 h 194"/>
                <a:gd name="T80" fmla="*/ 278 w 291"/>
                <a:gd name="T81" fmla="*/ 3 h 194"/>
                <a:gd name="T82" fmla="*/ 286 w 291"/>
                <a:gd name="T83" fmla="*/ 0 h 194"/>
                <a:gd name="T84" fmla="*/ 290 w 291"/>
                <a:gd name="T85" fmla="*/ 0 h 194"/>
                <a:gd name="T86" fmla="*/ 291 w 291"/>
                <a:gd name="T87" fmla="*/ 3 h 194"/>
                <a:gd name="T88" fmla="*/ 290 w 291"/>
                <a:gd name="T89" fmla="*/ 8 h 194"/>
                <a:gd name="T90" fmla="*/ 284 w 291"/>
                <a:gd name="T91" fmla="*/ 16 h 194"/>
                <a:gd name="T92" fmla="*/ 275 w 291"/>
                <a:gd name="T93" fmla="*/ 24 h 194"/>
                <a:gd name="T94" fmla="*/ 264 w 291"/>
                <a:gd name="T95" fmla="*/ 35 h 194"/>
                <a:gd name="T96" fmla="*/ 249 w 291"/>
                <a:gd name="T97" fmla="*/ 48 h 194"/>
                <a:gd name="T98" fmla="*/ 232 w 291"/>
                <a:gd name="T99" fmla="*/ 61 h 194"/>
                <a:gd name="T100" fmla="*/ 211 w 291"/>
                <a:gd name="T101" fmla="*/ 77 h 194"/>
                <a:gd name="T102" fmla="*/ 199 w 291"/>
                <a:gd name="T103" fmla="*/ 8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1" h="194">
                  <a:moveTo>
                    <a:pt x="199" y="86"/>
                  </a:moveTo>
                  <a:lnTo>
                    <a:pt x="189" y="94"/>
                  </a:lnTo>
                  <a:lnTo>
                    <a:pt x="178" y="103"/>
                  </a:lnTo>
                  <a:lnTo>
                    <a:pt x="167" y="112"/>
                  </a:lnTo>
                  <a:lnTo>
                    <a:pt x="159" y="119"/>
                  </a:lnTo>
                  <a:lnTo>
                    <a:pt x="150" y="127"/>
                  </a:lnTo>
                  <a:lnTo>
                    <a:pt x="141" y="132"/>
                  </a:lnTo>
                  <a:lnTo>
                    <a:pt x="132" y="140"/>
                  </a:lnTo>
                  <a:lnTo>
                    <a:pt x="125" y="146"/>
                  </a:lnTo>
                  <a:lnTo>
                    <a:pt x="118" y="150"/>
                  </a:lnTo>
                  <a:lnTo>
                    <a:pt x="110" y="156"/>
                  </a:lnTo>
                  <a:lnTo>
                    <a:pt x="105" y="160"/>
                  </a:lnTo>
                  <a:lnTo>
                    <a:pt x="99" y="163"/>
                  </a:lnTo>
                  <a:lnTo>
                    <a:pt x="94" y="167"/>
                  </a:lnTo>
                  <a:lnTo>
                    <a:pt x="90" y="170"/>
                  </a:lnTo>
                  <a:lnTo>
                    <a:pt x="86" y="173"/>
                  </a:lnTo>
                  <a:lnTo>
                    <a:pt x="83" y="175"/>
                  </a:lnTo>
                  <a:lnTo>
                    <a:pt x="77" y="179"/>
                  </a:lnTo>
                  <a:lnTo>
                    <a:pt x="71" y="183"/>
                  </a:lnTo>
                  <a:lnTo>
                    <a:pt x="67" y="186"/>
                  </a:lnTo>
                  <a:lnTo>
                    <a:pt x="62" y="189"/>
                  </a:lnTo>
                  <a:lnTo>
                    <a:pt x="58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8" y="194"/>
                  </a:lnTo>
                  <a:lnTo>
                    <a:pt x="45" y="194"/>
                  </a:lnTo>
                  <a:lnTo>
                    <a:pt x="42" y="192"/>
                  </a:lnTo>
                  <a:lnTo>
                    <a:pt x="39" y="191"/>
                  </a:lnTo>
                  <a:lnTo>
                    <a:pt x="36" y="189"/>
                  </a:lnTo>
                  <a:lnTo>
                    <a:pt x="32" y="186"/>
                  </a:lnTo>
                  <a:lnTo>
                    <a:pt x="29" y="183"/>
                  </a:lnTo>
                  <a:lnTo>
                    <a:pt x="24" y="179"/>
                  </a:lnTo>
                  <a:lnTo>
                    <a:pt x="18" y="175"/>
                  </a:lnTo>
                  <a:lnTo>
                    <a:pt x="14" y="170"/>
                  </a:lnTo>
                  <a:lnTo>
                    <a:pt x="10" y="166"/>
                  </a:lnTo>
                  <a:lnTo>
                    <a:pt x="5" y="162"/>
                  </a:lnTo>
                  <a:lnTo>
                    <a:pt x="2" y="157"/>
                  </a:lnTo>
                  <a:lnTo>
                    <a:pt x="1" y="154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3"/>
                  </a:lnTo>
                  <a:lnTo>
                    <a:pt x="1" y="141"/>
                  </a:lnTo>
                  <a:lnTo>
                    <a:pt x="2" y="138"/>
                  </a:lnTo>
                  <a:lnTo>
                    <a:pt x="4" y="137"/>
                  </a:lnTo>
                  <a:lnTo>
                    <a:pt x="7" y="135"/>
                  </a:lnTo>
                  <a:lnTo>
                    <a:pt x="11" y="135"/>
                  </a:lnTo>
                  <a:lnTo>
                    <a:pt x="16" y="134"/>
                  </a:lnTo>
                  <a:lnTo>
                    <a:pt x="20" y="134"/>
                  </a:lnTo>
                  <a:lnTo>
                    <a:pt x="26" y="134"/>
                  </a:lnTo>
                  <a:lnTo>
                    <a:pt x="32" y="134"/>
                  </a:lnTo>
                  <a:lnTo>
                    <a:pt x="36" y="134"/>
                  </a:lnTo>
                  <a:lnTo>
                    <a:pt x="40" y="134"/>
                  </a:lnTo>
                  <a:lnTo>
                    <a:pt x="45" y="134"/>
                  </a:lnTo>
                  <a:lnTo>
                    <a:pt x="54" y="132"/>
                  </a:lnTo>
                  <a:lnTo>
                    <a:pt x="61" y="131"/>
                  </a:lnTo>
                  <a:lnTo>
                    <a:pt x="62" y="129"/>
                  </a:lnTo>
                  <a:lnTo>
                    <a:pt x="64" y="128"/>
                  </a:lnTo>
                  <a:lnTo>
                    <a:pt x="67" y="127"/>
                  </a:lnTo>
                  <a:lnTo>
                    <a:pt x="71" y="125"/>
                  </a:lnTo>
                  <a:lnTo>
                    <a:pt x="75" y="122"/>
                  </a:lnTo>
                  <a:lnTo>
                    <a:pt x="81" y="119"/>
                  </a:lnTo>
                  <a:lnTo>
                    <a:pt x="87" y="115"/>
                  </a:lnTo>
                  <a:lnTo>
                    <a:pt x="94" y="111"/>
                  </a:lnTo>
                  <a:lnTo>
                    <a:pt x="102" y="106"/>
                  </a:lnTo>
                  <a:lnTo>
                    <a:pt x="110" y="102"/>
                  </a:lnTo>
                  <a:lnTo>
                    <a:pt x="119" y="96"/>
                  </a:lnTo>
                  <a:lnTo>
                    <a:pt x="129" y="89"/>
                  </a:lnTo>
                  <a:lnTo>
                    <a:pt x="140" y="83"/>
                  </a:lnTo>
                  <a:lnTo>
                    <a:pt x="151" y="74"/>
                  </a:lnTo>
                  <a:lnTo>
                    <a:pt x="164" y="67"/>
                  </a:lnTo>
                  <a:lnTo>
                    <a:pt x="178" y="58"/>
                  </a:lnTo>
                  <a:lnTo>
                    <a:pt x="191" y="49"/>
                  </a:lnTo>
                  <a:lnTo>
                    <a:pt x="202" y="42"/>
                  </a:lnTo>
                  <a:lnTo>
                    <a:pt x="214" y="36"/>
                  </a:lnTo>
                  <a:lnTo>
                    <a:pt x="226" y="29"/>
                  </a:lnTo>
                  <a:lnTo>
                    <a:pt x="236" y="23"/>
                  </a:lnTo>
                  <a:lnTo>
                    <a:pt x="245" y="19"/>
                  </a:lnTo>
                  <a:lnTo>
                    <a:pt x="253" y="14"/>
                  </a:lnTo>
                  <a:lnTo>
                    <a:pt x="261" y="10"/>
                  </a:lnTo>
                  <a:lnTo>
                    <a:pt x="267" y="7"/>
                  </a:lnTo>
                  <a:lnTo>
                    <a:pt x="272" y="4"/>
                  </a:lnTo>
                  <a:lnTo>
                    <a:pt x="278" y="3"/>
                  </a:lnTo>
                  <a:lnTo>
                    <a:pt x="283" y="1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0" y="0"/>
                  </a:lnTo>
                  <a:lnTo>
                    <a:pt x="291" y="1"/>
                  </a:lnTo>
                  <a:lnTo>
                    <a:pt x="291" y="3"/>
                  </a:lnTo>
                  <a:lnTo>
                    <a:pt x="291" y="5"/>
                  </a:lnTo>
                  <a:lnTo>
                    <a:pt x="290" y="8"/>
                  </a:lnTo>
                  <a:lnTo>
                    <a:pt x="287" y="11"/>
                  </a:lnTo>
                  <a:lnTo>
                    <a:pt x="284" y="16"/>
                  </a:lnTo>
                  <a:lnTo>
                    <a:pt x="280" y="20"/>
                  </a:lnTo>
                  <a:lnTo>
                    <a:pt x="275" y="24"/>
                  </a:lnTo>
                  <a:lnTo>
                    <a:pt x="270" y="29"/>
                  </a:lnTo>
                  <a:lnTo>
                    <a:pt x="264" y="35"/>
                  </a:lnTo>
                  <a:lnTo>
                    <a:pt x="256" y="40"/>
                  </a:lnTo>
                  <a:lnTo>
                    <a:pt x="249" y="48"/>
                  </a:lnTo>
                  <a:lnTo>
                    <a:pt x="240" y="54"/>
                  </a:lnTo>
                  <a:lnTo>
                    <a:pt x="232" y="61"/>
                  </a:lnTo>
                  <a:lnTo>
                    <a:pt x="221" y="70"/>
                  </a:lnTo>
                  <a:lnTo>
                    <a:pt x="211" y="77"/>
                  </a:lnTo>
                  <a:lnTo>
                    <a:pt x="199" y="86"/>
                  </a:lnTo>
                  <a:lnTo>
                    <a:pt x="199" y="8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29"/>
            <p:cNvSpPr/>
            <p:nvPr/>
          </p:nvSpPr>
          <p:spPr bwMode="auto">
            <a:xfrm>
              <a:off x="5683250" y="3303588"/>
              <a:ext cx="382588" cy="173038"/>
            </a:xfrm>
            <a:custGeom>
              <a:avLst/>
              <a:gdLst>
                <a:gd name="T0" fmla="*/ 184 w 241"/>
                <a:gd name="T1" fmla="*/ 0 h 109"/>
                <a:gd name="T2" fmla="*/ 190 w 241"/>
                <a:gd name="T3" fmla="*/ 0 h 109"/>
                <a:gd name="T4" fmla="*/ 200 w 241"/>
                <a:gd name="T5" fmla="*/ 4 h 109"/>
                <a:gd name="T6" fmla="*/ 210 w 241"/>
                <a:gd name="T7" fmla="*/ 11 h 109"/>
                <a:gd name="T8" fmla="*/ 222 w 241"/>
                <a:gd name="T9" fmla="*/ 21 h 109"/>
                <a:gd name="T10" fmla="*/ 231 w 241"/>
                <a:gd name="T11" fmla="*/ 30 h 109"/>
                <a:gd name="T12" fmla="*/ 237 w 241"/>
                <a:gd name="T13" fmla="*/ 39 h 109"/>
                <a:gd name="T14" fmla="*/ 241 w 241"/>
                <a:gd name="T15" fmla="*/ 45 h 109"/>
                <a:gd name="T16" fmla="*/ 241 w 241"/>
                <a:gd name="T17" fmla="*/ 48 h 109"/>
                <a:gd name="T18" fmla="*/ 239 w 241"/>
                <a:gd name="T19" fmla="*/ 51 h 109"/>
                <a:gd name="T20" fmla="*/ 235 w 241"/>
                <a:gd name="T21" fmla="*/ 54 h 109"/>
                <a:gd name="T22" fmla="*/ 231 w 241"/>
                <a:gd name="T23" fmla="*/ 56 h 109"/>
                <a:gd name="T24" fmla="*/ 223 w 241"/>
                <a:gd name="T25" fmla="*/ 61 h 109"/>
                <a:gd name="T26" fmla="*/ 215 w 241"/>
                <a:gd name="T27" fmla="*/ 64 h 109"/>
                <a:gd name="T28" fmla="*/ 203 w 241"/>
                <a:gd name="T29" fmla="*/ 67 h 109"/>
                <a:gd name="T30" fmla="*/ 191 w 241"/>
                <a:gd name="T31" fmla="*/ 71 h 109"/>
                <a:gd name="T32" fmla="*/ 153 w 241"/>
                <a:gd name="T33" fmla="*/ 81 h 109"/>
                <a:gd name="T34" fmla="*/ 94 w 241"/>
                <a:gd name="T35" fmla="*/ 96 h 109"/>
                <a:gd name="T36" fmla="*/ 57 w 241"/>
                <a:gd name="T37" fmla="*/ 103 h 109"/>
                <a:gd name="T38" fmla="*/ 42 w 241"/>
                <a:gd name="T39" fmla="*/ 105 h 109"/>
                <a:gd name="T40" fmla="*/ 32 w 241"/>
                <a:gd name="T41" fmla="*/ 108 h 109"/>
                <a:gd name="T42" fmla="*/ 22 w 241"/>
                <a:gd name="T43" fmla="*/ 108 h 109"/>
                <a:gd name="T44" fmla="*/ 15 w 241"/>
                <a:gd name="T45" fmla="*/ 109 h 109"/>
                <a:gd name="T46" fmla="*/ 9 w 241"/>
                <a:gd name="T47" fmla="*/ 108 h 109"/>
                <a:gd name="T48" fmla="*/ 5 w 241"/>
                <a:gd name="T49" fmla="*/ 108 h 109"/>
                <a:gd name="T50" fmla="*/ 2 w 241"/>
                <a:gd name="T51" fmla="*/ 105 h 109"/>
                <a:gd name="T52" fmla="*/ 0 w 241"/>
                <a:gd name="T53" fmla="*/ 103 h 109"/>
                <a:gd name="T54" fmla="*/ 2 w 241"/>
                <a:gd name="T55" fmla="*/ 102 h 109"/>
                <a:gd name="T56" fmla="*/ 5 w 241"/>
                <a:gd name="T57" fmla="*/ 99 h 109"/>
                <a:gd name="T58" fmla="*/ 10 w 241"/>
                <a:gd name="T59" fmla="*/ 96 h 109"/>
                <a:gd name="T60" fmla="*/ 19 w 241"/>
                <a:gd name="T61" fmla="*/ 93 h 109"/>
                <a:gd name="T62" fmla="*/ 29 w 241"/>
                <a:gd name="T63" fmla="*/ 89 h 109"/>
                <a:gd name="T64" fmla="*/ 41 w 241"/>
                <a:gd name="T65" fmla="*/ 84 h 109"/>
                <a:gd name="T66" fmla="*/ 56 w 241"/>
                <a:gd name="T67" fmla="*/ 78 h 109"/>
                <a:gd name="T68" fmla="*/ 79 w 241"/>
                <a:gd name="T69" fmla="*/ 70 h 109"/>
                <a:gd name="T70" fmla="*/ 105 w 241"/>
                <a:gd name="T71" fmla="*/ 59 h 109"/>
                <a:gd name="T72" fmla="*/ 129 w 241"/>
                <a:gd name="T73" fmla="*/ 49 h 109"/>
                <a:gd name="T74" fmla="*/ 148 w 241"/>
                <a:gd name="T75" fmla="*/ 42 h 109"/>
                <a:gd name="T76" fmla="*/ 161 w 241"/>
                <a:gd name="T77" fmla="*/ 35 h 109"/>
                <a:gd name="T78" fmla="*/ 171 w 241"/>
                <a:gd name="T79" fmla="*/ 27 h 109"/>
                <a:gd name="T80" fmla="*/ 177 w 241"/>
                <a:gd name="T81" fmla="*/ 21 h 109"/>
                <a:gd name="T82" fmla="*/ 178 w 241"/>
                <a:gd name="T83" fmla="*/ 16 h 109"/>
                <a:gd name="T84" fmla="*/ 177 w 241"/>
                <a:gd name="T85" fmla="*/ 10 h 109"/>
                <a:gd name="T86" fmla="*/ 175 w 241"/>
                <a:gd name="T87" fmla="*/ 4 h 109"/>
                <a:gd name="T88" fmla="*/ 177 w 241"/>
                <a:gd name="T89" fmla="*/ 1 h 109"/>
                <a:gd name="T90" fmla="*/ 178 w 241"/>
                <a:gd name="T91" fmla="*/ 0 h 109"/>
                <a:gd name="T92" fmla="*/ 181 w 241"/>
                <a:gd name="T9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109">
                  <a:moveTo>
                    <a:pt x="181" y="0"/>
                  </a:moveTo>
                  <a:lnTo>
                    <a:pt x="184" y="0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1"/>
                  </a:lnTo>
                  <a:lnTo>
                    <a:pt x="200" y="4"/>
                  </a:lnTo>
                  <a:lnTo>
                    <a:pt x="204" y="7"/>
                  </a:lnTo>
                  <a:lnTo>
                    <a:pt x="210" y="11"/>
                  </a:lnTo>
                  <a:lnTo>
                    <a:pt x="216" y="16"/>
                  </a:lnTo>
                  <a:lnTo>
                    <a:pt x="222" y="21"/>
                  </a:lnTo>
                  <a:lnTo>
                    <a:pt x="226" y="26"/>
                  </a:lnTo>
                  <a:lnTo>
                    <a:pt x="231" y="30"/>
                  </a:lnTo>
                  <a:lnTo>
                    <a:pt x="234" y="35"/>
                  </a:lnTo>
                  <a:lnTo>
                    <a:pt x="237" y="39"/>
                  </a:lnTo>
                  <a:lnTo>
                    <a:pt x="239" y="42"/>
                  </a:lnTo>
                  <a:lnTo>
                    <a:pt x="241" y="45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8" y="52"/>
                  </a:lnTo>
                  <a:lnTo>
                    <a:pt x="235" y="54"/>
                  </a:lnTo>
                  <a:lnTo>
                    <a:pt x="234" y="55"/>
                  </a:lnTo>
                  <a:lnTo>
                    <a:pt x="231" y="56"/>
                  </a:lnTo>
                  <a:lnTo>
                    <a:pt x="226" y="58"/>
                  </a:lnTo>
                  <a:lnTo>
                    <a:pt x="223" y="61"/>
                  </a:lnTo>
                  <a:lnTo>
                    <a:pt x="219" y="62"/>
                  </a:lnTo>
                  <a:lnTo>
                    <a:pt x="215" y="64"/>
                  </a:lnTo>
                  <a:lnTo>
                    <a:pt x="209" y="65"/>
                  </a:lnTo>
                  <a:lnTo>
                    <a:pt x="203" y="67"/>
                  </a:lnTo>
                  <a:lnTo>
                    <a:pt x="197" y="68"/>
                  </a:lnTo>
                  <a:lnTo>
                    <a:pt x="191" y="71"/>
                  </a:lnTo>
                  <a:lnTo>
                    <a:pt x="184" y="72"/>
                  </a:lnTo>
                  <a:lnTo>
                    <a:pt x="153" y="81"/>
                  </a:lnTo>
                  <a:lnTo>
                    <a:pt x="124" y="89"/>
                  </a:lnTo>
                  <a:lnTo>
                    <a:pt x="94" y="96"/>
                  </a:lnTo>
                  <a:lnTo>
                    <a:pt x="64" y="100"/>
                  </a:lnTo>
                  <a:lnTo>
                    <a:pt x="57" y="103"/>
                  </a:lnTo>
                  <a:lnTo>
                    <a:pt x="50" y="105"/>
                  </a:lnTo>
                  <a:lnTo>
                    <a:pt x="42" y="105"/>
                  </a:lnTo>
                  <a:lnTo>
                    <a:pt x="37" y="106"/>
                  </a:lnTo>
                  <a:lnTo>
                    <a:pt x="32" y="108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18" y="109"/>
                  </a:lnTo>
                  <a:lnTo>
                    <a:pt x="15" y="109"/>
                  </a:lnTo>
                  <a:lnTo>
                    <a:pt x="12" y="109"/>
                  </a:lnTo>
                  <a:lnTo>
                    <a:pt x="9" y="108"/>
                  </a:lnTo>
                  <a:lnTo>
                    <a:pt x="6" y="108"/>
                  </a:lnTo>
                  <a:lnTo>
                    <a:pt x="5" y="108"/>
                  </a:lnTo>
                  <a:lnTo>
                    <a:pt x="3" y="106"/>
                  </a:lnTo>
                  <a:lnTo>
                    <a:pt x="2" y="105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2" y="102"/>
                  </a:lnTo>
                  <a:lnTo>
                    <a:pt x="3" y="100"/>
                  </a:lnTo>
                  <a:lnTo>
                    <a:pt x="5" y="99"/>
                  </a:lnTo>
                  <a:lnTo>
                    <a:pt x="7" y="97"/>
                  </a:lnTo>
                  <a:lnTo>
                    <a:pt x="10" y="96"/>
                  </a:lnTo>
                  <a:lnTo>
                    <a:pt x="15" y="94"/>
                  </a:lnTo>
                  <a:lnTo>
                    <a:pt x="19" y="93"/>
                  </a:lnTo>
                  <a:lnTo>
                    <a:pt x="23" y="91"/>
                  </a:lnTo>
                  <a:lnTo>
                    <a:pt x="29" y="89"/>
                  </a:lnTo>
                  <a:lnTo>
                    <a:pt x="35" y="86"/>
                  </a:lnTo>
                  <a:lnTo>
                    <a:pt x="41" y="84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64" y="75"/>
                  </a:lnTo>
                  <a:lnTo>
                    <a:pt x="79" y="70"/>
                  </a:lnTo>
                  <a:lnTo>
                    <a:pt x="94" y="64"/>
                  </a:lnTo>
                  <a:lnTo>
                    <a:pt x="105" y="59"/>
                  </a:lnTo>
                  <a:lnTo>
                    <a:pt x="118" y="54"/>
                  </a:lnTo>
                  <a:lnTo>
                    <a:pt x="129" y="49"/>
                  </a:lnTo>
                  <a:lnTo>
                    <a:pt x="139" y="45"/>
                  </a:lnTo>
                  <a:lnTo>
                    <a:pt x="148" y="42"/>
                  </a:lnTo>
                  <a:lnTo>
                    <a:pt x="156" y="37"/>
                  </a:lnTo>
                  <a:lnTo>
                    <a:pt x="161" y="35"/>
                  </a:lnTo>
                  <a:lnTo>
                    <a:pt x="167" y="32"/>
                  </a:lnTo>
                  <a:lnTo>
                    <a:pt x="171" y="27"/>
                  </a:lnTo>
                  <a:lnTo>
                    <a:pt x="174" y="24"/>
                  </a:lnTo>
                  <a:lnTo>
                    <a:pt x="177" y="21"/>
                  </a:lnTo>
                  <a:lnTo>
                    <a:pt x="178" y="19"/>
                  </a:lnTo>
                  <a:lnTo>
                    <a:pt x="178" y="16"/>
                  </a:lnTo>
                  <a:lnTo>
                    <a:pt x="178" y="13"/>
                  </a:lnTo>
                  <a:lnTo>
                    <a:pt x="177" y="10"/>
                  </a:lnTo>
                  <a:lnTo>
                    <a:pt x="177" y="7"/>
                  </a:lnTo>
                  <a:lnTo>
                    <a:pt x="175" y="4"/>
                  </a:lnTo>
                  <a:lnTo>
                    <a:pt x="175" y="2"/>
                  </a:lnTo>
                  <a:lnTo>
                    <a:pt x="177" y="1"/>
                  </a:lnTo>
                  <a:lnTo>
                    <a:pt x="177" y="1"/>
                  </a:lnTo>
                  <a:lnTo>
                    <a:pt x="178" y="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0"/>
            <p:cNvSpPr/>
            <p:nvPr/>
          </p:nvSpPr>
          <p:spPr bwMode="auto">
            <a:xfrm>
              <a:off x="5553075" y="3563938"/>
              <a:ext cx="723900" cy="141288"/>
            </a:xfrm>
            <a:custGeom>
              <a:avLst/>
              <a:gdLst>
                <a:gd name="T0" fmla="*/ 211 w 456"/>
                <a:gd name="T1" fmla="*/ 33 h 89"/>
                <a:gd name="T2" fmla="*/ 247 w 456"/>
                <a:gd name="T3" fmla="*/ 27 h 89"/>
                <a:gd name="T4" fmla="*/ 279 w 456"/>
                <a:gd name="T5" fmla="*/ 21 h 89"/>
                <a:gd name="T6" fmla="*/ 305 w 456"/>
                <a:gd name="T7" fmla="*/ 16 h 89"/>
                <a:gd name="T8" fmla="*/ 327 w 456"/>
                <a:gd name="T9" fmla="*/ 12 h 89"/>
                <a:gd name="T10" fmla="*/ 349 w 456"/>
                <a:gd name="T11" fmla="*/ 8 h 89"/>
                <a:gd name="T12" fmla="*/ 373 w 456"/>
                <a:gd name="T13" fmla="*/ 2 h 89"/>
                <a:gd name="T14" fmla="*/ 387 w 456"/>
                <a:gd name="T15" fmla="*/ 0 h 89"/>
                <a:gd name="T16" fmla="*/ 393 w 456"/>
                <a:gd name="T17" fmla="*/ 0 h 89"/>
                <a:gd name="T18" fmla="*/ 406 w 456"/>
                <a:gd name="T19" fmla="*/ 5 h 89"/>
                <a:gd name="T20" fmla="*/ 428 w 456"/>
                <a:gd name="T21" fmla="*/ 12 h 89"/>
                <a:gd name="T22" fmla="*/ 444 w 456"/>
                <a:gd name="T23" fmla="*/ 22 h 89"/>
                <a:gd name="T24" fmla="*/ 454 w 456"/>
                <a:gd name="T25" fmla="*/ 31 h 89"/>
                <a:gd name="T26" fmla="*/ 456 w 456"/>
                <a:gd name="T27" fmla="*/ 40 h 89"/>
                <a:gd name="T28" fmla="*/ 453 w 456"/>
                <a:gd name="T29" fmla="*/ 44 h 89"/>
                <a:gd name="T30" fmla="*/ 447 w 456"/>
                <a:gd name="T31" fmla="*/ 47 h 89"/>
                <a:gd name="T32" fmla="*/ 437 w 456"/>
                <a:gd name="T33" fmla="*/ 49 h 89"/>
                <a:gd name="T34" fmla="*/ 424 w 456"/>
                <a:gd name="T35" fmla="*/ 50 h 89"/>
                <a:gd name="T36" fmla="*/ 405 w 456"/>
                <a:gd name="T37" fmla="*/ 50 h 89"/>
                <a:gd name="T38" fmla="*/ 362 w 456"/>
                <a:gd name="T39" fmla="*/ 51 h 89"/>
                <a:gd name="T40" fmla="*/ 311 w 456"/>
                <a:gd name="T41" fmla="*/ 54 h 89"/>
                <a:gd name="T42" fmla="*/ 251 w 456"/>
                <a:gd name="T43" fmla="*/ 59 h 89"/>
                <a:gd name="T44" fmla="*/ 192 w 456"/>
                <a:gd name="T45" fmla="*/ 66 h 89"/>
                <a:gd name="T46" fmla="*/ 139 w 456"/>
                <a:gd name="T47" fmla="*/ 73 h 89"/>
                <a:gd name="T48" fmla="*/ 108 w 456"/>
                <a:gd name="T49" fmla="*/ 79 h 89"/>
                <a:gd name="T50" fmla="*/ 88 w 456"/>
                <a:gd name="T51" fmla="*/ 84 h 89"/>
                <a:gd name="T52" fmla="*/ 72 w 456"/>
                <a:gd name="T53" fmla="*/ 85 h 89"/>
                <a:gd name="T54" fmla="*/ 59 w 456"/>
                <a:gd name="T55" fmla="*/ 88 h 89"/>
                <a:gd name="T56" fmla="*/ 51 w 456"/>
                <a:gd name="T57" fmla="*/ 88 h 89"/>
                <a:gd name="T58" fmla="*/ 44 w 456"/>
                <a:gd name="T59" fmla="*/ 89 h 89"/>
                <a:gd name="T60" fmla="*/ 33 w 456"/>
                <a:gd name="T61" fmla="*/ 87 h 89"/>
                <a:gd name="T62" fmla="*/ 21 w 456"/>
                <a:gd name="T63" fmla="*/ 79 h 89"/>
                <a:gd name="T64" fmla="*/ 6 w 456"/>
                <a:gd name="T65" fmla="*/ 69 h 89"/>
                <a:gd name="T66" fmla="*/ 0 w 456"/>
                <a:gd name="T67" fmla="*/ 63 h 89"/>
                <a:gd name="T68" fmla="*/ 3 w 456"/>
                <a:gd name="T69" fmla="*/ 60 h 89"/>
                <a:gd name="T70" fmla="*/ 14 w 456"/>
                <a:gd name="T71" fmla="*/ 57 h 89"/>
                <a:gd name="T72" fmla="*/ 30 w 456"/>
                <a:gd name="T73" fmla="*/ 56 h 89"/>
                <a:gd name="T74" fmla="*/ 49 w 456"/>
                <a:gd name="T75" fmla="*/ 53 h 89"/>
                <a:gd name="T76" fmla="*/ 65 w 456"/>
                <a:gd name="T77" fmla="*/ 53 h 89"/>
                <a:gd name="T78" fmla="*/ 85 w 456"/>
                <a:gd name="T79" fmla="*/ 50 h 89"/>
                <a:gd name="T80" fmla="*/ 113 w 456"/>
                <a:gd name="T81" fmla="*/ 47 h 89"/>
                <a:gd name="T82" fmla="*/ 146 w 456"/>
                <a:gd name="T83" fmla="*/ 43 h 89"/>
                <a:gd name="T84" fmla="*/ 184 w 456"/>
                <a:gd name="T85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6" h="89">
                  <a:moveTo>
                    <a:pt x="184" y="38"/>
                  </a:moveTo>
                  <a:lnTo>
                    <a:pt x="197" y="35"/>
                  </a:lnTo>
                  <a:lnTo>
                    <a:pt x="211" y="33"/>
                  </a:lnTo>
                  <a:lnTo>
                    <a:pt x="224" y="31"/>
                  </a:lnTo>
                  <a:lnTo>
                    <a:pt x="235" y="30"/>
                  </a:lnTo>
                  <a:lnTo>
                    <a:pt x="247" y="27"/>
                  </a:lnTo>
                  <a:lnTo>
                    <a:pt x="259" y="25"/>
                  </a:lnTo>
                  <a:lnTo>
                    <a:pt x="269" y="24"/>
                  </a:lnTo>
                  <a:lnTo>
                    <a:pt x="279" y="21"/>
                  </a:lnTo>
                  <a:lnTo>
                    <a:pt x="288" y="19"/>
                  </a:lnTo>
                  <a:lnTo>
                    <a:pt x="297" y="18"/>
                  </a:lnTo>
                  <a:lnTo>
                    <a:pt x="305" y="16"/>
                  </a:lnTo>
                  <a:lnTo>
                    <a:pt x="313" y="15"/>
                  </a:lnTo>
                  <a:lnTo>
                    <a:pt x="320" y="14"/>
                  </a:lnTo>
                  <a:lnTo>
                    <a:pt x="327" y="12"/>
                  </a:lnTo>
                  <a:lnTo>
                    <a:pt x="333" y="11"/>
                  </a:lnTo>
                  <a:lnTo>
                    <a:pt x="339" y="9"/>
                  </a:lnTo>
                  <a:lnTo>
                    <a:pt x="349" y="8"/>
                  </a:lnTo>
                  <a:lnTo>
                    <a:pt x="358" y="5"/>
                  </a:lnTo>
                  <a:lnTo>
                    <a:pt x="365" y="3"/>
                  </a:lnTo>
                  <a:lnTo>
                    <a:pt x="373" y="2"/>
                  </a:lnTo>
                  <a:lnTo>
                    <a:pt x="378" y="2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0" y="0"/>
                  </a:lnTo>
                  <a:lnTo>
                    <a:pt x="392" y="0"/>
                  </a:lnTo>
                  <a:lnTo>
                    <a:pt x="393" y="0"/>
                  </a:lnTo>
                  <a:lnTo>
                    <a:pt x="397" y="2"/>
                  </a:lnTo>
                  <a:lnTo>
                    <a:pt x="402" y="3"/>
                  </a:lnTo>
                  <a:lnTo>
                    <a:pt x="406" y="5"/>
                  </a:lnTo>
                  <a:lnTo>
                    <a:pt x="412" y="6"/>
                  </a:lnTo>
                  <a:lnTo>
                    <a:pt x="419" y="9"/>
                  </a:lnTo>
                  <a:lnTo>
                    <a:pt x="428" y="12"/>
                  </a:lnTo>
                  <a:lnTo>
                    <a:pt x="434" y="16"/>
                  </a:lnTo>
                  <a:lnTo>
                    <a:pt x="440" y="19"/>
                  </a:lnTo>
                  <a:lnTo>
                    <a:pt x="444" y="22"/>
                  </a:lnTo>
                  <a:lnTo>
                    <a:pt x="448" y="25"/>
                  </a:lnTo>
                  <a:lnTo>
                    <a:pt x="451" y="28"/>
                  </a:lnTo>
                  <a:lnTo>
                    <a:pt x="454" y="31"/>
                  </a:lnTo>
                  <a:lnTo>
                    <a:pt x="456" y="34"/>
                  </a:lnTo>
                  <a:lnTo>
                    <a:pt x="456" y="38"/>
                  </a:lnTo>
                  <a:lnTo>
                    <a:pt x="456" y="40"/>
                  </a:lnTo>
                  <a:lnTo>
                    <a:pt x="456" y="41"/>
                  </a:lnTo>
                  <a:lnTo>
                    <a:pt x="454" y="43"/>
                  </a:lnTo>
                  <a:lnTo>
                    <a:pt x="453" y="44"/>
                  </a:lnTo>
                  <a:lnTo>
                    <a:pt x="451" y="46"/>
                  </a:lnTo>
                  <a:lnTo>
                    <a:pt x="448" y="46"/>
                  </a:lnTo>
                  <a:lnTo>
                    <a:pt x="447" y="47"/>
                  </a:lnTo>
                  <a:lnTo>
                    <a:pt x="444" y="47"/>
                  </a:lnTo>
                  <a:lnTo>
                    <a:pt x="440" y="49"/>
                  </a:lnTo>
                  <a:lnTo>
                    <a:pt x="437" y="49"/>
                  </a:lnTo>
                  <a:lnTo>
                    <a:pt x="432" y="50"/>
                  </a:lnTo>
                  <a:lnTo>
                    <a:pt x="428" y="50"/>
                  </a:lnTo>
                  <a:lnTo>
                    <a:pt x="424" y="50"/>
                  </a:lnTo>
                  <a:lnTo>
                    <a:pt x="418" y="50"/>
                  </a:lnTo>
                  <a:lnTo>
                    <a:pt x="412" y="50"/>
                  </a:lnTo>
                  <a:lnTo>
                    <a:pt x="405" y="50"/>
                  </a:lnTo>
                  <a:lnTo>
                    <a:pt x="392" y="50"/>
                  </a:lnTo>
                  <a:lnTo>
                    <a:pt x="377" y="51"/>
                  </a:lnTo>
                  <a:lnTo>
                    <a:pt x="362" y="51"/>
                  </a:lnTo>
                  <a:lnTo>
                    <a:pt x="346" y="53"/>
                  </a:lnTo>
                  <a:lnTo>
                    <a:pt x="329" y="53"/>
                  </a:lnTo>
                  <a:lnTo>
                    <a:pt x="311" y="54"/>
                  </a:lnTo>
                  <a:lnTo>
                    <a:pt x="292" y="56"/>
                  </a:lnTo>
                  <a:lnTo>
                    <a:pt x="272" y="57"/>
                  </a:lnTo>
                  <a:lnTo>
                    <a:pt x="251" y="59"/>
                  </a:lnTo>
                  <a:lnTo>
                    <a:pt x="231" y="62"/>
                  </a:lnTo>
                  <a:lnTo>
                    <a:pt x="211" y="65"/>
                  </a:lnTo>
                  <a:lnTo>
                    <a:pt x="192" y="66"/>
                  </a:lnTo>
                  <a:lnTo>
                    <a:pt x="174" y="69"/>
                  </a:lnTo>
                  <a:lnTo>
                    <a:pt x="157" y="70"/>
                  </a:lnTo>
                  <a:lnTo>
                    <a:pt x="139" y="73"/>
                  </a:lnTo>
                  <a:lnTo>
                    <a:pt x="123" y="76"/>
                  </a:lnTo>
                  <a:lnTo>
                    <a:pt x="116" y="78"/>
                  </a:lnTo>
                  <a:lnTo>
                    <a:pt x="108" y="79"/>
                  </a:lnTo>
                  <a:lnTo>
                    <a:pt x="101" y="81"/>
                  </a:lnTo>
                  <a:lnTo>
                    <a:pt x="94" y="82"/>
                  </a:lnTo>
                  <a:lnTo>
                    <a:pt x="88" y="84"/>
                  </a:lnTo>
                  <a:lnTo>
                    <a:pt x="82" y="84"/>
                  </a:lnTo>
                  <a:lnTo>
                    <a:pt x="76" y="85"/>
                  </a:lnTo>
                  <a:lnTo>
                    <a:pt x="72" y="85"/>
                  </a:lnTo>
                  <a:lnTo>
                    <a:pt x="68" y="87"/>
                  </a:lnTo>
                  <a:lnTo>
                    <a:pt x="63" y="87"/>
                  </a:lnTo>
                  <a:lnTo>
                    <a:pt x="59" y="88"/>
                  </a:lnTo>
                  <a:lnTo>
                    <a:pt x="56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4" y="89"/>
                  </a:lnTo>
                  <a:lnTo>
                    <a:pt x="41" y="89"/>
                  </a:lnTo>
                  <a:lnTo>
                    <a:pt x="37" y="88"/>
                  </a:lnTo>
                  <a:lnTo>
                    <a:pt x="33" y="87"/>
                  </a:lnTo>
                  <a:lnTo>
                    <a:pt x="30" y="85"/>
                  </a:lnTo>
                  <a:lnTo>
                    <a:pt x="25" y="82"/>
                  </a:lnTo>
                  <a:lnTo>
                    <a:pt x="21" y="79"/>
                  </a:lnTo>
                  <a:lnTo>
                    <a:pt x="16" y="76"/>
                  </a:lnTo>
                  <a:lnTo>
                    <a:pt x="11" y="72"/>
                  </a:lnTo>
                  <a:lnTo>
                    <a:pt x="6" y="69"/>
                  </a:lnTo>
                  <a:lnTo>
                    <a:pt x="3" y="68"/>
                  </a:lnTo>
                  <a:lnTo>
                    <a:pt x="2" y="66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2" y="62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9" y="59"/>
                  </a:lnTo>
                  <a:lnTo>
                    <a:pt x="14" y="57"/>
                  </a:lnTo>
                  <a:lnTo>
                    <a:pt x="18" y="57"/>
                  </a:lnTo>
                  <a:lnTo>
                    <a:pt x="24" y="56"/>
                  </a:lnTo>
                  <a:lnTo>
                    <a:pt x="30" y="56"/>
                  </a:lnTo>
                  <a:lnTo>
                    <a:pt x="37" y="54"/>
                  </a:lnTo>
                  <a:lnTo>
                    <a:pt x="44" y="53"/>
                  </a:lnTo>
                  <a:lnTo>
                    <a:pt x="49" y="53"/>
                  </a:lnTo>
                  <a:lnTo>
                    <a:pt x="53" y="53"/>
                  </a:lnTo>
                  <a:lnTo>
                    <a:pt x="59" y="53"/>
                  </a:lnTo>
                  <a:lnTo>
                    <a:pt x="65" y="53"/>
                  </a:lnTo>
                  <a:lnTo>
                    <a:pt x="70" y="51"/>
                  </a:lnTo>
                  <a:lnTo>
                    <a:pt x="78" y="51"/>
                  </a:lnTo>
                  <a:lnTo>
                    <a:pt x="85" y="50"/>
                  </a:lnTo>
                  <a:lnTo>
                    <a:pt x="94" y="50"/>
                  </a:lnTo>
                  <a:lnTo>
                    <a:pt x="103" y="49"/>
                  </a:lnTo>
                  <a:lnTo>
                    <a:pt x="113" y="47"/>
                  </a:lnTo>
                  <a:lnTo>
                    <a:pt x="123" y="46"/>
                  </a:lnTo>
                  <a:lnTo>
                    <a:pt x="135" y="44"/>
                  </a:lnTo>
                  <a:lnTo>
                    <a:pt x="146" y="43"/>
                  </a:lnTo>
                  <a:lnTo>
                    <a:pt x="158" y="41"/>
                  </a:lnTo>
                  <a:lnTo>
                    <a:pt x="171" y="40"/>
                  </a:lnTo>
                  <a:lnTo>
                    <a:pt x="184" y="38"/>
                  </a:lnTo>
                  <a:lnTo>
                    <a:pt x="184" y="3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1"/>
            <p:cNvSpPr/>
            <p:nvPr/>
          </p:nvSpPr>
          <p:spPr bwMode="auto">
            <a:xfrm>
              <a:off x="5803900" y="3444875"/>
              <a:ext cx="109538" cy="744538"/>
            </a:xfrm>
            <a:custGeom>
              <a:avLst/>
              <a:gdLst>
                <a:gd name="T0" fmla="*/ 23 w 69"/>
                <a:gd name="T1" fmla="*/ 445 h 469"/>
                <a:gd name="T2" fmla="*/ 23 w 69"/>
                <a:gd name="T3" fmla="*/ 398 h 469"/>
                <a:gd name="T4" fmla="*/ 23 w 69"/>
                <a:gd name="T5" fmla="*/ 354 h 469"/>
                <a:gd name="T6" fmla="*/ 22 w 69"/>
                <a:gd name="T7" fmla="*/ 312 h 469"/>
                <a:gd name="T8" fmla="*/ 22 w 69"/>
                <a:gd name="T9" fmla="*/ 274 h 469"/>
                <a:gd name="T10" fmla="*/ 22 w 69"/>
                <a:gd name="T11" fmla="*/ 239 h 469"/>
                <a:gd name="T12" fmla="*/ 22 w 69"/>
                <a:gd name="T13" fmla="*/ 207 h 469"/>
                <a:gd name="T14" fmla="*/ 22 w 69"/>
                <a:gd name="T15" fmla="*/ 178 h 469"/>
                <a:gd name="T16" fmla="*/ 22 w 69"/>
                <a:gd name="T17" fmla="*/ 151 h 469"/>
                <a:gd name="T18" fmla="*/ 22 w 69"/>
                <a:gd name="T19" fmla="*/ 128 h 469"/>
                <a:gd name="T20" fmla="*/ 22 w 69"/>
                <a:gd name="T21" fmla="*/ 109 h 469"/>
                <a:gd name="T22" fmla="*/ 22 w 69"/>
                <a:gd name="T23" fmla="*/ 91 h 469"/>
                <a:gd name="T24" fmla="*/ 20 w 69"/>
                <a:gd name="T25" fmla="*/ 78 h 469"/>
                <a:gd name="T26" fmla="*/ 20 w 69"/>
                <a:gd name="T27" fmla="*/ 67 h 469"/>
                <a:gd name="T28" fmla="*/ 20 w 69"/>
                <a:gd name="T29" fmla="*/ 59 h 469"/>
                <a:gd name="T30" fmla="*/ 20 w 69"/>
                <a:gd name="T31" fmla="*/ 54 h 469"/>
                <a:gd name="T32" fmla="*/ 18 w 69"/>
                <a:gd name="T33" fmla="*/ 51 h 469"/>
                <a:gd name="T34" fmla="*/ 15 w 69"/>
                <a:gd name="T35" fmla="*/ 40 h 469"/>
                <a:gd name="T36" fmla="*/ 10 w 69"/>
                <a:gd name="T37" fmla="*/ 27 h 469"/>
                <a:gd name="T38" fmla="*/ 4 w 69"/>
                <a:gd name="T39" fmla="*/ 10 h 469"/>
                <a:gd name="T40" fmla="*/ 7 w 69"/>
                <a:gd name="T41" fmla="*/ 1 h 469"/>
                <a:gd name="T42" fmla="*/ 22 w 69"/>
                <a:gd name="T43" fmla="*/ 4 h 469"/>
                <a:gd name="T44" fmla="*/ 34 w 69"/>
                <a:gd name="T45" fmla="*/ 8 h 469"/>
                <a:gd name="T46" fmla="*/ 44 w 69"/>
                <a:gd name="T47" fmla="*/ 11 h 469"/>
                <a:gd name="T48" fmla="*/ 53 w 69"/>
                <a:gd name="T49" fmla="*/ 14 h 469"/>
                <a:gd name="T50" fmla="*/ 58 w 69"/>
                <a:gd name="T51" fmla="*/ 17 h 469"/>
                <a:gd name="T52" fmla="*/ 63 w 69"/>
                <a:gd name="T53" fmla="*/ 20 h 469"/>
                <a:gd name="T54" fmla="*/ 66 w 69"/>
                <a:gd name="T55" fmla="*/ 23 h 469"/>
                <a:gd name="T56" fmla="*/ 69 w 69"/>
                <a:gd name="T57" fmla="*/ 27 h 469"/>
                <a:gd name="T58" fmla="*/ 69 w 69"/>
                <a:gd name="T59" fmla="*/ 36 h 469"/>
                <a:gd name="T60" fmla="*/ 69 w 69"/>
                <a:gd name="T61" fmla="*/ 51 h 469"/>
                <a:gd name="T62" fmla="*/ 69 w 69"/>
                <a:gd name="T63" fmla="*/ 68 h 469"/>
                <a:gd name="T64" fmla="*/ 67 w 69"/>
                <a:gd name="T65" fmla="*/ 81 h 469"/>
                <a:gd name="T66" fmla="*/ 66 w 69"/>
                <a:gd name="T67" fmla="*/ 90 h 469"/>
                <a:gd name="T68" fmla="*/ 66 w 69"/>
                <a:gd name="T69" fmla="*/ 100 h 469"/>
                <a:gd name="T70" fmla="*/ 64 w 69"/>
                <a:gd name="T71" fmla="*/ 113 h 469"/>
                <a:gd name="T72" fmla="*/ 64 w 69"/>
                <a:gd name="T73" fmla="*/ 128 h 469"/>
                <a:gd name="T74" fmla="*/ 63 w 69"/>
                <a:gd name="T75" fmla="*/ 145 h 469"/>
                <a:gd name="T76" fmla="*/ 61 w 69"/>
                <a:gd name="T77" fmla="*/ 166 h 469"/>
                <a:gd name="T78" fmla="*/ 61 w 69"/>
                <a:gd name="T79" fmla="*/ 188 h 469"/>
                <a:gd name="T80" fmla="*/ 60 w 69"/>
                <a:gd name="T81" fmla="*/ 211 h 469"/>
                <a:gd name="T82" fmla="*/ 60 w 69"/>
                <a:gd name="T83" fmla="*/ 239 h 469"/>
                <a:gd name="T84" fmla="*/ 58 w 69"/>
                <a:gd name="T85" fmla="*/ 268 h 469"/>
                <a:gd name="T86" fmla="*/ 57 w 69"/>
                <a:gd name="T87" fmla="*/ 299 h 469"/>
                <a:gd name="T88" fmla="*/ 57 w 69"/>
                <a:gd name="T89" fmla="*/ 332 h 469"/>
                <a:gd name="T90" fmla="*/ 55 w 69"/>
                <a:gd name="T91" fmla="*/ 369 h 469"/>
                <a:gd name="T92" fmla="*/ 55 w 69"/>
                <a:gd name="T93" fmla="*/ 408 h 469"/>
                <a:gd name="T94" fmla="*/ 54 w 69"/>
                <a:gd name="T95" fmla="*/ 449 h 469"/>
                <a:gd name="T96" fmla="*/ 23 w 69"/>
                <a:gd name="T97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" h="469">
                  <a:moveTo>
                    <a:pt x="23" y="469"/>
                  </a:moveTo>
                  <a:lnTo>
                    <a:pt x="23" y="445"/>
                  </a:lnTo>
                  <a:lnTo>
                    <a:pt x="23" y="421"/>
                  </a:lnTo>
                  <a:lnTo>
                    <a:pt x="23" y="398"/>
                  </a:lnTo>
                  <a:lnTo>
                    <a:pt x="23" y="375"/>
                  </a:lnTo>
                  <a:lnTo>
                    <a:pt x="23" y="354"/>
                  </a:lnTo>
                  <a:lnTo>
                    <a:pt x="23" y="332"/>
                  </a:lnTo>
                  <a:lnTo>
                    <a:pt x="22" y="312"/>
                  </a:lnTo>
                  <a:lnTo>
                    <a:pt x="22" y="293"/>
                  </a:lnTo>
                  <a:lnTo>
                    <a:pt x="22" y="274"/>
                  </a:lnTo>
                  <a:lnTo>
                    <a:pt x="22" y="256"/>
                  </a:lnTo>
                  <a:lnTo>
                    <a:pt x="22" y="239"/>
                  </a:lnTo>
                  <a:lnTo>
                    <a:pt x="22" y="223"/>
                  </a:lnTo>
                  <a:lnTo>
                    <a:pt x="22" y="207"/>
                  </a:lnTo>
                  <a:lnTo>
                    <a:pt x="22" y="192"/>
                  </a:lnTo>
                  <a:lnTo>
                    <a:pt x="22" y="178"/>
                  </a:lnTo>
                  <a:lnTo>
                    <a:pt x="22" y="164"/>
                  </a:lnTo>
                  <a:lnTo>
                    <a:pt x="22" y="151"/>
                  </a:lnTo>
                  <a:lnTo>
                    <a:pt x="22" y="140"/>
                  </a:lnTo>
                  <a:lnTo>
                    <a:pt x="22" y="128"/>
                  </a:lnTo>
                  <a:lnTo>
                    <a:pt x="22" y="118"/>
                  </a:lnTo>
                  <a:lnTo>
                    <a:pt x="22" y="109"/>
                  </a:lnTo>
                  <a:lnTo>
                    <a:pt x="22" y="100"/>
                  </a:lnTo>
                  <a:lnTo>
                    <a:pt x="22" y="91"/>
                  </a:lnTo>
                  <a:lnTo>
                    <a:pt x="22" y="84"/>
                  </a:lnTo>
                  <a:lnTo>
                    <a:pt x="20" y="78"/>
                  </a:lnTo>
                  <a:lnTo>
                    <a:pt x="20" y="72"/>
                  </a:lnTo>
                  <a:lnTo>
                    <a:pt x="20" y="67"/>
                  </a:lnTo>
                  <a:lnTo>
                    <a:pt x="20" y="62"/>
                  </a:lnTo>
                  <a:lnTo>
                    <a:pt x="20" y="59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19" y="54"/>
                  </a:lnTo>
                  <a:lnTo>
                    <a:pt x="18" y="51"/>
                  </a:lnTo>
                  <a:lnTo>
                    <a:pt x="16" y="46"/>
                  </a:lnTo>
                  <a:lnTo>
                    <a:pt x="15" y="40"/>
                  </a:lnTo>
                  <a:lnTo>
                    <a:pt x="12" y="35"/>
                  </a:lnTo>
                  <a:lnTo>
                    <a:pt x="10" y="27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  <a:lnTo>
                    <a:pt x="7" y="1"/>
                  </a:lnTo>
                  <a:lnTo>
                    <a:pt x="15" y="2"/>
                  </a:lnTo>
                  <a:lnTo>
                    <a:pt x="22" y="4"/>
                  </a:lnTo>
                  <a:lnTo>
                    <a:pt x="28" y="7"/>
                  </a:lnTo>
                  <a:lnTo>
                    <a:pt x="34" y="8"/>
                  </a:lnTo>
                  <a:lnTo>
                    <a:pt x="39" y="10"/>
                  </a:lnTo>
                  <a:lnTo>
                    <a:pt x="44" y="11"/>
                  </a:lnTo>
                  <a:lnTo>
                    <a:pt x="48" y="13"/>
                  </a:lnTo>
                  <a:lnTo>
                    <a:pt x="53" y="14"/>
                  </a:lnTo>
                  <a:lnTo>
                    <a:pt x="55" y="16"/>
                  </a:lnTo>
                  <a:lnTo>
                    <a:pt x="58" y="17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4" y="21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69" y="27"/>
                  </a:lnTo>
                  <a:lnTo>
                    <a:pt x="69" y="32"/>
                  </a:lnTo>
                  <a:lnTo>
                    <a:pt x="69" y="36"/>
                  </a:lnTo>
                  <a:lnTo>
                    <a:pt x="69" y="43"/>
                  </a:lnTo>
                  <a:lnTo>
                    <a:pt x="69" y="51"/>
                  </a:lnTo>
                  <a:lnTo>
                    <a:pt x="69" y="59"/>
                  </a:lnTo>
                  <a:lnTo>
                    <a:pt x="69" y="68"/>
                  </a:lnTo>
                  <a:lnTo>
                    <a:pt x="67" y="78"/>
                  </a:lnTo>
                  <a:lnTo>
                    <a:pt x="67" y="81"/>
                  </a:lnTo>
                  <a:lnTo>
                    <a:pt x="66" y="86"/>
                  </a:lnTo>
                  <a:lnTo>
                    <a:pt x="66" y="90"/>
                  </a:lnTo>
                  <a:lnTo>
                    <a:pt x="66" y="94"/>
                  </a:lnTo>
                  <a:lnTo>
                    <a:pt x="66" y="100"/>
                  </a:lnTo>
                  <a:lnTo>
                    <a:pt x="64" y="106"/>
                  </a:lnTo>
                  <a:lnTo>
                    <a:pt x="64" y="113"/>
                  </a:lnTo>
                  <a:lnTo>
                    <a:pt x="64" y="121"/>
                  </a:lnTo>
                  <a:lnTo>
                    <a:pt x="64" y="128"/>
                  </a:lnTo>
                  <a:lnTo>
                    <a:pt x="63" y="137"/>
                  </a:lnTo>
                  <a:lnTo>
                    <a:pt x="63" y="145"/>
                  </a:lnTo>
                  <a:lnTo>
                    <a:pt x="63" y="156"/>
                  </a:lnTo>
                  <a:lnTo>
                    <a:pt x="61" y="166"/>
                  </a:lnTo>
                  <a:lnTo>
                    <a:pt x="61" y="176"/>
                  </a:lnTo>
                  <a:lnTo>
                    <a:pt x="61" y="188"/>
                  </a:lnTo>
                  <a:lnTo>
                    <a:pt x="61" y="199"/>
                  </a:lnTo>
                  <a:lnTo>
                    <a:pt x="60" y="211"/>
                  </a:lnTo>
                  <a:lnTo>
                    <a:pt x="60" y="224"/>
                  </a:lnTo>
                  <a:lnTo>
                    <a:pt x="60" y="239"/>
                  </a:lnTo>
                  <a:lnTo>
                    <a:pt x="58" y="253"/>
                  </a:lnTo>
                  <a:lnTo>
                    <a:pt x="58" y="268"/>
                  </a:lnTo>
                  <a:lnTo>
                    <a:pt x="58" y="283"/>
                  </a:lnTo>
                  <a:lnTo>
                    <a:pt x="57" y="299"/>
                  </a:lnTo>
                  <a:lnTo>
                    <a:pt x="57" y="316"/>
                  </a:lnTo>
                  <a:lnTo>
                    <a:pt x="57" y="332"/>
                  </a:lnTo>
                  <a:lnTo>
                    <a:pt x="57" y="351"/>
                  </a:lnTo>
                  <a:lnTo>
                    <a:pt x="55" y="369"/>
                  </a:lnTo>
                  <a:lnTo>
                    <a:pt x="55" y="388"/>
                  </a:lnTo>
                  <a:lnTo>
                    <a:pt x="55" y="408"/>
                  </a:lnTo>
                  <a:lnTo>
                    <a:pt x="55" y="427"/>
                  </a:lnTo>
                  <a:lnTo>
                    <a:pt x="54" y="449"/>
                  </a:lnTo>
                  <a:lnTo>
                    <a:pt x="54" y="469"/>
                  </a:lnTo>
                  <a:lnTo>
                    <a:pt x="23" y="469"/>
                  </a:lnTo>
                  <a:lnTo>
                    <a:pt x="23" y="46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2"/>
            <p:cNvSpPr/>
            <p:nvPr/>
          </p:nvSpPr>
          <p:spPr bwMode="auto">
            <a:xfrm>
              <a:off x="5553075" y="3844925"/>
              <a:ext cx="125413" cy="430213"/>
            </a:xfrm>
            <a:custGeom>
              <a:avLst/>
              <a:gdLst>
                <a:gd name="T0" fmla="*/ 8 w 79"/>
                <a:gd name="T1" fmla="*/ 1 h 271"/>
                <a:gd name="T2" fmla="*/ 16 w 79"/>
                <a:gd name="T3" fmla="*/ 0 h 271"/>
                <a:gd name="T4" fmla="*/ 30 w 79"/>
                <a:gd name="T5" fmla="*/ 3 h 271"/>
                <a:gd name="T6" fmla="*/ 46 w 79"/>
                <a:gd name="T7" fmla="*/ 10 h 271"/>
                <a:gd name="T8" fmla="*/ 56 w 79"/>
                <a:gd name="T9" fmla="*/ 29 h 271"/>
                <a:gd name="T10" fmla="*/ 59 w 79"/>
                <a:gd name="T11" fmla="*/ 55 h 271"/>
                <a:gd name="T12" fmla="*/ 60 w 79"/>
                <a:gd name="T13" fmla="*/ 80 h 271"/>
                <a:gd name="T14" fmla="*/ 63 w 79"/>
                <a:gd name="T15" fmla="*/ 104 h 271"/>
                <a:gd name="T16" fmla="*/ 66 w 79"/>
                <a:gd name="T17" fmla="*/ 124 h 271"/>
                <a:gd name="T18" fmla="*/ 68 w 79"/>
                <a:gd name="T19" fmla="*/ 144 h 271"/>
                <a:gd name="T20" fmla="*/ 70 w 79"/>
                <a:gd name="T21" fmla="*/ 162 h 271"/>
                <a:gd name="T22" fmla="*/ 72 w 79"/>
                <a:gd name="T23" fmla="*/ 178 h 271"/>
                <a:gd name="T24" fmla="*/ 73 w 79"/>
                <a:gd name="T25" fmla="*/ 194 h 271"/>
                <a:gd name="T26" fmla="*/ 75 w 79"/>
                <a:gd name="T27" fmla="*/ 207 h 271"/>
                <a:gd name="T28" fmla="*/ 76 w 79"/>
                <a:gd name="T29" fmla="*/ 217 h 271"/>
                <a:gd name="T30" fmla="*/ 78 w 79"/>
                <a:gd name="T31" fmla="*/ 228 h 271"/>
                <a:gd name="T32" fmla="*/ 78 w 79"/>
                <a:gd name="T33" fmla="*/ 236 h 271"/>
                <a:gd name="T34" fmla="*/ 79 w 79"/>
                <a:gd name="T35" fmla="*/ 242 h 271"/>
                <a:gd name="T36" fmla="*/ 79 w 79"/>
                <a:gd name="T37" fmla="*/ 248 h 271"/>
                <a:gd name="T38" fmla="*/ 79 w 79"/>
                <a:gd name="T39" fmla="*/ 251 h 271"/>
                <a:gd name="T40" fmla="*/ 79 w 79"/>
                <a:gd name="T41" fmla="*/ 255 h 271"/>
                <a:gd name="T42" fmla="*/ 78 w 79"/>
                <a:gd name="T43" fmla="*/ 261 h 271"/>
                <a:gd name="T44" fmla="*/ 75 w 79"/>
                <a:gd name="T45" fmla="*/ 267 h 271"/>
                <a:gd name="T46" fmla="*/ 70 w 79"/>
                <a:gd name="T47" fmla="*/ 270 h 271"/>
                <a:gd name="T48" fmla="*/ 63 w 79"/>
                <a:gd name="T49" fmla="*/ 271 h 271"/>
                <a:gd name="T50" fmla="*/ 56 w 79"/>
                <a:gd name="T51" fmla="*/ 266 h 271"/>
                <a:gd name="T52" fmla="*/ 50 w 79"/>
                <a:gd name="T53" fmla="*/ 257 h 271"/>
                <a:gd name="T54" fmla="*/ 46 w 79"/>
                <a:gd name="T55" fmla="*/ 245 h 271"/>
                <a:gd name="T56" fmla="*/ 44 w 79"/>
                <a:gd name="T57" fmla="*/ 232 h 271"/>
                <a:gd name="T58" fmla="*/ 43 w 79"/>
                <a:gd name="T59" fmla="*/ 222 h 271"/>
                <a:gd name="T60" fmla="*/ 41 w 79"/>
                <a:gd name="T61" fmla="*/ 210 h 271"/>
                <a:gd name="T62" fmla="*/ 40 w 79"/>
                <a:gd name="T63" fmla="*/ 197 h 271"/>
                <a:gd name="T64" fmla="*/ 37 w 79"/>
                <a:gd name="T65" fmla="*/ 181 h 271"/>
                <a:gd name="T66" fmla="*/ 35 w 79"/>
                <a:gd name="T67" fmla="*/ 165 h 271"/>
                <a:gd name="T68" fmla="*/ 34 w 79"/>
                <a:gd name="T69" fmla="*/ 146 h 271"/>
                <a:gd name="T70" fmla="*/ 33 w 79"/>
                <a:gd name="T71" fmla="*/ 124 h 271"/>
                <a:gd name="T72" fmla="*/ 31 w 79"/>
                <a:gd name="T73" fmla="*/ 102 h 271"/>
                <a:gd name="T74" fmla="*/ 28 w 79"/>
                <a:gd name="T75" fmla="*/ 83 h 271"/>
                <a:gd name="T76" fmla="*/ 27 w 79"/>
                <a:gd name="T77" fmla="*/ 66 h 271"/>
                <a:gd name="T78" fmla="*/ 24 w 79"/>
                <a:gd name="T79" fmla="*/ 51 h 271"/>
                <a:gd name="T80" fmla="*/ 21 w 79"/>
                <a:gd name="T81" fmla="*/ 39 h 271"/>
                <a:gd name="T82" fmla="*/ 18 w 79"/>
                <a:gd name="T83" fmla="*/ 31 h 271"/>
                <a:gd name="T84" fmla="*/ 15 w 79"/>
                <a:gd name="T85" fmla="*/ 23 h 271"/>
                <a:gd name="T86" fmla="*/ 12 w 79"/>
                <a:gd name="T87" fmla="*/ 20 h 271"/>
                <a:gd name="T88" fmla="*/ 6 w 79"/>
                <a:gd name="T89" fmla="*/ 17 h 271"/>
                <a:gd name="T90" fmla="*/ 2 w 79"/>
                <a:gd name="T91" fmla="*/ 15 h 271"/>
                <a:gd name="T92" fmla="*/ 0 w 79"/>
                <a:gd name="T93" fmla="*/ 10 h 271"/>
                <a:gd name="T94" fmla="*/ 2 w 79"/>
                <a:gd name="T95" fmla="*/ 6 h 271"/>
                <a:gd name="T96" fmla="*/ 3 w 79"/>
                <a:gd name="T97" fmla="*/ 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9" h="271">
                  <a:moveTo>
                    <a:pt x="3" y="3"/>
                  </a:moveTo>
                  <a:lnTo>
                    <a:pt x="8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30" y="3"/>
                  </a:lnTo>
                  <a:lnTo>
                    <a:pt x="37" y="6"/>
                  </a:lnTo>
                  <a:lnTo>
                    <a:pt x="46" y="10"/>
                  </a:lnTo>
                  <a:lnTo>
                    <a:pt x="54" y="16"/>
                  </a:lnTo>
                  <a:lnTo>
                    <a:pt x="56" y="29"/>
                  </a:lnTo>
                  <a:lnTo>
                    <a:pt x="57" y="42"/>
                  </a:lnTo>
                  <a:lnTo>
                    <a:pt x="59" y="55"/>
                  </a:lnTo>
                  <a:lnTo>
                    <a:pt x="60" y="69"/>
                  </a:lnTo>
                  <a:lnTo>
                    <a:pt x="60" y="80"/>
                  </a:lnTo>
                  <a:lnTo>
                    <a:pt x="62" y="92"/>
                  </a:lnTo>
                  <a:lnTo>
                    <a:pt x="63" y="104"/>
                  </a:lnTo>
                  <a:lnTo>
                    <a:pt x="65" y="114"/>
                  </a:lnTo>
                  <a:lnTo>
                    <a:pt x="66" y="124"/>
                  </a:lnTo>
                  <a:lnTo>
                    <a:pt x="68" y="134"/>
                  </a:lnTo>
                  <a:lnTo>
                    <a:pt x="68" y="144"/>
                  </a:lnTo>
                  <a:lnTo>
                    <a:pt x="69" y="153"/>
                  </a:lnTo>
                  <a:lnTo>
                    <a:pt x="70" y="162"/>
                  </a:lnTo>
                  <a:lnTo>
                    <a:pt x="70" y="171"/>
                  </a:lnTo>
                  <a:lnTo>
                    <a:pt x="72" y="178"/>
                  </a:lnTo>
                  <a:lnTo>
                    <a:pt x="72" y="187"/>
                  </a:lnTo>
                  <a:lnTo>
                    <a:pt x="73" y="194"/>
                  </a:lnTo>
                  <a:lnTo>
                    <a:pt x="75" y="200"/>
                  </a:lnTo>
                  <a:lnTo>
                    <a:pt x="75" y="207"/>
                  </a:lnTo>
                  <a:lnTo>
                    <a:pt x="75" y="213"/>
                  </a:lnTo>
                  <a:lnTo>
                    <a:pt x="76" y="217"/>
                  </a:lnTo>
                  <a:lnTo>
                    <a:pt x="76" y="223"/>
                  </a:lnTo>
                  <a:lnTo>
                    <a:pt x="78" y="228"/>
                  </a:lnTo>
                  <a:lnTo>
                    <a:pt x="78" y="232"/>
                  </a:lnTo>
                  <a:lnTo>
                    <a:pt x="78" y="236"/>
                  </a:lnTo>
                  <a:lnTo>
                    <a:pt x="78" y="239"/>
                  </a:lnTo>
                  <a:lnTo>
                    <a:pt x="79" y="242"/>
                  </a:lnTo>
                  <a:lnTo>
                    <a:pt x="79" y="245"/>
                  </a:lnTo>
                  <a:lnTo>
                    <a:pt x="79" y="248"/>
                  </a:lnTo>
                  <a:lnTo>
                    <a:pt x="79" y="249"/>
                  </a:lnTo>
                  <a:lnTo>
                    <a:pt x="79" y="251"/>
                  </a:lnTo>
                  <a:lnTo>
                    <a:pt x="79" y="252"/>
                  </a:lnTo>
                  <a:lnTo>
                    <a:pt x="79" y="255"/>
                  </a:lnTo>
                  <a:lnTo>
                    <a:pt x="79" y="258"/>
                  </a:lnTo>
                  <a:lnTo>
                    <a:pt x="78" y="261"/>
                  </a:lnTo>
                  <a:lnTo>
                    <a:pt x="76" y="264"/>
                  </a:lnTo>
                  <a:lnTo>
                    <a:pt x="75" y="267"/>
                  </a:lnTo>
                  <a:lnTo>
                    <a:pt x="73" y="268"/>
                  </a:lnTo>
                  <a:lnTo>
                    <a:pt x="70" y="270"/>
                  </a:lnTo>
                  <a:lnTo>
                    <a:pt x="66" y="271"/>
                  </a:lnTo>
                  <a:lnTo>
                    <a:pt x="63" y="271"/>
                  </a:lnTo>
                  <a:lnTo>
                    <a:pt x="60" y="268"/>
                  </a:lnTo>
                  <a:lnTo>
                    <a:pt x="56" y="266"/>
                  </a:lnTo>
                  <a:lnTo>
                    <a:pt x="53" y="263"/>
                  </a:lnTo>
                  <a:lnTo>
                    <a:pt x="50" y="257"/>
                  </a:lnTo>
                  <a:lnTo>
                    <a:pt x="49" y="251"/>
                  </a:lnTo>
                  <a:lnTo>
                    <a:pt x="46" y="245"/>
                  </a:lnTo>
                  <a:lnTo>
                    <a:pt x="44" y="236"/>
                  </a:lnTo>
                  <a:lnTo>
                    <a:pt x="44" y="232"/>
                  </a:lnTo>
                  <a:lnTo>
                    <a:pt x="43" y="228"/>
                  </a:lnTo>
                  <a:lnTo>
                    <a:pt x="43" y="222"/>
                  </a:lnTo>
                  <a:lnTo>
                    <a:pt x="41" y="216"/>
                  </a:lnTo>
                  <a:lnTo>
                    <a:pt x="41" y="210"/>
                  </a:lnTo>
                  <a:lnTo>
                    <a:pt x="40" y="204"/>
                  </a:lnTo>
                  <a:lnTo>
                    <a:pt x="40" y="197"/>
                  </a:lnTo>
                  <a:lnTo>
                    <a:pt x="38" y="190"/>
                  </a:lnTo>
                  <a:lnTo>
                    <a:pt x="37" y="181"/>
                  </a:lnTo>
                  <a:lnTo>
                    <a:pt x="37" y="174"/>
                  </a:lnTo>
                  <a:lnTo>
                    <a:pt x="35" y="165"/>
                  </a:lnTo>
                  <a:lnTo>
                    <a:pt x="35" y="155"/>
                  </a:lnTo>
                  <a:lnTo>
                    <a:pt x="34" y="146"/>
                  </a:lnTo>
                  <a:lnTo>
                    <a:pt x="34" y="136"/>
                  </a:lnTo>
                  <a:lnTo>
                    <a:pt x="33" y="124"/>
                  </a:lnTo>
                  <a:lnTo>
                    <a:pt x="33" y="114"/>
                  </a:lnTo>
                  <a:lnTo>
                    <a:pt x="31" y="102"/>
                  </a:lnTo>
                  <a:lnTo>
                    <a:pt x="30" y="92"/>
                  </a:lnTo>
                  <a:lnTo>
                    <a:pt x="28" y="83"/>
                  </a:lnTo>
                  <a:lnTo>
                    <a:pt x="27" y="74"/>
                  </a:lnTo>
                  <a:lnTo>
                    <a:pt x="27" y="66"/>
                  </a:lnTo>
                  <a:lnTo>
                    <a:pt x="25" y="58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21" y="39"/>
                  </a:lnTo>
                  <a:lnTo>
                    <a:pt x="19" y="35"/>
                  </a:lnTo>
                  <a:lnTo>
                    <a:pt x="18" y="31"/>
                  </a:lnTo>
                  <a:lnTo>
                    <a:pt x="16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9" y="19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3"/>
            <p:cNvSpPr/>
            <p:nvPr/>
          </p:nvSpPr>
          <p:spPr bwMode="auto">
            <a:xfrm>
              <a:off x="5608638" y="3757613"/>
              <a:ext cx="185738" cy="157163"/>
            </a:xfrm>
            <a:custGeom>
              <a:avLst/>
              <a:gdLst>
                <a:gd name="T0" fmla="*/ 63 w 117"/>
                <a:gd name="T1" fmla="*/ 20 h 99"/>
                <a:gd name="T2" fmla="*/ 63 w 117"/>
                <a:gd name="T3" fmla="*/ 17 h 99"/>
                <a:gd name="T4" fmla="*/ 62 w 117"/>
                <a:gd name="T5" fmla="*/ 14 h 99"/>
                <a:gd name="T6" fmla="*/ 62 w 117"/>
                <a:gd name="T7" fmla="*/ 11 h 99"/>
                <a:gd name="T8" fmla="*/ 63 w 117"/>
                <a:gd name="T9" fmla="*/ 8 h 99"/>
                <a:gd name="T10" fmla="*/ 65 w 117"/>
                <a:gd name="T11" fmla="*/ 4 h 99"/>
                <a:gd name="T12" fmla="*/ 66 w 117"/>
                <a:gd name="T13" fmla="*/ 1 h 99"/>
                <a:gd name="T14" fmla="*/ 68 w 117"/>
                <a:gd name="T15" fmla="*/ 0 h 99"/>
                <a:gd name="T16" fmla="*/ 69 w 117"/>
                <a:gd name="T17" fmla="*/ 0 h 99"/>
                <a:gd name="T18" fmla="*/ 72 w 117"/>
                <a:gd name="T19" fmla="*/ 0 h 99"/>
                <a:gd name="T20" fmla="*/ 73 w 117"/>
                <a:gd name="T21" fmla="*/ 1 h 99"/>
                <a:gd name="T22" fmla="*/ 79 w 117"/>
                <a:gd name="T23" fmla="*/ 2 h 99"/>
                <a:gd name="T24" fmla="*/ 85 w 117"/>
                <a:gd name="T25" fmla="*/ 4 h 99"/>
                <a:gd name="T26" fmla="*/ 92 w 117"/>
                <a:gd name="T27" fmla="*/ 7 h 99"/>
                <a:gd name="T28" fmla="*/ 98 w 117"/>
                <a:gd name="T29" fmla="*/ 11 h 99"/>
                <a:gd name="T30" fmla="*/ 103 w 117"/>
                <a:gd name="T31" fmla="*/ 17 h 99"/>
                <a:gd name="T32" fmla="*/ 107 w 117"/>
                <a:gd name="T33" fmla="*/ 23 h 99"/>
                <a:gd name="T34" fmla="*/ 111 w 117"/>
                <a:gd name="T35" fmla="*/ 30 h 99"/>
                <a:gd name="T36" fmla="*/ 114 w 117"/>
                <a:gd name="T37" fmla="*/ 36 h 99"/>
                <a:gd name="T38" fmla="*/ 117 w 117"/>
                <a:gd name="T39" fmla="*/ 40 h 99"/>
                <a:gd name="T40" fmla="*/ 117 w 117"/>
                <a:gd name="T41" fmla="*/ 45 h 99"/>
                <a:gd name="T42" fmla="*/ 117 w 117"/>
                <a:gd name="T43" fmla="*/ 46 h 99"/>
                <a:gd name="T44" fmla="*/ 116 w 117"/>
                <a:gd name="T45" fmla="*/ 48 h 99"/>
                <a:gd name="T46" fmla="*/ 113 w 117"/>
                <a:gd name="T47" fmla="*/ 51 h 99"/>
                <a:gd name="T48" fmla="*/ 110 w 117"/>
                <a:gd name="T49" fmla="*/ 52 h 99"/>
                <a:gd name="T50" fmla="*/ 106 w 117"/>
                <a:gd name="T51" fmla="*/ 55 h 99"/>
                <a:gd name="T52" fmla="*/ 101 w 117"/>
                <a:gd name="T53" fmla="*/ 58 h 99"/>
                <a:gd name="T54" fmla="*/ 95 w 117"/>
                <a:gd name="T55" fmla="*/ 61 h 99"/>
                <a:gd name="T56" fmla="*/ 88 w 117"/>
                <a:gd name="T57" fmla="*/ 64 h 99"/>
                <a:gd name="T58" fmla="*/ 81 w 117"/>
                <a:gd name="T59" fmla="*/ 67 h 99"/>
                <a:gd name="T60" fmla="*/ 72 w 117"/>
                <a:gd name="T61" fmla="*/ 71 h 99"/>
                <a:gd name="T62" fmla="*/ 62 w 117"/>
                <a:gd name="T63" fmla="*/ 75 h 99"/>
                <a:gd name="T64" fmla="*/ 52 w 117"/>
                <a:gd name="T65" fmla="*/ 80 h 99"/>
                <a:gd name="T66" fmla="*/ 40 w 117"/>
                <a:gd name="T67" fmla="*/ 84 h 99"/>
                <a:gd name="T68" fmla="*/ 28 w 117"/>
                <a:gd name="T69" fmla="*/ 89 h 99"/>
                <a:gd name="T70" fmla="*/ 15 w 117"/>
                <a:gd name="T71" fmla="*/ 94 h 99"/>
                <a:gd name="T72" fmla="*/ 0 w 117"/>
                <a:gd name="T73" fmla="*/ 99 h 99"/>
                <a:gd name="T74" fmla="*/ 0 w 117"/>
                <a:gd name="T75" fmla="*/ 94 h 99"/>
                <a:gd name="T76" fmla="*/ 2 w 117"/>
                <a:gd name="T77" fmla="*/ 90 h 99"/>
                <a:gd name="T78" fmla="*/ 3 w 117"/>
                <a:gd name="T79" fmla="*/ 86 h 99"/>
                <a:gd name="T80" fmla="*/ 6 w 117"/>
                <a:gd name="T81" fmla="*/ 81 h 99"/>
                <a:gd name="T82" fmla="*/ 11 w 117"/>
                <a:gd name="T83" fmla="*/ 77 h 99"/>
                <a:gd name="T84" fmla="*/ 15 w 117"/>
                <a:gd name="T85" fmla="*/ 72 h 99"/>
                <a:gd name="T86" fmla="*/ 19 w 117"/>
                <a:gd name="T87" fmla="*/ 68 h 99"/>
                <a:gd name="T88" fmla="*/ 25 w 117"/>
                <a:gd name="T89" fmla="*/ 64 h 99"/>
                <a:gd name="T90" fmla="*/ 31 w 117"/>
                <a:gd name="T91" fmla="*/ 61 h 99"/>
                <a:gd name="T92" fmla="*/ 35 w 117"/>
                <a:gd name="T93" fmla="*/ 58 h 99"/>
                <a:gd name="T94" fmla="*/ 41 w 117"/>
                <a:gd name="T95" fmla="*/ 55 h 99"/>
                <a:gd name="T96" fmla="*/ 44 w 117"/>
                <a:gd name="T97" fmla="*/ 52 h 99"/>
                <a:gd name="T98" fmla="*/ 49 w 117"/>
                <a:gd name="T99" fmla="*/ 49 h 99"/>
                <a:gd name="T100" fmla="*/ 52 w 117"/>
                <a:gd name="T101" fmla="*/ 48 h 99"/>
                <a:gd name="T102" fmla="*/ 54 w 117"/>
                <a:gd name="T103" fmla="*/ 45 h 99"/>
                <a:gd name="T104" fmla="*/ 57 w 117"/>
                <a:gd name="T105" fmla="*/ 42 h 99"/>
                <a:gd name="T106" fmla="*/ 59 w 117"/>
                <a:gd name="T107" fmla="*/ 40 h 99"/>
                <a:gd name="T108" fmla="*/ 62 w 117"/>
                <a:gd name="T109" fmla="*/ 37 h 99"/>
                <a:gd name="T110" fmla="*/ 63 w 117"/>
                <a:gd name="T111" fmla="*/ 35 h 99"/>
                <a:gd name="T112" fmla="*/ 63 w 117"/>
                <a:gd name="T113" fmla="*/ 32 h 99"/>
                <a:gd name="T114" fmla="*/ 65 w 117"/>
                <a:gd name="T115" fmla="*/ 30 h 99"/>
                <a:gd name="T116" fmla="*/ 65 w 117"/>
                <a:gd name="T117" fmla="*/ 27 h 99"/>
                <a:gd name="T118" fmla="*/ 65 w 117"/>
                <a:gd name="T119" fmla="*/ 23 h 99"/>
                <a:gd name="T120" fmla="*/ 63 w 117"/>
                <a:gd name="T121" fmla="*/ 20 h 99"/>
                <a:gd name="T122" fmla="*/ 63 w 117"/>
                <a:gd name="T123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99">
                  <a:moveTo>
                    <a:pt x="63" y="20"/>
                  </a:moveTo>
                  <a:lnTo>
                    <a:pt x="63" y="17"/>
                  </a:lnTo>
                  <a:lnTo>
                    <a:pt x="62" y="14"/>
                  </a:lnTo>
                  <a:lnTo>
                    <a:pt x="62" y="11"/>
                  </a:lnTo>
                  <a:lnTo>
                    <a:pt x="63" y="8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3" y="1"/>
                  </a:lnTo>
                  <a:lnTo>
                    <a:pt x="79" y="2"/>
                  </a:lnTo>
                  <a:lnTo>
                    <a:pt x="85" y="4"/>
                  </a:lnTo>
                  <a:lnTo>
                    <a:pt x="92" y="7"/>
                  </a:lnTo>
                  <a:lnTo>
                    <a:pt x="98" y="11"/>
                  </a:lnTo>
                  <a:lnTo>
                    <a:pt x="103" y="17"/>
                  </a:lnTo>
                  <a:lnTo>
                    <a:pt x="107" y="23"/>
                  </a:lnTo>
                  <a:lnTo>
                    <a:pt x="111" y="30"/>
                  </a:lnTo>
                  <a:lnTo>
                    <a:pt x="114" y="36"/>
                  </a:lnTo>
                  <a:lnTo>
                    <a:pt x="117" y="40"/>
                  </a:lnTo>
                  <a:lnTo>
                    <a:pt x="117" y="45"/>
                  </a:lnTo>
                  <a:lnTo>
                    <a:pt x="117" y="46"/>
                  </a:lnTo>
                  <a:lnTo>
                    <a:pt x="116" y="48"/>
                  </a:lnTo>
                  <a:lnTo>
                    <a:pt x="113" y="51"/>
                  </a:lnTo>
                  <a:lnTo>
                    <a:pt x="110" y="52"/>
                  </a:lnTo>
                  <a:lnTo>
                    <a:pt x="106" y="55"/>
                  </a:lnTo>
                  <a:lnTo>
                    <a:pt x="101" y="58"/>
                  </a:lnTo>
                  <a:lnTo>
                    <a:pt x="95" y="61"/>
                  </a:lnTo>
                  <a:lnTo>
                    <a:pt x="88" y="64"/>
                  </a:lnTo>
                  <a:lnTo>
                    <a:pt x="81" y="67"/>
                  </a:lnTo>
                  <a:lnTo>
                    <a:pt x="72" y="71"/>
                  </a:lnTo>
                  <a:lnTo>
                    <a:pt x="62" y="75"/>
                  </a:lnTo>
                  <a:lnTo>
                    <a:pt x="52" y="80"/>
                  </a:lnTo>
                  <a:lnTo>
                    <a:pt x="40" y="84"/>
                  </a:lnTo>
                  <a:lnTo>
                    <a:pt x="28" y="89"/>
                  </a:lnTo>
                  <a:lnTo>
                    <a:pt x="15" y="94"/>
                  </a:lnTo>
                  <a:lnTo>
                    <a:pt x="0" y="99"/>
                  </a:lnTo>
                  <a:lnTo>
                    <a:pt x="0" y="94"/>
                  </a:lnTo>
                  <a:lnTo>
                    <a:pt x="2" y="90"/>
                  </a:lnTo>
                  <a:lnTo>
                    <a:pt x="3" y="86"/>
                  </a:lnTo>
                  <a:lnTo>
                    <a:pt x="6" y="81"/>
                  </a:lnTo>
                  <a:lnTo>
                    <a:pt x="11" y="77"/>
                  </a:lnTo>
                  <a:lnTo>
                    <a:pt x="15" y="72"/>
                  </a:lnTo>
                  <a:lnTo>
                    <a:pt x="19" y="68"/>
                  </a:lnTo>
                  <a:lnTo>
                    <a:pt x="25" y="64"/>
                  </a:lnTo>
                  <a:lnTo>
                    <a:pt x="31" y="61"/>
                  </a:lnTo>
                  <a:lnTo>
                    <a:pt x="35" y="58"/>
                  </a:lnTo>
                  <a:lnTo>
                    <a:pt x="41" y="55"/>
                  </a:lnTo>
                  <a:lnTo>
                    <a:pt x="44" y="52"/>
                  </a:lnTo>
                  <a:lnTo>
                    <a:pt x="49" y="49"/>
                  </a:lnTo>
                  <a:lnTo>
                    <a:pt x="52" y="48"/>
                  </a:lnTo>
                  <a:lnTo>
                    <a:pt x="54" y="45"/>
                  </a:lnTo>
                  <a:lnTo>
                    <a:pt x="57" y="42"/>
                  </a:lnTo>
                  <a:lnTo>
                    <a:pt x="59" y="40"/>
                  </a:lnTo>
                  <a:lnTo>
                    <a:pt x="62" y="37"/>
                  </a:lnTo>
                  <a:lnTo>
                    <a:pt x="63" y="35"/>
                  </a:lnTo>
                  <a:lnTo>
                    <a:pt x="63" y="32"/>
                  </a:lnTo>
                  <a:lnTo>
                    <a:pt x="65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3" y="20"/>
                  </a:lnTo>
                  <a:lnTo>
                    <a:pt x="63" y="2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34"/>
            <p:cNvSpPr/>
            <p:nvPr/>
          </p:nvSpPr>
          <p:spPr bwMode="auto">
            <a:xfrm>
              <a:off x="5622925" y="3979863"/>
              <a:ext cx="179388" cy="63500"/>
            </a:xfrm>
            <a:custGeom>
              <a:avLst/>
              <a:gdLst>
                <a:gd name="T0" fmla="*/ 0 w 113"/>
                <a:gd name="T1" fmla="*/ 40 h 40"/>
                <a:gd name="T2" fmla="*/ 0 w 113"/>
                <a:gd name="T3" fmla="*/ 16 h 40"/>
                <a:gd name="T4" fmla="*/ 18 w 113"/>
                <a:gd name="T5" fmla="*/ 16 h 40"/>
                <a:gd name="T6" fmla="*/ 34 w 113"/>
                <a:gd name="T7" fmla="*/ 14 h 40"/>
                <a:gd name="T8" fmla="*/ 41 w 113"/>
                <a:gd name="T9" fmla="*/ 13 h 40"/>
                <a:gd name="T10" fmla="*/ 48 w 113"/>
                <a:gd name="T11" fmla="*/ 11 h 40"/>
                <a:gd name="T12" fmla="*/ 54 w 113"/>
                <a:gd name="T13" fmla="*/ 8 h 40"/>
                <a:gd name="T14" fmla="*/ 60 w 113"/>
                <a:gd name="T15" fmla="*/ 7 h 40"/>
                <a:gd name="T16" fmla="*/ 66 w 113"/>
                <a:gd name="T17" fmla="*/ 5 h 40"/>
                <a:gd name="T18" fmla="*/ 72 w 113"/>
                <a:gd name="T19" fmla="*/ 4 h 40"/>
                <a:gd name="T20" fmla="*/ 78 w 113"/>
                <a:gd name="T21" fmla="*/ 3 h 40"/>
                <a:gd name="T22" fmla="*/ 82 w 113"/>
                <a:gd name="T23" fmla="*/ 3 h 40"/>
                <a:gd name="T24" fmla="*/ 86 w 113"/>
                <a:gd name="T25" fmla="*/ 1 h 40"/>
                <a:gd name="T26" fmla="*/ 89 w 113"/>
                <a:gd name="T27" fmla="*/ 1 h 40"/>
                <a:gd name="T28" fmla="*/ 94 w 113"/>
                <a:gd name="T29" fmla="*/ 0 h 40"/>
                <a:gd name="T30" fmla="*/ 95 w 113"/>
                <a:gd name="T31" fmla="*/ 0 h 40"/>
                <a:gd name="T32" fmla="*/ 97 w 113"/>
                <a:gd name="T33" fmla="*/ 0 h 40"/>
                <a:gd name="T34" fmla="*/ 98 w 113"/>
                <a:gd name="T35" fmla="*/ 1 h 40"/>
                <a:gd name="T36" fmla="*/ 101 w 113"/>
                <a:gd name="T37" fmla="*/ 1 h 40"/>
                <a:gd name="T38" fmla="*/ 102 w 113"/>
                <a:gd name="T39" fmla="*/ 3 h 40"/>
                <a:gd name="T40" fmla="*/ 104 w 113"/>
                <a:gd name="T41" fmla="*/ 4 h 40"/>
                <a:gd name="T42" fmla="*/ 107 w 113"/>
                <a:gd name="T43" fmla="*/ 7 h 40"/>
                <a:gd name="T44" fmla="*/ 110 w 113"/>
                <a:gd name="T45" fmla="*/ 10 h 40"/>
                <a:gd name="T46" fmla="*/ 111 w 113"/>
                <a:gd name="T47" fmla="*/ 13 h 40"/>
                <a:gd name="T48" fmla="*/ 113 w 113"/>
                <a:gd name="T49" fmla="*/ 16 h 40"/>
                <a:gd name="T50" fmla="*/ 113 w 113"/>
                <a:gd name="T51" fmla="*/ 19 h 40"/>
                <a:gd name="T52" fmla="*/ 113 w 113"/>
                <a:gd name="T53" fmla="*/ 21 h 40"/>
                <a:gd name="T54" fmla="*/ 113 w 113"/>
                <a:gd name="T55" fmla="*/ 23 h 40"/>
                <a:gd name="T56" fmla="*/ 113 w 113"/>
                <a:gd name="T57" fmla="*/ 24 h 40"/>
                <a:gd name="T58" fmla="*/ 111 w 113"/>
                <a:gd name="T59" fmla="*/ 26 h 40"/>
                <a:gd name="T60" fmla="*/ 108 w 113"/>
                <a:gd name="T61" fmla="*/ 27 h 40"/>
                <a:gd name="T62" fmla="*/ 105 w 113"/>
                <a:gd name="T63" fmla="*/ 29 h 40"/>
                <a:gd name="T64" fmla="*/ 98 w 113"/>
                <a:gd name="T65" fmla="*/ 30 h 40"/>
                <a:gd name="T66" fmla="*/ 91 w 113"/>
                <a:gd name="T67" fmla="*/ 33 h 40"/>
                <a:gd name="T68" fmla="*/ 82 w 113"/>
                <a:gd name="T69" fmla="*/ 35 h 40"/>
                <a:gd name="T70" fmla="*/ 73 w 113"/>
                <a:gd name="T71" fmla="*/ 35 h 40"/>
                <a:gd name="T72" fmla="*/ 67 w 113"/>
                <a:gd name="T73" fmla="*/ 36 h 40"/>
                <a:gd name="T74" fmla="*/ 60 w 113"/>
                <a:gd name="T75" fmla="*/ 36 h 40"/>
                <a:gd name="T76" fmla="*/ 53 w 113"/>
                <a:gd name="T77" fmla="*/ 38 h 40"/>
                <a:gd name="T78" fmla="*/ 44 w 113"/>
                <a:gd name="T79" fmla="*/ 38 h 40"/>
                <a:gd name="T80" fmla="*/ 35 w 113"/>
                <a:gd name="T81" fmla="*/ 39 h 40"/>
                <a:gd name="T82" fmla="*/ 25 w 113"/>
                <a:gd name="T83" fmla="*/ 39 h 40"/>
                <a:gd name="T84" fmla="*/ 13 w 113"/>
                <a:gd name="T85" fmla="*/ 40 h 40"/>
                <a:gd name="T86" fmla="*/ 0 w 113"/>
                <a:gd name="T87" fmla="*/ 40 h 40"/>
                <a:gd name="T88" fmla="*/ 0 w 113"/>
                <a:gd name="T8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" h="40">
                  <a:moveTo>
                    <a:pt x="0" y="40"/>
                  </a:moveTo>
                  <a:lnTo>
                    <a:pt x="0" y="16"/>
                  </a:lnTo>
                  <a:lnTo>
                    <a:pt x="18" y="16"/>
                  </a:lnTo>
                  <a:lnTo>
                    <a:pt x="34" y="14"/>
                  </a:lnTo>
                  <a:lnTo>
                    <a:pt x="41" y="13"/>
                  </a:lnTo>
                  <a:lnTo>
                    <a:pt x="48" y="11"/>
                  </a:lnTo>
                  <a:lnTo>
                    <a:pt x="54" y="8"/>
                  </a:lnTo>
                  <a:lnTo>
                    <a:pt x="60" y="7"/>
                  </a:lnTo>
                  <a:lnTo>
                    <a:pt x="66" y="5"/>
                  </a:lnTo>
                  <a:lnTo>
                    <a:pt x="72" y="4"/>
                  </a:lnTo>
                  <a:lnTo>
                    <a:pt x="78" y="3"/>
                  </a:lnTo>
                  <a:lnTo>
                    <a:pt x="82" y="3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4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2" y="3"/>
                  </a:lnTo>
                  <a:lnTo>
                    <a:pt x="104" y="4"/>
                  </a:lnTo>
                  <a:lnTo>
                    <a:pt x="107" y="7"/>
                  </a:lnTo>
                  <a:lnTo>
                    <a:pt x="110" y="10"/>
                  </a:lnTo>
                  <a:lnTo>
                    <a:pt x="111" y="13"/>
                  </a:lnTo>
                  <a:lnTo>
                    <a:pt x="113" y="16"/>
                  </a:lnTo>
                  <a:lnTo>
                    <a:pt x="113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3" y="24"/>
                  </a:lnTo>
                  <a:lnTo>
                    <a:pt x="111" y="26"/>
                  </a:lnTo>
                  <a:lnTo>
                    <a:pt x="108" y="27"/>
                  </a:lnTo>
                  <a:lnTo>
                    <a:pt x="105" y="29"/>
                  </a:lnTo>
                  <a:lnTo>
                    <a:pt x="98" y="30"/>
                  </a:lnTo>
                  <a:lnTo>
                    <a:pt x="91" y="33"/>
                  </a:lnTo>
                  <a:lnTo>
                    <a:pt x="82" y="35"/>
                  </a:lnTo>
                  <a:lnTo>
                    <a:pt x="73" y="35"/>
                  </a:lnTo>
                  <a:lnTo>
                    <a:pt x="67" y="36"/>
                  </a:lnTo>
                  <a:lnTo>
                    <a:pt x="60" y="36"/>
                  </a:lnTo>
                  <a:lnTo>
                    <a:pt x="53" y="38"/>
                  </a:lnTo>
                  <a:lnTo>
                    <a:pt x="44" y="38"/>
                  </a:lnTo>
                  <a:lnTo>
                    <a:pt x="35" y="39"/>
                  </a:lnTo>
                  <a:lnTo>
                    <a:pt x="25" y="39"/>
                  </a:lnTo>
                  <a:lnTo>
                    <a:pt x="13" y="40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5"/>
            <p:cNvSpPr/>
            <p:nvPr/>
          </p:nvSpPr>
          <p:spPr bwMode="auto">
            <a:xfrm>
              <a:off x="5934075" y="3784600"/>
              <a:ext cx="328613" cy="546100"/>
            </a:xfrm>
            <a:custGeom>
              <a:avLst/>
              <a:gdLst>
                <a:gd name="T0" fmla="*/ 127 w 207"/>
                <a:gd name="T1" fmla="*/ 42 h 344"/>
                <a:gd name="T2" fmla="*/ 115 w 207"/>
                <a:gd name="T3" fmla="*/ 42 h 344"/>
                <a:gd name="T4" fmla="*/ 99 w 207"/>
                <a:gd name="T5" fmla="*/ 44 h 344"/>
                <a:gd name="T6" fmla="*/ 80 w 207"/>
                <a:gd name="T7" fmla="*/ 47 h 344"/>
                <a:gd name="T8" fmla="*/ 67 w 207"/>
                <a:gd name="T9" fmla="*/ 48 h 344"/>
                <a:gd name="T10" fmla="*/ 54 w 207"/>
                <a:gd name="T11" fmla="*/ 47 h 344"/>
                <a:gd name="T12" fmla="*/ 23 w 207"/>
                <a:gd name="T13" fmla="*/ 38 h 344"/>
                <a:gd name="T14" fmla="*/ 9 w 207"/>
                <a:gd name="T15" fmla="*/ 34 h 344"/>
                <a:gd name="T16" fmla="*/ 1 w 207"/>
                <a:gd name="T17" fmla="*/ 28 h 344"/>
                <a:gd name="T18" fmla="*/ 3 w 207"/>
                <a:gd name="T19" fmla="*/ 23 h 344"/>
                <a:gd name="T20" fmla="*/ 16 w 207"/>
                <a:gd name="T21" fmla="*/ 22 h 344"/>
                <a:gd name="T22" fmla="*/ 41 w 207"/>
                <a:gd name="T23" fmla="*/ 20 h 344"/>
                <a:gd name="T24" fmla="*/ 63 w 207"/>
                <a:gd name="T25" fmla="*/ 18 h 344"/>
                <a:gd name="T26" fmla="*/ 92 w 207"/>
                <a:gd name="T27" fmla="*/ 13 h 344"/>
                <a:gd name="T28" fmla="*/ 111 w 207"/>
                <a:gd name="T29" fmla="*/ 9 h 344"/>
                <a:gd name="T30" fmla="*/ 127 w 207"/>
                <a:gd name="T31" fmla="*/ 1 h 344"/>
                <a:gd name="T32" fmla="*/ 140 w 207"/>
                <a:gd name="T33" fmla="*/ 0 h 344"/>
                <a:gd name="T34" fmla="*/ 152 w 207"/>
                <a:gd name="T35" fmla="*/ 4 h 344"/>
                <a:gd name="T36" fmla="*/ 171 w 207"/>
                <a:gd name="T37" fmla="*/ 16 h 344"/>
                <a:gd name="T38" fmla="*/ 191 w 207"/>
                <a:gd name="T39" fmla="*/ 34 h 344"/>
                <a:gd name="T40" fmla="*/ 203 w 207"/>
                <a:gd name="T41" fmla="*/ 47 h 344"/>
                <a:gd name="T42" fmla="*/ 207 w 207"/>
                <a:gd name="T43" fmla="*/ 54 h 344"/>
                <a:gd name="T44" fmla="*/ 198 w 207"/>
                <a:gd name="T45" fmla="*/ 63 h 344"/>
                <a:gd name="T46" fmla="*/ 188 w 207"/>
                <a:gd name="T47" fmla="*/ 72 h 344"/>
                <a:gd name="T48" fmla="*/ 181 w 207"/>
                <a:gd name="T49" fmla="*/ 86 h 344"/>
                <a:gd name="T50" fmla="*/ 176 w 207"/>
                <a:gd name="T51" fmla="*/ 101 h 344"/>
                <a:gd name="T52" fmla="*/ 175 w 207"/>
                <a:gd name="T53" fmla="*/ 112 h 344"/>
                <a:gd name="T54" fmla="*/ 172 w 207"/>
                <a:gd name="T55" fmla="*/ 130 h 344"/>
                <a:gd name="T56" fmla="*/ 169 w 207"/>
                <a:gd name="T57" fmla="*/ 150 h 344"/>
                <a:gd name="T58" fmla="*/ 165 w 207"/>
                <a:gd name="T59" fmla="*/ 177 h 344"/>
                <a:gd name="T60" fmla="*/ 160 w 207"/>
                <a:gd name="T61" fmla="*/ 206 h 344"/>
                <a:gd name="T62" fmla="*/ 152 w 207"/>
                <a:gd name="T63" fmla="*/ 250 h 344"/>
                <a:gd name="T64" fmla="*/ 140 w 207"/>
                <a:gd name="T65" fmla="*/ 290 h 344"/>
                <a:gd name="T66" fmla="*/ 125 w 207"/>
                <a:gd name="T67" fmla="*/ 320 h 344"/>
                <a:gd name="T68" fmla="*/ 111 w 207"/>
                <a:gd name="T69" fmla="*/ 337 h 344"/>
                <a:gd name="T70" fmla="*/ 102 w 207"/>
                <a:gd name="T71" fmla="*/ 343 h 344"/>
                <a:gd name="T72" fmla="*/ 93 w 207"/>
                <a:gd name="T73" fmla="*/ 341 h 344"/>
                <a:gd name="T74" fmla="*/ 87 w 207"/>
                <a:gd name="T75" fmla="*/ 333 h 344"/>
                <a:gd name="T76" fmla="*/ 86 w 207"/>
                <a:gd name="T77" fmla="*/ 318 h 344"/>
                <a:gd name="T78" fmla="*/ 79 w 207"/>
                <a:gd name="T79" fmla="*/ 299 h 344"/>
                <a:gd name="T80" fmla="*/ 61 w 207"/>
                <a:gd name="T81" fmla="*/ 276 h 344"/>
                <a:gd name="T82" fmla="*/ 55 w 207"/>
                <a:gd name="T83" fmla="*/ 258 h 344"/>
                <a:gd name="T84" fmla="*/ 80 w 207"/>
                <a:gd name="T85" fmla="*/ 263 h 344"/>
                <a:gd name="T86" fmla="*/ 93 w 207"/>
                <a:gd name="T87" fmla="*/ 261 h 344"/>
                <a:gd name="T88" fmla="*/ 96 w 207"/>
                <a:gd name="T89" fmla="*/ 258 h 344"/>
                <a:gd name="T90" fmla="*/ 99 w 207"/>
                <a:gd name="T91" fmla="*/ 250 h 344"/>
                <a:gd name="T92" fmla="*/ 103 w 207"/>
                <a:gd name="T93" fmla="*/ 235 h 344"/>
                <a:gd name="T94" fmla="*/ 108 w 207"/>
                <a:gd name="T95" fmla="*/ 213 h 344"/>
                <a:gd name="T96" fmla="*/ 115 w 207"/>
                <a:gd name="T97" fmla="*/ 184 h 344"/>
                <a:gd name="T98" fmla="*/ 121 w 207"/>
                <a:gd name="T99" fmla="*/ 149 h 344"/>
                <a:gd name="T100" fmla="*/ 125 w 207"/>
                <a:gd name="T101" fmla="*/ 114 h 344"/>
                <a:gd name="T102" fmla="*/ 130 w 207"/>
                <a:gd name="T103" fmla="*/ 88 h 344"/>
                <a:gd name="T104" fmla="*/ 131 w 207"/>
                <a:gd name="T105" fmla="*/ 66 h 344"/>
                <a:gd name="T106" fmla="*/ 131 w 207"/>
                <a:gd name="T107" fmla="*/ 53 h 344"/>
                <a:gd name="T108" fmla="*/ 131 w 207"/>
                <a:gd name="T109" fmla="*/ 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7" h="344">
                  <a:moveTo>
                    <a:pt x="131" y="44"/>
                  </a:moveTo>
                  <a:lnTo>
                    <a:pt x="130" y="44"/>
                  </a:lnTo>
                  <a:lnTo>
                    <a:pt x="127" y="42"/>
                  </a:lnTo>
                  <a:lnTo>
                    <a:pt x="124" y="42"/>
                  </a:lnTo>
                  <a:lnTo>
                    <a:pt x="119" y="42"/>
                  </a:lnTo>
                  <a:lnTo>
                    <a:pt x="115" y="42"/>
                  </a:lnTo>
                  <a:lnTo>
                    <a:pt x="111" y="42"/>
                  </a:lnTo>
                  <a:lnTo>
                    <a:pt x="105" y="42"/>
                  </a:lnTo>
                  <a:lnTo>
                    <a:pt x="99" y="44"/>
                  </a:lnTo>
                  <a:lnTo>
                    <a:pt x="92" y="45"/>
                  </a:lnTo>
                  <a:lnTo>
                    <a:pt x="86" y="47"/>
                  </a:lnTo>
                  <a:lnTo>
                    <a:pt x="80" y="47"/>
                  </a:lnTo>
                  <a:lnTo>
                    <a:pt x="76" y="48"/>
                  </a:lnTo>
                  <a:lnTo>
                    <a:pt x="71" y="48"/>
                  </a:lnTo>
                  <a:lnTo>
                    <a:pt x="67" y="48"/>
                  </a:lnTo>
                  <a:lnTo>
                    <a:pt x="64" y="48"/>
                  </a:lnTo>
                  <a:lnTo>
                    <a:pt x="61" y="47"/>
                  </a:lnTo>
                  <a:lnTo>
                    <a:pt x="54" y="47"/>
                  </a:lnTo>
                  <a:lnTo>
                    <a:pt x="45" y="45"/>
                  </a:lnTo>
                  <a:lnTo>
                    <a:pt x="35" y="42"/>
                  </a:lnTo>
                  <a:lnTo>
                    <a:pt x="23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3"/>
                  </a:lnTo>
                  <a:lnTo>
                    <a:pt x="6" y="23"/>
                  </a:lnTo>
                  <a:lnTo>
                    <a:pt x="10" y="22"/>
                  </a:lnTo>
                  <a:lnTo>
                    <a:pt x="16" y="22"/>
                  </a:lnTo>
                  <a:lnTo>
                    <a:pt x="22" y="22"/>
                  </a:lnTo>
                  <a:lnTo>
                    <a:pt x="30" y="20"/>
                  </a:lnTo>
                  <a:lnTo>
                    <a:pt x="41" y="20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8"/>
                  </a:lnTo>
                  <a:lnTo>
                    <a:pt x="73" y="16"/>
                  </a:lnTo>
                  <a:lnTo>
                    <a:pt x="83" y="15"/>
                  </a:lnTo>
                  <a:lnTo>
                    <a:pt x="92" y="13"/>
                  </a:lnTo>
                  <a:lnTo>
                    <a:pt x="99" y="12"/>
                  </a:lnTo>
                  <a:lnTo>
                    <a:pt x="105" y="10"/>
                  </a:lnTo>
                  <a:lnTo>
                    <a:pt x="111" y="9"/>
                  </a:lnTo>
                  <a:lnTo>
                    <a:pt x="115" y="6"/>
                  </a:lnTo>
                  <a:lnTo>
                    <a:pt x="121" y="4"/>
                  </a:lnTo>
                  <a:lnTo>
                    <a:pt x="127" y="1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0"/>
                  </a:lnTo>
                  <a:lnTo>
                    <a:pt x="143" y="1"/>
                  </a:lnTo>
                  <a:lnTo>
                    <a:pt x="147" y="3"/>
                  </a:lnTo>
                  <a:lnTo>
                    <a:pt x="152" y="4"/>
                  </a:lnTo>
                  <a:lnTo>
                    <a:pt x="157" y="7"/>
                  </a:lnTo>
                  <a:lnTo>
                    <a:pt x="163" y="12"/>
                  </a:lnTo>
                  <a:lnTo>
                    <a:pt x="171" y="16"/>
                  </a:lnTo>
                  <a:lnTo>
                    <a:pt x="178" y="22"/>
                  </a:lnTo>
                  <a:lnTo>
                    <a:pt x="185" y="28"/>
                  </a:lnTo>
                  <a:lnTo>
                    <a:pt x="191" y="34"/>
                  </a:lnTo>
                  <a:lnTo>
                    <a:pt x="195" y="38"/>
                  </a:lnTo>
                  <a:lnTo>
                    <a:pt x="200" y="42"/>
                  </a:lnTo>
                  <a:lnTo>
                    <a:pt x="203" y="47"/>
                  </a:lnTo>
                  <a:lnTo>
                    <a:pt x="204" y="50"/>
                  </a:lnTo>
                  <a:lnTo>
                    <a:pt x="206" y="53"/>
                  </a:lnTo>
                  <a:lnTo>
                    <a:pt x="207" y="54"/>
                  </a:lnTo>
                  <a:lnTo>
                    <a:pt x="204" y="57"/>
                  </a:lnTo>
                  <a:lnTo>
                    <a:pt x="201" y="60"/>
                  </a:lnTo>
                  <a:lnTo>
                    <a:pt x="198" y="63"/>
                  </a:lnTo>
                  <a:lnTo>
                    <a:pt x="194" y="66"/>
                  </a:lnTo>
                  <a:lnTo>
                    <a:pt x="191" y="69"/>
                  </a:lnTo>
                  <a:lnTo>
                    <a:pt x="188" y="72"/>
                  </a:lnTo>
                  <a:lnTo>
                    <a:pt x="185" y="74"/>
                  </a:lnTo>
                  <a:lnTo>
                    <a:pt x="184" y="77"/>
                  </a:lnTo>
                  <a:lnTo>
                    <a:pt x="181" y="86"/>
                  </a:lnTo>
                  <a:lnTo>
                    <a:pt x="178" y="95"/>
                  </a:lnTo>
                  <a:lnTo>
                    <a:pt x="178" y="98"/>
                  </a:lnTo>
                  <a:lnTo>
                    <a:pt x="176" y="101"/>
                  </a:lnTo>
                  <a:lnTo>
                    <a:pt x="176" y="104"/>
                  </a:lnTo>
                  <a:lnTo>
                    <a:pt x="175" y="108"/>
                  </a:lnTo>
                  <a:lnTo>
                    <a:pt x="175" y="112"/>
                  </a:lnTo>
                  <a:lnTo>
                    <a:pt x="173" y="118"/>
                  </a:lnTo>
                  <a:lnTo>
                    <a:pt x="173" y="124"/>
                  </a:lnTo>
                  <a:lnTo>
                    <a:pt x="172" y="130"/>
                  </a:lnTo>
                  <a:lnTo>
                    <a:pt x="172" y="136"/>
                  </a:lnTo>
                  <a:lnTo>
                    <a:pt x="171" y="143"/>
                  </a:lnTo>
                  <a:lnTo>
                    <a:pt x="169" y="150"/>
                  </a:lnTo>
                  <a:lnTo>
                    <a:pt x="168" y="159"/>
                  </a:lnTo>
                  <a:lnTo>
                    <a:pt x="166" y="168"/>
                  </a:lnTo>
                  <a:lnTo>
                    <a:pt x="165" y="177"/>
                  </a:lnTo>
                  <a:lnTo>
                    <a:pt x="163" y="185"/>
                  </a:lnTo>
                  <a:lnTo>
                    <a:pt x="162" y="196"/>
                  </a:lnTo>
                  <a:lnTo>
                    <a:pt x="160" y="206"/>
                  </a:lnTo>
                  <a:lnTo>
                    <a:pt x="159" y="215"/>
                  </a:lnTo>
                  <a:lnTo>
                    <a:pt x="154" y="233"/>
                  </a:lnTo>
                  <a:lnTo>
                    <a:pt x="152" y="250"/>
                  </a:lnTo>
                  <a:lnTo>
                    <a:pt x="147" y="264"/>
                  </a:lnTo>
                  <a:lnTo>
                    <a:pt x="144" y="279"/>
                  </a:lnTo>
                  <a:lnTo>
                    <a:pt x="140" y="290"/>
                  </a:lnTo>
                  <a:lnTo>
                    <a:pt x="135" y="302"/>
                  </a:lnTo>
                  <a:lnTo>
                    <a:pt x="131" y="312"/>
                  </a:lnTo>
                  <a:lnTo>
                    <a:pt x="125" y="320"/>
                  </a:lnTo>
                  <a:lnTo>
                    <a:pt x="119" y="327"/>
                  </a:lnTo>
                  <a:lnTo>
                    <a:pt x="115" y="333"/>
                  </a:lnTo>
                  <a:lnTo>
                    <a:pt x="111" y="337"/>
                  </a:lnTo>
                  <a:lnTo>
                    <a:pt x="108" y="340"/>
                  </a:lnTo>
                  <a:lnTo>
                    <a:pt x="105" y="343"/>
                  </a:lnTo>
                  <a:lnTo>
                    <a:pt x="102" y="343"/>
                  </a:lnTo>
                  <a:lnTo>
                    <a:pt x="99" y="344"/>
                  </a:lnTo>
                  <a:lnTo>
                    <a:pt x="96" y="343"/>
                  </a:lnTo>
                  <a:lnTo>
                    <a:pt x="93" y="341"/>
                  </a:lnTo>
                  <a:lnTo>
                    <a:pt x="90" y="339"/>
                  </a:lnTo>
                  <a:lnTo>
                    <a:pt x="89" y="336"/>
                  </a:lnTo>
                  <a:lnTo>
                    <a:pt x="87" y="333"/>
                  </a:lnTo>
                  <a:lnTo>
                    <a:pt x="87" y="328"/>
                  </a:lnTo>
                  <a:lnTo>
                    <a:pt x="86" y="324"/>
                  </a:lnTo>
                  <a:lnTo>
                    <a:pt x="86" y="318"/>
                  </a:lnTo>
                  <a:lnTo>
                    <a:pt x="84" y="312"/>
                  </a:lnTo>
                  <a:lnTo>
                    <a:pt x="81" y="306"/>
                  </a:lnTo>
                  <a:lnTo>
                    <a:pt x="79" y="299"/>
                  </a:lnTo>
                  <a:lnTo>
                    <a:pt x="74" y="292"/>
                  </a:lnTo>
                  <a:lnTo>
                    <a:pt x="68" y="285"/>
                  </a:lnTo>
                  <a:lnTo>
                    <a:pt x="61" y="276"/>
                  </a:lnTo>
                  <a:lnTo>
                    <a:pt x="54" y="266"/>
                  </a:lnTo>
                  <a:lnTo>
                    <a:pt x="45" y="255"/>
                  </a:lnTo>
                  <a:lnTo>
                    <a:pt x="55" y="258"/>
                  </a:lnTo>
                  <a:lnTo>
                    <a:pt x="64" y="261"/>
                  </a:lnTo>
                  <a:lnTo>
                    <a:pt x="73" y="263"/>
                  </a:lnTo>
                  <a:lnTo>
                    <a:pt x="80" y="263"/>
                  </a:lnTo>
                  <a:lnTo>
                    <a:pt x="86" y="263"/>
                  </a:lnTo>
                  <a:lnTo>
                    <a:pt x="90" y="263"/>
                  </a:lnTo>
                  <a:lnTo>
                    <a:pt x="93" y="261"/>
                  </a:lnTo>
                  <a:lnTo>
                    <a:pt x="95" y="260"/>
                  </a:lnTo>
                  <a:lnTo>
                    <a:pt x="96" y="258"/>
                  </a:lnTo>
                  <a:lnTo>
                    <a:pt x="96" y="258"/>
                  </a:lnTo>
                  <a:lnTo>
                    <a:pt x="98" y="255"/>
                  </a:lnTo>
                  <a:lnTo>
                    <a:pt x="98" y="254"/>
                  </a:lnTo>
                  <a:lnTo>
                    <a:pt x="99" y="250"/>
                  </a:lnTo>
                  <a:lnTo>
                    <a:pt x="100" y="245"/>
                  </a:lnTo>
                  <a:lnTo>
                    <a:pt x="102" y="241"/>
                  </a:lnTo>
                  <a:lnTo>
                    <a:pt x="103" y="235"/>
                  </a:lnTo>
                  <a:lnTo>
                    <a:pt x="105" y="229"/>
                  </a:lnTo>
                  <a:lnTo>
                    <a:pt x="106" y="220"/>
                  </a:lnTo>
                  <a:lnTo>
                    <a:pt x="108" y="213"/>
                  </a:lnTo>
                  <a:lnTo>
                    <a:pt x="111" y="204"/>
                  </a:lnTo>
                  <a:lnTo>
                    <a:pt x="112" y="194"/>
                  </a:lnTo>
                  <a:lnTo>
                    <a:pt x="115" y="184"/>
                  </a:lnTo>
                  <a:lnTo>
                    <a:pt x="117" y="172"/>
                  </a:lnTo>
                  <a:lnTo>
                    <a:pt x="119" y="161"/>
                  </a:lnTo>
                  <a:lnTo>
                    <a:pt x="121" y="149"/>
                  </a:lnTo>
                  <a:lnTo>
                    <a:pt x="122" y="136"/>
                  </a:lnTo>
                  <a:lnTo>
                    <a:pt x="124" y="126"/>
                  </a:lnTo>
                  <a:lnTo>
                    <a:pt x="125" y="114"/>
                  </a:lnTo>
                  <a:lnTo>
                    <a:pt x="127" y="105"/>
                  </a:lnTo>
                  <a:lnTo>
                    <a:pt x="128" y="95"/>
                  </a:lnTo>
                  <a:lnTo>
                    <a:pt x="130" y="88"/>
                  </a:lnTo>
                  <a:lnTo>
                    <a:pt x="130" y="79"/>
                  </a:lnTo>
                  <a:lnTo>
                    <a:pt x="131" y="73"/>
                  </a:lnTo>
                  <a:lnTo>
                    <a:pt x="131" y="66"/>
                  </a:lnTo>
                  <a:lnTo>
                    <a:pt x="131" y="61"/>
                  </a:lnTo>
                  <a:lnTo>
                    <a:pt x="131" y="57"/>
                  </a:lnTo>
                  <a:lnTo>
                    <a:pt x="131" y="53"/>
                  </a:lnTo>
                  <a:lnTo>
                    <a:pt x="131" y="50"/>
                  </a:lnTo>
                  <a:lnTo>
                    <a:pt x="131" y="47"/>
                  </a:lnTo>
                  <a:lnTo>
                    <a:pt x="131" y="45"/>
                  </a:lnTo>
                  <a:lnTo>
                    <a:pt x="131" y="44"/>
                  </a:lnTo>
                  <a:lnTo>
                    <a:pt x="131" y="4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6"/>
            <p:cNvSpPr/>
            <p:nvPr/>
          </p:nvSpPr>
          <p:spPr bwMode="auto">
            <a:xfrm>
              <a:off x="5945188" y="3967163"/>
              <a:ext cx="215900" cy="53975"/>
            </a:xfrm>
            <a:custGeom>
              <a:avLst/>
              <a:gdLst>
                <a:gd name="T0" fmla="*/ 136 w 136"/>
                <a:gd name="T1" fmla="*/ 24 h 34"/>
                <a:gd name="T2" fmla="*/ 124 w 136"/>
                <a:gd name="T3" fmla="*/ 25 h 34"/>
                <a:gd name="T4" fmla="*/ 114 w 136"/>
                <a:gd name="T5" fmla="*/ 27 h 34"/>
                <a:gd name="T6" fmla="*/ 104 w 136"/>
                <a:gd name="T7" fmla="*/ 27 h 34"/>
                <a:gd name="T8" fmla="*/ 93 w 136"/>
                <a:gd name="T9" fmla="*/ 28 h 34"/>
                <a:gd name="T10" fmla="*/ 85 w 136"/>
                <a:gd name="T11" fmla="*/ 29 h 34"/>
                <a:gd name="T12" fmla="*/ 77 w 136"/>
                <a:gd name="T13" fmla="*/ 29 h 34"/>
                <a:gd name="T14" fmla="*/ 70 w 136"/>
                <a:gd name="T15" fmla="*/ 31 h 34"/>
                <a:gd name="T16" fmla="*/ 63 w 136"/>
                <a:gd name="T17" fmla="*/ 31 h 34"/>
                <a:gd name="T18" fmla="*/ 57 w 136"/>
                <a:gd name="T19" fmla="*/ 31 h 34"/>
                <a:gd name="T20" fmla="*/ 51 w 136"/>
                <a:gd name="T21" fmla="*/ 32 h 34"/>
                <a:gd name="T22" fmla="*/ 47 w 136"/>
                <a:gd name="T23" fmla="*/ 32 h 34"/>
                <a:gd name="T24" fmla="*/ 44 w 136"/>
                <a:gd name="T25" fmla="*/ 32 h 34"/>
                <a:gd name="T26" fmla="*/ 39 w 136"/>
                <a:gd name="T27" fmla="*/ 32 h 34"/>
                <a:gd name="T28" fmla="*/ 38 w 136"/>
                <a:gd name="T29" fmla="*/ 34 h 34"/>
                <a:gd name="T30" fmla="*/ 37 w 136"/>
                <a:gd name="T31" fmla="*/ 34 h 34"/>
                <a:gd name="T32" fmla="*/ 35 w 136"/>
                <a:gd name="T33" fmla="*/ 34 h 34"/>
                <a:gd name="T34" fmla="*/ 31 w 136"/>
                <a:gd name="T35" fmla="*/ 32 h 34"/>
                <a:gd name="T36" fmla="*/ 25 w 136"/>
                <a:gd name="T37" fmla="*/ 31 h 34"/>
                <a:gd name="T38" fmla="*/ 19 w 136"/>
                <a:gd name="T39" fmla="*/ 29 h 34"/>
                <a:gd name="T40" fmla="*/ 13 w 136"/>
                <a:gd name="T41" fmla="*/ 27 h 34"/>
                <a:gd name="T42" fmla="*/ 9 w 136"/>
                <a:gd name="T43" fmla="*/ 25 h 34"/>
                <a:gd name="T44" fmla="*/ 7 w 136"/>
                <a:gd name="T45" fmla="*/ 25 h 34"/>
                <a:gd name="T46" fmla="*/ 4 w 136"/>
                <a:gd name="T47" fmla="*/ 24 h 34"/>
                <a:gd name="T48" fmla="*/ 3 w 136"/>
                <a:gd name="T49" fmla="*/ 22 h 34"/>
                <a:gd name="T50" fmla="*/ 2 w 136"/>
                <a:gd name="T51" fmla="*/ 21 h 34"/>
                <a:gd name="T52" fmla="*/ 0 w 136"/>
                <a:gd name="T53" fmla="*/ 19 h 34"/>
                <a:gd name="T54" fmla="*/ 0 w 136"/>
                <a:gd name="T55" fmla="*/ 19 h 34"/>
                <a:gd name="T56" fmla="*/ 0 w 136"/>
                <a:gd name="T57" fmla="*/ 18 h 34"/>
                <a:gd name="T58" fmla="*/ 0 w 136"/>
                <a:gd name="T59" fmla="*/ 16 h 34"/>
                <a:gd name="T60" fmla="*/ 3 w 136"/>
                <a:gd name="T61" fmla="*/ 15 h 34"/>
                <a:gd name="T62" fmla="*/ 6 w 136"/>
                <a:gd name="T63" fmla="*/ 13 h 34"/>
                <a:gd name="T64" fmla="*/ 9 w 136"/>
                <a:gd name="T65" fmla="*/ 12 h 34"/>
                <a:gd name="T66" fmla="*/ 15 w 136"/>
                <a:gd name="T67" fmla="*/ 11 h 34"/>
                <a:gd name="T68" fmla="*/ 20 w 136"/>
                <a:gd name="T69" fmla="*/ 9 h 34"/>
                <a:gd name="T70" fmla="*/ 28 w 136"/>
                <a:gd name="T71" fmla="*/ 8 h 34"/>
                <a:gd name="T72" fmla="*/ 35 w 136"/>
                <a:gd name="T73" fmla="*/ 5 h 34"/>
                <a:gd name="T74" fmla="*/ 44 w 136"/>
                <a:gd name="T75" fmla="*/ 3 h 34"/>
                <a:gd name="T76" fmla="*/ 54 w 136"/>
                <a:gd name="T77" fmla="*/ 3 h 34"/>
                <a:gd name="T78" fmla="*/ 64 w 136"/>
                <a:gd name="T79" fmla="*/ 2 h 34"/>
                <a:gd name="T80" fmla="*/ 76 w 136"/>
                <a:gd name="T81" fmla="*/ 0 h 34"/>
                <a:gd name="T82" fmla="*/ 89 w 136"/>
                <a:gd name="T83" fmla="*/ 0 h 34"/>
                <a:gd name="T84" fmla="*/ 104 w 136"/>
                <a:gd name="T85" fmla="*/ 0 h 34"/>
                <a:gd name="T86" fmla="*/ 120 w 136"/>
                <a:gd name="T87" fmla="*/ 0 h 34"/>
                <a:gd name="T88" fmla="*/ 127 w 136"/>
                <a:gd name="T89" fmla="*/ 2 h 34"/>
                <a:gd name="T90" fmla="*/ 136 w 136"/>
                <a:gd name="T91" fmla="*/ 2 h 34"/>
                <a:gd name="T92" fmla="*/ 136 w 136"/>
                <a:gd name="T93" fmla="*/ 24 h 34"/>
                <a:gd name="T94" fmla="*/ 136 w 136"/>
                <a:gd name="T95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" h="34">
                  <a:moveTo>
                    <a:pt x="136" y="24"/>
                  </a:moveTo>
                  <a:lnTo>
                    <a:pt x="124" y="25"/>
                  </a:lnTo>
                  <a:lnTo>
                    <a:pt x="114" y="27"/>
                  </a:lnTo>
                  <a:lnTo>
                    <a:pt x="104" y="27"/>
                  </a:lnTo>
                  <a:lnTo>
                    <a:pt x="93" y="28"/>
                  </a:lnTo>
                  <a:lnTo>
                    <a:pt x="85" y="29"/>
                  </a:lnTo>
                  <a:lnTo>
                    <a:pt x="77" y="29"/>
                  </a:lnTo>
                  <a:lnTo>
                    <a:pt x="70" y="31"/>
                  </a:lnTo>
                  <a:lnTo>
                    <a:pt x="63" y="31"/>
                  </a:lnTo>
                  <a:lnTo>
                    <a:pt x="57" y="31"/>
                  </a:lnTo>
                  <a:lnTo>
                    <a:pt x="51" y="32"/>
                  </a:lnTo>
                  <a:lnTo>
                    <a:pt x="47" y="32"/>
                  </a:lnTo>
                  <a:lnTo>
                    <a:pt x="44" y="32"/>
                  </a:lnTo>
                  <a:lnTo>
                    <a:pt x="39" y="32"/>
                  </a:lnTo>
                  <a:lnTo>
                    <a:pt x="38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1" y="32"/>
                  </a:lnTo>
                  <a:lnTo>
                    <a:pt x="25" y="31"/>
                  </a:lnTo>
                  <a:lnTo>
                    <a:pt x="19" y="29"/>
                  </a:lnTo>
                  <a:lnTo>
                    <a:pt x="13" y="27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6" y="13"/>
                  </a:lnTo>
                  <a:lnTo>
                    <a:pt x="9" y="12"/>
                  </a:lnTo>
                  <a:lnTo>
                    <a:pt x="15" y="11"/>
                  </a:lnTo>
                  <a:lnTo>
                    <a:pt x="20" y="9"/>
                  </a:lnTo>
                  <a:lnTo>
                    <a:pt x="28" y="8"/>
                  </a:lnTo>
                  <a:lnTo>
                    <a:pt x="35" y="5"/>
                  </a:lnTo>
                  <a:lnTo>
                    <a:pt x="44" y="3"/>
                  </a:lnTo>
                  <a:lnTo>
                    <a:pt x="54" y="3"/>
                  </a:lnTo>
                  <a:lnTo>
                    <a:pt x="64" y="2"/>
                  </a:lnTo>
                  <a:lnTo>
                    <a:pt x="76" y="0"/>
                  </a:lnTo>
                  <a:lnTo>
                    <a:pt x="89" y="0"/>
                  </a:lnTo>
                  <a:lnTo>
                    <a:pt x="104" y="0"/>
                  </a:lnTo>
                  <a:lnTo>
                    <a:pt x="120" y="0"/>
                  </a:lnTo>
                  <a:lnTo>
                    <a:pt x="127" y="2"/>
                  </a:lnTo>
                  <a:lnTo>
                    <a:pt x="136" y="2"/>
                  </a:lnTo>
                  <a:lnTo>
                    <a:pt x="136" y="24"/>
                  </a:lnTo>
                  <a:lnTo>
                    <a:pt x="136" y="2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7"/>
            <p:cNvSpPr/>
            <p:nvPr/>
          </p:nvSpPr>
          <p:spPr bwMode="auto">
            <a:xfrm>
              <a:off x="5648325" y="4159250"/>
              <a:ext cx="417513" cy="77788"/>
            </a:xfrm>
            <a:custGeom>
              <a:avLst/>
              <a:gdLst>
                <a:gd name="T0" fmla="*/ 0 w 263"/>
                <a:gd name="T1" fmla="*/ 19 h 49"/>
                <a:gd name="T2" fmla="*/ 21 w 263"/>
                <a:gd name="T3" fmla="*/ 18 h 49"/>
                <a:gd name="T4" fmla="*/ 38 w 263"/>
                <a:gd name="T5" fmla="*/ 16 h 49"/>
                <a:gd name="T6" fmla="*/ 57 w 263"/>
                <a:gd name="T7" fmla="*/ 15 h 49"/>
                <a:gd name="T8" fmla="*/ 73 w 263"/>
                <a:gd name="T9" fmla="*/ 14 h 49"/>
                <a:gd name="T10" fmla="*/ 89 w 263"/>
                <a:gd name="T11" fmla="*/ 12 h 49"/>
                <a:gd name="T12" fmla="*/ 104 w 263"/>
                <a:gd name="T13" fmla="*/ 11 h 49"/>
                <a:gd name="T14" fmla="*/ 118 w 263"/>
                <a:gd name="T15" fmla="*/ 9 h 49"/>
                <a:gd name="T16" fmla="*/ 132 w 263"/>
                <a:gd name="T17" fmla="*/ 8 h 49"/>
                <a:gd name="T18" fmla="*/ 143 w 263"/>
                <a:gd name="T19" fmla="*/ 6 h 49"/>
                <a:gd name="T20" fmla="*/ 153 w 263"/>
                <a:gd name="T21" fmla="*/ 6 h 49"/>
                <a:gd name="T22" fmla="*/ 164 w 263"/>
                <a:gd name="T23" fmla="*/ 5 h 49"/>
                <a:gd name="T24" fmla="*/ 172 w 263"/>
                <a:gd name="T25" fmla="*/ 3 h 49"/>
                <a:gd name="T26" fmla="*/ 181 w 263"/>
                <a:gd name="T27" fmla="*/ 3 h 49"/>
                <a:gd name="T28" fmla="*/ 189 w 263"/>
                <a:gd name="T29" fmla="*/ 2 h 49"/>
                <a:gd name="T30" fmla="*/ 194 w 263"/>
                <a:gd name="T31" fmla="*/ 2 h 49"/>
                <a:gd name="T32" fmla="*/ 200 w 263"/>
                <a:gd name="T33" fmla="*/ 0 h 49"/>
                <a:gd name="T34" fmla="*/ 205 w 263"/>
                <a:gd name="T35" fmla="*/ 0 h 49"/>
                <a:gd name="T36" fmla="*/ 209 w 263"/>
                <a:gd name="T37" fmla="*/ 2 h 49"/>
                <a:gd name="T38" fmla="*/ 218 w 263"/>
                <a:gd name="T39" fmla="*/ 3 h 49"/>
                <a:gd name="T40" fmla="*/ 226 w 263"/>
                <a:gd name="T41" fmla="*/ 8 h 49"/>
                <a:gd name="T42" fmla="*/ 235 w 263"/>
                <a:gd name="T43" fmla="*/ 12 h 49"/>
                <a:gd name="T44" fmla="*/ 243 w 263"/>
                <a:gd name="T45" fmla="*/ 18 h 49"/>
                <a:gd name="T46" fmla="*/ 250 w 263"/>
                <a:gd name="T47" fmla="*/ 27 h 49"/>
                <a:gd name="T48" fmla="*/ 257 w 263"/>
                <a:gd name="T49" fmla="*/ 35 h 49"/>
                <a:gd name="T50" fmla="*/ 263 w 263"/>
                <a:gd name="T51" fmla="*/ 46 h 49"/>
                <a:gd name="T52" fmla="*/ 254 w 263"/>
                <a:gd name="T53" fmla="*/ 43 h 49"/>
                <a:gd name="T54" fmla="*/ 245 w 263"/>
                <a:gd name="T55" fmla="*/ 41 h 49"/>
                <a:gd name="T56" fmla="*/ 235 w 263"/>
                <a:gd name="T57" fmla="*/ 41 h 49"/>
                <a:gd name="T58" fmla="*/ 224 w 263"/>
                <a:gd name="T59" fmla="*/ 40 h 49"/>
                <a:gd name="T60" fmla="*/ 212 w 263"/>
                <a:gd name="T61" fmla="*/ 38 h 49"/>
                <a:gd name="T62" fmla="*/ 197 w 263"/>
                <a:gd name="T63" fmla="*/ 38 h 49"/>
                <a:gd name="T64" fmla="*/ 183 w 263"/>
                <a:gd name="T65" fmla="*/ 38 h 49"/>
                <a:gd name="T66" fmla="*/ 167 w 263"/>
                <a:gd name="T67" fmla="*/ 38 h 49"/>
                <a:gd name="T68" fmla="*/ 151 w 263"/>
                <a:gd name="T69" fmla="*/ 38 h 49"/>
                <a:gd name="T70" fmla="*/ 133 w 263"/>
                <a:gd name="T71" fmla="*/ 38 h 49"/>
                <a:gd name="T72" fmla="*/ 114 w 263"/>
                <a:gd name="T73" fmla="*/ 40 h 49"/>
                <a:gd name="T74" fmla="*/ 94 w 263"/>
                <a:gd name="T75" fmla="*/ 41 h 49"/>
                <a:gd name="T76" fmla="*/ 72 w 263"/>
                <a:gd name="T77" fmla="*/ 43 h 49"/>
                <a:gd name="T78" fmla="*/ 48 w 263"/>
                <a:gd name="T79" fmla="*/ 44 h 49"/>
                <a:gd name="T80" fmla="*/ 25 w 263"/>
                <a:gd name="T81" fmla="*/ 46 h 49"/>
                <a:gd name="T82" fmla="*/ 0 w 263"/>
                <a:gd name="T83" fmla="*/ 49 h 49"/>
                <a:gd name="T84" fmla="*/ 0 w 263"/>
                <a:gd name="T85" fmla="*/ 19 h 49"/>
                <a:gd name="T86" fmla="*/ 0 w 263"/>
                <a:gd name="T87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49">
                  <a:moveTo>
                    <a:pt x="0" y="19"/>
                  </a:moveTo>
                  <a:lnTo>
                    <a:pt x="21" y="18"/>
                  </a:lnTo>
                  <a:lnTo>
                    <a:pt x="38" y="16"/>
                  </a:lnTo>
                  <a:lnTo>
                    <a:pt x="57" y="15"/>
                  </a:lnTo>
                  <a:lnTo>
                    <a:pt x="73" y="14"/>
                  </a:lnTo>
                  <a:lnTo>
                    <a:pt x="89" y="12"/>
                  </a:lnTo>
                  <a:lnTo>
                    <a:pt x="104" y="11"/>
                  </a:lnTo>
                  <a:lnTo>
                    <a:pt x="118" y="9"/>
                  </a:lnTo>
                  <a:lnTo>
                    <a:pt x="132" y="8"/>
                  </a:lnTo>
                  <a:lnTo>
                    <a:pt x="143" y="6"/>
                  </a:lnTo>
                  <a:lnTo>
                    <a:pt x="153" y="6"/>
                  </a:lnTo>
                  <a:lnTo>
                    <a:pt x="164" y="5"/>
                  </a:lnTo>
                  <a:lnTo>
                    <a:pt x="172" y="3"/>
                  </a:lnTo>
                  <a:lnTo>
                    <a:pt x="181" y="3"/>
                  </a:lnTo>
                  <a:lnTo>
                    <a:pt x="189" y="2"/>
                  </a:lnTo>
                  <a:lnTo>
                    <a:pt x="194" y="2"/>
                  </a:lnTo>
                  <a:lnTo>
                    <a:pt x="200" y="0"/>
                  </a:lnTo>
                  <a:lnTo>
                    <a:pt x="205" y="0"/>
                  </a:lnTo>
                  <a:lnTo>
                    <a:pt x="209" y="2"/>
                  </a:lnTo>
                  <a:lnTo>
                    <a:pt x="218" y="3"/>
                  </a:lnTo>
                  <a:lnTo>
                    <a:pt x="226" y="8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0" y="27"/>
                  </a:lnTo>
                  <a:lnTo>
                    <a:pt x="257" y="35"/>
                  </a:lnTo>
                  <a:lnTo>
                    <a:pt x="263" y="46"/>
                  </a:lnTo>
                  <a:lnTo>
                    <a:pt x="254" y="43"/>
                  </a:lnTo>
                  <a:lnTo>
                    <a:pt x="245" y="41"/>
                  </a:lnTo>
                  <a:lnTo>
                    <a:pt x="235" y="41"/>
                  </a:lnTo>
                  <a:lnTo>
                    <a:pt x="224" y="40"/>
                  </a:lnTo>
                  <a:lnTo>
                    <a:pt x="212" y="38"/>
                  </a:lnTo>
                  <a:lnTo>
                    <a:pt x="197" y="38"/>
                  </a:lnTo>
                  <a:lnTo>
                    <a:pt x="183" y="38"/>
                  </a:lnTo>
                  <a:lnTo>
                    <a:pt x="167" y="38"/>
                  </a:lnTo>
                  <a:lnTo>
                    <a:pt x="151" y="38"/>
                  </a:lnTo>
                  <a:lnTo>
                    <a:pt x="133" y="38"/>
                  </a:lnTo>
                  <a:lnTo>
                    <a:pt x="114" y="40"/>
                  </a:lnTo>
                  <a:lnTo>
                    <a:pt x="94" y="41"/>
                  </a:lnTo>
                  <a:lnTo>
                    <a:pt x="72" y="43"/>
                  </a:lnTo>
                  <a:lnTo>
                    <a:pt x="48" y="44"/>
                  </a:lnTo>
                  <a:lnTo>
                    <a:pt x="25" y="46"/>
                  </a:lnTo>
                  <a:lnTo>
                    <a:pt x="0" y="49"/>
                  </a:ln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Freeform 129"/>
          <p:cNvSpPr/>
          <p:nvPr/>
        </p:nvSpPr>
        <p:spPr bwMode="auto">
          <a:xfrm>
            <a:off x="2464790" y="2097596"/>
            <a:ext cx="565814" cy="249718"/>
          </a:xfrm>
          <a:custGeom>
            <a:avLst/>
            <a:gdLst>
              <a:gd name="T0" fmla="*/ 184 w 241"/>
              <a:gd name="T1" fmla="*/ 0 h 109"/>
              <a:gd name="T2" fmla="*/ 190 w 241"/>
              <a:gd name="T3" fmla="*/ 0 h 109"/>
              <a:gd name="T4" fmla="*/ 200 w 241"/>
              <a:gd name="T5" fmla="*/ 4 h 109"/>
              <a:gd name="T6" fmla="*/ 210 w 241"/>
              <a:gd name="T7" fmla="*/ 11 h 109"/>
              <a:gd name="T8" fmla="*/ 222 w 241"/>
              <a:gd name="T9" fmla="*/ 21 h 109"/>
              <a:gd name="T10" fmla="*/ 231 w 241"/>
              <a:gd name="T11" fmla="*/ 30 h 109"/>
              <a:gd name="T12" fmla="*/ 237 w 241"/>
              <a:gd name="T13" fmla="*/ 39 h 109"/>
              <a:gd name="T14" fmla="*/ 241 w 241"/>
              <a:gd name="T15" fmla="*/ 45 h 109"/>
              <a:gd name="T16" fmla="*/ 241 w 241"/>
              <a:gd name="T17" fmla="*/ 48 h 109"/>
              <a:gd name="T18" fmla="*/ 239 w 241"/>
              <a:gd name="T19" fmla="*/ 51 h 109"/>
              <a:gd name="T20" fmla="*/ 235 w 241"/>
              <a:gd name="T21" fmla="*/ 54 h 109"/>
              <a:gd name="T22" fmla="*/ 231 w 241"/>
              <a:gd name="T23" fmla="*/ 56 h 109"/>
              <a:gd name="T24" fmla="*/ 223 w 241"/>
              <a:gd name="T25" fmla="*/ 61 h 109"/>
              <a:gd name="T26" fmla="*/ 215 w 241"/>
              <a:gd name="T27" fmla="*/ 64 h 109"/>
              <a:gd name="T28" fmla="*/ 203 w 241"/>
              <a:gd name="T29" fmla="*/ 67 h 109"/>
              <a:gd name="T30" fmla="*/ 191 w 241"/>
              <a:gd name="T31" fmla="*/ 71 h 109"/>
              <a:gd name="T32" fmla="*/ 153 w 241"/>
              <a:gd name="T33" fmla="*/ 81 h 109"/>
              <a:gd name="T34" fmla="*/ 94 w 241"/>
              <a:gd name="T35" fmla="*/ 96 h 109"/>
              <a:gd name="T36" fmla="*/ 57 w 241"/>
              <a:gd name="T37" fmla="*/ 103 h 109"/>
              <a:gd name="T38" fmla="*/ 42 w 241"/>
              <a:gd name="T39" fmla="*/ 105 h 109"/>
              <a:gd name="T40" fmla="*/ 32 w 241"/>
              <a:gd name="T41" fmla="*/ 108 h 109"/>
              <a:gd name="T42" fmla="*/ 22 w 241"/>
              <a:gd name="T43" fmla="*/ 108 h 109"/>
              <a:gd name="T44" fmla="*/ 15 w 241"/>
              <a:gd name="T45" fmla="*/ 109 h 109"/>
              <a:gd name="T46" fmla="*/ 9 w 241"/>
              <a:gd name="T47" fmla="*/ 108 h 109"/>
              <a:gd name="T48" fmla="*/ 5 w 241"/>
              <a:gd name="T49" fmla="*/ 108 h 109"/>
              <a:gd name="T50" fmla="*/ 2 w 241"/>
              <a:gd name="T51" fmla="*/ 105 h 109"/>
              <a:gd name="T52" fmla="*/ 0 w 241"/>
              <a:gd name="T53" fmla="*/ 103 h 109"/>
              <a:gd name="T54" fmla="*/ 2 w 241"/>
              <a:gd name="T55" fmla="*/ 102 h 109"/>
              <a:gd name="T56" fmla="*/ 5 w 241"/>
              <a:gd name="T57" fmla="*/ 99 h 109"/>
              <a:gd name="T58" fmla="*/ 10 w 241"/>
              <a:gd name="T59" fmla="*/ 96 h 109"/>
              <a:gd name="T60" fmla="*/ 19 w 241"/>
              <a:gd name="T61" fmla="*/ 93 h 109"/>
              <a:gd name="T62" fmla="*/ 29 w 241"/>
              <a:gd name="T63" fmla="*/ 89 h 109"/>
              <a:gd name="T64" fmla="*/ 41 w 241"/>
              <a:gd name="T65" fmla="*/ 84 h 109"/>
              <a:gd name="T66" fmla="*/ 56 w 241"/>
              <a:gd name="T67" fmla="*/ 78 h 109"/>
              <a:gd name="T68" fmla="*/ 79 w 241"/>
              <a:gd name="T69" fmla="*/ 70 h 109"/>
              <a:gd name="T70" fmla="*/ 105 w 241"/>
              <a:gd name="T71" fmla="*/ 59 h 109"/>
              <a:gd name="T72" fmla="*/ 129 w 241"/>
              <a:gd name="T73" fmla="*/ 49 h 109"/>
              <a:gd name="T74" fmla="*/ 148 w 241"/>
              <a:gd name="T75" fmla="*/ 42 h 109"/>
              <a:gd name="T76" fmla="*/ 161 w 241"/>
              <a:gd name="T77" fmla="*/ 35 h 109"/>
              <a:gd name="T78" fmla="*/ 171 w 241"/>
              <a:gd name="T79" fmla="*/ 27 h 109"/>
              <a:gd name="T80" fmla="*/ 177 w 241"/>
              <a:gd name="T81" fmla="*/ 21 h 109"/>
              <a:gd name="T82" fmla="*/ 178 w 241"/>
              <a:gd name="T83" fmla="*/ 16 h 109"/>
              <a:gd name="T84" fmla="*/ 177 w 241"/>
              <a:gd name="T85" fmla="*/ 10 h 109"/>
              <a:gd name="T86" fmla="*/ 175 w 241"/>
              <a:gd name="T87" fmla="*/ 4 h 109"/>
              <a:gd name="T88" fmla="*/ 177 w 241"/>
              <a:gd name="T89" fmla="*/ 1 h 109"/>
              <a:gd name="T90" fmla="*/ 178 w 241"/>
              <a:gd name="T91" fmla="*/ 0 h 109"/>
              <a:gd name="T92" fmla="*/ 181 w 241"/>
              <a:gd name="T93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1" h="109">
                <a:moveTo>
                  <a:pt x="181" y="0"/>
                </a:moveTo>
                <a:lnTo>
                  <a:pt x="184" y="0"/>
                </a:lnTo>
                <a:lnTo>
                  <a:pt x="187" y="0"/>
                </a:lnTo>
                <a:lnTo>
                  <a:pt x="190" y="0"/>
                </a:lnTo>
                <a:lnTo>
                  <a:pt x="194" y="1"/>
                </a:lnTo>
                <a:lnTo>
                  <a:pt x="200" y="4"/>
                </a:lnTo>
                <a:lnTo>
                  <a:pt x="204" y="7"/>
                </a:lnTo>
                <a:lnTo>
                  <a:pt x="210" y="11"/>
                </a:lnTo>
                <a:lnTo>
                  <a:pt x="216" y="16"/>
                </a:lnTo>
                <a:lnTo>
                  <a:pt x="222" y="21"/>
                </a:lnTo>
                <a:lnTo>
                  <a:pt x="226" y="26"/>
                </a:lnTo>
                <a:lnTo>
                  <a:pt x="231" y="30"/>
                </a:lnTo>
                <a:lnTo>
                  <a:pt x="234" y="35"/>
                </a:lnTo>
                <a:lnTo>
                  <a:pt x="237" y="39"/>
                </a:lnTo>
                <a:lnTo>
                  <a:pt x="239" y="42"/>
                </a:lnTo>
                <a:lnTo>
                  <a:pt x="241" y="45"/>
                </a:lnTo>
                <a:lnTo>
                  <a:pt x="241" y="48"/>
                </a:lnTo>
                <a:lnTo>
                  <a:pt x="241" y="48"/>
                </a:lnTo>
                <a:lnTo>
                  <a:pt x="239" y="49"/>
                </a:lnTo>
                <a:lnTo>
                  <a:pt x="239" y="51"/>
                </a:lnTo>
                <a:lnTo>
                  <a:pt x="238" y="52"/>
                </a:lnTo>
                <a:lnTo>
                  <a:pt x="235" y="54"/>
                </a:lnTo>
                <a:lnTo>
                  <a:pt x="234" y="55"/>
                </a:lnTo>
                <a:lnTo>
                  <a:pt x="231" y="56"/>
                </a:lnTo>
                <a:lnTo>
                  <a:pt x="226" y="58"/>
                </a:lnTo>
                <a:lnTo>
                  <a:pt x="223" y="61"/>
                </a:lnTo>
                <a:lnTo>
                  <a:pt x="219" y="62"/>
                </a:lnTo>
                <a:lnTo>
                  <a:pt x="215" y="64"/>
                </a:lnTo>
                <a:lnTo>
                  <a:pt x="209" y="65"/>
                </a:lnTo>
                <a:lnTo>
                  <a:pt x="203" y="67"/>
                </a:lnTo>
                <a:lnTo>
                  <a:pt x="197" y="68"/>
                </a:lnTo>
                <a:lnTo>
                  <a:pt x="191" y="71"/>
                </a:lnTo>
                <a:lnTo>
                  <a:pt x="184" y="72"/>
                </a:lnTo>
                <a:lnTo>
                  <a:pt x="153" y="81"/>
                </a:lnTo>
                <a:lnTo>
                  <a:pt x="124" y="89"/>
                </a:lnTo>
                <a:lnTo>
                  <a:pt x="94" y="96"/>
                </a:lnTo>
                <a:lnTo>
                  <a:pt x="64" y="100"/>
                </a:lnTo>
                <a:lnTo>
                  <a:pt x="57" y="103"/>
                </a:lnTo>
                <a:lnTo>
                  <a:pt x="50" y="105"/>
                </a:lnTo>
                <a:lnTo>
                  <a:pt x="42" y="105"/>
                </a:lnTo>
                <a:lnTo>
                  <a:pt x="37" y="106"/>
                </a:lnTo>
                <a:lnTo>
                  <a:pt x="32" y="108"/>
                </a:lnTo>
                <a:lnTo>
                  <a:pt x="26" y="108"/>
                </a:lnTo>
                <a:lnTo>
                  <a:pt x="22" y="108"/>
                </a:lnTo>
                <a:lnTo>
                  <a:pt x="18" y="109"/>
                </a:lnTo>
                <a:lnTo>
                  <a:pt x="15" y="109"/>
                </a:lnTo>
                <a:lnTo>
                  <a:pt x="12" y="109"/>
                </a:lnTo>
                <a:lnTo>
                  <a:pt x="9" y="108"/>
                </a:lnTo>
                <a:lnTo>
                  <a:pt x="6" y="108"/>
                </a:lnTo>
                <a:lnTo>
                  <a:pt x="5" y="108"/>
                </a:lnTo>
                <a:lnTo>
                  <a:pt x="3" y="106"/>
                </a:lnTo>
                <a:lnTo>
                  <a:pt x="2" y="105"/>
                </a:lnTo>
                <a:lnTo>
                  <a:pt x="0" y="105"/>
                </a:lnTo>
                <a:lnTo>
                  <a:pt x="0" y="103"/>
                </a:lnTo>
                <a:lnTo>
                  <a:pt x="0" y="103"/>
                </a:lnTo>
                <a:lnTo>
                  <a:pt x="2" y="102"/>
                </a:lnTo>
                <a:lnTo>
                  <a:pt x="3" y="100"/>
                </a:lnTo>
                <a:lnTo>
                  <a:pt x="5" y="99"/>
                </a:lnTo>
                <a:lnTo>
                  <a:pt x="7" y="97"/>
                </a:lnTo>
                <a:lnTo>
                  <a:pt x="10" y="96"/>
                </a:lnTo>
                <a:lnTo>
                  <a:pt x="15" y="94"/>
                </a:lnTo>
                <a:lnTo>
                  <a:pt x="19" y="93"/>
                </a:lnTo>
                <a:lnTo>
                  <a:pt x="23" y="91"/>
                </a:lnTo>
                <a:lnTo>
                  <a:pt x="29" y="89"/>
                </a:lnTo>
                <a:lnTo>
                  <a:pt x="35" y="86"/>
                </a:lnTo>
                <a:lnTo>
                  <a:pt x="41" y="84"/>
                </a:lnTo>
                <a:lnTo>
                  <a:pt x="48" y="81"/>
                </a:lnTo>
                <a:lnTo>
                  <a:pt x="56" y="78"/>
                </a:lnTo>
                <a:lnTo>
                  <a:pt x="64" y="75"/>
                </a:lnTo>
                <a:lnTo>
                  <a:pt x="79" y="70"/>
                </a:lnTo>
                <a:lnTo>
                  <a:pt x="94" y="64"/>
                </a:lnTo>
                <a:lnTo>
                  <a:pt x="105" y="59"/>
                </a:lnTo>
                <a:lnTo>
                  <a:pt x="118" y="54"/>
                </a:lnTo>
                <a:lnTo>
                  <a:pt x="129" y="49"/>
                </a:lnTo>
                <a:lnTo>
                  <a:pt x="139" y="45"/>
                </a:lnTo>
                <a:lnTo>
                  <a:pt x="148" y="42"/>
                </a:lnTo>
                <a:lnTo>
                  <a:pt x="156" y="37"/>
                </a:lnTo>
                <a:lnTo>
                  <a:pt x="161" y="35"/>
                </a:lnTo>
                <a:lnTo>
                  <a:pt x="167" y="32"/>
                </a:lnTo>
                <a:lnTo>
                  <a:pt x="171" y="27"/>
                </a:lnTo>
                <a:lnTo>
                  <a:pt x="174" y="24"/>
                </a:lnTo>
                <a:lnTo>
                  <a:pt x="177" y="21"/>
                </a:lnTo>
                <a:lnTo>
                  <a:pt x="178" y="19"/>
                </a:lnTo>
                <a:lnTo>
                  <a:pt x="178" y="16"/>
                </a:lnTo>
                <a:lnTo>
                  <a:pt x="178" y="13"/>
                </a:lnTo>
                <a:lnTo>
                  <a:pt x="177" y="10"/>
                </a:lnTo>
                <a:lnTo>
                  <a:pt x="177" y="7"/>
                </a:lnTo>
                <a:lnTo>
                  <a:pt x="175" y="4"/>
                </a:lnTo>
                <a:lnTo>
                  <a:pt x="175" y="2"/>
                </a:lnTo>
                <a:lnTo>
                  <a:pt x="177" y="1"/>
                </a:lnTo>
                <a:lnTo>
                  <a:pt x="177" y="1"/>
                </a:lnTo>
                <a:lnTo>
                  <a:pt x="178" y="0"/>
                </a:lnTo>
                <a:lnTo>
                  <a:pt x="181" y="0"/>
                </a:lnTo>
                <a:lnTo>
                  <a:pt x="181" y="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30"/>
          <p:cNvSpPr/>
          <p:nvPr/>
        </p:nvSpPr>
        <p:spPr bwMode="auto">
          <a:xfrm>
            <a:off x="2272272" y="2473318"/>
            <a:ext cx="1070585" cy="203898"/>
          </a:xfrm>
          <a:custGeom>
            <a:avLst/>
            <a:gdLst>
              <a:gd name="T0" fmla="*/ 211 w 456"/>
              <a:gd name="T1" fmla="*/ 33 h 89"/>
              <a:gd name="T2" fmla="*/ 247 w 456"/>
              <a:gd name="T3" fmla="*/ 27 h 89"/>
              <a:gd name="T4" fmla="*/ 279 w 456"/>
              <a:gd name="T5" fmla="*/ 21 h 89"/>
              <a:gd name="T6" fmla="*/ 305 w 456"/>
              <a:gd name="T7" fmla="*/ 16 h 89"/>
              <a:gd name="T8" fmla="*/ 327 w 456"/>
              <a:gd name="T9" fmla="*/ 12 h 89"/>
              <a:gd name="T10" fmla="*/ 349 w 456"/>
              <a:gd name="T11" fmla="*/ 8 h 89"/>
              <a:gd name="T12" fmla="*/ 373 w 456"/>
              <a:gd name="T13" fmla="*/ 2 h 89"/>
              <a:gd name="T14" fmla="*/ 387 w 456"/>
              <a:gd name="T15" fmla="*/ 0 h 89"/>
              <a:gd name="T16" fmla="*/ 393 w 456"/>
              <a:gd name="T17" fmla="*/ 0 h 89"/>
              <a:gd name="T18" fmla="*/ 406 w 456"/>
              <a:gd name="T19" fmla="*/ 5 h 89"/>
              <a:gd name="T20" fmla="*/ 428 w 456"/>
              <a:gd name="T21" fmla="*/ 12 h 89"/>
              <a:gd name="T22" fmla="*/ 444 w 456"/>
              <a:gd name="T23" fmla="*/ 22 h 89"/>
              <a:gd name="T24" fmla="*/ 454 w 456"/>
              <a:gd name="T25" fmla="*/ 31 h 89"/>
              <a:gd name="T26" fmla="*/ 456 w 456"/>
              <a:gd name="T27" fmla="*/ 40 h 89"/>
              <a:gd name="T28" fmla="*/ 453 w 456"/>
              <a:gd name="T29" fmla="*/ 44 h 89"/>
              <a:gd name="T30" fmla="*/ 447 w 456"/>
              <a:gd name="T31" fmla="*/ 47 h 89"/>
              <a:gd name="T32" fmla="*/ 437 w 456"/>
              <a:gd name="T33" fmla="*/ 49 h 89"/>
              <a:gd name="T34" fmla="*/ 424 w 456"/>
              <a:gd name="T35" fmla="*/ 50 h 89"/>
              <a:gd name="T36" fmla="*/ 405 w 456"/>
              <a:gd name="T37" fmla="*/ 50 h 89"/>
              <a:gd name="T38" fmla="*/ 362 w 456"/>
              <a:gd name="T39" fmla="*/ 51 h 89"/>
              <a:gd name="T40" fmla="*/ 311 w 456"/>
              <a:gd name="T41" fmla="*/ 54 h 89"/>
              <a:gd name="T42" fmla="*/ 251 w 456"/>
              <a:gd name="T43" fmla="*/ 59 h 89"/>
              <a:gd name="T44" fmla="*/ 192 w 456"/>
              <a:gd name="T45" fmla="*/ 66 h 89"/>
              <a:gd name="T46" fmla="*/ 139 w 456"/>
              <a:gd name="T47" fmla="*/ 73 h 89"/>
              <a:gd name="T48" fmla="*/ 108 w 456"/>
              <a:gd name="T49" fmla="*/ 79 h 89"/>
              <a:gd name="T50" fmla="*/ 88 w 456"/>
              <a:gd name="T51" fmla="*/ 84 h 89"/>
              <a:gd name="T52" fmla="*/ 72 w 456"/>
              <a:gd name="T53" fmla="*/ 85 h 89"/>
              <a:gd name="T54" fmla="*/ 59 w 456"/>
              <a:gd name="T55" fmla="*/ 88 h 89"/>
              <a:gd name="T56" fmla="*/ 51 w 456"/>
              <a:gd name="T57" fmla="*/ 88 h 89"/>
              <a:gd name="T58" fmla="*/ 44 w 456"/>
              <a:gd name="T59" fmla="*/ 89 h 89"/>
              <a:gd name="T60" fmla="*/ 33 w 456"/>
              <a:gd name="T61" fmla="*/ 87 h 89"/>
              <a:gd name="T62" fmla="*/ 21 w 456"/>
              <a:gd name="T63" fmla="*/ 79 h 89"/>
              <a:gd name="T64" fmla="*/ 6 w 456"/>
              <a:gd name="T65" fmla="*/ 69 h 89"/>
              <a:gd name="T66" fmla="*/ 0 w 456"/>
              <a:gd name="T67" fmla="*/ 63 h 89"/>
              <a:gd name="T68" fmla="*/ 3 w 456"/>
              <a:gd name="T69" fmla="*/ 60 h 89"/>
              <a:gd name="T70" fmla="*/ 14 w 456"/>
              <a:gd name="T71" fmla="*/ 57 h 89"/>
              <a:gd name="T72" fmla="*/ 30 w 456"/>
              <a:gd name="T73" fmla="*/ 56 h 89"/>
              <a:gd name="T74" fmla="*/ 49 w 456"/>
              <a:gd name="T75" fmla="*/ 53 h 89"/>
              <a:gd name="T76" fmla="*/ 65 w 456"/>
              <a:gd name="T77" fmla="*/ 53 h 89"/>
              <a:gd name="T78" fmla="*/ 85 w 456"/>
              <a:gd name="T79" fmla="*/ 50 h 89"/>
              <a:gd name="T80" fmla="*/ 113 w 456"/>
              <a:gd name="T81" fmla="*/ 47 h 89"/>
              <a:gd name="T82" fmla="*/ 146 w 456"/>
              <a:gd name="T83" fmla="*/ 43 h 89"/>
              <a:gd name="T84" fmla="*/ 184 w 456"/>
              <a:gd name="T85" fmla="*/ 38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6" h="89">
                <a:moveTo>
                  <a:pt x="184" y="38"/>
                </a:moveTo>
                <a:lnTo>
                  <a:pt x="197" y="35"/>
                </a:lnTo>
                <a:lnTo>
                  <a:pt x="211" y="33"/>
                </a:lnTo>
                <a:lnTo>
                  <a:pt x="224" y="31"/>
                </a:lnTo>
                <a:lnTo>
                  <a:pt x="235" y="30"/>
                </a:lnTo>
                <a:lnTo>
                  <a:pt x="247" y="27"/>
                </a:lnTo>
                <a:lnTo>
                  <a:pt x="259" y="25"/>
                </a:lnTo>
                <a:lnTo>
                  <a:pt x="269" y="24"/>
                </a:lnTo>
                <a:lnTo>
                  <a:pt x="279" y="21"/>
                </a:lnTo>
                <a:lnTo>
                  <a:pt x="288" y="19"/>
                </a:lnTo>
                <a:lnTo>
                  <a:pt x="297" y="18"/>
                </a:lnTo>
                <a:lnTo>
                  <a:pt x="305" y="16"/>
                </a:lnTo>
                <a:lnTo>
                  <a:pt x="313" y="15"/>
                </a:lnTo>
                <a:lnTo>
                  <a:pt x="320" y="14"/>
                </a:lnTo>
                <a:lnTo>
                  <a:pt x="327" y="12"/>
                </a:lnTo>
                <a:lnTo>
                  <a:pt x="333" y="11"/>
                </a:lnTo>
                <a:lnTo>
                  <a:pt x="339" y="9"/>
                </a:lnTo>
                <a:lnTo>
                  <a:pt x="349" y="8"/>
                </a:lnTo>
                <a:lnTo>
                  <a:pt x="358" y="5"/>
                </a:lnTo>
                <a:lnTo>
                  <a:pt x="365" y="3"/>
                </a:lnTo>
                <a:lnTo>
                  <a:pt x="373" y="2"/>
                </a:lnTo>
                <a:lnTo>
                  <a:pt x="378" y="2"/>
                </a:lnTo>
                <a:lnTo>
                  <a:pt x="383" y="0"/>
                </a:lnTo>
                <a:lnTo>
                  <a:pt x="387" y="0"/>
                </a:lnTo>
                <a:lnTo>
                  <a:pt x="390" y="0"/>
                </a:lnTo>
                <a:lnTo>
                  <a:pt x="392" y="0"/>
                </a:lnTo>
                <a:lnTo>
                  <a:pt x="393" y="0"/>
                </a:lnTo>
                <a:lnTo>
                  <a:pt x="397" y="2"/>
                </a:lnTo>
                <a:lnTo>
                  <a:pt x="402" y="3"/>
                </a:lnTo>
                <a:lnTo>
                  <a:pt x="406" y="5"/>
                </a:lnTo>
                <a:lnTo>
                  <a:pt x="412" y="6"/>
                </a:lnTo>
                <a:lnTo>
                  <a:pt x="419" y="9"/>
                </a:lnTo>
                <a:lnTo>
                  <a:pt x="428" y="12"/>
                </a:lnTo>
                <a:lnTo>
                  <a:pt x="434" y="16"/>
                </a:lnTo>
                <a:lnTo>
                  <a:pt x="440" y="19"/>
                </a:lnTo>
                <a:lnTo>
                  <a:pt x="444" y="22"/>
                </a:lnTo>
                <a:lnTo>
                  <a:pt x="448" y="25"/>
                </a:lnTo>
                <a:lnTo>
                  <a:pt x="451" y="28"/>
                </a:lnTo>
                <a:lnTo>
                  <a:pt x="454" y="31"/>
                </a:lnTo>
                <a:lnTo>
                  <a:pt x="456" y="34"/>
                </a:lnTo>
                <a:lnTo>
                  <a:pt x="456" y="38"/>
                </a:lnTo>
                <a:lnTo>
                  <a:pt x="456" y="40"/>
                </a:lnTo>
                <a:lnTo>
                  <a:pt x="456" y="41"/>
                </a:lnTo>
                <a:lnTo>
                  <a:pt x="454" y="43"/>
                </a:lnTo>
                <a:lnTo>
                  <a:pt x="453" y="44"/>
                </a:lnTo>
                <a:lnTo>
                  <a:pt x="451" y="46"/>
                </a:lnTo>
                <a:lnTo>
                  <a:pt x="448" y="46"/>
                </a:lnTo>
                <a:lnTo>
                  <a:pt x="447" y="47"/>
                </a:lnTo>
                <a:lnTo>
                  <a:pt x="444" y="47"/>
                </a:lnTo>
                <a:lnTo>
                  <a:pt x="440" y="49"/>
                </a:lnTo>
                <a:lnTo>
                  <a:pt x="437" y="49"/>
                </a:lnTo>
                <a:lnTo>
                  <a:pt x="432" y="50"/>
                </a:lnTo>
                <a:lnTo>
                  <a:pt x="428" y="50"/>
                </a:lnTo>
                <a:lnTo>
                  <a:pt x="424" y="50"/>
                </a:lnTo>
                <a:lnTo>
                  <a:pt x="418" y="50"/>
                </a:lnTo>
                <a:lnTo>
                  <a:pt x="412" y="50"/>
                </a:lnTo>
                <a:lnTo>
                  <a:pt x="405" y="50"/>
                </a:lnTo>
                <a:lnTo>
                  <a:pt x="392" y="50"/>
                </a:lnTo>
                <a:lnTo>
                  <a:pt x="377" y="51"/>
                </a:lnTo>
                <a:lnTo>
                  <a:pt x="362" y="51"/>
                </a:lnTo>
                <a:lnTo>
                  <a:pt x="346" y="53"/>
                </a:lnTo>
                <a:lnTo>
                  <a:pt x="329" y="53"/>
                </a:lnTo>
                <a:lnTo>
                  <a:pt x="311" y="54"/>
                </a:lnTo>
                <a:lnTo>
                  <a:pt x="292" y="56"/>
                </a:lnTo>
                <a:lnTo>
                  <a:pt x="272" y="57"/>
                </a:lnTo>
                <a:lnTo>
                  <a:pt x="251" y="59"/>
                </a:lnTo>
                <a:lnTo>
                  <a:pt x="231" y="62"/>
                </a:lnTo>
                <a:lnTo>
                  <a:pt x="211" y="65"/>
                </a:lnTo>
                <a:lnTo>
                  <a:pt x="192" y="66"/>
                </a:lnTo>
                <a:lnTo>
                  <a:pt x="174" y="69"/>
                </a:lnTo>
                <a:lnTo>
                  <a:pt x="157" y="70"/>
                </a:lnTo>
                <a:lnTo>
                  <a:pt x="139" y="73"/>
                </a:lnTo>
                <a:lnTo>
                  <a:pt x="123" y="76"/>
                </a:lnTo>
                <a:lnTo>
                  <a:pt x="116" y="78"/>
                </a:lnTo>
                <a:lnTo>
                  <a:pt x="108" y="79"/>
                </a:lnTo>
                <a:lnTo>
                  <a:pt x="101" y="81"/>
                </a:lnTo>
                <a:lnTo>
                  <a:pt x="94" y="82"/>
                </a:lnTo>
                <a:lnTo>
                  <a:pt x="88" y="84"/>
                </a:lnTo>
                <a:lnTo>
                  <a:pt x="82" y="84"/>
                </a:lnTo>
                <a:lnTo>
                  <a:pt x="76" y="85"/>
                </a:lnTo>
                <a:lnTo>
                  <a:pt x="72" y="85"/>
                </a:lnTo>
                <a:lnTo>
                  <a:pt x="68" y="87"/>
                </a:lnTo>
                <a:lnTo>
                  <a:pt x="63" y="87"/>
                </a:lnTo>
                <a:lnTo>
                  <a:pt x="59" y="88"/>
                </a:lnTo>
                <a:lnTo>
                  <a:pt x="56" y="88"/>
                </a:lnTo>
                <a:lnTo>
                  <a:pt x="53" y="88"/>
                </a:lnTo>
                <a:lnTo>
                  <a:pt x="51" y="88"/>
                </a:lnTo>
                <a:lnTo>
                  <a:pt x="49" y="88"/>
                </a:lnTo>
                <a:lnTo>
                  <a:pt x="47" y="88"/>
                </a:lnTo>
                <a:lnTo>
                  <a:pt x="44" y="89"/>
                </a:lnTo>
                <a:lnTo>
                  <a:pt x="41" y="89"/>
                </a:lnTo>
                <a:lnTo>
                  <a:pt x="37" y="88"/>
                </a:lnTo>
                <a:lnTo>
                  <a:pt x="33" y="87"/>
                </a:lnTo>
                <a:lnTo>
                  <a:pt x="30" y="85"/>
                </a:lnTo>
                <a:lnTo>
                  <a:pt x="25" y="82"/>
                </a:lnTo>
                <a:lnTo>
                  <a:pt x="21" y="79"/>
                </a:lnTo>
                <a:lnTo>
                  <a:pt x="16" y="76"/>
                </a:lnTo>
                <a:lnTo>
                  <a:pt x="11" y="72"/>
                </a:lnTo>
                <a:lnTo>
                  <a:pt x="6" y="69"/>
                </a:lnTo>
                <a:lnTo>
                  <a:pt x="3" y="68"/>
                </a:lnTo>
                <a:lnTo>
                  <a:pt x="2" y="66"/>
                </a:lnTo>
                <a:lnTo>
                  <a:pt x="0" y="63"/>
                </a:lnTo>
                <a:lnTo>
                  <a:pt x="0" y="62"/>
                </a:lnTo>
                <a:lnTo>
                  <a:pt x="2" y="62"/>
                </a:lnTo>
                <a:lnTo>
                  <a:pt x="3" y="60"/>
                </a:lnTo>
                <a:lnTo>
                  <a:pt x="6" y="59"/>
                </a:lnTo>
                <a:lnTo>
                  <a:pt x="9" y="59"/>
                </a:lnTo>
                <a:lnTo>
                  <a:pt x="14" y="57"/>
                </a:lnTo>
                <a:lnTo>
                  <a:pt x="18" y="57"/>
                </a:lnTo>
                <a:lnTo>
                  <a:pt x="24" y="56"/>
                </a:lnTo>
                <a:lnTo>
                  <a:pt x="30" y="56"/>
                </a:lnTo>
                <a:lnTo>
                  <a:pt x="37" y="54"/>
                </a:lnTo>
                <a:lnTo>
                  <a:pt x="44" y="53"/>
                </a:lnTo>
                <a:lnTo>
                  <a:pt x="49" y="53"/>
                </a:lnTo>
                <a:lnTo>
                  <a:pt x="53" y="53"/>
                </a:lnTo>
                <a:lnTo>
                  <a:pt x="59" y="53"/>
                </a:lnTo>
                <a:lnTo>
                  <a:pt x="65" y="53"/>
                </a:lnTo>
                <a:lnTo>
                  <a:pt x="70" y="51"/>
                </a:lnTo>
                <a:lnTo>
                  <a:pt x="78" y="51"/>
                </a:lnTo>
                <a:lnTo>
                  <a:pt x="85" y="50"/>
                </a:lnTo>
                <a:lnTo>
                  <a:pt x="94" y="50"/>
                </a:lnTo>
                <a:lnTo>
                  <a:pt x="103" y="49"/>
                </a:lnTo>
                <a:lnTo>
                  <a:pt x="113" y="47"/>
                </a:lnTo>
                <a:lnTo>
                  <a:pt x="123" y="46"/>
                </a:lnTo>
                <a:lnTo>
                  <a:pt x="135" y="44"/>
                </a:lnTo>
                <a:lnTo>
                  <a:pt x="146" y="43"/>
                </a:lnTo>
                <a:lnTo>
                  <a:pt x="158" y="41"/>
                </a:lnTo>
                <a:lnTo>
                  <a:pt x="171" y="40"/>
                </a:lnTo>
                <a:lnTo>
                  <a:pt x="184" y="38"/>
                </a:lnTo>
                <a:lnTo>
                  <a:pt x="184" y="38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31"/>
          <p:cNvSpPr/>
          <p:nvPr/>
        </p:nvSpPr>
        <p:spPr bwMode="auto">
          <a:xfrm>
            <a:off x="2643221" y="2301493"/>
            <a:ext cx="161997" cy="1074472"/>
          </a:xfrm>
          <a:custGeom>
            <a:avLst/>
            <a:gdLst>
              <a:gd name="T0" fmla="*/ 23 w 69"/>
              <a:gd name="T1" fmla="*/ 445 h 469"/>
              <a:gd name="T2" fmla="*/ 23 w 69"/>
              <a:gd name="T3" fmla="*/ 398 h 469"/>
              <a:gd name="T4" fmla="*/ 23 w 69"/>
              <a:gd name="T5" fmla="*/ 354 h 469"/>
              <a:gd name="T6" fmla="*/ 22 w 69"/>
              <a:gd name="T7" fmla="*/ 312 h 469"/>
              <a:gd name="T8" fmla="*/ 22 w 69"/>
              <a:gd name="T9" fmla="*/ 274 h 469"/>
              <a:gd name="T10" fmla="*/ 22 w 69"/>
              <a:gd name="T11" fmla="*/ 239 h 469"/>
              <a:gd name="T12" fmla="*/ 22 w 69"/>
              <a:gd name="T13" fmla="*/ 207 h 469"/>
              <a:gd name="T14" fmla="*/ 22 w 69"/>
              <a:gd name="T15" fmla="*/ 178 h 469"/>
              <a:gd name="T16" fmla="*/ 22 w 69"/>
              <a:gd name="T17" fmla="*/ 151 h 469"/>
              <a:gd name="T18" fmla="*/ 22 w 69"/>
              <a:gd name="T19" fmla="*/ 128 h 469"/>
              <a:gd name="T20" fmla="*/ 22 w 69"/>
              <a:gd name="T21" fmla="*/ 109 h 469"/>
              <a:gd name="T22" fmla="*/ 22 w 69"/>
              <a:gd name="T23" fmla="*/ 91 h 469"/>
              <a:gd name="T24" fmla="*/ 20 w 69"/>
              <a:gd name="T25" fmla="*/ 78 h 469"/>
              <a:gd name="T26" fmla="*/ 20 w 69"/>
              <a:gd name="T27" fmla="*/ 67 h 469"/>
              <a:gd name="T28" fmla="*/ 20 w 69"/>
              <a:gd name="T29" fmla="*/ 59 h 469"/>
              <a:gd name="T30" fmla="*/ 20 w 69"/>
              <a:gd name="T31" fmla="*/ 54 h 469"/>
              <a:gd name="T32" fmla="*/ 18 w 69"/>
              <a:gd name="T33" fmla="*/ 51 h 469"/>
              <a:gd name="T34" fmla="*/ 15 w 69"/>
              <a:gd name="T35" fmla="*/ 40 h 469"/>
              <a:gd name="T36" fmla="*/ 10 w 69"/>
              <a:gd name="T37" fmla="*/ 27 h 469"/>
              <a:gd name="T38" fmla="*/ 4 w 69"/>
              <a:gd name="T39" fmla="*/ 10 h 469"/>
              <a:gd name="T40" fmla="*/ 7 w 69"/>
              <a:gd name="T41" fmla="*/ 1 h 469"/>
              <a:gd name="T42" fmla="*/ 22 w 69"/>
              <a:gd name="T43" fmla="*/ 4 h 469"/>
              <a:gd name="T44" fmla="*/ 34 w 69"/>
              <a:gd name="T45" fmla="*/ 8 h 469"/>
              <a:gd name="T46" fmla="*/ 44 w 69"/>
              <a:gd name="T47" fmla="*/ 11 h 469"/>
              <a:gd name="T48" fmla="*/ 53 w 69"/>
              <a:gd name="T49" fmla="*/ 14 h 469"/>
              <a:gd name="T50" fmla="*/ 58 w 69"/>
              <a:gd name="T51" fmla="*/ 17 h 469"/>
              <a:gd name="T52" fmla="*/ 63 w 69"/>
              <a:gd name="T53" fmla="*/ 20 h 469"/>
              <a:gd name="T54" fmla="*/ 66 w 69"/>
              <a:gd name="T55" fmla="*/ 23 h 469"/>
              <a:gd name="T56" fmla="*/ 69 w 69"/>
              <a:gd name="T57" fmla="*/ 27 h 469"/>
              <a:gd name="T58" fmla="*/ 69 w 69"/>
              <a:gd name="T59" fmla="*/ 36 h 469"/>
              <a:gd name="T60" fmla="*/ 69 w 69"/>
              <a:gd name="T61" fmla="*/ 51 h 469"/>
              <a:gd name="T62" fmla="*/ 69 w 69"/>
              <a:gd name="T63" fmla="*/ 68 h 469"/>
              <a:gd name="T64" fmla="*/ 67 w 69"/>
              <a:gd name="T65" fmla="*/ 81 h 469"/>
              <a:gd name="T66" fmla="*/ 66 w 69"/>
              <a:gd name="T67" fmla="*/ 90 h 469"/>
              <a:gd name="T68" fmla="*/ 66 w 69"/>
              <a:gd name="T69" fmla="*/ 100 h 469"/>
              <a:gd name="T70" fmla="*/ 64 w 69"/>
              <a:gd name="T71" fmla="*/ 113 h 469"/>
              <a:gd name="T72" fmla="*/ 64 w 69"/>
              <a:gd name="T73" fmla="*/ 128 h 469"/>
              <a:gd name="T74" fmla="*/ 63 w 69"/>
              <a:gd name="T75" fmla="*/ 145 h 469"/>
              <a:gd name="T76" fmla="*/ 61 w 69"/>
              <a:gd name="T77" fmla="*/ 166 h 469"/>
              <a:gd name="T78" fmla="*/ 61 w 69"/>
              <a:gd name="T79" fmla="*/ 188 h 469"/>
              <a:gd name="T80" fmla="*/ 60 w 69"/>
              <a:gd name="T81" fmla="*/ 211 h 469"/>
              <a:gd name="T82" fmla="*/ 60 w 69"/>
              <a:gd name="T83" fmla="*/ 239 h 469"/>
              <a:gd name="T84" fmla="*/ 58 w 69"/>
              <a:gd name="T85" fmla="*/ 268 h 469"/>
              <a:gd name="T86" fmla="*/ 57 w 69"/>
              <a:gd name="T87" fmla="*/ 299 h 469"/>
              <a:gd name="T88" fmla="*/ 57 w 69"/>
              <a:gd name="T89" fmla="*/ 332 h 469"/>
              <a:gd name="T90" fmla="*/ 55 w 69"/>
              <a:gd name="T91" fmla="*/ 369 h 469"/>
              <a:gd name="T92" fmla="*/ 55 w 69"/>
              <a:gd name="T93" fmla="*/ 408 h 469"/>
              <a:gd name="T94" fmla="*/ 54 w 69"/>
              <a:gd name="T95" fmla="*/ 449 h 469"/>
              <a:gd name="T96" fmla="*/ 23 w 69"/>
              <a:gd name="T97" fmla="*/ 46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9" h="469">
                <a:moveTo>
                  <a:pt x="23" y="469"/>
                </a:moveTo>
                <a:lnTo>
                  <a:pt x="23" y="445"/>
                </a:lnTo>
                <a:lnTo>
                  <a:pt x="23" y="421"/>
                </a:lnTo>
                <a:lnTo>
                  <a:pt x="23" y="398"/>
                </a:lnTo>
                <a:lnTo>
                  <a:pt x="23" y="375"/>
                </a:lnTo>
                <a:lnTo>
                  <a:pt x="23" y="354"/>
                </a:lnTo>
                <a:lnTo>
                  <a:pt x="23" y="332"/>
                </a:lnTo>
                <a:lnTo>
                  <a:pt x="22" y="312"/>
                </a:lnTo>
                <a:lnTo>
                  <a:pt x="22" y="293"/>
                </a:lnTo>
                <a:lnTo>
                  <a:pt x="22" y="274"/>
                </a:lnTo>
                <a:lnTo>
                  <a:pt x="22" y="256"/>
                </a:lnTo>
                <a:lnTo>
                  <a:pt x="22" y="239"/>
                </a:lnTo>
                <a:lnTo>
                  <a:pt x="22" y="223"/>
                </a:lnTo>
                <a:lnTo>
                  <a:pt x="22" y="207"/>
                </a:lnTo>
                <a:lnTo>
                  <a:pt x="22" y="192"/>
                </a:lnTo>
                <a:lnTo>
                  <a:pt x="22" y="178"/>
                </a:lnTo>
                <a:lnTo>
                  <a:pt x="22" y="164"/>
                </a:lnTo>
                <a:lnTo>
                  <a:pt x="22" y="151"/>
                </a:lnTo>
                <a:lnTo>
                  <a:pt x="22" y="140"/>
                </a:lnTo>
                <a:lnTo>
                  <a:pt x="22" y="128"/>
                </a:lnTo>
                <a:lnTo>
                  <a:pt x="22" y="118"/>
                </a:lnTo>
                <a:lnTo>
                  <a:pt x="22" y="109"/>
                </a:lnTo>
                <a:lnTo>
                  <a:pt x="22" y="100"/>
                </a:lnTo>
                <a:lnTo>
                  <a:pt x="22" y="91"/>
                </a:lnTo>
                <a:lnTo>
                  <a:pt x="22" y="84"/>
                </a:lnTo>
                <a:lnTo>
                  <a:pt x="20" y="78"/>
                </a:lnTo>
                <a:lnTo>
                  <a:pt x="20" y="72"/>
                </a:lnTo>
                <a:lnTo>
                  <a:pt x="20" y="67"/>
                </a:lnTo>
                <a:lnTo>
                  <a:pt x="20" y="62"/>
                </a:lnTo>
                <a:lnTo>
                  <a:pt x="20" y="59"/>
                </a:lnTo>
                <a:lnTo>
                  <a:pt x="20" y="56"/>
                </a:lnTo>
                <a:lnTo>
                  <a:pt x="20" y="54"/>
                </a:lnTo>
                <a:lnTo>
                  <a:pt x="19" y="54"/>
                </a:lnTo>
                <a:lnTo>
                  <a:pt x="18" y="51"/>
                </a:lnTo>
                <a:lnTo>
                  <a:pt x="16" y="46"/>
                </a:lnTo>
                <a:lnTo>
                  <a:pt x="15" y="40"/>
                </a:lnTo>
                <a:lnTo>
                  <a:pt x="12" y="35"/>
                </a:lnTo>
                <a:lnTo>
                  <a:pt x="10" y="27"/>
                </a:lnTo>
                <a:lnTo>
                  <a:pt x="7" y="19"/>
                </a:lnTo>
                <a:lnTo>
                  <a:pt x="4" y="10"/>
                </a:lnTo>
                <a:lnTo>
                  <a:pt x="0" y="0"/>
                </a:lnTo>
                <a:lnTo>
                  <a:pt x="7" y="1"/>
                </a:lnTo>
                <a:lnTo>
                  <a:pt x="15" y="2"/>
                </a:lnTo>
                <a:lnTo>
                  <a:pt x="22" y="4"/>
                </a:lnTo>
                <a:lnTo>
                  <a:pt x="28" y="7"/>
                </a:lnTo>
                <a:lnTo>
                  <a:pt x="34" y="8"/>
                </a:lnTo>
                <a:lnTo>
                  <a:pt x="39" y="10"/>
                </a:lnTo>
                <a:lnTo>
                  <a:pt x="44" y="11"/>
                </a:lnTo>
                <a:lnTo>
                  <a:pt x="48" y="13"/>
                </a:lnTo>
                <a:lnTo>
                  <a:pt x="53" y="14"/>
                </a:lnTo>
                <a:lnTo>
                  <a:pt x="55" y="16"/>
                </a:lnTo>
                <a:lnTo>
                  <a:pt x="58" y="17"/>
                </a:lnTo>
                <a:lnTo>
                  <a:pt x="61" y="19"/>
                </a:lnTo>
                <a:lnTo>
                  <a:pt x="63" y="20"/>
                </a:lnTo>
                <a:lnTo>
                  <a:pt x="64" y="21"/>
                </a:lnTo>
                <a:lnTo>
                  <a:pt x="66" y="23"/>
                </a:lnTo>
                <a:lnTo>
                  <a:pt x="67" y="24"/>
                </a:lnTo>
                <a:lnTo>
                  <a:pt x="69" y="27"/>
                </a:lnTo>
                <a:lnTo>
                  <a:pt x="69" y="32"/>
                </a:lnTo>
                <a:lnTo>
                  <a:pt x="69" y="36"/>
                </a:lnTo>
                <a:lnTo>
                  <a:pt x="69" y="43"/>
                </a:lnTo>
                <a:lnTo>
                  <a:pt x="69" y="51"/>
                </a:lnTo>
                <a:lnTo>
                  <a:pt x="69" y="59"/>
                </a:lnTo>
                <a:lnTo>
                  <a:pt x="69" y="68"/>
                </a:lnTo>
                <a:lnTo>
                  <a:pt x="67" y="78"/>
                </a:lnTo>
                <a:lnTo>
                  <a:pt x="67" y="81"/>
                </a:lnTo>
                <a:lnTo>
                  <a:pt x="66" y="86"/>
                </a:lnTo>
                <a:lnTo>
                  <a:pt x="66" y="90"/>
                </a:lnTo>
                <a:lnTo>
                  <a:pt x="66" y="94"/>
                </a:lnTo>
                <a:lnTo>
                  <a:pt x="66" y="100"/>
                </a:lnTo>
                <a:lnTo>
                  <a:pt x="64" y="106"/>
                </a:lnTo>
                <a:lnTo>
                  <a:pt x="64" y="113"/>
                </a:lnTo>
                <a:lnTo>
                  <a:pt x="64" y="121"/>
                </a:lnTo>
                <a:lnTo>
                  <a:pt x="64" y="128"/>
                </a:lnTo>
                <a:lnTo>
                  <a:pt x="63" y="137"/>
                </a:lnTo>
                <a:lnTo>
                  <a:pt x="63" y="145"/>
                </a:lnTo>
                <a:lnTo>
                  <a:pt x="63" y="156"/>
                </a:lnTo>
                <a:lnTo>
                  <a:pt x="61" y="166"/>
                </a:lnTo>
                <a:lnTo>
                  <a:pt x="61" y="176"/>
                </a:lnTo>
                <a:lnTo>
                  <a:pt x="61" y="188"/>
                </a:lnTo>
                <a:lnTo>
                  <a:pt x="61" y="199"/>
                </a:lnTo>
                <a:lnTo>
                  <a:pt x="60" y="211"/>
                </a:lnTo>
                <a:lnTo>
                  <a:pt x="60" y="224"/>
                </a:lnTo>
                <a:lnTo>
                  <a:pt x="60" y="239"/>
                </a:lnTo>
                <a:lnTo>
                  <a:pt x="58" y="253"/>
                </a:lnTo>
                <a:lnTo>
                  <a:pt x="58" y="268"/>
                </a:lnTo>
                <a:lnTo>
                  <a:pt x="58" y="283"/>
                </a:lnTo>
                <a:lnTo>
                  <a:pt x="57" y="299"/>
                </a:lnTo>
                <a:lnTo>
                  <a:pt x="57" y="316"/>
                </a:lnTo>
                <a:lnTo>
                  <a:pt x="57" y="332"/>
                </a:lnTo>
                <a:lnTo>
                  <a:pt x="57" y="351"/>
                </a:lnTo>
                <a:lnTo>
                  <a:pt x="55" y="369"/>
                </a:lnTo>
                <a:lnTo>
                  <a:pt x="55" y="388"/>
                </a:lnTo>
                <a:lnTo>
                  <a:pt x="55" y="408"/>
                </a:lnTo>
                <a:lnTo>
                  <a:pt x="55" y="427"/>
                </a:lnTo>
                <a:lnTo>
                  <a:pt x="54" y="449"/>
                </a:lnTo>
                <a:lnTo>
                  <a:pt x="54" y="469"/>
                </a:lnTo>
                <a:lnTo>
                  <a:pt x="23" y="469"/>
                </a:lnTo>
                <a:lnTo>
                  <a:pt x="23" y="46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32"/>
          <p:cNvSpPr/>
          <p:nvPr/>
        </p:nvSpPr>
        <p:spPr bwMode="auto">
          <a:xfrm>
            <a:off x="2272272" y="2878821"/>
            <a:ext cx="185475" cy="620857"/>
          </a:xfrm>
          <a:custGeom>
            <a:avLst/>
            <a:gdLst>
              <a:gd name="T0" fmla="*/ 8 w 79"/>
              <a:gd name="T1" fmla="*/ 1 h 271"/>
              <a:gd name="T2" fmla="*/ 16 w 79"/>
              <a:gd name="T3" fmla="*/ 0 h 271"/>
              <a:gd name="T4" fmla="*/ 30 w 79"/>
              <a:gd name="T5" fmla="*/ 3 h 271"/>
              <a:gd name="T6" fmla="*/ 46 w 79"/>
              <a:gd name="T7" fmla="*/ 10 h 271"/>
              <a:gd name="T8" fmla="*/ 56 w 79"/>
              <a:gd name="T9" fmla="*/ 29 h 271"/>
              <a:gd name="T10" fmla="*/ 59 w 79"/>
              <a:gd name="T11" fmla="*/ 55 h 271"/>
              <a:gd name="T12" fmla="*/ 60 w 79"/>
              <a:gd name="T13" fmla="*/ 80 h 271"/>
              <a:gd name="T14" fmla="*/ 63 w 79"/>
              <a:gd name="T15" fmla="*/ 104 h 271"/>
              <a:gd name="T16" fmla="*/ 66 w 79"/>
              <a:gd name="T17" fmla="*/ 124 h 271"/>
              <a:gd name="T18" fmla="*/ 68 w 79"/>
              <a:gd name="T19" fmla="*/ 144 h 271"/>
              <a:gd name="T20" fmla="*/ 70 w 79"/>
              <a:gd name="T21" fmla="*/ 162 h 271"/>
              <a:gd name="T22" fmla="*/ 72 w 79"/>
              <a:gd name="T23" fmla="*/ 178 h 271"/>
              <a:gd name="T24" fmla="*/ 73 w 79"/>
              <a:gd name="T25" fmla="*/ 194 h 271"/>
              <a:gd name="T26" fmla="*/ 75 w 79"/>
              <a:gd name="T27" fmla="*/ 207 h 271"/>
              <a:gd name="T28" fmla="*/ 76 w 79"/>
              <a:gd name="T29" fmla="*/ 217 h 271"/>
              <a:gd name="T30" fmla="*/ 78 w 79"/>
              <a:gd name="T31" fmla="*/ 228 h 271"/>
              <a:gd name="T32" fmla="*/ 78 w 79"/>
              <a:gd name="T33" fmla="*/ 236 h 271"/>
              <a:gd name="T34" fmla="*/ 79 w 79"/>
              <a:gd name="T35" fmla="*/ 242 h 271"/>
              <a:gd name="T36" fmla="*/ 79 w 79"/>
              <a:gd name="T37" fmla="*/ 248 h 271"/>
              <a:gd name="T38" fmla="*/ 79 w 79"/>
              <a:gd name="T39" fmla="*/ 251 h 271"/>
              <a:gd name="T40" fmla="*/ 79 w 79"/>
              <a:gd name="T41" fmla="*/ 255 h 271"/>
              <a:gd name="T42" fmla="*/ 78 w 79"/>
              <a:gd name="T43" fmla="*/ 261 h 271"/>
              <a:gd name="T44" fmla="*/ 75 w 79"/>
              <a:gd name="T45" fmla="*/ 267 h 271"/>
              <a:gd name="T46" fmla="*/ 70 w 79"/>
              <a:gd name="T47" fmla="*/ 270 h 271"/>
              <a:gd name="T48" fmla="*/ 63 w 79"/>
              <a:gd name="T49" fmla="*/ 271 h 271"/>
              <a:gd name="T50" fmla="*/ 56 w 79"/>
              <a:gd name="T51" fmla="*/ 266 h 271"/>
              <a:gd name="T52" fmla="*/ 50 w 79"/>
              <a:gd name="T53" fmla="*/ 257 h 271"/>
              <a:gd name="T54" fmla="*/ 46 w 79"/>
              <a:gd name="T55" fmla="*/ 245 h 271"/>
              <a:gd name="T56" fmla="*/ 44 w 79"/>
              <a:gd name="T57" fmla="*/ 232 h 271"/>
              <a:gd name="T58" fmla="*/ 43 w 79"/>
              <a:gd name="T59" fmla="*/ 222 h 271"/>
              <a:gd name="T60" fmla="*/ 41 w 79"/>
              <a:gd name="T61" fmla="*/ 210 h 271"/>
              <a:gd name="T62" fmla="*/ 40 w 79"/>
              <a:gd name="T63" fmla="*/ 197 h 271"/>
              <a:gd name="T64" fmla="*/ 37 w 79"/>
              <a:gd name="T65" fmla="*/ 181 h 271"/>
              <a:gd name="T66" fmla="*/ 35 w 79"/>
              <a:gd name="T67" fmla="*/ 165 h 271"/>
              <a:gd name="T68" fmla="*/ 34 w 79"/>
              <a:gd name="T69" fmla="*/ 146 h 271"/>
              <a:gd name="T70" fmla="*/ 33 w 79"/>
              <a:gd name="T71" fmla="*/ 124 h 271"/>
              <a:gd name="T72" fmla="*/ 31 w 79"/>
              <a:gd name="T73" fmla="*/ 102 h 271"/>
              <a:gd name="T74" fmla="*/ 28 w 79"/>
              <a:gd name="T75" fmla="*/ 83 h 271"/>
              <a:gd name="T76" fmla="*/ 27 w 79"/>
              <a:gd name="T77" fmla="*/ 66 h 271"/>
              <a:gd name="T78" fmla="*/ 24 w 79"/>
              <a:gd name="T79" fmla="*/ 51 h 271"/>
              <a:gd name="T80" fmla="*/ 21 w 79"/>
              <a:gd name="T81" fmla="*/ 39 h 271"/>
              <a:gd name="T82" fmla="*/ 18 w 79"/>
              <a:gd name="T83" fmla="*/ 31 h 271"/>
              <a:gd name="T84" fmla="*/ 15 w 79"/>
              <a:gd name="T85" fmla="*/ 23 h 271"/>
              <a:gd name="T86" fmla="*/ 12 w 79"/>
              <a:gd name="T87" fmla="*/ 20 h 271"/>
              <a:gd name="T88" fmla="*/ 6 w 79"/>
              <a:gd name="T89" fmla="*/ 17 h 271"/>
              <a:gd name="T90" fmla="*/ 2 w 79"/>
              <a:gd name="T91" fmla="*/ 15 h 271"/>
              <a:gd name="T92" fmla="*/ 0 w 79"/>
              <a:gd name="T93" fmla="*/ 10 h 271"/>
              <a:gd name="T94" fmla="*/ 2 w 79"/>
              <a:gd name="T95" fmla="*/ 6 h 271"/>
              <a:gd name="T96" fmla="*/ 3 w 79"/>
              <a:gd name="T97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271">
                <a:moveTo>
                  <a:pt x="3" y="3"/>
                </a:moveTo>
                <a:lnTo>
                  <a:pt x="8" y="1"/>
                </a:lnTo>
                <a:lnTo>
                  <a:pt x="12" y="0"/>
                </a:lnTo>
                <a:lnTo>
                  <a:pt x="16" y="0"/>
                </a:lnTo>
                <a:lnTo>
                  <a:pt x="22" y="1"/>
                </a:lnTo>
                <a:lnTo>
                  <a:pt x="30" y="3"/>
                </a:lnTo>
                <a:lnTo>
                  <a:pt x="37" y="6"/>
                </a:lnTo>
                <a:lnTo>
                  <a:pt x="46" y="10"/>
                </a:lnTo>
                <a:lnTo>
                  <a:pt x="54" y="16"/>
                </a:lnTo>
                <a:lnTo>
                  <a:pt x="56" y="29"/>
                </a:lnTo>
                <a:lnTo>
                  <a:pt x="57" y="42"/>
                </a:lnTo>
                <a:lnTo>
                  <a:pt x="59" y="55"/>
                </a:lnTo>
                <a:lnTo>
                  <a:pt x="60" y="69"/>
                </a:lnTo>
                <a:lnTo>
                  <a:pt x="60" y="80"/>
                </a:lnTo>
                <a:lnTo>
                  <a:pt x="62" y="92"/>
                </a:lnTo>
                <a:lnTo>
                  <a:pt x="63" y="104"/>
                </a:lnTo>
                <a:lnTo>
                  <a:pt x="65" y="114"/>
                </a:lnTo>
                <a:lnTo>
                  <a:pt x="66" y="124"/>
                </a:lnTo>
                <a:lnTo>
                  <a:pt x="68" y="134"/>
                </a:lnTo>
                <a:lnTo>
                  <a:pt x="68" y="144"/>
                </a:lnTo>
                <a:lnTo>
                  <a:pt x="69" y="153"/>
                </a:lnTo>
                <a:lnTo>
                  <a:pt x="70" y="162"/>
                </a:lnTo>
                <a:lnTo>
                  <a:pt x="70" y="171"/>
                </a:lnTo>
                <a:lnTo>
                  <a:pt x="72" y="178"/>
                </a:lnTo>
                <a:lnTo>
                  <a:pt x="72" y="187"/>
                </a:lnTo>
                <a:lnTo>
                  <a:pt x="73" y="194"/>
                </a:lnTo>
                <a:lnTo>
                  <a:pt x="75" y="200"/>
                </a:lnTo>
                <a:lnTo>
                  <a:pt x="75" y="207"/>
                </a:lnTo>
                <a:lnTo>
                  <a:pt x="75" y="213"/>
                </a:lnTo>
                <a:lnTo>
                  <a:pt x="76" y="217"/>
                </a:lnTo>
                <a:lnTo>
                  <a:pt x="76" y="223"/>
                </a:lnTo>
                <a:lnTo>
                  <a:pt x="78" y="228"/>
                </a:lnTo>
                <a:lnTo>
                  <a:pt x="78" y="232"/>
                </a:lnTo>
                <a:lnTo>
                  <a:pt x="78" y="236"/>
                </a:lnTo>
                <a:lnTo>
                  <a:pt x="78" y="239"/>
                </a:lnTo>
                <a:lnTo>
                  <a:pt x="79" y="242"/>
                </a:lnTo>
                <a:lnTo>
                  <a:pt x="79" y="245"/>
                </a:lnTo>
                <a:lnTo>
                  <a:pt x="79" y="248"/>
                </a:lnTo>
                <a:lnTo>
                  <a:pt x="79" y="249"/>
                </a:lnTo>
                <a:lnTo>
                  <a:pt x="79" y="251"/>
                </a:lnTo>
                <a:lnTo>
                  <a:pt x="79" y="252"/>
                </a:lnTo>
                <a:lnTo>
                  <a:pt x="79" y="255"/>
                </a:lnTo>
                <a:lnTo>
                  <a:pt x="79" y="258"/>
                </a:lnTo>
                <a:lnTo>
                  <a:pt x="78" y="261"/>
                </a:lnTo>
                <a:lnTo>
                  <a:pt x="76" y="264"/>
                </a:lnTo>
                <a:lnTo>
                  <a:pt x="75" y="267"/>
                </a:lnTo>
                <a:lnTo>
                  <a:pt x="73" y="268"/>
                </a:lnTo>
                <a:lnTo>
                  <a:pt x="70" y="270"/>
                </a:lnTo>
                <a:lnTo>
                  <a:pt x="66" y="271"/>
                </a:lnTo>
                <a:lnTo>
                  <a:pt x="63" y="271"/>
                </a:lnTo>
                <a:lnTo>
                  <a:pt x="60" y="268"/>
                </a:lnTo>
                <a:lnTo>
                  <a:pt x="56" y="266"/>
                </a:lnTo>
                <a:lnTo>
                  <a:pt x="53" y="263"/>
                </a:lnTo>
                <a:lnTo>
                  <a:pt x="50" y="257"/>
                </a:lnTo>
                <a:lnTo>
                  <a:pt x="49" y="251"/>
                </a:lnTo>
                <a:lnTo>
                  <a:pt x="46" y="245"/>
                </a:lnTo>
                <a:lnTo>
                  <a:pt x="44" y="236"/>
                </a:lnTo>
                <a:lnTo>
                  <a:pt x="44" y="232"/>
                </a:lnTo>
                <a:lnTo>
                  <a:pt x="43" y="228"/>
                </a:lnTo>
                <a:lnTo>
                  <a:pt x="43" y="222"/>
                </a:lnTo>
                <a:lnTo>
                  <a:pt x="41" y="216"/>
                </a:lnTo>
                <a:lnTo>
                  <a:pt x="41" y="210"/>
                </a:lnTo>
                <a:lnTo>
                  <a:pt x="40" y="204"/>
                </a:lnTo>
                <a:lnTo>
                  <a:pt x="40" y="197"/>
                </a:lnTo>
                <a:lnTo>
                  <a:pt x="38" y="190"/>
                </a:lnTo>
                <a:lnTo>
                  <a:pt x="37" y="181"/>
                </a:lnTo>
                <a:lnTo>
                  <a:pt x="37" y="174"/>
                </a:lnTo>
                <a:lnTo>
                  <a:pt x="35" y="165"/>
                </a:lnTo>
                <a:lnTo>
                  <a:pt x="35" y="155"/>
                </a:lnTo>
                <a:lnTo>
                  <a:pt x="34" y="146"/>
                </a:lnTo>
                <a:lnTo>
                  <a:pt x="34" y="136"/>
                </a:lnTo>
                <a:lnTo>
                  <a:pt x="33" y="124"/>
                </a:lnTo>
                <a:lnTo>
                  <a:pt x="33" y="114"/>
                </a:lnTo>
                <a:lnTo>
                  <a:pt x="31" y="102"/>
                </a:lnTo>
                <a:lnTo>
                  <a:pt x="30" y="92"/>
                </a:lnTo>
                <a:lnTo>
                  <a:pt x="28" y="83"/>
                </a:lnTo>
                <a:lnTo>
                  <a:pt x="27" y="74"/>
                </a:lnTo>
                <a:lnTo>
                  <a:pt x="27" y="66"/>
                </a:lnTo>
                <a:lnTo>
                  <a:pt x="25" y="58"/>
                </a:lnTo>
                <a:lnTo>
                  <a:pt x="24" y="51"/>
                </a:lnTo>
                <a:lnTo>
                  <a:pt x="22" y="45"/>
                </a:lnTo>
                <a:lnTo>
                  <a:pt x="21" y="39"/>
                </a:lnTo>
                <a:lnTo>
                  <a:pt x="19" y="35"/>
                </a:lnTo>
                <a:lnTo>
                  <a:pt x="18" y="31"/>
                </a:lnTo>
                <a:lnTo>
                  <a:pt x="16" y="26"/>
                </a:lnTo>
                <a:lnTo>
                  <a:pt x="15" y="23"/>
                </a:lnTo>
                <a:lnTo>
                  <a:pt x="14" y="22"/>
                </a:lnTo>
                <a:lnTo>
                  <a:pt x="12" y="20"/>
                </a:lnTo>
                <a:lnTo>
                  <a:pt x="9" y="19"/>
                </a:lnTo>
                <a:lnTo>
                  <a:pt x="6" y="17"/>
                </a:lnTo>
                <a:lnTo>
                  <a:pt x="3" y="16"/>
                </a:lnTo>
                <a:lnTo>
                  <a:pt x="2" y="15"/>
                </a:lnTo>
                <a:lnTo>
                  <a:pt x="0" y="12"/>
                </a:lnTo>
                <a:lnTo>
                  <a:pt x="0" y="10"/>
                </a:lnTo>
                <a:lnTo>
                  <a:pt x="0" y="7"/>
                </a:lnTo>
                <a:lnTo>
                  <a:pt x="2" y="6"/>
                </a:lnTo>
                <a:lnTo>
                  <a:pt x="3" y="3"/>
                </a:lnTo>
                <a:lnTo>
                  <a:pt x="3" y="3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133"/>
          <p:cNvSpPr/>
          <p:nvPr/>
        </p:nvSpPr>
        <p:spPr bwMode="auto">
          <a:xfrm>
            <a:off x="2354445" y="2752818"/>
            <a:ext cx="274690" cy="226808"/>
          </a:xfrm>
          <a:custGeom>
            <a:avLst/>
            <a:gdLst>
              <a:gd name="T0" fmla="*/ 63 w 117"/>
              <a:gd name="T1" fmla="*/ 20 h 99"/>
              <a:gd name="T2" fmla="*/ 63 w 117"/>
              <a:gd name="T3" fmla="*/ 17 h 99"/>
              <a:gd name="T4" fmla="*/ 62 w 117"/>
              <a:gd name="T5" fmla="*/ 14 h 99"/>
              <a:gd name="T6" fmla="*/ 62 w 117"/>
              <a:gd name="T7" fmla="*/ 11 h 99"/>
              <a:gd name="T8" fmla="*/ 63 w 117"/>
              <a:gd name="T9" fmla="*/ 8 h 99"/>
              <a:gd name="T10" fmla="*/ 65 w 117"/>
              <a:gd name="T11" fmla="*/ 4 h 99"/>
              <a:gd name="T12" fmla="*/ 66 w 117"/>
              <a:gd name="T13" fmla="*/ 1 h 99"/>
              <a:gd name="T14" fmla="*/ 68 w 117"/>
              <a:gd name="T15" fmla="*/ 0 h 99"/>
              <a:gd name="T16" fmla="*/ 69 w 117"/>
              <a:gd name="T17" fmla="*/ 0 h 99"/>
              <a:gd name="T18" fmla="*/ 72 w 117"/>
              <a:gd name="T19" fmla="*/ 0 h 99"/>
              <a:gd name="T20" fmla="*/ 73 w 117"/>
              <a:gd name="T21" fmla="*/ 1 h 99"/>
              <a:gd name="T22" fmla="*/ 79 w 117"/>
              <a:gd name="T23" fmla="*/ 2 h 99"/>
              <a:gd name="T24" fmla="*/ 85 w 117"/>
              <a:gd name="T25" fmla="*/ 4 h 99"/>
              <a:gd name="T26" fmla="*/ 92 w 117"/>
              <a:gd name="T27" fmla="*/ 7 h 99"/>
              <a:gd name="T28" fmla="*/ 98 w 117"/>
              <a:gd name="T29" fmla="*/ 11 h 99"/>
              <a:gd name="T30" fmla="*/ 103 w 117"/>
              <a:gd name="T31" fmla="*/ 17 h 99"/>
              <a:gd name="T32" fmla="*/ 107 w 117"/>
              <a:gd name="T33" fmla="*/ 23 h 99"/>
              <a:gd name="T34" fmla="*/ 111 w 117"/>
              <a:gd name="T35" fmla="*/ 30 h 99"/>
              <a:gd name="T36" fmla="*/ 114 w 117"/>
              <a:gd name="T37" fmla="*/ 36 h 99"/>
              <a:gd name="T38" fmla="*/ 117 w 117"/>
              <a:gd name="T39" fmla="*/ 40 h 99"/>
              <a:gd name="T40" fmla="*/ 117 w 117"/>
              <a:gd name="T41" fmla="*/ 45 h 99"/>
              <a:gd name="T42" fmla="*/ 117 w 117"/>
              <a:gd name="T43" fmla="*/ 46 h 99"/>
              <a:gd name="T44" fmla="*/ 116 w 117"/>
              <a:gd name="T45" fmla="*/ 48 h 99"/>
              <a:gd name="T46" fmla="*/ 113 w 117"/>
              <a:gd name="T47" fmla="*/ 51 h 99"/>
              <a:gd name="T48" fmla="*/ 110 w 117"/>
              <a:gd name="T49" fmla="*/ 52 h 99"/>
              <a:gd name="T50" fmla="*/ 106 w 117"/>
              <a:gd name="T51" fmla="*/ 55 h 99"/>
              <a:gd name="T52" fmla="*/ 101 w 117"/>
              <a:gd name="T53" fmla="*/ 58 h 99"/>
              <a:gd name="T54" fmla="*/ 95 w 117"/>
              <a:gd name="T55" fmla="*/ 61 h 99"/>
              <a:gd name="T56" fmla="*/ 88 w 117"/>
              <a:gd name="T57" fmla="*/ 64 h 99"/>
              <a:gd name="T58" fmla="*/ 81 w 117"/>
              <a:gd name="T59" fmla="*/ 67 h 99"/>
              <a:gd name="T60" fmla="*/ 72 w 117"/>
              <a:gd name="T61" fmla="*/ 71 h 99"/>
              <a:gd name="T62" fmla="*/ 62 w 117"/>
              <a:gd name="T63" fmla="*/ 75 h 99"/>
              <a:gd name="T64" fmla="*/ 52 w 117"/>
              <a:gd name="T65" fmla="*/ 80 h 99"/>
              <a:gd name="T66" fmla="*/ 40 w 117"/>
              <a:gd name="T67" fmla="*/ 84 h 99"/>
              <a:gd name="T68" fmla="*/ 28 w 117"/>
              <a:gd name="T69" fmla="*/ 89 h 99"/>
              <a:gd name="T70" fmla="*/ 15 w 117"/>
              <a:gd name="T71" fmla="*/ 94 h 99"/>
              <a:gd name="T72" fmla="*/ 0 w 117"/>
              <a:gd name="T73" fmla="*/ 99 h 99"/>
              <a:gd name="T74" fmla="*/ 0 w 117"/>
              <a:gd name="T75" fmla="*/ 94 h 99"/>
              <a:gd name="T76" fmla="*/ 2 w 117"/>
              <a:gd name="T77" fmla="*/ 90 h 99"/>
              <a:gd name="T78" fmla="*/ 3 w 117"/>
              <a:gd name="T79" fmla="*/ 86 h 99"/>
              <a:gd name="T80" fmla="*/ 6 w 117"/>
              <a:gd name="T81" fmla="*/ 81 h 99"/>
              <a:gd name="T82" fmla="*/ 11 w 117"/>
              <a:gd name="T83" fmla="*/ 77 h 99"/>
              <a:gd name="T84" fmla="*/ 15 w 117"/>
              <a:gd name="T85" fmla="*/ 72 h 99"/>
              <a:gd name="T86" fmla="*/ 19 w 117"/>
              <a:gd name="T87" fmla="*/ 68 h 99"/>
              <a:gd name="T88" fmla="*/ 25 w 117"/>
              <a:gd name="T89" fmla="*/ 64 h 99"/>
              <a:gd name="T90" fmla="*/ 31 w 117"/>
              <a:gd name="T91" fmla="*/ 61 h 99"/>
              <a:gd name="T92" fmla="*/ 35 w 117"/>
              <a:gd name="T93" fmla="*/ 58 h 99"/>
              <a:gd name="T94" fmla="*/ 41 w 117"/>
              <a:gd name="T95" fmla="*/ 55 h 99"/>
              <a:gd name="T96" fmla="*/ 44 w 117"/>
              <a:gd name="T97" fmla="*/ 52 h 99"/>
              <a:gd name="T98" fmla="*/ 49 w 117"/>
              <a:gd name="T99" fmla="*/ 49 h 99"/>
              <a:gd name="T100" fmla="*/ 52 w 117"/>
              <a:gd name="T101" fmla="*/ 48 h 99"/>
              <a:gd name="T102" fmla="*/ 54 w 117"/>
              <a:gd name="T103" fmla="*/ 45 h 99"/>
              <a:gd name="T104" fmla="*/ 57 w 117"/>
              <a:gd name="T105" fmla="*/ 42 h 99"/>
              <a:gd name="T106" fmla="*/ 59 w 117"/>
              <a:gd name="T107" fmla="*/ 40 h 99"/>
              <a:gd name="T108" fmla="*/ 62 w 117"/>
              <a:gd name="T109" fmla="*/ 37 h 99"/>
              <a:gd name="T110" fmla="*/ 63 w 117"/>
              <a:gd name="T111" fmla="*/ 35 h 99"/>
              <a:gd name="T112" fmla="*/ 63 w 117"/>
              <a:gd name="T113" fmla="*/ 32 h 99"/>
              <a:gd name="T114" fmla="*/ 65 w 117"/>
              <a:gd name="T115" fmla="*/ 30 h 99"/>
              <a:gd name="T116" fmla="*/ 65 w 117"/>
              <a:gd name="T117" fmla="*/ 27 h 99"/>
              <a:gd name="T118" fmla="*/ 65 w 117"/>
              <a:gd name="T119" fmla="*/ 23 h 99"/>
              <a:gd name="T120" fmla="*/ 63 w 117"/>
              <a:gd name="T121" fmla="*/ 20 h 99"/>
              <a:gd name="T122" fmla="*/ 63 w 117"/>
              <a:gd name="T12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7" h="99">
                <a:moveTo>
                  <a:pt x="63" y="20"/>
                </a:moveTo>
                <a:lnTo>
                  <a:pt x="63" y="17"/>
                </a:lnTo>
                <a:lnTo>
                  <a:pt x="62" y="14"/>
                </a:lnTo>
                <a:lnTo>
                  <a:pt x="62" y="11"/>
                </a:lnTo>
                <a:lnTo>
                  <a:pt x="63" y="8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72" y="0"/>
                </a:lnTo>
                <a:lnTo>
                  <a:pt x="73" y="1"/>
                </a:lnTo>
                <a:lnTo>
                  <a:pt x="79" y="2"/>
                </a:lnTo>
                <a:lnTo>
                  <a:pt x="85" y="4"/>
                </a:lnTo>
                <a:lnTo>
                  <a:pt x="92" y="7"/>
                </a:lnTo>
                <a:lnTo>
                  <a:pt x="98" y="11"/>
                </a:lnTo>
                <a:lnTo>
                  <a:pt x="103" y="17"/>
                </a:lnTo>
                <a:lnTo>
                  <a:pt x="107" y="23"/>
                </a:lnTo>
                <a:lnTo>
                  <a:pt x="111" y="30"/>
                </a:lnTo>
                <a:lnTo>
                  <a:pt x="114" y="36"/>
                </a:lnTo>
                <a:lnTo>
                  <a:pt x="117" y="40"/>
                </a:lnTo>
                <a:lnTo>
                  <a:pt x="117" y="45"/>
                </a:lnTo>
                <a:lnTo>
                  <a:pt x="117" y="46"/>
                </a:lnTo>
                <a:lnTo>
                  <a:pt x="116" y="48"/>
                </a:lnTo>
                <a:lnTo>
                  <a:pt x="113" y="51"/>
                </a:lnTo>
                <a:lnTo>
                  <a:pt x="110" y="52"/>
                </a:lnTo>
                <a:lnTo>
                  <a:pt x="106" y="55"/>
                </a:lnTo>
                <a:lnTo>
                  <a:pt x="101" y="58"/>
                </a:lnTo>
                <a:lnTo>
                  <a:pt x="95" y="61"/>
                </a:lnTo>
                <a:lnTo>
                  <a:pt x="88" y="64"/>
                </a:lnTo>
                <a:lnTo>
                  <a:pt x="81" y="67"/>
                </a:lnTo>
                <a:lnTo>
                  <a:pt x="72" y="71"/>
                </a:lnTo>
                <a:lnTo>
                  <a:pt x="62" y="75"/>
                </a:lnTo>
                <a:lnTo>
                  <a:pt x="52" y="80"/>
                </a:lnTo>
                <a:lnTo>
                  <a:pt x="40" y="84"/>
                </a:lnTo>
                <a:lnTo>
                  <a:pt x="28" y="89"/>
                </a:lnTo>
                <a:lnTo>
                  <a:pt x="15" y="94"/>
                </a:lnTo>
                <a:lnTo>
                  <a:pt x="0" y="99"/>
                </a:lnTo>
                <a:lnTo>
                  <a:pt x="0" y="94"/>
                </a:lnTo>
                <a:lnTo>
                  <a:pt x="2" y="90"/>
                </a:lnTo>
                <a:lnTo>
                  <a:pt x="3" y="86"/>
                </a:lnTo>
                <a:lnTo>
                  <a:pt x="6" y="81"/>
                </a:lnTo>
                <a:lnTo>
                  <a:pt x="11" y="77"/>
                </a:lnTo>
                <a:lnTo>
                  <a:pt x="15" y="72"/>
                </a:lnTo>
                <a:lnTo>
                  <a:pt x="19" y="68"/>
                </a:lnTo>
                <a:lnTo>
                  <a:pt x="25" y="64"/>
                </a:lnTo>
                <a:lnTo>
                  <a:pt x="31" y="61"/>
                </a:lnTo>
                <a:lnTo>
                  <a:pt x="35" y="58"/>
                </a:lnTo>
                <a:lnTo>
                  <a:pt x="41" y="55"/>
                </a:lnTo>
                <a:lnTo>
                  <a:pt x="44" y="52"/>
                </a:lnTo>
                <a:lnTo>
                  <a:pt x="49" y="49"/>
                </a:lnTo>
                <a:lnTo>
                  <a:pt x="52" y="48"/>
                </a:lnTo>
                <a:lnTo>
                  <a:pt x="54" y="45"/>
                </a:lnTo>
                <a:lnTo>
                  <a:pt x="57" y="42"/>
                </a:lnTo>
                <a:lnTo>
                  <a:pt x="59" y="40"/>
                </a:lnTo>
                <a:lnTo>
                  <a:pt x="62" y="37"/>
                </a:lnTo>
                <a:lnTo>
                  <a:pt x="63" y="35"/>
                </a:lnTo>
                <a:lnTo>
                  <a:pt x="63" y="32"/>
                </a:lnTo>
                <a:lnTo>
                  <a:pt x="65" y="30"/>
                </a:lnTo>
                <a:lnTo>
                  <a:pt x="65" y="27"/>
                </a:lnTo>
                <a:lnTo>
                  <a:pt x="65" y="23"/>
                </a:lnTo>
                <a:lnTo>
                  <a:pt x="63" y="20"/>
                </a:lnTo>
                <a:lnTo>
                  <a:pt x="63" y="2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34"/>
          <p:cNvSpPr/>
          <p:nvPr/>
        </p:nvSpPr>
        <p:spPr bwMode="auto">
          <a:xfrm>
            <a:off x="2375574" y="3073555"/>
            <a:ext cx="265299" cy="91639"/>
          </a:xfrm>
          <a:custGeom>
            <a:avLst/>
            <a:gdLst>
              <a:gd name="T0" fmla="*/ 0 w 113"/>
              <a:gd name="T1" fmla="*/ 40 h 40"/>
              <a:gd name="T2" fmla="*/ 0 w 113"/>
              <a:gd name="T3" fmla="*/ 16 h 40"/>
              <a:gd name="T4" fmla="*/ 18 w 113"/>
              <a:gd name="T5" fmla="*/ 16 h 40"/>
              <a:gd name="T6" fmla="*/ 34 w 113"/>
              <a:gd name="T7" fmla="*/ 14 h 40"/>
              <a:gd name="T8" fmla="*/ 41 w 113"/>
              <a:gd name="T9" fmla="*/ 13 h 40"/>
              <a:gd name="T10" fmla="*/ 48 w 113"/>
              <a:gd name="T11" fmla="*/ 11 h 40"/>
              <a:gd name="T12" fmla="*/ 54 w 113"/>
              <a:gd name="T13" fmla="*/ 8 h 40"/>
              <a:gd name="T14" fmla="*/ 60 w 113"/>
              <a:gd name="T15" fmla="*/ 7 h 40"/>
              <a:gd name="T16" fmla="*/ 66 w 113"/>
              <a:gd name="T17" fmla="*/ 5 h 40"/>
              <a:gd name="T18" fmla="*/ 72 w 113"/>
              <a:gd name="T19" fmla="*/ 4 h 40"/>
              <a:gd name="T20" fmla="*/ 78 w 113"/>
              <a:gd name="T21" fmla="*/ 3 h 40"/>
              <a:gd name="T22" fmla="*/ 82 w 113"/>
              <a:gd name="T23" fmla="*/ 3 h 40"/>
              <a:gd name="T24" fmla="*/ 86 w 113"/>
              <a:gd name="T25" fmla="*/ 1 h 40"/>
              <a:gd name="T26" fmla="*/ 89 w 113"/>
              <a:gd name="T27" fmla="*/ 1 h 40"/>
              <a:gd name="T28" fmla="*/ 94 w 113"/>
              <a:gd name="T29" fmla="*/ 0 h 40"/>
              <a:gd name="T30" fmla="*/ 95 w 113"/>
              <a:gd name="T31" fmla="*/ 0 h 40"/>
              <a:gd name="T32" fmla="*/ 97 w 113"/>
              <a:gd name="T33" fmla="*/ 0 h 40"/>
              <a:gd name="T34" fmla="*/ 98 w 113"/>
              <a:gd name="T35" fmla="*/ 1 h 40"/>
              <a:gd name="T36" fmla="*/ 101 w 113"/>
              <a:gd name="T37" fmla="*/ 1 h 40"/>
              <a:gd name="T38" fmla="*/ 102 w 113"/>
              <a:gd name="T39" fmla="*/ 3 h 40"/>
              <a:gd name="T40" fmla="*/ 104 w 113"/>
              <a:gd name="T41" fmla="*/ 4 h 40"/>
              <a:gd name="T42" fmla="*/ 107 w 113"/>
              <a:gd name="T43" fmla="*/ 7 h 40"/>
              <a:gd name="T44" fmla="*/ 110 w 113"/>
              <a:gd name="T45" fmla="*/ 10 h 40"/>
              <a:gd name="T46" fmla="*/ 111 w 113"/>
              <a:gd name="T47" fmla="*/ 13 h 40"/>
              <a:gd name="T48" fmla="*/ 113 w 113"/>
              <a:gd name="T49" fmla="*/ 16 h 40"/>
              <a:gd name="T50" fmla="*/ 113 w 113"/>
              <a:gd name="T51" fmla="*/ 19 h 40"/>
              <a:gd name="T52" fmla="*/ 113 w 113"/>
              <a:gd name="T53" fmla="*/ 21 h 40"/>
              <a:gd name="T54" fmla="*/ 113 w 113"/>
              <a:gd name="T55" fmla="*/ 23 h 40"/>
              <a:gd name="T56" fmla="*/ 113 w 113"/>
              <a:gd name="T57" fmla="*/ 24 h 40"/>
              <a:gd name="T58" fmla="*/ 111 w 113"/>
              <a:gd name="T59" fmla="*/ 26 h 40"/>
              <a:gd name="T60" fmla="*/ 108 w 113"/>
              <a:gd name="T61" fmla="*/ 27 h 40"/>
              <a:gd name="T62" fmla="*/ 105 w 113"/>
              <a:gd name="T63" fmla="*/ 29 h 40"/>
              <a:gd name="T64" fmla="*/ 98 w 113"/>
              <a:gd name="T65" fmla="*/ 30 h 40"/>
              <a:gd name="T66" fmla="*/ 91 w 113"/>
              <a:gd name="T67" fmla="*/ 33 h 40"/>
              <a:gd name="T68" fmla="*/ 82 w 113"/>
              <a:gd name="T69" fmla="*/ 35 h 40"/>
              <a:gd name="T70" fmla="*/ 73 w 113"/>
              <a:gd name="T71" fmla="*/ 35 h 40"/>
              <a:gd name="T72" fmla="*/ 67 w 113"/>
              <a:gd name="T73" fmla="*/ 36 h 40"/>
              <a:gd name="T74" fmla="*/ 60 w 113"/>
              <a:gd name="T75" fmla="*/ 36 h 40"/>
              <a:gd name="T76" fmla="*/ 53 w 113"/>
              <a:gd name="T77" fmla="*/ 38 h 40"/>
              <a:gd name="T78" fmla="*/ 44 w 113"/>
              <a:gd name="T79" fmla="*/ 38 h 40"/>
              <a:gd name="T80" fmla="*/ 35 w 113"/>
              <a:gd name="T81" fmla="*/ 39 h 40"/>
              <a:gd name="T82" fmla="*/ 25 w 113"/>
              <a:gd name="T83" fmla="*/ 39 h 40"/>
              <a:gd name="T84" fmla="*/ 13 w 113"/>
              <a:gd name="T85" fmla="*/ 40 h 40"/>
              <a:gd name="T86" fmla="*/ 0 w 113"/>
              <a:gd name="T87" fmla="*/ 40 h 40"/>
              <a:gd name="T88" fmla="*/ 0 w 113"/>
              <a:gd name="T8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3" h="40">
                <a:moveTo>
                  <a:pt x="0" y="40"/>
                </a:moveTo>
                <a:lnTo>
                  <a:pt x="0" y="16"/>
                </a:lnTo>
                <a:lnTo>
                  <a:pt x="18" y="16"/>
                </a:lnTo>
                <a:lnTo>
                  <a:pt x="34" y="14"/>
                </a:lnTo>
                <a:lnTo>
                  <a:pt x="41" y="13"/>
                </a:lnTo>
                <a:lnTo>
                  <a:pt x="48" y="11"/>
                </a:lnTo>
                <a:lnTo>
                  <a:pt x="54" y="8"/>
                </a:lnTo>
                <a:lnTo>
                  <a:pt x="60" y="7"/>
                </a:lnTo>
                <a:lnTo>
                  <a:pt x="66" y="5"/>
                </a:lnTo>
                <a:lnTo>
                  <a:pt x="72" y="4"/>
                </a:lnTo>
                <a:lnTo>
                  <a:pt x="78" y="3"/>
                </a:lnTo>
                <a:lnTo>
                  <a:pt x="82" y="3"/>
                </a:lnTo>
                <a:lnTo>
                  <a:pt x="86" y="1"/>
                </a:lnTo>
                <a:lnTo>
                  <a:pt x="89" y="1"/>
                </a:lnTo>
                <a:lnTo>
                  <a:pt x="94" y="0"/>
                </a:lnTo>
                <a:lnTo>
                  <a:pt x="95" y="0"/>
                </a:lnTo>
                <a:lnTo>
                  <a:pt x="97" y="0"/>
                </a:lnTo>
                <a:lnTo>
                  <a:pt x="98" y="1"/>
                </a:lnTo>
                <a:lnTo>
                  <a:pt x="101" y="1"/>
                </a:lnTo>
                <a:lnTo>
                  <a:pt x="102" y="3"/>
                </a:lnTo>
                <a:lnTo>
                  <a:pt x="104" y="4"/>
                </a:lnTo>
                <a:lnTo>
                  <a:pt x="107" y="7"/>
                </a:lnTo>
                <a:lnTo>
                  <a:pt x="110" y="10"/>
                </a:lnTo>
                <a:lnTo>
                  <a:pt x="111" y="13"/>
                </a:lnTo>
                <a:lnTo>
                  <a:pt x="113" y="16"/>
                </a:lnTo>
                <a:lnTo>
                  <a:pt x="113" y="19"/>
                </a:lnTo>
                <a:lnTo>
                  <a:pt x="113" y="21"/>
                </a:lnTo>
                <a:lnTo>
                  <a:pt x="113" y="23"/>
                </a:lnTo>
                <a:lnTo>
                  <a:pt x="113" y="24"/>
                </a:lnTo>
                <a:lnTo>
                  <a:pt x="111" y="26"/>
                </a:lnTo>
                <a:lnTo>
                  <a:pt x="108" y="27"/>
                </a:lnTo>
                <a:lnTo>
                  <a:pt x="105" y="29"/>
                </a:lnTo>
                <a:lnTo>
                  <a:pt x="98" y="30"/>
                </a:lnTo>
                <a:lnTo>
                  <a:pt x="91" y="33"/>
                </a:lnTo>
                <a:lnTo>
                  <a:pt x="82" y="35"/>
                </a:lnTo>
                <a:lnTo>
                  <a:pt x="73" y="35"/>
                </a:lnTo>
                <a:lnTo>
                  <a:pt x="67" y="36"/>
                </a:lnTo>
                <a:lnTo>
                  <a:pt x="60" y="36"/>
                </a:lnTo>
                <a:lnTo>
                  <a:pt x="53" y="38"/>
                </a:lnTo>
                <a:lnTo>
                  <a:pt x="44" y="38"/>
                </a:lnTo>
                <a:lnTo>
                  <a:pt x="35" y="39"/>
                </a:lnTo>
                <a:lnTo>
                  <a:pt x="25" y="39"/>
                </a:lnTo>
                <a:lnTo>
                  <a:pt x="13" y="40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136"/>
          <p:cNvSpPr/>
          <p:nvPr/>
        </p:nvSpPr>
        <p:spPr bwMode="auto">
          <a:xfrm>
            <a:off x="2852173" y="3055228"/>
            <a:ext cx="319297" cy="77893"/>
          </a:xfrm>
          <a:custGeom>
            <a:avLst/>
            <a:gdLst>
              <a:gd name="T0" fmla="*/ 136 w 136"/>
              <a:gd name="T1" fmla="*/ 24 h 34"/>
              <a:gd name="T2" fmla="*/ 124 w 136"/>
              <a:gd name="T3" fmla="*/ 25 h 34"/>
              <a:gd name="T4" fmla="*/ 114 w 136"/>
              <a:gd name="T5" fmla="*/ 27 h 34"/>
              <a:gd name="T6" fmla="*/ 104 w 136"/>
              <a:gd name="T7" fmla="*/ 27 h 34"/>
              <a:gd name="T8" fmla="*/ 93 w 136"/>
              <a:gd name="T9" fmla="*/ 28 h 34"/>
              <a:gd name="T10" fmla="*/ 85 w 136"/>
              <a:gd name="T11" fmla="*/ 29 h 34"/>
              <a:gd name="T12" fmla="*/ 77 w 136"/>
              <a:gd name="T13" fmla="*/ 29 h 34"/>
              <a:gd name="T14" fmla="*/ 70 w 136"/>
              <a:gd name="T15" fmla="*/ 31 h 34"/>
              <a:gd name="T16" fmla="*/ 63 w 136"/>
              <a:gd name="T17" fmla="*/ 31 h 34"/>
              <a:gd name="T18" fmla="*/ 57 w 136"/>
              <a:gd name="T19" fmla="*/ 31 h 34"/>
              <a:gd name="T20" fmla="*/ 51 w 136"/>
              <a:gd name="T21" fmla="*/ 32 h 34"/>
              <a:gd name="T22" fmla="*/ 47 w 136"/>
              <a:gd name="T23" fmla="*/ 32 h 34"/>
              <a:gd name="T24" fmla="*/ 44 w 136"/>
              <a:gd name="T25" fmla="*/ 32 h 34"/>
              <a:gd name="T26" fmla="*/ 39 w 136"/>
              <a:gd name="T27" fmla="*/ 32 h 34"/>
              <a:gd name="T28" fmla="*/ 38 w 136"/>
              <a:gd name="T29" fmla="*/ 34 h 34"/>
              <a:gd name="T30" fmla="*/ 37 w 136"/>
              <a:gd name="T31" fmla="*/ 34 h 34"/>
              <a:gd name="T32" fmla="*/ 35 w 136"/>
              <a:gd name="T33" fmla="*/ 34 h 34"/>
              <a:gd name="T34" fmla="*/ 31 w 136"/>
              <a:gd name="T35" fmla="*/ 32 h 34"/>
              <a:gd name="T36" fmla="*/ 25 w 136"/>
              <a:gd name="T37" fmla="*/ 31 h 34"/>
              <a:gd name="T38" fmla="*/ 19 w 136"/>
              <a:gd name="T39" fmla="*/ 29 h 34"/>
              <a:gd name="T40" fmla="*/ 13 w 136"/>
              <a:gd name="T41" fmla="*/ 27 h 34"/>
              <a:gd name="T42" fmla="*/ 9 w 136"/>
              <a:gd name="T43" fmla="*/ 25 h 34"/>
              <a:gd name="T44" fmla="*/ 7 w 136"/>
              <a:gd name="T45" fmla="*/ 25 h 34"/>
              <a:gd name="T46" fmla="*/ 4 w 136"/>
              <a:gd name="T47" fmla="*/ 24 h 34"/>
              <a:gd name="T48" fmla="*/ 3 w 136"/>
              <a:gd name="T49" fmla="*/ 22 h 34"/>
              <a:gd name="T50" fmla="*/ 2 w 136"/>
              <a:gd name="T51" fmla="*/ 21 h 34"/>
              <a:gd name="T52" fmla="*/ 0 w 136"/>
              <a:gd name="T53" fmla="*/ 19 h 34"/>
              <a:gd name="T54" fmla="*/ 0 w 136"/>
              <a:gd name="T55" fmla="*/ 19 h 34"/>
              <a:gd name="T56" fmla="*/ 0 w 136"/>
              <a:gd name="T57" fmla="*/ 18 h 34"/>
              <a:gd name="T58" fmla="*/ 0 w 136"/>
              <a:gd name="T59" fmla="*/ 16 h 34"/>
              <a:gd name="T60" fmla="*/ 3 w 136"/>
              <a:gd name="T61" fmla="*/ 15 h 34"/>
              <a:gd name="T62" fmla="*/ 6 w 136"/>
              <a:gd name="T63" fmla="*/ 13 h 34"/>
              <a:gd name="T64" fmla="*/ 9 w 136"/>
              <a:gd name="T65" fmla="*/ 12 h 34"/>
              <a:gd name="T66" fmla="*/ 15 w 136"/>
              <a:gd name="T67" fmla="*/ 11 h 34"/>
              <a:gd name="T68" fmla="*/ 20 w 136"/>
              <a:gd name="T69" fmla="*/ 9 h 34"/>
              <a:gd name="T70" fmla="*/ 28 w 136"/>
              <a:gd name="T71" fmla="*/ 8 h 34"/>
              <a:gd name="T72" fmla="*/ 35 w 136"/>
              <a:gd name="T73" fmla="*/ 5 h 34"/>
              <a:gd name="T74" fmla="*/ 44 w 136"/>
              <a:gd name="T75" fmla="*/ 3 h 34"/>
              <a:gd name="T76" fmla="*/ 54 w 136"/>
              <a:gd name="T77" fmla="*/ 3 h 34"/>
              <a:gd name="T78" fmla="*/ 64 w 136"/>
              <a:gd name="T79" fmla="*/ 2 h 34"/>
              <a:gd name="T80" fmla="*/ 76 w 136"/>
              <a:gd name="T81" fmla="*/ 0 h 34"/>
              <a:gd name="T82" fmla="*/ 89 w 136"/>
              <a:gd name="T83" fmla="*/ 0 h 34"/>
              <a:gd name="T84" fmla="*/ 104 w 136"/>
              <a:gd name="T85" fmla="*/ 0 h 34"/>
              <a:gd name="T86" fmla="*/ 120 w 136"/>
              <a:gd name="T87" fmla="*/ 0 h 34"/>
              <a:gd name="T88" fmla="*/ 127 w 136"/>
              <a:gd name="T89" fmla="*/ 2 h 34"/>
              <a:gd name="T90" fmla="*/ 136 w 136"/>
              <a:gd name="T91" fmla="*/ 2 h 34"/>
              <a:gd name="T92" fmla="*/ 136 w 136"/>
              <a:gd name="T93" fmla="*/ 24 h 34"/>
              <a:gd name="T94" fmla="*/ 136 w 136"/>
              <a:gd name="T95" fmla="*/ 2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" h="34">
                <a:moveTo>
                  <a:pt x="136" y="24"/>
                </a:moveTo>
                <a:lnTo>
                  <a:pt x="124" y="25"/>
                </a:lnTo>
                <a:lnTo>
                  <a:pt x="114" y="27"/>
                </a:lnTo>
                <a:lnTo>
                  <a:pt x="104" y="27"/>
                </a:lnTo>
                <a:lnTo>
                  <a:pt x="93" y="28"/>
                </a:lnTo>
                <a:lnTo>
                  <a:pt x="85" y="29"/>
                </a:lnTo>
                <a:lnTo>
                  <a:pt x="77" y="29"/>
                </a:lnTo>
                <a:lnTo>
                  <a:pt x="70" y="31"/>
                </a:lnTo>
                <a:lnTo>
                  <a:pt x="63" y="31"/>
                </a:lnTo>
                <a:lnTo>
                  <a:pt x="57" y="31"/>
                </a:lnTo>
                <a:lnTo>
                  <a:pt x="51" y="32"/>
                </a:lnTo>
                <a:lnTo>
                  <a:pt x="47" y="32"/>
                </a:lnTo>
                <a:lnTo>
                  <a:pt x="44" y="32"/>
                </a:lnTo>
                <a:lnTo>
                  <a:pt x="39" y="32"/>
                </a:lnTo>
                <a:lnTo>
                  <a:pt x="38" y="34"/>
                </a:lnTo>
                <a:lnTo>
                  <a:pt x="37" y="34"/>
                </a:lnTo>
                <a:lnTo>
                  <a:pt x="35" y="34"/>
                </a:lnTo>
                <a:lnTo>
                  <a:pt x="31" y="32"/>
                </a:lnTo>
                <a:lnTo>
                  <a:pt x="25" y="31"/>
                </a:lnTo>
                <a:lnTo>
                  <a:pt x="19" y="29"/>
                </a:lnTo>
                <a:lnTo>
                  <a:pt x="13" y="27"/>
                </a:lnTo>
                <a:lnTo>
                  <a:pt x="9" y="25"/>
                </a:lnTo>
                <a:lnTo>
                  <a:pt x="7" y="25"/>
                </a:lnTo>
                <a:lnTo>
                  <a:pt x="4" y="24"/>
                </a:lnTo>
                <a:lnTo>
                  <a:pt x="3" y="22"/>
                </a:lnTo>
                <a:lnTo>
                  <a:pt x="2" y="21"/>
                </a:lnTo>
                <a:lnTo>
                  <a:pt x="0" y="19"/>
                </a:lnTo>
                <a:lnTo>
                  <a:pt x="0" y="19"/>
                </a:lnTo>
                <a:lnTo>
                  <a:pt x="0" y="18"/>
                </a:lnTo>
                <a:lnTo>
                  <a:pt x="0" y="16"/>
                </a:lnTo>
                <a:lnTo>
                  <a:pt x="3" y="15"/>
                </a:lnTo>
                <a:lnTo>
                  <a:pt x="6" y="13"/>
                </a:lnTo>
                <a:lnTo>
                  <a:pt x="9" y="12"/>
                </a:lnTo>
                <a:lnTo>
                  <a:pt x="15" y="11"/>
                </a:lnTo>
                <a:lnTo>
                  <a:pt x="20" y="9"/>
                </a:lnTo>
                <a:lnTo>
                  <a:pt x="28" y="8"/>
                </a:lnTo>
                <a:lnTo>
                  <a:pt x="35" y="5"/>
                </a:lnTo>
                <a:lnTo>
                  <a:pt x="44" y="3"/>
                </a:lnTo>
                <a:lnTo>
                  <a:pt x="54" y="3"/>
                </a:lnTo>
                <a:lnTo>
                  <a:pt x="64" y="2"/>
                </a:lnTo>
                <a:lnTo>
                  <a:pt x="76" y="0"/>
                </a:lnTo>
                <a:lnTo>
                  <a:pt x="89" y="0"/>
                </a:lnTo>
                <a:lnTo>
                  <a:pt x="104" y="0"/>
                </a:lnTo>
                <a:lnTo>
                  <a:pt x="120" y="0"/>
                </a:lnTo>
                <a:lnTo>
                  <a:pt x="127" y="2"/>
                </a:lnTo>
                <a:lnTo>
                  <a:pt x="136" y="2"/>
                </a:lnTo>
                <a:lnTo>
                  <a:pt x="136" y="24"/>
                </a:lnTo>
                <a:lnTo>
                  <a:pt x="136" y="24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137"/>
          <p:cNvSpPr/>
          <p:nvPr/>
        </p:nvSpPr>
        <p:spPr bwMode="auto">
          <a:xfrm>
            <a:off x="2413139" y="3332436"/>
            <a:ext cx="617465" cy="112259"/>
          </a:xfrm>
          <a:custGeom>
            <a:avLst/>
            <a:gdLst>
              <a:gd name="T0" fmla="*/ 0 w 263"/>
              <a:gd name="T1" fmla="*/ 19 h 49"/>
              <a:gd name="T2" fmla="*/ 21 w 263"/>
              <a:gd name="T3" fmla="*/ 18 h 49"/>
              <a:gd name="T4" fmla="*/ 38 w 263"/>
              <a:gd name="T5" fmla="*/ 16 h 49"/>
              <a:gd name="T6" fmla="*/ 57 w 263"/>
              <a:gd name="T7" fmla="*/ 15 h 49"/>
              <a:gd name="T8" fmla="*/ 73 w 263"/>
              <a:gd name="T9" fmla="*/ 14 h 49"/>
              <a:gd name="T10" fmla="*/ 89 w 263"/>
              <a:gd name="T11" fmla="*/ 12 h 49"/>
              <a:gd name="T12" fmla="*/ 104 w 263"/>
              <a:gd name="T13" fmla="*/ 11 h 49"/>
              <a:gd name="T14" fmla="*/ 118 w 263"/>
              <a:gd name="T15" fmla="*/ 9 h 49"/>
              <a:gd name="T16" fmla="*/ 132 w 263"/>
              <a:gd name="T17" fmla="*/ 8 h 49"/>
              <a:gd name="T18" fmla="*/ 143 w 263"/>
              <a:gd name="T19" fmla="*/ 6 h 49"/>
              <a:gd name="T20" fmla="*/ 153 w 263"/>
              <a:gd name="T21" fmla="*/ 6 h 49"/>
              <a:gd name="T22" fmla="*/ 164 w 263"/>
              <a:gd name="T23" fmla="*/ 5 h 49"/>
              <a:gd name="T24" fmla="*/ 172 w 263"/>
              <a:gd name="T25" fmla="*/ 3 h 49"/>
              <a:gd name="T26" fmla="*/ 181 w 263"/>
              <a:gd name="T27" fmla="*/ 3 h 49"/>
              <a:gd name="T28" fmla="*/ 189 w 263"/>
              <a:gd name="T29" fmla="*/ 2 h 49"/>
              <a:gd name="T30" fmla="*/ 194 w 263"/>
              <a:gd name="T31" fmla="*/ 2 h 49"/>
              <a:gd name="T32" fmla="*/ 200 w 263"/>
              <a:gd name="T33" fmla="*/ 0 h 49"/>
              <a:gd name="T34" fmla="*/ 205 w 263"/>
              <a:gd name="T35" fmla="*/ 0 h 49"/>
              <a:gd name="T36" fmla="*/ 209 w 263"/>
              <a:gd name="T37" fmla="*/ 2 h 49"/>
              <a:gd name="T38" fmla="*/ 218 w 263"/>
              <a:gd name="T39" fmla="*/ 3 h 49"/>
              <a:gd name="T40" fmla="*/ 226 w 263"/>
              <a:gd name="T41" fmla="*/ 8 h 49"/>
              <a:gd name="T42" fmla="*/ 235 w 263"/>
              <a:gd name="T43" fmla="*/ 12 h 49"/>
              <a:gd name="T44" fmla="*/ 243 w 263"/>
              <a:gd name="T45" fmla="*/ 18 h 49"/>
              <a:gd name="T46" fmla="*/ 250 w 263"/>
              <a:gd name="T47" fmla="*/ 27 h 49"/>
              <a:gd name="T48" fmla="*/ 257 w 263"/>
              <a:gd name="T49" fmla="*/ 35 h 49"/>
              <a:gd name="T50" fmla="*/ 263 w 263"/>
              <a:gd name="T51" fmla="*/ 46 h 49"/>
              <a:gd name="T52" fmla="*/ 254 w 263"/>
              <a:gd name="T53" fmla="*/ 43 h 49"/>
              <a:gd name="T54" fmla="*/ 245 w 263"/>
              <a:gd name="T55" fmla="*/ 41 h 49"/>
              <a:gd name="T56" fmla="*/ 235 w 263"/>
              <a:gd name="T57" fmla="*/ 41 h 49"/>
              <a:gd name="T58" fmla="*/ 224 w 263"/>
              <a:gd name="T59" fmla="*/ 40 h 49"/>
              <a:gd name="T60" fmla="*/ 212 w 263"/>
              <a:gd name="T61" fmla="*/ 38 h 49"/>
              <a:gd name="T62" fmla="*/ 197 w 263"/>
              <a:gd name="T63" fmla="*/ 38 h 49"/>
              <a:gd name="T64" fmla="*/ 183 w 263"/>
              <a:gd name="T65" fmla="*/ 38 h 49"/>
              <a:gd name="T66" fmla="*/ 167 w 263"/>
              <a:gd name="T67" fmla="*/ 38 h 49"/>
              <a:gd name="T68" fmla="*/ 151 w 263"/>
              <a:gd name="T69" fmla="*/ 38 h 49"/>
              <a:gd name="T70" fmla="*/ 133 w 263"/>
              <a:gd name="T71" fmla="*/ 38 h 49"/>
              <a:gd name="T72" fmla="*/ 114 w 263"/>
              <a:gd name="T73" fmla="*/ 40 h 49"/>
              <a:gd name="T74" fmla="*/ 94 w 263"/>
              <a:gd name="T75" fmla="*/ 41 h 49"/>
              <a:gd name="T76" fmla="*/ 72 w 263"/>
              <a:gd name="T77" fmla="*/ 43 h 49"/>
              <a:gd name="T78" fmla="*/ 48 w 263"/>
              <a:gd name="T79" fmla="*/ 44 h 49"/>
              <a:gd name="T80" fmla="*/ 25 w 263"/>
              <a:gd name="T81" fmla="*/ 46 h 49"/>
              <a:gd name="T82" fmla="*/ 0 w 263"/>
              <a:gd name="T83" fmla="*/ 49 h 49"/>
              <a:gd name="T84" fmla="*/ 0 w 263"/>
              <a:gd name="T85" fmla="*/ 19 h 49"/>
              <a:gd name="T86" fmla="*/ 0 w 263"/>
              <a:gd name="T8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49">
                <a:moveTo>
                  <a:pt x="0" y="19"/>
                </a:moveTo>
                <a:lnTo>
                  <a:pt x="21" y="18"/>
                </a:lnTo>
                <a:lnTo>
                  <a:pt x="38" y="16"/>
                </a:lnTo>
                <a:lnTo>
                  <a:pt x="57" y="15"/>
                </a:lnTo>
                <a:lnTo>
                  <a:pt x="73" y="14"/>
                </a:lnTo>
                <a:lnTo>
                  <a:pt x="89" y="12"/>
                </a:lnTo>
                <a:lnTo>
                  <a:pt x="104" y="11"/>
                </a:lnTo>
                <a:lnTo>
                  <a:pt x="118" y="9"/>
                </a:lnTo>
                <a:lnTo>
                  <a:pt x="132" y="8"/>
                </a:lnTo>
                <a:lnTo>
                  <a:pt x="143" y="6"/>
                </a:lnTo>
                <a:lnTo>
                  <a:pt x="153" y="6"/>
                </a:lnTo>
                <a:lnTo>
                  <a:pt x="164" y="5"/>
                </a:lnTo>
                <a:lnTo>
                  <a:pt x="172" y="3"/>
                </a:lnTo>
                <a:lnTo>
                  <a:pt x="181" y="3"/>
                </a:lnTo>
                <a:lnTo>
                  <a:pt x="189" y="2"/>
                </a:lnTo>
                <a:lnTo>
                  <a:pt x="194" y="2"/>
                </a:lnTo>
                <a:lnTo>
                  <a:pt x="200" y="0"/>
                </a:lnTo>
                <a:lnTo>
                  <a:pt x="205" y="0"/>
                </a:lnTo>
                <a:lnTo>
                  <a:pt x="209" y="2"/>
                </a:lnTo>
                <a:lnTo>
                  <a:pt x="218" y="3"/>
                </a:lnTo>
                <a:lnTo>
                  <a:pt x="226" y="8"/>
                </a:lnTo>
                <a:lnTo>
                  <a:pt x="235" y="12"/>
                </a:lnTo>
                <a:lnTo>
                  <a:pt x="243" y="18"/>
                </a:lnTo>
                <a:lnTo>
                  <a:pt x="250" y="27"/>
                </a:lnTo>
                <a:lnTo>
                  <a:pt x="257" y="35"/>
                </a:lnTo>
                <a:lnTo>
                  <a:pt x="263" y="46"/>
                </a:lnTo>
                <a:lnTo>
                  <a:pt x="254" y="43"/>
                </a:lnTo>
                <a:lnTo>
                  <a:pt x="245" y="41"/>
                </a:lnTo>
                <a:lnTo>
                  <a:pt x="235" y="41"/>
                </a:lnTo>
                <a:lnTo>
                  <a:pt x="224" y="40"/>
                </a:lnTo>
                <a:lnTo>
                  <a:pt x="212" y="38"/>
                </a:lnTo>
                <a:lnTo>
                  <a:pt x="197" y="38"/>
                </a:lnTo>
                <a:lnTo>
                  <a:pt x="183" y="38"/>
                </a:lnTo>
                <a:lnTo>
                  <a:pt x="167" y="38"/>
                </a:lnTo>
                <a:lnTo>
                  <a:pt x="151" y="38"/>
                </a:lnTo>
                <a:lnTo>
                  <a:pt x="133" y="38"/>
                </a:lnTo>
                <a:lnTo>
                  <a:pt x="114" y="40"/>
                </a:lnTo>
                <a:lnTo>
                  <a:pt x="94" y="41"/>
                </a:lnTo>
                <a:lnTo>
                  <a:pt x="72" y="43"/>
                </a:lnTo>
                <a:lnTo>
                  <a:pt x="48" y="44"/>
                </a:lnTo>
                <a:lnTo>
                  <a:pt x="25" y="46"/>
                </a:lnTo>
                <a:lnTo>
                  <a:pt x="0" y="49"/>
                </a:lnTo>
                <a:lnTo>
                  <a:pt x="0" y="19"/>
                </a:lnTo>
                <a:lnTo>
                  <a:pt x="0" y="1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任意多边形 28"/>
          <p:cNvSpPr/>
          <p:nvPr/>
        </p:nvSpPr>
        <p:spPr bwMode="auto">
          <a:xfrm>
            <a:off x="2835738" y="2791764"/>
            <a:ext cx="477874" cy="115866"/>
          </a:xfrm>
          <a:custGeom>
            <a:avLst/>
            <a:gdLst>
              <a:gd name="connsiteX0" fmla="*/ 312255 w 477874"/>
              <a:gd name="connsiteY0" fmla="*/ 0 h 115866"/>
              <a:gd name="connsiteX1" fmla="*/ 321646 w 477874"/>
              <a:gd name="connsiteY1" fmla="*/ 0 h 115866"/>
              <a:gd name="connsiteX2" fmla="*/ 328689 w 477874"/>
              <a:gd name="connsiteY2" fmla="*/ 0 h 115866"/>
              <a:gd name="connsiteX3" fmla="*/ 335732 w 477874"/>
              <a:gd name="connsiteY3" fmla="*/ 2291 h 115866"/>
              <a:gd name="connsiteX4" fmla="*/ 345123 w 477874"/>
              <a:gd name="connsiteY4" fmla="*/ 6873 h 115866"/>
              <a:gd name="connsiteX5" fmla="*/ 356862 w 477874"/>
              <a:gd name="connsiteY5" fmla="*/ 9164 h 115866"/>
              <a:gd name="connsiteX6" fmla="*/ 368601 w 477874"/>
              <a:gd name="connsiteY6" fmla="*/ 16037 h 115866"/>
              <a:gd name="connsiteX7" fmla="*/ 382688 w 477874"/>
              <a:gd name="connsiteY7" fmla="*/ 27492 h 115866"/>
              <a:gd name="connsiteX8" fmla="*/ 401470 w 477874"/>
              <a:gd name="connsiteY8" fmla="*/ 36656 h 115866"/>
              <a:gd name="connsiteX9" fmla="*/ 417905 w 477874"/>
              <a:gd name="connsiteY9" fmla="*/ 50402 h 115866"/>
              <a:gd name="connsiteX10" fmla="*/ 434339 w 477874"/>
              <a:gd name="connsiteY10" fmla="*/ 64148 h 115866"/>
              <a:gd name="connsiteX11" fmla="*/ 448426 w 477874"/>
              <a:gd name="connsiteY11" fmla="*/ 77894 h 115866"/>
              <a:gd name="connsiteX12" fmla="*/ 457817 w 477874"/>
              <a:gd name="connsiteY12" fmla="*/ 87057 h 115866"/>
              <a:gd name="connsiteX13" fmla="*/ 469556 w 477874"/>
              <a:gd name="connsiteY13" fmla="*/ 96221 h 115866"/>
              <a:gd name="connsiteX14" fmla="*/ 476599 w 477874"/>
              <a:gd name="connsiteY14" fmla="*/ 107676 h 115866"/>
              <a:gd name="connsiteX15" fmla="*/ 477874 w 477874"/>
              <a:gd name="connsiteY15" fmla="*/ 111408 h 115866"/>
              <a:gd name="connsiteX16" fmla="*/ 464526 w 477874"/>
              <a:gd name="connsiteY16" fmla="*/ 111544 h 115866"/>
              <a:gd name="connsiteX17" fmla="*/ 307559 w 477874"/>
              <a:gd name="connsiteY17" fmla="*/ 115866 h 115866"/>
              <a:gd name="connsiteX18" fmla="*/ 307559 w 477874"/>
              <a:gd name="connsiteY18" fmla="*/ 114549 h 115866"/>
              <a:gd name="connsiteX19" fmla="*/ 307559 w 477874"/>
              <a:gd name="connsiteY19" fmla="*/ 107676 h 115866"/>
              <a:gd name="connsiteX20" fmla="*/ 307559 w 477874"/>
              <a:gd name="connsiteY20" fmla="*/ 103094 h 115866"/>
              <a:gd name="connsiteX21" fmla="*/ 307559 w 477874"/>
              <a:gd name="connsiteY21" fmla="*/ 100803 h 115866"/>
              <a:gd name="connsiteX22" fmla="*/ 305211 w 477874"/>
              <a:gd name="connsiteY22" fmla="*/ 100803 h 115866"/>
              <a:gd name="connsiteX23" fmla="*/ 298168 w 477874"/>
              <a:gd name="connsiteY23" fmla="*/ 96221 h 115866"/>
              <a:gd name="connsiteX24" fmla="*/ 291125 w 477874"/>
              <a:gd name="connsiteY24" fmla="*/ 96221 h 115866"/>
              <a:gd name="connsiteX25" fmla="*/ 279386 w 477874"/>
              <a:gd name="connsiteY25" fmla="*/ 96221 h 115866"/>
              <a:gd name="connsiteX26" fmla="*/ 269995 w 477874"/>
              <a:gd name="connsiteY26" fmla="*/ 96221 h 115866"/>
              <a:gd name="connsiteX27" fmla="*/ 260603 w 477874"/>
              <a:gd name="connsiteY27" fmla="*/ 96221 h 115866"/>
              <a:gd name="connsiteX28" fmla="*/ 246517 w 477874"/>
              <a:gd name="connsiteY28" fmla="*/ 96221 h 115866"/>
              <a:gd name="connsiteX29" fmla="*/ 232430 w 477874"/>
              <a:gd name="connsiteY29" fmla="*/ 100803 h 115866"/>
              <a:gd name="connsiteX30" fmla="*/ 215996 w 477874"/>
              <a:gd name="connsiteY30" fmla="*/ 103094 h 115866"/>
              <a:gd name="connsiteX31" fmla="*/ 201909 w 477874"/>
              <a:gd name="connsiteY31" fmla="*/ 107676 h 115866"/>
              <a:gd name="connsiteX32" fmla="*/ 187822 w 477874"/>
              <a:gd name="connsiteY32" fmla="*/ 107676 h 115866"/>
              <a:gd name="connsiteX33" fmla="*/ 178431 w 477874"/>
              <a:gd name="connsiteY33" fmla="*/ 109967 h 115866"/>
              <a:gd name="connsiteX34" fmla="*/ 166692 w 477874"/>
              <a:gd name="connsiteY34" fmla="*/ 109967 h 115866"/>
              <a:gd name="connsiteX35" fmla="*/ 157301 w 477874"/>
              <a:gd name="connsiteY35" fmla="*/ 109967 h 115866"/>
              <a:gd name="connsiteX36" fmla="*/ 150258 w 477874"/>
              <a:gd name="connsiteY36" fmla="*/ 109967 h 115866"/>
              <a:gd name="connsiteX37" fmla="*/ 143215 w 477874"/>
              <a:gd name="connsiteY37" fmla="*/ 107676 h 115866"/>
              <a:gd name="connsiteX38" fmla="*/ 126780 w 477874"/>
              <a:gd name="connsiteY38" fmla="*/ 107676 h 115866"/>
              <a:gd name="connsiteX39" fmla="*/ 105650 w 477874"/>
              <a:gd name="connsiteY39" fmla="*/ 103094 h 115866"/>
              <a:gd name="connsiteX40" fmla="*/ 82172 w 477874"/>
              <a:gd name="connsiteY40" fmla="*/ 96221 h 115866"/>
              <a:gd name="connsiteX41" fmla="*/ 53999 w 477874"/>
              <a:gd name="connsiteY41" fmla="*/ 87057 h 115866"/>
              <a:gd name="connsiteX42" fmla="*/ 39912 w 477874"/>
              <a:gd name="connsiteY42" fmla="*/ 84766 h 115866"/>
              <a:gd name="connsiteX43" fmla="*/ 30521 w 477874"/>
              <a:gd name="connsiteY43" fmla="*/ 80185 h 115866"/>
              <a:gd name="connsiteX44" fmla="*/ 21130 w 477874"/>
              <a:gd name="connsiteY44" fmla="*/ 77894 h 115866"/>
              <a:gd name="connsiteX45" fmla="*/ 9391 w 477874"/>
              <a:gd name="connsiteY45" fmla="*/ 73312 h 115866"/>
              <a:gd name="connsiteX46" fmla="*/ 7043 w 477874"/>
              <a:gd name="connsiteY46" fmla="*/ 66439 h 115866"/>
              <a:gd name="connsiteX47" fmla="*/ 2348 w 477874"/>
              <a:gd name="connsiteY47" fmla="*/ 64148 h 115866"/>
              <a:gd name="connsiteX48" fmla="*/ 0 w 477874"/>
              <a:gd name="connsiteY48" fmla="*/ 59566 h 115866"/>
              <a:gd name="connsiteX49" fmla="*/ 2348 w 477874"/>
              <a:gd name="connsiteY49" fmla="*/ 57275 h 115866"/>
              <a:gd name="connsiteX50" fmla="*/ 7043 w 477874"/>
              <a:gd name="connsiteY50" fmla="*/ 52693 h 115866"/>
              <a:gd name="connsiteX51" fmla="*/ 14087 w 477874"/>
              <a:gd name="connsiteY51" fmla="*/ 52693 h 115866"/>
              <a:gd name="connsiteX52" fmla="*/ 23478 w 477874"/>
              <a:gd name="connsiteY52" fmla="*/ 50402 h 115866"/>
              <a:gd name="connsiteX53" fmla="*/ 37565 w 477874"/>
              <a:gd name="connsiteY53" fmla="*/ 50402 h 115866"/>
              <a:gd name="connsiteX54" fmla="*/ 51651 w 477874"/>
              <a:gd name="connsiteY54" fmla="*/ 50402 h 115866"/>
              <a:gd name="connsiteX55" fmla="*/ 70433 w 477874"/>
              <a:gd name="connsiteY55" fmla="*/ 45820 h 115866"/>
              <a:gd name="connsiteX56" fmla="*/ 96259 w 477874"/>
              <a:gd name="connsiteY56" fmla="*/ 45820 h 115866"/>
              <a:gd name="connsiteX57" fmla="*/ 105650 w 477874"/>
              <a:gd name="connsiteY57" fmla="*/ 43529 h 115866"/>
              <a:gd name="connsiteX58" fmla="*/ 119737 w 477874"/>
              <a:gd name="connsiteY58" fmla="*/ 43529 h 115866"/>
              <a:gd name="connsiteX59" fmla="*/ 147910 w 477874"/>
              <a:gd name="connsiteY59" fmla="*/ 41238 h 115866"/>
              <a:gd name="connsiteX60" fmla="*/ 171388 w 477874"/>
              <a:gd name="connsiteY60" fmla="*/ 36656 h 115866"/>
              <a:gd name="connsiteX61" fmla="*/ 194866 w 477874"/>
              <a:gd name="connsiteY61" fmla="*/ 34365 h 115866"/>
              <a:gd name="connsiteX62" fmla="*/ 215996 w 477874"/>
              <a:gd name="connsiteY62" fmla="*/ 29783 h 115866"/>
              <a:gd name="connsiteX63" fmla="*/ 232430 w 477874"/>
              <a:gd name="connsiteY63" fmla="*/ 27492 h 115866"/>
              <a:gd name="connsiteX64" fmla="*/ 246517 w 477874"/>
              <a:gd name="connsiteY64" fmla="*/ 22910 h 115866"/>
              <a:gd name="connsiteX65" fmla="*/ 260603 w 477874"/>
              <a:gd name="connsiteY65" fmla="*/ 20619 h 115866"/>
              <a:gd name="connsiteX66" fmla="*/ 269995 w 477874"/>
              <a:gd name="connsiteY66" fmla="*/ 13746 h 115866"/>
              <a:gd name="connsiteX67" fmla="*/ 284081 w 477874"/>
              <a:gd name="connsiteY67" fmla="*/ 9164 h 115866"/>
              <a:gd name="connsiteX68" fmla="*/ 298168 w 477874"/>
              <a:gd name="connsiteY68" fmla="*/ 2291 h 115866"/>
              <a:gd name="connsiteX69" fmla="*/ 312255 w 477874"/>
              <a:gd name="connsiteY69" fmla="*/ 0 h 11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77874" h="115866">
                <a:moveTo>
                  <a:pt x="312255" y="0"/>
                </a:moveTo>
                <a:lnTo>
                  <a:pt x="321646" y="0"/>
                </a:lnTo>
                <a:lnTo>
                  <a:pt x="328689" y="0"/>
                </a:lnTo>
                <a:lnTo>
                  <a:pt x="335732" y="2291"/>
                </a:lnTo>
                <a:lnTo>
                  <a:pt x="345123" y="6873"/>
                </a:lnTo>
                <a:lnTo>
                  <a:pt x="356862" y="9164"/>
                </a:lnTo>
                <a:lnTo>
                  <a:pt x="368601" y="16037"/>
                </a:lnTo>
                <a:lnTo>
                  <a:pt x="382688" y="27492"/>
                </a:lnTo>
                <a:lnTo>
                  <a:pt x="401470" y="36656"/>
                </a:lnTo>
                <a:lnTo>
                  <a:pt x="417905" y="50402"/>
                </a:lnTo>
                <a:lnTo>
                  <a:pt x="434339" y="64148"/>
                </a:lnTo>
                <a:lnTo>
                  <a:pt x="448426" y="77894"/>
                </a:lnTo>
                <a:lnTo>
                  <a:pt x="457817" y="87057"/>
                </a:lnTo>
                <a:lnTo>
                  <a:pt x="469556" y="96221"/>
                </a:lnTo>
                <a:lnTo>
                  <a:pt x="476599" y="107676"/>
                </a:lnTo>
                <a:lnTo>
                  <a:pt x="477874" y="111408"/>
                </a:lnTo>
                <a:lnTo>
                  <a:pt x="464526" y="111544"/>
                </a:lnTo>
                <a:lnTo>
                  <a:pt x="307559" y="115866"/>
                </a:lnTo>
                <a:lnTo>
                  <a:pt x="307559" y="114549"/>
                </a:lnTo>
                <a:lnTo>
                  <a:pt x="307559" y="107676"/>
                </a:lnTo>
                <a:lnTo>
                  <a:pt x="307559" y="103094"/>
                </a:lnTo>
                <a:lnTo>
                  <a:pt x="307559" y="100803"/>
                </a:lnTo>
                <a:lnTo>
                  <a:pt x="305211" y="100803"/>
                </a:lnTo>
                <a:lnTo>
                  <a:pt x="298168" y="96221"/>
                </a:lnTo>
                <a:lnTo>
                  <a:pt x="291125" y="96221"/>
                </a:lnTo>
                <a:lnTo>
                  <a:pt x="279386" y="96221"/>
                </a:lnTo>
                <a:lnTo>
                  <a:pt x="269995" y="96221"/>
                </a:lnTo>
                <a:lnTo>
                  <a:pt x="260603" y="96221"/>
                </a:lnTo>
                <a:lnTo>
                  <a:pt x="246517" y="96221"/>
                </a:lnTo>
                <a:lnTo>
                  <a:pt x="232430" y="100803"/>
                </a:lnTo>
                <a:lnTo>
                  <a:pt x="215996" y="103094"/>
                </a:lnTo>
                <a:lnTo>
                  <a:pt x="201909" y="107676"/>
                </a:lnTo>
                <a:lnTo>
                  <a:pt x="187822" y="107676"/>
                </a:lnTo>
                <a:lnTo>
                  <a:pt x="178431" y="109967"/>
                </a:lnTo>
                <a:lnTo>
                  <a:pt x="166692" y="109967"/>
                </a:lnTo>
                <a:lnTo>
                  <a:pt x="157301" y="109967"/>
                </a:lnTo>
                <a:lnTo>
                  <a:pt x="150258" y="109967"/>
                </a:lnTo>
                <a:lnTo>
                  <a:pt x="143215" y="107676"/>
                </a:lnTo>
                <a:lnTo>
                  <a:pt x="126780" y="107676"/>
                </a:lnTo>
                <a:lnTo>
                  <a:pt x="105650" y="103094"/>
                </a:lnTo>
                <a:lnTo>
                  <a:pt x="82172" y="96221"/>
                </a:lnTo>
                <a:lnTo>
                  <a:pt x="53999" y="87057"/>
                </a:lnTo>
                <a:lnTo>
                  <a:pt x="39912" y="84766"/>
                </a:lnTo>
                <a:lnTo>
                  <a:pt x="30521" y="80185"/>
                </a:lnTo>
                <a:lnTo>
                  <a:pt x="21130" y="77894"/>
                </a:lnTo>
                <a:lnTo>
                  <a:pt x="9391" y="73312"/>
                </a:lnTo>
                <a:lnTo>
                  <a:pt x="7043" y="66439"/>
                </a:lnTo>
                <a:lnTo>
                  <a:pt x="2348" y="64148"/>
                </a:lnTo>
                <a:lnTo>
                  <a:pt x="0" y="59566"/>
                </a:lnTo>
                <a:lnTo>
                  <a:pt x="2348" y="57275"/>
                </a:lnTo>
                <a:lnTo>
                  <a:pt x="7043" y="52693"/>
                </a:lnTo>
                <a:lnTo>
                  <a:pt x="14087" y="52693"/>
                </a:lnTo>
                <a:lnTo>
                  <a:pt x="23478" y="50402"/>
                </a:lnTo>
                <a:lnTo>
                  <a:pt x="37565" y="50402"/>
                </a:lnTo>
                <a:lnTo>
                  <a:pt x="51651" y="50402"/>
                </a:lnTo>
                <a:lnTo>
                  <a:pt x="70433" y="45820"/>
                </a:lnTo>
                <a:lnTo>
                  <a:pt x="96259" y="45820"/>
                </a:lnTo>
                <a:lnTo>
                  <a:pt x="105650" y="43529"/>
                </a:lnTo>
                <a:lnTo>
                  <a:pt x="119737" y="43529"/>
                </a:lnTo>
                <a:lnTo>
                  <a:pt x="147910" y="41238"/>
                </a:lnTo>
                <a:lnTo>
                  <a:pt x="171388" y="36656"/>
                </a:lnTo>
                <a:lnTo>
                  <a:pt x="194866" y="34365"/>
                </a:lnTo>
                <a:lnTo>
                  <a:pt x="215996" y="29783"/>
                </a:lnTo>
                <a:lnTo>
                  <a:pt x="232430" y="27492"/>
                </a:lnTo>
                <a:lnTo>
                  <a:pt x="246517" y="22910"/>
                </a:lnTo>
                <a:lnTo>
                  <a:pt x="260603" y="20619"/>
                </a:lnTo>
                <a:lnTo>
                  <a:pt x="269995" y="13746"/>
                </a:lnTo>
                <a:lnTo>
                  <a:pt x="284081" y="9164"/>
                </a:lnTo>
                <a:lnTo>
                  <a:pt x="298168" y="2291"/>
                </a:lnTo>
                <a:lnTo>
                  <a:pt x="312255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0" name="任意多边形 29"/>
          <p:cNvSpPr/>
          <p:nvPr/>
        </p:nvSpPr>
        <p:spPr bwMode="auto">
          <a:xfrm>
            <a:off x="2941388" y="2903172"/>
            <a:ext cx="380340" cy="676690"/>
          </a:xfrm>
          <a:custGeom>
            <a:avLst/>
            <a:gdLst>
              <a:gd name="connsiteX0" fmla="*/ 372224 w 380340"/>
              <a:gd name="connsiteY0" fmla="*/ 0 h 676690"/>
              <a:gd name="connsiteX1" fmla="*/ 373297 w 380340"/>
              <a:gd name="connsiteY1" fmla="*/ 3141 h 676690"/>
              <a:gd name="connsiteX2" fmla="*/ 377992 w 380340"/>
              <a:gd name="connsiteY2" fmla="*/ 10014 h 676690"/>
              <a:gd name="connsiteX3" fmla="*/ 380340 w 380340"/>
              <a:gd name="connsiteY3" fmla="*/ 12305 h 676690"/>
              <a:gd name="connsiteX4" fmla="*/ 373297 w 380340"/>
              <a:gd name="connsiteY4" fmla="*/ 19178 h 676690"/>
              <a:gd name="connsiteX5" fmla="*/ 366253 w 380340"/>
              <a:gd name="connsiteY5" fmla="*/ 26051 h 676690"/>
              <a:gd name="connsiteX6" fmla="*/ 359210 w 380340"/>
              <a:gd name="connsiteY6" fmla="*/ 32924 h 676690"/>
              <a:gd name="connsiteX7" fmla="*/ 349819 w 380340"/>
              <a:gd name="connsiteY7" fmla="*/ 39797 h 676690"/>
              <a:gd name="connsiteX8" fmla="*/ 342776 w 380340"/>
              <a:gd name="connsiteY8" fmla="*/ 46670 h 676690"/>
              <a:gd name="connsiteX9" fmla="*/ 335732 w 380340"/>
              <a:gd name="connsiteY9" fmla="*/ 53543 h 676690"/>
              <a:gd name="connsiteX10" fmla="*/ 328689 w 380340"/>
              <a:gd name="connsiteY10" fmla="*/ 58125 h 676690"/>
              <a:gd name="connsiteX11" fmla="*/ 326341 w 380340"/>
              <a:gd name="connsiteY11" fmla="*/ 64998 h 676690"/>
              <a:gd name="connsiteX12" fmla="*/ 319298 w 380340"/>
              <a:gd name="connsiteY12" fmla="*/ 85617 h 676690"/>
              <a:gd name="connsiteX13" fmla="*/ 312255 w 380340"/>
              <a:gd name="connsiteY13" fmla="*/ 106235 h 676690"/>
              <a:gd name="connsiteX14" fmla="*/ 312255 w 380340"/>
              <a:gd name="connsiteY14" fmla="*/ 113108 h 676690"/>
              <a:gd name="connsiteX15" fmla="*/ 307559 w 380340"/>
              <a:gd name="connsiteY15" fmla="*/ 119981 h 676690"/>
              <a:gd name="connsiteX16" fmla="*/ 307559 w 380340"/>
              <a:gd name="connsiteY16" fmla="*/ 126854 h 676690"/>
              <a:gd name="connsiteX17" fmla="*/ 305211 w 380340"/>
              <a:gd name="connsiteY17" fmla="*/ 136018 h 676690"/>
              <a:gd name="connsiteX18" fmla="*/ 305211 w 380340"/>
              <a:gd name="connsiteY18" fmla="*/ 145182 h 676690"/>
              <a:gd name="connsiteX19" fmla="*/ 300516 w 380340"/>
              <a:gd name="connsiteY19" fmla="*/ 158928 h 676690"/>
              <a:gd name="connsiteX20" fmla="*/ 300516 w 380340"/>
              <a:gd name="connsiteY20" fmla="*/ 172674 h 676690"/>
              <a:gd name="connsiteX21" fmla="*/ 298168 w 380340"/>
              <a:gd name="connsiteY21" fmla="*/ 186420 h 676690"/>
              <a:gd name="connsiteX22" fmla="*/ 298168 w 380340"/>
              <a:gd name="connsiteY22" fmla="*/ 200166 h 676690"/>
              <a:gd name="connsiteX23" fmla="*/ 295820 w 380340"/>
              <a:gd name="connsiteY23" fmla="*/ 216203 h 676690"/>
              <a:gd name="connsiteX24" fmla="*/ 291125 w 380340"/>
              <a:gd name="connsiteY24" fmla="*/ 232240 h 676690"/>
              <a:gd name="connsiteX25" fmla="*/ 288777 w 380340"/>
              <a:gd name="connsiteY25" fmla="*/ 252858 h 676690"/>
              <a:gd name="connsiteX26" fmla="*/ 284081 w 380340"/>
              <a:gd name="connsiteY26" fmla="*/ 273477 h 676690"/>
              <a:gd name="connsiteX27" fmla="*/ 281733 w 380340"/>
              <a:gd name="connsiteY27" fmla="*/ 294096 h 676690"/>
              <a:gd name="connsiteX28" fmla="*/ 277038 w 380340"/>
              <a:gd name="connsiteY28" fmla="*/ 312424 h 676690"/>
              <a:gd name="connsiteX29" fmla="*/ 274690 w 380340"/>
              <a:gd name="connsiteY29" fmla="*/ 337625 h 676690"/>
              <a:gd name="connsiteX30" fmla="*/ 269995 w 380340"/>
              <a:gd name="connsiteY30" fmla="*/ 360535 h 676690"/>
              <a:gd name="connsiteX31" fmla="*/ 267647 w 380340"/>
              <a:gd name="connsiteY31" fmla="*/ 381153 h 676690"/>
              <a:gd name="connsiteX32" fmla="*/ 255908 w 380340"/>
              <a:gd name="connsiteY32" fmla="*/ 422391 h 676690"/>
              <a:gd name="connsiteX33" fmla="*/ 251212 w 380340"/>
              <a:gd name="connsiteY33" fmla="*/ 461338 h 676690"/>
              <a:gd name="connsiteX34" fmla="*/ 239473 w 380340"/>
              <a:gd name="connsiteY34" fmla="*/ 493412 h 676690"/>
              <a:gd name="connsiteX35" fmla="*/ 232430 w 380340"/>
              <a:gd name="connsiteY35" fmla="*/ 527776 h 676690"/>
              <a:gd name="connsiteX36" fmla="*/ 223039 w 380340"/>
              <a:gd name="connsiteY36" fmla="*/ 552977 h 676690"/>
              <a:gd name="connsiteX37" fmla="*/ 211300 w 380340"/>
              <a:gd name="connsiteY37" fmla="*/ 580469 h 676690"/>
              <a:gd name="connsiteX38" fmla="*/ 201909 w 380340"/>
              <a:gd name="connsiteY38" fmla="*/ 603379 h 676690"/>
              <a:gd name="connsiteX39" fmla="*/ 187822 w 380340"/>
              <a:gd name="connsiteY39" fmla="*/ 621707 h 676690"/>
              <a:gd name="connsiteX40" fmla="*/ 173736 w 380340"/>
              <a:gd name="connsiteY40" fmla="*/ 637743 h 676690"/>
              <a:gd name="connsiteX41" fmla="*/ 164345 w 380340"/>
              <a:gd name="connsiteY41" fmla="*/ 651489 h 676690"/>
              <a:gd name="connsiteX42" fmla="*/ 154953 w 380340"/>
              <a:gd name="connsiteY42" fmla="*/ 660653 h 676690"/>
              <a:gd name="connsiteX43" fmla="*/ 147910 w 380340"/>
              <a:gd name="connsiteY43" fmla="*/ 667526 h 676690"/>
              <a:gd name="connsiteX44" fmla="*/ 140867 w 380340"/>
              <a:gd name="connsiteY44" fmla="*/ 674399 h 676690"/>
              <a:gd name="connsiteX45" fmla="*/ 133823 w 380340"/>
              <a:gd name="connsiteY45" fmla="*/ 674399 h 676690"/>
              <a:gd name="connsiteX46" fmla="*/ 126780 w 380340"/>
              <a:gd name="connsiteY46" fmla="*/ 676690 h 676690"/>
              <a:gd name="connsiteX47" fmla="*/ 119737 w 380340"/>
              <a:gd name="connsiteY47" fmla="*/ 674399 h 676690"/>
              <a:gd name="connsiteX48" fmla="*/ 112693 w 380340"/>
              <a:gd name="connsiteY48" fmla="*/ 669817 h 676690"/>
              <a:gd name="connsiteX49" fmla="*/ 105650 w 380340"/>
              <a:gd name="connsiteY49" fmla="*/ 665235 h 676690"/>
              <a:gd name="connsiteX50" fmla="*/ 103302 w 380340"/>
              <a:gd name="connsiteY50" fmla="*/ 658362 h 676690"/>
              <a:gd name="connsiteX51" fmla="*/ 98607 w 380340"/>
              <a:gd name="connsiteY51" fmla="*/ 651489 h 676690"/>
              <a:gd name="connsiteX52" fmla="*/ 98607 w 380340"/>
              <a:gd name="connsiteY52" fmla="*/ 640034 h 676690"/>
              <a:gd name="connsiteX53" fmla="*/ 96259 w 380340"/>
              <a:gd name="connsiteY53" fmla="*/ 630871 h 676690"/>
              <a:gd name="connsiteX54" fmla="*/ 96259 w 380340"/>
              <a:gd name="connsiteY54" fmla="*/ 617125 h 676690"/>
              <a:gd name="connsiteX55" fmla="*/ 91563 w 380340"/>
              <a:gd name="connsiteY55" fmla="*/ 603379 h 676690"/>
              <a:gd name="connsiteX56" fmla="*/ 84520 w 380340"/>
              <a:gd name="connsiteY56" fmla="*/ 589633 h 676690"/>
              <a:gd name="connsiteX57" fmla="*/ 79825 w 380340"/>
              <a:gd name="connsiteY57" fmla="*/ 573596 h 676690"/>
              <a:gd name="connsiteX58" fmla="*/ 68086 w 380340"/>
              <a:gd name="connsiteY58" fmla="*/ 557559 h 676690"/>
              <a:gd name="connsiteX59" fmla="*/ 53999 w 380340"/>
              <a:gd name="connsiteY59" fmla="*/ 541522 h 676690"/>
              <a:gd name="connsiteX60" fmla="*/ 37565 w 380340"/>
              <a:gd name="connsiteY60" fmla="*/ 520903 h 676690"/>
              <a:gd name="connsiteX61" fmla="*/ 21130 w 380340"/>
              <a:gd name="connsiteY61" fmla="*/ 497994 h 676690"/>
              <a:gd name="connsiteX62" fmla="*/ 0 w 380340"/>
              <a:gd name="connsiteY62" fmla="*/ 472793 h 676690"/>
              <a:gd name="connsiteX63" fmla="*/ 23478 w 380340"/>
              <a:gd name="connsiteY63" fmla="*/ 479666 h 676690"/>
              <a:gd name="connsiteX64" fmla="*/ 44608 w 380340"/>
              <a:gd name="connsiteY64" fmla="*/ 486539 h 676690"/>
              <a:gd name="connsiteX65" fmla="*/ 65738 w 380340"/>
              <a:gd name="connsiteY65" fmla="*/ 491121 h 676690"/>
              <a:gd name="connsiteX66" fmla="*/ 82172 w 380340"/>
              <a:gd name="connsiteY66" fmla="*/ 491121 h 676690"/>
              <a:gd name="connsiteX67" fmla="*/ 96259 w 380340"/>
              <a:gd name="connsiteY67" fmla="*/ 491121 h 676690"/>
              <a:gd name="connsiteX68" fmla="*/ 105650 w 380340"/>
              <a:gd name="connsiteY68" fmla="*/ 491121 h 676690"/>
              <a:gd name="connsiteX69" fmla="*/ 112693 w 380340"/>
              <a:gd name="connsiteY69" fmla="*/ 486539 h 676690"/>
              <a:gd name="connsiteX70" fmla="*/ 117389 w 380340"/>
              <a:gd name="connsiteY70" fmla="*/ 484248 h 676690"/>
              <a:gd name="connsiteX71" fmla="*/ 119737 w 380340"/>
              <a:gd name="connsiteY71" fmla="*/ 479666 h 676690"/>
              <a:gd name="connsiteX72" fmla="*/ 124432 w 380340"/>
              <a:gd name="connsiteY72" fmla="*/ 472793 h 676690"/>
              <a:gd name="connsiteX73" fmla="*/ 124432 w 380340"/>
              <a:gd name="connsiteY73" fmla="*/ 470502 h 676690"/>
              <a:gd name="connsiteX74" fmla="*/ 126780 w 380340"/>
              <a:gd name="connsiteY74" fmla="*/ 461338 h 676690"/>
              <a:gd name="connsiteX75" fmla="*/ 129128 w 380340"/>
              <a:gd name="connsiteY75" fmla="*/ 449883 h 676690"/>
              <a:gd name="connsiteX76" fmla="*/ 133823 w 380340"/>
              <a:gd name="connsiteY76" fmla="*/ 440719 h 676690"/>
              <a:gd name="connsiteX77" fmla="*/ 136171 w 380340"/>
              <a:gd name="connsiteY77" fmla="*/ 426973 h 676690"/>
              <a:gd name="connsiteX78" fmla="*/ 140867 w 380340"/>
              <a:gd name="connsiteY78" fmla="*/ 413227 h 676690"/>
              <a:gd name="connsiteX79" fmla="*/ 143215 w 380340"/>
              <a:gd name="connsiteY79" fmla="*/ 392608 h 676690"/>
              <a:gd name="connsiteX80" fmla="*/ 147910 w 380340"/>
              <a:gd name="connsiteY80" fmla="*/ 376571 h 676690"/>
              <a:gd name="connsiteX81" fmla="*/ 154953 w 380340"/>
              <a:gd name="connsiteY81" fmla="*/ 355953 h 676690"/>
              <a:gd name="connsiteX82" fmla="*/ 157301 w 380340"/>
              <a:gd name="connsiteY82" fmla="*/ 333043 h 676690"/>
              <a:gd name="connsiteX83" fmla="*/ 164345 w 380340"/>
              <a:gd name="connsiteY83" fmla="*/ 310133 h 676690"/>
              <a:gd name="connsiteX84" fmla="*/ 169040 w 380340"/>
              <a:gd name="connsiteY84" fmla="*/ 282641 h 676690"/>
              <a:gd name="connsiteX85" fmla="*/ 173736 w 380340"/>
              <a:gd name="connsiteY85" fmla="*/ 257440 h 676690"/>
              <a:gd name="connsiteX86" fmla="*/ 178431 w 380340"/>
              <a:gd name="connsiteY86" fmla="*/ 229949 h 676690"/>
              <a:gd name="connsiteX87" fmla="*/ 180779 w 380340"/>
              <a:gd name="connsiteY87" fmla="*/ 200166 h 676690"/>
              <a:gd name="connsiteX88" fmla="*/ 185475 w 380340"/>
              <a:gd name="connsiteY88" fmla="*/ 177256 h 676690"/>
              <a:gd name="connsiteX89" fmla="*/ 187822 w 380340"/>
              <a:gd name="connsiteY89" fmla="*/ 149764 h 676690"/>
              <a:gd name="connsiteX90" fmla="*/ 192518 w 380340"/>
              <a:gd name="connsiteY90" fmla="*/ 129145 h 676690"/>
              <a:gd name="connsiteX91" fmla="*/ 194866 w 380340"/>
              <a:gd name="connsiteY91" fmla="*/ 106235 h 676690"/>
              <a:gd name="connsiteX92" fmla="*/ 199561 w 380340"/>
              <a:gd name="connsiteY92" fmla="*/ 90199 h 676690"/>
              <a:gd name="connsiteX93" fmla="*/ 199561 w 380340"/>
              <a:gd name="connsiteY93" fmla="*/ 69580 h 676690"/>
              <a:gd name="connsiteX94" fmla="*/ 201909 w 380340"/>
              <a:gd name="connsiteY94" fmla="*/ 55834 h 676690"/>
              <a:gd name="connsiteX95" fmla="*/ 201909 w 380340"/>
              <a:gd name="connsiteY95" fmla="*/ 39797 h 676690"/>
              <a:gd name="connsiteX96" fmla="*/ 201909 w 380340"/>
              <a:gd name="connsiteY96" fmla="*/ 28342 h 676690"/>
              <a:gd name="connsiteX97" fmla="*/ 201909 w 380340"/>
              <a:gd name="connsiteY97" fmla="*/ 19178 h 676690"/>
              <a:gd name="connsiteX98" fmla="*/ 201909 w 380340"/>
              <a:gd name="connsiteY98" fmla="*/ 10014 h 676690"/>
              <a:gd name="connsiteX99" fmla="*/ 201909 w 380340"/>
              <a:gd name="connsiteY99" fmla="*/ 4458 h 676690"/>
              <a:gd name="connsiteX100" fmla="*/ 358876 w 380340"/>
              <a:gd name="connsiteY100" fmla="*/ 136 h 676690"/>
              <a:gd name="connsiteX101" fmla="*/ 372224 w 380340"/>
              <a:gd name="connsiteY101" fmla="*/ 0 h 67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80340" h="676690">
                <a:moveTo>
                  <a:pt x="372224" y="0"/>
                </a:moveTo>
                <a:lnTo>
                  <a:pt x="373297" y="3141"/>
                </a:lnTo>
                <a:lnTo>
                  <a:pt x="377992" y="10014"/>
                </a:lnTo>
                <a:lnTo>
                  <a:pt x="380340" y="12305"/>
                </a:lnTo>
                <a:lnTo>
                  <a:pt x="373297" y="19178"/>
                </a:lnTo>
                <a:lnTo>
                  <a:pt x="366253" y="26051"/>
                </a:lnTo>
                <a:lnTo>
                  <a:pt x="359210" y="32924"/>
                </a:lnTo>
                <a:lnTo>
                  <a:pt x="349819" y="39797"/>
                </a:lnTo>
                <a:lnTo>
                  <a:pt x="342776" y="46670"/>
                </a:lnTo>
                <a:lnTo>
                  <a:pt x="335732" y="53543"/>
                </a:lnTo>
                <a:lnTo>
                  <a:pt x="328689" y="58125"/>
                </a:lnTo>
                <a:lnTo>
                  <a:pt x="326341" y="64998"/>
                </a:lnTo>
                <a:lnTo>
                  <a:pt x="319298" y="85617"/>
                </a:lnTo>
                <a:lnTo>
                  <a:pt x="312255" y="106235"/>
                </a:lnTo>
                <a:lnTo>
                  <a:pt x="312255" y="113108"/>
                </a:lnTo>
                <a:lnTo>
                  <a:pt x="307559" y="119981"/>
                </a:lnTo>
                <a:lnTo>
                  <a:pt x="307559" y="126854"/>
                </a:lnTo>
                <a:lnTo>
                  <a:pt x="305211" y="136018"/>
                </a:lnTo>
                <a:lnTo>
                  <a:pt x="305211" y="145182"/>
                </a:lnTo>
                <a:lnTo>
                  <a:pt x="300516" y="158928"/>
                </a:lnTo>
                <a:lnTo>
                  <a:pt x="300516" y="172674"/>
                </a:lnTo>
                <a:lnTo>
                  <a:pt x="298168" y="186420"/>
                </a:lnTo>
                <a:lnTo>
                  <a:pt x="298168" y="200166"/>
                </a:lnTo>
                <a:lnTo>
                  <a:pt x="295820" y="216203"/>
                </a:lnTo>
                <a:lnTo>
                  <a:pt x="291125" y="232240"/>
                </a:lnTo>
                <a:lnTo>
                  <a:pt x="288777" y="252858"/>
                </a:lnTo>
                <a:lnTo>
                  <a:pt x="284081" y="273477"/>
                </a:lnTo>
                <a:lnTo>
                  <a:pt x="281733" y="294096"/>
                </a:lnTo>
                <a:lnTo>
                  <a:pt x="277038" y="312424"/>
                </a:lnTo>
                <a:lnTo>
                  <a:pt x="274690" y="337625"/>
                </a:lnTo>
                <a:lnTo>
                  <a:pt x="269995" y="360535"/>
                </a:lnTo>
                <a:lnTo>
                  <a:pt x="267647" y="381153"/>
                </a:lnTo>
                <a:lnTo>
                  <a:pt x="255908" y="422391"/>
                </a:lnTo>
                <a:lnTo>
                  <a:pt x="251212" y="461338"/>
                </a:lnTo>
                <a:lnTo>
                  <a:pt x="239473" y="493412"/>
                </a:lnTo>
                <a:lnTo>
                  <a:pt x="232430" y="527776"/>
                </a:lnTo>
                <a:lnTo>
                  <a:pt x="223039" y="552977"/>
                </a:lnTo>
                <a:lnTo>
                  <a:pt x="211300" y="580469"/>
                </a:lnTo>
                <a:lnTo>
                  <a:pt x="201909" y="603379"/>
                </a:lnTo>
                <a:lnTo>
                  <a:pt x="187822" y="621707"/>
                </a:lnTo>
                <a:lnTo>
                  <a:pt x="173736" y="637743"/>
                </a:lnTo>
                <a:lnTo>
                  <a:pt x="164345" y="651489"/>
                </a:lnTo>
                <a:lnTo>
                  <a:pt x="154953" y="660653"/>
                </a:lnTo>
                <a:lnTo>
                  <a:pt x="147910" y="667526"/>
                </a:lnTo>
                <a:lnTo>
                  <a:pt x="140867" y="674399"/>
                </a:lnTo>
                <a:lnTo>
                  <a:pt x="133823" y="674399"/>
                </a:lnTo>
                <a:lnTo>
                  <a:pt x="126780" y="676690"/>
                </a:lnTo>
                <a:lnTo>
                  <a:pt x="119737" y="674399"/>
                </a:lnTo>
                <a:lnTo>
                  <a:pt x="112693" y="669817"/>
                </a:lnTo>
                <a:lnTo>
                  <a:pt x="105650" y="665235"/>
                </a:lnTo>
                <a:lnTo>
                  <a:pt x="103302" y="658362"/>
                </a:lnTo>
                <a:lnTo>
                  <a:pt x="98607" y="651489"/>
                </a:lnTo>
                <a:lnTo>
                  <a:pt x="98607" y="640034"/>
                </a:lnTo>
                <a:lnTo>
                  <a:pt x="96259" y="630871"/>
                </a:lnTo>
                <a:lnTo>
                  <a:pt x="96259" y="617125"/>
                </a:lnTo>
                <a:lnTo>
                  <a:pt x="91563" y="603379"/>
                </a:lnTo>
                <a:lnTo>
                  <a:pt x="84520" y="589633"/>
                </a:lnTo>
                <a:lnTo>
                  <a:pt x="79825" y="573596"/>
                </a:lnTo>
                <a:lnTo>
                  <a:pt x="68086" y="557559"/>
                </a:lnTo>
                <a:lnTo>
                  <a:pt x="53999" y="541522"/>
                </a:lnTo>
                <a:lnTo>
                  <a:pt x="37565" y="520903"/>
                </a:lnTo>
                <a:lnTo>
                  <a:pt x="21130" y="497994"/>
                </a:lnTo>
                <a:lnTo>
                  <a:pt x="0" y="472793"/>
                </a:lnTo>
                <a:lnTo>
                  <a:pt x="23478" y="479666"/>
                </a:lnTo>
                <a:lnTo>
                  <a:pt x="44608" y="486539"/>
                </a:lnTo>
                <a:lnTo>
                  <a:pt x="65738" y="491121"/>
                </a:lnTo>
                <a:lnTo>
                  <a:pt x="82172" y="491121"/>
                </a:lnTo>
                <a:lnTo>
                  <a:pt x="96259" y="491121"/>
                </a:lnTo>
                <a:lnTo>
                  <a:pt x="105650" y="491121"/>
                </a:lnTo>
                <a:lnTo>
                  <a:pt x="112693" y="486539"/>
                </a:lnTo>
                <a:lnTo>
                  <a:pt x="117389" y="484248"/>
                </a:lnTo>
                <a:lnTo>
                  <a:pt x="119737" y="479666"/>
                </a:lnTo>
                <a:lnTo>
                  <a:pt x="124432" y="472793"/>
                </a:lnTo>
                <a:lnTo>
                  <a:pt x="124432" y="470502"/>
                </a:lnTo>
                <a:lnTo>
                  <a:pt x="126780" y="461338"/>
                </a:lnTo>
                <a:lnTo>
                  <a:pt x="129128" y="449883"/>
                </a:lnTo>
                <a:lnTo>
                  <a:pt x="133823" y="440719"/>
                </a:lnTo>
                <a:lnTo>
                  <a:pt x="136171" y="426973"/>
                </a:lnTo>
                <a:lnTo>
                  <a:pt x="140867" y="413227"/>
                </a:lnTo>
                <a:lnTo>
                  <a:pt x="143215" y="392608"/>
                </a:lnTo>
                <a:lnTo>
                  <a:pt x="147910" y="376571"/>
                </a:lnTo>
                <a:lnTo>
                  <a:pt x="154953" y="355953"/>
                </a:lnTo>
                <a:lnTo>
                  <a:pt x="157301" y="333043"/>
                </a:lnTo>
                <a:lnTo>
                  <a:pt x="164345" y="310133"/>
                </a:lnTo>
                <a:lnTo>
                  <a:pt x="169040" y="282641"/>
                </a:lnTo>
                <a:lnTo>
                  <a:pt x="173736" y="257440"/>
                </a:lnTo>
                <a:lnTo>
                  <a:pt x="178431" y="229949"/>
                </a:lnTo>
                <a:lnTo>
                  <a:pt x="180779" y="200166"/>
                </a:lnTo>
                <a:lnTo>
                  <a:pt x="185475" y="177256"/>
                </a:lnTo>
                <a:lnTo>
                  <a:pt x="187822" y="149764"/>
                </a:lnTo>
                <a:lnTo>
                  <a:pt x="192518" y="129145"/>
                </a:lnTo>
                <a:lnTo>
                  <a:pt x="194866" y="106235"/>
                </a:lnTo>
                <a:lnTo>
                  <a:pt x="199561" y="90199"/>
                </a:lnTo>
                <a:lnTo>
                  <a:pt x="199561" y="69580"/>
                </a:lnTo>
                <a:lnTo>
                  <a:pt x="201909" y="55834"/>
                </a:lnTo>
                <a:lnTo>
                  <a:pt x="201909" y="39797"/>
                </a:lnTo>
                <a:lnTo>
                  <a:pt x="201909" y="28342"/>
                </a:lnTo>
                <a:lnTo>
                  <a:pt x="201909" y="19178"/>
                </a:lnTo>
                <a:lnTo>
                  <a:pt x="201909" y="10014"/>
                </a:lnTo>
                <a:lnTo>
                  <a:pt x="201909" y="4458"/>
                </a:lnTo>
                <a:lnTo>
                  <a:pt x="358876" y="136"/>
                </a:lnTo>
                <a:lnTo>
                  <a:pt x="372224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460" y="1419868"/>
            <a:ext cx="7920880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请默读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课文，思考：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是谁去草船借箭？又是谁让他去草船借箭？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1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故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事内容</a:t>
            </a:r>
          </a:p>
        </p:txBody>
      </p:sp>
      <p:sp>
        <p:nvSpPr>
          <p:cNvPr id="52" name="矩形 51"/>
          <p:cNvSpPr/>
          <p:nvPr/>
        </p:nvSpPr>
        <p:spPr>
          <a:xfrm>
            <a:off x="2252678" y="228704"/>
            <a:ext cx="46609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376978" y="3075806"/>
            <a:ext cx="6360795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周瑜让诸葛亮去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草船借箭。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059582"/>
            <a:ext cx="8065149" cy="2453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再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读课文，思考：为什么诸葛亮要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草船借箭？他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是怎样一步步实施草船借箭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的？草船借箭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的结果是什么？找出相应的段落和语句，说一说。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945" y="627380"/>
            <a:ext cx="8688705" cy="4497070"/>
            <a:chOff x="648792" y="1641638"/>
            <a:chExt cx="6596477" cy="3054187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6544" r="8487" b="9592"/>
            <a:stretch>
              <a:fillRect/>
            </a:stretch>
          </p:blipFill>
          <p:spPr bwMode="auto">
            <a:xfrm>
              <a:off x="648792" y="1656731"/>
              <a:ext cx="2267673" cy="303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7221" r="4896" b="9434"/>
            <a:stretch>
              <a:fillRect/>
            </a:stretch>
          </p:blipFill>
          <p:spPr bwMode="auto">
            <a:xfrm>
              <a:off x="2840924" y="1675597"/>
              <a:ext cx="2200260" cy="3020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1"/>
            <a:stretch>
              <a:fillRect/>
            </a:stretch>
          </p:blipFill>
          <p:spPr bwMode="auto">
            <a:xfrm>
              <a:off x="4968990" y="1641638"/>
              <a:ext cx="2276279" cy="226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467360" y="133413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360" y="15093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360" y="36429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360" y="452945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4855" y="272478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08985" y="3606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2825" y="61849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5050" y="149161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8385" y="256286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29960" y="3098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67360" y="1379220"/>
            <a:ext cx="2734310" cy="229298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539115" y="3796030"/>
            <a:ext cx="8271510" cy="112458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周瑜对诸葛亮心怀妒忌，要诸葛亮立下军令状，三天内造出十万支箭。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8" grpId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945" y="627380"/>
            <a:ext cx="8688705" cy="4497070"/>
            <a:chOff x="648792" y="1641638"/>
            <a:chExt cx="6596477" cy="3054187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6544" r="8487" b="9592"/>
            <a:stretch>
              <a:fillRect/>
            </a:stretch>
          </p:blipFill>
          <p:spPr bwMode="auto">
            <a:xfrm>
              <a:off x="648792" y="1656731"/>
              <a:ext cx="2267673" cy="303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7221" r="4896" b="9434"/>
            <a:stretch>
              <a:fillRect/>
            </a:stretch>
          </p:blipFill>
          <p:spPr bwMode="auto">
            <a:xfrm>
              <a:off x="2840924" y="1675597"/>
              <a:ext cx="2200260" cy="3020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1"/>
            <a:stretch>
              <a:fillRect/>
            </a:stretch>
          </p:blipFill>
          <p:spPr bwMode="auto">
            <a:xfrm>
              <a:off x="4968990" y="1641638"/>
              <a:ext cx="2276279" cy="226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467360" y="133413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360" y="15093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360" y="36429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360" y="452945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4855" y="272478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08985" y="3606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2825" y="61849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5050" y="149161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8385" y="256286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29960" y="3098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67360" y="1379220"/>
            <a:ext cx="2734310" cy="229298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4980" y="3672205"/>
            <a:ext cx="2734310" cy="119253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75965" y="618490"/>
            <a:ext cx="2734310" cy="43592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029960" y="677545"/>
            <a:ext cx="2870835" cy="2530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539115" y="915566"/>
            <a:ext cx="8225155" cy="21583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先请鲁肃帮忙准备必要的装备和人员，然后在凌晨时，趁着大雾漫天，带领二十条扎满草把子的船前往曹军水寨，擂鼓呐喊，吸引曹军放箭，草把子上很快插满了箭。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20" grpId="0" bldLvl="0" animBg="1"/>
      <p:bldP spid="19" grpId="0" animBg="1"/>
      <p:bldP spid="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945" y="627380"/>
            <a:ext cx="8688705" cy="4497070"/>
            <a:chOff x="648792" y="1641638"/>
            <a:chExt cx="6596477" cy="3054187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6544" r="8487" b="9592"/>
            <a:stretch>
              <a:fillRect/>
            </a:stretch>
          </p:blipFill>
          <p:spPr bwMode="auto">
            <a:xfrm>
              <a:off x="648792" y="1656731"/>
              <a:ext cx="2267673" cy="303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7221" r="4896" b="9434"/>
            <a:stretch>
              <a:fillRect/>
            </a:stretch>
          </p:blipFill>
          <p:spPr bwMode="auto">
            <a:xfrm>
              <a:off x="2840924" y="1675597"/>
              <a:ext cx="2200260" cy="3020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1"/>
            <a:stretch>
              <a:fillRect/>
            </a:stretch>
          </p:blipFill>
          <p:spPr bwMode="auto">
            <a:xfrm>
              <a:off x="4968990" y="1641638"/>
              <a:ext cx="2276279" cy="226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467360" y="133413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360" y="15093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360" y="364299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360" y="452945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4855" y="272478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08985" y="3606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2825" y="61849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5050" y="1491615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8385" y="256286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29960" y="3098800"/>
            <a:ext cx="479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67360" y="1379220"/>
            <a:ext cx="2734310" cy="229298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4980" y="3672205"/>
            <a:ext cx="2734310" cy="119253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75965" y="618490"/>
            <a:ext cx="2734310" cy="43592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091555" y="3140075"/>
            <a:ext cx="2734310" cy="80899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029960" y="677545"/>
            <a:ext cx="2870835" cy="246316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549910" y="1708150"/>
            <a:ext cx="8044180" cy="112458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二十条船上的箭总共有十万多支，周瑜得知经过后自叹不如。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  <p:bldP spid="1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云形 3"/>
          <p:cNvSpPr/>
          <p:nvPr/>
        </p:nvSpPr>
        <p:spPr>
          <a:xfrm>
            <a:off x="5723255" y="413385"/>
            <a:ext cx="1979930" cy="5816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起因</a:t>
            </a:r>
          </a:p>
        </p:txBody>
      </p:sp>
      <p:sp>
        <p:nvSpPr>
          <p:cNvPr id="2" name="云形 1"/>
          <p:cNvSpPr/>
          <p:nvPr/>
        </p:nvSpPr>
        <p:spPr>
          <a:xfrm>
            <a:off x="6804025" y="1851660"/>
            <a:ext cx="1979930" cy="5816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经过</a:t>
            </a:r>
          </a:p>
        </p:txBody>
      </p:sp>
      <p:sp>
        <p:nvSpPr>
          <p:cNvPr id="3" name="云形 2"/>
          <p:cNvSpPr/>
          <p:nvPr/>
        </p:nvSpPr>
        <p:spPr>
          <a:xfrm>
            <a:off x="5364480" y="2571750"/>
            <a:ext cx="1979930" cy="5816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结果</a:t>
            </a:r>
          </a:p>
        </p:txBody>
      </p:sp>
      <p:sp>
        <p:nvSpPr>
          <p:cNvPr id="9" name="矩形 8"/>
          <p:cNvSpPr/>
          <p:nvPr/>
        </p:nvSpPr>
        <p:spPr>
          <a:xfrm>
            <a:off x="683260" y="341630"/>
            <a:ext cx="5326380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为什么诸葛亮要草船借箭？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3260" y="1347614"/>
            <a:ext cx="7457440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诸葛亮是怎样一步步实施草船借箭的？</a:t>
            </a:r>
          </a:p>
        </p:txBody>
      </p:sp>
      <p:sp>
        <p:nvSpPr>
          <p:cNvPr id="13" name="矩形 12"/>
          <p:cNvSpPr/>
          <p:nvPr/>
        </p:nvSpPr>
        <p:spPr>
          <a:xfrm>
            <a:off x="683260" y="2531745"/>
            <a:ext cx="5521325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草船借箭的结果是什么？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8094" y="3508383"/>
            <a:ext cx="8064385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请你把故事的起因、经过、结果串起来，说一说课文的主要内容。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2" grpId="0" bldLvl="0" animBg="1"/>
      <p:bldP spid="2" grpId="1" animBg="1"/>
      <p:bldP spid="3" grpId="0" bldLvl="0" animBg="1"/>
      <p:bldP spid="3" grpId="1" animBg="1"/>
      <p:bldP spid="27" grpId="0"/>
      <p:bldP spid="2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203" y="1169333"/>
            <a:ext cx="784887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周瑜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妒忌诸葛亮，设计让诸葛亮三天造十万支箭，以此陷害他。诸葛亮将计就计，巧妙计划，周密安排，向曹操“借箭”，挫败了周瑜的阴谋。诸葛亮借箭成功，周瑜心服口服，自叹不如诸葛亮。</a:t>
            </a:r>
          </a:p>
        </p:txBody>
      </p:sp>
      <p:sp>
        <p:nvSpPr>
          <p:cNvPr id="4" name="矩形 3"/>
          <p:cNvSpPr/>
          <p:nvPr/>
        </p:nvSpPr>
        <p:spPr>
          <a:xfrm>
            <a:off x="3655723" y="40279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主要内容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502169" y="627534"/>
            <a:ext cx="8030271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你完成知识的学习，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下面一起去故事中品味人物特点吧！</a:t>
            </a:r>
          </a:p>
        </p:txBody>
      </p:sp>
      <p:pic>
        <p:nvPicPr>
          <p:cNvPr id="1026" name="Picture 2" descr="E:\23秋\PPT图片\书图标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049459"/>
            <a:ext cx="2704275" cy="306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"/>
          <p:cNvSpPr txBox="1"/>
          <p:nvPr/>
        </p:nvSpPr>
        <p:spPr>
          <a:xfrm>
            <a:off x="113229" y="134514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0" name="文本框 15"/>
          <p:cNvSpPr>
            <a:spLocks noChangeArrowheads="1"/>
          </p:cNvSpPr>
          <p:nvPr/>
        </p:nvSpPr>
        <p:spPr bwMode="auto">
          <a:xfrm>
            <a:off x="5812028" y="3835019"/>
            <a:ext cx="2783840" cy="714538"/>
          </a:xfrm>
          <a:prstGeom prst="flowChartAlternateProcess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2" name="TextBox 48"/>
          <p:cNvSpPr txBox="1"/>
          <p:nvPr/>
        </p:nvSpPr>
        <p:spPr>
          <a:xfrm>
            <a:off x="2267744" y="982559"/>
            <a:ext cx="5760640" cy="1177245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60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246877" y="1099338"/>
            <a:ext cx="1224000" cy="1152000"/>
            <a:chOff x="1683886" y="876657"/>
            <a:chExt cx="1479841" cy="1393194"/>
          </a:xfrm>
        </p:grpSpPr>
        <p:pic>
          <p:nvPicPr>
            <p:cNvPr id="14" name="图片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6" y="876657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6"/>
            <p:cNvSpPr txBox="1">
              <a:spLocks noChangeArrowheads="1"/>
            </p:cNvSpPr>
            <p:nvPr/>
          </p:nvSpPr>
          <p:spPr bwMode="auto">
            <a:xfrm>
              <a:off x="2114947" y="911018"/>
              <a:ext cx="692275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6" name="Picture 2" descr="E:\24春\图\五下题目旁的图\5-9.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20" y="2571750"/>
            <a:ext cx="3240000" cy="22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195736" y="1923678"/>
            <a:ext cx="482453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>
                <a:latin typeface="宋体" panose="02010600030101010101" pitchFamily="2" charset="-122"/>
                <a:ea typeface="宋体" panose="02010600030101010101" pitchFamily="2" charset="-122"/>
              </a:rPr>
              <a:t>品</a:t>
            </a: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味人物特点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375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44778" y="464186"/>
            <a:ext cx="741682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3000" b="1" ker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0817" y="771550"/>
            <a:ext cx="8289655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读下面的句子，围绕句子后的问题思考：诸葛亮和周瑜当时为什么这样说、这样做？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14"/>
          <p:cNvSpPr txBox="1"/>
          <p:nvPr/>
        </p:nvSpPr>
        <p:spPr>
          <a:xfrm>
            <a:off x="528964" y="1923678"/>
            <a:ext cx="8435524" cy="2962513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诸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葛亮说：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怎么敢跟都督开玩笑？我愿意立下军令状，三天造不好，甘受重罚。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周瑜很高兴，叫诸葛亮当面立下军令状，又摆了酒席招待他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。（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黑体" panose="02010609060101010101" pitchFamily="49" charset="-122"/>
                <a:sym typeface="+mn-ea"/>
              </a:rPr>
              <a:t>三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  <a:cs typeface="黑体" panose="02010609060101010101" pitchFamily="49" charset="-122"/>
                <a:sym typeface="+mn-ea"/>
              </a:rPr>
              <a:t>天造十万支箭这么难，诸葛亮为什么主动立下军令状？他立下军令状后，周瑜为什么很高兴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黑体" panose="02010609060101010101" pitchFamily="49" charset="-122"/>
                <a:sym typeface="+mn-ea"/>
              </a:rPr>
              <a:t>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1376978" y="195486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揣摩周瑜的想法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256334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490600"/>
            <a:ext cx="792998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既然三天内造出十万支箭根本就是不可能的事情，为什么周瑜会提出这样的要求？结合上下文思考。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882375" y="2341548"/>
            <a:ext cx="6713961" cy="2390442"/>
          </a:xfrm>
          <a:prstGeom prst="wedgeRoundRectCallout">
            <a:avLst>
              <a:gd name="adj1" fmla="val 52669"/>
              <a:gd name="adj2" fmla="val -4208"/>
              <a:gd name="adj3" fmla="val 16667"/>
            </a:avLst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通过第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自然段的“心怀妒忌”和第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自然段中周瑜对鲁肃说的话可以知道，周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瑜表面上是和诸葛亮共商军事，实际上却是设下陷阱意图害人。</a:t>
            </a:r>
          </a:p>
        </p:txBody>
      </p:sp>
      <p:pic>
        <p:nvPicPr>
          <p:cNvPr id="4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5" y="2914113"/>
            <a:ext cx="1305453" cy="17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00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86715" y="370205"/>
            <a:ext cx="8512175" cy="3593977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  鲁肃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对周瑜说：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十万支箭，三天怎么造得成呢？诸葛亮说的是假话吧？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周瑜说：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是他自己说的，我可没逼他。我得吩咐军匠们，叫他们故意迟延，造箭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用的材料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不给他准备齐全。到时候造不成，定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他的罪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，他就没话可说了。你去探听探听，看他怎么打算，回来报告我。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292080" y="1564005"/>
            <a:ext cx="33411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3405" y="2108835"/>
            <a:ext cx="78790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73405" y="2613025"/>
            <a:ext cx="79578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3405" y="3117215"/>
            <a:ext cx="79743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1043608" y="3651870"/>
            <a:ext cx="7280299" cy="124629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当周瑜看到诸葛亮立下军令状时，以为自己得逞了，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所以很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高兴。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3565" y="3648710"/>
            <a:ext cx="49965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539552" y="1275606"/>
            <a:ext cx="8120725" cy="1608951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  三天造十万只箭这么难，诸葛亮为什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么直接答应了下来？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6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揣摩诸葛亮的想法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3" descr="E:\24春\图\包图网_19804438三国故事草船借箭\6107ae3dcba0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" y="365410"/>
            <a:ext cx="1001530" cy="64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539750" y="339725"/>
            <a:ext cx="8364220" cy="4115793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  诸葛亮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三天之内要造十万支箭，得请你帮帮我的忙。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鲁肃说：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都是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你自找的，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我怎么帮得了你的忙？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诸葛亮说：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你借给我二十条船，每条船上要三十多名军士。船用青布幔子遮起来，还要一千多个草把子，排在船的两边。我自有妙用。第三天管保有十万支箭。不过不能让都督知道。他要是知道了，我的计划就完了。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1691834" y="1491748"/>
            <a:ext cx="5493726" cy="130078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诸葛亮在立军令状前就已经想好了应对之策。</a:t>
            </a:r>
          </a:p>
        </p:txBody>
      </p:sp>
      <p:sp>
        <p:nvSpPr>
          <p:cNvPr id="11" name="文本框 14"/>
          <p:cNvSpPr txBox="1"/>
          <p:nvPr/>
        </p:nvSpPr>
        <p:spPr>
          <a:xfrm>
            <a:off x="2912745" y="4227830"/>
            <a:ext cx="3319145" cy="5835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还有其他原因吗？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027638"/>
            <a:ext cx="85689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大军和孙刘联军对峙于赤壁，曹军本来自北方，不善水战，但是接纳了荆州降将著名的水师将领蔡瑁和张允，此事引起了周瑜的忧虑。恰逢曹操派遣周瑜旧日同窗蒋干前来劝降，周瑜心生一计，伪造了一封他与蔡瑁、张允私通的密信，并假装喝醉任蒋干偷走这封信。蒋干将信交给曹操后，曹操大怒，下令杀了蔡瑁和张允。鲁肃前往拜见诸葛亮时，诸葛亮一语道破了周瑜的计谋，周瑜得知后大惊失色，认为诸葛亮是东吴大患，必须斩草除根。但又担心以此为由杀人，会被世人耻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于是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打算算计诸葛亮。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1592473" y="218085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3478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标注 4"/>
          <p:cNvSpPr/>
          <p:nvPr/>
        </p:nvSpPr>
        <p:spPr>
          <a:xfrm>
            <a:off x="1535386" y="731161"/>
            <a:ext cx="7320280" cy="1818370"/>
          </a:xfrm>
          <a:prstGeom prst="wedgeRoundRectCallout">
            <a:avLst>
              <a:gd name="adj1" fmla="val -52179"/>
              <a:gd name="adj2" fmla="val -6763"/>
              <a:gd name="adj3" fmla="val 16667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诸葛亮看穿了周瑜对自己的妒忌，所以将计就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计，不仅不戳穿周瑜的阴谋，还顺着他的意思立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下军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令状，过人的智慧可见一斑。 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4923" y="2953739"/>
            <a:ext cx="772271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下面分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角色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朗读对话，读出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诸葛亮的气定神闲、应对自如及周瑜的心怀妒忌。</a:t>
            </a:r>
          </a:p>
        </p:txBody>
      </p:sp>
      <p:pic>
        <p:nvPicPr>
          <p:cNvPr id="2050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02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6165" y="652708"/>
            <a:ext cx="1337517" cy="168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11514"/>
            <a:ext cx="8496944" cy="456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我们就要跟曹军交战了。水上交战，用什么兵器最好？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用弓箭最好。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对，先生跟我想的一样。现在军中缺箭，想请先生负责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赶造十万支。这是公事，希望先生不要推却。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都督委托，当然照办。不知道这十万支箭什么时候用？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十天造得好吗？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既然就要交战，十天造好，必然误了大事</a:t>
            </a: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先生预计几天可以造好？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只要三天。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军情紧急，可不能开玩笑。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怎么敢跟都督开玩笑？我愿意立下军令状，三天造不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en-US" altLang="zh-CN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 甘受重罚。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419622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文中还有哪些描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写人物言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行的语句？找出来，体会人物特点。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标注 7"/>
          <p:cNvSpPr/>
          <p:nvPr/>
        </p:nvSpPr>
        <p:spPr>
          <a:xfrm>
            <a:off x="2051720" y="642954"/>
            <a:ext cx="6480720" cy="1728192"/>
          </a:xfrm>
          <a:prstGeom prst="wedgeRoundRectCallout">
            <a:avLst>
              <a:gd name="adj1" fmla="val -54607"/>
              <a:gd name="adj2" fmla="val -10010"/>
              <a:gd name="adj3" fmla="val 16667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自然段写周瑜暗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地吩咐不供应造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箭用的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材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料，从中可以体会到周瑜的用心险恶。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715910" y="2643758"/>
            <a:ext cx="6648986" cy="1800225"/>
          </a:xfrm>
          <a:prstGeom prst="wedgeRoundRectCallout">
            <a:avLst>
              <a:gd name="adj1" fmla="val 52600"/>
              <a:gd name="adj2" fmla="val -14170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从第</a:t>
            </a:r>
            <a:r>
              <a:rPr lang="en-US" altLang="zh-CN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段中诸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葛亮对鲁肃说不能让都督知道，可以体会到诸葛亮心明眼亮，早已洞悉周瑜的意图。</a:t>
            </a:r>
          </a:p>
        </p:txBody>
      </p:sp>
      <p:pic>
        <p:nvPicPr>
          <p:cNvPr id="3074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455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66" y="526769"/>
            <a:ext cx="133508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2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6089" y="2643758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标注 11"/>
          <p:cNvSpPr/>
          <p:nvPr/>
        </p:nvSpPr>
        <p:spPr>
          <a:xfrm>
            <a:off x="1868816" y="1491630"/>
            <a:ext cx="6840760" cy="1496746"/>
          </a:xfrm>
          <a:prstGeom prst="wedgeRoundRectCallout">
            <a:avLst>
              <a:gd name="adj1" fmla="val -54607"/>
              <a:gd name="adj2" fmla="val -10010"/>
              <a:gd name="adj3" fmla="val 16667"/>
            </a:avLst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自然段写鲁肃果然没有把此事告诉周瑜，从中可以看出鲁肃老实守信。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40" y="1365470"/>
            <a:ext cx="1305453" cy="17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标注 8"/>
          <p:cNvSpPr/>
          <p:nvPr/>
        </p:nvSpPr>
        <p:spPr>
          <a:xfrm>
            <a:off x="1979712" y="691773"/>
            <a:ext cx="6766483" cy="1832084"/>
          </a:xfrm>
          <a:prstGeom prst="wedgeRoundRectCallout">
            <a:avLst>
              <a:gd name="adj1" fmla="val -53413"/>
              <a:gd name="adj2" fmla="val 2231"/>
              <a:gd name="adj3" fmla="val 16667"/>
            </a:avLst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当船靠近曹营水寨、军士擂鼓呐喊时，鲁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肃很吃惊，而诸葛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亮却泰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然自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若。从中可以体会到诸葛亮的胆略过人。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755576" y="2762328"/>
            <a:ext cx="6711067" cy="1832084"/>
          </a:xfrm>
          <a:prstGeom prst="wedgeRoundRectCallout">
            <a:avLst>
              <a:gd name="adj1" fmla="val 52000"/>
              <a:gd name="adj2" fmla="val -2478"/>
              <a:gd name="adj3" fmla="val 16667"/>
            </a:avLst>
          </a:prstGeom>
          <a:solidFill>
            <a:schemeClr val="bg1"/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当船靠近曹营水寨、军士擂鼓呐喊时，曹操不派兵出来，只是向江中放箭。从中可以体会到曹操的谨慎多疑。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962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528" y="627534"/>
            <a:ext cx="1554162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3" b="9455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6" y="2577288"/>
            <a:ext cx="133508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2000" y="1879604"/>
            <a:ext cx="25400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6" y="791172"/>
            <a:ext cx="864096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曹操生性多疑。疑心的作用使得曹操不仅因为错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听磨刀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声，将救了自己的一家人杀害，得知真相后，他却说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宁教我负天下人，不教天下人负我”这样的话。而且在侍从为曹操盖被子时，他怕被人加害而将侍从杀死。后来华佗为曹操治病，曹操知晓华佗和关羽有来往，因此自认为华佗很有可能趁着给自己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治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而加害自己，最终在这种恐惧的支配下，曹操将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华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杀害了。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1520465" y="218085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478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20400" y="843558"/>
            <a:ext cx="6864363" cy="2962513"/>
          </a:xfrm>
          <a:prstGeom prst="wedgeRoundRectCallout">
            <a:avLst>
              <a:gd name="adj1" fmla="val 54820"/>
              <a:gd name="adj2" fmla="val 24063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    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“曹操知道上了当，可是诸葛亮那边船轻水急，已经驶出二十多里，要追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也来不及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了。”从中可以看出诸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葛亮知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天文、晓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地理，他早就想好了，即使雾散后被曹兵发现，己方船轻水急，顺风顺水，曹兵也追不上。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2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8344" y="2182386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419622"/>
            <a:ext cx="7827010" cy="14542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读课文后，你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对文中人物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了哪些进一步的了解？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"/>
          <p:cNvSpPr txBox="1"/>
          <p:nvPr/>
        </p:nvSpPr>
        <p:spPr>
          <a:xfrm>
            <a:off x="755576" y="2517119"/>
            <a:ext cx="6768752" cy="2009061"/>
          </a:xfrm>
          <a:prstGeom prst="wedgeRoundRectCallout">
            <a:avLst>
              <a:gd name="adj1" fmla="val 52793"/>
              <a:gd name="adj2" fmla="val 16986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    </a:t>
            </a:r>
            <a:r>
              <a:rPr lang="zh-CN" altLang="en-US" sz="2800" dirty="0" smtClean="0">
                <a:solidFill>
                  <a:schemeClr val="tx1"/>
                </a:solidFill>
                <a:sym typeface="+mn-ea"/>
              </a:rPr>
              <a:t>我对周瑜有了进一步的了解。周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瑜陷害诸葛亮，不是简单的妒忌，而是担心诸葛亮的才能会让蜀国更加强大，将来对东吴不利，所以打算除掉诸葛亮。</a:t>
            </a:r>
          </a:p>
        </p:txBody>
      </p:sp>
      <p:sp>
        <p:nvSpPr>
          <p:cNvPr id="5" name="圆角矩形标注 4"/>
          <p:cNvSpPr/>
          <p:nvPr/>
        </p:nvSpPr>
        <p:spPr>
          <a:xfrm>
            <a:off x="1556973" y="771550"/>
            <a:ext cx="6975467" cy="1532334"/>
          </a:xfrm>
          <a:prstGeom prst="wedgeRoundRectCallout">
            <a:avLst>
              <a:gd name="adj1" fmla="val -53747"/>
              <a:gd name="adj2" fmla="val -5055"/>
              <a:gd name="adj3" fmla="val 16667"/>
            </a:avLst>
          </a:prstGeom>
          <a:noFill/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我对诸葛亮有了进一步的了解。诸葛亮足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智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多谋；上知天文，下晓地理；知己知彼；周密谋划；具有非凡的才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干。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4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64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03" y="742158"/>
            <a:ext cx="1305453" cy="17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62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814015"/>
            <a:ext cx="1554162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3568" y="2715766"/>
            <a:ext cx="6768752" cy="1532334"/>
          </a:xfrm>
          <a:prstGeom prst="wedgeRoundRectCallout">
            <a:avLst>
              <a:gd name="adj1" fmla="val 53940"/>
              <a:gd name="adj2" fmla="val 23093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我对鲁肃有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了进一步的了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解。鲁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肃作为东吴的忠臣，是“孙刘联合抗曹”的忠实拥戴者，所以他才尽心帮助诸葛亮。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1835696" y="627781"/>
            <a:ext cx="6552728" cy="1532334"/>
          </a:xfrm>
          <a:prstGeom prst="wedgeRoundRectCallout">
            <a:avLst>
              <a:gd name="adj1" fmla="val -54008"/>
              <a:gd name="adj2" fmla="val -14062"/>
              <a:gd name="adj3" fmla="val 16667"/>
            </a:avLst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我对曹操有了进一步的了解，他疑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心非常重，所以才会谨慎小心，担心自己中计。</a:t>
            </a:r>
          </a:p>
        </p:txBody>
      </p:sp>
      <p:pic>
        <p:nvPicPr>
          <p:cNvPr id="5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455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998"/>
            <a:ext cx="133508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25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8097" y="2859782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30940" y="1059582"/>
            <a:ext cx="7357483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默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阅读链接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”，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找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出相关词语，说说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这一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段讲的是什么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1259632" y="2787774"/>
            <a:ext cx="698477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</a:t>
            </a:r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示：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遇到不明白的地方可以猜读，不要逐词逐句地翻译，或与课文语句一一对应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75" y="0"/>
            <a:ext cx="7995924" cy="51435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887849" y="700533"/>
            <a:ext cx="535257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231121" y="700533"/>
            <a:ext cx="1105000" cy="469697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128209" y="1119429"/>
            <a:ext cx="1296144" cy="469697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51745" y="2337893"/>
            <a:ext cx="535257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626464" y="2679109"/>
            <a:ext cx="535257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5571" y="3245700"/>
            <a:ext cx="8158389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通过这些词语可知，这段内容讲的是曹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操派人向江面射箭，诸葛亮借箭成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功的情节。对应课文中的第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11560" y="843558"/>
            <a:ext cx="80137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相对于课文，原著的语言有一定的文言色彩，但又不是那么难以理解。课后可以尝试阅读原著中与课文内容对应的章节，即第四十六回“用奇谋孔明借箭  献密计黄盖受刑”，了解更多的人物和故事。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470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15"/>
          <p:cNvSpPr txBox="1"/>
          <p:nvPr/>
        </p:nvSpPr>
        <p:spPr>
          <a:xfrm>
            <a:off x="1547664" y="195486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整本书阅读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三国演义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436" r="29330" b="3144"/>
          <a:stretch/>
        </p:blipFill>
        <p:spPr bwMode="auto">
          <a:xfrm>
            <a:off x="5940152" y="987573"/>
            <a:ext cx="2606040" cy="363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67545" y="843558"/>
            <a:ext cx="54005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是中国文学史上第一部章回小说，是历史演义小说的开山之作，也是一部文人长篇小说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。小说描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写了从东汉末年到西晋初年之间近百年的历史风云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映了三国时代各类社会斗争与矛盾的转化，并概括了这一时代的历史巨变，塑造了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一群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叱咤风云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的三国英雄人物。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/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83568" y="1779662"/>
            <a:ext cx="7776864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谁能在三天造好十万支箭呢？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，这是周瑜想刁难诸葛亮。诸葛亮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清楚这是周瑜的计谋，但他才智过人，早有妙计。后来，诸葛亮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借箭成功，令周瑜不得不对他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131590"/>
            <a:ext cx="6610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一、用“然”字组词并填空。</a:t>
            </a:r>
            <a:endParaRPr lang="zh-CN" alt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10606" y="1779662"/>
            <a:ext cx="94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6056" y="2283718"/>
            <a:ext cx="94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58712" y="3291830"/>
            <a:ext cx="184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8600" y="3291830"/>
            <a:ext cx="94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15566"/>
            <a:ext cx="7402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二、圈一圈诸葛亮借箭需要用到的条件。</a:t>
            </a:r>
            <a:endParaRPr lang="zh-CN" alt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82734" y="2022901"/>
            <a:ext cx="1909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青布幔子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88287" y="207637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大雾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38075" y="2906230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98712" y="292130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翎毛</a:t>
            </a:r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6300192" y="290623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军士</a:t>
            </a:r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3995936" y="206221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弓弩手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30427" y="2923079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草把子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547664" y="1999305"/>
            <a:ext cx="1872208" cy="6618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2" name="椭圆 11"/>
          <p:cNvSpPr/>
          <p:nvPr/>
        </p:nvSpPr>
        <p:spPr>
          <a:xfrm>
            <a:off x="6089468" y="2085663"/>
            <a:ext cx="1239795" cy="5754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" name="椭圆 12"/>
          <p:cNvSpPr/>
          <p:nvPr/>
        </p:nvSpPr>
        <p:spPr>
          <a:xfrm>
            <a:off x="1628298" y="2877034"/>
            <a:ext cx="1363300" cy="6567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4" name="椭圆 13"/>
          <p:cNvSpPr/>
          <p:nvPr/>
        </p:nvSpPr>
        <p:spPr>
          <a:xfrm>
            <a:off x="4677812" y="2931790"/>
            <a:ext cx="1152128" cy="523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5" name="椭圆 14"/>
          <p:cNvSpPr/>
          <p:nvPr/>
        </p:nvSpPr>
        <p:spPr>
          <a:xfrm>
            <a:off x="6156176" y="2906230"/>
            <a:ext cx="1275184" cy="523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6015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1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2243</Words>
  <Application>Microsoft Office PowerPoint</Application>
  <PresentationFormat>全屏显示(16:9)</PresentationFormat>
  <Paragraphs>229</Paragraphs>
  <Slides>48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1" baseType="lpstr">
      <vt:lpstr>Arial</vt:lpstr>
      <vt:lpstr>宋体</vt:lpstr>
      <vt:lpstr>TeamViewer15</vt:lpstr>
      <vt:lpstr>GB Pinyinok-B</vt:lpstr>
      <vt:lpstr>黑体</vt:lpstr>
      <vt:lpstr>仿宋</vt:lpstr>
      <vt:lpstr>Times New Roman</vt:lpstr>
      <vt:lpstr>Calibri</vt:lpstr>
      <vt:lpstr>汉语拼音</vt:lpstr>
      <vt:lpstr>楷体</vt:lpstr>
      <vt:lpstr>微软雅黑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211</cp:revision>
  <dcterms:created xsi:type="dcterms:W3CDTF">2017-03-17T02:28:00Z</dcterms:created>
  <dcterms:modified xsi:type="dcterms:W3CDTF">2023-11-17T02:29:58Z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E4E0569F9C754D10ACAC25F15786090D</vt:lpwstr>
  </property>
</Properties>
</file>