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fntdata" ContentType="application/x-fontdata"/>
  <Default Extension="wdp" ContentType="image/vnd.ms-photo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embedTrueTypeFonts="1" saveSubsetFonts="1">
  <p:sldMasterIdLst>
    <p:sldMasterId id="2147483648" r:id="rId1"/>
  </p:sldMasterIdLst>
  <p:notesMasterIdLst>
    <p:notesMasterId r:id="rId40"/>
  </p:notesMasterIdLst>
  <p:handoutMasterIdLst>
    <p:handoutMasterId r:id="rId41"/>
  </p:handoutMasterIdLst>
  <p:sldIdLst>
    <p:sldId id="1453" r:id="rId2"/>
    <p:sldId id="523" r:id="rId3"/>
    <p:sldId id="1452" r:id="rId4"/>
    <p:sldId id="1448" r:id="rId5"/>
    <p:sldId id="1407" r:id="rId6"/>
    <p:sldId id="1397" r:id="rId7"/>
    <p:sldId id="1399" r:id="rId8"/>
    <p:sldId id="1414" r:id="rId9"/>
    <p:sldId id="1426" r:id="rId10"/>
    <p:sldId id="923" r:id="rId11"/>
    <p:sldId id="1434" r:id="rId12"/>
    <p:sldId id="1427" r:id="rId13"/>
    <p:sldId id="1433" r:id="rId14"/>
    <p:sldId id="1435" r:id="rId15"/>
    <p:sldId id="1449" r:id="rId16"/>
    <p:sldId id="1450" r:id="rId17"/>
    <p:sldId id="1418" r:id="rId18"/>
    <p:sldId id="1436" r:id="rId19"/>
    <p:sldId id="1502" r:id="rId20"/>
    <p:sldId id="1503" r:id="rId21"/>
    <p:sldId id="1419" r:id="rId22"/>
    <p:sldId id="1431" r:id="rId23"/>
    <p:sldId id="1281" r:id="rId24"/>
    <p:sldId id="1409" r:id="rId25"/>
    <p:sldId id="1420" r:id="rId26"/>
    <p:sldId id="1421" r:id="rId27"/>
    <p:sldId id="1438" r:id="rId28"/>
    <p:sldId id="1455" r:id="rId29"/>
    <p:sldId id="1456" r:id="rId30"/>
    <p:sldId id="1457" r:id="rId31"/>
    <p:sldId id="1441" r:id="rId32"/>
    <p:sldId id="1411" r:id="rId33"/>
    <p:sldId id="1432" r:id="rId34"/>
    <p:sldId id="1393" r:id="rId35"/>
    <p:sldId id="1396" r:id="rId36"/>
    <p:sldId id="1394" r:id="rId37"/>
    <p:sldId id="1445" r:id="rId38"/>
    <p:sldId id="1007" r:id="rId39"/>
  </p:sldIdLst>
  <p:sldSz cx="9144000" cy="5143500" type="screen16x9"/>
  <p:notesSz cx="6858000" cy="9144000"/>
  <p:embeddedFontLst>
    <p:embeddedFont>
      <p:font typeface="幼圆" pitchFamily="49" charset="-122"/>
      <p:regular r:id="rId42"/>
    </p:embeddedFont>
    <p:embeddedFont>
      <p:font typeface="Calibri" pitchFamily="34" charset="0"/>
      <p:regular r:id="rId43"/>
      <p:bold r:id="rId44"/>
      <p:italic r:id="rId45"/>
      <p:boldItalic r:id="rId46"/>
    </p:embeddedFont>
    <p:embeddedFont>
      <p:font typeface="微软雅黑" pitchFamily="34" charset="-122"/>
      <p:regular r:id="rId47"/>
      <p:bold r:id="rId48"/>
    </p:embeddedFont>
    <p:embeddedFont>
      <p:font typeface="仿宋" pitchFamily="49" charset="-122"/>
      <p:regular r:id="rId49"/>
    </p:embeddedFont>
    <p:embeddedFont>
      <p:font typeface="楷体_GB2312" pitchFamily="49" charset="-122"/>
      <p:regular r:id="rId50"/>
    </p:embeddedFont>
    <p:embeddedFont>
      <p:font typeface="华文楷体" pitchFamily="2" charset="-122"/>
      <p:regular r:id="rId51"/>
    </p:embeddedFont>
    <p:embeddedFont>
      <p:font typeface="楷体" pitchFamily="49" charset="-122"/>
      <p:regular r:id="rId52"/>
    </p:embeddedFont>
    <p:embeddedFont>
      <p:font typeface="黑体" pitchFamily="49" charset="-122"/>
      <p:regular r:id="rId53"/>
    </p:embeddedFont>
    <p:embeddedFont>
      <p:font typeface="汉语拼音" pitchFamily="34" charset="0"/>
      <p:regular r:id="rId54"/>
    </p:embeddedFont>
  </p:embeddedFontLst>
  <p:custDataLst>
    <p:tags r:id="rId55"/>
  </p:custDataLst>
  <p:defaultTextStyle>
    <a:defPPr>
      <a:defRPr lang="zh-CN"/>
    </a:defPPr>
    <a:lvl1pPr marL="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1pPr>
    <a:lvl2pPr marL="3429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2pPr>
    <a:lvl3pPr marL="6858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3pPr>
    <a:lvl4pPr marL="10287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4pPr>
    <a:lvl5pPr marL="13716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5pPr>
    <a:lvl6pPr marL="17145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6pPr>
    <a:lvl7pPr marL="20574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7pPr>
    <a:lvl8pPr marL="24003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8pPr>
    <a:lvl9pPr marL="27432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684" userDrawn="1">
          <p15:clr>
            <a:srgbClr val="A4A3A4"/>
          </p15:clr>
        </p15:guide>
        <p15:guide id="2" pos="1676" userDrawn="1">
          <p15:clr>
            <a:srgbClr val="A4A3A4"/>
          </p15:clr>
        </p15:guide>
        <p15:guide id="3" orient="horz" pos="3254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00FF"/>
    <a:srgbClr val="0000FF"/>
    <a:srgbClr val="FF0000"/>
    <a:srgbClr val="00B050"/>
    <a:srgbClr val="32B066"/>
    <a:srgbClr val="FFFF66"/>
    <a:srgbClr val="4325D9"/>
    <a:srgbClr val="0066CC"/>
    <a:srgbClr val="FF6600"/>
    <a:srgbClr val="FFFF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245" autoAdjust="0"/>
    <p:restoredTop sz="94660"/>
  </p:normalViewPr>
  <p:slideViewPr>
    <p:cSldViewPr showGuides="1">
      <p:cViewPr>
        <p:scale>
          <a:sx n="100" d="100"/>
          <a:sy n="100" d="100"/>
        </p:scale>
        <p:origin x="-510" y="-324"/>
      </p:cViewPr>
      <p:guideLst>
        <p:guide orient="horz" pos="2684"/>
        <p:guide orient="horz" pos="3254"/>
        <p:guide pos="1676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4578"/>
    </p:cViewPr>
  </p:sorterViewPr>
  <p:notesViewPr>
    <p:cSldViewPr>
      <p:cViewPr varScale="1">
        <p:scale>
          <a:sx n="68" d="100"/>
          <a:sy n="68" d="100"/>
        </p:scale>
        <p:origin x="-2856" y="-90"/>
      </p:cViewPr>
      <p:guideLst>
        <p:guide orient="horz" pos="2885"/>
        <p:guide pos="2208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font" Target="fonts/font1.fntdata"/><Relationship Id="rId47" Type="http://schemas.openxmlformats.org/officeDocument/2006/relationships/font" Target="fonts/font6.fntdata"/><Relationship Id="rId50" Type="http://schemas.openxmlformats.org/officeDocument/2006/relationships/font" Target="fonts/font9.fntdata"/><Relationship Id="rId55" Type="http://schemas.openxmlformats.org/officeDocument/2006/relationships/tags" Target="tags/tag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font" Target="fonts/font5.fntdata"/><Relationship Id="rId59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handoutMaster" Target="handoutMasters/handoutMaster1.xml"/><Relationship Id="rId54" Type="http://schemas.openxmlformats.org/officeDocument/2006/relationships/font" Target="fonts/font13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notesMaster" Target="notesMasters/notesMaster1.xml"/><Relationship Id="rId45" Type="http://schemas.openxmlformats.org/officeDocument/2006/relationships/font" Target="fonts/font4.fntdata"/><Relationship Id="rId53" Type="http://schemas.openxmlformats.org/officeDocument/2006/relationships/font" Target="fonts/font12.fntdata"/><Relationship Id="rId58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font" Target="fonts/font8.fntdata"/><Relationship Id="rId57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font" Target="fonts/font3.fntdata"/><Relationship Id="rId52" Type="http://schemas.openxmlformats.org/officeDocument/2006/relationships/font" Target="fonts/font11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font" Target="fonts/font2.fntdata"/><Relationship Id="rId48" Type="http://schemas.openxmlformats.org/officeDocument/2006/relationships/font" Target="fonts/font7.fntdata"/><Relationship Id="rId56" Type="http://schemas.openxmlformats.org/officeDocument/2006/relationships/presProps" Target="presProps.xml"/><Relationship Id="rId8" Type="http://schemas.openxmlformats.org/officeDocument/2006/relationships/slide" Target="slides/slide7.xml"/><Relationship Id="rId51" Type="http://schemas.openxmlformats.org/officeDocument/2006/relationships/font" Target="fonts/font10.fntdata"/><Relationship Id="rId3" Type="http://schemas.openxmlformats.org/officeDocument/2006/relationships/slide" Target="slides/slide2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60C8EF0-063C-4EC8-822D-D4BEE606CB45}" type="datetimeFigureOut">
              <a:rPr lang="zh-CN" altLang="en-US" smtClean="0"/>
              <a:t>2023/11/21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07F7337-2D4C-4836-9F96-E27918AAD3E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4644441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FD2E35E-6DB1-4671-AA13-E9173BD066DF}" type="datetimeFigureOut">
              <a:rPr lang="zh-CN" altLang="en-US" smtClean="0"/>
              <a:t>2023/11/21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E1CD010-A9A3-4117-BFBF-9C1583B3E142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1617376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1pPr>
    <a:lvl2pPr marL="3429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2pPr>
    <a:lvl3pPr marL="6858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3pPr>
    <a:lvl4pPr marL="10287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4pPr>
    <a:lvl5pPr marL="13716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5pPr>
    <a:lvl6pPr marL="17145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6pPr>
    <a:lvl7pPr marL="20574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7pPr>
    <a:lvl8pPr marL="24003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8pPr>
    <a:lvl9pPr marL="27432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6C5514D-1C19-4227-9FDB-AE9C2557C608}" type="slidenum">
              <a:rPr lang="zh-CN" altLang="en-US" smtClean="0"/>
              <a:t>2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1CD010-A9A3-4117-BFBF-9C1583B3E142}" type="slidenum">
              <a:rPr lang="zh-CN" altLang="en-US" smtClean="0"/>
              <a:t>6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1CD010-A9A3-4117-BFBF-9C1583B3E142}" type="slidenum">
              <a:rPr lang="zh-CN" altLang="en-US" smtClean="0"/>
              <a:t>8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1CD010-A9A3-4117-BFBF-9C1583B3E142}" type="slidenum">
              <a:rPr lang="zh-CN" altLang="en-US" smtClean="0"/>
              <a:t>9</a:t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 userDrawn="1"/>
        </p:nvSpPr>
        <p:spPr>
          <a:xfrm>
            <a:off x="1043305" y="4227830"/>
            <a:ext cx="914400" cy="914400"/>
          </a:xfrm>
          <a:prstGeom prst="rect">
            <a:avLst/>
          </a:prstGeom>
          <a:grpFill/>
          <a:ln>
            <a:noFill/>
          </a:ln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内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内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png"/><Relationship Id="rId13" Type="http://schemas.openxmlformats.org/officeDocument/2006/relationships/image" Target="../media/image4.png"/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12" Type="http://schemas.microsoft.com/office/2007/relationships/hdphoto" Target="../media/hdphoto2.wdp"/><Relationship Id="rId2" Type="http://schemas.openxmlformats.org/officeDocument/2006/relationships/slideLayout" Target="../slideLayouts/slideLayout2.xml"/><Relationship Id="rId16" Type="http://schemas.microsoft.com/office/2007/relationships/hdphoto" Target="../media/hdphoto4.wdp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image" Target="../media/image3.png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5.png"/><Relationship Id="rId10" Type="http://schemas.microsoft.com/office/2007/relationships/hdphoto" Target="../media/hdphoto1.wdp"/><Relationship Id="rId4" Type="http://schemas.openxmlformats.org/officeDocument/2006/relationships/slideLayout" Target="../slideLayouts/slideLayout4.xml"/><Relationship Id="rId9" Type="http://schemas.openxmlformats.org/officeDocument/2006/relationships/image" Target="../media/image2.png"/><Relationship Id="rId14" Type="http://schemas.microsoft.com/office/2007/relationships/hdphoto" Target="../media/hdphoto3.wdp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B050">
            <a:alpha val="11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 userDrawn="1"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40118" y="60402"/>
            <a:ext cx="1282378" cy="504056"/>
          </a:xfrm>
          <a:prstGeom prst="rect">
            <a:avLst/>
          </a:prstGeom>
        </p:spPr>
      </p:pic>
      <p:grpSp>
        <p:nvGrpSpPr>
          <p:cNvPr id="7" name="组合 6"/>
          <p:cNvGrpSpPr/>
          <p:nvPr userDrawn="1"/>
        </p:nvGrpSpPr>
        <p:grpSpPr>
          <a:xfrm>
            <a:off x="30275" y="4483681"/>
            <a:ext cx="1312312" cy="976439"/>
            <a:chOff x="30275" y="4483681"/>
            <a:chExt cx="1312312" cy="976439"/>
          </a:xfrm>
        </p:grpSpPr>
        <p:pic>
          <p:nvPicPr>
            <p:cNvPr id="9" name="Picture 4" descr="http://pic.51yuansu.com/pic/cover/00/03/54/5722c3a101128_610.jpg"/>
            <p:cNvPicPr>
              <a:picLocks noChangeAspect="1" noChangeArrowheads="1"/>
            </p:cNvPicPr>
            <p:nvPr userDrawn="1"/>
          </p:nvPicPr>
          <p:blipFill rotWithShape="1">
            <a:blip r:embed="rId9" cstate="print">
              <a:extLst>
                <a:ext uri="{BEBA8EAE-BF5A-486C-A8C5-ECC9F3942E4B}">
                  <a14:imgProps xmlns:a14="http://schemas.microsoft.com/office/drawing/2010/main">
                    <a14:imgLayer r:embed="rId10">
                      <a14:imgEffect>
                        <a14:backgroundRemoval t="4103" b="100000" l="0" r="98420">
                          <a14:foregroundMark x1="1580" y1="82051" x2="48533" y2="80000"/>
                          <a14:foregroundMark x1="49887" y1="79487" x2="51919" y2="71795"/>
                          <a14:foregroundMark x1="57562" y1="24103" x2="66140" y2="25641"/>
                          <a14:foregroundMark x1="67043" y1="24103" x2="93905" y2="28205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43603"/>
            <a:stretch>
              <a:fillRect/>
            </a:stretch>
          </p:blipFill>
          <p:spPr bwMode="auto">
            <a:xfrm>
              <a:off x="30275" y="4483681"/>
              <a:ext cx="811321" cy="63324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0" name="Picture 4" descr="http://pic.51yuansu.com/pic/cover/00/03/54/5722c3a101128_610.jpg"/>
            <p:cNvPicPr>
              <a:picLocks noChangeAspect="1" noChangeArrowheads="1"/>
            </p:cNvPicPr>
            <p:nvPr userDrawn="1"/>
          </p:nvPicPr>
          <p:blipFill rotWithShape="1">
            <a:blip r:embed="rId11" cstate="print">
              <a:extLst>
                <a:ext uri="{BEBA8EAE-BF5A-486C-A8C5-ECC9F3942E4B}">
                  <a14:imgProps xmlns:a14="http://schemas.microsoft.com/office/drawing/2010/main">
                    <a14:imgLayer r:embed="rId12">
                      <a14:imgEffect>
                        <a14:backgroundRemoval t="4103" b="100000" l="0" r="98420">
                          <a14:foregroundMark x1="1580" y1="82051" x2="48533" y2="80000"/>
                          <a14:foregroundMark x1="49887" y1="79487" x2="51919" y2="71795"/>
                          <a14:foregroundMark x1="57562" y1="24103" x2="66140" y2="25641"/>
                          <a14:foregroundMark x1="67043" y1="24103" x2="93905" y2="28205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5896"/>
            <a:stretch>
              <a:fillRect/>
            </a:stretch>
          </p:blipFill>
          <p:spPr bwMode="auto">
            <a:xfrm>
              <a:off x="708108" y="4826880"/>
              <a:ext cx="634479" cy="63324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12" name="组合 11"/>
          <p:cNvGrpSpPr/>
          <p:nvPr userDrawn="1"/>
        </p:nvGrpSpPr>
        <p:grpSpPr>
          <a:xfrm>
            <a:off x="1342587" y="4491060"/>
            <a:ext cx="1312312" cy="976439"/>
            <a:chOff x="30275" y="4483681"/>
            <a:chExt cx="1312312" cy="976439"/>
          </a:xfrm>
        </p:grpSpPr>
        <p:pic>
          <p:nvPicPr>
            <p:cNvPr id="13" name="Picture 4" descr="http://pic.51yuansu.com/pic/cover/00/03/54/5722c3a101128_610.jpg"/>
            <p:cNvPicPr>
              <a:picLocks noChangeAspect="1" noChangeArrowheads="1"/>
            </p:cNvPicPr>
            <p:nvPr userDrawn="1"/>
          </p:nvPicPr>
          <p:blipFill rotWithShape="1">
            <a:blip r:embed="rId13" cstate="print">
              <a:extLst>
                <a:ext uri="{BEBA8EAE-BF5A-486C-A8C5-ECC9F3942E4B}">
                  <a14:imgProps xmlns:a14="http://schemas.microsoft.com/office/drawing/2010/main">
                    <a14:imgLayer r:embed="rId14">
                      <a14:imgEffect>
                        <a14:backgroundRemoval t="4103" b="100000" l="0" r="98420">
                          <a14:foregroundMark x1="1580" y1="82051" x2="48533" y2="80000"/>
                          <a14:foregroundMark x1="49887" y1="79487" x2="51919" y2="71795"/>
                          <a14:foregroundMark x1="57562" y1="24103" x2="66140" y2="25641"/>
                          <a14:foregroundMark x1="67043" y1="24103" x2="93905" y2="28205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43603"/>
            <a:stretch>
              <a:fillRect/>
            </a:stretch>
          </p:blipFill>
          <p:spPr bwMode="auto">
            <a:xfrm>
              <a:off x="30275" y="4483681"/>
              <a:ext cx="811321" cy="63324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4" name="Picture 4" descr="http://pic.51yuansu.com/pic/cover/00/03/54/5722c3a101128_610.jpg"/>
            <p:cNvPicPr>
              <a:picLocks noChangeAspect="1" noChangeArrowheads="1"/>
            </p:cNvPicPr>
            <p:nvPr userDrawn="1"/>
          </p:nvPicPr>
          <p:blipFill rotWithShape="1">
            <a:blip r:embed="rId15" cstate="print">
              <a:extLst>
                <a:ext uri="{BEBA8EAE-BF5A-486C-A8C5-ECC9F3942E4B}">
                  <a14:imgProps xmlns:a14="http://schemas.microsoft.com/office/drawing/2010/main">
                    <a14:imgLayer r:embed="rId16">
                      <a14:imgEffect>
                        <a14:backgroundRemoval t="4103" b="100000" l="0" r="98420">
                          <a14:foregroundMark x1="1580" y1="82051" x2="48533" y2="80000"/>
                          <a14:foregroundMark x1="49887" y1="79487" x2="51919" y2="71795"/>
                          <a14:foregroundMark x1="57562" y1="24103" x2="66140" y2="25641"/>
                          <a14:foregroundMark x1="67043" y1="24103" x2="93905" y2="28205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5896"/>
            <a:stretch>
              <a:fillRect/>
            </a:stretch>
          </p:blipFill>
          <p:spPr bwMode="auto">
            <a:xfrm>
              <a:off x="708108" y="4826880"/>
              <a:ext cx="634479" cy="63324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15" name="组合 14"/>
          <p:cNvGrpSpPr/>
          <p:nvPr userDrawn="1"/>
        </p:nvGrpSpPr>
        <p:grpSpPr>
          <a:xfrm>
            <a:off x="2631167" y="4491060"/>
            <a:ext cx="1312312" cy="976439"/>
            <a:chOff x="30275" y="4483681"/>
            <a:chExt cx="1312312" cy="976439"/>
          </a:xfrm>
        </p:grpSpPr>
        <p:pic>
          <p:nvPicPr>
            <p:cNvPr id="16" name="Picture 4" descr="http://pic.51yuansu.com/pic/cover/00/03/54/5722c3a101128_610.jpg"/>
            <p:cNvPicPr>
              <a:picLocks noChangeAspect="1" noChangeArrowheads="1"/>
            </p:cNvPicPr>
            <p:nvPr userDrawn="1"/>
          </p:nvPicPr>
          <p:blipFill rotWithShape="1">
            <a:blip r:embed="rId13" cstate="print">
              <a:extLst>
                <a:ext uri="{BEBA8EAE-BF5A-486C-A8C5-ECC9F3942E4B}">
                  <a14:imgProps xmlns:a14="http://schemas.microsoft.com/office/drawing/2010/main">
                    <a14:imgLayer r:embed="rId14">
                      <a14:imgEffect>
                        <a14:backgroundRemoval t="4103" b="100000" l="0" r="98420">
                          <a14:foregroundMark x1="1580" y1="82051" x2="48533" y2="80000"/>
                          <a14:foregroundMark x1="49887" y1="79487" x2="51919" y2="71795"/>
                          <a14:foregroundMark x1="57562" y1="24103" x2="66140" y2="25641"/>
                          <a14:foregroundMark x1="67043" y1="24103" x2="93905" y2="28205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43603"/>
            <a:stretch>
              <a:fillRect/>
            </a:stretch>
          </p:blipFill>
          <p:spPr bwMode="auto">
            <a:xfrm>
              <a:off x="30275" y="4483681"/>
              <a:ext cx="811321" cy="63324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7" name="Picture 4" descr="http://pic.51yuansu.com/pic/cover/00/03/54/5722c3a101128_610.jpg"/>
            <p:cNvPicPr>
              <a:picLocks noChangeAspect="1" noChangeArrowheads="1"/>
            </p:cNvPicPr>
            <p:nvPr userDrawn="1"/>
          </p:nvPicPr>
          <p:blipFill rotWithShape="1">
            <a:blip r:embed="rId15" cstate="print">
              <a:extLst>
                <a:ext uri="{BEBA8EAE-BF5A-486C-A8C5-ECC9F3942E4B}">
                  <a14:imgProps xmlns:a14="http://schemas.microsoft.com/office/drawing/2010/main">
                    <a14:imgLayer r:embed="rId16">
                      <a14:imgEffect>
                        <a14:backgroundRemoval t="4103" b="100000" l="0" r="98420">
                          <a14:foregroundMark x1="1580" y1="82051" x2="48533" y2="80000"/>
                          <a14:foregroundMark x1="49887" y1="79487" x2="51919" y2="71795"/>
                          <a14:foregroundMark x1="57562" y1="24103" x2="66140" y2="25641"/>
                          <a14:foregroundMark x1="67043" y1="24103" x2="93905" y2="28205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5896"/>
            <a:stretch>
              <a:fillRect/>
            </a:stretch>
          </p:blipFill>
          <p:spPr bwMode="auto">
            <a:xfrm>
              <a:off x="708108" y="4826880"/>
              <a:ext cx="634479" cy="63324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18" name="组合 17"/>
          <p:cNvGrpSpPr/>
          <p:nvPr userDrawn="1"/>
        </p:nvGrpSpPr>
        <p:grpSpPr>
          <a:xfrm>
            <a:off x="3887849" y="4494474"/>
            <a:ext cx="1312312" cy="976439"/>
            <a:chOff x="30275" y="4483681"/>
            <a:chExt cx="1312312" cy="976439"/>
          </a:xfrm>
        </p:grpSpPr>
        <p:pic>
          <p:nvPicPr>
            <p:cNvPr id="19" name="Picture 4" descr="http://pic.51yuansu.com/pic/cover/00/03/54/5722c3a101128_610.jpg"/>
            <p:cNvPicPr>
              <a:picLocks noChangeAspect="1" noChangeArrowheads="1"/>
            </p:cNvPicPr>
            <p:nvPr userDrawn="1"/>
          </p:nvPicPr>
          <p:blipFill rotWithShape="1">
            <a:blip r:embed="rId13" cstate="print">
              <a:extLst>
                <a:ext uri="{BEBA8EAE-BF5A-486C-A8C5-ECC9F3942E4B}">
                  <a14:imgProps xmlns:a14="http://schemas.microsoft.com/office/drawing/2010/main">
                    <a14:imgLayer r:embed="rId14">
                      <a14:imgEffect>
                        <a14:backgroundRemoval t="4103" b="100000" l="0" r="98420">
                          <a14:foregroundMark x1="1580" y1="82051" x2="48533" y2="80000"/>
                          <a14:foregroundMark x1="49887" y1="79487" x2="51919" y2="71795"/>
                          <a14:foregroundMark x1="57562" y1="24103" x2="66140" y2="25641"/>
                          <a14:foregroundMark x1="67043" y1="24103" x2="93905" y2="28205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43603"/>
            <a:stretch>
              <a:fillRect/>
            </a:stretch>
          </p:blipFill>
          <p:spPr bwMode="auto">
            <a:xfrm>
              <a:off x="30275" y="4483681"/>
              <a:ext cx="811321" cy="63324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0" name="Picture 4" descr="http://pic.51yuansu.com/pic/cover/00/03/54/5722c3a101128_610.jpg"/>
            <p:cNvPicPr>
              <a:picLocks noChangeAspect="1" noChangeArrowheads="1"/>
            </p:cNvPicPr>
            <p:nvPr userDrawn="1"/>
          </p:nvPicPr>
          <p:blipFill rotWithShape="1">
            <a:blip r:embed="rId15" cstate="print">
              <a:extLst>
                <a:ext uri="{BEBA8EAE-BF5A-486C-A8C5-ECC9F3942E4B}">
                  <a14:imgProps xmlns:a14="http://schemas.microsoft.com/office/drawing/2010/main">
                    <a14:imgLayer r:embed="rId16">
                      <a14:imgEffect>
                        <a14:backgroundRemoval t="4103" b="100000" l="0" r="98420">
                          <a14:foregroundMark x1="1580" y1="82051" x2="48533" y2="80000"/>
                          <a14:foregroundMark x1="49887" y1="79487" x2="51919" y2="71795"/>
                          <a14:foregroundMark x1="57562" y1="24103" x2="66140" y2="25641"/>
                          <a14:foregroundMark x1="67043" y1="24103" x2="93905" y2="28205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5896"/>
            <a:stretch>
              <a:fillRect/>
            </a:stretch>
          </p:blipFill>
          <p:spPr bwMode="auto">
            <a:xfrm>
              <a:off x="708108" y="4826880"/>
              <a:ext cx="634479" cy="63324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21" name="组合 20"/>
          <p:cNvGrpSpPr/>
          <p:nvPr userDrawn="1"/>
        </p:nvGrpSpPr>
        <p:grpSpPr>
          <a:xfrm>
            <a:off x="5200161" y="4499035"/>
            <a:ext cx="1312312" cy="976439"/>
            <a:chOff x="30275" y="4483681"/>
            <a:chExt cx="1312312" cy="976439"/>
          </a:xfrm>
        </p:grpSpPr>
        <p:pic>
          <p:nvPicPr>
            <p:cNvPr id="22" name="Picture 4" descr="http://pic.51yuansu.com/pic/cover/00/03/54/5722c3a101128_610.jpg"/>
            <p:cNvPicPr>
              <a:picLocks noChangeAspect="1" noChangeArrowheads="1"/>
            </p:cNvPicPr>
            <p:nvPr userDrawn="1"/>
          </p:nvPicPr>
          <p:blipFill rotWithShape="1">
            <a:blip r:embed="rId13" cstate="print">
              <a:extLst>
                <a:ext uri="{BEBA8EAE-BF5A-486C-A8C5-ECC9F3942E4B}">
                  <a14:imgProps xmlns:a14="http://schemas.microsoft.com/office/drawing/2010/main">
                    <a14:imgLayer r:embed="rId14">
                      <a14:imgEffect>
                        <a14:backgroundRemoval t="4103" b="100000" l="0" r="98420">
                          <a14:foregroundMark x1="1580" y1="82051" x2="48533" y2="80000"/>
                          <a14:foregroundMark x1="49887" y1="79487" x2="51919" y2="71795"/>
                          <a14:foregroundMark x1="57562" y1="24103" x2="66140" y2="25641"/>
                          <a14:foregroundMark x1="67043" y1="24103" x2="93905" y2="28205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43603"/>
            <a:stretch>
              <a:fillRect/>
            </a:stretch>
          </p:blipFill>
          <p:spPr bwMode="auto">
            <a:xfrm>
              <a:off x="30275" y="4483681"/>
              <a:ext cx="811321" cy="63324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3" name="Picture 4" descr="http://pic.51yuansu.com/pic/cover/00/03/54/5722c3a101128_610.jpg"/>
            <p:cNvPicPr>
              <a:picLocks noChangeAspect="1" noChangeArrowheads="1"/>
            </p:cNvPicPr>
            <p:nvPr userDrawn="1"/>
          </p:nvPicPr>
          <p:blipFill rotWithShape="1">
            <a:blip r:embed="rId15" cstate="print">
              <a:extLst>
                <a:ext uri="{BEBA8EAE-BF5A-486C-A8C5-ECC9F3942E4B}">
                  <a14:imgProps xmlns:a14="http://schemas.microsoft.com/office/drawing/2010/main">
                    <a14:imgLayer r:embed="rId16">
                      <a14:imgEffect>
                        <a14:backgroundRemoval t="4103" b="100000" l="0" r="98420">
                          <a14:foregroundMark x1="1580" y1="82051" x2="48533" y2="80000"/>
                          <a14:foregroundMark x1="49887" y1="79487" x2="51919" y2="71795"/>
                          <a14:foregroundMark x1="57562" y1="24103" x2="66140" y2="25641"/>
                          <a14:foregroundMark x1="67043" y1="24103" x2="93905" y2="28205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5896"/>
            <a:stretch>
              <a:fillRect/>
            </a:stretch>
          </p:blipFill>
          <p:spPr bwMode="auto">
            <a:xfrm>
              <a:off x="708108" y="4826880"/>
              <a:ext cx="634479" cy="63324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24" name="组合 23"/>
          <p:cNvGrpSpPr/>
          <p:nvPr userDrawn="1"/>
        </p:nvGrpSpPr>
        <p:grpSpPr>
          <a:xfrm>
            <a:off x="6512473" y="4491060"/>
            <a:ext cx="1312312" cy="976439"/>
            <a:chOff x="30275" y="4483681"/>
            <a:chExt cx="1312312" cy="976439"/>
          </a:xfrm>
        </p:grpSpPr>
        <p:pic>
          <p:nvPicPr>
            <p:cNvPr id="25" name="Picture 4" descr="http://pic.51yuansu.com/pic/cover/00/03/54/5722c3a101128_610.jpg"/>
            <p:cNvPicPr>
              <a:picLocks noChangeAspect="1" noChangeArrowheads="1"/>
            </p:cNvPicPr>
            <p:nvPr userDrawn="1"/>
          </p:nvPicPr>
          <p:blipFill rotWithShape="1">
            <a:blip r:embed="rId13" cstate="print">
              <a:extLst>
                <a:ext uri="{BEBA8EAE-BF5A-486C-A8C5-ECC9F3942E4B}">
                  <a14:imgProps xmlns:a14="http://schemas.microsoft.com/office/drawing/2010/main">
                    <a14:imgLayer r:embed="rId14">
                      <a14:imgEffect>
                        <a14:backgroundRemoval t="4103" b="100000" l="0" r="98420">
                          <a14:foregroundMark x1="1580" y1="82051" x2="48533" y2="80000"/>
                          <a14:foregroundMark x1="49887" y1="79487" x2="51919" y2="71795"/>
                          <a14:foregroundMark x1="57562" y1="24103" x2="66140" y2="25641"/>
                          <a14:foregroundMark x1="67043" y1="24103" x2="93905" y2="28205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43603"/>
            <a:stretch>
              <a:fillRect/>
            </a:stretch>
          </p:blipFill>
          <p:spPr bwMode="auto">
            <a:xfrm>
              <a:off x="30275" y="4483681"/>
              <a:ext cx="811321" cy="63324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6" name="Picture 4" descr="http://pic.51yuansu.com/pic/cover/00/03/54/5722c3a101128_610.jpg"/>
            <p:cNvPicPr>
              <a:picLocks noChangeAspect="1" noChangeArrowheads="1"/>
            </p:cNvPicPr>
            <p:nvPr userDrawn="1"/>
          </p:nvPicPr>
          <p:blipFill rotWithShape="1">
            <a:blip r:embed="rId15" cstate="print">
              <a:extLst>
                <a:ext uri="{BEBA8EAE-BF5A-486C-A8C5-ECC9F3942E4B}">
                  <a14:imgProps xmlns:a14="http://schemas.microsoft.com/office/drawing/2010/main">
                    <a14:imgLayer r:embed="rId16">
                      <a14:imgEffect>
                        <a14:backgroundRemoval t="4103" b="100000" l="0" r="98420">
                          <a14:foregroundMark x1="1580" y1="82051" x2="48533" y2="80000"/>
                          <a14:foregroundMark x1="49887" y1="79487" x2="51919" y2="71795"/>
                          <a14:foregroundMark x1="57562" y1="24103" x2="66140" y2="25641"/>
                          <a14:foregroundMark x1="67043" y1="24103" x2="93905" y2="28205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5896"/>
            <a:stretch>
              <a:fillRect/>
            </a:stretch>
          </p:blipFill>
          <p:spPr bwMode="auto">
            <a:xfrm>
              <a:off x="708108" y="4826880"/>
              <a:ext cx="634479" cy="63324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5" name="组合 4"/>
          <p:cNvGrpSpPr/>
          <p:nvPr userDrawn="1"/>
        </p:nvGrpSpPr>
        <p:grpSpPr>
          <a:xfrm>
            <a:off x="7846462" y="4472085"/>
            <a:ext cx="1312312" cy="976439"/>
            <a:chOff x="30275" y="4483681"/>
            <a:chExt cx="1312312" cy="976439"/>
          </a:xfrm>
        </p:grpSpPr>
        <p:pic>
          <p:nvPicPr>
            <p:cNvPr id="6" name="Picture 4" descr="http://pic.51yuansu.com/pic/cover/00/03/54/5722c3a101128_610.jpg"/>
            <p:cNvPicPr>
              <a:picLocks noChangeAspect="1" noChangeArrowheads="1"/>
            </p:cNvPicPr>
            <p:nvPr userDrawn="1"/>
          </p:nvPicPr>
          <p:blipFill rotWithShape="1">
            <a:blip r:embed="rId13" cstate="print">
              <a:extLst>
                <a:ext uri="{BEBA8EAE-BF5A-486C-A8C5-ECC9F3942E4B}">
                  <a14:imgProps xmlns:a14="http://schemas.microsoft.com/office/drawing/2010/main">
                    <a14:imgLayer r:embed="rId14">
                      <a14:imgEffect>
                        <a14:backgroundRemoval t="4103" b="100000" l="0" r="98420">
                          <a14:foregroundMark x1="1580" y1="82051" x2="48533" y2="80000"/>
                          <a14:foregroundMark x1="49887" y1="79487" x2="51919" y2="71795"/>
                          <a14:foregroundMark x1="57562" y1="24103" x2="66140" y2="25641"/>
                          <a14:foregroundMark x1="67043" y1="24103" x2="93905" y2="28205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43603"/>
            <a:stretch>
              <a:fillRect/>
            </a:stretch>
          </p:blipFill>
          <p:spPr bwMode="auto">
            <a:xfrm>
              <a:off x="30275" y="4483681"/>
              <a:ext cx="811321" cy="63324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8" name="Picture 4" descr="http://pic.51yuansu.com/pic/cover/00/03/54/5722c3a101128_610.jpg"/>
            <p:cNvPicPr>
              <a:picLocks noChangeAspect="1" noChangeArrowheads="1"/>
            </p:cNvPicPr>
            <p:nvPr userDrawn="1"/>
          </p:nvPicPr>
          <p:blipFill rotWithShape="1">
            <a:blip r:embed="rId15" cstate="print">
              <a:extLst>
                <a:ext uri="{BEBA8EAE-BF5A-486C-A8C5-ECC9F3942E4B}">
                  <a14:imgProps xmlns:a14="http://schemas.microsoft.com/office/drawing/2010/main">
                    <a14:imgLayer r:embed="rId16">
                      <a14:imgEffect>
                        <a14:backgroundRemoval t="4103" b="100000" l="0" r="98420">
                          <a14:foregroundMark x1="1580" y1="82051" x2="48533" y2="80000"/>
                          <a14:foregroundMark x1="49887" y1="79487" x2="51919" y2="71795"/>
                          <a14:foregroundMark x1="57562" y1="24103" x2="66140" y2="25641"/>
                          <a14:foregroundMark x1="67043" y1="24103" x2="93905" y2="28205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5896"/>
            <a:stretch>
              <a:fillRect/>
            </a:stretch>
          </p:blipFill>
          <p:spPr bwMode="auto">
            <a:xfrm>
              <a:off x="708108" y="4826880"/>
              <a:ext cx="634479" cy="63324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</p:sldLayoutIdLst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xStyles>
    <p:titleStyle>
      <a:lvl1pPr algn="ctr" defTabSz="685800" rtl="0" eaLnBrk="1" latinLnBrk="0" hangingPunct="1"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6858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530" indent="-214630" algn="l" defTabSz="6858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spcBef>
          <a:spcPct val="200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spcBef>
          <a:spcPct val="20000"/>
        </a:spcBef>
        <a:buFont typeface="Arial" panose="020B0604020202020204" pitchFamily="34" charset="0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spcBef>
          <a:spcPct val="20000"/>
        </a:spcBef>
        <a:buFont typeface="Arial" panose="020B0604020202020204" pitchFamily="34" charset="0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spcBef>
          <a:spcPct val="2000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spcBef>
          <a:spcPct val="2000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spcBef>
          <a:spcPct val="2000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spcBef>
          <a:spcPct val="2000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5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9.png"/><Relationship Id="rId5" Type="http://schemas.openxmlformats.org/officeDocument/2006/relationships/image" Target="../media/image1.png"/><Relationship Id="rId4" Type="http://schemas.openxmlformats.org/officeDocument/2006/relationships/image" Target="../media/image8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&#36164;&#26009;&#38142;&#25509;/&#35270;&#39057;/&#35270;&#39057;&#65306;&#29492;&#29579;&#20986;&#19990;.mp4" TargetMode="External"/><Relationship Id="rId2" Type="http://schemas.openxmlformats.org/officeDocument/2006/relationships/image" Target="../media/image10.emf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12.GIF"/><Relationship Id="rId4" Type="http://schemas.openxmlformats.org/officeDocument/2006/relationships/image" Target="../media/image11.GIF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GIF"/><Relationship Id="rId3" Type="http://schemas.openxmlformats.org/officeDocument/2006/relationships/image" Target="../media/image15.png"/><Relationship Id="rId7" Type="http://schemas.openxmlformats.org/officeDocument/2006/relationships/image" Target="../media/image18.jpeg"/><Relationship Id="rId2" Type="http://schemas.openxmlformats.org/officeDocument/2006/relationships/image" Target="../media/image14.emf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7.jpeg"/><Relationship Id="rId5" Type="http://schemas.openxmlformats.org/officeDocument/2006/relationships/image" Target="../media/image16.jpeg"/><Relationship Id="rId4" Type="http://schemas.openxmlformats.org/officeDocument/2006/relationships/hyperlink" Target="&#36164;&#26009;&#38142;&#25509;/&#35270;&#39057;/&#19971;&#24425;&#20116;&#19979;&#35838;&#25991;&#26391;&#35835;7&#29492;&#29579;&#20986;&#19990;.mp4" TargetMode="Externa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em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9.emf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25.png"/><Relationship Id="rId5" Type="http://schemas.microsoft.com/office/2007/relationships/hdphoto" Target="../media/hdphoto5.wdp"/><Relationship Id="rId4" Type="http://schemas.openxmlformats.org/officeDocument/2006/relationships/image" Target="../media/image24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28.jpe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25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slideLayout" Target="../slideLayouts/slideLayout4.xml"/><Relationship Id="rId1" Type="http://schemas.openxmlformats.org/officeDocument/2006/relationships/tags" Target="../tags/tag2.xml"/><Relationship Id="rId4" Type="http://schemas.openxmlformats.org/officeDocument/2006/relationships/image" Target="../media/image34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hyperlink" Target="&#36164;&#26009;&#38142;&#25509;/&#35270;&#39057;/&#35270;&#39057;&#65306;&#20247;&#29492;&#25308;&#29579;.mp4" TargetMode="External"/><Relationship Id="rId2" Type="http://schemas.openxmlformats.org/officeDocument/2006/relationships/image" Target="../media/image10.emf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2.GIF"/><Relationship Id="rId5" Type="http://schemas.openxmlformats.org/officeDocument/2006/relationships/hyperlink" Target="&#19971;&#24425;&#19968;&#24180;&#32423;&#19978;&#35838;&#25991;&#26391;&#35835;&#35782;&#23383;3&#21475;&#32819;&#30446;&#9312;.mp4" TargetMode="External"/><Relationship Id="rId4" Type="http://schemas.openxmlformats.org/officeDocument/2006/relationships/image" Target="../media/image35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6.emf"/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eg"/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40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tags" Target="../tags/tag5.xml"/><Relationship Id="rId7" Type="http://schemas.openxmlformats.org/officeDocument/2006/relationships/slideLayout" Target="../slideLayouts/slideLayout1.xml"/><Relationship Id="rId2" Type="http://schemas.openxmlformats.org/officeDocument/2006/relationships/tags" Target="../tags/tag4.xml"/><Relationship Id="rId1" Type="http://schemas.openxmlformats.org/officeDocument/2006/relationships/tags" Target="../tags/tag3.xml"/><Relationship Id="rId6" Type="http://schemas.openxmlformats.org/officeDocument/2006/relationships/tags" Target="../tags/tag8.xml"/><Relationship Id="rId5" Type="http://schemas.openxmlformats.org/officeDocument/2006/relationships/tags" Target="../tags/tag7.xml"/><Relationship Id="rId4" Type="http://schemas.openxmlformats.org/officeDocument/2006/relationships/tags" Target="../tags/tag6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hyperlink" Target="&#36164;&#26009;&#38142;&#25509;/&#35270;&#39057;/&#35270;&#39057;&#65306;&#29492;&#29579;&#36827;&#20986;&#27700;&#24088;&#27934;.mp4" TargetMode="External"/><Relationship Id="rId2" Type="http://schemas.openxmlformats.org/officeDocument/2006/relationships/image" Target="../media/image10.emf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43.jpeg"/><Relationship Id="rId5" Type="http://schemas.openxmlformats.org/officeDocument/2006/relationships/image" Target="../media/image12.GIF"/><Relationship Id="rId4" Type="http://schemas.openxmlformats.org/officeDocument/2006/relationships/image" Target="../media/image45.jpeg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46.jpeg"/><Relationship Id="rId1" Type="http://schemas.openxmlformats.org/officeDocument/2006/relationships/slideLayout" Target="../slideLayouts/slideLayout3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3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3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3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3.xml"/></Relationships>
</file>

<file path=ppt/slides/_rels/slide31.xml.rels><?xml version="1.0" encoding="UTF-8" standalone="yes"?>
<Relationships xmlns="http://schemas.openxmlformats.org/package/2006/relationships"><Relationship Id="rId3" Type="http://schemas.microsoft.com/office/2007/relationships/hdphoto" Target="../media/hdphoto6.wdp"/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3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emf"/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emf"/><Relationship Id="rId1" Type="http://schemas.openxmlformats.org/officeDocument/2006/relationships/slideLayout" Target="../slideLayouts/slideLayout3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2" Type="http://schemas.openxmlformats.org/officeDocument/2006/relationships/image" Target="../media/image52.jpeg"/><Relationship Id="rId1" Type="http://schemas.openxmlformats.org/officeDocument/2006/relationships/slideLayout" Target="../slideLayouts/slideLayout3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jpeg"/><Relationship Id="rId1" Type="http://schemas.openxmlformats.org/officeDocument/2006/relationships/slideLayout" Target="../slideLayouts/slideLayout3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5.jpeg"/><Relationship Id="rId1" Type="http://schemas.openxmlformats.org/officeDocument/2006/relationships/slideLayout" Target="../slideLayouts/slideLayout3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png"/><Relationship Id="rId2" Type="http://schemas.openxmlformats.org/officeDocument/2006/relationships/image" Target="../media/image56.emf"/><Relationship Id="rId1" Type="http://schemas.openxmlformats.org/officeDocument/2006/relationships/slideLayout" Target="../slideLayouts/slideLayout4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png"/><Relationship Id="rId2" Type="http://schemas.openxmlformats.org/officeDocument/2006/relationships/image" Target="../media/image58.jpe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60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2">
            <a:lum/>
          </a:blip>
          <a:srcRect/>
          <a:stretch>
            <a:fillRect t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724128" y="925241"/>
            <a:ext cx="250393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2400" dirty="0">
                <a:solidFill>
                  <a:srgbClr val="FF0000"/>
                </a:solidFill>
              </a:rPr>
              <a:t>QQ</a:t>
            </a:r>
            <a:r>
              <a:rPr lang="zh-CN" altLang="en-US" sz="2400" dirty="0">
                <a:solidFill>
                  <a:srgbClr val="FF0000"/>
                </a:solidFill>
              </a:rPr>
              <a:t>：</a:t>
            </a:r>
            <a:r>
              <a:rPr lang="en-US" altLang="zh-CN" sz="2400" dirty="0">
                <a:solidFill>
                  <a:srgbClr val="FF0000"/>
                </a:solidFill>
              </a:rPr>
              <a:t>263900239</a:t>
            </a:r>
            <a:endParaRPr lang="zh-CN" altLang="en-US" sz="2400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3">
            <a:lum/>
          </a:blip>
          <a:srcRect/>
          <a:stretch>
            <a:fillRect t="-13000" b="-1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 rotWithShape="1">
          <a:blip r:embed="rId4"/>
          <a:srcRect r="7476" b="17220"/>
          <a:stretch>
            <a:fillRect/>
          </a:stretch>
        </p:blipFill>
        <p:spPr>
          <a:xfrm>
            <a:off x="0" y="-1"/>
            <a:ext cx="9144000" cy="5143501"/>
          </a:xfrm>
          <a:prstGeom prst="rect">
            <a:avLst/>
          </a:prstGeom>
        </p:spPr>
      </p:pic>
      <p:sp>
        <p:nvSpPr>
          <p:cNvPr id="17" name="TextBox 48"/>
          <p:cNvSpPr txBox="1"/>
          <p:nvPr/>
        </p:nvSpPr>
        <p:spPr>
          <a:xfrm>
            <a:off x="323528" y="1491630"/>
            <a:ext cx="5328592" cy="1177245"/>
          </a:xfrm>
          <a:prstGeom prst="rect">
            <a:avLst/>
          </a:prstGeom>
          <a:solidFill>
            <a:schemeClr val="bg1">
              <a:alpha val="77000"/>
            </a:schemeClr>
          </a:solidFill>
          <a:ln w="19050">
            <a:noFill/>
          </a:ln>
          <a:effectLst>
            <a:softEdge rad="31750"/>
          </a:effectLst>
        </p:spPr>
        <p:txBody>
          <a:bodyPr wrap="square" lIns="68580" tIns="34290" rIns="68580" bIns="34290" rtlCol="0">
            <a:spAutoFit/>
          </a:bodyPr>
          <a:lstStyle/>
          <a:p>
            <a:r>
              <a:rPr lang="en-US" altLang="zh-CN" sz="7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宋体" panose="02010600030101010101" pitchFamily="2" charset="-122"/>
                <a:ea typeface="宋体" panose="02010600030101010101" pitchFamily="2" charset="-122"/>
              </a:rPr>
              <a:t>   </a:t>
            </a:r>
            <a:r>
              <a:rPr lang="zh-CN" altLang="en-US" sz="7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宋体" panose="02010600030101010101" pitchFamily="2" charset="-122"/>
                <a:ea typeface="宋体" panose="02010600030101010101" pitchFamily="2" charset="-122"/>
              </a:rPr>
              <a:t>猴王出世</a:t>
            </a:r>
          </a:p>
        </p:txBody>
      </p:sp>
      <p:sp>
        <p:nvSpPr>
          <p:cNvPr id="14" name="TextBox 20"/>
          <p:cNvSpPr txBox="1"/>
          <p:nvPr/>
        </p:nvSpPr>
        <p:spPr>
          <a:xfrm>
            <a:off x="99913" y="195485"/>
            <a:ext cx="2741456" cy="430887"/>
          </a:xfrm>
          <a:prstGeom prst="rect">
            <a:avLst/>
          </a:prstGeom>
          <a:noFill/>
        </p:spPr>
        <p:txBody>
          <a:bodyPr wrap="none">
            <a:spAutoFit/>
          </a:bodyPr>
          <a:lstStyle>
            <a:defPPr>
              <a:defRPr lang="zh-CN"/>
            </a:defPPr>
            <a:lvl1pPr algn="l" defTabSz="685800" rtl="0" fontAlgn="base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1pPr>
            <a:lvl2pPr marL="342900" indent="114300" algn="l" defTabSz="685800" rtl="0" fontAlgn="base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2pPr>
            <a:lvl3pPr marL="685800" indent="228600" algn="l" defTabSz="685800" rtl="0" fontAlgn="base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3pPr>
            <a:lvl4pPr marL="1028700" indent="342900" algn="l" defTabSz="685800" rtl="0" fontAlgn="base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4pPr>
            <a:lvl5pPr marL="1371600" indent="457200" algn="l" defTabSz="685800" rtl="0" fontAlgn="base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sz="1400"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sz="1400"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sz="1400"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sz="1400"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>
              <a:defRPr/>
            </a:pPr>
            <a:r>
              <a:rPr lang="zh-CN" altLang="en-US" sz="22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语文  五年级  下册</a:t>
            </a:r>
          </a:p>
        </p:txBody>
      </p:sp>
      <p:pic>
        <p:nvPicPr>
          <p:cNvPr id="7" name="图片 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00279" y="106633"/>
            <a:ext cx="1277707" cy="502220"/>
          </a:xfrm>
          <a:prstGeom prst="rect">
            <a:avLst/>
          </a:prstGeom>
        </p:spPr>
      </p:pic>
      <p:grpSp>
        <p:nvGrpSpPr>
          <p:cNvPr id="8" name="组合 7"/>
          <p:cNvGrpSpPr/>
          <p:nvPr/>
        </p:nvGrpSpPr>
        <p:grpSpPr>
          <a:xfrm>
            <a:off x="392012" y="1275493"/>
            <a:ext cx="1659708" cy="1368265"/>
            <a:chOff x="1688305" y="1657350"/>
            <a:chExt cx="1659708" cy="1368265"/>
          </a:xfrm>
        </p:grpSpPr>
        <p:pic>
          <p:nvPicPr>
            <p:cNvPr id="9" name="图片 8"/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688305" y="1950266"/>
              <a:ext cx="1083495" cy="1075349"/>
            </a:xfrm>
            <a:prstGeom prst="rect">
              <a:avLst/>
            </a:prstGeom>
          </p:spPr>
        </p:pic>
        <p:sp>
          <p:nvSpPr>
            <p:cNvPr id="13" name="文本框 6"/>
            <p:cNvSpPr txBox="1"/>
            <p:nvPr/>
          </p:nvSpPr>
          <p:spPr>
            <a:xfrm>
              <a:off x="1944711" y="1907360"/>
              <a:ext cx="611065" cy="110799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zh-CN"/>
              </a:defPPr>
              <a:lvl1pPr algn="l" defTabSz="685800" rtl="0" fontAlgn="base">
                <a:spcBef>
                  <a:spcPct val="0"/>
                </a:spcBef>
                <a:spcAft>
                  <a:spcPct val="0"/>
                </a:spcAft>
                <a:defRPr sz="1400"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1pPr>
              <a:lvl2pPr marL="342900" indent="114300" algn="l" defTabSz="685800" rtl="0" fontAlgn="base">
                <a:spcBef>
                  <a:spcPct val="0"/>
                </a:spcBef>
                <a:spcAft>
                  <a:spcPct val="0"/>
                </a:spcAft>
                <a:defRPr sz="1400"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2pPr>
              <a:lvl3pPr marL="685800" indent="228600" algn="l" defTabSz="685800" rtl="0" fontAlgn="base">
                <a:spcBef>
                  <a:spcPct val="0"/>
                </a:spcBef>
                <a:spcAft>
                  <a:spcPct val="0"/>
                </a:spcAft>
                <a:defRPr sz="1400"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3pPr>
              <a:lvl4pPr marL="1028700" indent="342900" algn="l" defTabSz="685800" rtl="0" fontAlgn="base">
                <a:spcBef>
                  <a:spcPct val="0"/>
                </a:spcBef>
                <a:spcAft>
                  <a:spcPct val="0"/>
                </a:spcAft>
                <a:defRPr sz="1400"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4pPr>
              <a:lvl5pPr marL="1371600" indent="457200" algn="l" defTabSz="685800" rtl="0" fontAlgn="base">
                <a:spcBef>
                  <a:spcPct val="0"/>
                </a:spcBef>
                <a:spcAft>
                  <a:spcPct val="0"/>
                </a:spcAft>
                <a:defRPr sz="1400"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sz="1400"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sz="1400"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sz="1400"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sz="1400"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fontAlgn="auto">
                <a:spcBef>
                  <a:spcPts val="0"/>
                </a:spcBef>
                <a:spcAft>
                  <a:spcPts val="0"/>
                </a:spcAft>
              </a:pPr>
              <a:r>
                <a:rPr kumimoji="1" lang="en-US" altLang="zh-CN" sz="6600" b="1">
                  <a:solidFill>
                    <a:srgbClr val="92D050"/>
                  </a:solidFill>
                  <a:latin typeface="宋体" panose="02010600030101010101" pitchFamily="2" charset="-122"/>
                </a:rPr>
                <a:t>7</a:t>
              </a:r>
              <a:endParaRPr kumimoji="1" lang="zh-CN" altLang="en-US" sz="7200" b="1" dirty="0">
                <a:solidFill>
                  <a:srgbClr val="92D050"/>
                </a:solidFill>
                <a:latin typeface="宋体" panose="02010600030101010101" pitchFamily="2" charset="-122"/>
              </a:endParaRPr>
            </a:p>
          </p:txBody>
        </p:sp>
        <p:sp>
          <p:nvSpPr>
            <p:cNvPr id="15" name="标题 1"/>
            <p:cNvSpPr txBox="1"/>
            <p:nvPr/>
          </p:nvSpPr>
          <p:spPr>
            <a:xfrm>
              <a:off x="2438400" y="1657350"/>
              <a:ext cx="909613" cy="1076573"/>
            </a:xfrm>
            <a:prstGeom prst="rect">
              <a:avLst/>
            </a:prstGeom>
            <a:noFill/>
            <a:ln w="12700">
              <a:noFill/>
            </a:ln>
          </p:spPr>
          <p:txBody>
            <a:bodyPr anchor="t"/>
            <a:lstStyle>
              <a:defPPr>
                <a:defRPr lang="zh-CN"/>
              </a:defPPr>
              <a:lvl1pPr algn="l" defTabSz="685800" rtl="0" fontAlgn="base">
                <a:spcBef>
                  <a:spcPct val="0"/>
                </a:spcBef>
                <a:spcAft>
                  <a:spcPct val="0"/>
                </a:spcAft>
                <a:defRPr sz="1400"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1pPr>
              <a:lvl2pPr marL="342900" indent="114300" algn="l" defTabSz="685800" rtl="0" fontAlgn="base">
                <a:spcBef>
                  <a:spcPct val="0"/>
                </a:spcBef>
                <a:spcAft>
                  <a:spcPct val="0"/>
                </a:spcAft>
                <a:defRPr sz="1400"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2pPr>
              <a:lvl3pPr marL="685800" indent="228600" algn="l" defTabSz="685800" rtl="0" fontAlgn="base">
                <a:spcBef>
                  <a:spcPct val="0"/>
                </a:spcBef>
                <a:spcAft>
                  <a:spcPct val="0"/>
                </a:spcAft>
                <a:defRPr sz="1400"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3pPr>
              <a:lvl4pPr marL="1028700" indent="342900" algn="l" defTabSz="685800" rtl="0" fontAlgn="base">
                <a:spcBef>
                  <a:spcPct val="0"/>
                </a:spcBef>
                <a:spcAft>
                  <a:spcPct val="0"/>
                </a:spcAft>
                <a:defRPr sz="1400"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4pPr>
              <a:lvl5pPr marL="1371600" indent="457200" algn="l" defTabSz="685800" rtl="0" fontAlgn="base">
                <a:spcBef>
                  <a:spcPct val="0"/>
                </a:spcBef>
                <a:spcAft>
                  <a:spcPct val="0"/>
                </a:spcAft>
                <a:defRPr sz="1400"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sz="1400"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sz="1400"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sz="1400"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sz="1400"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algn="dist" fontAlgn="auto">
                <a:spcBef>
                  <a:spcPts val="0"/>
                </a:spcBef>
                <a:spcAft>
                  <a:spcPts val="0"/>
                </a:spcAft>
                <a:buFont typeface="Arial" panose="020B0604020202020204" pitchFamily="34" charset="0"/>
                <a:buNone/>
              </a:pPr>
              <a:r>
                <a:rPr lang="zh-CN" altLang="en-US" sz="4000" b="1" dirty="0">
                  <a:solidFill>
                    <a:prstClr val="black"/>
                  </a:solidFill>
                  <a:latin typeface="宋体" panose="02010600030101010101" pitchFamily="2" charset="-122"/>
                </a:rPr>
                <a:t>*</a:t>
              </a: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组合 6"/>
          <p:cNvGrpSpPr/>
          <p:nvPr/>
        </p:nvGrpSpPr>
        <p:grpSpPr>
          <a:xfrm>
            <a:off x="2699792" y="1659363"/>
            <a:ext cx="3065287" cy="3144636"/>
            <a:chOff x="2987824" y="1659363"/>
            <a:chExt cx="3065287" cy="3144636"/>
          </a:xfrm>
        </p:grpSpPr>
        <p:pic>
          <p:nvPicPr>
            <p:cNvPr id="6" name="图片 5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2987824" y="1659363"/>
              <a:ext cx="3065287" cy="3144636"/>
            </a:xfrm>
            <a:prstGeom prst="rect">
              <a:avLst/>
            </a:prstGeom>
          </p:spPr>
        </p:pic>
        <p:pic>
          <p:nvPicPr>
            <p:cNvPr id="2" name="图片 1">
              <a:hlinkClick r:id="rId3" action="ppaction://hlinkfile"/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117131" y="1682142"/>
              <a:ext cx="2814448" cy="2730015"/>
            </a:xfrm>
            <a:prstGeom prst="rect">
              <a:avLst/>
            </a:prstGeom>
          </p:spPr>
        </p:pic>
      </p:grpSp>
      <p:sp>
        <p:nvSpPr>
          <p:cNvPr id="3" name="矩形 2"/>
          <p:cNvSpPr/>
          <p:nvPr/>
        </p:nvSpPr>
        <p:spPr>
          <a:xfrm>
            <a:off x="5940152" y="1757010"/>
            <a:ext cx="460284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2400" b="1">
                <a:solidFill>
                  <a:srgbClr val="00B05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仿宋" panose="02010609060101010101" pitchFamily="49" charset="-122"/>
                <a:ea typeface="仿宋" panose="02010609060101010101" pitchFamily="49" charset="-122"/>
                <a:sym typeface="+mn-ea"/>
              </a:rPr>
              <a:t>点</a:t>
            </a:r>
            <a:endParaRPr lang="en-US" altLang="zh-CN" sz="2400" b="1">
              <a:solidFill>
                <a:srgbClr val="00B050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仿宋" panose="02010609060101010101" pitchFamily="49" charset="-122"/>
              <a:ea typeface="仿宋" panose="02010609060101010101" pitchFamily="49" charset="-122"/>
              <a:sym typeface="+mn-ea"/>
            </a:endParaRPr>
          </a:p>
          <a:p>
            <a:r>
              <a:rPr lang="zh-CN" altLang="en-US" sz="2400" b="1">
                <a:solidFill>
                  <a:srgbClr val="00B05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仿宋" panose="02010609060101010101" pitchFamily="49" charset="-122"/>
                <a:ea typeface="仿宋" panose="02010609060101010101" pitchFamily="49" charset="-122"/>
                <a:sym typeface="+mn-ea"/>
              </a:rPr>
              <a:t>击</a:t>
            </a:r>
            <a:endParaRPr lang="en-US" altLang="zh-CN" sz="2400" b="1">
              <a:solidFill>
                <a:srgbClr val="00B050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仿宋" panose="02010609060101010101" pitchFamily="49" charset="-122"/>
              <a:ea typeface="仿宋" panose="02010609060101010101" pitchFamily="49" charset="-122"/>
              <a:sym typeface="+mn-ea"/>
            </a:endParaRPr>
          </a:p>
          <a:p>
            <a:r>
              <a:rPr lang="zh-CN" altLang="en-US" sz="2400" b="1">
                <a:solidFill>
                  <a:srgbClr val="00B05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仿宋" panose="02010609060101010101" pitchFamily="49" charset="-122"/>
                <a:ea typeface="仿宋" panose="02010609060101010101" pitchFamily="49" charset="-122"/>
                <a:sym typeface="+mn-ea"/>
              </a:rPr>
              <a:t>图</a:t>
            </a:r>
            <a:endParaRPr lang="en-US" altLang="zh-CN" sz="2400" b="1">
              <a:solidFill>
                <a:srgbClr val="00B050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仿宋" panose="02010609060101010101" pitchFamily="49" charset="-122"/>
              <a:ea typeface="仿宋" panose="02010609060101010101" pitchFamily="49" charset="-122"/>
              <a:sym typeface="+mn-ea"/>
            </a:endParaRPr>
          </a:p>
          <a:p>
            <a:r>
              <a:rPr lang="zh-CN" altLang="en-US" sz="2400" b="1">
                <a:solidFill>
                  <a:srgbClr val="00B05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仿宋" panose="02010609060101010101" pitchFamily="49" charset="-122"/>
                <a:ea typeface="仿宋" panose="02010609060101010101" pitchFamily="49" charset="-122"/>
                <a:sym typeface="+mn-ea"/>
              </a:rPr>
              <a:t>片观</a:t>
            </a:r>
            <a:endParaRPr lang="en-US" altLang="zh-CN" sz="2400" b="1">
              <a:solidFill>
                <a:srgbClr val="00B050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仿宋" panose="02010609060101010101" pitchFamily="49" charset="-122"/>
              <a:ea typeface="仿宋" panose="02010609060101010101" pitchFamily="49" charset="-122"/>
              <a:sym typeface="+mn-ea"/>
            </a:endParaRPr>
          </a:p>
          <a:p>
            <a:r>
              <a:rPr lang="zh-CN" altLang="en-US" sz="2400" b="1">
                <a:solidFill>
                  <a:srgbClr val="00B05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仿宋" panose="02010609060101010101" pitchFamily="49" charset="-122"/>
                <a:ea typeface="仿宋" panose="02010609060101010101" pitchFamily="49" charset="-122"/>
                <a:sym typeface="+mn-ea"/>
              </a:rPr>
              <a:t>看</a:t>
            </a:r>
            <a:endParaRPr lang="en-US" altLang="zh-CN" sz="2400" b="1">
              <a:solidFill>
                <a:srgbClr val="00B050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仿宋" panose="02010609060101010101" pitchFamily="49" charset="-122"/>
              <a:ea typeface="仿宋" panose="02010609060101010101" pitchFamily="49" charset="-122"/>
              <a:sym typeface="+mn-ea"/>
            </a:endParaRPr>
          </a:p>
          <a:p>
            <a:r>
              <a:rPr lang="zh-CN" altLang="en-US" sz="2400" b="1">
                <a:solidFill>
                  <a:srgbClr val="00B05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仿宋" panose="02010609060101010101" pitchFamily="49" charset="-122"/>
                <a:ea typeface="仿宋" panose="02010609060101010101" pitchFamily="49" charset="-122"/>
                <a:sym typeface="+mn-ea"/>
              </a:rPr>
              <a:t>视</a:t>
            </a:r>
            <a:endParaRPr lang="en-US" altLang="zh-CN" sz="2400" b="1">
              <a:solidFill>
                <a:srgbClr val="00B050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仿宋" panose="02010609060101010101" pitchFamily="49" charset="-122"/>
              <a:ea typeface="仿宋" panose="02010609060101010101" pitchFamily="49" charset="-122"/>
              <a:sym typeface="+mn-ea"/>
            </a:endParaRPr>
          </a:p>
          <a:p>
            <a:r>
              <a:rPr lang="zh-CN" altLang="en-US" sz="2400" b="1">
                <a:solidFill>
                  <a:srgbClr val="00B05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仿宋" panose="02010609060101010101" pitchFamily="49" charset="-122"/>
                <a:ea typeface="仿宋" panose="02010609060101010101" pitchFamily="49" charset="-122"/>
                <a:sym typeface="+mn-ea"/>
              </a:rPr>
              <a:t>频</a:t>
            </a:r>
            <a:endParaRPr lang="zh-CN" altLang="en-US" sz="1200" dirty="0">
              <a:solidFill>
                <a:srgbClr val="00B050"/>
              </a:solidFill>
              <a:latin typeface="仿宋" panose="02010609060101010101" pitchFamily="49" charset="-122"/>
              <a:ea typeface="仿宋" panose="02010609060101010101" pitchFamily="49" charset="-122"/>
            </a:endParaRPr>
          </a:p>
        </p:txBody>
      </p:sp>
      <p:sp>
        <p:nvSpPr>
          <p:cNvPr id="4" name="矩形 5"/>
          <p:cNvSpPr>
            <a:spLocks noChangeArrowheads="1"/>
          </p:cNvSpPr>
          <p:nvPr/>
        </p:nvSpPr>
        <p:spPr bwMode="auto">
          <a:xfrm>
            <a:off x="362792" y="452262"/>
            <a:ext cx="8418416" cy="1195712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>
            <a:spAutoFit/>
          </a:bodyPr>
          <a:lstStyle/>
          <a:p>
            <a:pPr eaLnBrk="1" hangingPunct="1">
              <a:lnSpc>
                <a:spcPct val="120000"/>
              </a:lnSpc>
            </a:pPr>
            <a:r>
              <a:rPr lang="en-US" altLang="zh-CN" sz="3200" b="1" dirty="0">
                <a:latin typeface="黑体" panose="02010609060101010101" pitchFamily="49" charset="-122"/>
                <a:ea typeface="黑体" panose="02010609060101010101" pitchFamily="49" charset="-122"/>
              </a:rPr>
              <a:t>    </a:t>
            </a:r>
            <a:r>
              <a:rPr lang="zh-CN" altLang="en-US" sz="3200" b="1" dirty="0">
                <a:latin typeface="黑体" panose="02010609060101010101" pitchFamily="49" charset="-122"/>
                <a:ea typeface="黑体" panose="02010609060101010101" pitchFamily="49" charset="-122"/>
              </a:rPr>
              <a:t>你知道“猴王出世”的故事吗？观看片段，说说自己的感受吧！</a:t>
            </a:r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359628">
            <a:off x="5113755" y="3012702"/>
            <a:ext cx="1059582" cy="1059582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5"/>
          <p:cNvSpPr>
            <a:spLocks noChangeArrowheads="1"/>
          </p:cNvSpPr>
          <p:nvPr/>
        </p:nvSpPr>
        <p:spPr bwMode="auto">
          <a:xfrm>
            <a:off x="577796" y="1232790"/>
            <a:ext cx="8286918" cy="3126049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    </a:t>
            </a:r>
            <a:r>
              <a:rPr lang="zh-CN" altLang="en-US" sz="28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《西游记》</a:t>
            </a:r>
            <a:r>
              <a:rPr lang="zh-CN" altLang="zh-CN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是中国古典四大名著之一，是中国古代第一部浪漫主义的长篇神魔小说。主要描写了唐朝贞观年间孙悟空、猪八戒、沙僧、白龙马四人保护唐僧西行取经，沿途历经磨难，一路降妖伏魔，化险为夷，最后到达西天，取得真经的故事。本文节选自《西游记》第一回，作者是</a:t>
            </a:r>
            <a:r>
              <a:rPr lang="zh-CN" altLang="zh-CN" sz="2800" b="1" dirty="0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吴承恩</a:t>
            </a:r>
            <a:r>
              <a:rPr lang="zh-CN" altLang="zh-CN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。</a:t>
            </a:r>
            <a:endParaRPr lang="zh-CN" altLang="en-US" sz="28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grpSp>
        <p:nvGrpSpPr>
          <p:cNvPr id="3" name="组合 1"/>
          <p:cNvGrpSpPr/>
          <p:nvPr/>
        </p:nvGrpSpPr>
        <p:grpSpPr bwMode="auto">
          <a:xfrm>
            <a:off x="179512" y="267494"/>
            <a:ext cx="2592287" cy="846137"/>
            <a:chOff x="276564" y="307096"/>
            <a:chExt cx="2591577" cy="845775"/>
          </a:xfrm>
        </p:grpSpPr>
        <p:sp>
          <p:nvSpPr>
            <p:cNvPr id="4" name="矩形 2"/>
            <p:cNvSpPr>
              <a:spLocks noChangeArrowheads="1"/>
            </p:cNvSpPr>
            <p:nvPr/>
          </p:nvSpPr>
          <p:spPr bwMode="auto">
            <a:xfrm>
              <a:off x="755575" y="379406"/>
              <a:ext cx="2112566" cy="584525"/>
            </a:xfrm>
            <a:prstGeom prst="rect">
              <a:avLst/>
            </a:prstGeom>
            <a:solidFill>
              <a:schemeClr val="bg1">
                <a:alpha val="49019"/>
              </a:schemeClr>
            </a:solidFill>
            <a:ln w="19050">
              <a:solidFill>
                <a:srgbClr val="00B050"/>
              </a:solidFill>
              <a:prstDash val="sysDash"/>
              <a:miter lim="800000"/>
            </a:ln>
          </p:spPr>
          <p:txBody>
            <a:bodyPr wrap="squar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r" eaLnBrk="1" hangingPunct="1">
                <a:spcBef>
                  <a:spcPct val="0"/>
                </a:spcBef>
                <a:buFontTx/>
                <a:buNone/>
              </a:pPr>
              <a:r>
                <a:rPr lang="zh-CN" altLang="en-US" b="1">
                  <a:solidFill>
                    <a:srgbClr val="0000FF"/>
                  </a:solidFill>
                  <a:latin typeface="幼圆" panose="02010509060101010101" pitchFamily="49" charset="-122"/>
                  <a:ea typeface="幼圆" panose="02010509060101010101" pitchFamily="49" charset="-122"/>
                  <a:sym typeface="+mn-ea"/>
                </a:rPr>
                <a:t>作品简介</a:t>
              </a:r>
              <a:endParaRPr lang="zh-CN" altLang="en-US" sz="1200" b="1">
                <a:solidFill>
                  <a:srgbClr val="0000FF"/>
                </a:solidFill>
                <a:latin typeface="幼圆" panose="02010509060101010101" pitchFamily="49" charset="-122"/>
                <a:ea typeface="幼圆" panose="02010509060101010101" pitchFamily="49" charset="-122"/>
              </a:endParaRPr>
            </a:p>
          </p:txBody>
        </p:sp>
        <p:pic>
          <p:nvPicPr>
            <p:cNvPr id="5" name="图片 3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9556" t="17084" r="22710" b="19420"/>
            <a:stretch>
              <a:fillRect/>
            </a:stretch>
          </p:blipFill>
          <p:spPr bwMode="auto">
            <a:xfrm flipH="1">
              <a:off x="276564" y="307096"/>
              <a:ext cx="796351" cy="8457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2627" y="224061"/>
            <a:ext cx="2270125" cy="695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图片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1802" y="233586"/>
            <a:ext cx="442912" cy="552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文本框 14">
            <a:hlinkClick r:id="rId4" action="ppaction://hlinkfile"/>
          </p:cNvPr>
          <p:cNvSpPr txBox="1"/>
          <p:nvPr/>
        </p:nvSpPr>
        <p:spPr>
          <a:xfrm>
            <a:off x="804714" y="195486"/>
            <a:ext cx="2334157" cy="623248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r>
              <a:rPr lang="zh-CN" altLang="en-US" sz="3600" b="1">
                <a:latin typeface="黑体" panose="02010609060101010101" pitchFamily="49" charset="-122"/>
                <a:ea typeface="黑体" panose="02010609060101010101" pitchFamily="49" charset="-122"/>
              </a:rPr>
              <a:t>初读课文</a:t>
            </a:r>
            <a:endParaRPr lang="zh-CN" altLang="en-US" sz="3600" b="1" dirty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grpSp>
        <p:nvGrpSpPr>
          <p:cNvPr id="10" name="组合 9"/>
          <p:cNvGrpSpPr/>
          <p:nvPr/>
        </p:nvGrpSpPr>
        <p:grpSpPr>
          <a:xfrm>
            <a:off x="827584" y="2139702"/>
            <a:ext cx="7086914" cy="2808313"/>
            <a:chOff x="813769" y="1738002"/>
            <a:chExt cx="6368041" cy="2523447"/>
          </a:xfrm>
        </p:grpSpPr>
        <p:pic>
          <p:nvPicPr>
            <p:cNvPr id="1026" name="Picture 2" descr="E:\22春\资源\图片\课本图片\7猴王出世P29.jpg"/>
            <p:cNvPicPr>
              <a:picLocks noChangeAspect="1" noChangeArrowheads="1"/>
            </p:cNvPicPr>
            <p:nvPr/>
          </p:nvPicPr>
          <p:blipFill rotWithShape="1"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714" t="5498" b="14922"/>
            <a:stretch>
              <a:fillRect/>
            </a:stretch>
          </p:blipFill>
          <p:spPr bwMode="auto">
            <a:xfrm>
              <a:off x="2915816" y="1738002"/>
              <a:ext cx="2140238" cy="252344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027" name="Picture 3" descr="E:\22春\资源\图片\课本图片\7猴王出世P30.jpg"/>
            <p:cNvPicPr>
              <a:picLocks noChangeAspect="1" noChangeArrowheads="1"/>
            </p:cNvPicPr>
            <p:nvPr/>
          </p:nvPicPr>
          <p:blipFill rotWithShape="1"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5578" r="4242" b="25782"/>
            <a:stretch>
              <a:fillRect/>
            </a:stretch>
          </p:blipFill>
          <p:spPr bwMode="auto">
            <a:xfrm>
              <a:off x="5054848" y="1738002"/>
              <a:ext cx="2126962" cy="217839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028" name="Picture 4" descr="E:\22春\资源\图片\课本图片\7猴王出世P28.jpg"/>
            <p:cNvPicPr>
              <a:picLocks noChangeAspect="1" noChangeArrowheads="1"/>
            </p:cNvPicPr>
            <p:nvPr/>
          </p:nvPicPr>
          <p:blipFill rotWithShape="1"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4985" r="3228" b="15003"/>
            <a:stretch>
              <a:fillRect/>
            </a:stretch>
          </p:blipFill>
          <p:spPr bwMode="auto">
            <a:xfrm>
              <a:off x="813769" y="1738002"/>
              <a:ext cx="2145332" cy="252344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11" name="文本框 14"/>
          <p:cNvSpPr txBox="1"/>
          <p:nvPr/>
        </p:nvSpPr>
        <p:spPr>
          <a:xfrm>
            <a:off x="3300162" y="703954"/>
            <a:ext cx="1837016" cy="321534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r>
              <a:rPr lang="zh-CN" altLang="en-US" sz="1600" b="1" dirty="0">
                <a:latin typeface="宋体" panose="02010600030101010101" pitchFamily="2" charset="-122"/>
                <a:ea typeface="宋体" panose="02010600030101010101" pitchFamily="2" charset="-122"/>
              </a:rPr>
              <a:t>点击图标，听范读</a:t>
            </a:r>
          </a:p>
        </p:txBody>
      </p:sp>
      <p:pic>
        <p:nvPicPr>
          <p:cNvPr id="12" name="图片 11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9673745">
            <a:off x="2433607" y="269413"/>
            <a:ext cx="1059582" cy="1059582"/>
          </a:xfrm>
          <a:prstGeom prst="rect">
            <a:avLst/>
          </a:prstGeom>
        </p:spPr>
      </p:pic>
      <p:sp>
        <p:nvSpPr>
          <p:cNvPr id="13" name="矩形 12"/>
          <p:cNvSpPr/>
          <p:nvPr/>
        </p:nvSpPr>
        <p:spPr>
          <a:xfrm>
            <a:off x="856548" y="1131590"/>
            <a:ext cx="7590627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zh-CN" altLang="en-US" sz="2800" kern="0" dirty="0">
                <a:latin typeface="黑体" panose="02010609060101010101" pitchFamily="49" charset="-122"/>
                <a:ea typeface="黑体" panose="02010609060101010101" pitchFamily="49" charset="-122"/>
              </a:rPr>
              <a:t>    默读课文，围绕课题“猴王出世”，说说课文出现了哪些人物，写了一件什么事。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" name="图片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0688" y="212378"/>
            <a:ext cx="431800" cy="5572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5" name="文本框 15"/>
          <p:cNvSpPr txBox="1"/>
          <p:nvPr/>
        </p:nvSpPr>
        <p:spPr>
          <a:xfrm>
            <a:off x="827088" y="123478"/>
            <a:ext cx="1934125" cy="64611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kumimoji="1" lang="zh-CN" altLang="en-US" sz="3600" b="1" dirty="0">
                <a:latin typeface="+mn-ea"/>
                <a:ea typeface="宋体" panose="02010600030101010101" pitchFamily="2" charset="-122"/>
              </a:rPr>
              <a:t>学认字</a:t>
            </a:r>
          </a:p>
        </p:txBody>
      </p:sp>
      <p:sp>
        <p:nvSpPr>
          <p:cNvPr id="60" name="矩形 59"/>
          <p:cNvSpPr/>
          <p:nvPr/>
        </p:nvSpPr>
        <p:spPr>
          <a:xfrm>
            <a:off x="786010" y="915566"/>
            <a:ext cx="973629" cy="500137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r>
              <a:rPr lang="en-US" altLang="zh-CN" sz="2800" b="1" dirty="0" err="1">
                <a:latin typeface="汉语拼音" panose="020B0604020202020204" pitchFamily="34" charset="0"/>
                <a:ea typeface="黑体" panose="02010609060101010101" pitchFamily="49" charset="-122"/>
                <a:cs typeface="汉语拼音" panose="020B0604020202020204" pitchFamily="34" charset="0"/>
              </a:rPr>
              <a:t>zhī</a:t>
            </a:r>
            <a:endParaRPr lang="zh-CN" altLang="en-US" sz="2800" b="1" dirty="0">
              <a:latin typeface="汉语拼音" panose="020B0604020202020204" pitchFamily="34" charset="0"/>
              <a:ea typeface="黑体" panose="02010609060101010101" pitchFamily="49" charset="-122"/>
              <a:cs typeface="汉语拼音" panose="020B0604020202020204" pitchFamily="34" charset="0"/>
            </a:endParaRPr>
          </a:p>
        </p:txBody>
      </p:sp>
      <p:sp>
        <p:nvSpPr>
          <p:cNvPr id="61" name="矩形 60"/>
          <p:cNvSpPr/>
          <p:nvPr/>
        </p:nvSpPr>
        <p:spPr>
          <a:xfrm>
            <a:off x="2211826" y="956547"/>
            <a:ext cx="749815" cy="500137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r>
              <a:rPr lang="en-US" altLang="zh-CN" sz="2800" b="1" dirty="0" err="1">
                <a:solidFill>
                  <a:schemeClr val="tx2"/>
                </a:solidFill>
                <a:latin typeface="汉语拼音" panose="020B0604020202020204" pitchFamily="34" charset="0"/>
                <a:ea typeface="黑体" panose="02010609060101010101" pitchFamily="49" charset="-122"/>
                <a:cs typeface="汉语拼音" panose="020B0604020202020204" pitchFamily="34" charset="0"/>
              </a:rPr>
              <a:t>suì</a:t>
            </a:r>
          </a:p>
        </p:txBody>
      </p:sp>
      <p:sp>
        <p:nvSpPr>
          <p:cNvPr id="62" name="矩形 61"/>
          <p:cNvSpPr/>
          <p:nvPr/>
        </p:nvSpPr>
        <p:spPr>
          <a:xfrm>
            <a:off x="3869760" y="987004"/>
            <a:ext cx="1062280" cy="500137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r>
              <a:rPr lang="en-US" altLang="zh-CN" sz="2800" b="1" dirty="0" err="1">
                <a:solidFill>
                  <a:schemeClr val="tx2"/>
                </a:solidFill>
                <a:latin typeface="汉语拼音" panose="020B0604020202020204" pitchFamily="34" charset="0"/>
                <a:ea typeface="黑体" panose="02010609060101010101" pitchFamily="49" charset="-122"/>
                <a:cs typeface="汉语拼音" panose="020B0604020202020204" pitchFamily="34" charset="0"/>
              </a:rPr>
              <a:t>bènɡ</a:t>
            </a:r>
          </a:p>
        </p:txBody>
      </p:sp>
      <p:sp>
        <p:nvSpPr>
          <p:cNvPr id="63" name="矩形 62"/>
          <p:cNvSpPr/>
          <p:nvPr/>
        </p:nvSpPr>
        <p:spPr>
          <a:xfrm>
            <a:off x="539553" y="2004075"/>
            <a:ext cx="1557992" cy="500137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r>
              <a:rPr lang="en-US" altLang="zh-CN" sz="2800" b="1" dirty="0" err="1" smtClean="0">
                <a:latin typeface="汉语拼音" panose="020B0604020202020204" pitchFamily="34" charset="0"/>
                <a:ea typeface="黑体" panose="02010609060101010101" pitchFamily="49" charset="-122"/>
                <a:cs typeface="汉语拼音" panose="020B0604020202020204" pitchFamily="34" charset="0"/>
              </a:rPr>
              <a:t>mí</a:t>
            </a:r>
            <a:r>
              <a:rPr lang="en-US" altLang="zh-CN" sz="2800" b="1" dirty="0">
                <a:latin typeface="汉语拼音" panose="020B0604020202020204" pitchFamily="34" charset="0"/>
                <a:ea typeface="黑体" panose="02010609060101010101" pitchFamily="49" charset="-122"/>
                <a:cs typeface="汉语拼音" panose="020B0604020202020204" pitchFamily="34" charset="0"/>
              </a:rPr>
              <a:t> </a:t>
            </a:r>
            <a:r>
              <a:rPr lang="en-US" altLang="zh-CN" sz="2800" b="1" dirty="0" err="1">
                <a:latin typeface="汉语拼音" panose="020B0604020202020204" pitchFamily="34" charset="0"/>
                <a:ea typeface="黑体" panose="02010609060101010101" pitchFamily="49" charset="-122"/>
                <a:cs typeface="汉语拼音" panose="020B0604020202020204" pitchFamily="34" charset="0"/>
              </a:rPr>
              <a:t>yuán</a:t>
            </a:r>
            <a:endParaRPr lang="zh-CN" altLang="en-US" sz="2800" b="1" dirty="0">
              <a:latin typeface="汉语拼音" panose="020B0604020202020204" pitchFamily="34" charset="0"/>
              <a:ea typeface="黑体" panose="02010609060101010101" pitchFamily="49" charset="-122"/>
              <a:cs typeface="汉语拼音" panose="020B0604020202020204" pitchFamily="34" charset="0"/>
            </a:endParaRPr>
          </a:p>
        </p:txBody>
      </p:sp>
      <p:sp>
        <p:nvSpPr>
          <p:cNvPr id="64" name="矩形 63"/>
          <p:cNvSpPr/>
          <p:nvPr/>
        </p:nvSpPr>
        <p:spPr>
          <a:xfrm>
            <a:off x="2721661" y="2012274"/>
            <a:ext cx="752678" cy="500137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r>
              <a:rPr lang="en-US" altLang="zh-CN" sz="2800" b="1" dirty="0" err="1">
                <a:latin typeface="汉语拼音" panose="020B0604020202020204" pitchFamily="34" charset="0"/>
                <a:ea typeface="黑体" panose="02010609060101010101" pitchFamily="49" charset="-122"/>
                <a:cs typeface="汉语拼音" panose="020B0604020202020204" pitchFamily="34" charset="0"/>
              </a:rPr>
              <a:t>yé</a:t>
            </a:r>
            <a:endParaRPr lang="zh-CN" altLang="en-US" sz="2800" b="1" dirty="0">
              <a:latin typeface="汉语拼音" panose="020B0604020202020204" pitchFamily="34" charset="0"/>
              <a:ea typeface="黑体" panose="02010609060101010101" pitchFamily="49" charset="-122"/>
              <a:cs typeface="汉语拼音" panose="020B0604020202020204" pitchFamily="34" charset="0"/>
            </a:endParaRPr>
          </a:p>
        </p:txBody>
      </p:sp>
      <p:sp>
        <p:nvSpPr>
          <p:cNvPr id="65" name="矩形 64"/>
          <p:cNvSpPr/>
          <p:nvPr/>
        </p:nvSpPr>
        <p:spPr>
          <a:xfrm>
            <a:off x="4190938" y="2030048"/>
            <a:ext cx="885118" cy="500137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r>
              <a:rPr lang="en-US" altLang="zh-CN" sz="2800" b="1" dirty="0" err="1">
                <a:solidFill>
                  <a:schemeClr val="tx2"/>
                </a:solidFill>
                <a:latin typeface="汉语拼音" panose="020B0604020202020204" pitchFamily="34" charset="0"/>
                <a:ea typeface="黑体" panose="02010609060101010101" pitchFamily="49" charset="-122"/>
                <a:cs typeface="汉语拼音" panose="020B0604020202020204" pitchFamily="34" charset="0"/>
              </a:rPr>
              <a:t>qiè</a:t>
            </a:r>
          </a:p>
        </p:txBody>
      </p:sp>
      <p:sp>
        <p:nvSpPr>
          <p:cNvPr id="73" name="TextBox 72"/>
          <p:cNvSpPr txBox="1"/>
          <p:nvPr/>
        </p:nvSpPr>
        <p:spPr>
          <a:xfrm>
            <a:off x="729393" y="1304640"/>
            <a:ext cx="64793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6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芝</a:t>
            </a:r>
          </a:p>
        </p:txBody>
      </p:sp>
      <p:sp>
        <p:nvSpPr>
          <p:cNvPr id="74" name="TextBox 73"/>
          <p:cNvSpPr txBox="1"/>
          <p:nvPr/>
        </p:nvSpPr>
        <p:spPr>
          <a:xfrm>
            <a:off x="1300897" y="1304640"/>
            <a:ext cx="64793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600" b="1" dirty="0">
                <a:latin typeface="楷体" panose="02010609060101010101" pitchFamily="49" charset="-122"/>
                <a:ea typeface="楷体" panose="02010609060101010101" pitchFamily="49" charset="-122"/>
              </a:rPr>
              <a:t>麻</a:t>
            </a:r>
          </a:p>
        </p:txBody>
      </p:sp>
      <p:sp>
        <p:nvSpPr>
          <p:cNvPr id="75" name="TextBox 74"/>
          <p:cNvSpPr txBox="1"/>
          <p:nvPr/>
        </p:nvSpPr>
        <p:spPr>
          <a:xfrm>
            <a:off x="2319385" y="1304640"/>
            <a:ext cx="64793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6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遂</a:t>
            </a:r>
          </a:p>
        </p:txBody>
      </p:sp>
      <p:sp>
        <p:nvSpPr>
          <p:cNvPr id="76" name="TextBox 75"/>
          <p:cNvSpPr txBox="1"/>
          <p:nvPr/>
        </p:nvSpPr>
        <p:spPr>
          <a:xfrm>
            <a:off x="2865714" y="1304640"/>
            <a:ext cx="64793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600" b="1" dirty="0">
                <a:latin typeface="楷体" panose="02010609060101010101" pitchFamily="49" charset="-122"/>
                <a:ea typeface="楷体" panose="02010609060101010101" pitchFamily="49" charset="-122"/>
              </a:rPr>
              <a:t>心</a:t>
            </a:r>
          </a:p>
        </p:txBody>
      </p:sp>
      <p:sp>
        <p:nvSpPr>
          <p:cNvPr id="77" name="TextBox 76"/>
          <p:cNvSpPr txBox="1"/>
          <p:nvPr/>
        </p:nvSpPr>
        <p:spPr>
          <a:xfrm>
            <a:off x="3992539" y="1311134"/>
            <a:ext cx="64793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6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迸</a:t>
            </a:r>
          </a:p>
        </p:txBody>
      </p:sp>
      <p:sp>
        <p:nvSpPr>
          <p:cNvPr id="78" name="TextBox 77"/>
          <p:cNvSpPr txBox="1"/>
          <p:nvPr/>
        </p:nvSpPr>
        <p:spPr>
          <a:xfrm>
            <a:off x="4564043" y="1311134"/>
            <a:ext cx="64793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600" b="1" dirty="0">
                <a:latin typeface="楷体" panose="02010609060101010101" pitchFamily="49" charset="-122"/>
                <a:ea typeface="楷体" panose="02010609060101010101" pitchFamily="49" charset="-122"/>
              </a:rPr>
              <a:t>发</a:t>
            </a:r>
          </a:p>
        </p:txBody>
      </p:sp>
      <p:sp>
        <p:nvSpPr>
          <p:cNvPr id="79" name="TextBox 78"/>
          <p:cNvSpPr txBox="1"/>
          <p:nvPr/>
        </p:nvSpPr>
        <p:spPr>
          <a:xfrm>
            <a:off x="539552" y="2427734"/>
            <a:ext cx="64793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6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猕</a:t>
            </a:r>
          </a:p>
        </p:txBody>
      </p:sp>
      <p:sp>
        <p:nvSpPr>
          <p:cNvPr id="81" name="TextBox 80"/>
          <p:cNvSpPr txBox="1"/>
          <p:nvPr/>
        </p:nvSpPr>
        <p:spPr>
          <a:xfrm>
            <a:off x="1205664" y="2419928"/>
            <a:ext cx="64793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6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猿</a:t>
            </a:r>
          </a:p>
        </p:txBody>
      </p:sp>
      <p:sp>
        <p:nvSpPr>
          <p:cNvPr id="82" name="TextBox 81"/>
          <p:cNvSpPr txBox="1"/>
          <p:nvPr/>
        </p:nvSpPr>
        <p:spPr>
          <a:xfrm>
            <a:off x="2670342" y="2404666"/>
            <a:ext cx="64793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6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耶</a:t>
            </a:r>
          </a:p>
        </p:txBody>
      </p:sp>
      <p:sp>
        <p:nvSpPr>
          <p:cNvPr id="88" name="TextBox 87"/>
          <p:cNvSpPr txBox="1"/>
          <p:nvPr/>
        </p:nvSpPr>
        <p:spPr>
          <a:xfrm>
            <a:off x="4214960" y="2438426"/>
            <a:ext cx="64793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6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挈</a:t>
            </a:r>
          </a:p>
        </p:txBody>
      </p:sp>
      <p:sp>
        <p:nvSpPr>
          <p:cNvPr id="89" name="TextBox 88"/>
          <p:cNvSpPr txBox="1"/>
          <p:nvPr/>
        </p:nvSpPr>
        <p:spPr>
          <a:xfrm>
            <a:off x="3745019" y="2433076"/>
            <a:ext cx="64793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600" b="1" dirty="0">
                <a:latin typeface="楷体" panose="02010609060101010101" pitchFamily="49" charset="-122"/>
                <a:ea typeface="楷体" panose="02010609060101010101" pitchFamily="49" charset="-122"/>
              </a:rPr>
              <a:t>提</a:t>
            </a:r>
          </a:p>
        </p:txBody>
      </p:sp>
      <p:sp>
        <p:nvSpPr>
          <p:cNvPr id="90" name="TextBox 89"/>
          <p:cNvSpPr txBox="1"/>
          <p:nvPr/>
        </p:nvSpPr>
        <p:spPr>
          <a:xfrm>
            <a:off x="6066831" y="1318786"/>
            <a:ext cx="64793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6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涧</a:t>
            </a:r>
          </a:p>
        </p:txBody>
      </p:sp>
      <p:sp>
        <p:nvSpPr>
          <p:cNvPr id="95" name="TextBox 94"/>
          <p:cNvSpPr txBox="1"/>
          <p:nvPr/>
        </p:nvSpPr>
        <p:spPr>
          <a:xfrm>
            <a:off x="5459468" y="2426232"/>
            <a:ext cx="64793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6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瞑</a:t>
            </a:r>
          </a:p>
        </p:txBody>
      </p:sp>
      <p:sp>
        <p:nvSpPr>
          <p:cNvPr id="96" name="TextBox 95"/>
          <p:cNvSpPr txBox="1"/>
          <p:nvPr/>
        </p:nvSpPr>
        <p:spPr>
          <a:xfrm>
            <a:off x="5456212" y="1313827"/>
            <a:ext cx="64793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600" b="1" dirty="0">
                <a:latin typeface="楷体" panose="02010609060101010101" pitchFamily="49" charset="-122"/>
                <a:ea typeface="楷体" panose="02010609060101010101" pitchFamily="49" charset="-122"/>
              </a:rPr>
              <a:t>山</a:t>
            </a:r>
          </a:p>
        </p:txBody>
      </p:sp>
      <p:sp>
        <p:nvSpPr>
          <p:cNvPr id="98" name="TextBox 97"/>
          <p:cNvSpPr txBox="1"/>
          <p:nvPr/>
        </p:nvSpPr>
        <p:spPr>
          <a:xfrm>
            <a:off x="6057985" y="2427387"/>
            <a:ext cx="64793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600" b="1" dirty="0">
                <a:latin typeface="楷体" panose="02010609060101010101" pitchFamily="49" charset="-122"/>
                <a:ea typeface="楷体" panose="02010609060101010101" pitchFamily="49" charset="-122"/>
              </a:rPr>
              <a:t>目</a:t>
            </a:r>
          </a:p>
        </p:txBody>
      </p:sp>
      <p:sp>
        <p:nvSpPr>
          <p:cNvPr id="99" name="矩形 98"/>
          <p:cNvSpPr/>
          <p:nvPr/>
        </p:nvSpPr>
        <p:spPr>
          <a:xfrm>
            <a:off x="5969444" y="987004"/>
            <a:ext cx="1312677" cy="500137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r>
              <a:rPr lang="en-US" altLang="zh-CN" sz="2800" b="1" dirty="0" err="1">
                <a:latin typeface="汉语拼音" panose="020B0604020202020204" pitchFamily="34" charset="0"/>
                <a:ea typeface="黑体" panose="02010609060101010101" pitchFamily="49" charset="-122"/>
                <a:cs typeface="汉语拼音" panose="020B0604020202020204" pitchFamily="34" charset="0"/>
              </a:rPr>
              <a:t>jiàn</a:t>
            </a:r>
            <a:endParaRPr lang="zh-CN" altLang="en-US" sz="2800" b="1" dirty="0">
              <a:latin typeface="汉语拼音" panose="020B0604020202020204" pitchFamily="34" charset="0"/>
              <a:ea typeface="黑体" panose="02010609060101010101" pitchFamily="49" charset="-122"/>
              <a:cs typeface="汉语拼音" panose="020B0604020202020204" pitchFamily="34" charset="0"/>
            </a:endParaRPr>
          </a:p>
        </p:txBody>
      </p:sp>
      <p:sp>
        <p:nvSpPr>
          <p:cNvPr id="100" name="矩形 99"/>
          <p:cNvSpPr/>
          <p:nvPr/>
        </p:nvSpPr>
        <p:spPr>
          <a:xfrm>
            <a:off x="5303807" y="2039984"/>
            <a:ext cx="1312677" cy="500137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r>
              <a:rPr lang="en-US" altLang="zh-CN" sz="2800" b="1" dirty="0" err="1">
                <a:latin typeface="汉语拼音" panose="020B0604020202020204" pitchFamily="34" charset="0"/>
                <a:ea typeface="黑体" panose="02010609060101010101" pitchFamily="49" charset="-122"/>
                <a:cs typeface="汉语拼音" panose="020B0604020202020204" pitchFamily="34" charset="0"/>
              </a:rPr>
              <a:t>mínɡ</a:t>
            </a:r>
            <a:endParaRPr lang="zh-CN" altLang="en-US" sz="2800" b="1" dirty="0">
              <a:latin typeface="汉语拼音" panose="020B0604020202020204" pitchFamily="34" charset="0"/>
              <a:ea typeface="黑体" panose="02010609060101010101" pitchFamily="49" charset="-122"/>
              <a:cs typeface="汉语拼音" panose="020B0604020202020204" pitchFamily="34" charset="0"/>
            </a:endParaRPr>
          </a:p>
        </p:txBody>
      </p:sp>
      <p:sp>
        <p:nvSpPr>
          <p:cNvPr id="101" name="TextBox 100"/>
          <p:cNvSpPr txBox="1"/>
          <p:nvPr/>
        </p:nvSpPr>
        <p:spPr>
          <a:xfrm>
            <a:off x="7057334" y="2411332"/>
            <a:ext cx="64793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6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窍</a:t>
            </a:r>
          </a:p>
        </p:txBody>
      </p:sp>
      <p:sp>
        <p:nvSpPr>
          <p:cNvPr id="103" name="TextBox 102"/>
          <p:cNvSpPr txBox="1"/>
          <p:nvPr/>
        </p:nvSpPr>
        <p:spPr>
          <a:xfrm>
            <a:off x="7282465" y="1349355"/>
            <a:ext cx="64793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6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獐</a:t>
            </a:r>
          </a:p>
        </p:txBody>
      </p:sp>
      <p:sp>
        <p:nvSpPr>
          <p:cNvPr id="104" name="TextBox 103"/>
          <p:cNvSpPr txBox="1"/>
          <p:nvPr/>
        </p:nvSpPr>
        <p:spPr>
          <a:xfrm>
            <a:off x="7542581" y="2410799"/>
            <a:ext cx="64793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600" b="1" dirty="0">
                <a:latin typeface="楷体" panose="02010609060101010101" pitchFamily="49" charset="-122"/>
                <a:ea typeface="楷体" panose="02010609060101010101" pitchFamily="49" charset="-122"/>
              </a:rPr>
              <a:t>门</a:t>
            </a:r>
          </a:p>
        </p:txBody>
      </p:sp>
      <p:sp>
        <p:nvSpPr>
          <p:cNvPr id="105" name="矩形 104"/>
          <p:cNvSpPr/>
          <p:nvPr/>
        </p:nvSpPr>
        <p:spPr>
          <a:xfrm>
            <a:off x="7044244" y="987004"/>
            <a:ext cx="1416188" cy="500137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r>
              <a:rPr lang="en-US" altLang="zh-CN" sz="2800" b="1" dirty="0" err="1">
                <a:latin typeface="汉语拼音" panose="020B0604020202020204" pitchFamily="34" charset="0"/>
                <a:ea typeface="黑体" panose="02010609060101010101" pitchFamily="49" charset="-122"/>
                <a:cs typeface="汉语拼音" panose="020B0604020202020204" pitchFamily="34" charset="0"/>
              </a:rPr>
              <a:t>zhāng</a:t>
            </a:r>
            <a:endParaRPr lang="zh-CN" altLang="en-US" sz="2800" b="1" dirty="0">
              <a:latin typeface="汉语拼音" panose="020B0604020202020204" pitchFamily="34" charset="0"/>
              <a:ea typeface="黑体" panose="02010609060101010101" pitchFamily="49" charset="-122"/>
              <a:cs typeface="汉语拼音" panose="020B0604020202020204" pitchFamily="34" charset="0"/>
            </a:endParaRPr>
          </a:p>
        </p:txBody>
      </p:sp>
      <p:sp>
        <p:nvSpPr>
          <p:cNvPr id="106" name="矩形 105"/>
          <p:cNvSpPr/>
          <p:nvPr/>
        </p:nvSpPr>
        <p:spPr>
          <a:xfrm>
            <a:off x="6959992" y="2016193"/>
            <a:ext cx="1504700" cy="500137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r>
              <a:rPr lang="en-US" altLang="zh-CN" sz="2800" b="1" dirty="0" err="1">
                <a:latin typeface="汉语拼音" panose="020B0604020202020204" pitchFamily="34" charset="0"/>
                <a:ea typeface="黑体" panose="02010609060101010101" pitchFamily="49" charset="-122"/>
                <a:cs typeface="汉语拼音" panose="020B0604020202020204" pitchFamily="34" charset="0"/>
              </a:rPr>
              <a:t>qiào</a:t>
            </a:r>
            <a:endParaRPr lang="zh-CN" altLang="en-US" sz="2800" b="1" dirty="0">
              <a:latin typeface="汉语拼音" panose="020B0604020202020204" pitchFamily="34" charset="0"/>
              <a:ea typeface="黑体" panose="02010609060101010101" pitchFamily="49" charset="-122"/>
              <a:cs typeface="汉语拼音" panose="020B0604020202020204" pitchFamily="34" charset="0"/>
            </a:endParaRPr>
          </a:p>
        </p:txBody>
      </p:sp>
      <p:sp>
        <p:nvSpPr>
          <p:cNvPr id="107" name="TextBox 106"/>
          <p:cNvSpPr txBox="1"/>
          <p:nvPr/>
        </p:nvSpPr>
        <p:spPr>
          <a:xfrm>
            <a:off x="2169553" y="2421102"/>
            <a:ext cx="64793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600" b="1" dirty="0">
                <a:latin typeface="楷体" panose="02010609060101010101" pitchFamily="49" charset="-122"/>
                <a:ea typeface="楷体" panose="02010609060101010101" pitchFamily="49" charset="-122"/>
              </a:rPr>
              <a:t>是</a:t>
            </a:r>
          </a:p>
        </p:txBody>
      </p:sp>
      <p:sp>
        <p:nvSpPr>
          <p:cNvPr id="108" name="矩形 107"/>
          <p:cNvSpPr/>
          <p:nvPr/>
        </p:nvSpPr>
        <p:spPr>
          <a:xfrm>
            <a:off x="2100424" y="3147814"/>
            <a:ext cx="950182" cy="500137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r>
              <a:rPr lang="en-US" altLang="zh-CN" sz="2800" b="1" dirty="0" err="1">
                <a:latin typeface="汉语拼音" panose="020B0604020202020204" pitchFamily="34" charset="0"/>
                <a:ea typeface="黑体" panose="02010609060101010101" pitchFamily="49" charset="-122"/>
                <a:cs typeface="汉语拼音" panose="020B0604020202020204" pitchFamily="34" charset="0"/>
              </a:rPr>
              <a:t>kǎi</a:t>
            </a:r>
            <a:endParaRPr lang="zh-CN" altLang="en-US" sz="2800" b="1" dirty="0">
              <a:latin typeface="汉语拼音" panose="020B0604020202020204" pitchFamily="34" charset="0"/>
              <a:ea typeface="黑体" panose="02010609060101010101" pitchFamily="49" charset="-122"/>
              <a:cs typeface="汉语拼音" panose="020B0604020202020204" pitchFamily="34" charset="0"/>
            </a:endParaRPr>
          </a:p>
        </p:txBody>
      </p:sp>
      <p:sp>
        <p:nvSpPr>
          <p:cNvPr id="109" name="TextBox 108"/>
          <p:cNvSpPr txBox="1"/>
          <p:nvPr/>
        </p:nvSpPr>
        <p:spPr>
          <a:xfrm>
            <a:off x="2119645" y="3559375"/>
            <a:ext cx="64793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6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楷</a:t>
            </a:r>
          </a:p>
        </p:txBody>
      </p:sp>
      <p:sp>
        <p:nvSpPr>
          <p:cNvPr id="110" name="TextBox 109"/>
          <p:cNvSpPr txBox="1"/>
          <p:nvPr/>
        </p:nvSpPr>
        <p:spPr>
          <a:xfrm>
            <a:off x="2601739" y="3573230"/>
            <a:ext cx="64793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600" b="1" dirty="0">
                <a:latin typeface="楷体" panose="02010609060101010101" pitchFamily="49" charset="-122"/>
                <a:ea typeface="楷体" panose="02010609060101010101" pitchFamily="49" charset="-122"/>
              </a:rPr>
              <a:t>模</a:t>
            </a:r>
          </a:p>
        </p:txBody>
      </p:sp>
      <p:sp>
        <p:nvSpPr>
          <p:cNvPr id="111" name="TextBox 110"/>
          <p:cNvSpPr txBox="1"/>
          <p:nvPr/>
        </p:nvSpPr>
        <p:spPr>
          <a:xfrm>
            <a:off x="3609144" y="3573230"/>
            <a:ext cx="64793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6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镌</a:t>
            </a:r>
          </a:p>
        </p:txBody>
      </p:sp>
      <p:sp>
        <p:nvSpPr>
          <p:cNvPr id="112" name="TextBox 111"/>
          <p:cNvSpPr txBox="1"/>
          <p:nvPr/>
        </p:nvSpPr>
        <p:spPr>
          <a:xfrm>
            <a:off x="4113769" y="3573230"/>
            <a:ext cx="64793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600" b="1" dirty="0">
                <a:latin typeface="楷体" panose="02010609060101010101" pitchFamily="49" charset="-122"/>
                <a:ea typeface="楷体" panose="02010609060101010101" pitchFamily="49" charset="-122"/>
              </a:rPr>
              <a:t>刻</a:t>
            </a:r>
          </a:p>
        </p:txBody>
      </p:sp>
      <p:sp>
        <p:nvSpPr>
          <p:cNvPr id="113" name="矩形 112"/>
          <p:cNvSpPr/>
          <p:nvPr/>
        </p:nvSpPr>
        <p:spPr>
          <a:xfrm>
            <a:off x="3537705" y="3147814"/>
            <a:ext cx="1312677" cy="500137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r>
              <a:rPr lang="en-US" altLang="zh-CN" sz="2800" b="1" dirty="0" err="1">
                <a:latin typeface="汉语拼音" panose="020B0604020202020204" pitchFamily="34" charset="0"/>
                <a:ea typeface="黑体" panose="02010609060101010101" pitchFamily="49" charset="-122"/>
                <a:cs typeface="汉语拼音" panose="020B0604020202020204" pitchFamily="34" charset="0"/>
              </a:rPr>
              <a:t>juān</a:t>
            </a:r>
            <a:endParaRPr lang="zh-CN" altLang="en-US" sz="2800" b="1" dirty="0">
              <a:latin typeface="汉语拼音" panose="020B0604020202020204" pitchFamily="34" charset="0"/>
              <a:ea typeface="黑体" panose="02010609060101010101" pitchFamily="49" charset="-122"/>
              <a:cs typeface="汉语拼音" panose="020B0604020202020204" pitchFamily="34" charset="0"/>
            </a:endParaRPr>
          </a:p>
        </p:txBody>
      </p:sp>
      <p:sp>
        <p:nvSpPr>
          <p:cNvPr id="114" name="矩形 113"/>
          <p:cNvSpPr/>
          <p:nvPr/>
        </p:nvSpPr>
        <p:spPr>
          <a:xfrm>
            <a:off x="5932849" y="3151733"/>
            <a:ext cx="959605" cy="500137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r>
              <a:rPr lang="en-US" altLang="zh-CN" sz="2800" b="1" dirty="0" err="1">
                <a:latin typeface="汉语拼音" panose="020B0604020202020204" pitchFamily="34" charset="0"/>
                <a:ea typeface="黑体" panose="02010609060101010101" pitchFamily="49" charset="-122"/>
                <a:cs typeface="汉语拼音" panose="020B0604020202020204" pitchFamily="34" charset="0"/>
              </a:rPr>
              <a:t>náo</a:t>
            </a:r>
            <a:endParaRPr lang="zh-CN" altLang="en-US" sz="2800" b="1" dirty="0">
              <a:latin typeface="汉语拼音" panose="020B0604020202020204" pitchFamily="34" charset="0"/>
              <a:ea typeface="黑体" panose="02010609060101010101" pitchFamily="49" charset="-122"/>
              <a:cs typeface="汉语拼音" panose="020B0604020202020204" pitchFamily="34" charset="0"/>
            </a:endParaRPr>
          </a:p>
        </p:txBody>
      </p:sp>
      <p:sp>
        <p:nvSpPr>
          <p:cNvPr id="115" name="矩形 114"/>
          <p:cNvSpPr/>
          <p:nvPr/>
        </p:nvSpPr>
        <p:spPr>
          <a:xfrm>
            <a:off x="7465506" y="3147814"/>
            <a:ext cx="1115792" cy="500137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r>
              <a:rPr lang="en-US" altLang="zh-CN" sz="2800" b="1" dirty="0" err="1">
                <a:latin typeface="汉语拼音" panose="020B0604020202020204" pitchFamily="34" charset="0"/>
                <a:ea typeface="黑体" panose="02010609060101010101" pitchFamily="49" charset="-122"/>
                <a:cs typeface="汉语拼音" panose="020B0604020202020204" pitchFamily="34" charset="0"/>
              </a:rPr>
              <a:t>liè</a:t>
            </a:r>
            <a:endParaRPr lang="zh-CN" altLang="en-US" sz="2800" b="1" dirty="0">
              <a:latin typeface="汉语拼音" panose="020B0604020202020204" pitchFamily="34" charset="0"/>
              <a:ea typeface="黑体" panose="02010609060101010101" pitchFamily="49" charset="-122"/>
              <a:cs typeface="汉语拼音" panose="020B0604020202020204" pitchFamily="34" charset="0"/>
            </a:endParaRPr>
          </a:p>
        </p:txBody>
      </p:sp>
      <p:sp>
        <p:nvSpPr>
          <p:cNvPr id="116" name="TextBox 115"/>
          <p:cNvSpPr txBox="1"/>
          <p:nvPr/>
        </p:nvSpPr>
        <p:spPr>
          <a:xfrm>
            <a:off x="5049873" y="3573230"/>
            <a:ext cx="203934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600" b="1" dirty="0">
                <a:latin typeface="楷体" panose="02010609060101010101" pitchFamily="49" charset="-122"/>
                <a:ea typeface="楷体" panose="02010609060101010101" pitchFamily="49" charset="-122"/>
              </a:rPr>
              <a:t>抓耳  腮</a:t>
            </a:r>
          </a:p>
        </p:txBody>
      </p:sp>
      <p:sp>
        <p:nvSpPr>
          <p:cNvPr id="117" name="TextBox 116"/>
          <p:cNvSpPr txBox="1"/>
          <p:nvPr/>
        </p:nvSpPr>
        <p:spPr>
          <a:xfrm>
            <a:off x="7357162" y="3573230"/>
            <a:ext cx="64793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6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劣</a:t>
            </a:r>
          </a:p>
        </p:txBody>
      </p:sp>
      <p:sp>
        <p:nvSpPr>
          <p:cNvPr id="118" name="TextBox 117"/>
          <p:cNvSpPr txBox="1"/>
          <p:nvPr/>
        </p:nvSpPr>
        <p:spPr>
          <a:xfrm>
            <a:off x="7831549" y="3573230"/>
            <a:ext cx="64793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600" b="1" dirty="0">
                <a:latin typeface="楷体" panose="02010609060101010101" pitchFamily="49" charset="-122"/>
                <a:ea typeface="楷体" panose="02010609060101010101" pitchFamily="49" charset="-122"/>
              </a:rPr>
              <a:t>势</a:t>
            </a:r>
          </a:p>
        </p:txBody>
      </p:sp>
      <p:sp>
        <p:nvSpPr>
          <p:cNvPr id="119" name="TextBox 118"/>
          <p:cNvSpPr txBox="1"/>
          <p:nvPr/>
        </p:nvSpPr>
        <p:spPr>
          <a:xfrm>
            <a:off x="5961967" y="3573230"/>
            <a:ext cx="64793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6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挠</a:t>
            </a:r>
          </a:p>
        </p:txBody>
      </p:sp>
      <p:sp>
        <p:nvSpPr>
          <p:cNvPr id="53" name="矩形 52"/>
          <p:cNvSpPr/>
          <p:nvPr/>
        </p:nvSpPr>
        <p:spPr>
          <a:xfrm>
            <a:off x="1147363" y="3147467"/>
            <a:ext cx="950182" cy="500137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r>
              <a:rPr lang="en-US" altLang="zh-CN" sz="2800" b="1" smtClean="0">
                <a:latin typeface="汉语拼音" panose="020B0604020202020204" pitchFamily="34" charset="0"/>
                <a:ea typeface="黑体" panose="02010609060101010101" pitchFamily="49" charset="-122"/>
                <a:cs typeface="汉语拼音" panose="020B0604020202020204" pitchFamily="34" charset="0"/>
              </a:rPr>
              <a:t>jié</a:t>
            </a:r>
            <a:endParaRPr lang="zh-CN" altLang="en-US" sz="2800" b="1" dirty="0">
              <a:latin typeface="汉语拼音" panose="020B0604020202020204" pitchFamily="34" charset="0"/>
              <a:ea typeface="黑体" panose="02010609060101010101" pitchFamily="49" charset="-122"/>
              <a:cs typeface="汉语拼音" panose="020B0604020202020204" pitchFamily="34" charset="0"/>
            </a:endParaRPr>
          </a:p>
        </p:txBody>
      </p:sp>
      <p:sp>
        <p:nvSpPr>
          <p:cNvPr id="54" name="TextBox 53"/>
          <p:cNvSpPr txBox="1"/>
          <p:nvPr/>
        </p:nvSpPr>
        <p:spPr>
          <a:xfrm>
            <a:off x="1133500" y="3573230"/>
            <a:ext cx="64793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600" b="1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碣</a:t>
            </a:r>
            <a:endParaRPr lang="zh-CN" altLang="en-US" sz="3600" b="1" dirty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56" name="TextBox 55"/>
          <p:cNvSpPr txBox="1"/>
          <p:nvPr/>
        </p:nvSpPr>
        <p:spPr>
          <a:xfrm>
            <a:off x="611560" y="3581256"/>
            <a:ext cx="64793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6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石</a:t>
            </a:r>
            <a:endParaRPr lang="zh-CN" altLang="en-US" sz="36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0" grpId="0"/>
      <p:bldP spid="60" grpId="1"/>
      <p:bldP spid="61" grpId="0"/>
      <p:bldP spid="61" grpId="1"/>
      <p:bldP spid="62" grpId="0"/>
      <p:bldP spid="62" grpId="1"/>
      <p:bldP spid="63" grpId="0"/>
      <p:bldP spid="63" grpId="1"/>
      <p:bldP spid="64" grpId="0"/>
      <p:bldP spid="64" grpId="1"/>
      <p:bldP spid="65" grpId="0"/>
      <p:bldP spid="65" grpId="1"/>
      <p:bldP spid="99" grpId="0"/>
      <p:bldP spid="99" grpId="1"/>
      <p:bldP spid="100" grpId="0"/>
      <p:bldP spid="100" grpId="1"/>
      <p:bldP spid="105" grpId="0"/>
      <p:bldP spid="105" grpId="1"/>
      <p:bldP spid="106" grpId="0"/>
      <p:bldP spid="106" grpId="1"/>
      <p:bldP spid="108" grpId="0"/>
      <p:bldP spid="108" grpId="1"/>
      <p:bldP spid="113" grpId="0"/>
      <p:bldP spid="113" grpId="1"/>
      <p:bldP spid="114" grpId="0"/>
      <p:bldP spid="114" grpId="1"/>
      <p:bldP spid="115" grpId="0"/>
      <p:bldP spid="115" grpId="1"/>
      <p:bldP spid="53" grpId="0"/>
      <p:bldP spid="53" grpId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>
            <a:spLocks noChangeArrowheads="1"/>
          </p:cNvSpPr>
          <p:nvPr/>
        </p:nvSpPr>
        <p:spPr bwMode="auto">
          <a:xfrm>
            <a:off x="899592" y="2140551"/>
            <a:ext cx="1050480" cy="1367303"/>
          </a:xfrm>
          <a:prstGeom prst="rect">
            <a:avLst/>
          </a:prstGeom>
          <a:noFill/>
          <a:ln w="9525">
            <a:noFill/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68580" tIns="34290" rIns="68580" bIns="34290" numCol="1" anchor="t" anchorCtr="0" compatLnSpc="1"/>
          <a:lstStyle/>
          <a:p>
            <a:r>
              <a:rPr lang="zh-CN" altLang="en-US" sz="5400" b="1" dirty="0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呵</a:t>
            </a:r>
          </a:p>
        </p:txBody>
      </p:sp>
      <p:sp>
        <p:nvSpPr>
          <p:cNvPr id="9" name="矩形 8"/>
          <p:cNvSpPr/>
          <p:nvPr/>
        </p:nvSpPr>
        <p:spPr>
          <a:xfrm>
            <a:off x="2051720" y="2887317"/>
            <a:ext cx="4242187" cy="561692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none" lIns="68580" tIns="34290" rIns="68580" bIns="34290">
            <a:spAutoFit/>
          </a:bodyPr>
          <a:lstStyle/>
          <a:p>
            <a:r>
              <a:rPr lang="zh-CN" altLang="en-US" sz="3200" b="1" dirty="0">
                <a:latin typeface="华文楷体" panose="02010600040101010101" pitchFamily="2" charset="-122"/>
                <a:ea typeface="华文楷体" panose="02010600040101010101" pitchFamily="2" charset="-122"/>
              </a:rPr>
              <a:t>他平时总是笑</a:t>
            </a:r>
            <a:r>
              <a:rPr lang="zh-CN" altLang="en-US" sz="3200" b="1" dirty="0">
                <a:solidFill>
                  <a:srgbClr val="0000FF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呵</a:t>
            </a:r>
            <a:r>
              <a:rPr lang="zh-CN" altLang="en-US" sz="3200" b="1" dirty="0">
                <a:latin typeface="华文楷体" panose="02010600040101010101" pitchFamily="2" charset="-122"/>
                <a:ea typeface="华文楷体" panose="02010600040101010101" pitchFamily="2" charset="-122"/>
              </a:rPr>
              <a:t>呵的。</a:t>
            </a:r>
          </a:p>
        </p:txBody>
      </p:sp>
      <p:grpSp>
        <p:nvGrpSpPr>
          <p:cNvPr id="2" name="组合 1"/>
          <p:cNvGrpSpPr/>
          <p:nvPr/>
        </p:nvGrpSpPr>
        <p:grpSpPr>
          <a:xfrm>
            <a:off x="3584605" y="195486"/>
            <a:ext cx="1974790" cy="559770"/>
            <a:chOff x="3752862" y="431959"/>
            <a:chExt cx="1974790" cy="559770"/>
          </a:xfrm>
        </p:grpSpPr>
        <p:grpSp>
          <p:nvGrpSpPr>
            <p:cNvPr id="13" name="组合 12"/>
            <p:cNvGrpSpPr/>
            <p:nvPr/>
          </p:nvGrpSpPr>
          <p:grpSpPr>
            <a:xfrm>
              <a:off x="3752862" y="526257"/>
              <a:ext cx="410581" cy="377666"/>
              <a:chOff x="631825" y="5181600"/>
              <a:chExt cx="1554163" cy="1552575"/>
            </a:xfrm>
          </p:grpSpPr>
          <p:sp>
            <p:nvSpPr>
              <p:cNvPr id="14" name="Oval 10"/>
              <p:cNvSpPr>
                <a:spLocks noChangeArrowheads="1"/>
              </p:cNvSpPr>
              <p:nvPr/>
            </p:nvSpPr>
            <p:spPr bwMode="auto">
              <a:xfrm>
                <a:off x="631825" y="5181600"/>
                <a:ext cx="1554163" cy="1552575"/>
              </a:xfrm>
              <a:prstGeom prst="ellipse">
                <a:avLst/>
              </a:prstGeom>
              <a:solidFill>
                <a:srgbClr val="FFCE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/>
              </a:p>
            </p:txBody>
          </p:sp>
          <p:sp>
            <p:nvSpPr>
              <p:cNvPr id="15" name="Freeform 11"/>
              <p:cNvSpPr/>
              <p:nvPr/>
            </p:nvSpPr>
            <p:spPr bwMode="auto">
              <a:xfrm>
                <a:off x="1468438" y="5353050"/>
                <a:ext cx="34925" cy="87313"/>
              </a:xfrm>
              <a:custGeom>
                <a:avLst/>
                <a:gdLst>
                  <a:gd name="T0" fmla="*/ 4 w 12"/>
                  <a:gd name="T1" fmla="*/ 30 h 31"/>
                  <a:gd name="T2" fmla="*/ 12 w 12"/>
                  <a:gd name="T3" fmla="*/ 3 h 31"/>
                  <a:gd name="T4" fmla="*/ 11 w 12"/>
                  <a:gd name="T5" fmla="*/ 0 h 31"/>
                  <a:gd name="T6" fmla="*/ 0 w 12"/>
                  <a:gd name="T7" fmla="*/ 31 h 31"/>
                  <a:gd name="T8" fmla="*/ 4 w 12"/>
                  <a:gd name="T9" fmla="*/ 30 h 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2" h="31">
                    <a:moveTo>
                      <a:pt x="4" y="30"/>
                    </a:moveTo>
                    <a:cubicBezTo>
                      <a:pt x="4" y="20"/>
                      <a:pt x="7" y="7"/>
                      <a:pt x="12" y="3"/>
                    </a:cubicBezTo>
                    <a:cubicBezTo>
                      <a:pt x="11" y="0"/>
                      <a:pt x="11" y="0"/>
                      <a:pt x="11" y="0"/>
                    </a:cubicBezTo>
                    <a:cubicBezTo>
                      <a:pt x="2" y="6"/>
                      <a:pt x="0" y="21"/>
                      <a:pt x="0" y="31"/>
                    </a:cubicBezTo>
                    <a:lnTo>
                      <a:pt x="4" y="30"/>
                    </a:lnTo>
                    <a:close/>
                  </a:path>
                </a:pathLst>
              </a:custGeom>
              <a:solidFill>
                <a:srgbClr val="4F2E2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/>
              </a:p>
            </p:txBody>
          </p:sp>
          <p:sp>
            <p:nvSpPr>
              <p:cNvPr id="16" name="Freeform 12"/>
              <p:cNvSpPr/>
              <p:nvPr/>
            </p:nvSpPr>
            <p:spPr bwMode="auto">
              <a:xfrm>
                <a:off x="1471613" y="5410200"/>
                <a:ext cx="204788" cy="358775"/>
              </a:xfrm>
              <a:custGeom>
                <a:avLst/>
                <a:gdLst>
                  <a:gd name="T0" fmla="*/ 0 w 72"/>
                  <a:gd name="T1" fmla="*/ 119 h 126"/>
                  <a:gd name="T2" fmla="*/ 66 w 72"/>
                  <a:gd name="T3" fmla="*/ 67 h 126"/>
                  <a:gd name="T4" fmla="*/ 45 w 72"/>
                  <a:gd name="T5" fmla="*/ 7 h 126"/>
                  <a:gd name="T6" fmla="*/ 1 w 72"/>
                  <a:gd name="T7" fmla="*/ 9 h 126"/>
                  <a:gd name="T8" fmla="*/ 0 w 72"/>
                  <a:gd name="T9" fmla="*/ 119 h 1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2" h="126">
                    <a:moveTo>
                      <a:pt x="0" y="119"/>
                    </a:moveTo>
                    <a:cubicBezTo>
                      <a:pt x="29" y="126"/>
                      <a:pt x="60" y="101"/>
                      <a:pt x="66" y="67"/>
                    </a:cubicBezTo>
                    <a:cubicBezTo>
                      <a:pt x="72" y="33"/>
                      <a:pt x="61" y="15"/>
                      <a:pt x="45" y="7"/>
                    </a:cubicBezTo>
                    <a:cubicBezTo>
                      <a:pt x="31" y="0"/>
                      <a:pt x="3" y="11"/>
                      <a:pt x="1" y="9"/>
                    </a:cubicBezTo>
                    <a:lnTo>
                      <a:pt x="0" y="119"/>
                    </a:lnTo>
                    <a:close/>
                  </a:path>
                </a:pathLst>
              </a:custGeom>
              <a:solidFill>
                <a:srgbClr val="C90D2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/>
              </a:p>
            </p:txBody>
          </p:sp>
          <p:sp>
            <p:nvSpPr>
              <p:cNvPr id="17" name="Freeform 13"/>
              <p:cNvSpPr/>
              <p:nvPr/>
            </p:nvSpPr>
            <p:spPr bwMode="auto">
              <a:xfrm>
                <a:off x="1274763" y="5410200"/>
                <a:ext cx="200025" cy="355600"/>
              </a:xfrm>
              <a:custGeom>
                <a:avLst/>
                <a:gdLst>
                  <a:gd name="T0" fmla="*/ 70 w 70"/>
                  <a:gd name="T1" fmla="*/ 9 h 125"/>
                  <a:gd name="T2" fmla="*/ 26 w 70"/>
                  <a:gd name="T3" fmla="*/ 8 h 125"/>
                  <a:gd name="T4" fmla="*/ 8 w 70"/>
                  <a:gd name="T5" fmla="*/ 69 h 125"/>
                  <a:gd name="T6" fmla="*/ 69 w 70"/>
                  <a:gd name="T7" fmla="*/ 119 h 125"/>
                  <a:gd name="T8" fmla="*/ 70 w 70"/>
                  <a:gd name="T9" fmla="*/ 9 h 1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0" h="125">
                    <a:moveTo>
                      <a:pt x="70" y="9"/>
                    </a:moveTo>
                    <a:cubicBezTo>
                      <a:pt x="68" y="11"/>
                      <a:pt x="40" y="0"/>
                      <a:pt x="26" y="8"/>
                    </a:cubicBezTo>
                    <a:cubicBezTo>
                      <a:pt x="11" y="17"/>
                      <a:pt x="0" y="35"/>
                      <a:pt x="8" y="69"/>
                    </a:cubicBezTo>
                    <a:cubicBezTo>
                      <a:pt x="16" y="103"/>
                      <a:pt x="38" y="125"/>
                      <a:pt x="69" y="119"/>
                    </a:cubicBezTo>
                    <a:lnTo>
                      <a:pt x="70" y="9"/>
                    </a:lnTo>
                    <a:close/>
                  </a:path>
                </a:pathLst>
              </a:custGeom>
              <a:solidFill>
                <a:srgbClr val="DB193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/>
              </a:p>
            </p:txBody>
          </p:sp>
          <p:sp>
            <p:nvSpPr>
              <p:cNvPr id="18" name="Freeform 14"/>
              <p:cNvSpPr/>
              <p:nvPr/>
            </p:nvSpPr>
            <p:spPr bwMode="auto">
              <a:xfrm>
                <a:off x="1374775" y="5313363"/>
                <a:ext cx="125413" cy="53975"/>
              </a:xfrm>
              <a:custGeom>
                <a:avLst/>
                <a:gdLst>
                  <a:gd name="T0" fmla="*/ 44 w 44"/>
                  <a:gd name="T1" fmla="*/ 19 h 19"/>
                  <a:gd name="T2" fmla="*/ 27 w 44"/>
                  <a:gd name="T3" fmla="*/ 4 h 19"/>
                  <a:gd name="T4" fmla="*/ 0 w 44"/>
                  <a:gd name="T5" fmla="*/ 1 h 19"/>
                  <a:gd name="T6" fmla="*/ 0 w 44"/>
                  <a:gd name="T7" fmla="*/ 2 h 19"/>
                  <a:gd name="T8" fmla="*/ 44 w 44"/>
                  <a:gd name="T9" fmla="*/ 19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4" h="19">
                    <a:moveTo>
                      <a:pt x="44" y="19"/>
                    </a:moveTo>
                    <a:cubicBezTo>
                      <a:pt x="44" y="19"/>
                      <a:pt x="40" y="9"/>
                      <a:pt x="27" y="4"/>
                    </a:cubicBezTo>
                    <a:cubicBezTo>
                      <a:pt x="15" y="0"/>
                      <a:pt x="0" y="1"/>
                      <a:pt x="0" y="1"/>
                    </a:cubicBezTo>
                    <a:cubicBezTo>
                      <a:pt x="0" y="1"/>
                      <a:pt x="0" y="2"/>
                      <a:pt x="0" y="2"/>
                    </a:cubicBezTo>
                    <a:cubicBezTo>
                      <a:pt x="12" y="10"/>
                      <a:pt x="28" y="14"/>
                      <a:pt x="44" y="19"/>
                    </a:cubicBezTo>
                    <a:close/>
                  </a:path>
                </a:pathLst>
              </a:custGeom>
              <a:solidFill>
                <a:srgbClr val="12873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/>
              </a:p>
            </p:txBody>
          </p:sp>
          <p:sp>
            <p:nvSpPr>
              <p:cNvPr id="19" name="Freeform 15"/>
              <p:cNvSpPr/>
              <p:nvPr/>
            </p:nvSpPr>
            <p:spPr bwMode="auto">
              <a:xfrm>
                <a:off x="1374775" y="5318125"/>
                <a:ext cx="125413" cy="103188"/>
              </a:xfrm>
              <a:custGeom>
                <a:avLst/>
                <a:gdLst>
                  <a:gd name="T0" fmla="*/ 0 w 44"/>
                  <a:gd name="T1" fmla="*/ 0 h 36"/>
                  <a:gd name="T2" fmla="*/ 6 w 44"/>
                  <a:gd name="T3" fmla="*/ 12 h 36"/>
                  <a:gd name="T4" fmla="*/ 44 w 44"/>
                  <a:gd name="T5" fmla="*/ 17 h 36"/>
                  <a:gd name="T6" fmla="*/ 0 w 44"/>
                  <a:gd name="T7" fmla="*/ 0 h 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44" h="36">
                    <a:moveTo>
                      <a:pt x="0" y="0"/>
                    </a:moveTo>
                    <a:cubicBezTo>
                      <a:pt x="0" y="2"/>
                      <a:pt x="2" y="7"/>
                      <a:pt x="6" y="12"/>
                    </a:cubicBezTo>
                    <a:cubicBezTo>
                      <a:pt x="30" y="36"/>
                      <a:pt x="43" y="18"/>
                      <a:pt x="44" y="17"/>
                    </a:cubicBezTo>
                    <a:cubicBezTo>
                      <a:pt x="28" y="12"/>
                      <a:pt x="12" y="8"/>
                      <a:pt x="0" y="0"/>
                    </a:cubicBezTo>
                    <a:close/>
                  </a:path>
                </a:pathLst>
              </a:custGeom>
              <a:solidFill>
                <a:srgbClr val="0E773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/>
              </a:p>
            </p:txBody>
          </p:sp>
          <p:sp>
            <p:nvSpPr>
              <p:cNvPr id="21" name="Rectangle 16"/>
              <p:cNvSpPr>
                <a:spLocks noChangeArrowheads="1"/>
              </p:cNvSpPr>
              <p:nvPr/>
            </p:nvSpPr>
            <p:spPr bwMode="auto">
              <a:xfrm>
                <a:off x="908050" y="6238875"/>
                <a:ext cx="904875" cy="227013"/>
              </a:xfrm>
              <a:prstGeom prst="rect">
                <a:avLst/>
              </a:prstGeom>
              <a:solidFill>
                <a:srgbClr val="FF1D1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/>
              </a:p>
            </p:txBody>
          </p:sp>
          <p:sp>
            <p:nvSpPr>
              <p:cNvPr id="25" name="Rectangle 17"/>
              <p:cNvSpPr>
                <a:spLocks noChangeArrowheads="1"/>
              </p:cNvSpPr>
              <p:nvPr/>
            </p:nvSpPr>
            <p:spPr bwMode="auto">
              <a:xfrm>
                <a:off x="1681163" y="6238875"/>
                <a:ext cx="17463" cy="227013"/>
              </a:xfrm>
              <a:prstGeom prst="rect">
                <a:avLst/>
              </a:prstGeom>
              <a:solidFill>
                <a:srgbClr val="BE1E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/>
              </a:p>
            </p:txBody>
          </p:sp>
          <p:sp>
            <p:nvSpPr>
              <p:cNvPr id="26" name="Rectangle 18"/>
              <p:cNvSpPr>
                <a:spLocks noChangeArrowheads="1"/>
              </p:cNvSpPr>
              <p:nvPr/>
            </p:nvSpPr>
            <p:spPr bwMode="auto">
              <a:xfrm>
                <a:off x="1651000" y="6238875"/>
                <a:ext cx="17463" cy="227013"/>
              </a:xfrm>
              <a:prstGeom prst="rect">
                <a:avLst/>
              </a:prstGeom>
              <a:solidFill>
                <a:srgbClr val="BE1E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/>
              </a:p>
            </p:txBody>
          </p:sp>
          <p:sp>
            <p:nvSpPr>
              <p:cNvPr id="27" name="Rectangle 19"/>
              <p:cNvSpPr>
                <a:spLocks noChangeArrowheads="1"/>
              </p:cNvSpPr>
              <p:nvPr/>
            </p:nvSpPr>
            <p:spPr bwMode="auto">
              <a:xfrm>
                <a:off x="1612900" y="6238875"/>
                <a:ext cx="17463" cy="227013"/>
              </a:xfrm>
              <a:prstGeom prst="rect">
                <a:avLst/>
              </a:prstGeom>
              <a:solidFill>
                <a:srgbClr val="BE1E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/>
              </a:p>
            </p:txBody>
          </p:sp>
          <p:sp>
            <p:nvSpPr>
              <p:cNvPr id="28" name="Rectangle 20"/>
              <p:cNvSpPr>
                <a:spLocks noChangeArrowheads="1"/>
              </p:cNvSpPr>
              <p:nvPr/>
            </p:nvSpPr>
            <p:spPr bwMode="auto">
              <a:xfrm>
                <a:off x="1030288" y="5924550"/>
                <a:ext cx="474663" cy="171450"/>
              </a:xfrm>
              <a:prstGeom prst="rect">
                <a:avLst/>
              </a:prstGeom>
              <a:solidFill>
                <a:srgbClr val="F9EEE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/>
              </a:p>
            </p:txBody>
          </p:sp>
          <p:sp>
            <p:nvSpPr>
              <p:cNvPr id="29" name="Rectangle 21"/>
              <p:cNvSpPr>
                <a:spLocks noChangeArrowheads="1"/>
              </p:cNvSpPr>
              <p:nvPr/>
            </p:nvSpPr>
            <p:spPr bwMode="auto">
              <a:xfrm>
                <a:off x="1030288" y="5924550"/>
                <a:ext cx="474663" cy="17145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/>
              </a:p>
            </p:txBody>
          </p:sp>
          <p:sp>
            <p:nvSpPr>
              <p:cNvPr id="30" name="Rectangle 22"/>
              <p:cNvSpPr>
                <a:spLocks noChangeArrowheads="1"/>
              </p:cNvSpPr>
              <p:nvPr/>
            </p:nvSpPr>
            <p:spPr bwMode="auto">
              <a:xfrm>
                <a:off x="1030288" y="6002338"/>
                <a:ext cx="474663" cy="4763"/>
              </a:xfrm>
              <a:prstGeom prst="rect">
                <a:avLst/>
              </a:prstGeom>
              <a:solidFill>
                <a:srgbClr val="F3DED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/>
              </a:p>
            </p:txBody>
          </p:sp>
          <p:sp>
            <p:nvSpPr>
              <p:cNvPr id="31" name="Rectangle 23"/>
              <p:cNvSpPr>
                <a:spLocks noChangeArrowheads="1"/>
              </p:cNvSpPr>
              <p:nvPr/>
            </p:nvSpPr>
            <p:spPr bwMode="auto">
              <a:xfrm>
                <a:off x="1030288" y="6002338"/>
                <a:ext cx="474663" cy="476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/>
              </a:p>
            </p:txBody>
          </p:sp>
          <p:sp>
            <p:nvSpPr>
              <p:cNvPr id="33" name="Rectangle 24"/>
              <p:cNvSpPr>
                <a:spLocks noChangeArrowheads="1"/>
              </p:cNvSpPr>
              <p:nvPr/>
            </p:nvSpPr>
            <p:spPr bwMode="auto">
              <a:xfrm>
                <a:off x="1030288" y="6049963"/>
                <a:ext cx="474663" cy="6350"/>
              </a:xfrm>
              <a:prstGeom prst="rect">
                <a:avLst/>
              </a:prstGeom>
              <a:solidFill>
                <a:srgbClr val="F3DED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/>
              </a:p>
            </p:txBody>
          </p:sp>
          <p:sp>
            <p:nvSpPr>
              <p:cNvPr id="34" name="Rectangle 25"/>
              <p:cNvSpPr>
                <a:spLocks noChangeArrowheads="1"/>
              </p:cNvSpPr>
              <p:nvPr/>
            </p:nvSpPr>
            <p:spPr bwMode="auto">
              <a:xfrm>
                <a:off x="1030288" y="6049963"/>
                <a:ext cx="474663" cy="635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/>
              </a:p>
            </p:txBody>
          </p:sp>
          <p:sp>
            <p:nvSpPr>
              <p:cNvPr id="35" name="Rectangle 26"/>
              <p:cNvSpPr>
                <a:spLocks noChangeArrowheads="1"/>
              </p:cNvSpPr>
              <p:nvPr/>
            </p:nvSpPr>
            <p:spPr bwMode="auto">
              <a:xfrm>
                <a:off x="1030288" y="6034088"/>
                <a:ext cx="474663" cy="1588"/>
              </a:xfrm>
              <a:prstGeom prst="rect">
                <a:avLst/>
              </a:prstGeom>
              <a:solidFill>
                <a:srgbClr val="F3DED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/>
              </a:p>
            </p:txBody>
          </p:sp>
          <p:sp>
            <p:nvSpPr>
              <p:cNvPr id="36" name="Rectangle 27"/>
              <p:cNvSpPr>
                <a:spLocks noChangeArrowheads="1"/>
              </p:cNvSpPr>
              <p:nvPr/>
            </p:nvSpPr>
            <p:spPr bwMode="auto">
              <a:xfrm>
                <a:off x="1030288" y="6034088"/>
                <a:ext cx="474663" cy="158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/>
              </a:p>
            </p:txBody>
          </p:sp>
          <p:sp>
            <p:nvSpPr>
              <p:cNvPr id="37" name="Rectangle 28"/>
              <p:cNvSpPr>
                <a:spLocks noChangeArrowheads="1"/>
              </p:cNvSpPr>
              <p:nvPr/>
            </p:nvSpPr>
            <p:spPr bwMode="auto">
              <a:xfrm>
                <a:off x="1030288" y="5984875"/>
                <a:ext cx="474663" cy="3175"/>
              </a:xfrm>
              <a:prstGeom prst="rect">
                <a:avLst/>
              </a:prstGeom>
              <a:solidFill>
                <a:srgbClr val="F3DED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/>
              </a:p>
            </p:txBody>
          </p:sp>
          <p:sp>
            <p:nvSpPr>
              <p:cNvPr id="38" name="Rectangle 29"/>
              <p:cNvSpPr>
                <a:spLocks noChangeArrowheads="1"/>
              </p:cNvSpPr>
              <p:nvPr/>
            </p:nvSpPr>
            <p:spPr bwMode="auto">
              <a:xfrm>
                <a:off x="1030288" y="5984875"/>
                <a:ext cx="474663" cy="317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/>
              </a:p>
            </p:txBody>
          </p:sp>
          <p:sp>
            <p:nvSpPr>
              <p:cNvPr id="39" name="Rectangle 30"/>
              <p:cNvSpPr>
                <a:spLocks noChangeArrowheads="1"/>
              </p:cNvSpPr>
              <p:nvPr/>
            </p:nvSpPr>
            <p:spPr bwMode="auto">
              <a:xfrm>
                <a:off x="1030288" y="5937250"/>
                <a:ext cx="474663" cy="1588"/>
              </a:xfrm>
              <a:prstGeom prst="rect">
                <a:avLst/>
              </a:prstGeom>
              <a:solidFill>
                <a:srgbClr val="F3DED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/>
              </a:p>
            </p:txBody>
          </p:sp>
          <p:sp>
            <p:nvSpPr>
              <p:cNvPr id="40" name="Rectangle 31"/>
              <p:cNvSpPr>
                <a:spLocks noChangeArrowheads="1"/>
              </p:cNvSpPr>
              <p:nvPr/>
            </p:nvSpPr>
            <p:spPr bwMode="auto">
              <a:xfrm>
                <a:off x="1030288" y="5937250"/>
                <a:ext cx="474663" cy="158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/>
              </a:p>
            </p:txBody>
          </p:sp>
          <p:sp>
            <p:nvSpPr>
              <p:cNvPr id="41" name="Rectangle 32"/>
              <p:cNvSpPr>
                <a:spLocks noChangeArrowheads="1"/>
              </p:cNvSpPr>
              <p:nvPr/>
            </p:nvSpPr>
            <p:spPr bwMode="auto">
              <a:xfrm>
                <a:off x="1030288" y="6084888"/>
                <a:ext cx="474663" cy="3175"/>
              </a:xfrm>
              <a:prstGeom prst="rect">
                <a:avLst/>
              </a:prstGeom>
              <a:solidFill>
                <a:srgbClr val="F3DED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/>
              </a:p>
            </p:txBody>
          </p:sp>
          <p:sp>
            <p:nvSpPr>
              <p:cNvPr id="42" name="Rectangle 33"/>
              <p:cNvSpPr>
                <a:spLocks noChangeArrowheads="1"/>
              </p:cNvSpPr>
              <p:nvPr/>
            </p:nvSpPr>
            <p:spPr bwMode="auto">
              <a:xfrm>
                <a:off x="1030288" y="6084888"/>
                <a:ext cx="474663" cy="317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/>
              </a:p>
            </p:txBody>
          </p:sp>
          <p:sp>
            <p:nvSpPr>
              <p:cNvPr id="43" name="Rectangle 34"/>
              <p:cNvSpPr>
                <a:spLocks noChangeArrowheads="1"/>
              </p:cNvSpPr>
              <p:nvPr/>
            </p:nvSpPr>
            <p:spPr bwMode="auto">
              <a:xfrm>
                <a:off x="1030288" y="5951538"/>
                <a:ext cx="474663" cy="1588"/>
              </a:xfrm>
              <a:prstGeom prst="rect">
                <a:avLst/>
              </a:prstGeom>
              <a:solidFill>
                <a:srgbClr val="F3DED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/>
              </a:p>
            </p:txBody>
          </p:sp>
          <p:sp>
            <p:nvSpPr>
              <p:cNvPr id="44" name="Rectangle 35"/>
              <p:cNvSpPr>
                <a:spLocks noChangeArrowheads="1"/>
              </p:cNvSpPr>
              <p:nvPr/>
            </p:nvSpPr>
            <p:spPr bwMode="auto">
              <a:xfrm>
                <a:off x="1030288" y="5951538"/>
                <a:ext cx="474663" cy="158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/>
              </a:p>
            </p:txBody>
          </p:sp>
          <p:sp>
            <p:nvSpPr>
              <p:cNvPr id="45" name="Rectangle 36"/>
              <p:cNvSpPr>
                <a:spLocks noChangeArrowheads="1"/>
              </p:cNvSpPr>
              <p:nvPr/>
            </p:nvSpPr>
            <p:spPr bwMode="auto">
              <a:xfrm>
                <a:off x="879475" y="6118225"/>
                <a:ext cx="1058863" cy="120650"/>
              </a:xfrm>
              <a:prstGeom prst="rect">
                <a:avLst/>
              </a:prstGeom>
              <a:solidFill>
                <a:srgbClr val="14B6E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/>
              </a:p>
            </p:txBody>
          </p:sp>
          <p:sp>
            <p:nvSpPr>
              <p:cNvPr id="46" name="Rectangle 37"/>
              <p:cNvSpPr>
                <a:spLocks noChangeArrowheads="1"/>
              </p:cNvSpPr>
              <p:nvPr/>
            </p:nvSpPr>
            <p:spPr bwMode="auto">
              <a:xfrm>
                <a:off x="1835150" y="6118225"/>
                <a:ext cx="28575" cy="120650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/>
              </a:p>
            </p:txBody>
          </p:sp>
          <p:sp>
            <p:nvSpPr>
              <p:cNvPr id="47" name="Rectangle 38"/>
              <p:cNvSpPr>
                <a:spLocks noChangeArrowheads="1"/>
              </p:cNvSpPr>
              <p:nvPr/>
            </p:nvSpPr>
            <p:spPr bwMode="auto">
              <a:xfrm>
                <a:off x="1101725" y="5751513"/>
                <a:ext cx="588963" cy="150813"/>
              </a:xfrm>
              <a:prstGeom prst="rect">
                <a:avLst/>
              </a:prstGeom>
              <a:solidFill>
                <a:srgbClr val="2B537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/>
              </a:p>
            </p:txBody>
          </p:sp>
          <p:sp>
            <p:nvSpPr>
              <p:cNvPr id="48" name="Rectangle 39"/>
              <p:cNvSpPr>
                <a:spLocks noChangeArrowheads="1"/>
              </p:cNvSpPr>
              <p:nvPr/>
            </p:nvSpPr>
            <p:spPr bwMode="auto">
              <a:xfrm>
                <a:off x="1633538" y="5751513"/>
                <a:ext cx="14288" cy="150813"/>
              </a:xfrm>
              <a:prstGeom prst="rect">
                <a:avLst/>
              </a:prstGeom>
              <a:solidFill>
                <a:srgbClr val="14B6E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/>
              </a:p>
            </p:txBody>
          </p:sp>
          <p:sp>
            <p:nvSpPr>
              <p:cNvPr id="49" name="Freeform 40"/>
              <p:cNvSpPr/>
              <p:nvPr/>
            </p:nvSpPr>
            <p:spPr bwMode="auto">
              <a:xfrm>
                <a:off x="1012825" y="5902325"/>
                <a:ext cx="530225" cy="215900"/>
              </a:xfrm>
              <a:custGeom>
                <a:avLst/>
                <a:gdLst>
                  <a:gd name="T0" fmla="*/ 186 w 186"/>
                  <a:gd name="T1" fmla="*/ 38 h 76"/>
                  <a:gd name="T2" fmla="*/ 183 w 186"/>
                  <a:gd name="T3" fmla="*/ 0 h 76"/>
                  <a:gd name="T4" fmla="*/ 183 w 186"/>
                  <a:gd name="T5" fmla="*/ 0 h 76"/>
                  <a:gd name="T6" fmla="*/ 182 w 186"/>
                  <a:gd name="T7" fmla="*/ 0 h 76"/>
                  <a:gd name="T8" fmla="*/ 182 w 186"/>
                  <a:gd name="T9" fmla="*/ 0 h 76"/>
                  <a:gd name="T10" fmla="*/ 182 w 186"/>
                  <a:gd name="T11" fmla="*/ 0 h 76"/>
                  <a:gd name="T12" fmla="*/ 0 w 186"/>
                  <a:gd name="T13" fmla="*/ 0 h 76"/>
                  <a:gd name="T14" fmla="*/ 0 w 186"/>
                  <a:gd name="T15" fmla="*/ 8 h 76"/>
                  <a:gd name="T16" fmla="*/ 173 w 186"/>
                  <a:gd name="T17" fmla="*/ 8 h 76"/>
                  <a:gd name="T18" fmla="*/ 173 w 186"/>
                  <a:gd name="T19" fmla="*/ 68 h 76"/>
                  <a:gd name="T20" fmla="*/ 0 w 186"/>
                  <a:gd name="T21" fmla="*/ 68 h 76"/>
                  <a:gd name="T22" fmla="*/ 0 w 186"/>
                  <a:gd name="T23" fmla="*/ 76 h 76"/>
                  <a:gd name="T24" fmla="*/ 183 w 186"/>
                  <a:gd name="T25" fmla="*/ 76 h 76"/>
                  <a:gd name="T26" fmla="*/ 183 w 186"/>
                  <a:gd name="T27" fmla="*/ 76 h 76"/>
                  <a:gd name="T28" fmla="*/ 186 w 186"/>
                  <a:gd name="T29" fmla="*/ 38 h 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186" h="76">
                    <a:moveTo>
                      <a:pt x="186" y="38"/>
                    </a:moveTo>
                    <a:cubicBezTo>
                      <a:pt x="186" y="19"/>
                      <a:pt x="184" y="3"/>
                      <a:pt x="183" y="0"/>
                    </a:cubicBezTo>
                    <a:cubicBezTo>
                      <a:pt x="183" y="0"/>
                      <a:pt x="183" y="0"/>
                      <a:pt x="183" y="0"/>
                    </a:cubicBezTo>
                    <a:cubicBezTo>
                      <a:pt x="182" y="0"/>
                      <a:pt x="182" y="0"/>
                      <a:pt x="182" y="0"/>
                    </a:cubicBezTo>
                    <a:cubicBezTo>
                      <a:pt x="182" y="0"/>
                      <a:pt x="182" y="0"/>
                      <a:pt x="182" y="0"/>
                    </a:cubicBezTo>
                    <a:cubicBezTo>
                      <a:pt x="182" y="0"/>
                      <a:pt x="182" y="0"/>
                      <a:pt x="182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8"/>
                      <a:pt x="0" y="8"/>
                      <a:pt x="0" y="8"/>
                    </a:cubicBezTo>
                    <a:cubicBezTo>
                      <a:pt x="173" y="8"/>
                      <a:pt x="173" y="8"/>
                      <a:pt x="173" y="8"/>
                    </a:cubicBezTo>
                    <a:cubicBezTo>
                      <a:pt x="173" y="68"/>
                      <a:pt x="173" y="68"/>
                      <a:pt x="173" y="68"/>
                    </a:cubicBezTo>
                    <a:cubicBezTo>
                      <a:pt x="0" y="68"/>
                      <a:pt x="0" y="68"/>
                      <a:pt x="0" y="68"/>
                    </a:cubicBezTo>
                    <a:cubicBezTo>
                      <a:pt x="0" y="76"/>
                      <a:pt x="0" y="76"/>
                      <a:pt x="0" y="76"/>
                    </a:cubicBezTo>
                    <a:cubicBezTo>
                      <a:pt x="183" y="76"/>
                      <a:pt x="183" y="76"/>
                      <a:pt x="183" y="76"/>
                    </a:cubicBezTo>
                    <a:cubicBezTo>
                      <a:pt x="183" y="76"/>
                      <a:pt x="183" y="76"/>
                      <a:pt x="183" y="76"/>
                    </a:cubicBezTo>
                    <a:cubicBezTo>
                      <a:pt x="184" y="73"/>
                      <a:pt x="186" y="57"/>
                      <a:pt x="186" y="38"/>
                    </a:cubicBezTo>
                    <a:close/>
                  </a:path>
                </a:pathLst>
              </a:custGeom>
              <a:solidFill>
                <a:srgbClr val="5D93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/>
              </a:p>
            </p:txBody>
          </p:sp>
          <p:sp>
            <p:nvSpPr>
              <p:cNvPr id="50" name="Freeform 41"/>
              <p:cNvSpPr/>
              <p:nvPr/>
            </p:nvSpPr>
            <p:spPr bwMode="auto">
              <a:xfrm>
                <a:off x="1425575" y="6034088"/>
                <a:ext cx="42863" cy="122238"/>
              </a:xfrm>
              <a:custGeom>
                <a:avLst/>
                <a:gdLst>
                  <a:gd name="T0" fmla="*/ 0 w 27"/>
                  <a:gd name="T1" fmla="*/ 0 h 77"/>
                  <a:gd name="T2" fmla="*/ 0 w 27"/>
                  <a:gd name="T3" fmla="*/ 77 h 77"/>
                  <a:gd name="T4" fmla="*/ 13 w 27"/>
                  <a:gd name="T5" fmla="*/ 64 h 77"/>
                  <a:gd name="T6" fmla="*/ 27 w 27"/>
                  <a:gd name="T7" fmla="*/ 77 h 77"/>
                  <a:gd name="T8" fmla="*/ 27 w 27"/>
                  <a:gd name="T9" fmla="*/ 0 h 77"/>
                  <a:gd name="T10" fmla="*/ 0 w 27"/>
                  <a:gd name="T11" fmla="*/ 0 h 7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7" h="77">
                    <a:moveTo>
                      <a:pt x="0" y="0"/>
                    </a:moveTo>
                    <a:lnTo>
                      <a:pt x="0" y="77"/>
                    </a:lnTo>
                    <a:lnTo>
                      <a:pt x="13" y="64"/>
                    </a:lnTo>
                    <a:lnTo>
                      <a:pt x="27" y="77"/>
                    </a:lnTo>
                    <a:lnTo>
                      <a:pt x="27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DB223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/>
              </a:p>
            </p:txBody>
          </p:sp>
        </p:grpSp>
        <p:sp>
          <p:nvSpPr>
            <p:cNvPr id="12" name="TextBox 11"/>
            <p:cNvSpPr txBox="1">
              <a:spLocks noChangeArrowheads="1"/>
            </p:cNvSpPr>
            <p:nvPr/>
          </p:nvSpPr>
          <p:spPr bwMode="auto">
            <a:xfrm>
              <a:off x="4162967" y="431959"/>
              <a:ext cx="1564685" cy="55977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51435" tIns="25718" rIns="51435" bIns="25718">
              <a:spAutoFit/>
            </a:bodyPr>
            <a:lstStyle>
              <a:lvl1pPr>
                <a:defRPr sz="16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 sz="16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 sz="16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 sz="16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 sz="16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zh-CN" altLang="en-US" sz="3300" b="1" dirty="0">
                  <a:latin typeface="楷体" panose="02010609060101010101" pitchFamily="49" charset="-122"/>
                  <a:ea typeface="楷体" panose="02010609060101010101" pitchFamily="49" charset="-122"/>
                </a:rPr>
                <a:t>多音字</a:t>
              </a:r>
              <a:endParaRPr lang="zh-CN" altLang="en-US" sz="2500" b="1" dirty="0"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</p:grpSp>
      <p:sp>
        <p:nvSpPr>
          <p:cNvPr id="8" name="矩形 7"/>
          <p:cNvSpPr/>
          <p:nvPr/>
        </p:nvSpPr>
        <p:spPr>
          <a:xfrm>
            <a:off x="4502665" y="2355726"/>
            <a:ext cx="781827" cy="623248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r>
              <a:rPr lang="en-US" altLang="zh-CN" sz="3600" dirty="0" err="1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/>
              </a:rPr>
              <a:t>hē</a:t>
            </a:r>
            <a:endParaRPr lang="en-US" altLang="en-US" sz="3600" dirty="0">
              <a:solidFill>
                <a:srgbClr val="FF0000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23" name="矩形 22"/>
          <p:cNvSpPr/>
          <p:nvPr/>
        </p:nvSpPr>
        <p:spPr>
          <a:xfrm>
            <a:off x="2051720" y="1859705"/>
            <a:ext cx="6412214" cy="561692"/>
          </a:xfrm>
          <a:prstGeom prst="rect">
            <a:avLst/>
          </a:prstGeom>
          <a:solidFill>
            <a:srgbClr val="FFFF66"/>
          </a:solidFill>
        </p:spPr>
        <p:txBody>
          <a:bodyPr wrap="square" lIns="68580" tIns="34290" rIns="68580" bIns="34290">
            <a:spAutoFit/>
          </a:bodyPr>
          <a:lstStyle/>
          <a:p>
            <a:r>
              <a:rPr lang="zh-CN" altLang="en-US" sz="3200" b="1" dirty="0">
                <a:latin typeface="华文楷体" panose="02010600040101010101" pitchFamily="2" charset="-122"/>
                <a:ea typeface="华文楷体" panose="02010600040101010101" pitchFamily="2" charset="-122"/>
              </a:rPr>
              <a:t>列位</a:t>
            </a:r>
            <a:r>
              <a:rPr lang="zh-CN" altLang="en-US" sz="3200" b="1" dirty="0">
                <a:solidFill>
                  <a:srgbClr val="0000FF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呵</a:t>
            </a:r>
            <a:r>
              <a:rPr lang="zh-CN" altLang="en-US" sz="3200" b="1" dirty="0">
                <a:latin typeface="华文楷体" panose="02010600040101010101" pitchFamily="2" charset="-122"/>
                <a:ea typeface="华文楷体" panose="02010600040101010101" pitchFamily="2" charset="-122"/>
              </a:rPr>
              <a:t>，“人而无信，不知其可”。</a:t>
            </a:r>
          </a:p>
        </p:txBody>
      </p:sp>
      <p:sp>
        <p:nvSpPr>
          <p:cNvPr id="32" name="矩形 31"/>
          <p:cNvSpPr/>
          <p:nvPr/>
        </p:nvSpPr>
        <p:spPr>
          <a:xfrm>
            <a:off x="2915816" y="1300430"/>
            <a:ext cx="571504" cy="623248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r>
              <a:rPr lang="en-US" altLang="zh-CN" sz="3600" dirty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/>
              </a:rPr>
              <a:t>ɑ</a:t>
            </a:r>
            <a:endParaRPr lang="zh-CN" altLang="en-US" sz="4000" dirty="0">
              <a:solidFill>
                <a:srgbClr val="FF0000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4" name="左大括号 3"/>
          <p:cNvSpPr/>
          <p:nvPr/>
        </p:nvSpPr>
        <p:spPr>
          <a:xfrm>
            <a:off x="1691680" y="2140551"/>
            <a:ext cx="258392" cy="1159314"/>
          </a:xfrm>
          <a:prstGeom prst="leftBrac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矩形 4"/>
          <p:cNvSpPr/>
          <p:nvPr/>
        </p:nvSpPr>
        <p:spPr>
          <a:xfrm>
            <a:off x="3419872" y="1338449"/>
            <a:ext cx="4556033" cy="390501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  <a:prstDash val="sysDot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000" b="1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在文中用作语气词，同“啊”，读轻声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8" grpId="0"/>
      <p:bldP spid="23" grpId="0" animBg="1"/>
      <p:bldP spid="32" grpId="0"/>
      <p:bldP spid="4" grpId="0" animBg="1"/>
      <p:bldP spid="5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AutoShape 2" descr="http://img2.imgtn.bdimg.com/it/u=3556274514,1077159846&amp;fm=27&amp;gp=0.jpg"/>
          <p:cNvSpPr>
            <a:spLocks noChangeAspect="1" noChangeArrowheads="1"/>
          </p:cNvSpPr>
          <p:nvPr/>
        </p:nvSpPr>
        <p:spPr bwMode="auto">
          <a:xfrm>
            <a:off x="116696" y="-108347"/>
            <a:ext cx="228630" cy="228601"/>
          </a:xfrm>
          <a:prstGeom prst="rect">
            <a:avLst/>
          </a:prstGeom>
          <a:noFill/>
        </p:spPr>
        <p:txBody>
          <a:bodyPr vert="horz" wrap="square" lIns="68580" tIns="34290" rIns="68580" bIns="34290" numCol="1" anchor="t" anchorCtr="0" compatLnSpc="1"/>
          <a:lstStyle/>
          <a:p>
            <a:endParaRPr lang="zh-CN" altLang="en-US"/>
          </a:p>
        </p:txBody>
      </p:sp>
      <p:sp>
        <p:nvSpPr>
          <p:cNvPr id="11" name="文本框 10"/>
          <p:cNvSpPr txBox="1"/>
          <p:nvPr/>
        </p:nvSpPr>
        <p:spPr>
          <a:xfrm>
            <a:off x="121641" y="3437587"/>
            <a:ext cx="2066434" cy="646331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l"/>
            <a:r>
              <a:rPr lang="zh-CN" altLang="en-US" sz="3600" b="1" dirty="0"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伸头缩颈：</a:t>
            </a:r>
          </a:p>
        </p:txBody>
      </p:sp>
      <p:sp>
        <p:nvSpPr>
          <p:cNvPr id="12" name="文本框 11"/>
          <p:cNvSpPr txBox="1"/>
          <p:nvPr/>
        </p:nvSpPr>
        <p:spPr>
          <a:xfrm>
            <a:off x="129517" y="1552182"/>
            <a:ext cx="2232272" cy="646331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l"/>
            <a:r>
              <a:rPr lang="zh-CN" altLang="en-US" sz="3600" b="1" dirty="0"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抓耳挠腮：</a:t>
            </a:r>
          </a:p>
        </p:txBody>
      </p:sp>
      <p:sp>
        <p:nvSpPr>
          <p:cNvPr id="13" name="文本框 12"/>
          <p:cNvSpPr txBox="1"/>
          <p:nvPr/>
        </p:nvSpPr>
        <p:spPr>
          <a:xfrm>
            <a:off x="2349248" y="1566540"/>
            <a:ext cx="4382992" cy="1077218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l"/>
            <a:r>
              <a:rPr lang="zh-CN" altLang="en-US" sz="3200" b="1" dirty="0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形容焦急而又没办法的样子。</a:t>
            </a:r>
            <a:endParaRPr lang="zh-CN" altLang="en-US" sz="1600" dirty="0">
              <a:solidFill>
                <a:srgbClr val="0000FF"/>
              </a:solidFill>
            </a:endParaRPr>
          </a:p>
        </p:txBody>
      </p:sp>
      <p:grpSp>
        <p:nvGrpSpPr>
          <p:cNvPr id="15" name="组合 14"/>
          <p:cNvGrpSpPr/>
          <p:nvPr/>
        </p:nvGrpSpPr>
        <p:grpSpPr>
          <a:xfrm>
            <a:off x="1979712" y="632123"/>
            <a:ext cx="5527259" cy="715491"/>
            <a:chOff x="7924223" y="1962696"/>
            <a:chExt cx="4292060" cy="549508"/>
          </a:xfrm>
        </p:grpSpPr>
        <p:sp>
          <p:nvSpPr>
            <p:cNvPr id="16" name="云形 15"/>
            <p:cNvSpPr/>
            <p:nvPr/>
          </p:nvSpPr>
          <p:spPr>
            <a:xfrm>
              <a:off x="7924223" y="1962696"/>
              <a:ext cx="4292060" cy="549508"/>
            </a:xfrm>
            <a:prstGeom prst="cloud">
              <a:avLst/>
            </a:prstGeom>
            <a:solidFill>
              <a:srgbClr val="00B050">
                <a:alpha val="71000"/>
              </a:srgbClr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3200">
                <a:latin typeface="宋体" panose="02010600030101010101" pitchFamily="2" charset="-122"/>
                <a:ea typeface="宋体" panose="02010600030101010101" pitchFamily="2" charset="-122"/>
              </a:endParaRPr>
            </a:p>
          </p:txBody>
        </p:sp>
        <p:sp>
          <p:nvSpPr>
            <p:cNvPr id="17" name="TextBox 10"/>
            <p:cNvSpPr txBox="1"/>
            <p:nvPr/>
          </p:nvSpPr>
          <p:spPr>
            <a:xfrm>
              <a:off x="8156722" y="1973753"/>
              <a:ext cx="3982279" cy="44911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3200" b="1">
                  <a:solidFill>
                    <a:schemeClr val="bg1"/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结合生活经验或通过做动作</a:t>
              </a:r>
              <a:endParaRPr lang="zh-CN" altLang="en-US" sz="3200" b="1" dirty="0">
                <a:solidFill>
                  <a:schemeClr val="bg1"/>
                </a:solidFill>
                <a:latin typeface="宋体" panose="02010600030101010101" pitchFamily="2" charset="-122"/>
                <a:ea typeface="宋体" panose="02010600030101010101" pitchFamily="2" charset="-122"/>
              </a:endParaRPr>
            </a:p>
          </p:txBody>
        </p:sp>
      </p:grpSp>
      <p:sp>
        <p:nvSpPr>
          <p:cNvPr id="29" name="文本框 28"/>
          <p:cNvSpPr txBox="1"/>
          <p:nvPr/>
        </p:nvSpPr>
        <p:spPr>
          <a:xfrm>
            <a:off x="2343534" y="3486883"/>
            <a:ext cx="4265447" cy="58477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zh-CN" altLang="en-US" sz="3200" b="1" dirty="0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形容在暗中洞察的神态。</a:t>
            </a: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76256" y="1580793"/>
            <a:ext cx="1800200" cy="2071077"/>
          </a:xfrm>
          <a:prstGeom prst="round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4" name="图片 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212378"/>
            <a:ext cx="431800" cy="5572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8" name="文本框 15"/>
          <p:cNvSpPr txBox="1"/>
          <p:nvPr/>
        </p:nvSpPr>
        <p:spPr>
          <a:xfrm>
            <a:off x="729928" y="123478"/>
            <a:ext cx="2329904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kumimoji="1" lang="zh-CN" altLang="en-US" sz="3600" b="1" dirty="0" smtClean="0">
                <a:latin typeface="+mn-ea"/>
                <a:ea typeface="宋体" panose="02010600030101010101" pitchFamily="2" charset="-122"/>
              </a:rPr>
              <a:t>理解</a:t>
            </a:r>
            <a:r>
              <a:rPr kumimoji="1" lang="zh-CN" altLang="en-US" sz="3600" b="1" dirty="0">
                <a:latin typeface="+mn-ea"/>
                <a:ea typeface="宋体" panose="02010600030101010101" pitchFamily="2" charset="-122"/>
              </a:rPr>
              <a:t>词语</a:t>
            </a:r>
            <a:endParaRPr kumimoji="1" lang="zh-CN" altLang="en-US" sz="3600" b="1" dirty="0">
              <a:latin typeface="+mn-ea"/>
              <a:ea typeface="宋体" panose="02010600030101010101" pitchFamily="2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/>
      <p:bldP spid="13" grpId="0"/>
      <p:bldP spid="29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AutoShape 2" descr="http://img2.imgtn.bdimg.com/it/u=3556274514,1077159846&amp;fm=27&amp;gp=0.jpg"/>
          <p:cNvSpPr>
            <a:spLocks noChangeAspect="1" noChangeArrowheads="1"/>
          </p:cNvSpPr>
          <p:nvPr/>
        </p:nvSpPr>
        <p:spPr bwMode="auto">
          <a:xfrm>
            <a:off x="116696" y="-108347"/>
            <a:ext cx="228630" cy="228601"/>
          </a:xfrm>
          <a:prstGeom prst="rect">
            <a:avLst/>
          </a:prstGeom>
          <a:noFill/>
        </p:spPr>
        <p:txBody>
          <a:bodyPr vert="horz" wrap="square" lIns="68580" tIns="34290" rIns="68580" bIns="34290" numCol="1" anchor="t" anchorCtr="0" compatLnSpc="1"/>
          <a:lstStyle/>
          <a:p>
            <a:endParaRPr lang="zh-CN" altLang="en-US"/>
          </a:p>
        </p:txBody>
      </p:sp>
      <p:sp>
        <p:nvSpPr>
          <p:cNvPr id="11" name="文本框 10"/>
          <p:cNvSpPr txBox="1"/>
          <p:nvPr/>
        </p:nvSpPr>
        <p:spPr>
          <a:xfrm>
            <a:off x="323528" y="1059582"/>
            <a:ext cx="2066434" cy="646331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l"/>
            <a:r>
              <a:rPr lang="zh-CN" altLang="en-US" sz="3600" b="1" dirty="0"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喜不自胜：</a:t>
            </a:r>
          </a:p>
        </p:txBody>
      </p:sp>
      <p:sp>
        <p:nvSpPr>
          <p:cNvPr id="21" name="矩形 20"/>
          <p:cNvSpPr/>
          <p:nvPr/>
        </p:nvSpPr>
        <p:spPr>
          <a:xfrm>
            <a:off x="366060" y="1472466"/>
            <a:ext cx="545342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28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·</a:t>
            </a:r>
            <a:endParaRPr lang="zh-CN" altLang="en-US" sz="2800" dirty="0">
              <a:solidFill>
                <a:srgbClr val="FF0000"/>
              </a:solidFill>
            </a:endParaRPr>
          </a:p>
        </p:txBody>
      </p:sp>
      <p:grpSp>
        <p:nvGrpSpPr>
          <p:cNvPr id="22" name="组合 21"/>
          <p:cNvGrpSpPr/>
          <p:nvPr/>
        </p:nvGrpSpPr>
        <p:grpSpPr>
          <a:xfrm>
            <a:off x="3601026" y="296210"/>
            <a:ext cx="2267118" cy="715491"/>
            <a:chOff x="8100392" y="1962696"/>
            <a:chExt cx="1493735" cy="549508"/>
          </a:xfrm>
        </p:grpSpPr>
        <p:sp>
          <p:nvSpPr>
            <p:cNvPr id="23" name="云形 22"/>
            <p:cNvSpPr/>
            <p:nvPr/>
          </p:nvSpPr>
          <p:spPr>
            <a:xfrm>
              <a:off x="8100392" y="1962696"/>
              <a:ext cx="1448441" cy="549508"/>
            </a:xfrm>
            <a:prstGeom prst="cloud">
              <a:avLst/>
            </a:prstGeom>
            <a:solidFill>
              <a:srgbClr val="32B066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3600">
                <a:latin typeface="宋体" panose="02010600030101010101" pitchFamily="2" charset="-122"/>
                <a:ea typeface="宋体" panose="02010600030101010101" pitchFamily="2" charset="-122"/>
              </a:endParaRPr>
            </a:p>
          </p:txBody>
        </p:sp>
        <p:sp>
          <p:nvSpPr>
            <p:cNvPr id="24" name="TextBox 10"/>
            <p:cNvSpPr txBox="1"/>
            <p:nvPr/>
          </p:nvSpPr>
          <p:spPr>
            <a:xfrm>
              <a:off x="8171102" y="2003886"/>
              <a:ext cx="1423025" cy="44911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3200" b="1" dirty="0">
                  <a:solidFill>
                    <a:schemeClr val="bg1"/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抓关键词</a:t>
              </a:r>
            </a:p>
          </p:txBody>
        </p:sp>
      </p:grpSp>
      <p:sp>
        <p:nvSpPr>
          <p:cNvPr id="28" name="矩形 27"/>
          <p:cNvSpPr/>
          <p:nvPr/>
        </p:nvSpPr>
        <p:spPr>
          <a:xfrm>
            <a:off x="363236" y="3219822"/>
            <a:ext cx="608097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3600" b="1" dirty="0"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瞑目蹲身：</a:t>
            </a:r>
            <a:endParaRPr lang="zh-CN" altLang="en-US" sz="3600" b="1" dirty="0">
              <a:solidFill>
                <a:srgbClr val="0000FF"/>
              </a:solidFill>
              <a:latin typeface="楷体" panose="02010609060101010101" pitchFamily="49" charset="-122"/>
              <a:ea typeface="楷体" panose="02010609060101010101" pitchFamily="49" charset="-122"/>
              <a:sym typeface="+mn-ea"/>
            </a:endParaRPr>
          </a:p>
        </p:txBody>
      </p:sp>
      <p:sp>
        <p:nvSpPr>
          <p:cNvPr id="29" name="文本框 28"/>
          <p:cNvSpPr txBox="1"/>
          <p:nvPr/>
        </p:nvSpPr>
        <p:spPr>
          <a:xfrm>
            <a:off x="2466793" y="1087252"/>
            <a:ext cx="3545367" cy="156966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zh-CN" altLang="en-US" sz="3200" b="1" dirty="0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欢喜得不能控制住自己。形容非常高兴。</a:t>
            </a:r>
          </a:p>
        </p:txBody>
      </p:sp>
      <p:sp>
        <p:nvSpPr>
          <p:cNvPr id="18" name="矩形 17"/>
          <p:cNvSpPr/>
          <p:nvPr/>
        </p:nvSpPr>
        <p:spPr>
          <a:xfrm>
            <a:off x="426258" y="3560698"/>
            <a:ext cx="545342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28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·</a:t>
            </a:r>
            <a:endParaRPr lang="zh-CN" altLang="en-US" sz="2800" dirty="0">
              <a:solidFill>
                <a:srgbClr val="FF0000"/>
              </a:solidFill>
            </a:endParaRPr>
          </a:p>
        </p:txBody>
      </p:sp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12160" y="1091678"/>
            <a:ext cx="2836352" cy="1877585"/>
          </a:xfrm>
          <a:prstGeom prst="round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文本框 2"/>
          <p:cNvSpPr txBox="1"/>
          <p:nvPr/>
        </p:nvSpPr>
        <p:spPr>
          <a:xfrm>
            <a:off x="2512660" y="3291830"/>
            <a:ext cx="4579620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zh-CN" alt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  <a:sym typeface="+mn-ea"/>
              </a:rPr>
              <a:t>闭上眼睛，蹲下身子。</a:t>
            </a:r>
            <a:endParaRPr lang="zh-CN" alt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21" grpId="0"/>
      <p:bldP spid="28" grpId="0"/>
      <p:bldP spid="29" grpId="0"/>
      <p:bldP spid="18" grpId="0"/>
      <p:bldP spid="3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组合 7"/>
          <p:cNvGrpSpPr/>
          <p:nvPr/>
        </p:nvGrpSpPr>
        <p:grpSpPr>
          <a:xfrm>
            <a:off x="2897297" y="2167178"/>
            <a:ext cx="6126422" cy="1626752"/>
            <a:chOff x="2897297" y="2241142"/>
            <a:chExt cx="6126422" cy="1626752"/>
          </a:xfrm>
        </p:grpSpPr>
        <p:pic>
          <p:nvPicPr>
            <p:cNvPr id="4" name="图片 3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2897297" y="2241142"/>
              <a:ext cx="6126422" cy="1626752"/>
            </a:xfrm>
            <a:prstGeom prst="rect">
              <a:avLst/>
            </a:prstGeom>
            <a:ln>
              <a:solidFill>
                <a:schemeClr val="accent1"/>
              </a:solidFill>
            </a:ln>
          </p:spPr>
        </p:pic>
        <p:pic>
          <p:nvPicPr>
            <p:cNvPr id="6" name="图片 5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2945847" y="2336711"/>
              <a:ext cx="556308" cy="495343"/>
            </a:xfrm>
            <a:prstGeom prst="rect">
              <a:avLst/>
            </a:prstGeom>
          </p:spPr>
        </p:pic>
      </p:grpSp>
      <p:sp>
        <p:nvSpPr>
          <p:cNvPr id="7" name="文本框 6"/>
          <p:cNvSpPr txBox="1"/>
          <p:nvPr/>
        </p:nvSpPr>
        <p:spPr>
          <a:xfrm>
            <a:off x="2504513" y="3981303"/>
            <a:ext cx="1882247" cy="769441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pPr algn="l"/>
            <a:r>
              <a:rPr lang="zh-CN" altLang="en-US" sz="44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石碣：</a:t>
            </a:r>
          </a:p>
        </p:txBody>
      </p:sp>
      <p:grpSp>
        <p:nvGrpSpPr>
          <p:cNvPr id="19" name="组合 18"/>
          <p:cNvGrpSpPr/>
          <p:nvPr/>
        </p:nvGrpSpPr>
        <p:grpSpPr>
          <a:xfrm>
            <a:off x="3891041" y="1275606"/>
            <a:ext cx="2697183" cy="715491"/>
            <a:chOff x="8100392" y="1962696"/>
            <a:chExt cx="2094432" cy="549508"/>
          </a:xfrm>
        </p:grpSpPr>
        <p:sp>
          <p:nvSpPr>
            <p:cNvPr id="20" name="云形 19"/>
            <p:cNvSpPr/>
            <p:nvPr/>
          </p:nvSpPr>
          <p:spPr>
            <a:xfrm>
              <a:off x="8100392" y="1962696"/>
              <a:ext cx="2094432" cy="549508"/>
            </a:xfrm>
            <a:prstGeom prst="cloud">
              <a:avLst/>
            </a:prstGeom>
            <a:solidFill>
              <a:srgbClr val="00B050">
                <a:alpha val="71000"/>
              </a:srgbClr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4000">
                <a:latin typeface="宋体" panose="02010600030101010101" pitchFamily="2" charset="-122"/>
                <a:ea typeface="宋体" panose="02010600030101010101" pitchFamily="2" charset="-122"/>
              </a:endParaRPr>
            </a:p>
          </p:txBody>
        </p:sp>
        <p:sp>
          <p:nvSpPr>
            <p:cNvPr id="21" name="TextBox 10"/>
            <p:cNvSpPr txBox="1"/>
            <p:nvPr/>
          </p:nvSpPr>
          <p:spPr>
            <a:xfrm>
              <a:off x="8268553" y="1962696"/>
              <a:ext cx="1742932" cy="44911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3200" b="1" dirty="0">
                  <a:solidFill>
                    <a:schemeClr val="bg1"/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联系上下文</a:t>
              </a:r>
            </a:p>
          </p:txBody>
        </p:sp>
      </p:grpSp>
      <p:sp>
        <p:nvSpPr>
          <p:cNvPr id="23" name="文本框 22"/>
          <p:cNvSpPr txBox="1"/>
          <p:nvPr/>
        </p:nvSpPr>
        <p:spPr>
          <a:xfrm>
            <a:off x="3995936" y="4082315"/>
            <a:ext cx="2964273" cy="646331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pPr algn="l"/>
            <a:r>
              <a:rPr lang="zh-CN" altLang="en-US" sz="3600" b="1" dirty="0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刻字的石碑。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39552" y="411510"/>
            <a:ext cx="7848872" cy="1223412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algn="just">
              <a:lnSpc>
                <a:spcPts val="4500"/>
              </a:lnSpc>
            </a:pPr>
            <a:r>
              <a:rPr lang="zh-CN" altLang="en-US" sz="3200" b="1" dirty="0">
                <a:latin typeface="宋体" panose="02010600030101010101" pitchFamily="2" charset="-122"/>
                <a:ea typeface="宋体" panose="02010600030101010101" pitchFamily="2" charset="-122"/>
              </a:rPr>
              <a:t>    </a:t>
            </a:r>
            <a:r>
              <a:rPr lang="zh-CN" altLang="en-US" sz="3200" b="1" dirty="0" smtClean="0">
                <a:latin typeface="宋体" panose="02010600030101010101" pitchFamily="2" charset="-122"/>
                <a:ea typeface="宋体" panose="02010600030101010101" pitchFamily="2" charset="-122"/>
              </a:rPr>
              <a:t>文</a:t>
            </a:r>
            <a:r>
              <a:rPr lang="zh-CN" altLang="en-US" sz="3200" b="1" dirty="0">
                <a:latin typeface="宋体" panose="02010600030101010101" pitchFamily="2" charset="-122"/>
                <a:ea typeface="宋体" panose="02010600030101010101" pitchFamily="2" charset="-122"/>
              </a:rPr>
              <a:t>中有一些不易理解的词语，你猜出它们的意思了吗？</a:t>
            </a:r>
            <a:endParaRPr lang="en-US" altLang="zh-CN" sz="3200" b="1" dirty="0"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20000" contrast="40000"/>
                    </a14:imgEffect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1791829"/>
            <a:ext cx="2574048" cy="2285032"/>
          </a:xfrm>
          <a:prstGeom prst="round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" name="图片 1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0688" y="-20538"/>
            <a:ext cx="1016000" cy="10144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15" name="直接连接符 14"/>
          <p:cNvCxnSpPr/>
          <p:nvPr/>
        </p:nvCxnSpPr>
        <p:spPr>
          <a:xfrm>
            <a:off x="4283968" y="3217866"/>
            <a:ext cx="4536504" cy="0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23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" name="组合 14"/>
          <p:cNvGrpSpPr/>
          <p:nvPr/>
        </p:nvGrpSpPr>
        <p:grpSpPr>
          <a:xfrm>
            <a:off x="0" y="819972"/>
            <a:ext cx="6160137" cy="3191938"/>
            <a:chOff x="0" y="819972"/>
            <a:chExt cx="6160137" cy="3191938"/>
          </a:xfrm>
        </p:grpSpPr>
        <p:pic>
          <p:nvPicPr>
            <p:cNvPr id="4" name="图片 3"/>
            <p:cNvPicPr>
              <a:picLocks noChangeAspect="1"/>
            </p:cNvPicPr>
            <p:nvPr/>
          </p:nvPicPr>
          <p:blipFill rotWithShape="1">
            <a:blip r:embed="rId2"/>
            <a:srcRect b="33201"/>
            <a:stretch>
              <a:fillRect/>
            </a:stretch>
          </p:blipFill>
          <p:spPr>
            <a:xfrm>
              <a:off x="0" y="819972"/>
              <a:ext cx="6160137" cy="3191938"/>
            </a:xfrm>
            <a:prstGeom prst="rect">
              <a:avLst/>
            </a:prstGeom>
          </p:spPr>
        </p:pic>
        <p:pic>
          <p:nvPicPr>
            <p:cNvPr id="13" name="图片 12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52616" y="1009659"/>
              <a:ext cx="818984" cy="351497"/>
            </a:xfrm>
            <a:prstGeom prst="rect">
              <a:avLst/>
            </a:prstGeom>
          </p:spPr>
        </p:pic>
        <p:pic>
          <p:nvPicPr>
            <p:cNvPr id="14" name="图片 13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2339752" y="3642606"/>
              <a:ext cx="3456384" cy="351497"/>
            </a:xfrm>
            <a:prstGeom prst="rect">
              <a:avLst/>
            </a:prstGeom>
          </p:spPr>
        </p:pic>
      </p:grpSp>
      <p:sp>
        <p:nvSpPr>
          <p:cNvPr id="9" name="TextBox 8"/>
          <p:cNvSpPr txBox="1">
            <a:spLocks noChangeArrowheads="1"/>
          </p:cNvSpPr>
          <p:nvPr/>
        </p:nvSpPr>
        <p:spPr bwMode="auto">
          <a:xfrm>
            <a:off x="2411760" y="4013651"/>
            <a:ext cx="3890809" cy="646331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>
            <a:defPPr>
              <a:defRPr lang="zh-CN"/>
            </a:defPPr>
            <a:lvl1pPr>
              <a:defRPr sz="3600" b="1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  <a:lvl6pPr>
              <a:defRPr>
                <a:solidFill>
                  <a:schemeClr val="tx1"/>
                </a:solidFill>
              </a:defRPr>
            </a:lvl6pPr>
            <a:lvl7pPr>
              <a:defRPr>
                <a:solidFill>
                  <a:schemeClr val="tx1"/>
                </a:solidFill>
              </a:defRPr>
            </a:lvl7pPr>
            <a:lvl8pPr>
              <a:defRPr>
                <a:solidFill>
                  <a:schemeClr val="tx1"/>
                </a:solidFill>
              </a:defRPr>
            </a:lvl8pPr>
            <a:lvl9pPr>
              <a:defRPr>
                <a:solidFill>
                  <a:schemeClr val="tx1"/>
                </a:solidFill>
              </a:defRPr>
            </a:lvl9pPr>
          </a:lstStyle>
          <a:p>
            <a:r>
              <a:rPr lang="zh-CN" dirty="0"/>
              <a:t>猴儿们</a:t>
            </a:r>
            <a:r>
              <a:rPr lang="zh-CN" dirty="0" smtClean="0"/>
              <a:t>拖儿带女</a:t>
            </a:r>
            <a:r>
              <a:rPr lang="zh-CN" altLang="en-US" dirty="0" smtClean="0"/>
              <a:t>。</a:t>
            </a:r>
            <a:endParaRPr lang="zh-CN" dirty="0"/>
          </a:p>
        </p:txBody>
      </p:sp>
      <p:pic>
        <p:nvPicPr>
          <p:cNvPr id="11" name="Picture 2" descr="https://ss0.bdstatic.com/70cFvHSh_Q1YnxGkpoWK1HF6hhy/it/u=704497776,918878208&amp;fm=26&amp;gp=0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12160" y="1361156"/>
            <a:ext cx="3059831" cy="2275043"/>
          </a:xfrm>
          <a:prstGeom prst="roundRect">
            <a:avLst>
              <a:gd name="adj" fmla="val 3663"/>
            </a:avLst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2" name="直接连接符 1"/>
          <p:cNvCxnSpPr/>
          <p:nvPr/>
        </p:nvCxnSpPr>
        <p:spPr>
          <a:xfrm flipV="1">
            <a:off x="2517324" y="2931978"/>
            <a:ext cx="1224136" cy="8574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grpSp>
        <p:nvGrpSpPr>
          <p:cNvPr id="12" name="组合 11"/>
          <p:cNvGrpSpPr/>
          <p:nvPr/>
        </p:nvGrpSpPr>
        <p:grpSpPr>
          <a:xfrm>
            <a:off x="3891041" y="195486"/>
            <a:ext cx="2697183" cy="715491"/>
            <a:chOff x="8100392" y="1962696"/>
            <a:chExt cx="2094432" cy="549508"/>
          </a:xfrm>
        </p:grpSpPr>
        <p:sp>
          <p:nvSpPr>
            <p:cNvPr id="16" name="云形 15"/>
            <p:cNvSpPr/>
            <p:nvPr/>
          </p:nvSpPr>
          <p:spPr>
            <a:xfrm>
              <a:off x="8100392" y="1962696"/>
              <a:ext cx="2094432" cy="549508"/>
            </a:xfrm>
            <a:prstGeom prst="cloud">
              <a:avLst/>
            </a:prstGeom>
            <a:solidFill>
              <a:srgbClr val="00B050">
                <a:alpha val="71000"/>
              </a:srgbClr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4000">
                <a:latin typeface="宋体" panose="02010600030101010101" pitchFamily="2" charset="-122"/>
                <a:ea typeface="宋体" panose="02010600030101010101" pitchFamily="2" charset="-122"/>
              </a:endParaRPr>
            </a:p>
          </p:txBody>
        </p:sp>
        <p:sp>
          <p:nvSpPr>
            <p:cNvPr id="17" name="TextBox 10"/>
            <p:cNvSpPr txBox="1"/>
            <p:nvPr/>
          </p:nvSpPr>
          <p:spPr>
            <a:xfrm>
              <a:off x="8268553" y="1962696"/>
              <a:ext cx="1742932" cy="44911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3200" b="1" dirty="0">
                  <a:solidFill>
                    <a:schemeClr val="bg1"/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联系上下文</a:t>
              </a: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bldLvl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Box 11"/>
          <p:cNvSpPr txBox="1"/>
          <p:nvPr/>
        </p:nvSpPr>
        <p:spPr>
          <a:xfrm>
            <a:off x="899592" y="1491630"/>
            <a:ext cx="7621083" cy="1310552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zh-CN" altLang="en-US" sz="3600" b="1">
                <a:latin typeface="宋体" panose="02010600030101010101" pitchFamily="2" charset="-122"/>
                <a:ea typeface="宋体" panose="02010600030101010101" pitchFamily="2" charset="-122"/>
              </a:rPr>
              <a:t>    一些很难理解的词语，只要猜出大致意思就可以继续往后读。 </a:t>
            </a:r>
            <a:endParaRPr lang="en-US" altLang="zh-CN" sz="3600" b="1" dirty="0"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pic>
        <p:nvPicPr>
          <p:cNvPr id="11" name="图片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1456" y="1112500"/>
            <a:ext cx="1014413" cy="101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组合 15"/>
          <p:cNvGrpSpPr/>
          <p:nvPr/>
        </p:nvGrpSpPr>
        <p:grpSpPr>
          <a:xfrm>
            <a:off x="7937" y="1560961"/>
            <a:ext cx="9144000" cy="2234925"/>
            <a:chOff x="0" y="1454287"/>
            <a:chExt cx="9144000" cy="2234925"/>
          </a:xfrm>
        </p:grpSpPr>
        <p:pic>
          <p:nvPicPr>
            <p:cNvPr id="3" name="图片 2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0" y="1454287"/>
              <a:ext cx="9144000" cy="2234925"/>
            </a:xfrm>
            <a:prstGeom prst="rect">
              <a:avLst/>
            </a:prstGeom>
          </p:spPr>
        </p:pic>
        <p:pic>
          <p:nvPicPr>
            <p:cNvPr id="15" name="图片 14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26968" y="1603445"/>
              <a:ext cx="662997" cy="510584"/>
            </a:xfrm>
            <a:prstGeom prst="rect">
              <a:avLst/>
            </a:prstGeom>
          </p:spPr>
        </p:pic>
      </p:grpSp>
      <p:sp>
        <p:nvSpPr>
          <p:cNvPr id="8" name="矩形 7"/>
          <p:cNvSpPr/>
          <p:nvPr/>
        </p:nvSpPr>
        <p:spPr>
          <a:xfrm>
            <a:off x="3763543" y="1718689"/>
            <a:ext cx="1322038" cy="427047"/>
          </a:xfrm>
          <a:prstGeom prst="rect">
            <a:avLst/>
          </a:prstGeom>
          <a:noFill/>
          <a:ln>
            <a:solidFill>
              <a:schemeClr val="accent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矩形 8"/>
          <p:cNvSpPr/>
          <p:nvPr/>
        </p:nvSpPr>
        <p:spPr>
          <a:xfrm>
            <a:off x="8335186" y="1718689"/>
            <a:ext cx="723107" cy="427047"/>
          </a:xfrm>
          <a:prstGeom prst="rect">
            <a:avLst/>
          </a:prstGeom>
          <a:noFill/>
          <a:ln>
            <a:solidFill>
              <a:schemeClr val="accent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矩形 9"/>
          <p:cNvSpPr/>
          <p:nvPr/>
        </p:nvSpPr>
        <p:spPr>
          <a:xfrm>
            <a:off x="66767" y="2258897"/>
            <a:ext cx="1408889" cy="409475"/>
          </a:xfrm>
          <a:prstGeom prst="rect">
            <a:avLst/>
          </a:prstGeom>
          <a:noFill/>
          <a:ln>
            <a:solidFill>
              <a:schemeClr val="accent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TextBox 10"/>
          <p:cNvSpPr txBox="1"/>
          <p:nvPr/>
        </p:nvSpPr>
        <p:spPr>
          <a:xfrm>
            <a:off x="899592" y="365487"/>
            <a:ext cx="7740737" cy="1054135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algn="just"/>
            <a:r>
              <a:rPr lang="zh-CN" altLang="en-US" sz="3200" b="1" dirty="0" smtClean="0">
                <a:latin typeface="宋体" panose="02010600030101010101" pitchFamily="2" charset="-122"/>
                <a:ea typeface="宋体" panose="02010600030101010101" pitchFamily="2" charset="-122"/>
              </a:rPr>
              <a:t>文</a:t>
            </a:r>
            <a:r>
              <a:rPr lang="zh-CN" altLang="en-US" sz="3200" b="1" dirty="0">
                <a:latin typeface="宋体" panose="02010600030101010101" pitchFamily="2" charset="-122"/>
                <a:ea typeface="宋体" panose="02010600030101010101" pitchFamily="2" charset="-122"/>
              </a:rPr>
              <a:t>中还有一些难懂的句子，你猜到它们的意思了吗？</a:t>
            </a:r>
            <a:endParaRPr lang="en-US" altLang="zh-CN" sz="3200" b="1" dirty="0"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4405127" y="2463634"/>
            <a:ext cx="4176464" cy="1177245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lIns="68580" tIns="34290" rIns="68580" bIns="34290" rtlCol="0">
            <a:spAutoFit/>
          </a:bodyPr>
          <a:lstStyle/>
          <a:p>
            <a:pPr algn="just"/>
            <a:r>
              <a:rPr lang="zh-CN" altLang="en-US" sz="2400" b="1" dirty="0">
                <a:latin typeface="楷体" panose="02010609060101010101" pitchFamily="49" charset="-122"/>
                <a:ea typeface="楷体" panose="02010609060101010101" pitchFamily="49" charset="-122"/>
              </a:rPr>
              <a:t>    不懂语</a:t>
            </a:r>
            <a:r>
              <a:rPr lang="zh-CN" altLang="en-US" sz="2400" b="1" spc="-70" dirty="0">
                <a:latin typeface="楷体" panose="02010609060101010101" pitchFamily="49" charset="-122"/>
                <a:ea typeface="楷体" panose="02010609060101010101" pitchFamily="49" charset="-122"/>
              </a:rPr>
              <a:t>句的意思，可以先往下看，通过后边的词语可以得到答案。</a:t>
            </a:r>
            <a:endParaRPr lang="en-US" altLang="zh-CN" sz="2400" b="1" spc="-70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3" name="TextBox 12"/>
          <p:cNvSpPr txBox="1">
            <a:spLocks noChangeArrowheads="1"/>
          </p:cNvSpPr>
          <p:nvPr/>
        </p:nvSpPr>
        <p:spPr bwMode="auto">
          <a:xfrm>
            <a:off x="1331640" y="3929511"/>
            <a:ext cx="6480719" cy="584775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vert="horz" wrap="square">
            <a:spAutoFit/>
          </a:bodyPr>
          <a:lstStyle>
            <a:defPPr>
              <a:defRPr lang="zh-CN"/>
            </a:defPPr>
            <a:lvl1pPr>
              <a:defRPr sz="3200" b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defRPr>
            </a:lvl1pPr>
            <a:lvl2pPr>
              <a:defRPr>
                <a:solidFill>
                  <a:schemeClr val="dk1"/>
                </a:solidFill>
              </a:defRPr>
            </a:lvl2pPr>
            <a:lvl3pPr>
              <a:defRPr>
                <a:solidFill>
                  <a:schemeClr val="dk1"/>
                </a:solidFill>
              </a:defRPr>
            </a:lvl3pPr>
            <a:lvl4pPr>
              <a:defRPr>
                <a:solidFill>
                  <a:schemeClr val="dk1"/>
                </a:solidFill>
              </a:defRPr>
            </a:lvl4pPr>
            <a:lvl5pPr>
              <a:defRPr>
                <a:solidFill>
                  <a:schemeClr val="dk1"/>
                </a:solidFill>
              </a:defRPr>
            </a:lvl5pPr>
            <a:lvl6pPr>
              <a:defRPr>
                <a:solidFill>
                  <a:schemeClr val="dk1"/>
                </a:solidFill>
              </a:defRPr>
            </a:lvl6pPr>
            <a:lvl7pPr>
              <a:defRPr>
                <a:solidFill>
                  <a:schemeClr val="dk1"/>
                </a:solidFill>
              </a:defRPr>
            </a:lvl7pPr>
            <a:lvl8pPr>
              <a:defRPr>
                <a:solidFill>
                  <a:schemeClr val="dk1"/>
                </a:solidFill>
              </a:defRPr>
            </a:lvl8pPr>
            <a:lvl9pPr>
              <a:defRPr>
                <a:solidFill>
                  <a:schemeClr val="dk1"/>
                </a:solidFill>
              </a:defRPr>
            </a:lvl9pPr>
          </a:lstStyle>
          <a:p>
            <a:r>
              <a:rPr lang="zh-CN" altLang="en-US" dirty="0"/>
              <a:t>内育仙胞：</a:t>
            </a:r>
            <a:r>
              <a:rPr lang="zh-CN" altLang="en-US" dirty="0">
                <a:solidFill>
                  <a:srgbClr val="0000FF"/>
                </a:solidFill>
              </a:rPr>
              <a:t>石猴从石头里孕育出来。</a:t>
            </a:r>
            <a:endParaRPr dirty="0">
              <a:solidFill>
                <a:srgbClr val="0000FF"/>
              </a:solidFill>
            </a:endParaRPr>
          </a:p>
        </p:txBody>
      </p:sp>
      <p:sp>
        <p:nvSpPr>
          <p:cNvPr id="14" name="TextBox 13"/>
          <p:cNvSpPr txBox="1">
            <a:spLocks noChangeArrowheads="1"/>
          </p:cNvSpPr>
          <p:nvPr/>
        </p:nvSpPr>
        <p:spPr bwMode="auto">
          <a:xfrm>
            <a:off x="3491880" y="1040917"/>
            <a:ext cx="4013637" cy="584775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none" anchor="ctr"/>
          <a:lstStyle>
            <a:defPPr>
              <a:defRPr lang="zh-CN"/>
            </a:defPPr>
            <a:lvl1pPr algn="ctr" defTabSz="685165">
              <a:lnSpc>
                <a:spcPct val="110000"/>
              </a:lnSpc>
              <a:defRPr sz="3200" b="1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  <a:cs typeface="楷体" panose="02010609060101010101" pitchFamily="49" charset="-122"/>
              </a:defRPr>
            </a:lvl1pPr>
          </a:lstStyle>
          <a:p>
            <a:r>
              <a:rPr lang="zh-CN" altLang="en-US" dirty="0"/>
              <a:t>石头裂开，石猴</a:t>
            </a:r>
            <a:r>
              <a:rPr lang="zh-CN" altLang="en-US"/>
              <a:t>出世</a:t>
            </a:r>
            <a:endParaRPr dirty="0"/>
          </a:p>
        </p:txBody>
      </p:sp>
      <p:pic>
        <p:nvPicPr>
          <p:cNvPr id="4" name="图片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119" y="-38507"/>
            <a:ext cx="1016000" cy="10144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7" name="矩形 16"/>
          <p:cNvSpPr/>
          <p:nvPr/>
        </p:nvSpPr>
        <p:spPr>
          <a:xfrm>
            <a:off x="752160" y="1718689"/>
            <a:ext cx="1280509" cy="432048"/>
          </a:xfrm>
          <a:prstGeom prst="rect">
            <a:avLst/>
          </a:prstGeom>
          <a:noFill/>
          <a:ln w="38100">
            <a:solidFill>
              <a:srgbClr val="FF0000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7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4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 animBg="1"/>
      <p:bldP spid="10" grpId="0" animBg="1"/>
      <p:bldP spid="12" grpId="0" animBg="1"/>
      <p:bldP spid="13" grpId="0" bldLvl="0" animBg="1"/>
      <p:bldP spid="14" grpId="0" bldLvl="0" animBg="1"/>
      <p:bldP spid="17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560" y="555606"/>
            <a:ext cx="9144000" cy="4201959"/>
          </a:xfrm>
          <a:prstGeom prst="rect">
            <a:avLst/>
          </a:prstGeom>
        </p:spPr>
      </p:pic>
      <p:sp>
        <p:nvSpPr>
          <p:cNvPr id="7" name="矩形 6"/>
          <p:cNvSpPr/>
          <p:nvPr/>
        </p:nvSpPr>
        <p:spPr>
          <a:xfrm>
            <a:off x="1979712" y="2211155"/>
            <a:ext cx="7056784" cy="372788"/>
          </a:xfrm>
          <a:prstGeom prst="rect">
            <a:avLst/>
          </a:prstGeom>
          <a:noFill/>
          <a:ln w="38100">
            <a:solidFill>
              <a:srgbClr val="FF0000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矩形 8"/>
          <p:cNvSpPr/>
          <p:nvPr/>
        </p:nvSpPr>
        <p:spPr>
          <a:xfrm>
            <a:off x="107504" y="2727959"/>
            <a:ext cx="576064" cy="432048"/>
          </a:xfrm>
          <a:prstGeom prst="rect">
            <a:avLst/>
          </a:prstGeom>
          <a:noFill/>
          <a:ln w="38100">
            <a:solidFill>
              <a:srgbClr val="FF0000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AutoShape 22"/>
          <p:cNvSpPr>
            <a:spLocks noChangeArrowheads="1"/>
          </p:cNvSpPr>
          <p:nvPr/>
        </p:nvSpPr>
        <p:spPr bwMode="gray">
          <a:xfrm>
            <a:off x="3635896" y="2826719"/>
            <a:ext cx="3528895" cy="648072"/>
          </a:xfrm>
          <a:prstGeom prst="roundRect">
            <a:avLst>
              <a:gd name="adj" fmla="val 17509"/>
            </a:avLst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none" anchor="ctr"/>
          <a:lstStyle/>
          <a:p>
            <a:pPr algn="ctr" defTabSz="685165">
              <a:lnSpc>
                <a:spcPct val="110000"/>
              </a:lnSpc>
            </a:pPr>
            <a:r>
              <a:rPr lang="zh-CN" altLang="en-US" sz="3200" b="1" dirty="0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  <a:cs typeface="楷体" panose="02010609060101010101" pitchFamily="49" charset="-122"/>
                <a:sym typeface="+mn-ea"/>
              </a:rPr>
              <a:t>这块石头很有灵性</a:t>
            </a:r>
          </a:p>
        </p:txBody>
      </p:sp>
      <p:grpSp>
        <p:nvGrpSpPr>
          <p:cNvPr id="15" name="组合 14"/>
          <p:cNvGrpSpPr/>
          <p:nvPr/>
        </p:nvGrpSpPr>
        <p:grpSpPr>
          <a:xfrm>
            <a:off x="2987824" y="368854"/>
            <a:ext cx="3060813" cy="715491"/>
            <a:chOff x="8100392" y="1962696"/>
            <a:chExt cx="2376801" cy="549508"/>
          </a:xfrm>
        </p:grpSpPr>
        <p:sp>
          <p:nvSpPr>
            <p:cNvPr id="16" name="云形 15"/>
            <p:cNvSpPr/>
            <p:nvPr/>
          </p:nvSpPr>
          <p:spPr>
            <a:xfrm>
              <a:off x="8100392" y="1962696"/>
              <a:ext cx="2376801" cy="549508"/>
            </a:xfrm>
            <a:prstGeom prst="cloud">
              <a:avLst/>
            </a:prstGeom>
            <a:solidFill>
              <a:srgbClr val="00B050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4000">
                <a:latin typeface="宋体" panose="02010600030101010101" pitchFamily="2" charset="-122"/>
                <a:ea typeface="宋体" panose="02010600030101010101" pitchFamily="2" charset="-122"/>
              </a:endParaRPr>
            </a:p>
          </p:txBody>
        </p:sp>
        <p:sp>
          <p:nvSpPr>
            <p:cNvPr id="17" name="TextBox 10"/>
            <p:cNvSpPr txBox="1"/>
            <p:nvPr/>
          </p:nvSpPr>
          <p:spPr>
            <a:xfrm>
              <a:off x="8268553" y="1962696"/>
              <a:ext cx="2062838" cy="44911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3200" b="1">
                  <a:solidFill>
                    <a:schemeClr val="bg1"/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从字面上猜测</a:t>
              </a:r>
              <a:endParaRPr lang="zh-CN" altLang="en-US" sz="3200" b="1" dirty="0">
                <a:solidFill>
                  <a:schemeClr val="bg1"/>
                </a:solidFill>
                <a:latin typeface="宋体" panose="02010600030101010101" pitchFamily="2" charset="-122"/>
                <a:ea typeface="宋体" panose="02010600030101010101" pitchFamily="2" charset="-122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7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0" dur="7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9" grpId="0" animBg="1"/>
      <p:bldP spid="10" grpId="0" bldLvl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组合 9"/>
          <p:cNvGrpSpPr/>
          <p:nvPr/>
        </p:nvGrpSpPr>
        <p:grpSpPr>
          <a:xfrm>
            <a:off x="0" y="621759"/>
            <a:ext cx="9144000" cy="3263535"/>
            <a:chOff x="0" y="939982"/>
            <a:chExt cx="9144000" cy="3263535"/>
          </a:xfrm>
        </p:grpSpPr>
        <p:pic>
          <p:nvPicPr>
            <p:cNvPr id="3" name="图片 2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0" y="939982"/>
              <a:ext cx="9144000" cy="3263535"/>
            </a:xfrm>
            <a:prstGeom prst="rect">
              <a:avLst/>
            </a:prstGeom>
          </p:spPr>
        </p:pic>
        <p:pic>
          <p:nvPicPr>
            <p:cNvPr id="9" name="图片 8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127009" y="1001179"/>
              <a:ext cx="2911092" cy="472481"/>
            </a:xfrm>
            <a:prstGeom prst="rect">
              <a:avLst/>
            </a:prstGeom>
          </p:spPr>
        </p:pic>
      </p:grpSp>
      <p:sp>
        <p:nvSpPr>
          <p:cNvPr id="6" name="矩形 5"/>
          <p:cNvSpPr/>
          <p:nvPr/>
        </p:nvSpPr>
        <p:spPr>
          <a:xfrm>
            <a:off x="1639844" y="2887487"/>
            <a:ext cx="1311474" cy="380874"/>
          </a:xfrm>
          <a:prstGeom prst="rect">
            <a:avLst/>
          </a:prstGeom>
          <a:grpFill/>
          <a:ln w="38100">
            <a:solidFill>
              <a:srgbClr val="FF0000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矩形 6"/>
          <p:cNvSpPr/>
          <p:nvPr/>
        </p:nvSpPr>
        <p:spPr>
          <a:xfrm>
            <a:off x="133733" y="2870694"/>
            <a:ext cx="340535" cy="411115"/>
          </a:xfrm>
          <a:prstGeom prst="rect">
            <a:avLst/>
          </a:prstGeom>
          <a:grpFill/>
          <a:ln w="38100">
            <a:solidFill>
              <a:srgbClr val="FF0000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矩形 7"/>
          <p:cNvSpPr/>
          <p:nvPr/>
        </p:nvSpPr>
        <p:spPr>
          <a:xfrm>
            <a:off x="7956376" y="2353191"/>
            <a:ext cx="1008112" cy="417840"/>
          </a:xfrm>
          <a:prstGeom prst="rect">
            <a:avLst/>
          </a:prstGeom>
          <a:grpFill/>
          <a:ln w="38100">
            <a:solidFill>
              <a:srgbClr val="FF0000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AutoShape 22"/>
          <p:cNvSpPr>
            <a:spLocks noChangeArrowheads="1"/>
          </p:cNvSpPr>
          <p:nvPr/>
        </p:nvSpPr>
        <p:spPr bwMode="gray">
          <a:xfrm>
            <a:off x="251614" y="3939990"/>
            <a:ext cx="3524316" cy="648072"/>
          </a:xfrm>
          <a:prstGeom prst="roundRect">
            <a:avLst>
              <a:gd name="adj" fmla="val 17509"/>
            </a:avLst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none" anchor="ctr"/>
          <a:lstStyle/>
          <a:p>
            <a:pPr algn="ctr" defTabSz="685165">
              <a:lnSpc>
                <a:spcPct val="110000"/>
              </a:lnSpc>
            </a:pPr>
            <a:r>
              <a:rPr lang="zh-CN" altLang="en-US" sz="3200" b="1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  <a:cs typeface="楷体" panose="02010609060101010101" pitchFamily="49" charset="-122"/>
                <a:sym typeface="+mn-ea"/>
              </a:rPr>
              <a:t>众猴拜石猴为王</a:t>
            </a:r>
            <a:endParaRPr lang="zh-CN" altLang="en-US" sz="3200" b="1" dirty="0">
              <a:solidFill>
                <a:schemeClr val="tx1"/>
              </a:solidFill>
              <a:latin typeface="宋体" panose="02010600030101010101" pitchFamily="2" charset="-122"/>
              <a:ea typeface="宋体" panose="02010600030101010101" pitchFamily="2" charset="-122"/>
              <a:cs typeface="楷体" panose="02010609060101010101" pitchFamily="49" charset="-122"/>
              <a:sym typeface="+mn-ea"/>
            </a:endParaRPr>
          </a:p>
        </p:txBody>
      </p:sp>
      <p:cxnSp>
        <p:nvCxnSpPr>
          <p:cNvPr id="13" name="直接连接符 12"/>
          <p:cNvCxnSpPr/>
          <p:nvPr/>
        </p:nvCxnSpPr>
        <p:spPr>
          <a:xfrm>
            <a:off x="158838" y="2253527"/>
            <a:ext cx="8805650" cy="0"/>
          </a:xfrm>
          <a:prstGeom prst="line">
            <a:avLst/>
          </a:prstGeom>
          <a:ln w="3810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直接连接符 13"/>
          <p:cNvCxnSpPr/>
          <p:nvPr/>
        </p:nvCxnSpPr>
        <p:spPr>
          <a:xfrm>
            <a:off x="174654" y="2757583"/>
            <a:ext cx="5621482" cy="0"/>
          </a:xfrm>
          <a:prstGeom prst="line">
            <a:avLst/>
          </a:prstGeom>
          <a:ln w="3810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直接连接符 16"/>
          <p:cNvCxnSpPr/>
          <p:nvPr/>
        </p:nvCxnSpPr>
        <p:spPr>
          <a:xfrm>
            <a:off x="1547664" y="1736023"/>
            <a:ext cx="7416824" cy="0"/>
          </a:xfrm>
          <a:prstGeom prst="line">
            <a:avLst/>
          </a:prstGeom>
          <a:ln w="3810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5" name="组合 14"/>
          <p:cNvGrpSpPr/>
          <p:nvPr/>
        </p:nvGrpSpPr>
        <p:grpSpPr>
          <a:xfrm>
            <a:off x="233963" y="411510"/>
            <a:ext cx="2697183" cy="715491"/>
            <a:chOff x="6339455" y="1413188"/>
            <a:chExt cx="2094432" cy="549508"/>
          </a:xfrm>
        </p:grpSpPr>
        <p:sp>
          <p:nvSpPr>
            <p:cNvPr id="16" name="云形 15"/>
            <p:cNvSpPr/>
            <p:nvPr/>
          </p:nvSpPr>
          <p:spPr>
            <a:xfrm>
              <a:off x="6339455" y="1413188"/>
              <a:ext cx="2094432" cy="549508"/>
            </a:xfrm>
            <a:prstGeom prst="cloud">
              <a:avLst/>
            </a:prstGeom>
            <a:solidFill>
              <a:srgbClr val="00B050">
                <a:alpha val="71000"/>
              </a:srgbClr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4000">
                <a:latin typeface="宋体" panose="02010600030101010101" pitchFamily="2" charset="-122"/>
                <a:ea typeface="宋体" panose="02010600030101010101" pitchFamily="2" charset="-122"/>
              </a:endParaRPr>
            </a:p>
          </p:txBody>
        </p:sp>
        <p:sp>
          <p:nvSpPr>
            <p:cNvPr id="18" name="TextBox 10"/>
            <p:cNvSpPr txBox="1"/>
            <p:nvPr/>
          </p:nvSpPr>
          <p:spPr>
            <a:xfrm>
              <a:off x="6496783" y="1436883"/>
              <a:ext cx="1742932" cy="44911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3200" b="1" dirty="0">
                  <a:solidFill>
                    <a:schemeClr val="bg1"/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联系上下文</a:t>
              </a:r>
            </a:p>
          </p:txBody>
        </p:sp>
      </p:grpSp>
      <p:sp>
        <p:nvSpPr>
          <p:cNvPr id="2" name="AutoShape 22"/>
          <p:cNvSpPr>
            <a:spLocks noChangeArrowheads="1"/>
          </p:cNvSpPr>
          <p:nvPr>
            <p:custDataLst>
              <p:tags r:id="rId1"/>
            </p:custDataLst>
          </p:nvPr>
        </p:nvSpPr>
        <p:spPr bwMode="gray">
          <a:xfrm>
            <a:off x="3491880" y="2931795"/>
            <a:ext cx="4759945" cy="709295"/>
          </a:xfrm>
          <a:prstGeom prst="roundRect">
            <a:avLst>
              <a:gd name="adj" fmla="val 17509"/>
            </a:avLst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none" anchor="ctr"/>
          <a:lstStyle/>
          <a:p>
            <a:pPr algn="ctr" defTabSz="685165">
              <a:lnSpc>
                <a:spcPct val="110000"/>
              </a:lnSpc>
            </a:pPr>
            <a:r>
              <a:rPr lang="zh-CN" altLang="en-US" sz="3200" b="1" dirty="0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  <a:cs typeface="楷体" panose="02010609060101010101" pitchFamily="49" charset="-122"/>
                <a:sym typeface="+mn-ea"/>
              </a:rPr>
              <a:t>众猴列队站好、拱手跪拜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8" grpId="0" animBg="1"/>
      <p:bldP spid="11" grpId="0" bldLvl="0" animBg="1"/>
      <p:bldP spid="2" grpId="0" bldLvl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组合 8"/>
          <p:cNvGrpSpPr/>
          <p:nvPr/>
        </p:nvGrpSpPr>
        <p:grpSpPr>
          <a:xfrm>
            <a:off x="2268442" y="1017714"/>
            <a:ext cx="4815339" cy="3140218"/>
            <a:chOff x="2268442" y="1017714"/>
            <a:chExt cx="4815339" cy="3140218"/>
          </a:xfrm>
        </p:grpSpPr>
        <p:pic>
          <p:nvPicPr>
            <p:cNvPr id="8" name="图片 7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2268442" y="1017714"/>
              <a:ext cx="4815339" cy="3140218"/>
            </a:xfrm>
            <a:prstGeom prst="rect">
              <a:avLst/>
            </a:prstGeom>
          </p:spPr>
        </p:pic>
        <p:pic>
          <p:nvPicPr>
            <p:cNvPr id="2" name="图片 1">
              <a:hlinkClick r:id="rId3" action="ppaction://hlinkfile"/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807" r="-510"/>
            <a:stretch>
              <a:fillRect/>
            </a:stretch>
          </p:blipFill>
          <p:spPr>
            <a:xfrm>
              <a:off x="2429012" y="1410996"/>
              <a:ext cx="4511615" cy="2357013"/>
            </a:xfrm>
            <a:prstGeom prst="roundRect">
              <a:avLst>
                <a:gd name="adj" fmla="val 14105"/>
              </a:avLst>
            </a:prstGeom>
          </p:spPr>
        </p:pic>
      </p:grpSp>
      <p:sp>
        <p:nvSpPr>
          <p:cNvPr id="3" name="文本框 14">
            <a:hlinkClick r:id="rId5" action="ppaction://hlinkfile"/>
          </p:cNvPr>
          <p:cNvSpPr txBox="1">
            <a:spLocks noChangeArrowheads="1"/>
          </p:cNvSpPr>
          <p:nvPr/>
        </p:nvSpPr>
        <p:spPr bwMode="auto">
          <a:xfrm>
            <a:off x="3284061" y="4299942"/>
            <a:ext cx="2855132" cy="4385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580" tIns="34290" rIns="68580" bIns="34290">
            <a:spAutoFit/>
          </a:bodyPr>
          <a:lstStyle>
            <a:lvl1pPr defTabSz="685800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342900" indent="-285750" defTabSz="68580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685800" indent="-228600" defTabSz="6858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028700" indent="-228600" defTabSz="6858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371600" indent="-228600" defTabSz="6858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1828800" indent="-228600" defTabSz="6858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286000" indent="-228600" defTabSz="6858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2743200" indent="-228600" defTabSz="6858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200400" indent="-228600" defTabSz="6858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zh-CN" altLang="en-US" sz="2400" b="1">
                <a:solidFill>
                  <a:srgbClr val="32B066"/>
                </a:solidFill>
                <a:latin typeface="仿宋" panose="02010609060101010101" pitchFamily="49" charset="-122"/>
                <a:ea typeface="仿宋" panose="02010609060101010101" pitchFamily="49" charset="-122"/>
                <a:cs typeface="Kaiti SC"/>
              </a:rPr>
              <a:t>点击图片 观看视频</a:t>
            </a:r>
          </a:p>
        </p:txBody>
      </p:sp>
      <p:pic>
        <p:nvPicPr>
          <p:cNvPr id="4" name="图片 17"/>
          <p:cNvPicPr>
            <a:picLocks noChangeAspect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 rot="20318614">
            <a:off x="5474928" y="3459345"/>
            <a:ext cx="1058863" cy="1060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5" name="组合 4"/>
          <p:cNvGrpSpPr/>
          <p:nvPr/>
        </p:nvGrpSpPr>
        <p:grpSpPr>
          <a:xfrm>
            <a:off x="3046870" y="167074"/>
            <a:ext cx="3329515" cy="715491"/>
            <a:chOff x="8263959" y="1277236"/>
            <a:chExt cx="2585454" cy="549508"/>
          </a:xfrm>
        </p:grpSpPr>
        <p:sp>
          <p:nvSpPr>
            <p:cNvPr id="6" name="云形 5"/>
            <p:cNvSpPr/>
            <p:nvPr/>
          </p:nvSpPr>
          <p:spPr>
            <a:xfrm>
              <a:off x="8263959" y="1277236"/>
              <a:ext cx="2585454" cy="549508"/>
            </a:xfrm>
            <a:prstGeom prst="cloud">
              <a:avLst/>
            </a:prstGeom>
            <a:solidFill>
              <a:srgbClr val="00B050">
                <a:alpha val="71000"/>
              </a:srgbClr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4000">
                <a:latin typeface="宋体" panose="02010600030101010101" pitchFamily="2" charset="-122"/>
                <a:ea typeface="宋体" panose="02010600030101010101" pitchFamily="2" charset="-122"/>
              </a:endParaRPr>
            </a:p>
          </p:txBody>
        </p:sp>
        <p:sp>
          <p:nvSpPr>
            <p:cNvPr id="7" name="TextBox 10"/>
            <p:cNvSpPr txBox="1"/>
            <p:nvPr/>
          </p:nvSpPr>
          <p:spPr>
            <a:xfrm>
              <a:off x="8497689" y="1299057"/>
              <a:ext cx="2062837" cy="44911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3200" b="1">
                  <a:solidFill>
                    <a:schemeClr val="bg1"/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结合影视作品</a:t>
              </a:r>
              <a:endParaRPr lang="zh-CN" altLang="en-US" sz="3200" b="1" dirty="0">
                <a:solidFill>
                  <a:schemeClr val="bg1"/>
                </a:solidFill>
                <a:latin typeface="宋体" panose="02010600030101010101" pitchFamily="2" charset="-122"/>
                <a:ea typeface="宋体" panose="02010600030101010101" pitchFamily="2" charset="-122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图片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2456" y="346281"/>
            <a:ext cx="2266950" cy="692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" name="图片 9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6068" y="351044"/>
            <a:ext cx="449263" cy="558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矩形 2"/>
          <p:cNvSpPr/>
          <p:nvPr/>
        </p:nvSpPr>
        <p:spPr>
          <a:xfrm>
            <a:off x="755576" y="1491630"/>
            <a:ext cx="7671162" cy="178664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  <a:defRPr/>
            </a:pPr>
            <a:r>
              <a:rPr lang="en-US" altLang="zh-CN" sz="3200" b="1" dirty="0">
                <a:latin typeface="宋体" pitchFamily="2" charset="-122"/>
                <a:ea typeface="宋体" pitchFamily="2" charset="-122"/>
              </a:rPr>
              <a:t>    </a:t>
            </a:r>
            <a:r>
              <a:rPr lang="zh-CN" altLang="zh-CN" sz="3200" b="1" dirty="0">
                <a:latin typeface="宋体" pitchFamily="2" charset="-122"/>
                <a:ea typeface="宋体" pitchFamily="2" charset="-122"/>
              </a:rPr>
              <a:t>边读边想，课文可以分为几部分</a:t>
            </a:r>
            <a:r>
              <a:rPr lang="zh-CN" altLang="en-US" sz="3200" b="1" dirty="0">
                <a:latin typeface="宋体" pitchFamily="2" charset="-122"/>
                <a:ea typeface="宋体" pitchFamily="2" charset="-122"/>
              </a:rPr>
              <a:t>？</a:t>
            </a:r>
            <a:r>
              <a:rPr lang="zh-CN" altLang="zh-CN" sz="3200" b="1" dirty="0">
                <a:latin typeface="宋体" pitchFamily="2" charset="-122"/>
                <a:ea typeface="宋体" pitchFamily="2" charset="-122"/>
              </a:rPr>
              <a:t>用自己的话说一说</a:t>
            </a:r>
            <a:r>
              <a:rPr lang="zh-CN" altLang="en-US" sz="3200" b="1" dirty="0">
                <a:latin typeface="宋体" pitchFamily="2" charset="-122"/>
                <a:ea typeface="宋体" pitchFamily="2" charset="-122"/>
              </a:rPr>
              <a:t>：</a:t>
            </a:r>
            <a:r>
              <a:rPr lang="zh-CN" altLang="zh-CN" sz="3200" b="1" dirty="0">
                <a:latin typeface="宋体" pitchFamily="2" charset="-122"/>
                <a:ea typeface="宋体" pitchFamily="2" charset="-122"/>
              </a:rPr>
              <a:t>石猴是怎么出世的</a:t>
            </a:r>
            <a:r>
              <a:rPr lang="zh-CN" altLang="en-US" sz="3200" b="1" dirty="0">
                <a:latin typeface="宋体" pitchFamily="2" charset="-122"/>
                <a:ea typeface="宋体" pitchFamily="2" charset="-122"/>
              </a:rPr>
              <a:t>，</a:t>
            </a:r>
            <a:r>
              <a:rPr lang="zh-CN" altLang="zh-CN" sz="3200" b="1" dirty="0">
                <a:latin typeface="宋体" pitchFamily="2" charset="-122"/>
                <a:ea typeface="宋体" pitchFamily="2" charset="-122"/>
              </a:rPr>
              <a:t>又是怎样成为猴王的</a:t>
            </a:r>
            <a:r>
              <a:rPr lang="zh-CN" altLang="en-US" sz="3200" b="1" kern="0" dirty="0">
                <a:latin typeface="宋体" pitchFamily="2" charset="-122"/>
                <a:ea typeface="宋体" pitchFamily="2" charset="-122"/>
              </a:rPr>
              <a:t>？</a:t>
            </a:r>
          </a:p>
        </p:txBody>
      </p:sp>
      <p:sp>
        <p:nvSpPr>
          <p:cNvPr id="5" name="文本框 14"/>
          <p:cNvSpPr txBox="1"/>
          <p:nvPr/>
        </p:nvSpPr>
        <p:spPr>
          <a:xfrm>
            <a:off x="753874" y="321868"/>
            <a:ext cx="2125494" cy="623248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r>
              <a:rPr lang="zh-CN" altLang="en-US" sz="3600" b="1" dirty="0">
                <a:latin typeface="黑体" panose="02010609060101010101" pitchFamily="49" charset="-122"/>
                <a:ea typeface="黑体" panose="02010609060101010101" pitchFamily="49" charset="-122"/>
              </a:rPr>
              <a:t>互动课堂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组合 9"/>
          <p:cNvGrpSpPr/>
          <p:nvPr/>
        </p:nvGrpSpPr>
        <p:grpSpPr>
          <a:xfrm>
            <a:off x="179512" y="539985"/>
            <a:ext cx="8819813" cy="3903973"/>
            <a:chOff x="179512" y="539985"/>
            <a:chExt cx="8819813" cy="3903973"/>
          </a:xfrm>
        </p:grpSpPr>
        <p:grpSp>
          <p:nvGrpSpPr>
            <p:cNvPr id="2" name="组合 1"/>
            <p:cNvGrpSpPr/>
            <p:nvPr/>
          </p:nvGrpSpPr>
          <p:grpSpPr>
            <a:xfrm>
              <a:off x="179512" y="579444"/>
              <a:ext cx="8819813" cy="3864514"/>
              <a:chOff x="945058" y="1722106"/>
              <a:chExt cx="5759154" cy="2523447"/>
            </a:xfrm>
          </p:grpSpPr>
          <p:pic>
            <p:nvPicPr>
              <p:cNvPr id="3" name="Picture 2" descr="E:\22春\资源\图片\课本图片\7猴王出世P29.jpg"/>
              <p:cNvPicPr>
                <a:picLocks noChangeAspect="1" noChangeArrowheads="1"/>
              </p:cNvPicPr>
              <p:nvPr/>
            </p:nvPicPr>
            <p:blipFill rotWithShape="1"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34253" y="1722106"/>
                <a:ext cx="1993794" cy="2523447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4" name="Picture 3" descr="E:\22春\资源\图片\课本图片\7猴王出世P30.jpg"/>
              <p:cNvPicPr>
                <a:picLocks noChangeAspect="1" noChangeArrowheads="1"/>
              </p:cNvPicPr>
              <p:nvPr/>
            </p:nvPicPr>
            <p:blipFill rotWithShape="1"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828047" y="1722106"/>
                <a:ext cx="1876165" cy="2178390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5" name="Picture 4" descr="E:\22春\资源\图片\课本图片\7猴王出世P28.jpg"/>
              <p:cNvPicPr>
                <a:picLocks noChangeAspect="1" noChangeArrowheads="1"/>
              </p:cNvPicPr>
              <p:nvPr/>
            </p:nvPicPr>
            <p:blipFill rotWithShape="1"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45058" y="1722106"/>
                <a:ext cx="1889195" cy="2523447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</p:grpSp>
        <p:sp>
          <p:nvSpPr>
            <p:cNvPr id="6" name="TextBox 5"/>
            <p:cNvSpPr txBox="1"/>
            <p:nvPr/>
          </p:nvSpPr>
          <p:spPr>
            <a:xfrm>
              <a:off x="217612" y="1541691"/>
              <a:ext cx="360040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600">
                  <a:solidFill>
                    <a:srgbClr val="FF0000"/>
                  </a:solidFill>
                </a:rPr>
                <a:t>1</a:t>
              </a:r>
              <a:endParaRPr lang="zh-CN" altLang="en-US" sz="1600">
                <a:solidFill>
                  <a:srgbClr val="FF0000"/>
                </a:solidFill>
              </a:endParaRPr>
            </a:p>
          </p:txBody>
        </p:sp>
        <p:sp>
          <p:nvSpPr>
            <p:cNvPr id="7" name="TextBox 6"/>
            <p:cNvSpPr txBox="1"/>
            <p:nvPr/>
          </p:nvSpPr>
          <p:spPr>
            <a:xfrm>
              <a:off x="3102235" y="539985"/>
              <a:ext cx="360040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600">
                  <a:solidFill>
                    <a:srgbClr val="FF0000"/>
                  </a:solidFill>
                </a:rPr>
                <a:t>2</a:t>
              </a:r>
              <a:endParaRPr lang="zh-CN" altLang="en-US" sz="1600">
                <a:solidFill>
                  <a:srgbClr val="FF0000"/>
                </a:solidFill>
              </a:endParaRPr>
            </a:p>
          </p:txBody>
        </p:sp>
        <p:sp>
          <p:nvSpPr>
            <p:cNvPr id="8" name="TextBox 7"/>
            <p:cNvSpPr txBox="1"/>
            <p:nvPr/>
          </p:nvSpPr>
          <p:spPr>
            <a:xfrm>
              <a:off x="6152776" y="547929"/>
              <a:ext cx="360040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600">
                  <a:solidFill>
                    <a:srgbClr val="FF0000"/>
                  </a:solidFill>
                </a:rPr>
                <a:t>3</a:t>
              </a:r>
              <a:endParaRPr lang="zh-CN" altLang="en-US" sz="1600">
                <a:solidFill>
                  <a:srgbClr val="FF0000"/>
                </a:solidFill>
              </a:endParaRPr>
            </a:p>
          </p:txBody>
        </p:sp>
        <p:sp>
          <p:nvSpPr>
            <p:cNvPr id="9" name="TextBox 8"/>
            <p:cNvSpPr txBox="1"/>
            <p:nvPr/>
          </p:nvSpPr>
          <p:spPr>
            <a:xfrm>
              <a:off x="6156176" y="2024261"/>
              <a:ext cx="360040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600">
                  <a:solidFill>
                    <a:srgbClr val="FF0000"/>
                  </a:solidFill>
                </a:rPr>
                <a:t>4</a:t>
              </a:r>
              <a:endParaRPr lang="zh-CN" altLang="en-US" sz="1600">
                <a:solidFill>
                  <a:srgbClr val="FF0000"/>
                </a:solidFill>
              </a:endParaRPr>
            </a:p>
          </p:txBody>
        </p:sp>
      </p:grpSp>
      <p:sp>
        <p:nvSpPr>
          <p:cNvPr id="13" name="矩形 12"/>
          <p:cNvSpPr/>
          <p:nvPr/>
        </p:nvSpPr>
        <p:spPr>
          <a:xfrm>
            <a:off x="564877" y="1978833"/>
            <a:ext cx="2088232" cy="64633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wrap="square">
            <a:spAutoFit/>
          </a:bodyPr>
          <a:lstStyle/>
          <a:p>
            <a:pPr lvl="0"/>
            <a:r>
              <a:rPr lang="zh-CN" altLang="en-US" sz="3600" b="1" dirty="0">
                <a:solidFill>
                  <a:srgbClr val="FFC000"/>
                </a:solidFill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石猴出世</a:t>
            </a:r>
          </a:p>
        </p:txBody>
      </p:sp>
      <p:sp>
        <p:nvSpPr>
          <p:cNvPr id="15" name="矩形 14"/>
          <p:cNvSpPr/>
          <p:nvPr/>
        </p:nvSpPr>
        <p:spPr>
          <a:xfrm>
            <a:off x="217612" y="1600200"/>
            <a:ext cx="2782763" cy="1403598"/>
          </a:xfrm>
          <a:prstGeom prst="rect">
            <a:avLst/>
          </a:prstGeom>
          <a:grpFill/>
          <a:ln w="19050">
            <a:solidFill>
              <a:srgbClr val="FFC000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6" name="矩形 15"/>
          <p:cNvSpPr/>
          <p:nvPr/>
        </p:nvSpPr>
        <p:spPr>
          <a:xfrm>
            <a:off x="3102236" y="620662"/>
            <a:ext cx="1877904" cy="3751287"/>
          </a:xfrm>
          <a:prstGeom prst="rect">
            <a:avLst/>
          </a:prstGeom>
          <a:grpFill/>
          <a:ln w="19050">
            <a:solidFill>
              <a:schemeClr val="tx2">
                <a:lumMod val="60000"/>
                <a:lumOff val="40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7" name="矩形 16"/>
          <p:cNvSpPr/>
          <p:nvPr/>
        </p:nvSpPr>
        <p:spPr>
          <a:xfrm>
            <a:off x="6171323" y="630187"/>
            <a:ext cx="2782763" cy="3285336"/>
          </a:xfrm>
          <a:prstGeom prst="rect">
            <a:avLst/>
          </a:prstGeom>
          <a:grpFill/>
          <a:ln w="19050">
            <a:solidFill>
              <a:srgbClr val="92D050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" name="矩形 13"/>
          <p:cNvSpPr/>
          <p:nvPr/>
        </p:nvSpPr>
        <p:spPr>
          <a:xfrm>
            <a:off x="6589629" y="1949689"/>
            <a:ext cx="2086827" cy="646331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lvl="0"/>
            <a:r>
              <a:rPr lang="zh-CN" altLang="en-US" sz="3600" b="1" dirty="0">
                <a:solidFill>
                  <a:srgbClr val="92D050"/>
                </a:solidFill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石猴称王</a:t>
            </a:r>
          </a:p>
        </p:txBody>
      </p:sp>
      <p:sp>
        <p:nvSpPr>
          <p:cNvPr id="18" name="矩形 17"/>
          <p:cNvSpPr/>
          <p:nvPr/>
        </p:nvSpPr>
        <p:spPr>
          <a:xfrm>
            <a:off x="3294474" y="1924317"/>
            <a:ext cx="2497937" cy="64633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wrap="square">
            <a:spAutoFit/>
          </a:bodyPr>
          <a:lstStyle/>
          <a:p>
            <a:pPr lvl="0"/>
            <a:r>
              <a:rPr lang="zh-CN" altLang="en-US" sz="3600" b="1">
                <a:solidFill>
                  <a:schemeClr val="tx2">
                    <a:lumMod val="60000"/>
                    <a:lumOff val="40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发现水帘洞</a:t>
            </a:r>
            <a:endParaRPr lang="zh-CN" altLang="en-US" sz="3600" b="1" dirty="0">
              <a:solidFill>
                <a:schemeClr val="tx2">
                  <a:lumMod val="60000"/>
                  <a:lumOff val="40000"/>
                </a:schemeClr>
              </a:solidFill>
              <a:latin typeface="楷体" panose="02010609060101010101" pitchFamily="49" charset="-122"/>
              <a:ea typeface="楷体" panose="02010609060101010101" pitchFamily="49" charset="-122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15" grpId="0" animBg="1"/>
      <p:bldP spid="16" grpId="0" animBg="1"/>
      <p:bldP spid="17" grpId="0" animBg="1"/>
      <p:bldP spid="14" grpId="0" animBg="1"/>
      <p:bldP spid="18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2123728" y="1604700"/>
            <a:ext cx="6416675" cy="1457325"/>
          </a:xfrm>
          <a:prstGeom prst="rect">
            <a:avLst/>
          </a:prstGeom>
          <a:noFill/>
        </p:spPr>
        <p:txBody>
          <a:bodyPr wrap="square" rtlCol="0" anchor="t">
            <a:noAutofit/>
          </a:bodyPr>
          <a:lstStyle/>
          <a:p>
            <a:r>
              <a:rPr lang="zh-CN" altLang="en-US" sz="3200" b="1"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    </a:t>
            </a:r>
            <a:r>
              <a:rPr lang="zh-CN" altLang="en-US" sz="2400" b="1"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海外有一个叫</a:t>
            </a:r>
            <a:r>
              <a:rPr lang="zh-CN" altLang="en-US" sz="2400" b="1" u="sng"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      </a:t>
            </a:r>
            <a:r>
              <a:rPr lang="zh-CN" altLang="en-US" sz="2400" b="1"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的地方，附近的大海上有一座</a:t>
            </a:r>
            <a:r>
              <a:rPr lang="zh-CN" altLang="en-US" sz="2400" b="1" u="sng"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     </a:t>
            </a:r>
            <a:r>
              <a:rPr lang="zh-CN" altLang="en-US" sz="2400" b="1"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山，</a:t>
            </a:r>
            <a:r>
              <a:rPr lang="zh-CN" altLang="en-US" sz="2400" b="1" u="sng"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     </a:t>
            </a:r>
            <a:r>
              <a:rPr lang="zh-CN" altLang="en-US" sz="2400" b="1"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山上的一块</a:t>
            </a:r>
            <a:r>
              <a:rPr lang="zh-CN" altLang="en-US" sz="2400" b="1" u="sng"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     </a:t>
            </a:r>
            <a:r>
              <a:rPr lang="zh-CN" altLang="en-US" sz="2400" b="1"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，因为吸收了天地精华，有了</a:t>
            </a:r>
            <a:r>
              <a:rPr lang="zh-CN" altLang="en-US" sz="2400" b="1" u="sng"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    </a:t>
            </a:r>
            <a:r>
              <a:rPr lang="zh-CN" altLang="en-US" sz="2400" b="1"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，一日</a:t>
            </a:r>
            <a:r>
              <a:rPr lang="zh-CN" altLang="en-US" sz="2400" b="1" u="sng"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    </a:t>
            </a:r>
            <a:r>
              <a:rPr lang="zh-CN" altLang="en-US" sz="2400" b="1"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，产出了一只</a:t>
            </a:r>
            <a:r>
              <a:rPr lang="zh-CN" altLang="en-US" sz="2400" b="1" u="sng"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     </a:t>
            </a:r>
            <a:r>
              <a:rPr lang="zh-CN" altLang="en-US" sz="2400" b="1"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。</a:t>
            </a:r>
            <a:endParaRPr lang="zh-CN" altLang="en-US" sz="2400" b="1" dirty="0">
              <a:latin typeface="楷体" panose="02010609060101010101" pitchFamily="49" charset="-122"/>
              <a:ea typeface="楷体" panose="02010609060101010101" pitchFamily="49" charset="-122"/>
              <a:sym typeface="+mn-ea"/>
            </a:endParaRPr>
          </a:p>
        </p:txBody>
      </p:sp>
      <p:sp>
        <p:nvSpPr>
          <p:cNvPr id="10" name="文本框 1"/>
          <p:cNvSpPr txBox="1"/>
          <p:nvPr/>
        </p:nvSpPr>
        <p:spPr>
          <a:xfrm>
            <a:off x="4788024" y="1688604"/>
            <a:ext cx="1512570" cy="571500"/>
          </a:xfrm>
          <a:prstGeom prst="rect">
            <a:avLst/>
          </a:prstGeom>
          <a:noFill/>
        </p:spPr>
        <p:txBody>
          <a:bodyPr wrap="square" rtlCol="0" anchor="t">
            <a:noAutofit/>
          </a:bodyPr>
          <a:lstStyle/>
          <a:p>
            <a:r>
              <a:rPr lang="zh-CN" altLang="en-US" sz="24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傲来国</a:t>
            </a:r>
          </a:p>
        </p:txBody>
      </p:sp>
      <p:sp>
        <p:nvSpPr>
          <p:cNvPr id="11" name="文本框 1"/>
          <p:cNvSpPr txBox="1"/>
          <p:nvPr/>
        </p:nvSpPr>
        <p:spPr>
          <a:xfrm>
            <a:off x="3740438" y="2063805"/>
            <a:ext cx="1124585" cy="440055"/>
          </a:xfrm>
          <a:prstGeom prst="rect">
            <a:avLst/>
          </a:prstGeom>
          <a:noFill/>
        </p:spPr>
        <p:txBody>
          <a:bodyPr wrap="square" rtlCol="0" anchor="t">
            <a:noAutofit/>
          </a:bodyPr>
          <a:lstStyle/>
          <a:p>
            <a:r>
              <a:rPr lang="zh-CN" altLang="en-US" sz="2400" b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花果</a:t>
            </a:r>
            <a:endParaRPr lang="zh-CN" altLang="en-US" sz="2400" b="1" dirty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  <a:sym typeface="+mn-ea"/>
            </a:endParaRPr>
          </a:p>
        </p:txBody>
      </p:sp>
      <p:sp>
        <p:nvSpPr>
          <p:cNvPr id="12" name="文本框 1"/>
          <p:cNvSpPr txBox="1"/>
          <p:nvPr/>
        </p:nvSpPr>
        <p:spPr>
          <a:xfrm>
            <a:off x="5148064" y="2067694"/>
            <a:ext cx="1224136" cy="46037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zh-CN" altLang="en-US" sz="24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花果</a:t>
            </a:r>
          </a:p>
        </p:txBody>
      </p:sp>
      <p:sp>
        <p:nvSpPr>
          <p:cNvPr id="13" name="文本框 1"/>
          <p:cNvSpPr txBox="1"/>
          <p:nvPr/>
        </p:nvSpPr>
        <p:spPr>
          <a:xfrm>
            <a:off x="7452320" y="2063974"/>
            <a:ext cx="1224136" cy="46037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zh-CN" altLang="en-US" sz="24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仙石</a:t>
            </a:r>
          </a:p>
        </p:txBody>
      </p:sp>
      <p:sp>
        <p:nvSpPr>
          <p:cNvPr id="14" name="文本框 1"/>
          <p:cNvSpPr txBox="1"/>
          <p:nvPr/>
        </p:nvSpPr>
        <p:spPr>
          <a:xfrm>
            <a:off x="5793700" y="2433589"/>
            <a:ext cx="1017240" cy="46037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l">
              <a:buClrTx/>
              <a:buSzTx/>
              <a:buFontTx/>
            </a:pPr>
            <a:r>
              <a:rPr lang="zh-CN" altLang="en-US" sz="24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灵气</a:t>
            </a:r>
          </a:p>
        </p:txBody>
      </p:sp>
      <p:sp>
        <p:nvSpPr>
          <p:cNvPr id="15" name="文本框 1"/>
          <p:cNvSpPr txBox="1"/>
          <p:nvPr/>
        </p:nvSpPr>
        <p:spPr>
          <a:xfrm>
            <a:off x="7380312" y="2442840"/>
            <a:ext cx="1224136" cy="46037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zh-CN" altLang="en-US" sz="24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迸裂</a:t>
            </a:r>
          </a:p>
        </p:txBody>
      </p:sp>
      <p:sp>
        <p:nvSpPr>
          <p:cNvPr id="16" name="文本框 1"/>
          <p:cNvSpPr txBox="1"/>
          <p:nvPr/>
        </p:nvSpPr>
        <p:spPr>
          <a:xfrm>
            <a:off x="3740616" y="2812405"/>
            <a:ext cx="1224136" cy="46037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zh-CN" altLang="en-US" sz="24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石猴</a:t>
            </a:r>
          </a:p>
        </p:txBody>
      </p:sp>
      <p:pic>
        <p:nvPicPr>
          <p:cNvPr id="11268" name="Picture 4" descr="https://timgsa.baidu.com/timg?image&amp;quality=80&amp;size=b9999_10000&amp;sec=1601457067960&amp;di=e6b1312f2e91008df21ac291a3546570&amp;imgtype=0&amp;src=http%3A%2F%2F5b0988e595225.cdn.sohucs.com%2Fimages%2F20181218%2F9dfce3fcad664885b731e1ac6740d70f.jpe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9831" y="1131590"/>
            <a:ext cx="1905000" cy="2667635"/>
          </a:xfrm>
          <a:prstGeom prst="rect">
            <a:avLst/>
          </a:prstGeom>
          <a:noFill/>
          <a:effectLst>
            <a:softEdge rad="317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矩形 4"/>
          <p:cNvSpPr/>
          <p:nvPr/>
        </p:nvSpPr>
        <p:spPr>
          <a:xfrm>
            <a:off x="207119" y="530607"/>
            <a:ext cx="8840841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2800" b="1" dirty="0"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    默读第</a:t>
            </a:r>
            <a:r>
              <a:rPr lang="en-US" altLang="zh-CN" sz="2800" b="1" dirty="0">
                <a:solidFill>
                  <a:srgbClr val="FF0000"/>
                </a:solidFill>
                <a:latin typeface="宋体" pitchFamily="2" charset="-122"/>
                <a:ea typeface="宋体" pitchFamily="2" charset="-122"/>
                <a:sym typeface="+mn-ea"/>
              </a:rPr>
              <a:t>1</a:t>
            </a:r>
            <a:r>
              <a:rPr lang="zh-CN" altLang="en-US" sz="2800" b="1" dirty="0">
                <a:latin typeface="宋体" pitchFamily="2" charset="-122"/>
                <a:ea typeface="宋体" pitchFamily="2" charset="-122"/>
                <a:sym typeface="+mn-ea"/>
              </a:rPr>
              <a:t>自然段，说说石猴是在哪里、怎么诞生</a:t>
            </a:r>
            <a:r>
              <a:rPr lang="zh-CN" altLang="en-US" sz="2800" b="1" dirty="0" smtClean="0">
                <a:latin typeface="宋体" pitchFamily="2" charset="-122"/>
                <a:ea typeface="宋体" pitchFamily="2" charset="-122"/>
                <a:sym typeface="+mn-ea"/>
              </a:rPr>
              <a:t>的。</a:t>
            </a:r>
            <a:endParaRPr lang="zh-CN" altLang="en-US" b="1" dirty="0"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pic>
        <p:nvPicPr>
          <p:cNvPr id="6" name="图片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496" y="43582"/>
            <a:ext cx="1014413" cy="101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矩形 2"/>
          <p:cNvSpPr/>
          <p:nvPr/>
        </p:nvSpPr>
        <p:spPr>
          <a:xfrm>
            <a:off x="3275330" y="4443730"/>
            <a:ext cx="3888740" cy="576580"/>
          </a:xfrm>
          <a:prstGeom prst="rect">
            <a:avLst/>
          </a:prstGeom>
          <a:grpFill/>
          <a:ln>
            <a:noFill/>
          </a:ln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矩形 3"/>
          <p:cNvSpPr/>
          <p:nvPr/>
        </p:nvSpPr>
        <p:spPr>
          <a:xfrm>
            <a:off x="3203575" y="4466590"/>
            <a:ext cx="4464685" cy="699770"/>
          </a:xfrm>
          <a:prstGeom prst="rect">
            <a:avLst/>
          </a:prstGeom>
          <a:grpFill/>
          <a:ln>
            <a:noFill/>
          </a:ln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文本框 7"/>
          <p:cNvSpPr txBox="1"/>
          <p:nvPr/>
        </p:nvSpPr>
        <p:spPr>
          <a:xfrm>
            <a:off x="2126114" y="1206386"/>
            <a:ext cx="1941830" cy="429260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r>
              <a:rPr lang="zh-CN" altLang="en-US" sz="2400" dirty="0">
                <a:solidFill>
                  <a:srgbClr val="FF0000"/>
                </a:solidFill>
              </a:rPr>
              <a:t>石猴的出世</a:t>
            </a:r>
            <a:r>
              <a:rPr lang="en-US" altLang="zh-CN" sz="2400" dirty="0">
                <a:solidFill>
                  <a:srgbClr val="FF0000"/>
                </a:solidFill>
              </a:rPr>
              <a:t>:</a:t>
            </a:r>
          </a:p>
        </p:txBody>
      </p:sp>
      <p:sp>
        <p:nvSpPr>
          <p:cNvPr id="17" name="文本框 16"/>
          <p:cNvSpPr txBox="1"/>
          <p:nvPr/>
        </p:nvSpPr>
        <p:spPr>
          <a:xfrm>
            <a:off x="3673589" y="2792854"/>
            <a:ext cx="3048000" cy="3067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zh-CN" altLang="en-US"/>
          </a:p>
        </p:txBody>
      </p:sp>
      <p:sp>
        <p:nvSpPr>
          <p:cNvPr id="27" name="文本框 26"/>
          <p:cNvSpPr txBox="1"/>
          <p:nvPr/>
        </p:nvSpPr>
        <p:spPr>
          <a:xfrm>
            <a:off x="1856298" y="3417570"/>
            <a:ext cx="7108190" cy="1313815"/>
          </a:xfrm>
          <a:prstGeom prst="rect">
            <a:avLst/>
          </a:prstGeom>
        </p:spPr>
        <p:txBody>
          <a:bodyPr>
            <a:noAutofit/>
            <a:extLst>
              <a:ext uri="{4A0BC546-FE56-4ADE-93B0-CB8AF2F6F144}">
                <wpsdc:textFrameExt xmlns:wpsdc="http://www.wps.cn/officeDocument/2022/drawingmlCustomData" xmlns="" type="text"/>
              </a:ext>
            </a:extLst>
          </a:bodyPr>
          <a:lstStyle/>
          <a:p>
            <a:pPr algn="l"/>
            <a:r>
              <a:rPr lang="en-US" altLang="zh-CN" sz="2400" b="1" dirty="0">
                <a:solidFill>
                  <a:schemeClr val="accent6">
                    <a:lumMod val="50000"/>
                  </a:schemeClr>
                </a:solidFill>
                <a:latin typeface="宋体" pitchFamily="2" charset="-122"/>
                <a:ea typeface="宋体" pitchFamily="2" charset="-122"/>
              </a:rPr>
              <a:t>    </a:t>
            </a:r>
            <a:r>
              <a:rPr lang="zh-CN" altLang="en-US" sz="2400" b="1" dirty="0">
                <a:solidFill>
                  <a:schemeClr val="accent6">
                    <a:lumMod val="50000"/>
                  </a:schemeClr>
                </a:solidFill>
                <a:latin typeface="宋体" pitchFamily="2" charset="-122"/>
                <a:ea typeface="宋体" pitchFamily="2" charset="-122"/>
              </a:rPr>
              <a:t>读了</a:t>
            </a:r>
            <a:r>
              <a:rPr lang="en-US" altLang="zh-CN" sz="2400" b="1" dirty="0">
                <a:solidFill>
                  <a:schemeClr val="accent6">
                    <a:lumMod val="50000"/>
                  </a:schemeClr>
                </a:solidFill>
                <a:latin typeface="宋体" pitchFamily="2" charset="-122"/>
                <a:ea typeface="宋体" pitchFamily="2" charset="-122"/>
              </a:rPr>
              <a:t>“</a:t>
            </a:r>
            <a:r>
              <a:rPr lang="zh-CN" altLang="en-US" sz="2400" b="1" dirty="0">
                <a:solidFill>
                  <a:schemeClr val="accent6">
                    <a:lumMod val="50000"/>
                  </a:schemeClr>
                </a:solidFill>
                <a:latin typeface="宋体" pitchFamily="2" charset="-122"/>
                <a:ea typeface="宋体" pitchFamily="2" charset="-122"/>
              </a:rPr>
              <a:t>盖自开辟以来，每受天真地秀</a:t>
            </a:r>
            <a:r>
              <a:rPr lang="en-US" altLang="zh-CN" sz="2400" b="1" dirty="0">
                <a:solidFill>
                  <a:schemeClr val="accent6">
                    <a:lumMod val="50000"/>
                  </a:schemeClr>
                </a:solidFill>
                <a:latin typeface="宋体" pitchFamily="2" charset="-122"/>
                <a:ea typeface="宋体" pitchFamily="2" charset="-122"/>
              </a:rPr>
              <a:t>……</a:t>
            </a:r>
            <a:r>
              <a:rPr lang="zh-CN" altLang="en-US" sz="2400" b="1" dirty="0">
                <a:solidFill>
                  <a:schemeClr val="accent6">
                    <a:lumMod val="50000"/>
                  </a:schemeClr>
                </a:solidFill>
                <a:latin typeface="宋体" pitchFamily="2" charset="-122"/>
                <a:ea typeface="宋体" pitchFamily="2" charset="-122"/>
              </a:rPr>
              <a:t>化作一个石猴</a:t>
            </a:r>
            <a:r>
              <a:rPr lang="en-US" altLang="zh-CN" sz="2400" b="1" dirty="0">
                <a:solidFill>
                  <a:schemeClr val="accent6">
                    <a:lumMod val="50000"/>
                  </a:schemeClr>
                </a:solidFill>
                <a:latin typeface="宋体" pitchFamily="2" charset="-122"/>
                <a:ea typeface="宋体" pitchFamily="2" charset="-122"/>
              </a:rPr>
              <a:t>”</a:t>
            </a:r>
            <a:r>
              <a:rPr lang="zh-CN" altLang="en-US" sz="2400" b="1" dirty="0">
                <a:solidFill>
                  <a:schemeClr val="accent6">
                    <a:lumMod val="50000"/>
                  </a:schemeClr>
                </a:solidFill>
                <a:latin typeface="宋体" pitchFamily="2" charset="-122"/>
                <a:ea typeface="宋体" pitchFamily="2" charset="-122"/>
              </a:rPr>
              <a:t>一句，结合你看过的《西游记》影视作品，你的脑海中浮现出怎样的画面？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1" grpId="0"/>
      <p:bldP spid="12" grpId="0"/>
      <p:bldP spid="13" grpId="0"/>
      <p:bldP spid="14" grpId="0"/>
      <p:bldP spid="15" grpId="0"/>
      <p:bldP spid="16" grpId="0"/>
      <p:bldP spid="27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文本框 17"/>
          <p:cNvSpPr txBox="1"/>
          <p:nvPr>
            <p:custDataLst>
              <p:tags r:id="rId1"/>
            </p:custDataLst>
          </p:nvPr>
        </p:nvSpPr>
        <p:spPr>
          <a:xfrm>
            <a:off x="1941095" y="589291"/>
            <a:ext cx="7001347" cy="953309"/>
          </a:xfrm>
          <a:prstGeom prst="rect">
            <a:avLst/>
          </a:prstGeom>
        </p:spPr>
        <p:txBody>
          <a:bodyPr>
            <a:noAutofit/>
            <a:extLst>
              <a:ext uri="{4A0BC546-FE56-4ADE-93B0-CB8AF2F6F144}">
                <wpsdc:textFrameExt xmlns:wpsdc="http://www.wps.cn/officeDocument/2022/drawingmlCustomData" xmlns="" type="text"/>
              </a:ext>
            </a:extLst>
          </a:bodyPr>
          <a:lstStyle/>
          <a:p>
            <a:pPr algn="l"/>
            <a:r>
              <a:rPr lang="zh-CN" altLang="en-US" sz="2400" b="1" dirty="0">
                <a:latin typeface="楷体" panose="02010609060101010101" pitchFamily="49" charset="-122"/>
                <a:ea typeface="楷体" panose="02010609060101010101" pitchFamily="49" charset="-122"/>
              </a:rPr>
              <a:t>这只石猴特别</a:t>
            </a:r>
            <a:r>
              <a:rPr lang="zh-CN" altLang="en-US" sz="2400" b="1" u="sng" dirty="0"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    </a:t>
            </a:r>
            <a:r>
              <a:rPr lang="zh-CN" altLang="en-US" sz="2400" b="1" dirty="0">
                <a:latin typeface="楷体" panose="02010609060101010101" pitchFamily="49" charset="-122"/>
                <a:ea typeface="楷体" panose="02010609060101010101" pitchFamily="49" charset="-122"/>
              </a:rPr>
              <a:t>、</a:t>
            </a:r>
            <a:r>
              <a:rPr lang="zh-CN" altLang="en-US" sz="2400" b="1" u="sng" dirty="0"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 </a:t>
            </a:r>
            <a:r>
              <a:rPr lang="zh-CN" altLang="en-US" sz="2400" b="1" u="sng" dirty="0" smtClean="0"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     </a:t>
            </a:r>
            <a:r>
              <a:rPr lang="zh-CN" altLang="en-US" sz="2400" b="1" dirty="0">
                <a:latin typeface="楷体" panose="02010609060101010101" pitchFamily="49" charset="-122"/>
                <a:ea typeface="楷体" panose="02010609060101010101" pitchFamily="49" charset="-122"/>
              </a:rPr>
              <a:t>，它在山中会</a:t>
            </a:r>
            <a:r>
              <a:rPr lang="zh-CN" altLang="en-US" sz="2400" b="1" u="sng" dirty="0"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        </a:t>
            </a:r>
            <a:r>
              <a:rPr lang="zh-CN" altLang="en-US" sz="2400" b="1" dirty="0">
                <a:latin typeface="楷体" panose="02010609060101010101" pitchFamily="49" charset="-122"/>
                <a:ea typeface="楷体" panose="02010609060101010101" pitchFamily="49" charset="-122"/>
              </a:rPr>
              <a:t>，呼朋结友，就像一只真猴，过得</a:t>
            </a:r>
            <a:r>
              <a:rPr lang="zh-CN" altLang="en-US" sz="2400" b="1" u="sng" dirty="0"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 </a:t>
            </a:r>
            <a:r>
              <a:rPr lang="zh-CN" altLang="en-US" sz="2400" b="1" u="sng" dirty="0" smtClean="0"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        </a:t>
            </a:r>
            <a:r>
              <a:rPr lang="zh-CN" altLang="en-US" sz="2400" b="1" dirty="0">
                <a:latin typeface="楷体" panose="02010609060101010101" pitchFamily="49" charset="-122"/>
                <a:ea typeface="楷体" panose="02010609060101010101" pitchFamily="49" charset="-122"/>
              </a:rPr>
              <a:t>。</a:t>
            </a:r>
          </a:p>
        </p:txBody>
      </p:sp>
      <p:sp>
        <p:nvSpPr>
          <p:cNvPr id="19" name="文本框 18"/>
          <p:cNvSpPr txBox="1"/>
          <p:nvPr>
            <p:custDataLst>
              <p:tags r:id="rId2"/>
            </p:custDataLst>
          </p:nvPr>
        </p:nvSpPr>
        <p:spPr>
          <a:xfrm flipH="1">
            <a:off x="3800241" y="555526"/>
            <a:ext cx="949538" cy="441201"/>
          </a:xfrm>
          <a:prstGeom prst="rect">
            <a:avLst/>
          </a:prstGeom>
        </p:spPr>
        <p:txBody>
          <a:bodyPr>
            <a:noAutofit/>
            <a:extLst>
              <a:ext uri="{4A0BC546-FE56-4ADE-93B0-CB8AF2F6F144}">
                <wpsdc:textFrameExt xmlns:wpsdc="http://www.wps.cn/officeDocument/2022/drawingmlCustomData" xmlns="" type="text"/>
              </a:ext>
            </a:extLst>
          </a:bodyPr>
          <a:lstStyle/>
          <a:p>
            <a:pPr algn="l">
              <a:buClrTx/>
              <a:buSzTx/>
              <a:buFontTx/>
            </a:pPr>
            <a:r>
              <a:rPr lang="zh-CN" altLang="en-US" sz="24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神奇</a:t>
            </a:r>
          </a:p>
        </p:txBody>
      </p:sp>
      <p:sp>
        <p:nvSpPr>
          <p:cNvPr id="20" name="文本框 19"/>
          <p:cNvSpPr txBox="1"/>
          <p:nvPr>
            <p:custDataLst>
              <p:tags r:id="rId3"/>
            </p:custDataLst>
          </p:nvPr>
        </p:nvSpPr>
        <p:spPr>
          <a:xfrm>
            <a:off x="4677905" y="567907"/>
            <a:ext cx="1486998" cy="752968"/>
          </a:xfrm>
          <a:prstGeom prst="rect">
            <a:avLst/>
          </a:prstGeom>
        </p:spPr>
        <p:txBody>
          <a:bodyPr>
            <a:noAutofit/>
            <a:extLst>
              <a:ext uri="{4A0BC546-FE56-4ADE-93B0-CB8AF2F6F144}">
                <wpsdc:textFrameExt xmlns:wpsdc="http://www.wps.cn/officeDocument/2022/drawingmlCustomData" xmlns="" type="sub-title"/>
              </a:ext>
            </a:extLst>
          </a:bodyPr>
          <a:lstStyle/>
          <a:p>
            <a:pPr algn="l">
              <a:buClrTx/>
              <a:buSzTx/>
              <a:buFontTx/>
            </a:pPr>
            <a:r>
              <a:rPr lang="zh-CN" altLang="en-US" sz="24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有灵性</a:t>
            </a:r>
          </a:p>
        </p:txBody>
      </p:sp>
      <p:sp>
        <p:nvSpPr>
          <p:cNvPr id="21" name="文本框 20"/>
          <p:cNvSpPr txBox="1"/>
          <p:nvPr>
            <p:custDataLst>
              <p:tags r:id="rId4"/>
            </p:custDataLst>
          </p:nvPr>
        </p:nvSpPr>
        <p:spPr>
          <a:xfrm>
            <a:off x="7472215" y="573534"/>
            <a:ext cx="1669877" cy="354536"/>
          </a:xfrm>
          <a:prstGeom prst="rect">
            <a:avLst/>
          </a:prstGeom>
        </p:spPr>
        <p:txBody>
          <a:bodyPr>
            <a:noAutofit/>
            <a:extLst>
              <a:ext uri="{4A0BC546-FE56-4ADE-93B0-CB8AF2F6F144}">
                <wpsdc:textFrameExt xmlns:wpsdc="http://www.wps.cn/officeDocument/2022/drawingmlCustomData" xmlns="" type="text"/>
              </a:ext>
            </a:extLst>
          </a:bodyPr>
          <a:lstStyle/>
          <a:p>
            <a:pPr algn="l">
              <a:buClrTx/>
              <a:buSzTx/>
              <a:buFontTx/>
            </a:pPr>
            <a:r>
              <a:rPr lang="zh-CN" altLang="en-US" sz="24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行走跳跃</a:t>
            </a:r>
          </a:p>
        </p:txBody>
      </p:sp>
      <p:sp>
        <p:nvSpPr>
          <p:cNvPr id="9" name="文本框 8"/>
          <p:cNvSpPr txBox="1"/>
          <p:nvPr>
            <p:custDataLst>
              <p:tags r:id="rId5"/>
            </p:custDataLst>
          </p:nvPr>
        </p:nvSpPr>
        <p:spPr>
          <a:xfrm>
            <a:off x="107504" y="607300"/>
            <a:ext cx="2433341" cy="935301"/>
          </a:xfrm>
          <a:prstGeom prst="rect">
            <a:avLst/>
          </a:prstGeom>
        </p:spPr>
        <p:txBody>
          <a:bodyPr>
            <a:noAutofit/>
            <a:extLst>
              <a:ext uri="{4A0BC546-FE56-4ADE-93B0-CB8AF2F6F144}">
                <wpsdc:textFrameExt xmlns:wpsdc="http://www.wps.cn/officeDocument/2022/drawingmlCustomData" xmlns="" type="text"/>
              </a:ext>
            </a:extLst>
          </a:bodyPr>
          <a:lstStyle/>
          <a:p>
            <a:pPr algn="l">
              <a:buClrTx/>
              <a:buSzTx/>
              <a:buFontTx/>
            </a:pPr>
            <a:r>
              <a:rPr lang="zh-CN" altLang="en-US" sz="2400" dirty="0">
                <a:solidFill>
                  <a:srgbClr val="FF0000"/>
                </a:solidFill>
              </a:rPr>
              <a:t>石猴的生活：</a:t>
            </a:r>
          </a:p>
        </p:txBody>
      </p:sp>
      <p:sp>
        <p:nvSpPr>
          <p:cNvPr id="24" name="文本框 23"/>
          <p:cNvSpPr txBox="1"/>
          <p:nvPr>
            <p:custDataLst>
              <p:tags r:id="rId6"/>
            </p:custDataLst>
          </p:nvPr>
        </p:nvSpPr>
        <p:spPr>
          <a:xfrm>
            <a:off x="6271117" y="933699"/>
            <a:ext cx="2204142" cy="686562"/>
          </a:xfrm>
          <a:prstGeom prst="rect">
            <a:avLst/>
          </a:prstGeom>
        </p:spPr>
        <p:txBody>
          <a:bodyPr>
            <a:noAutofit/>
            <a:extLst>
              <a:ext uri="{4A0BC546-FE56-4ADE-93B0-CB8AF2F6F144}">
                <wpsdc:textFrameExt xmlns:wpsdc="http://www.wps.cn/officeDocument/2022/drawingmlCustomData" xmlns="" type="text"/>
              </a:ext>
            </a:extLst>
          </a:bodyPr>
          <a:lstStyle/>
          <a:p>
            <a:pPr algn="l"/>
            <a:r>
              <a:rPr lang="zh-CN" altLang="en-US" sz="2400" b="1" dirty="0">
                <a:solidFill>
                  <a:srgbClr val="FF0000"/>
                </a:solidFill>
                <a:latin typeface="楷体" pitchFamily="49" charset="-122"/>
                <a:ea typeface="楷体" pitchFamily="49" charset="-122"/>
              </a:rPr>
              <a:t>逍遥自在</a:t>
            </a:r>
          </a:p>
        </p:txBody>
      </p:sp>
      <p:sp>
        <p:nvSpPr>
          <p:cNvPr id="5" name="文本框 4"/>
          <p:cNvSpPr txBox="1"/>
          <p:nvPr/>
        </p:nvSpPr>
        <p:spPr>
          <a:xfrm>
            <a:off x="251460" y="1614403"/>
            <a:ext cx="8670925" cy="984405"/>
          </a:xfrm>
          <a:prstGeom prst="rect">
            <a:avLst/>
          </a:prstGeom>
        </p:spPr>
        <p:txBody>
          <a:bodyPr>
            <a:noAutofit/>
            <a:extLst>
              <a:ext uri="{4A0BC546-FE56-4ADE-93B0-CB8AF2F6F144}">
                <wpsdc:textFrameExt xmlns:wpsdc="http://www.wps.cn/officeDocument/2022/drawingmlCustomData" xmlns="" type="text"/>
              </a:ext>
            </a:extLst>
          </a:bodyPr>
          <a:lstStyle>
            <a:defPPr>
              <a:defRPr lang="zh-CN"/>
            </a:defPPr>
            <a:lvl1pPr>
              <a:defRPr sz="2400" b="1">
                <a:solidFill>
                  <a:schemeClr val="accent6">
                    <a:lumMod val="50000"/>
                  </a:schemeClr>
                </a:solidFill>
                <a:latin typeface="宋体" pitchFamily="2" charset="-122"/>
                <a:ea typeface="宋体" pitchFamily="2" charset="-122"/>
              </a:defRPr>
            </a:lvl1pPr>
          </a:lstStyle>
          <a:p>
            <a:r>
              <a:rPr lang="en-US" altLang="zh-CN" dirty="0"/>
              <a:t>   </a:t>
            </a:r>
            <a:r>
              <a:rPr lang="en-US" altLang="zh-CN" dirty="0" smtClean="0"/>
              <a:t> </a:t>
            </a:r>
            <a:r>
              <a:rPr lang="zh-CN" altLang="zh-CN" dirty="0" smtClean="0"/>
              <a:t>读</a:t>
            </a:r>
            <a:r>
              <a:rPr lang="zh-CN" altLang="zh-CN" dirty="0"/>
              <a:t>了</a:t>
            </a:r>
            <a:r>
              <a:rPr lang="en-US" altLang="zh-CN" dirty="0"/>
              <a:t>“</a:t>
            </a:r>
            <a:r>
              <a:rPr lang="zh-CN" altLang="en-US" dirty="0"/>
              <a:t>那猴在山中，却会行走跳跃</a:t>
            </a:r>
            <a:r>
              <a:rPr lang="en-US" altLang="zh-CN" dirty="0"/>
              <a:t>……</a:t>
            </a:r>
            <a:r>
              <a:rPr lang="zh-CN" altLang="en-US" dirty="0"/>
              <a:t>朝游峰</a:t>
            </a:r>
            <a:r>
              <a:rPr lang="zh-CN" altLang="en-US" dirty="0" smtClean="0"/>
              <a:t>洞之中</a:t>
            </a:r>
            <a:r>
              <a:rPr lang="en-US" altLang="zh-CN" dirty="0"/>
              <a:t>”</a:t>
            </a:r>
            <a:r>
              <a:rPr lang="zh-CN" altLang="en-US" dirty="0"/>
              <a:t>一句，你能想象出石猴在山中生活的画面吗？</a:t>
            </a:r>
          </a:p>
        </p:txBody>
      </p:sp>
      <p:sp>
        <p:nvSpPr>
          <p:cNvPr id="6" name="文本框 5"/>
          <p:cNvSpPr txBox="1"/>
          <p:nvPr/>
        </p:nvSpPr>
        <p:spPr>
          <a:xfrm>
            <a:off x="422275" y="2698736"/>
            <a:ext cx="8110165" cy="720080"/>
          </a:xfrm>
          <a:prstGeom prst="rect">
            <a:avLst/>
          </a:prstGeom>
        </p:spPr>
        <p:txBody>
          <a:bodyPr>
            <a:noAutofit/>
            <a:extLst>
              <a:ext uri="{4A0BC546-FE56-4ADE-93B0-CB8AF2F6F144}">
                <wpsdc:textFrameExt xmlns:wpsdc="http://www.wps.cn/officeDocument/2022/drawingmlCustomData" xmlns="" type="text"/>
              </a:ext>
            </a:extLst>
          </a:bodyPr>
          <a:lstStyle/>
          <a:p>
            <a:pPr algn="l"/>
            <a:r>
              <a:rPr lang="en-US" altLang="zh-CN" sz="2800" b="1" dirty="0">
                <a:latin typeface="宋体" pitchFamily="2" charset="-122"/>
                <a:ea typeface="宋体" pitchFamily="2" charset="-122"/>
              </a:rPr>
              <a:t>   </a:t>
            </a:r>
            <a:r>
              <a:rPr lang="zh-CN" altLang="en-US" sz="2800" b="1" dirty="0" smtClean="0">
                <a:latin typeface="宋体" pitchFamily="2" charset="-122"/>
                <a:ea typeface="宋体" pitchFamily="2" charset="-122"/>
              </a:rPr>
              <a:t>读</a:t>
            </a:r>
            <a:r>
              <a:rPr lang="zh-CN" altLang="en-US" sz="2800" b="1" dirty="0">
                <a:latin typeface="宋体" pitchFamily="2" charset="-122"/>
                <a:ea typeface="宋体" pitchFamily="2" charset="-122"/>
              </a:rPr>
              <a:t>了这一部分，石猴给你留下了怎样的印象？</a:t>
            </a:r>
          </a:p>
        </p:txBody>
      </p:sp>
      <p:sp>
        <p:nvSpPr>
          <p:cNvPr id="7" name="文本框 6"/>
          <p:cNvSpPr txBox="1"/>
          <p:nvPr/>
        </p:nvSpPr>
        <p:spPr>
          <a:xfrm>
            <a:off x="1331640" y="3418815"/>
            <a:ext cx="6696744" cy="953135"/>
          </a:xfrm>
          <a:prstGeom prst="rect">
            <a:avLst/>
          </a:prstGeom>
        </p:spPr>
        <p:txBody>
          <a:bodyPr wrap="square">
            <a:spAutoFit/>
            <a:extLst>
              <a:ext uri="{4A0BC546-FE56-4ADE-93B0-CB8AF2F6F144}">
                <wpsdc:textFrameExt xmlns:wpsdc="http://www.wps.cn/officeDocument/2022/drawingmlCustomData" xmlns="" type="text"/>
              </a:ext>
            </a:extLst>
          </a:bodyPr>
          <a:lstStyle/>
          <a:p>
            <a:pPr algn="l"/>
            <a:r>
              <a:rPr lang="en-US" altLang="zh-CN" sz="2800" b="1" dirty="0">
                <a:solidFill>
                  <a:srgbClr val="FF0000"/>
                </a:solidFill>
                <a:latin typeface="楷体" pitchFamily="49" charset="-122"/>
                <a:ea typeface="楷体" pitchFamily="49" charset="-122"/>
              </a:rPr>
              <a:t>    </a:t>
            </a:r>
            <a:r>
              <a:rPr lang="zh-CN" altLang="en-US" sz="2800" b="1" dirty="0" smtClean="0">
                <a:solidFill>
                  <a:srgbClr val="FF0000"/>
                </a:solidFill>
                <a:latin typeface="楷体" pitchFamily="49" charset="-122"/>
                <a:ea typeface="楷体" pitchFamily="49" charset="-122"/>
              </a:rPr>
              <a:t>石</a:t>
            </a:r>
            <a:r>
              <a:rPr lang="zh-CN" altLang="en-US" sz="2800" b="1" dirty="0">
                <a:solidFill>
                  <a:srgbClr val="FF0000"/>
                </a:solidFill>
                <a:latin typeface="楷体" pitchFamily="49" charset="-122"/>
                <a:ea typeface="楷体" pitchFamily="49" charset="-122"/>
              </a:rPr>
              <a:t>猴在山林间自由自在，快活逍遥，顽皮可爱。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/>
      <p:bldP spid="20" grpId="0"/>
      <p:bldP spid="21" grpId="0"/>
      <p:bldP spid="24" grpId="0"/>
      <p:bldP spid="5" grpId="0"/>
      <p:bldP spid="6" grpId="0"/>
      <p:bldP spid="6" grpId="1"/>
      <p:bldP spid="7" grpId="0"/>
      <p:bldP spid="7" grpId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文本框 7"/>
          <p:cNvSpPr txBox="1"/>
          <p:nvPr/>
        </p:nvSpPr>
        <p:spPr>
          <a:xfrm>
            <a:off x="539760" y="466266"/>
            <a:ext cx="3888432" cy="2192908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3200" b="1" dirty="0">
                <a:latin typeface="宋体" pitchFamily="2" charset="-122"/>
                <a:ea typeface="宋体" pitchFamily="2" charset="-122"/>
                <a:sym typeface="+mn-ea"/>
              </a:rPr>
              <a:t>    默读第</a:t>
            </a:r>
            <a:r>
              <a:rPr lang="en-US" altLang="zh-CN" sz="3200" b="1" dirty="0">
                <a:solidFill>
                  <a:srgbClr val="FF0000"/>
                </a:solidFill>
                <a:latin typeface="宋体" pitchFamily="2" charset="-122"/>
                <a:ea typeface="宋体" pitchFamily="2" charset="-122"/>
                <a:sym typeface="+mn-ea"/>
              </a:rPr>
              <a:t>2</a:t>
            </a:r>
            <a:r>
              <a:rPr lang="zh-CN" altLang="en-US" sz="3200" b="1" dirty="0">
                <a:latin typeface="宋体" pitchFamily="2" charset="-122"/>
                <a:ea typeface="宋体" pitchFamily="2" charset="-122"/>
                <a:sym typeface="+mn-ea"/>
              </a:rPr>
              <a:t>自然段，说说石猴是怎么发现水帘洞的。</a:t>
            </a:r>
          </a:p>
        </p:txBody>
      </p:sp>
      <p:pic>
        <p:nvPicPr>
          <p:cNvPr id="1027" name="Picture 3" descr="E:\22春\资源\图片\课本图片\7猴王出世P29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476" t="5328" b="14958"/>
          <a:stretch>
            <a:fillRect/>
          </a:stretch>
        </p:blipFill>
        <p:spPr bwMode="auto">
          <a:xfrm>
            <a:off x="4928680" y="123478"/>
            <a:ext cx="3987410" cy="49007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5114389" y="138164"/>
            <a:ext cx="43121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000">
                <a:solidFill>
                  <a:srgbClr val="FF0000"/>
                </a:solidFill>
              </a:rPr>
              <a:t>2</a:t>
            </a:r>
            <a:endParaRPr lang="zh-CN" altLang="en-US" sz="2000">
              <a:solidFill>
                <a:srgbClr val="FF0000"/>
              </a:solidFill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584590" y="2865454"/>
            <a:ext cx="3987410" cy="1667764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400" b="1" dirty="0">
                <a:latin typeface="楷体" pitchFamily="49" charset="-122"/>
                <a:ea typeface="楷体" pitchFamily="49" charset="-122"/>
                <a:sym typeface="+mn-ea"/>
              </a:rPr>
              <a:t>    提示：结合插图理解本段内容，用简单的语句梳理出事情的前因后果。</a:t>
            </a:r>
            <a:endParaRPr lang="zh-CN" altLang="en-US" sz="3200" b="1" dirty="0">
              <a:latin typeface="楷体" pitchFamily="49" charset="-122"/>
              <a:ea typeface="楷体" pitchFamily="49" charset="-122"/>
              <a:sym typeface="+mn-ea"/>
            </a:endParaRPr>
          </a:p>
        </p:txBody>
      </p:sp>
      <p:pic>
        <p:nvPicPr>
          <p:cNvPr id="6" name="图片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195486"/>
            <a:ext cx="1014413" cy="101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文本框 7"/>
          <p:cNvSpPr txBox="1"/>
          <p:nvPr/>
        </p:nvSpPr>
        <p:spPr>
          <a:xfrm>
            <a:off x="2123728" y="333049"/>
            <a:ext cx="4700527" cy="793487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3600" b="1" dirty="0"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梳理</a:t>
            </a:r>
            <a:r>
              <a:rPr lang="en-US" altLang="zh-CN" sz="3600" b="1" dirty="0"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:</a:t>
            </a:r>
            <a:r>
              <a:rPr lang="zh-CN" altLang="en-US" sz="3600" b="1" dirty="0"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事情的前因后果</a:t>
            </a:r>
            <a:endParaRPr lang="zh-CN" altLang="en-US" sz="4400" b="1" dirty="0">
              <a:latin typeface="宋体" panose="02010600030101010101" pitchFamily="2" charset="-122"/>
              <a:ea typeface="宋体" panose="02010600030101010101" pitchFamily="2" charset="-122"/>
              <a:sym typeface="+mn-ea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179512" y="1736055"/>
            <a:ext cx="2259746" cy="156966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zh-CN" altLang="en-US" sz="32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天气炎热，群猴到山涧中洗澡</a:t>
            </a:r>
            <a:endParaRPr lang="zh-CN" altLang="en-US" sz="3200" dirty="0">
              <a:solidFill>
                <a:srgbClr val="FF0000"/>
              </a:solidFill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3059832" y="1736055"/>
            <a:ext cx="2096714" cy="156966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zh-CN" altLang="en-US" sz="32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闲来无事，前去寻找水源</a:t>
            </a:r>
            <a:endParaRPr lang="zh-CN" altLang="en-US" sz="3200" dirty="0">
              <a:solidFill>
                <a:srgbClr val="FF0000"/>
              </a:solidFill>
            </a:endParaRPr>
          </a:p>
        </p:txBody>
      </p:sp>
      <p:sp>
        <p:nvSpPr>
          <p:cNvPr id="10" name="文本框 9"/>
          <p:cNvSpPr txBox="1"/>
          <p:nvPr/>
        </p:nvSpPr>
        <p:spPr>
          <a:xfrm flipH="1">
            <a:off x="5598216" y="1824367"/>
            <a:ext cx="1206032" cy="1077218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zh-CN" altLang="en-US" sz="32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找到瀑布</a:t>
            </a:r>
            <a:endParaRPr lang="zh-CN" altLang="en-US" sz="3200" dirty="0">
              <a:solidFill>
                <a:srgbClr val="FF0000"/>
              </a:solidFill>
            </a:endParaRPr>
          </a:p>
        </p:txBody>
      </p:sp>
      <p:sp>
        <p:nvSpPr>
          <p:cNvPr id="11" name="文本框 10"/>
          <p:cNvSpPr txBox="1"/>
          <p:nvPr/>
        </p:nvSpPr>
        <p:spPr>
          <a:xfrm>
            <a:off x="7056784" y="1635646"/>
            <a:ext cx="2123728" cy="2062103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zh-CN" altLang="en-US" sz="32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石猴率先钻进瀑布，发现水帘洞</a:t>
            </a:r>
            <a:endParaRPr lang="zh-CN" altLang="en-US" sz="3200" dirty="0">
              <a:solidFill>
                <a:srgbClr val="FF0000"/>
              </a:solidFill>
            </a:endParaRPr>
          </a:p>
        </p:txBody>
      </p:sp>
      <p:sp>
        <p:nvSpPr>
          <p:cNvPr id="2" name="右箭头 1"/>
          <p:cNvSpPr/>
          <p:nvPr/>
        </p:nvSpPr>
        <p:spPr>
          <a:xfrm>
            <a:off x="2627784" y="2241974"/>
            <a:ext cx="360040" cy="278911"/>
          </a:xfrm>
          <a:prstGeom prst="rightArrow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FF0000"/>
              </a:solidFill>
            </a:endParaRPr>
          </a:p>
        </p:txBody>
      </p:sp>
      <p:sp>
        <p:nvSpPr>
          <p:cNvPr id="12" name="右箭头 11"/>
          <p:cNvSpPr/>
          <p:nvPr/>
        </p:nvSpPr>
        <p:spPr>
          <a:xfrm>
            <a:off x="5112183" y="2225205"/>
            <a:ext cx="360040" cy="278911"/>
          </a:xfrm>
          <a:prstGeom prst="rightArrow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FF0000"/>
              </a:solidFill>
            </a:endParaRPr>
          </a:p>
        </p:txBody>
      </p:sp>
      <p:sp>
        <p:nvSpPr>
          <p:cNvPr id="13" name="右箭头 12"/>
          <p:cNvSpPr/>
          <p:nvPr/>
        </p:nvSpPr>
        <p:spPr>
          <a:xfrm>
            <a:off x="6624228" y="2241974"/>
            <a:ext cx="360040" cy="278911"/>
          </a:xfrm>
          <a:prstGeom prst="rightArrow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FF0000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9" grpId="0"/>
      <p:bldP spid="10" grpId="0"/>
      <p:bldP spid="11" grpId="0"/>
      <p:bldP spid="2" grpId="0" animBg="1"/>
      <p:bldP spid="12" grpId="0" animBg="1"/>
      <p:bldP spid="13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2555776" y="1157719"/>
            <a:ext cx="6480720" cy="2062103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l"/>
            <a:r>
              <a:rPr lang="en-US" sz="3200" b="1" dirty="0">
                <a:latin typeface="宋体" pitchFamily="2" charset="-122"/>
                <a:ea typeface="宋体" pitchFamily="2" charset="-122"/>
                <a:sym typeface="+mn-ea"/>
              </a:rPr>
              <a:t>    </a:t>
            </a:r>
            <a:r>
              <a:rPr sz="3200" b="1" dirty="0">
                <a:latin typeface="宋体" pitchFamily="2" charset="-122"/>
                <a:ea typeface="宋体" pitchFamily="2" charset="-122"/>
                <a:sym typeface="+mn-ea"/>
              </a:rPr>
              <a:t>他瞑目</a:t>
            </a:r>
            <a:r>
              <a:rPr sz="3200" b="1" dirty="0">
                <a:solidFill>
                  <a:srgbClr val="FF0000"/>
                </a:solidFill>
                <a:latin typeface="宋体" pitchFamily="2" charset="-122"/>
                <a:ea typeface="宋体" pitchFamily="2" charset="-122"/>
                <a:sym typeface="+mn-ea"/>
              </a:rPr>
              <a:t>蹲</a:t>
            </a:r>
            <a:r>
              <a:rPr sz="3200" b="1" dirty="0">
                <a:latin typeface="宋体" pitchFamily="2" charset="-122"/>
                <a:ea typeface="宋体" pitchFamily="2" charset="-122"/>
                <a:sym typeface="+mn-ea"/>
              </a:rPr>
              <a:t>身，将身一</a:t>
            </a:r>
            <a:r>
              <a:rPr sz="3200" b="1" dirty="0">
                <a:solidFill>
                  <a:srgbClr val="FF0000"/>
                </a:solidFill>
                <a:latin typeface="宋体" pitchFamily="2" charset="-122"/>
                <a:ea typeface="宋体" pitchFamily="2" charset="-122"/>
                <a:sym typeface="+mn-ea"/>
              </a:rPr>
              <a:t>纵</a:t>
            </a:r>
            <a:r>
              <a:rPr sz="3200" b="1" dirty="0">
                <a:latin typeface="宋体" pitchFamily="2" charset="-122"/>
                <a:ea typeface="宋体" pitchFamily="2" charset="-122"/>
                <a:sym typeface="+mn-ea"/>
              </a:rPr>
              <a:t>，径</a:t>
            </a:r>
            <a:r>
              <a:rPr sz="3200" b="1" dirty="0">
                <a:solidFill>
                  <a:srgbClr val="FF0000"/>
                </a:solidFill>
                <a:latin typeface="宋体" pitchFamily="2" charset="-122"/>
                <a:ea typeface="宋体" pitchFamily="2" charset="-122"/>
                <a:sym typeface="+mn-ea"/>
              </a:rPr>
              <a:t>跳</a:t>
            </a:r>
            <a:r>
              <a:rPr sz="3200" b="1" dirty="0">
                <a:latin typeface="宋体" pitchFamily="2" charset="-122"/>
                <a:ea typeface="宋体" pitchFamily="2" charset="-122"/>
                <a:sym typeface="+mn-ea"/>
              </a:rPr>
              <a:t>入瀑布泉中，忽睁睛抬头观看，那里边却无水无波，明明朗朗的一架桥梁。 </a:t>
            </a:r>
          </a:p>
        </p:txBody>
      </p:sp>
      <p:grpSp>
        <p:nvGrpSpPr>
          <p:cNvPr id="7" name="组合 6"/>
          <p:cNvGrpSpPr/>
          <p:nvPr/>
        </p:nvGrpSpPr>
        <p:grpSpPr>
          <a:xfrm>
            <a:off x="2686050" y="3448050"/>
            <a:ext cx="1800225" cy="973490"/>
            <a:chOff x="2777332" y="2439938"/>
            <a:chExt cx="1800225" cy="973490"/>
          </a:xfrm>
        </p:grpSpPr>
        <p:pic>
          <p:nvPicPr>
            <p:cNvPr id="5" name="图片 4"/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947" t="7541" r="4367" b="5285"/>
            <a:stretch/>
          </p:blipFill>
          <p:spPr>
            <a:xfrm>
              <a:off x="2777332" y="2439938"/>
              <a:ext cx="1800225" cy="973490"/>
            </a:xfrm>
            <a:prstGeom prst="rect">
              <a:avLst/>
            </a:prstGeom>
          </p:spPr>
        </p:pic>
        <p:sp>
          <p:nvSpPr>
            <p:cNvPr id="6" name="文本框 5"/>
            <p:cNvSpPr txBox="1"/>
            <p:nvPr/>
          </p:nvSpPr>
          <p:spPr>
            <a:xfrm>
              <a:off x="3174970" y="2640219"/>
              <a:ext cx="902811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2800" b="1" dirty="0">
                  <a:solidFill>
                    <a:srgbClr val="FF0000"/>
                  </a:solidFill>
                  <a:latin typeface="黑体" panose="02010609060101010101" pitchFamily="49" charset="-122"/>
                  <a:ea typeface="黑体" panose="02010609060101010101" pitchFamily="49" charset="-122"/>
                </a:rPr>
                <a:t>机智</a:t>
              </a:r>
            </a:p>
          </p:txBody>
        </p:sp>
      </p:grpSp>
      <p:grpSp>
        <p:nvGrpSpPr>
          <p:cNvPr id="9" name="组合 8"/>
          <p:cNvGrpSpPr/>
          <p:nvPr/>
        </p:nvGrpSpPr>
        <p:grpSpPr>
          <a:xfrm>
            <a:off x="4924424" y="3448049"/>
            <a:ext cx="1800225" cy="980779"/>
            <a:chOff x="2783458" y="2432648"/>
            <a:chExt cx="1800225" cy="980779"/>
          </a:xfrm>
        </p:grpSpPr>
        <p:pic>
          <p:nvPicPr>
            <p:cNvPr id="10" name="图片 9"/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261" t="6889" r="4053" b="5285"/>
            <a:stretch/>
          </p:blipFill>
          <p:spPr>
            <a:xfrm>
              <a:off x="2783458" y="2432648"/>
              <a:ext cx="1800225" cy="980779"/>
            </a:xfrm>
            <a:prstGeom prst="rect">
              <a:avLst/>
            </a:prstGeom>
          </p:spPr>
        </p:pic>
        <p:sp>
          <p:nvSpPr>
            <p:cNvPr id="11" name="文本框 10"/>
            <p:cNvSpPr txBox="1"/>
            <p:nvPr/>
          </p:nvSpPr>
          <p:spPr>
            <a:xfrm>
              <a:off x="3228528" y="2656417"/>
              <a:ext cx="906017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2800" b="1" dirty="0">
                  <a:solidFill>
                    <a:srgbClr val="FF0000"/>
                  </a:solidFill>
                  <a:latin typeface="黑体" panose="02010609060101010101" pitchFamily="49" charset="-122"/>
                  <a:ea typeface="黑体" panose="02010609060101010101" pitchFamily="49" charset="-122"/>
                </a:rPr>
                <a:t>胆大</a:t>
              </a:r>
            </a:p>
          </p:txBody>
        </p:sp>
      </p:grpSp>
      <p:grpSp>
        <p:nvGrpSpPr>
          <p:cNvPr id="12" name="组合 11"/>
          <p:cNvGrpSpPr/>
          <p:nvPr/>
        </p:nvGrpSpPr>
        <p:grpSpPr>
          <a:xfrm>
            <a:off x="7019924" y="3448048"/>
            <a:ext cx="1819275" cy="973491"/>
            <a:chOff x="2771452" y="2439936"/>
            <a:chExt cx="1819275" cy="973491"/>
          </a:xfrm>
        </p:grpSpPr>
        <p:pic>
          <p:nvPicPr>
            <p:cNvPr id="13" name="图片 12"/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650" t="7541" r="3695" b="5285"/>
            <a:stretch/>
          </p:blipFill>
          <p:spPr>
            <a:xfrm>
              <a:off x="2771452" y="2439936"/>
              <a:ext cx="1819275" cy="973491"/>
            </a:xfrm>
            <a:prstGeom prst="rect">
              <a:avLst/>
            </a:prstGeom>
          </p:spPr>
        </p:pic>
        <p:sp>
          <p:nvSpPr>
            <p:cNvPr id="14" name="文本框 13"/>
            <p:cNvSpPr txBox="1"/>
            <p:nvPr/>
          </p:nvSpPr>
          <p:spPr>
            <a:xfrm>
              <a:off x="3192222" y="2657471"/>
              <a:ext cx="906017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2800" b="1" dirty="0">
                  <a:solidFill>
                    <a:srgbClr val="FF0000"/>
                  </a:solidFill>
                  <a:latin typeface="黑体" panose="02010609060101010101" pitchFamily="49" charset="-122"/>
                  <a:ea typeface="黑体" panose="02010609060101010101" pitchFamily="49" charset="-122"/>
                </a:rPr>
                <a:t>敏捷</a:t>
              </a:r>
            </a:p>
          </p:txBody>
        </p:sp>
      </p:grpSp>
      <p:sp>
        <p:nvSpPr>
          <p:cNvPr id="15" name="AutoShape 22"/>
          <p:cNvSpPr>
            <a:spLocks noChangeArrowheads="1"/>
          </p:cNvSpPr>
          <p:nvPr/>
        </p:nvSpPr>
        <p:spPr bwMode="gray">
          <a:xfrm>
            <a:off x="2619351" y="405213"/>
            <a:ext cx="4773488" cy="648072"/>
          </a:xfrm>
          <a:prstGeom prst="roundRect">
            <a:avLst>
              <a:gd name="adj" fmla="val 17509"/>
            </a:avLst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defTabSz="685165">
              <a:lnSpc>
                <a:spcPct val="110000"/>
              </a:lnSpc>
            </a:pPr>
            <a:r>
              <a:rPr lang="zh-CN" altLang="en-US" sz="3200" b="1" dirty="0">
                <a:solidFill>
                  <a:schemeClr val="tx1"/>
                </a:solidFill>
                <a:latin typeface="楷体" pitchFamily="49" charset="-122"/>
                <a:ea typeface="楷体" pitchFamily="49" charset="-122"/>
                <a:cs typeface="楷体" pitchFamily="49" charset="-122"/>
                <a:sym typeface="+mn-ea"/>
              </a:rPr>
              <a:t>边读边想象画面、做动作</a:t>
            </a:r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-771933" y="-128550"/>
            <a:ext cx="3275054" cy="540060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9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49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49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bldLvl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323527" y="339501"/>
            <a:ext cx="4105598" cy="4089623"/>
            <a:chOff x="323527" y="339501"/>
            <a:chExt cx="4105598" cy="4089623"/>
          </a:xfrm>
        </p:grpSpPr>
        <p:pic>
          <p:nvPicPr>
            <p:cNvPr id="14" name="图片 13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323527" y="339501"/>
              <a:ext cx="4105598" cy="4089623"/>
            </a:xfrm>
            <a:prstGeom prst="rect">
              <a:avLst/>
            </a:prstGeom>
          </p:spPr>
        </p:pic>
        <p:grpSp>
          <p:nvGrpSpPr>
            <p:cNvPr id="15" name="组合 14"/>
            <p:cNvGrpSpPr/>
            <p:nvPr/>
          </p:nvGrpSpPr>
          <p:grpSpPr>
            <a:xfrm>
              <a:off x="487971" y="834781"/>
              <a:ext cx="3801911" cy="3097853"/>
              <a:chOff x="326604" y="705273"/>
              <a:chExt cx="3801911" cy="3097853"/>
            </a:xfrm>
          </p:grpSpPr>
          <p:pic>
            <p:nvPicPr>
              <p:cNvPr id="16" name="图片 15">
                <a:hlinkClick r:id="rId3" action="ppaction://hlinkfile"/>
              </p:cNvPr>
              <p:cNvPicPr>
                <a:picLocks noChangeAspect="1"/>
              </p:cNvPicPr>
              <p:nvPr/>
            </p:nvPicPr>
            <p:blipFill rotWithShape="1"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b="4524"/>
              <a:stretch>
                <a:fillRect/>
              </a:stretch>
            </p:blipFill>
            <p:spPr>
              <a:xfrm>
                <a:off x="326604" y="705273"/>
                <a:ext cx="3801911" cy="3097853"/>
              </a:xfrm>
              <a:prstGeom prst="roundRect">
                <a:avLst>
                  <a:gd name="adj" fmla="val 10866"/>
                </a:avLst>
              </a:prstGeom>
              <a:ln>
                <a:noFill/>
              </a:ln>
              <a:effectLst/>
            </p:spPr>
          </p:pic>
          <p:sp>
            <p:nvSpPr>
              <p:cNvPr id="17" name="文本框 5"/>
              <p:cNvSpPr txBox="1"/>
              <p:nvPr/>
            </p:nvSpPr>
            <p:spPr>
              <a:xfrm>
                <a:off x="355609" y="1203598"/>
                <a:ext cx="615553" cy="1887696"/>
              </a:xfrm>
              <a:prstGeom prst="rect">
                <a:avLst/>
              </a:prstGeom>
              <a:noFill/>
            </p:spPr>
            <p:txBody>
              <a:bodyPr vert="eaVert" wrap="none" rtlCol="0">
                <a:spAutoFit/>
              </a:bodyPr>
              <a:lstStyle/>
              <a:p>
                <a:r>
                  <a:rPr lang="zh-CN" altLang="en-US" sz="2800" dirty="0">
                    <a:solidFill>
                      <a:srgbClr val="FFFF00"/>
                    </a:solidFill>
                    <a:latin typeface="黑体" panose="02010609060101010101" pitchFamily="49" charset="-122"/>
                    <a:ea typeface="黑体" panose="02010609060101010101" pitchFamily="49" charset="-122"/>
                  </a:rPr>
                  <a:t>花果山福地</a:t>
                </a:r>
              </a:p>
            </p:txBody>
          </p:sp>
          <p:sp>
            <p:nvSpPr>
              <p:cNvPr id="18" name="文本框 7"/>
              <p:cNvSpPr txBox="1"/>
              <p:nvPr/>
            </p:nvSpPr>
            <p:spPr>
              <a:xfrm>
                <a:off x="3509886" y="1226268"/>
                <a:ext cx="615553" cy="1887696"/>
              </a:xfrm>
              <a:prstGeom prst="rect">
                <a:avLst/>
              </a:prstGeom>
              <a:noFill/>
            </p:spPr>
            <p:txBody>
              <a:bodyPr vert="eaVert" wrap="none" rtlCol="0">
                <a:spAutoFit/>
              </a:bodyPr>
              <a:lstStyle/>
              <a:p>
                <a:r>
                  <a:rPr lang="zh-CN" altLang="en-US" sz="2800" dirty="0">
                    <a:solidFill>
                      <a:srgbClr val="FFFF00"/>
                    </a:solidFill>
                    <a:latin typeface="黑体" panose="02010609060101010101" pitchFamily="49" charset="-122"/>
                    <a:ea typeface="黑体" panose="02010609060101010101" pitchFamily="49" charset="-122"/>
                  </a:rPr>
                  <a:t>水帘洞洞天</a:t>
                </a:r>
              </a:p>
            </p:txBody>
          </p:sp>
        </p:grpSp>
      </p:grpSp>
      <p:sp>
        <p:nvSpPr>
          <p:cNvPr id="9" name="文本框 8"/>
          <p:cNvSpPr txBox="1"/>
          <p:nvPr/>
        </p:nvSpPr>
        <p:spPr>
          <a:xfrm>
            <a:off x="4647939" y="664590"/>
            <a:ext cx="4032448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600" b="1" dirty="0">
                <a:latin typeface="宋体" pitchFamily="2" charset="-122"/>
                <a:ea typeface="宋体" pitchFamily="2" charset="-122"/>
              </a:rPr>
              <a:t>    里面且是宽阔，容得千百口老小。我们都进去住，也省得受老天之气。</a:t>
            </a:r>
          </a:p>
        </p:txBody>
      </p:sp>
      <p:sp>
        <p:nvSpPr>
          <p:cNvPr id="13" name="矩形 12"/>
          <p:cNvSpPr/>
          <p:nvPr/>
        </p:nvSpPr>
        <p:spPr>
          <a:xfrm>
            <a:off x="755576" y="4429124"/>
            <a:ext cx="3076599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2400" b="1" dirty="0">
                <a:latin typeface="仿宋" panose="02010609060101010101" pitchFamily="49" charset="-122"/>
                <a:ea typeface="仿宋" panose="02010609060101010101" pitchFamily="49" charset="-122"/>
                <a:sym typeface="+mn-ea"/>
              </a:rPr>
              <a:t>点击</a:t>
            </a:r>
            <a:r>
              <a:rPr lang="zh-CN" altLang="en-US" sz="2400" b="1">
                <a:latin typeface="仿宋" panose="02010609060101010101" pitchFamily="49" charset="-122"/>
                <a:ea typeface="仿宋" panose="02010609060101010101" pitchFamily="49" charset="-122"/>
                <a:sym typeface="+mn-ea"/>
              </a:rPr>
              <a:t>图片 观</a:t>
            </a:r>
            <a:r>
              <a:rPr lang="zh-CN" altLang="en-US" sz="2400" b="1" dirty="0">
                <a:latin typeface="仿宋" panose="02010609060101010101" pitchFamily="49" charset="-122"/>
                <a:ea typeface="仿宋" panose="02010609060101010101" pitchFamily="49" charset="-122"/>
                <a:sym typeface="+mn-ea"/>
              </a:rPr>
              <a:t>看视频</a:t>
            </a:r>
            <a:endParaRPr lang="zh-CN" altLang="en-US" sz="1200" dirty="0">
              <a:latin typeface="仿宋" panose="02010609060101010101" pitchFamily="49" charset="-122"/>
              <a:ea typeface="仿宋" panose="02010609060101010101" pitchFamily="49" charset="-122"/>
            </a:endParaRPr>
          </a:p>
        </p:txBody>
      </p:sp>
      <p:pic>
        <p:nvPicPr>
          <p:cNvPr id="10" name="图片 9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20938618">
            <a:off x="3079152" y="3730067"/>
            <a:ext cx="1059582" cy="1059582"/>
          </a:xfrm>
          <a:prstGeom prst="rect">
            <a:avLst/>
          </a:prstGeom>
        </p:spPr>
      </p:pic>
      <p:grpSp>
        <p:nvGrpSpPr>
          <p:cNvPr id="3" name="组合 2"/>
          <p:cNvGrpSpPr/>
          <p:nvPr/>
        </p:nvGrpSpPr>
        <p:grpSpPr>
          <a:xfrm>
            <a:off x="5581650" y="3314700"/>
            <a:ext cx="2219325" cy="956008"/>
            <a:chOff x="2773337" y="2457419"/>
            <a:chExt cx="2219325" cy="956008"/>
          </a:xfrm>
        </p:grpSpPr>
        <p:pic>
          <p:nvPicPr>
            <p:cNvPr id="4" name="图片 3"/>
            <p:cNvPicPr>
              <a:picLocks noChangeAspect="1"/>
            </p:cNvPicPr>
            <p:nvPr/>
          </p:nvPicPr>
          <p:blipFill rotWithShape="1"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092" t="9107" r="3583" b="5285"/>
            <a:stretch/>
          </p:blipFill>
          <p:spPr>
            <a:xfrm>
              <a:off x="2773337" y="2457419"/>
              <a:ext cx="2219325" cy="956008"/>
            </a:xfrm>
            <a:prstGeom prst="rect">
              <a:avLst/>
            </a:prstGeom>
          </p:spPr>
        </p:pic>
        <p:sp>
          <p:nvSpPr>
            <p:cNvPr id="5" name="文本框 4"/>
            <p:cNvSpPr txBox="1"/>
            <p:nvPr/>
          </p:nvSpPr>
          <p:spPr>
            <a:xfrm>
              <a:off x="3075153" y="2622967"/>
              <a:ext cx="1627369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2800" b="1" dirty="0">
                  <a:solidFill>
                    <a:srgbClr val="FF0000"/>
                  </a:solidFill>
                  <a:latin typeface="黑体" panose="02010609060101010101" pitchFamily="49" charset="-122"/>
                  <a:ea typeface="黑体" panose="02010609060101010101" pitchFamily="49" charset="-122"/>
                </a:rPr>
                <a:t>大公无私</a:t>
              </a: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9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467544" y="1131590"/>
            <a:ext cx="8253710" cy="304609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3200" b="1" dirty="0">
                <a:latin typeface="楷体" pitchFamily="49" charset="-122"/>
                <a:ea typeface="楷体" pitchFamily="49" charset="-122"/>
                <a:sym typeface="+mn-ea"/>
              </a:rPr>
              <a:t>    水帘洞内有一座</a:t>
            </a:r>
            <a:r>
              <a:rPr lang="zh-CN" altLang="en-US" sz="3200" b="1" u="sng" dirty="0"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   </a:t>
            </a:r>
            <a:r>
              <a:rPr lang="zh-CN" altLang="en-US" sz="3200" b="1" u="sng" dirty="0" smtClean="0"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   </a:t>
            </a:r>
            <a:r>
              <a:rPr lang="zh-CN" altLang="en-US" sz="3200" b="1" dirty="0"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，桥边</a:t>
            </a:r>
            <a:r>
              <a:rPr lang="zh-CN" altLang="en-US" sz="3200" b="1" u="sng" dirty="0"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    </a:t>
            </a:r>
            <a:r>
              <a:rPr lang="zh-CN" altLang="en-US" sz="3200" b="1" u="sng" dirty="0" smtClean="0"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    </a:t>
            </a:r>
            <a:r>
              <a:rPr lang="zh-CN" altLang="en-US" sz="3200" b="1" dirty="0" smtClean="0"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，</a:t>
            </a:r>
            <a:r>
              <a:rPr lang="zh-CN" altLang="en-US" sz="3200" b="1" dirty="0"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还有一座</a:t>
            </a:r>
            <a:r>
              <a:rPr lang="zh-CN" altLang="en-US" sz="3200" b="1" u="sng" dirty="0"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    </a:t>
            </a:r>
            <a:r>
              <a:rPr lang="zh-CN" altLang="en-US" sz="3200" b="1" dirty="0"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。房内有</a:t>
            </a:r>
            <a:r>
              <a:rPr lang="zh-CN" altLang="en-US" sz="3200" b="1" u="sng" dirty="0"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                  </a:t>
            </a:r>
            <a:endParaRPr lang="en-US" altLang="zh-CN" sz="3200" b="1" u="sng" dirty="0" smtClean="0">
              <a:latin typeface="楷体" panose="02010609060101010101" pitchFamily="49" charset="-122"/>
              <a:ea typeface="楷体" panose="02010609060101010101" pitchFamily="49" charset="-122"/>
              <a:sym typeface="+mn-ea"/>
            </a:endParaRPr>
          </a:p>
          <a:p>
            <a:pPr>
              <a:lnSpc>
                <a:spcPct val="150000"/>
              </a:lnSpc>
            </a:pPr>
            <a:r>
              <a:rPr lang="zh-CN" altLang="en-US" sz="3200" b="1" u="sng" dirty="0" smtClean="0"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         </a:t>
            </a:r>
            <a:r>
              <a:rPr lang="zh-CN" altLang="en-US" sz="3200" b="1" dirty="0" smtClean="0"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，中间</a:t>
            </a:r>
            <a:r>
              <a:rPr lang="zh-CN" altLang="en-US" sz="3200" b="1" dirty="0"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还有一块</a:t>
            </a:r>
            <a:r>
              <a:rPr lang="zh-CN" altLang="en-US" sz="3200" b="1" u="sng" dirty="0"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     </a:t>
            </a:r>
            <a:r>
              <a:rPr lang="zh-CN" altLang="en-US" sz="3200" b="1" dirty="0" smtClean="0"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，</a:t>
            </a:r>
            <a:r>
              <a:rPr lang="zh-CN" altLang="en-US" sz="3200" b="1" dirty="0"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上面写</a:t>
            </a:r>
            <a:r>
              <a:rPr lang="zh-CN" altLang="en-US" sz="3200" b="1" dirty="0" smtClean="0"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着</a:t>
            </a:r>
            <a:endParaRPr lang="en-US" altLang="zh-CN" sz="3200" b="1" dirty="0" smtClean="0">
              <a:latin typeface="楷体" panose="02010609060101010101" pitchFamily="49" charset="-122"/>
              <a:ea typeface="楷体" panose="02010609060101010101" pitchFamily="49" charset="-122"/>
              <a:sym typeface="+mn-ea"/>
            </a:endParaRPr>
          </a:p>
          <a:p>
            <a:pPr>
              <a:lnSpc>
                <a:spcPct val="150000"/>
              </a:lnSpc>
            </a:pPr>
            <a:r>
              <a:rPr lang="zh-CN" altLang="en-US" sz="3200" b="1" u="sng" dirty="0" smtClean="0"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                       </a:t>
            </a:r>
            <a:r>
              <a:rPr lang="zh-CN" altLang="en-US" sz="3200" b="1" dirty="0"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。</a:t>
            </a:r>
            <a:endParaRPr sz="3200" b="1" dirty="0">
              <a:solidFill>
                <a:schemeClr val="tx1"/>
              </a:solidFill>
              <a:latin typeface="楷体" panose="02010609060101010101" pitchFamily="49" charset="-122"/>
              <a:ea typeface="楷体" panose="02010609060101010101" pitchFamily="49" charset="-122"/>
              <a:sym typeface="+mn-ea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179512" y="474807"/>
            <a:ext cx="8136903" cy="58356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zh-CN" altLang="en-US" sz="3200" b="1" dirty="0"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  联系上下文，说说水帘洞里的环境、陈设。</a:t>
            </a:r>
            <a:endParaRPr lang="en-US" altLang="zh-CN" sz="3200" b="1" dirty="0">
              <a:latin typeface="宋体" panose="02010600030101010101" pitchFamily="2" charset="-122"/>
              <a:ea typeface="宋体" panose="02010600030101010101" pitchFamily="2" charset="-122"/>
              <a:sym typeface="+mn-ea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4139952" y="1225357"/>
            <a:ext cx="1560982" cy="318135"/>
          </a:xfrm>
          <a:prstGeom prst="rect">
            <a:avLst/>
          </a:prstGeom>
        </p:spPr>
        <p:txBody>
          <a:bodyPr>
            <a:noAutofit/>
            <a:extLst>
              <a:ext uri="{4A0BC546-FE56-4ADE-93B0-CB8AF2F6F144}">
                <wpsdc:textFrameExt xmlns:wpsdc="http://www.wps.cn/officeDocument/2022/drawingmlCustomData" xmlns="" type="text"/>
              </a:ext>
            </a:extLst>
          </a:bodyPr>
          <a:lstStyle/>
          <a:p>
            <a:pPr algn="l"/>
            <a:r>
              <a:rPr lang="zh-CN" altLang="en-US" sz="3200" b="1" dirty="0">
                <a:solidFill>
                  <a:srgbClr val="FF0000"/>
                </a:solidFill>
                <a:latin typeface="楷体" pitchFamily="49" charset="-122"/>
                <a:ea typeface="楷体" pitchFamily="49" charset="-122"/>
              </a:rPr>
              <a:t>铁板桥</a:t>
            </a:r>
          </a:p>
        </p:txBody>
      </p:sp>
      <p:sp>
        <p:nvSpPr>
          <p:cNvPr id="5" name="文本框 4"/>
          <p:cNvSpPr txBox="1"/>
          <p:nvPr/>
        </p:nvSpPr>
        <p:spPr>
          <a:xfrm>
            <a:off x="6588224" y="1225357"/>
            <a:ext cx="1890675" cy="316230"/>
          </a:xfrm>
          <a:prstGeom prst="rect">
            <a:avLst/>
          </a:prstGeom>
        </p:spPr>
        <p:txBody>
          <a:bodyPr>
            <a:noAutofit/>
            <a:extLst>
              <a:ext uri="{4A0BC546-FE56-4ADE-93B0-CB8AF2F6F144}">
                <wpsdc:textFrameExt xmlns:wpsdc="http://www.wps.cn/officeDocument/2022/drawingmlCustomData" xmlns="" type="text"/>
              </a:ext>
            </a:extLst>
          </a:bodyPr>
          <a:lstStyle/>
          <a:p>
            <a:pPr algn="l"/>
            <a:r>
              <a:rPr lang="zh-CN" altLang="en-US" sz="3200" b="1" dirty="0">
                <a:solidFill>
                  <a:srgbClr val="FF0000"/>
                </a:solidFill>
                <a:latin typeface="楷体" pitchFamily="49" charset="-122"/>
                <a:ea typeface="楷体" pitchFamily="49" charset="-122"/>
              </a:rPr>
              <a:t>有花有树</a:t>
            </a:r>
          </a:p>
        </p:txBody>
      </p:sp>
      <p:sp>
        <p:nvSpPr>
          <p:cNvPr id="16" name="文本框 15"/>
          <p:cNvSpPr txBox="1"/>
          <p:nvPr/>
        </p:nvSpPr>
        <p:spPr>
          <a:xfrm>
            <a:off x="2080048" y="1954962"/>
            <a:ext cx="1123800" cy="399415"/>
          </a:xfrm>
          <a:prstGeom prst="rect">
            <a:avLst/>
          </a:prstGeom>
        </p:spPr>
        <p:txBody>
          <a:bodyPr>
            <a:noAutofit/>
            <a:extLst>
              <a:ext uri="{4A0BC546-FE56-4ADE-93B0-CB8AF2F6F144}">
                <wpsdc:textFrameExt xmlns:wpsdc="http://www.wps.cn/officeDocument/2022/drawingmlCustomData" xmlns="" type="text"/>
              </a:ext>
            </a:extLst>
          </a:bodyPr>
          <a:lstStyle/>
          <a:p>
            <a:pPr algn="l"/>
            <a:r>
              <a:rPr lang="zh-CN" altLang="en-US" sz="3200" b="1" dirty="0">
                <a:solidFill>
                  <a:srgbClr val="FF0000"/>
                </a:solidFill>
                <a:latin typeface="楷体" pitchFamily="49" charset="-122"/>
                <a:ea typeface="楷体" pitchFamily="49" charset="-122"/>
              </a:rPr>
              <a:t>石房</a:t>
            </a:r>
          </a:p>
        </p:txBody>
      </p:sp>
      <p:sp>
        <p:nvSpPr>
          <p:cNvPr id="18" name="文本框 17"/>
          <p:cNvSpPr txBox="1"/>
          <p:nvPr/>
        </p:nvSpPr>
        <p:spPr>
          <a:xfrm>
            <a:off x="4586976" y="1995686"/>
            <a:ext cx="5745664" cy="526415"/>
          </a:xfrm>
          <a:prstGeom prst="rect">
            <a:avLst/>
          </a:prstGeom>
        </p:spPr>
        <p:txBody>
          <a:bodyPr>
            <a:noAutofit/>
            <a:extLst>
              <a:ext uri="{4A0BC546-FE56-4ADE-93B0-CB8AF2F6F144}">
                <wpsdc:textFrameExt xmlns:wpsdc="http://www.wps.cn/officeDocument/2022/drawingmlCustomData" xmlns="" type="text"/>
              </a:ext>
            </a:extLst>
          </a:bodyPr>
          <a:lstStyle/>
          <a:p>
            <a:pPr algn="l"/>
            <a:r>
              <a:rPr lang="zh-CN" altLang="en-US" sz="2800" b="1" dirty="0">
                <a:solidFill>
                  <a:srgbClr val="FF0000"/>
                </a:solidFill>
                <a:latin typeface="楷体" pitchFamily="49" charset="-122"/>
                <a:ea typeface="楷体" pitchFamily="49" charset="-122"/>
              </a:rPr>
              <a:t>石锅、石灶、石碗、石盆</a:t>
            </a:r>
            <a:r>
              <a:rPr lang="zh-CN" altLang="en-US" sz="2800" b="1" dirty="0" smtClean="0">
                <a:solidFill>
                  <a:srgbClr val="FF0000"/>
                </a:solidFill>
                <a:latin typeface="楷体" pitchFamily="49" charset="-122"/>
                <a:ea typeface="楷体" pitchFamily="49" charset="-122"/>
              </a:rPr>
              <a:t>、</a:t>
            </a:r>
            <a:endParaRPr lang="zh-CN" altLang="en-US" sz="2800" b="1" dirty="0">
              <a:solidFill>
                <a:srgbClr val="FF0000"/>
              </a:solidFill>
              <a:latin typeface="楷体" pitchFamily="49" charset="-122"/>
              <a:ea typeface="楷体" pitchFamily="49" charset="-122"/>
            </a:endParaRPr>
          </a:p>
        </p:txBody>
      </p:sp>
      <p:sp>
        <p:nvSpPr>
          <p:cNvPr id="19" name="文本框 18"/>
          <p:cNvSpPr txBox="1"/>
          <p:nvPr/>
        </p:nvSpPr>
        <p:spPr>
          <a:xfrm>
            <a:off x="5268360" y="2721010"/>
            <a:ext cx="1031832" cy="376555"/>
          </a:xfrm>
          <a:prstGeom prst="rect">
            <a:avLst/>
          </a:prstGeom>
        </p:spPr>
        <p:txBody>
          <a:bodyPr>
            <a:noAutofit/>
            <a:extLst>
              <a:ext uri="{4A0BC546-FE56-4ADE-93B0-CB8AF2F6F144}">
                <wpsdc:textFrameExt xmlns:wpsdc="http://www.wps.cn/officeDocument/2022/drawingmlCustomData" xmlns="" type="text"/>
              </a:ext>
            </a:extLst>
          </a:bodyPr>
          <a:lstStyle/>
          <a:p>
            <a:pPr algn="l"/>
            <a:r>
              <a:rPr lang="zh-CN" altLang="en-US" sz="3200" b="1" dirty="0">
                <a:solidFill>
                  <a:srgbClr val="FF0000"/>
                </a:solidFill>
                <a:latin typeface="楷体" pitchFamily="49" charset="-122"/>
                <a:ea typeface="楷体" pitchFamily="49" charset="-122"/>
              </a:rPr>
              <a:t>石碑</a:t>
            </a:r>
          </a:p>
        </p:txBody>
      </p:sp>
      <p:sp>
        <p:nvSpPr>
          <p:cNvPr id="20" name="文本框 19"/>
          <p:cNvSpPr txBox="1"/>
          <p:nvPr/>
        </p:nvSpPr>
        <p:spPr>
          <a:xfrm>
            <a:off x="551412" y="3420319"/>
            <a:ext cx="4884684" cy="584775"/>
          </a:xfrm>
          <a:prstGeom prst="rect">
            <a:avLst/>
          </a:prstGeom>
        </p:spPr>
        <p:txBody>
          <a:bodyPr wrap="square">
            <a:spAutoFit/>
            <a:extLst>
              <a:ext uri="{4A0BC546-FE56-4ADE-93B0-CB8AF2F6F144}">
                <wpsdc:textFrameExt xmlns:wpsdc="http://www.wps.cn/officeDocument/2022/drawingmlCustomData" xmlns="" type="text"/>
              </a:ext>
            </a:extLst>
          </a:bodyPr>
          <a:lstStyle/>
          <a:p>
            <a:pPr algn="l"/>
            <a:r>
              <a:rPr lang="zh-CN" altLang="en-US" sz="3200" b="1" dirty="0">
                <a:solidFill>
                  <a:srgbClr val="FF0000"/>
                </a:solidFill>
                <a:latin typeface="楷体" pitchFamily="49" charset="-122"/>
                <a:ea typeface="楷体" pitchFamily="49" charset="-122"/>
              </a:rPr>
              <a:t>花果山福地，水帘洞洞天</a:t>
            </a:r>
          </a:p>
        </p:txBody>
      </p:sp>
      <p:sp>
        <p:nvSpPr>
          <p:cNvPr id="6" name="矩形 5"/>
          <p:cNvSpPr/>
          <p:nvPr/>
        </p:nvSpPr>
        <p:spPr>
          <a:xfrm>
            <a:off x="495723" y="2737525"/>
            <a:ext cx="1988045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zh-CN" altLang="en-US" sz="2800" b="1" dirty="0">
                <a:solidFill>
                  <a:srgbClr val="FF0000"/>
                </a:solidFill>
                <a:latin typeface="楷体" pitchFamily="49" charset="-122"/>
                <a:ea typeface="楷体" pitchFamily="49" charset="-122"/>
              </a:rPr>
              <a:t>石床、石凳</a:t>
            </a:r>
            <a:endParaRPr lang="zh-CN" altLang="en-US" sz="2800" b="1" dirty="0">
              <a:solidFill>
                <a:srgbClr val="FF0000"/>
              </a:solidFill>
              <a:latin typeface="楷体" pitchFamily="49" charset="-122"/>
              <a:ea typeface="楷体" pitchFamily="49" charset="-122"/>
            </a:endParaRPr>
          </a:p>
        </p:txBody>
      </p:sp>
      <p:cxnSp>
        <p:nvCxnSpPr>
          <p:cNvPr id="8" name="直接连接符 7"/>
          <p:cNvCxnSpPr/>
          <p:nvPr/>
        </p:nvCxnSpPr>
        <p:spPr>
          <a:xfrm>
            <a:off x="4647940" y="2505760"/>
            <a:ext cx="3884500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5" grpId="0"/>
      <p:bldP spid="16" grpId="0"/>
      <p:bldP spid="18" grpId="0"/>
      <p:bldP spid="19" grpId="0"/>
      <p:bldP spid="20" grpId="0"/>
      <p:bldP spid="6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文本框 7"/>
          <p:cNvSpPr txBox="1"/>
          <p:nvPr/>
        </p:nvSpPr>
        <p:spPr>
          <a:xfrm>
            <a:off x="194031" y="677783"/>
            <a:ext cx="4771148" cy="304609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400" b="1" dirty="0">
                <a:latin typeface="宋体" pitchFamily="2" charset="-122"/>
                <a:ea typeface="宋体" pitchFamily="2" charset="-122"/>
                <a:sym typeface="+mn-ea"/>
              </a:rPr>
              <a:t>    </a:t>
            </a:r>
            <a:r>
              <a:rPr lang="zh-CN" altLang="en-US" sz="2400" b="1" dirty="0" smtClean="0">
                <a:latin typeface="宋体" pitchFamily="2" charset="-122"/>
                <a:ea typeface="宋体" pitchFamily="2" charset="-122"/>
                <a:sym typeface="+mn-ea"/>
              </a:rPr>
              <a:t>  </a:t>
            </a:r>
            <a:r>
              <a:rPr lang="zh-CN" altLang="en-US" sz="3200" b="1" dirty="0" smtClean="0">
                <a:latin typeface="宋体" pitchFamily="2" charset="-122"/>
                <a:ea typeface="宋体" pitchFamily="2" charset="-122"/>
                <a:sym typeface="+mn-ea"/>
              </a:rPr>
              <a:t>默读</a:t>
            </a:r>
            <a:r>
              <a:rPr lang="zh-CN" altLang="en-US" sz="3200" b="1" dirty="0">
                <a:latin typeface="宋体" pitchFamily="2" charset="-122"/>
                <a:ea typeface="宋体" pitchFamily="2" charset="-122"/>
                <a:sym typeface="+mn-ea"/>
              </a:rPr>
              <a:t>第</a:t>
            </a:r>
            <a:r>
              <a:rPr lang="en-US" altLang="zh-CN" sz="3200" b="1" dirty="0">
                <a:solidFill>
                  <a:srgbClr val="FF0000"/>
                </a:solidFill>
                <a:latin typeface="宋体" pitchFamily="2" charset="-122"/>
                <a:ea typeface="宋体" pitchFamily="2" charset="-122"/>
                <a:sym typeface="+mn-ea"/>
              </a:rPr>
              <a:t>3</a:t>
            </a:r>
            <a:r>
              <a:rPr lang="zh-CN" altLang="en-US" sz="3200" b="1" dirty="0">
                <a:solidFill>
                  <a:srgbClr val="FF0000"/>
                </a:solidFill>
                <a:latin typeface="宋体" pitchFamily="2" charset="-122"/>
                <a:ea typeface="宋体" pitchFamily="2" charset="-122"/>
                <a:sym typeface="+mn-ea"/>
              </a:rPr>
              <a:t>、</a:t>
            </a:r>
            <a:r>
              <a:rPr lang="en-US" altLang="zh-CN" sz="3200" b="1" dirty="0">
                <a:solidFill>
                  <a:srgbClr val="FF0000"/>
                </a:solidFill>
                <a:latin typeface="宋体" pitchFamily="2" charset="-122"/>
                <a:ea typeface="宋体" pitchFamily="2" charset="-122"/>
                <a:sym typeface="+mn-ea"/>
              </a:rPr>
              <a:t>4</a:t>
            </a:r>
            <a:r>
              <a:rPr lang="zh-CN" altLang="en-US" sz="3200" b="1" dirty="0">
                <a:latin typeface="宋体" pitchFamily="2" charset="-122"/>
                <a:ea typeface="宋体" pitchFamily="2" charset="-122"/>
                <a:sym typeface="+mn-ea"/>
              </a:rPr>
              <a:t>自然段，同桌互相说说群猴跟随石猴进入水帘洞的情景和拜石猴为王的经过。</a:t>
            </a:r>
          </a:p>
        </p:txBody>
      </p:sp>
      <p:pic>
        <p:nvPicPr>
          <p:cNvPr id="2050" name="Picture 2" descr="E:\22春\资源\图片\课本图片\7猴王出世P30.jpg"/>
          <p:cNvPicPr>
            <a:picLocks noChangeAspect="1" noChangeArrowheads="1"/>
          </p:cNvPicPr>
          <p:nvPr/>
        </p:nvPicPr>
        <p:blipFill rotWithShape="1">
          <a:blip r:embed="rId2" cstate="print"/>
          <a:srcRect b="3290"/>
          <a:stretch>
            <a:fillRect/>
          </a:stretch>
        </p:blipFill>
        <p:spPr bwMode="auto">
          <a:xfrm>
            <a:off x="5022668" y="570089"/>
            <a:ext cx="3999819" cy="42339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5220072" y="530019"/>
            <a:ext cx="43121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000">
                <a:solidFill>
                  <a:srgbClr val="FF0000"/>
                </a:solidFill>
              </a:rPr>
              <a:t>3</a:t>
            </a:r>
            <a:endParaRPr lang="zh-CN" altLang="en-US" sz="2000">
              <a:solidFill>
                <a:srgbClr val="FF0000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5267031" y="2364833"/>
            <a:ext cx="43121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000">
                <a:solidFill>
                  <a:srgbClr val="FF0000"/>
                </a:solidFill>
              </a:rPr>
              <a:t>4</a:t>
            </a:r>
            <a:endParaRPr lang="zh-CN" altLang="en-US" sz="2000">
              <a:solidFill>
                <a:srgbClr val="FF0000"/>
              </a:solidFill>
            </a:endParaRPr>
          </a:p>
        </p:txBody>
      </p:sp>
      <p:pic>
        <p:nvPicPr>
          <p:cNvPr id="7" name="图片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3211" y="472378"/>
            <a:ext cx="1014413" cy="101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02802"/>
            <a:ext cx="9144000" cy="4629188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429802" y="44743"/>
            <a:ext cx="36004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dirty="0">
                <a:solidFill>
                  <a:srgbClr val="FF0000"/>
                </a:solidFill>
              </a:rPr>
              <a:t>3</a:t>
            </a:r>
            <a:endParaRPr lang="zh-CN" altLang="en-US" sz="3200" dirty="0">
              <a:solidFill>
                <a:srgbClr val="FF0000"/>
              </a:solidFill>
            </a:endParaRPr>
          </a:p>
        </p:txBody>
      </p:sp>
      <p:cxnSp>
        <p:nvCxnSpPr>
          <p:cNvPr id="9" name="直接连接符 8"/>
          <p:cNvCxnSpPr/>
          <p:nvPr/>
        </p:nvCxnSpPr>
        <p:spPr>
          <a:xfrm>
            <a:off x="228450" y="1065213"/>
            <a:ext cx="1974183" cy="0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直接连接符 9"/>
          <p:cNvCxnSpPr/>
          <p:nvPr/>
        </p:nvCxnSpPr>
        <p:spPr>
          <a:xfrm>
            <a:off x="4932040" y="1065213"/>
            <a:ext cx="2808312" cy="0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直接连接符 11"/>
          <p:cNvCxnSpPr/>
          <p:nvPr/>
        </p:nvCxnSpPr>
        <p:spPr>
          <a:xfrm>
            <a:off x="2843808" y="1571225"/>
            <a:ext cx="1008112" cy="0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直接连接符 13"/>
          <p:cNvCxnSpPr/>
          <p:nvPr/>
        </p:nvCxnSpPr>
        <p:spPr>
          <a:xfrm>
            <a:off x="4355976" y="2113669"/>
            <a:ext cx="1080120" cy="0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直接连接符 14"/>
          <p:cNvCxnSpPr/>
          <p:nvPr/>
        </p:nvCxnSpPr>
        <p:spPr>
          <a:xfrm>
            <a:off x="8316416" y="2103946"/>
            <a:ext cx="576064" cy="0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直接连接符 16"/>
          <p:cNvCxnSpPr/>
          <p:nvPr/>
        </p:nvCxnSpPr>
        <p:spPr>
          <a:xfrm>
            <a:off x="248044" y="2614875"/>
            <a:ext cx="723556" cy="2850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直接连接符 17"/>
          <p:cNvCxnSpPr/>
          <p:nvPr/>
        </p:nvCxnSpPr>
        <p:spPr>
          <a:xfrm>
            <a:off x="6496414" y="4161557"/>
            <a:ext cx="2468074" cy="0"/>
          </a:xfrm>
          <a:prstGeom prst="line">
            <a:avLst/>
          </a:prstGeom>
          <a:ln w="38100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20" name="直接连接符 19"/>
          <p:cNvCxnSpPr/>
          <p:nvPr/>
        </p:nvCxnSpPr>
        <p:spPr>
          <a:xfrm>
            <a:off x="248044" y="4698370"/>
            <a:ext cx="2202104" cy="0"/>
          </a:xfrm>
          <a:prstGeom prst="line">
            <a:avLst/>
          </a:prstGeom>
          <a:ln w="38100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24" name="直接连接符 23"/>
          <p:cNvCxnSpPr/>
          <p:nvPr/>
        </p:nvCxnSpPr>
        <p:spPr>
          <a:xfrm>
            <a:off x="8604448" y="561157"/>
            <a:ext cx="288032" cy="0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线形标注 1 25"/>
          <p:cNvSpPr/>
          <p:nvPr/>
        </p:nvSpPr>
        <p:spPr>
          <a:xfrm>
            <a:off x="2051720" y="2520923"/>
            <a:ext cx="5393703" cy="954107"/>
          </a:xfrm>
          <a:prstGeom prst="borderCallout1">
            <a:avLst>
              <a:gd name="adj1" fmla="val 48849"/>
              <a:gd name="adj2" fmla="val -59"/>
              <a:gd name="adj3" fmla="val 37986"/>
              <a:gd name="adj4" fmla="val 80"/>
            </a:avLst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zh-CN" altLang="en-US" sz="2800" b="1">
                <a:solidFill>
                  <a:schemeClr val="dk1"/>
                </a:solidFill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    石猴发现水帘洞里设施齐全，建议众猴一起到洞中居住。</a:t>
            </a:r>
            <a:endParaRPr lang="zh-CN" altLang="en-US" sz="2800" b="1" dirty="0">
              <a:solidFill>
                <a:schemeClr val="dk1"/>
              </a:solidFill>
              <a:latin typeface="楷体" panose="02010609060101010101" pitchFamily="49" charset="-122"/>
              <a:ea typeface="楷体" panose="02010609060101010101" pitchFamily="49" charset="-122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8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1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 animBg="1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3884" y="0"/>
            <a:ext cx="8524633" cy="51435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704631" y="-52202"/>
            <a:ext cx="36004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dirty="0">
                <a:solidFill>
                  <a:srgbClr val="FF0000"/>
                </a:solidFill>
              </a:rPr>
              <a:t>4</a:t>
            </a:r>
            <a:endParaRPr lang="zh-CN" altLang="en-US" sz="3200" dirty="0">
              <a:solidFill>
                <a:srgbClr val="FF0000"/>
              </a:solidFill>
            </a:endParaRPr>
          </a:p>
        </p:txBody>
      </p:sp>
      <p:sp>
        <p:nvSpPr>
          <p:cNvPr id="5" name="任意多边形 4"/>
          <p:cNvSpPr/>
          <p:nvPr/>
        </p:nvSpPr>
        <p:spPr>
          <a:xfrm>
            <a:off x="526104" y="843558"/>
            <a:ext cx="7992888" cy="1944216"/>
          </a:xfrm>
          <a:custGeom>
            <a:avLst/>
            <a:gdLst>
              <a:gd name="connsiteX0" fmla="*/ 28575 w 3829050"/>
              <a:gd name="connsiteY0" fmla="*/ 38100 h 914400"/>
              <a:gd name="connsiteX1" fmla="*/ 3829050 w 3829050"/>
              <a:gd name="connsiteY1" fmla="*/ 0 h 914400"/>
              <a:gd name="connsiteX2" fmla="*/ 3829050 w 3829050"/>
              <a:gd name="connsiteY2" fmla="*/ 714375 h 914400"/>
              <a:gd name="connsiteX3" fmla="*/ 1333500 w 3829050"/>
              <a:gd name="connsiteY3" fmla="*/ 752475 h 914400"/>
              <a:gd name="connsiteX4" fmla="*/ 1333500 w 3829050"/>
              <a:gd name="connsiteY4" fmla="*/ 914400 h 914400"/>
              <a:gd name="connsiteX5" fmla="*/ 0 w 3829050"/>
              <a:gd name="connsiteY5" fmla="*/ 895350 h 914400"/>
              <a:gd name="connsiteX6" fmla="*/ 28575 w 3829050"/>
              <a:gd name="connsiteY6" fmla="*/ 38100 h 914400"/>
              <a:gd name="connsiteX0-1" fmla="*/ 0 w 3838575"/>
              <a:gd name="connsiteY0-2" fmla="*/ 38100 h 914400"/>
              <a:gd name="connsiteX1-3" fmla="*/ 3838575 w 3838575"/>
              <a:gd name="connsiteY1-4" fmla="*/ 0 h 914400"/>
              <a:gd name="connsiteX2-5" fmla="*/ 3838575 w 3838575"/>
              <a:gd name="connsiteY2-6" fmla="*/ 714375 h 914400"/>
              <a:gd name="connsiteX3-7" fmla="*/ 1343025 w 3838575"/>
              <a:gd name="connsiteY3-8" fmla="*/ 752475 h 914400"/>
              <a:gd name="connsiteX4-9" fmla="*/ 1343025 w 3838575"/>
              <a:gd name="connsiteY4-10" fmla="*/ 914400 h 914400"/>
              <a:gd name="connsiteX5-11" fmla="*/ 9525 w 3838575"/>
              <a:gd name="connsiteY5-12" fmla="*/ 895350 h 914400"/>
              <a:gd name="connsiteX6-13" fmla="*/ 0 w 3838575"/>
              <a:gd name="connsiteY6-14" fmla="*/ 38100 h 914400"/>
              <a:gd name="connsiteX0-15" fmla="*/ 0 w 3838575"/>
              <a:gd name="connsiteY0-16" fmla="*/ 38100 h 914400"/>
              <a:gd name="connsiteX1-17" fmla="*/ 3838575 w 3838575"/>
              <a:gd name="connsiteY1-18" fmla="*/ 0 h 914400"/>
              <a:gd name="connsiteX2-19" fmla="*/ 3838575 w 3838575"/>
              <a:gd name="connsiteY2-20" fmla="*/ 714375 h 914400"/>
              <a:gd name="connsiteX3-21" fmla="*/ 1343025 w 3838575"/>
              <a:gd name="connsiteY3-22" fmla="*/ 695325 h 914400"/>
              <a:gd name="connsiteX4-23" fmla="*/ 1343025 w 3838575"/>
              <a:gd name="connsiteY4-24" fmla="*/ 914400 h 914400"/>
              <a:gd name="connsiteX5-25" fmla="*/ 9525 w 3838575"/>
              <a:gd name="connsiteY5-26" fmla="*/ 895350 h 914400"/>
              <a:gd name="connsiteX6-27" fmla="*/ 0 w 3838575"/>
              <a:gd name="connsiteY6-28" fmla="*/ 38100 h 914400"/>
              <a:gd name="connsiteX0-29" fmla="*/ 0 w 3838575"/>
              <a:gd name="connsiteY0-30" fmla="*/ 38100 h 914400"/>
              <a:gd name="connsiteX1-31" fmla="*/ 3838575 w 3838575"/>
              <a:gd name="connsiteY1-32" fmla="*/ 0 h 914400"/>
              <a:gd name="connsiteX2-33" fmla="*/ 3838575 w 3838575"/>
              <a:gd name="connsiteY2-34" fmla="*/ 685800 h 914400"/>
              <a:gd name="connsiteX3-35" fmla="*/ 1343025 w 3838575"/>
              <a:gd name="connsiteY3-36" fmla="*/ 695325 h 914400"/>
              <a:gd name="connsiteX4-37" fmla="*/ 1343025 w 3838575"/>
              <a:gd name="connsiteY4-38" fmla="*/ 914400 h 914400"/>
              <a:gd name="connsiteX5-39" fmla="*/ 9525 w 3838575"/>
              <a:gd name="connsiteY5-40" fmla="*/ 895350 h 914400"/>
              <a:gd name="connsiteX6-41" fmla="*/ 0 w 3838575"/>
              <a:gd name="connsiteY6-42" fmla="*/ 38100 h 914400"/>
              <a:gd name="connsiteX0-43" fmla="*/ 0 w 3848100"/>
              <a:gd name="connsiteY0-44" fmla="*/ 47625 h 923925"/>
              <a:gd name="connsiteX1-45" fmla="*/ 3848100 w 3848100"/>
              <a:gd name="connsiteY1-46" fmla="*/ 0 h 923925"/>
              <a:gd name="connsiteX2-47" fmla="*/ 3838575 w 3848100"/>
              <a:gd name="connsiteY2-48" fmla="*/ 695325 h 923925"/>
              <a:gd name="connsiteX3-49" fmla="*/ 1343025 w 3848100"/>
              <a:gd name="connsiteY3-50" fmla="*/ 704850 h 923925"/>
              <a:gd name="connsiteX4-51" fmla="*/ 1343025 w 3848100"/>
              <a:gd name="connsiteY4-52" fmla="*/ 923925 h 923925"/>
              <a:gd name="connsiteX5-53" fmla="*/ 9525 w 3848100"/>
              <a:gd name="connsiteY5-54" fmla="*/ 904875 h 923925"/>
              <a:gd name="connsiteX6-55" fmla="*/ 0 w 3848100"/>
              <a:gd name="connsiteY6-56" fmla="*/ 47625 h 923925"/>
              <a:gd name="connsiteX0-57" fmla="*/ 0 w 3838575"/>
              <a:gd name="connsiteY0-58" fmla="*/ 9525 h 923925"/>
              <a:gd name="connsiteX1-59" fmla="*/ 3838575 w 3838575"/>
              <a:gd name="connsiteY1-60" fmla="*/ 0 h 923925"/>
              <a:gd name="connsiteX2-61" fmla="*/ 3829050 w 3838575"/>
              <a:gd name="connsiteY2-62" fmla="*/ 695325 h 923925"/>
              <a:gd name="connsiteX3-63" fmla="*/ 1333500 w 3838575"/>
              <a:gd name="connsiteY3-64" fmla="*/ 704850 h 923925"/>
              <a:gd name="connsiteX4-65" fmla="*/ 1333500 w 3838575"/>
              <a:gd name="connsiteY4-66" fmla="*/ 923925 h 923925"/>
              <a:gd name="connsiteX5-67" fmla="*/ 0 w 3838575"/>
              <a:gd name="connsiteY5-68" fmla="*/ 904875 h 923925"/>
              <a:gd name="connsiteX6-69" fmla="*/ 0 w 3838575"/>
              <a:gd name="connsiteY6-70" fmla="*/ 9525 h 923925"/>
              <a:gd name="connsiteX0-71" fmla="*/ 0 w 3838575"/>
              <a:gd name="connsiteY0-72" fmla="*/ 9525 h 933450"/>
              <a:gd name="connsiteX1-73" fmla="*/ 3838575 w 3838575"/>
              <a:gd name="connsiteY1-74" fmla="*/ 0 h 933450"/>
              <a:gd name="connsiteX2-75" fmla="*/ 3829050 w 3838575"/>
              <a:gd name="connsiteY2-76" fmla="*/ 695325 h 933450"/>
              <a:gd name="connsiteX3-77" fmla="*/ 1333500 w 3838575"/>
              <a:gd name="connsiteY3-78" fmla="*/ 704850 h 933450"/>
              <a:gd name="connsiteX4-79" fmla="*/ 1333500 w 3838575"/>
              <a:gd name="connsiteY4-80" fmla="*/ 923925 h 933450"/>
              <a:gd name="connsiteX5-81" fmla="*/ 0 w 3838575"/>
              <a:gd name="connsiteY5-82" fmla="*/ 933450 h 933450"/>
              <a:gd name="connsiteX6-83" fmla="*/ 0 w 3838575"/>
              <a:gd name="connsiteY6-84" fmla="*/ 9525 h 933450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  <a:cxn ang="0">
                <a:pos x="connsiteX6-13" y="connsiteY6-14"/>
              </a:cxn>
            </a:cxnLst>
            <a:rect l="l" t="t" r="r" b="b"/>
            <a:pathLst>
              <a:path w="3838575" h="933450">
                <a:moveTo>
                  <a:pt x="0" y="9525"/>
                </a:moveTo>
                <a:lnTo>
                  <a:pt x="3838575" y="0"/>
                </a:lnTo>
                <a:lnTo>
                  <a:pt x="3829050" y="695325"/>
                </a:lnTo>
                <a:lnTo>
                  <a:pt x="1333500" y="704850"/>
                </a:lnTo>
                <a:lnTo>
                  <a:pt x="1333500" y="923925"/>
                </a:lnTo>
                <a:lnTo>
                  <a:pt x="0" y="933450"/>
                </a:lnTo>
                <a:lnTo>
                  <a:pt x="0" y="9525"/>
                </a:lnTo>
                <a:close/>
              </a:path>
            </a:pathLst>
          </a:custGeom>
          <a:grpFill/>
          <a:ln w="38100">
            <a:solidFill>
              <a:srgbClr val="FF0000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线形标注 1 6"/>
          <p:cNvSpPr/>
          <p:nvPr/>
        </p:nvSpPr>
        <p:spPr>
          <a:xfrm>
            <a:off x="3347864" y="2362922"/>
            <a:ext cx="5413348" cy="1384995"/>
          </a:xfrm>
          <a:prstGeom prst="borderCallout1">
            <a:avLst>
              <a:gd name="adj1" fmla="val 34852"/>
              <a:gd name="adj2" fmla="val 265"/>
              <a:gd name="adj3" fmla="val 34261"/>
              <a:gd name="adj4" fmla="val 176"/>
            </a:avLst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zh-CN" altLang="en-US" sz="2800" b="1" dirty="0">
                <a:solidFill>
                  <a:schemeClr val="dk1"/>
                </a:solidFill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    众猴进入水帘洞后猴性大发，戏耍玩闹，早把先前的誓言忘在脑后。</a:t>
            </a:r>
            <a:endParaRPr lang="zh-CN" altLang="en-US" sz="2800" b="1" dirty="0">
              <a:solidFill>
                <a:schemeClr val="dk1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7" grpId="0" animBg="1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5839" y="0"/>
            <a:ext cx="8524633" cy="51435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716586" y="-52202"/>
            <a:ext cx="36004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dirty="0">
                <a:solidFill>
                  <a:srgbClr val="FF0000"/>
                </a:solidFill>
              </a:rPr>
              <a:t>4</a:t>
            </a:r>
            <a:endParaRPr lang="zh-CN" altLang="en-US" sz="3200" dirty="0">
              <a:solidFill>
                <a:srgbClr val="FF0000"/>
              </a:solidFill>
            </a:endParaRPr>
          </a:p>
        </p:txBody>
      </p:sp>
      <p:sp>
        <p:nvSpPr>
          <p:cNvPr id="2" name="任意多边形 4"/>
          <p:cNvSpPr/>
          <p:nvPr/>
        </p:nvSpPr>
        <p:spPr>
          <a:xfrm>
            <a:off x="499667" y="2283718"/>
            <a:ext cx="8031280" cy="1872208"/>
          </a:xfrm>
          <a:custGeom>
            <a:avLst/>
            <a:gdLst>
              <a:gd name="connsiteX0" fmla="*/ 581025 w 3771900"/>
              <a:gd name="connsiteY0" fmla="*/ 190500 h 666750"/>
              <a:gd name="connsiteX1" fmla="*/ 581025 w 3771900"/>
              <a:gd name="connsiteY1" fmla="*/ 0 h 666750"/>
              <a:gd name="connsiteX2" fmla="*/ 3771900 w 3771900"/>
              <a:gd name="connsiteY2" fmla="*/ 0 h 666750"/>
              <a:gd name="connsiteX3" fmla="*/ 3771900 w 3771900"/>
              <a:gd name="connsiteY3" fmla="*/ 438150 h 666750"/>
              <a:gd name="connsiteX4" fmla="*/ 2533650 w 3771900"/>
              <a:gd name="connsiteY4" fmla="*/ 438150 h 666750"/>
              <a:gd name="connsiteX5" fmla="*/ 2533650 w 3771900"/>
              <a:gd name="connsiteY5" fmla="*/ 666750 h 666750"/>
              <a:gd name="connsiteX6" fmla="*/ 0 w 3771900"/>
              <a:gd name="connsiteY6" fmla="*/ 666750 h 666750"/>
              <a:gd name="connsiteX7" fmla="*/ 0 w 3771900"/>
              <a:gd name="connsiteY7" fmla="*/ 209550 h 666750"/>
              <a:gd name="connsiteX8" fmla="*/ 581025 w 3771900"/>
              <a:gd name="connsiteY8" fmla="*/ 190500 h 666750"/>
              <a:gd name="connsiteX0-1" fmla="*/ 581025 w 3771900"/>
              <a:gd name="connsiteY0-2" fmla="*/ 190500 h 666750"/>
              <a:gd name="connsiteX1-3" fmla="*/ 581025 w 3771900"/>
              <a:gd name="connsiteY1-4" fmla="*/ 0 h 666750"/>
              <a:gd name="connsiteX2-5" fmla="*/ 3771900 w 3771900"/>
              <a:gd name="connsiteY2-6" fmla="*/ 0 h 666750"/>
              <a:gd name="connsiteX3-7" fmla="*/ 3771900 w 3771900"/>
              <a:gd name="connsiteY3-8" fmla="*/ 438150 h 666750"/>
              <a:gd name="connsiteX4-9" fmla="*/ 2533650 w 3771900"/>
              <a:gd name="connsiteY4-10" fmla="*/ 438150 h 666750"/>
              <a:gd name="connsiteX5-11" fmla="*/ 2533650 w 3771900"/>
              <a:gd name="connsiteY5-12" fmla="*/ 666750 h 666750"/>
              <a:gd name="connsiteX6-13" fmla="*/ 0 w 3771900"/>
              <a:gd name="connsiteY6-14" fmla="*/ 666750 h 666750"/>
              <a:gd name="connsiteX7-15" fmla="*/ 15722 w 3771900"/>
              <a:gd name="connsiteY7-16" fmla="*/ 185605 h 666750"/>
              <a:gd name="connsiteX8-17" fmla="*/ 581025 w 3771900"/>
              <a:gd name="connsiteY8-18" fmla="*/ 190500 h 666750"/>
              <a:gd name="connsiteX0-19" fmla="*/ 2323106 w 3771900"/>
              <a:gd name="connsiteY0-20" fmla="*/ 171345 h 666750"/>
              <a:gd name="connsiteX1-21" fmla="*/ 581025 w 3771900"/>
              <a:gd name="connsiteY1-22" fmla="*/ 0 h 666750"/>
              <a:gd name="connsiteX2-23" fmla="*/ 3771900 w 3771900"/>
              <a:gd name="connsiteY2-24" fmla="*/ 0 h 666750"/>
              <a:gd name="connsiteX3-25" fmla="*/ 3771900 w 3771900"/>
              <a:gd name="connsiteY3-26" fmla="*/ 438150 h 666750"/>
              <a:gd name="connsiteX4-27" fmla="*/ 2533650 w 3771900"/>
              <a:gd name="connsiteY4-28" fmla="*/ 438150 h 666750"/>
              <a:gd name="connsiteX5-29" fmla="*/ 2533650 w 3771900"/>
              <a:gd name="connsiteY5-30" fmla="*/ 666750 h 666750"/>
              <a:gd name="connsiteX6-31" fmla="*/ 0 w 3771900"/>
              <a:gd name="connsiteY6-32" fmla="*/ 666750 h 666750"/>
              <a:gd name="connsiteX7-33" fmla="*/ 15722 w 3771900"/>
              <a:gd name="connsiteY7-34" fmla="*/ 185605 h 666750"/>
              <a:gd name="connsiteX8-35" fmla="*/ 2323106 w 3771900"/>
              <a:gd name="connsiteY8-36" fmla="*/ 171345 h 666750"/>
              <a:gd name="connsiteX0-37" fmla="*/ 2323106 w 3771900"/>
              <a:gd name="connsiteY0-38" fmla="*/ 171345 h 666750"/>
              <a:gd name="connsiteX1-39" fmla="*/ 2316817 w 3771900"/>
              <a:gd name="connsiteY1-40" fmla="*/ 11972 h 666750"/>
              <a:gd name="connsiteX2-41" fmla="*/ 3771900 w 3771900"/>
              <a:gd name="connsiteY2-42" fmla="*/ 0 h 666750"/>
              <a:gd name="connsiteX3-43" fmla="*/ 3771900 w 3771900"/>
              <a:gd name="connsiteY3-44" fmla="*/ 438150 h 666750"/>
              <a:gd name="connsiteX4-45" fmla="*/ 2533650 w 3771900"/>
              <a:gd name="connsiteY4-46" fmla="*/ 438150 h 666750"/>
              <a:gd name="connsiteX5-47" fmla="*/ 2533650 w 3771900"/>
              <a:gd name="connsiteY5-48" fmla="*/ 666750 h 666750"/>
              <a:gd name="connsiteX6-49" fmla="*/ 0 w 3771900"/>
              <a:gd name="connsiteY6-50" fmla="*/ 666750 h 666750"/>
              <a:gd name="connsiteX7-51" fmla="*/ 15722 w 3771900"/>
              <a:gd name="connsiteY7-52" fmla="*/ 185605 h 666750"/>
              <a:gd name="connsiteX8-53" fmla="*/ 2323106 w 3771900"/>
              <a:gd name="connsiteY8-54" fmla="*/ 171345 h 666750"/>
              <a:gd name="connsiteX0-55" fmla="*/ 2323106 w 3771900"/>
              <a:gd name="connsiteY0-56" fmla="*/ 171345 h 666750"/>
              <a:gd name="connsiteX1-57" fmla="*/ 2316817 w 3771900"/>
              <a:gd name="connsiteY1-58" fmla="*/ 11972 h 666750"/>
              <a:gd name="connsiteX2-59" fmla="*/ 3771900 w 3771900"/>
              <a:gd name="connsiteY2-60" fmla="*/ 0 h 666750"/>
              <a:gd name="connsiteX3-61" fmla="*/ 3771900 w 3771900"/>
              <a:gd name="connsiteY3-62" fmla="*/ 438150 h 666750"/>
              <a:gd name="connsiteX4-63" fmla="*/ 2533650 w 3771900"/>
              <a:gd name="connsiteY4-64" fmla="*/ 438150 h 666750"/>
              <a:gd name="connsiteX5-65" fmla="*/ 2533650 w 3771900"/>
              <a:gd name="connsiteY5-66" fmla="*/ 666750 h 666750"/>
              <a:gd name="connsiteX6-67" fmla="*/ 0 w 3771900"/>
              <a:gd name="connsiteY6-68" fmla="*/ 666750 h 666750"/>
              <a:gd name="connsiteX7-69" fmla="*/ 15722 w 3771900"/>
              <a:gd name="connsiteY7-70" fmla="*/ 185605 h 666750"/>
              <a:gd name="connsiteX8-71" fmla="*/ 2323106 w 3771900"/>
              <a:gd name="connsiteY8-72" fmla="*/ 171345 h 666750"/>
              <a:gd name="connsiteX0-73" fmla="*/ 2304239 w 3771900"/>
              <a:gd name="connsiteY0-74" fmla="*/ 168951 h 666750"/>
              <a:gd name="connsiteX1-75" fmla="*/ 2316817 w 3771900"/>
              <a:gd name="connsiteY1-76" fmla="*/ 11972 h 666750"/>
              <a:gd name="connsiteX2-77" fmla="*/ 3771900 w 3771900"/>
              <a:gd name="connsiteY2-78" fmla="*/ 0 h 666750"/>
              <a:gd name="connsiteX3-79" fmla="*/ 3771900 w 3771900"/>
              <a:gd name="connsiteY3-80" fmla="*/ 438150 h 666750"/>
              <a:gd name="connsiteX4-81" fmla="*/ 2533650 w 3771900"/>
              <a:gd name="connsiteY4-82" fmla="*/ 438150 h 666750"/>
              <a:gd name="connsiteX5-83" fmla="*/ 2533650 w 3771900"/>
              <a:gd name="connsiteY5-84" fmla="*/ 666750 h 666750"/>
              <a:gd name="connsiteX6-85" fmla="*/ 0 w 3771900"/>
              <a:gd name="connsiteY6-86" fmla="*/ 666750 h 666750"/>
              <a:gd name="connsiteX7-87" fmla="*/ 15722 w 3771900"/>
              <a:gd name="connsiteY7-88" fmla="*/ 185605 h 666750"/>
              <a:gd name="connsiteX8-89" fmla="*/ 2304239 w 3771900"/>
              <a:gd name="connsiteY8-90" fmla="*/ 168951 h 666750"/>
              <a:gd name="connsiteX0-91" fmla="*/ 2304239 w 3771900"/>
              <a:gd name="connsiteY0-92" fmla="*/ 168951 h 666750"/>
              <a:gd name="connsiteX1-93" fmla="*/ 2316817 w 3771900"/>
              <a:gd name="connsiteY1-94" fmla="*/ 11972 h 666750"/>
              <a:gd name="connsiteX2-95" fmla="*/ 3771900 w 3771900"/>
              <a:gd name="connsiteY2-96" fmla="*/ 0 h 666750"/>
              <a:gd name="connsiteX3-97" fmla="*/ 3771900 w 3771900"/>
              <a:gd name="connsiteY3-98" fmla="*/ 438150 h 666750"/>
              <a:gd name="connsiteX4-99" fmla="*/ 2533650 w 3771900"/>
              <a:gd name="connsiteY4-100" fmla="*/ 514772 h 666750"/>
              <a:gd name="connsiteX5-101" fmla="*/ 2533650 w 3771900"/>
              <a:gd name="connsiteY5-102" fmla="*/ 666750 h 666750"/>
              <a:gd name="connsiteX6-103" fmla="*/ 0 w 3771900"/>
              <a:gd name="connsiteY6-104" fmla="*/ 666750 h 666750"/>
              <a:gd name="connsiteX7-105" fmla="*/ 15722 w 3771900"/>
              <a:gd name="connsiteY7-106" fmla="*/ 185605 h 666750"/>
              <a:gd name="connsiteX8-107" fmla="*/ 2304239 w 3771900"/>
              <a:gd name="connsiteY8-108" fmla="*/ 168951 h 666750"/>
              <a:gd name="connsiteX0-109" fmla="*/ 2304239 w 3771900"/>
              <a:gd name="connsiteY0-110" fmla="*/ 168951 h 666750"/>
              <a:gd name="connsiteX1-111" fmla="*/ 2316817 w 3771900"/>
              <a:gd name="connsiteY1-112" fmla="*/ 11972 h 666750"/>
              <a:gd name="connsiteX2-113" fmla="*/ 3771900 w 3771900"/>
              <a:gd name="connsiteY2-114" fmla="*/ 0 h 666750"/>
              <a:gd name="connsiteX3-115" fmla="*/ 3768755 w 3771900"/>
              <a:gd name="connsiteY3-116" fmla="*/ 512378 h 666750"/>
              <a:gd name="connsiteX4-117" fmla="*/ 2533650 w 3771900"/>
              <a:gd name="connsiteY4-118" fmla="*/ 514772 h 666750"/>
              <a:gd name="connsiteX5-119" fmla="*/ 2533650 w 3771900"/>
              <a:gd name="connsiteY5-120" fmla="*/ 666750 h 666750"/>
              <a:gd name="connsiteX6-121" fmla="*/ 0 w 3771900"/>
              <a:gd name="connsiteY6-122" fmla="*/ 666750 h 666750"/>
              <a:gd name="connsiteX7-123" fmla="*/ 15722 w 3771900"/>
              <a:gd name="connsiteY7-124" fmla="*/ 185605 h 666750"/>
              <a:gd name="connsiteX8-125" fmla="*/ 2304239 w 3771900"/>
              <a:gd name="connsiteY8-126" fmla="*/ 168951 h 666750"/>
              <a:gd name="connsiteX0-127" fmla="*/ 2288517 w 3756178"/>
              <a:gd name="connsiteY0-128" fmla="*/ 168951 h 666750"/>
              <a:gd name="connsiteX1-129" fmla="*/ 2301095 w 3756178"/>
              <a:gd name="connsiteY1-130" fmla="*/ 11972 h 666750"/>
              <a:gd name="connsiteX2-131" fmla="*/ 3756178 w 3756178"/>
              <a:gd name="connsiteY2-132" fmla="*/ 0 h 666750"/>
              <a:gd name="connsiteX3-133" fmla="*/ 3753033 w 3756178"/>
              <a:gd name="connsiteY3-134" fmla="*/ 512378 h 666750"/>
              <a:gd name="connsiteX4-135" fmla="*/ 2517928 w 3756178"/>
              <a:gd name="connsiteY4-136" fmla="*/ 514772 h 666750"/>
              <a:gd name="connsiteX5-137" fmla="*/ 2517928 w 3756178"/>
              <a:gd name="connsiteY5-138" fmla="*/ 666750 h 666750"/>
              <a:gd name="connsiteX6-139" fmla="*/ 9434 w 3756178"/>
              <a:gd name="connsiteY6-140" fmla="*/ 666750 h 666750"/>
              <a:gd name="connsiteX7-141" fmla="*/ 0 w 3756178"/>
              <a:gd name="connsiteY7-142" fmla="*/ 185605 h 666750"/>
              <a:gd name="connsiteX8-143" fmla="*/ 2288517 w 3756178"/>
              <a:gd name="connsiteY8-144" fmla="*/ 168951 h 666750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  <a:cxn ang="0">
                <a:pos x="connsiteX6-13" y="connsiteY6-14"/>
              </a:cxn>
              <a:cxn ang="0">
                <a:pos x="connsiteX7-15" y="connsiteY7-16"/>
              </a:cxn>
              <a:cxn ang="0">
                <a:pos x="connsiteX8-17" y="connsiteY8-18"/>
              </a:cxn>
            </a:cxnLst>
            <a:rect l="l" t="t" r="r" b="b"/>
            <a:pathLst>
              <a:path w="3756178" h="666750">
                <a:moveTo>
                  <a:pt x="2288517" y="168951"/>
                </a:moveTo>
                <a:lnTo>
                  <a:pt x="2301095" y="11972"/>
                </a:lnTo>
                <a:lnTo>
                  <a:pt x="3756178" y="0"/>
                </a:lnTo>
                <a:cubicBezTo>
                  <a:pt x="3755130" y="170793"/>
                  <a:pt x="3754081" y="341585"/>
                  <a:pt x="3753033" y="512378"/>
                </a:cubicBezTo>
                <a:lnTo>
                  <a:pt x="2517928" y="514772"/>
                </a:lnTo>
                <a:lnTo>
                  <a:pt x="2517928" y="666750"/>
                </a:lnTo>
                <a:lnTo>
                  <a:pt x="9434" y="666750"/>
                </a:lnTo>
                <a:lnTo>
                  <a:pt x="0" y="185605"/>
                </a:lnTo>
                <a:lnTo>
                  <a:pt x="2288517" y="168951"/>
                </a:lnTo>
                <a:close/>
              </a:path>
            </a:pathLst>
          </a:custGeom>
          <a:grpFill/>
          <a:ln w="38100">
            <a:solidFill>
              <a:srgbClr val="FF0000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线形标注 1 5"/>
          <p:cNvSpPr/>
          <p:nvPr/>
        </p:nvSpPr>
        <p:spPr>
          <a:xfrm>
            <a:off x="558684" y="1336488"/>
            <a:ext cx="4752528" cy="1384995"/>
          </a:xfrm>
          <a:prstGeom prst="borderCallout1">
            <a:avLst>
              <a:gd name="adj1" fmla="val 45370"/>
              <a:gd name="adj2" fmla="val -52"/>
              <a:gd name="adj3" fmla="val 47967"/>
              <a:gd name="adj4" fmla="val 148"/>
            </a:avLst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zh-CN" altLang="en-US" sz="2800" b="1" dirty="0">
                <a:solidFill>
                  <a:schemeClr val="dk1"/>
                </a:solidFill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    此时的石猴相当清醒，提出人要讲信用，按先前讲的拜他为王。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5839" y="0"/>
            <a:ext cx="8524633" cy="51435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716586" y="-52202"/>
            <a:ext cx="36004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dirty="0">
                <a:solidFill>
                  <a:srgbClr val="FF0000"/>
                </a:solidFill>
              </a:rPr>
              <a:t>4</a:t>
            </a:r>
            <a:endParaRPr lang="zh-CN" altLang="en-US" sz="3200" dirty="0">
              <a:solidFill>
                <a:srgbClr val="FF0000"/>
              </a:solidFill>
            </a:endParaRPr>
          </a:p>
        </p:txBody>
      </p:sp>
      <p:sp>
        <p:nvSpPr>
          <p:cNvPr id="5" name="任意多边形 7"/>
          <p:cNvSpPr/>
          <p:nvPr/>
        </p:nvSpPr>
        <p:spPr>
          <a:xfrm>
            <a:off x="539552" y="3723878"/>
            <a:ext cx="7992888" cy="1368152"/>
          </a:xfrm>
          <a:custGeom>
            <a:avLst/>
            <a:gdLst>
              <a:gd name="connsiteX0" fmla="*/ 2552700 w 3762375"/>
              <a:gd name="connsiteY0" fmla="*/ 152400 h 628650"/>
              <a:gd name="connsiteX1" fmla="*/ 2552700 w 3762375"/>
              <a:gd name="connsiteY1" fmla="*/ 0 h 628650"/>
              <a:gd name="connsiteX2" fmla="*/ 3762375 w 3762375"/>
              <a:gd name="connsiteY2" fmla="*/ 0 h 628650"/>
              <a:gd name="connsiteX3" fmla="*/ 3762375 w 3762375"/>
              <a:gd name="connsiteY3" fmla="*/ 409575 h 628650"/>
              <a:gd name="connsiteX4" fmla="*/ 2600325 w 3762375"/>
              <a:gd name="connsiteY4" fmla="*/ 409575 h 628650"/>
              <a:gd name="connsiteX5" fmla="*/ 2600325 w 3762375"/>
              <a:gd name="connsiteY5" fmla="*/ 628650 h 628650"/>
              <a:gd name="connsiteX6" fmla="*/ 0 w 3762375"/>
              <a:gd name="connsiteY6" fmla="*/ 628650 h 628650"/>
              <a:gd name="connsiteX7" fmla="*/ 0 w 3762375"/>
              <a:gd name="connsiteY7" fmla="*/ 209550 h 628650"/>
              <a:gd name="connsiteX8" fmla="*/ 2552700 w 3762375"/>
              <a:gd name="connsiteY8" fmla="*/ 152400 h 628650"/>
              <a:gd name="connsiteX0-1" fmla="*/ 2552700 w 3762375"/>
              <a:gd name="connsiteY0-2" fmla="*/ 200025 h 628650"/>
              <a:gd name="connsiteX1-3" fmla="*/ 2552700 w 3762375"/>
              <a:gd name="connsiteY1-4" fmla="*/ 0 h 628650"/>
              <a:gd name="connsiteX2-5" fmla="*/ 3762375 w 3762375"/>
              <a:gd name="connsiteY2-6" fmla="*/ 0 h 628650"/>
              <a:gd name="connsiteX3-7" fmla="*/ 3762375 w 3762375"/>
              <a:gd name="connsiteY3-8" fmla="*/ 409575 h 628650"/>
              <a:gd name="connsiteX4-9" fmla="*/ 2600325 w 3762375"/>
              <a:gd name="connsiteY4-10" fmla="*/ 409575 h 628650"/>
              <a:gd name="connsiteX5-11" fmla="*/ 2600325 w 3762375"/>
              <a:gd name="connsiteY5-12" fmla="*/ 628650 h 628650"/>
              <a:gd name="connsiteX6-13" fmla="*/ 0 w 3762375"/>
              <a:gd name="connsiteY6-14" fmla="*/ 628650 h 628650"/>
              <a:gd name="connsiteX7-15" fmla="*/ 0 w 3762375"/>
              <a:gd name="connsiteY7-16" fmla="*/ 209550 h 628650"/>
              <a:gd name="connsiteX8-17" fmla="*/ 2552700 w 3762375"/>
              <a:gd name="connsiteY8-18" fmla="*/ 200025 h 628650"/>
              <a:gd name="connsiteX0-19" fmla="*/ 2552700 w 3762375"/>
              <a:gd name="connsiteY0-20" fmla="*/ 200025 h 628650"/>
              <a:gd name="connsiteX1-21" fmla="*/ 2552700 w 3762375"/>
              <a:gd name="connsiteY1-22" fmla="*/ 0 h 628650"/>
              <a:gd name="connsiteX2-23" fmla="*/ 3762375 w 3762375"/>
              <a:gd name="connsiteY2-24" fmla="*/ 0 h 628650"/>
              <a:gd name="connsiteX3-25" fmla="*/ 3762375 w 3762375"/>
              <a:gd name="connsiteY3-26" fmla="*/ 409575 h 628650"/>
              <a:gd name="connsiteX4-27" fmla="*/ 2600325 w 3762375"/>
              <a:gd name="connsiteY4-28" fmla="*/ 409575 h 628650"/>
              <a:gd name="connsiteX5-29" fmla="*/ 2600325 w 3762375"/>
              <a:gd name="connsiteY5-30" fmla="*/ 628650 h 628650"/>
              <a:gd name="connsiteX6-31" fmla="*/ 0 w 3762375"/>
              <a:gd name="connsiteY6-32" fmla="*/ 628650 h 628650"/>
              <a:gd name="connsiteX7-33" fmla="*/ 9525 w 3762375"/>
              <a:gd name="connsiteY7-34" fmla="*/ 200025 h 628650"/>
              <a:gd name="connsiteX8-35" fmla="*/ 2552700 w 3762375"/>
              <a:gd name="connsiteY8-36" fmla="*/ 200025 h 628650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  <a:cxn ang="0">
                <a:pos x="connsiteX6-13" y="connsiteY6-14"/>
              </a:cxn>
              <a:cxn ang="0">
                <a:pos x="connsiteX7-15" y="connsiteY7-16"/>
              </a:cxn>
              <a:cxn ang="0">
                <a:pos x="connsiteX8-17" y="connsiteY8-18"/>
              </a:cxn>
            </a:cxnLst>
            <a:rect l="l" t="t" r="r" b="b"/>
            <a:pathLst>
              <a:path w="3762375" h="628650">
                <a:moveTo>
                  <a:pt x="2552700" y="200025"/>
                </a:moveTo>
                <a:lnTo>
                  <a:pt x="2552700" y="0"/>
                </a:lnTo>
                <a:lnTo>
                  <a:pt x="3762375" y="0"/>
                </a:lnTo>
                <a:lnTo>
                  <a:pt x="3762375" y="409575"/>
                </a:lnTo>
                <a:lnTo>
                  <a:pt x="2600325" y="409575"/>
                </a:lnTo>
                <a:lnTo>
                  <a:pt x="2600325" y="628650"/>
                </a:lnTo>
                <a:lnTo>
                  <a:pt x="0" y="628650"/>
                </a:lnTo>
                <a:lnTo>
                  <a:pt x="9525" y="200025"/>
                </a:lnTo>
                <a:lnTo>
                  <a:pt x="2552700" y="200025"/>
                </a:lnTo>
                <a:close/>
              </a:path>
            </a:pathLst>
          </a:custGeom>
          <a:grpFill/>
          <a:ln w="38100">
            <a:solidFill>
              <a:srgbClr val="FF0000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线形标注 1 5"/>
          <p:cNvSpPr/>
          <p:nvPr/>
        </p:nvSpPr>
        <p:spPr>
          <a:xfrm>
            <a:off x="539552" y="2715766"/>
            <a:ext cx="5367582" cy="1384995"/>
          </a:xfrm>
          <a:prstGeom prst="borderCallout1">
            <a:avLst>
              <a:gd name="adj1" fmla="val 31816"/>
              <a:gd name="adj2" fmla="val 456"/>
              <a:gd name="adj3" fmla="val 32971"/>
              <a:gd name="adj4" fmla="val 252"/>
            </a:avLst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zh-CN" altLang="en-US" sz="2800" b="1" dirty="0">
                <a:solidFill>
                  <a:schemeClr val="dk1"/>
                </a:solidFill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    石猴因穿越水帘洞的壮举赢得群猴的敬仰、崇拜，最终被拥戴为王。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矩形 7"/>
          <p:cNvSpPr/>
          <p:nvPr/>
        </p:nvSpPr>
        <p:spPr>
          <a:xfrm>
            <a:off x="5724128" y="771550"/>
            <a:ext cx="3312368" cy="35394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3200" b="1" dirty="0">
                <a:solidFill>
                  <a:schemeClr val="accent6">
                    <a:lumMod val="50000"/>
                  </a:schemeClr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    你能想象出群猴在洞中欢天喜地的样子，以及石猴威风、气派地端坐在石凳上，众猴俯首称臣的情景吗？</a:t>
            </a:r>
            <a:endParaRPr lang="zh-CN" altLang="en-US" sz="1600" dirty="0">
              <a:solidFill>
                <a:schemeClr val="accent6">
                  <a:lumMod val="50000"/>
                </a:schemeClr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pic>
        <p:nvPicPr>
          <p:cNvPr id="9" name="图片 8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2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04" y="613638"/>
            <a:ext cx="5616624" cy="397433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661" b="1220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文本框 7"/>
          <p:cNvSpPr txBox="1"/>
          <p:nvPr/>
        </p:nvSpPr>
        <p:spPr>
          <a:xfrm>
            <a:off x="1116" y="1045498"/>
            <a:ext cx="9142884" cy="1454244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txBody>
          <a:bodyPr wrap="square" rtlCol="0" anchor="t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3200" b="1" dirty="0">
                <a:effectLst>
                  <a:glow rad="101600">
                    <a:schemeClr val="bg1">
                      <a:alpha val="60000"/>
                    </a:schemeClr>
                  </a:glow>
                </a:effectLst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    在小组内练习用自己的话说说石猴出世和成为猴王的经过。</a:t>
            </a:r>
          </a:p>
        </p:txBody>
      </p:sp>
      <p:sp>
        <p:nvSpPr>
          <p:cNvPr id="4" name="剪去单角的矩形 3"/>
          <p:cNvSpPr/>
          <p:nvPr/>
        </p:nvSpPr>
        <p:spPr>
          <a:xfrm>
            <a:off x="2159732" y="3030720"/>
            <a:ext cx="4824536" cy="2061451"/>
          </a:xfrm>
          <a:prstGeom prst="snip1Rect">
            <a:avLst/>
          </a:prstGeom>
          <a:solidFill>
            <a:srgbClr val="00B050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/>
          <a:lstStyle/>
          <a:p>
            <a:r>
              <a:rPr lang="zh-CN" altLang="en-US" sz="2400" dirty="0">
                <a:solidFill>
                  <a:srgbClr val="FFFF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提示：</a:t>
            </a:r>
            <a:endParaRPr lang="en-US" altLang="zh-CN" sz="2400" dirty="0">
              <a:solidFill>
                <a:srgbClr val="FFFF00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r>
              <a:rPr lang="zh-CN" altLang="en-US" sz="2400" b="1" dirty="0">
                <a:solidFill>
                  <a:schemeClr val="bg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（</a:t>
            </a:r>
            <a:r>
              <a:rPr lang="en-US" altLang="zh-CN" sz="2400" b="1" dirty="0">
                <a:solidFill>
                  <a:schemeClr val="bg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1</a:t>
            </a:r>
            <a:r>
              <a:rPr lang="zh-CN" altLang="en-US" sz="2400" b="1" dirty="0">
                <a:solidFill>
                  <a:schemeClr val="bg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）结合自己对课文的理解，用自己的话复述。</a:t>
            </a:r>
            <a:endParaRPr lang="en-US" altLang="zh-CN" sz="2400" b="1" dirty="0">
              <a:solidFill>
                <a:schemeClr val="bg1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r>
              <a:rPr lang="zh-CN" altLang="en-US" sz="2400" b="1" dirty="0">
                <a:solidFill>
                  <a:schemeClr val="bg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（</a:t>
            </a:r>
            <a:r>
              <a:rPr lang="en-US" altLang="zh-CN" sz="2400" b="1" dirty="0">
                <a:solidFill>
                  <a:schemeClr val="bg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2</a:t>
            </a:r>
            <a:r>
              <a:rPr lang="zh-CN" altLang="en-US" sz="2400" b="1" dirty="0">
                <a:solidFill>
                  <a:schemeClr val="bg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）不要遗漏关键情节，要保证故事情节的合理、连贯。</a:t>
            </a:r>
          </a:p>
        </p:txBody>
      </p:sp>
      <p:sp>
        <p:nvSpPr>
          <p:cNvPr id="5" name="文本框 15"/>
          <p:cNvSpPr txBox="1"/>
          <p:nvPr/>
        </p:nvSpPr>
        <p:spPr>
          <a:xfrm>
            <a:off x="3527884" y="123478"/>
            <a:ext cx="208823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zh-CN" altLang="en-US" sz="3600" b="1" dirty="0">
                <a:effectLst>
                  <a:glow rad="101600">
                    <a:schemeClr val="bg1">
                      <a:alpha val="60000"/>
                    </a:schemeClr>
                  </a:glow>
                </a:effectLst>
                <a:latin typeface="宋体" panose="02010600030101010101" pitchFamily="2" charset="-122"/>
                <a:ea typeface="宋体" panose="02010600030101010101" pitchFamily="2" charset="-122"/>
              </a:rPr>
              <a:t>小组交流</a:t>
            </a:r>
          </a:p>
        </p:txBody>
      </p:sp>
      <p:grpSp>
        <p:nvGrpSpPr>
          <p:cNvPr id="6" name="组合 5"/>
          <p:cNvGrpSpPr/>
          <p:nvPr/>
        </p:nvGrpSpPr>
        <p:grpSpPr>
          <a:xfrm>
            <a:off x="2686353" y="153442"/>
            <a:ext cx="3771295" cy="546100"/>
            <a:chOff x="2270085" y="409406"/>
            <a:chExt cx="3771295" cy="546100"/>
          </a:xfrm>
        </p:grpSpPr>
        <p:pic>
          <p:nvPicPr>
            <p:cNvPr id="7" name="图片 6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2270085" y="409406"/>
              <a:ext cx="749300" cy="546100"/>
            </a:xfrm>
            <a:prstGeom prst="rect">
              <a:avLst/>
            </a:prstGeom>
          </p:spPr>
        </p:pic>
        <p:pic>
          <p:nvPicPr>
            <p:cNvPr id="8" name="图片 7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 flipH="1">
              <a:off x="5292080" y="409406"/>
              <a:ext cx="749300" cy="546100"/>
            </a:xfrm>
            <a:prstGeom prst="rect">
              <a:avLst/>
            </a:prstGeom>
          </p:spPr>
        </p:pic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3" grpId="1" animBg="1"/>
      <p:bldP spid="4" grpId="0" animBg="1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611560" y="1347614"/>
            <a:ext cx="8253710" cy="715581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3200" b="1" dirty="0"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    </a:t>
            </a:r>
            <a:r>
              <a:rPr lang="en-US" altLang="zh-CN" sz="3200" b="1" dirty="0"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1.</a:t>
            </a:r>
            <a:r>
              <a:rPr lang="zh-CN" altLang="en-US" sz="3200" b="1" dirty="0"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意思表达得清楚，语句连贯。</a:t>
            </a:r>
            <a:endParaRPr lang="en-US" altLang="zh-CN" sz="3200" b="1" dirty="0">
              <a:latin typeface="宋体" panose="02010600030101010101" pitchFamily="2" charset="-122"/>
              <a:ea typeface="宋体" panose="02010600030101010101" pitchFamily="2" charset="-122"/>
              <a:sym typeface="+mn-ea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4283968" y="4155926"/>
            <a:ext cx="4968552" cy="52322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ctr"/>
            <a:r>
              <a:rPr lang="zh-CN" altLang="en-US" sz="2800" b="1" dirty="0">
                <a:solidFill>
                  <a:srgbClr val="00B050"/>
                </a:solidFill>
                <a:latin typeface="仿宋" panose="02010609060101010101" pitchFamily="49" charset="-122"/>
                <a:ea typeface="仿宋" panose="02010609060101010101" pitchFamily="49" charset="-122"/>
                <a:sym typeface="+mn-ea"/>
              </a:rPr>
              <a:t>复述完记得互相评价哦！</a:t>
            </a:r>
            <a:endParaRPr lang="en-US" altLang="zh-CN" sz="2800" b="1" dirty="0">
              <a:solidFill>
                <a:srgbClr val="00B050"/>
              </a:solidFill>
              <a:latin typeface="仿宋" panose="02010609060101010101" pitchFamily="49" charset="-122"/>
              <a:ea typeface="仿宋" panose="02010609060101010101" pitchFamily="49" charset="-122"/>
              <a:sym typeface="+mn-ea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625728" y="2322627"/>
            <a:ext cx="8136904" cy="145424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lnSpc>
                <a:spcPct val="150000"/>
              </a:lnSpc>
            </a:pPr>
            <a:r>
              <a:rPr lang="en-US" altLang="zh-CN" sz="3200" b="1" dirty="0"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    2.</a:t>
            </a:r>
            <a:r>
              <a:rPr lang="zh-CN" altLang="en-US" sz="3200" b="1" dirty="0"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注意表达习惯：声音要洪亮，态度要自然</a:t>
            </a:r>
            <a:r>
              <a:rPr lang="zh-CN" altLang="en-US" sz="3200" b="1"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大方。</a:t>
            </a:r>
            <a:endParaRPr lang="zh-CN" altLang="en-US" sz="3200" b="1" dirty="0">
              <a:latin typeface="宋体" panose="02010600030101010101" pitchFamily="2" charset="-122"/>
              <a:ea typeface="宋体" panose="02010600030101010101" pitchFamily="2" charset="-122"/>
              <a:sym typeface="+mn-ea"/>
            </a:endParaRPr>
          </a:p>
        </p:txBody>
      </p:sp>
      <p:sp>
        <p:nvSpPr>
          <p:cNvPr id="5" name="文本框 15"/>
          <p:cNvSpPr txBox="1"/>
          <p:nvPr/>
        </p:nvSpPr>
        <p:spPr>
          <a:xfrm>
            <a:off x="3527884" y="197227"/>
            <a:ext cx="208823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zh-CN" altLang="en-US" sz="3600" b="1" dirty="0"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评价标准</a:t>
            </a:r>
          </a:p>
        </p:txBody>
      </p:sp>
      <p:grpSp>
        <p:nvGrpSpPr>
          <p:cNvPr id="6" name="组合 5"/>
          <p:cNvGrpSpPr/>
          <p:nvPr/>
        </p:nvGrpSpPr>
        <p:grpSpPr>
          <a:xfrm>
            <a:off x="2686353" y="227191"/>
            <a:ext cx="3771295" cy="546100"/>
            <a:chOff x="2270085" y="409406"/>
            <a:chExt cx="3771295" cy="546100"/>
          </a:xfrm>
        </p:grpSpPr>
        <p:pic>
          <p:nvPicPr>
            <p:cNvPr id="7" name="图片 6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2270085" y="409406"/>
              <a:ext cx="749300" cy="546100"/>
            </a:xfrm>
            <a:prstGeom prst="rect">
              <a:avLst/>
            </a:prstGeom>
          </p:spPr>
        </p:pic>
        <p:pic>
          <p:nvPicPr>
            <p:cNvPr id="8" name="图片 7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 flipH="1">
              <a:off x="5292080" y="409406"/>
              <a:ext cx="749300" cy="546100"/>
            </a:xfrm>
            <a:prstGeom prst="rect">
              <a:avLst/>
            </a:prstGeom>
          </p:spPr>
        </p:pic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5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238" r="3489" b="9083"/>
          <a:stretch>
            <a:fillRect/>
          </a:stretch>
        </p:blipFill>
        <p:spPr>
          <a:xfrm>
            <a:off x="1725660" y="1563638"/>
            <a:ext cx="5692680" cy="3135364"/>
          </a:xfrm>
          <a:prstGeom prst="rect">
            <a:avLst/>
          </a:prstGeom>
          <a:effectLst>
            <a:softEdge rad="127000"/>
          </a:effectLst>
        </p:spPr>
      </p:pic>
      <p:sp>
        <p:nvSpPr>
          <p:cNvPr id="2" name="矩形 1"/>
          <p:cNvSpPr/>
          <p:nvPr/>
        </p:nvSpPr>
        <p:spPr>
          <a:xfrm>
            <a:off x="1894361" y="393696"/>
            <a:ext cx="6552728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3200" b="1" dirty="0">
                <a:latin typeface="黑体" panose="02010609060101010101" pitchFamily="49" charset="-122"/>
                <a:ea typeface="黑体" panose="02010609060101010101" pitchFamily="49" charset="-122"/>
              </a:rPr>
              <a:t>    根据下面的图片和简单的文字，说说与它相关的故事。</a:t>
            </a:r>
          </a:p>
        </p:txBody>
      </p:sp>
      <p:grpSp>
        <p:nvGrpSpPr>
          <p:cNvPr id="53251" name="组合 53250"/>
          <p:cNvGrpSpPr/>
          <p:nvPr/>
        </p:nvGrpSpPr>
        <p:grpSpPr>
          <a:xfrm>
            <a:off x="138587" y="123478"/>
            <a:ext cx="1725295" cy="1485900"/>
            <a:chOff x="3107" y="709"/>
            <a:chExt cx="1087" cy="1259"/>
          </a:xfrm>
        </p:grpSpPr>
        <p:pic>
          <p:nvPicPr>
            <p:cNvPr id="61443" name="图片 53251" descr="07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3107" y="709"/>
              <a:ext cx="1087" cy="1259"/>
            </a:xfrm>
            <a:prstGeom prst="rect">
              <a:avLst/>
            </a:prstGeom>
            <a:noFill/>
            <a:ln w="9525">
              <a:noFill/>
            </a:ln>
          </p:spPr>
        </p:pic>
        <p:sp>
          <p:nvSpPr>
            <p:cNvPr id="61444" name="文本框 53252"/>
            <p:cNvSpPr txBox="1"/>
            <p:nvPr/>
          </p:nvSpPr>
          <p:spPr>
            <a:xfrm>
              <a:off x="3288" y="981"/>
              <a:ext cx="887" cy="494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 anchor="t">
              <a:spAutoFit/>
            </a:bodyPr>
            <a:lstStyle/>
            <a:p>
              <a:r>
                <a:rPr lang="zh-CN" altLang="en-US" sz="3200" b="1" dirty="0">
                  <a:latin typeface="楷体_GB2312" panose="02010609030101010101" charset="-122"/>
                  <a:ea typeface="楷体_GB2312" panose="02010609030101010101" charset="-122"/>
                </a:rPr>
                <a:t>讲一讲</a:t>
              </a:r>
            </a:p>
          </p:txBody>
        </p:sp>
      </p:grpSp>
      <p:sp>
        <p:nvSpPr>
          <p:cNvPr id="4" name="文本框 3"/>
          <p:cNvSpPr txBox="1"/>
          <p:nvPr/>
        </p:nvSpPr>
        <p:spPr>
          <a:xfrm>
            <a:off x="7613472" y="1572339"/>
            <a:ext cx="864096" cy="3170099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l"/>
            <a:r>
              <a:rPr lang="zh-CN" altLang="en-US" sz="4000" b="1" dirty="0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官封弼马温 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文本框 4"/>
          <p:cNvSpPr txBox="1"/>
          <p:nvPr/>
        </p:nvSpPr>
        <p:spPr>
          <a:xfrm>
            <a:off x="7164288" y="986700"/>
            <a:ext cx="796720" cy="3170099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zh-CN" altLang="en-US" sz="4000" b="1" dirty="0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真假美猴王</a:t>
            </a:r>
            <a:endParaRPr lang="zh-CN" altLang="en-US" sz="2000" dirty="0">
              <a:solidFill>
                <a:srgbClr val="0000FF"/>
              </a:solidFill>
            </a:endParaRPr>
          </a:p>
        </p:txBody>
      </p:sp>
      <p:pic>
        <p:nvPicPr>
          <p:cNvPr id="8" name="图片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19672" y="483518"/>
            <a:ext cx="5280620" cy="4002375"/>
          </a:xfrm>
          <a:prstGeom prst="rect">
            <a:avLst/>
          </a:prstGeom>
          <a:effectLst>
            <a:softEdge rad="127000"/>
          </a:effec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/>
          <p:cNvSpPr txBox="1"/>
          <p:nvPr/>
        </p:nvSpPr>
        <p:spPr>
          <a:xfrm>
            <a:off x="6948264" y="299196"/>
            <a:ext cx="792088" cy="3170099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l"/>
            <a:r>
              <a:rPr lang="zh-CN" altLang="en-US" sz="4000" b="1" dirty="0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三打白骨精</a:t>
            </a:r>
          </a:p>
        </p:txBody>
      </p:sp>
      <p:sp>
        <p:nvSpPr>
          <p:cNvPr id="6" name="文本框 5"/>
          <p:cNvSpPr txBox="1"/>
          <p:nvPr/>
        </p:nvSpPr>
        <p:spPr>
          <a:xfrm>
            <a:off x="395536" y="3723878"/>
            <a:ext cx="8496943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b="1" dirty="0">
                <a:latin typeface="宋体" panose="02010600030101010101" pitchFamily="2" charset="-122"/>
                <a:ea typeface="宋体" panose="02010600030101010101" pitchFamily="2" charset="-122"/>
              </a:rPr>
              <a:t>    孙悟空的各种特点在</a:t>
            </a:r>
            <a:r>
              <a:rPr lang="en-US" altLang="zh-CN" sz="3200" b="1" dirty="0">
                <a:latin typeface="宋体" panose="02010600030101010101" pitchFamily="2" charset="-122"/>
                <a:ea typeface="宋体" panose="02010600030101010101" pitchFamily="2" charset="-122"/>
              </a:rPr>
              <a:t>《</a:t>
            </a:r>
            <a:r>
              <a:rPr lang="zh-CN" altLang="en-US" sz="3200" b="1" dirty="0">
                <a:latin typeface="宋体" panose="02010600030101010101" pitchFamily="2" charset="-122"/>
                <a:ea typeface="宋体" panose="02010600030101010101" pitchFamily="2" charset="-122"/>
              </a:rPr>
              <a:t>三打白骨精</a:t>
            </a:r>
            <a:r>
              <a:rPr lang="en-US" altLang="zh-CN" sz="3200" b="1" dirty="0">
                <a:latin typeface="宋体" panose="02010600030101010101" pitchFamily="2" charset="-122"/>
                <a:ea typeface="宋体" panose="02010600030101010101" pitchFamily="2" charset="-122"/>
              </a:rPr>
              <a:t>》</a:t>
            </a:r>
            <a:r>
              <a:rPr lang="zh-CN" altLang="en-US" sz="3200" b="1" dirty="0">
                <a:latin typeface="宋体" panose="02010600030101010101" pitchFamily="2" charset="-122"/>
                <a:ea typeface="宋体" panose="02010600030101010101" pitchFamily="2" charset="-122"/>
              </a:rPr>
              <a:t>中体现得淋漓尽致，喜欢的同学可以自主阅读。</a:t>
            </a:r>
          </a:p>
        </p:txBody>
      </p:sp>
      <p:pic>
        <p:nvPicPr>
          <p:cNvPr id="8" name="图片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75656" y="134314"/>
            <a:ext cx="5299862" cy="3582707"/>
          </a:xfrm>
          <a:prstGeom prst="rect">
            <a:avLst/>
          </a:prstGeom>
          <a:effectLst>
            <a:softEdge rad="127000"/>
          </a:effec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6" grpId="0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2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3881" y="381681"/>
            <a:ext cx="2268538" cy="692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图片 2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5431" y="383268"/>
            <a:ext cx="449263" cy="558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724694" y="339502"/>
            <a:ext cx="216024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600" b="1">
                <a:latin typeface="黑体" panose="02010609060101010101" pitchFamily="49" charset="-122"/>
                <a:ea typeface="黑体" panose="02010609060101010101" pitchFamily="49" charset="-122"/>
              </a:rPr>
              <a:t>课后作业</a:t>
            </a:r>
          </a:p>
        </p:txBody>
      </p:sp>
      <p:sp>
        <p:nvSpPr>
          <p:cNvPr id="5" name="矩形 4"/>
          <p:cNvSpPr/>
          <p:nvPr/>
        </p:nvSpPr>
        <p:spPr>
          <a:xfrm>
            <a:off x="755576" y="1347614"/>
            <a:ext cx="7560840" cy="22529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30000"/>
              </a:lnSpc>
            </a:pPr>
            <a:r>
              <a:rPr lang="en-US" altLang="zh-CN" sz="3600" dirty="0">
                <a:latin typeface="黑体" panose="02010609060101010101" pitchFamily="49" charset="-122"/>
                <a:ea typeface="黑体" panose="02010609060101010101" pitchFamily="49" charset="-122"/>
              </a:rPr>
              <a:t>    </a:t>
            </a:r>
            <a:r>
              <a:rPr lang="zh-CN" altLang="en-US" sz="3600" dirty="0">
                <a:latin typeface="黑体" panose="02010609060101010101" pitchFamily="49" charset="-122"/>
                <a:ea typeface="黑体" panose="02010609060101010101" pitchFamily="49" charset="-122"/>
              </a:rPr>
              <a:t>自主</a:t>
            </a:r>
            <a:r>
              <a:rPr lang="zh-CN" altLang="zh-CN" sz="3600" dirty="0">
                <a:latin typeface="黑体" panose="02010609060101010101" pitchFamily="49" charset="-122"/>
                <a:ea typeface="黑体" panose="02010609060101010101" pitchFamily="49" charset="-122"/>
              </a:rPr>
              <a:t>阅读《西游记》，准备召开《西游记》故事会，看谁讲的故事最精彩。</a:t>
            </a:r>
            <a:endParaRPr lang="zh-CN" altLang="en-US" sz="3600" dirty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/>
          <p:cNvSpPr txBox="1"/>
          <p:nvPr/>
        </p:nvSpPr>
        <p:spPr>
          <a:xfrm>
            <a:off x="685835" y="1419803"/>
            <a:ext cx="7764780" cy="1106805"/>
          </a:xfrm>
          <a:prstGeom prst="rect">
            <a:avLst/>
          </a:prstGeom>
          <a:noFill/>
          <a:effectLst/>
        </p:spPr>
        <p:txBody>
          <a:bodyPr wrap="none" lIns="91431" tIns="45716" rIns="91431" bIns="45716" rtlCol="0">
            <a:spAutoFit/>
          </a:bodyPr>
          <a:lstStyle/>
          <a:p>
            <a:pPr algn="ctr"/>
            <a:r>
              <a:rPr kumimoji="1" lang="zh-CN" altLang="en-US" sz="6600" b="1" dirty="0">
                <a:solidFill>
                  <a:srgbClr val="FF66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七彩课堂  伴你成长</a:t>
            </a:r>
          </a:p>
        </p:txBody>
      </p:sp>
      <p:grpSp>
        <p:nvGrpSpPr>
          <p:cNvPr id="3" name="组合 32"/>
          <p:cNvGrpSpPr/>
          <p:nvPr/>
        </p:nvGrpSpPr>
        <p:grpSpPr>
          <a:xfrm>
            <a:off x="6967881" y="402"/>
            <a:ext cx="1927071" cy="771472"/>
            <a:chOff x="6968256" y="-1"/>
            <a:chExt cx="1927372" cy="771592"/>
          </a:xfrm>
        </p:grpSpPr>
        <p:pic>
          <p:nvPicPr>
            <p:cNvPr id="34" name="图片 33"/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5468"/>
            <a:stretch>
              <a:fillRect/>
            </a:stretch>
          </p:blipFill>
          <p:spPr>
            <a:xfrm>
              <a:off x="6968256" y="-1"/>
              <a:ext cx="961585" cy="771551"/>
            </a:xfrm>
            <a:prstGeom prst="rect">
              <a:avLst/>
            </a:prstGeom>
          </p:spPr>
        </p:pic>
        <p:pic>
          <p:nvPicPr>
            <p:cNvPr id="35" name="图片 34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549408" y="124932"/>
              <a:ext cx="1346220" cy="553738"/>
            </a:xfrm>
            <a:prstGeom prst="rect">
              <a:avLst/>
            </a:prstGeom>
          </p:spPr>
        </p:pic>
        <p:sp>
          <p:nvSpPr>
            <p:cNvPr id="36" name="文本框 35"/>
            <p:cNvSpPr txBox="1"/>
            <p:nvPr/>
          </p:nvSpPr>
          <p:spPr>
            <a:xfrm>
              <a:off x="7187217" y="509940"/>
              <a:ext cx="1161076" cy="26165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dist"/>
              <a:r>
                <a:rPr kumimoji="1" lang="en-US" altLang="zh-CN" sz="1100" dirty="0">
                  <a:solidFill>
                    <a:prstClr val="white">
                      <a:lumMod val="75000"/>
                    </a:prstClr>
                  </a:solidFill>
                </a:rPr>
                <a:t>QICAIKETANG</a:t>
              </a:r>
              <a:endParaRPr kumimoji="1" lang="zh-CN" altLang="en-US" sz="1100" dirty="0">
                <a:solidFill>
                  <a:prstClr val="white">
                    <a:lumMod val="75000"/>
                  </a:prstClr>
                </a:solidFill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ommondata" val="eyJoZGlkIjoiZjk3YmNlOTgyOWE1Y2FjZjAyMDRkMTYzMjk4YTE1NDkifQ==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heme/theme1.xml><?xml version="1.0" encoding="utf-8"?>
<a:theme xmlns:a="http://schemas.openxmlformats.org/drawingml/2006/main" name="《七彩课堂》课件模板（新）">
  <a:themeElements>
    <a:clrScheme name="自定义 159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02B3C5"/>
      </a:accent1>
      <a:accent2>
        <a:srgbClr val="F07474"/>
      </a:accent2>
      <a:accent3>
        <a:srgbClr val="FFBF53"/>
      </a:accent3>
      <a:accent4>
        <a:srgbClr val="673B77"/>
      </a:accent4>
      <a:accent5>
        <a:srgbClr val="00B9FA"/>
      </a:accent5>
      <a:accent6>
        <a:srgbClr val="BECE37"/>
      </a:accent6>
      <a:hlink>
        <a:srgbClr val="B381D9"/>
      </a:hlink>
      <a:folHlink>
        <a:srgbClr val="800080"/>
      </a:folHlink>
    </a:clrScheme>
    <a:fontScheme name="自定义 3">
      <a:majorFont>
        <a:latin typeface="Impact"/>
        <a:ea typeface="微软雅黑"/>
        <a:cs typeface=""/>
      </a:majorFont>
      <a:minorFont>
        <a:latin typeface="Times New Roman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grpFill/>
        <a:ln>
          <a:noFill/>
        </a:ln>
        <a:effectLst>
          <a:outerShdw blurRad="444500" dist="254000" dir="8100000" algn="tr" rotWithShape="0">
            <a:prstClr val="black">
              <a:alpha val="50000"/>
            </a:prstClr>
          </a:outerShdw>
        </a:effectLst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1208</Words>
  <Application>Microsoft Office PowerPoint</Application>
  <PresentationFormat>全屏显示(16:9)</PresentationFormat>
  <Paragraphs>194</Paragraphs>
  <Slides>38</Slides>
  <Notes>4</Notes>
  <HiddenSlides>0</HiddenSlides>
  <MMClips>0</MMClips>
  <ScaleCrop>false</ScaleCrop>
  <HeadingPairs>
    <vt:vector size="6" baseType="variant">
      <vt:variant>
        <vt:lpstr>已用的字体</vt:lpstr>
      </vt:variant>
      <vt:variant>
        <vt:i4>13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38</vt:i4>
      </vt:variant>
    </vt:vector>
  </HeadingPairs>
  <TitlesOfParts>
    <vt:vector size="52" baseType="lpstr">
      <vt:lpstr>Arial</vt:lpstr>
      <vt:lpstr>宋体</vt:lpstr>
      <vt:lpstr>幼圆</vt:lpstr>
      <vt:lpstr>Times New Roman</vt:lpstr>
      <vt:lpstr>Calibri</vt:lpstr>
      <vt:lpstr>微软雅黑</vt:lpstr>
      <vt:lpstr>仿宋</vt:lpstr>
      <vt:lpstr>楷体_GB2312</vt:lpstr>
      <vt:lpstr>华文楷体</vt:lpstr>
      <vt:lpstr>楷体</vt:lpstr>
      <vt:lpstr>黑体</vt:lpstr>
      <vt:lpstr>汉语拼音</vt:lpstr>
      <vt:lpstr>Kaiti SC</vt:lpstr>
      <vt:lpstr>《七彩课堂》课件模板（新）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3588.pptx</dc:title>
  <dc:creator/>
  <cp:lastModifiedBy/>
  <cp:revision>239</cp:revision>
  <dcterms:created xsi:type="dcterms:W3CDTF">2017-03-17T02:28:00Z</dcterms:created>
  <dcterms:modified xsi:type="dcterms:W3CDTF">2023-11-21T08:02:03Z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2052-12.1.0.15712</vt:lpwstr>
  </property>
  <property fmtid="{D5CDD505-2E9C-101B-9397-08002B2CF9AE}" pid="3" name="ICV">
    <vt:lpwstr>4348E15AE91243D39B953BBEA64833A0_13</vt:lpwstr>
  </property>
</Properties>
</file>