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523" r:id="rId2"/>
    <p:sldId id="1115" r:id="rId3"/>
    <p:sldId id="1051" r:id="rId4"/>
    <p:sldId id="1094" r:id="rId5"/>
    <p:sldId id="1095" r:id="rId6"/>
    <p:sldId id="1097" r:id="rId7"/>
    <p:sldId id="1103" r:id="rId8"/>
    <p:sldId id="1099" r:id="rId9"/>
    <p:sldId id="978" r:id="rId10"/>
    <p:sldId id="1145" r:id="rId11"/>
    <p:sldId id="1146" r:id="rId12"/>
    <p:sldId id="1093" r:id="rId13"/>
    <p:sldId id="1119" r:id="rId14"/>
    <p:sldId id="1148" r:id="rId15"/>
    <p:sldId id="1123" r:id="rId16"/>
    <p:sldId id="1122" r:id="rId17"/>
    <p:sldId id="1142" r:id="rId18"/>
    <p:sldId id="1149" r:id="rId19"/>
    <p:sldId id="1143" r:id="rId20"/>
    <p:sldId id="1125" r:id="rId21"/>
    <p:sldId id="941" r:id="rId22"/>
    <p:sldId id="1083" r:id="rId23"/>
    <p:sldId id="1117" r:id="rId24"/>
    <p:sldId id="1114" r:id="rId25"/>
    <p:sldId id="1101" r:id="rId26"/>
    <p:sldId id="1082" r:id="rId27"/>
    <p:sldId id="1110" r:id="rId28"/>
    <p:sldId id="1111" r:id="rId29"/>
    <p:sldId id="1112" r:id="rId30"/>
    <p:sldId id="1075" r:id="rId31"/>
    <p:sldId id="1074" r:id="rId32"/>
    <p:sldId id="1007" r:id="rId33"/>
  </p:sldIdLst>
  <p:sldSz cx="9144000" cy="5143500" type="screen16x9"/>
  <p:notesSz cx="6858000" cy="9144000"/>
  <p:embeddedFontLst>
    <p:embeddedFont>
      <p:font typeface="楷体" pitchFamily="49" charset="-122"/>
      <p:regular r:id="rId36"/>
    </p:embeddedFont>
    <p:embeddedFont>
      <p:font typeface="Calibri" pitchFamily="34" charset="0"/>
      <p:regular r:id="rId37"/>
      <p:bold r:id="rId38"/>
      <p:italic r:id="rId39"/>
      <p:boldItalic r:id="rId40"/>
    </p:embeddedFont>
    <p:embeddedFont>
      <p:font typeface="黑体" pitchFamily="49" charset="-122"/>
      <p:regular r:id="rId41"/>
    </p:embeddedFont>
    <p:embeddedFont>
      <p:font typeface="微软雅黑" pitchFamily="34" charset="-122"/>
      <p:regular r:id="rId42"/>
      <p:bold r:id="rId43"/>
    </p:embeddedFont>
    <p:embeddedFont>
      <p:font typeface="汉语拼音" pitchFamily="34" charset="0"/>
      <p:regular r:id="rId44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D7EE"/>
    <a:srgbClr val="FEE2D3"/>
    <a:srgbClr val="9966FF"/>
    <a:srgbClr val="0066FF"/>
    <a:srgbClr val="FF0000"/>
    <a:srgbClr val="CCECFF"/>
    <a:srgbClr val="CCFFCC"/>
    <a:srgbClr val="0000FF"/>
    <a:srgbClr val="FF00FF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45" autoAdjust="0"/>
    <p:restoredTop sz="94660"/>
  </p:normalViewPr>
  <p:slideViewPr>
    <p:cSldViewPr>
      <p:cViewPr varScale="1">
        <p:scale>
          <a:sx n="114" d="100"/>
          <a:sy n="114" d="100"/>
        </p:scale>
        <p:origin x="-120" y="-108"/>
      </p:cViewPr>
      <p:guideLst>
        <p:guide orient="horz" pos="1439"/>
        <p:guide pos="161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24"/>
        <p:guide pos="22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7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43" Type="http://schemas.openxmlformats.org/officeDocument/2006/relationships/font" Target="fonts/font8.fntdata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2024/1/22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26001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2024/1/22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0493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" y="3939906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标题幻灯片"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  <p:sp>
        <p:nvSpPr>
          <p:cNvPr id="3" name="圆角矩形 2"/>
          <p:cNvSpPr/>
          <p:nvPr userDrawn="1"/>
        </p:nvSpPr>
        <p:spPr>
          <a:xfrm>
            <a:off x="1152296" y="1081079"/>
            <a:ext cx="6084000" cy="2766466"/>
          </a:xfrm>
          <a:prstGeom prst="roundRect">
            <a:avLst>
              <a:gd name="adj" fmla="val 5500"/>
            </a:avLst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extrusionH="76200" contourW="12700" prstMaterial="matte">
            <a:bevelT w="184150" h="31750" prst="coolSlant"/>
            <a:bevelB/>
            <a:extrusionClr>
              <a:srgbClr val="F89A99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800"/>
            <a:endParaRPr kumimoji="1" lang="zh-CN" altLang="en-US" dirty="0">
              <a:solidFill>
                <a:prstClr val="white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417" y="2353406"/>
            <a:ext cx="1987296" cy="24505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bg>
      <p:bgPr>
        <a:solidFill>
          <a:srgbClr val="FEE2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2024/1/22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50000"/>
            <a:alpha val="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5.png"/><Relationship Id="rId7" Type="http://schemas.openxmlformats.org/officeDocument/2006/relationships/slide" Target="slide2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&#36164;&#26009;&#38142;&#25509;/&#35270;&#39057;/&#35784;.mp4" TargetMode="External"/><Relationship Id="rId13" Type="http://schemas.openxmlformats.org/officeDocument/2006/relationships/hyperlink" Target="&#36164;&#26009;&#38142;&#25509;/&#35270;&#39057;/&#20613;.mp4" TargetMode="External"/><Relationship Id="rId3" Type="http://schemas.openxmlformats.org/officeDocument/2006/relationships/image" Target="../media/image12.jpeg"/><Relationship Id="rId7" Type="http://schemas.openxmlformats.org/officeDocument/2006/relationships/hyperlink" Target="&#36164;&#26009;&#38142;&#25509;/&#35270;&#39057;/&#22570;.mp4" TargetMode="External"/><Relationship Id="rId12" Type="http://schemas.openxmlformats.org/officeDocument/2006/relationships/hyperlink" Target="&#36164;&#26009;&#38142;&#25509;/&#35270;&#39057;/&#27974;.mp4" TargetMode="External"/><Relationship Id="rId17" Type="http://schemas.openxmlformats.org/officeDocument/2006/relationships/hyperlink" Target="&#36164;&#26009;&#38142;&#25509;/&#35270;&#39057;/&#22307;.mp4" TargetMode="External"/><Relationship Id="rId2" Type="http://schemas.openxmlformats.org/officeDocument/2006/relationships/notesSlide" Target="../notesSlides/notesSlide3.xml"/><Relationship Id="rId16" Type="http://schemas.openxmlformats.org/officeDocument/2006/relationships/hyperlink" Target="&#36164;&#26009;&#38142;&#25509;/&#35270;&#39057;/&#33437;.mp4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&#36164;&#26009;&#38142;&#25509;/&#35270;&#39057;/&#36720;.mp4" TargetMode="External"/><Relationship Id="rId11" Type="http://schemas.openxmlformats.org/officeDocument/2006/relationships/hyperlink" Target="&#36164;&#26009;&#38142;&#25509;/&#35270;&#39057;/&#24596;.mp4" TargetMode="External"/><Relationship Id="rId5" Type="http://schemas.openxmlformats.org/officeDocument/2006/relationships/hyperlink" Target="&#36164;&#26009;&#38142;&#25509;/&#35270;&#39057;/&#39301;.mp4" TargetMode="External"/><Relationship Id="rId15" Type="http://schemas.openxmlformats.org/officeDocument/2006/relationships/hyperlink" Target="&#36164;&#26009;&#38142;&#25509;/&#35270;&#39057;/&#38556;.mp4" TargetMode="External"/><Relationship Id="rId10" Type="http://schemas.openxmlformats.org/officeDocument/2006/relationships/hyperlink" Target="&#36164;&#26009;&#38142;&#25509;/&#35270;&#39057;/&#25423;.mp4" TargetMode="External"/><Relationship Id="rId4" Type="http://schemas.openxmlformats.org/officeDocument/2006/relationships/hyperlink" Target="&#36164;&#26009;&#38142;&#25509;/&#35270;&#39057;/&#29359;.mp4" TargetMode="External"/><Relationship Id="rId9" Type="http://schemas.openxmlformats.org/officeDocument/2006/relationships/hyperlink" Target="&#36164;&#26009;&#38142;&#25509;/&#35270;&#39057;/&#20667;.mp4" TargetMode="External"/><Relationship Id="rId14" Type="http://schemas.openxmlformats.org/officeDocument/2006/relationships/hyperlink" Target="&#36164;&#26009;&#38142;&#25509;/&#35270;&#39057;/&#34993;.mp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"/>
          <p:cNvSpPr txBox="1"/>
          <p:nvPr/>
        </p:nvSpPr>
        <p:spPr>
          <a:xfrm>
            <a:off x="48163" y="127954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语</a:t>
            </a:r>
            <a:r>
              <a:rPr kumimoji="1" lang="zh-CN" altLang="en-US" sz="2200" b="1" smtClean="0">
                <a:latin typeface="黑体" panose="02010609060101010101" pitchFamily="49" charset="-122"/>
                <a:ea typeface="黑体" panose="02010609060101010101" pitchFamily="49" charset="-122"/>
              </a:rPr>
              <a:t>文 五</a:t>
            </a:r>
            <a:r>
              <a:rPr kumimoji="1" lang="zh-CN" altLang="en-US" sz="2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kumimoji="1" lang="zh-CN" altLang="en-US" sz="2200" b="1" smtClean="0">
                <a:latin typeface="黑体" panose="02010609060101010101" pitchFamily="49" charset="-122"/>
                <a:ea typeface="黑体" panose="02010609060101010101" pitchFamily="49" charset="-122"/>
              </a:rPr>
              <a:t>级 下</a:t>
            </a:r>
            <a:r>
              <a:rPr kumimoji="1" lang="zh-CN" altLang="en-US" sz="2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册</a:t>
            </a:r>
            <a:endParaRPr kumimoji="1" lang="zh-CN" altLang="en-US" sz="2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" name="TextBox 48"/>
          <p:cNvSpPr txBox="1"/>
          <p:nvPr/>
        </p:nvSpPr>
        <p:spPr>
          <a:xfrm>
            <a:off x="2414702" y="986400"/>
            <a:ext cx="4896544" cy="1084912"/>
          </a:xfrm>
          <a:prstGeom prst="rect">
            <a:avLst/>
          </a:prstGeom>
          <a:solidFill>
            <a:schemeClr val="bg1">
              <a:alpha val="42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6600" b="1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6000" b="1" smtClean="0">
                <a:ln w="0"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刷子李  </a:t>
            </a:r>
            <a:endParaRPr lang="zh-CN" altLang="en-US" sz="6000" b="1" dirty="0" smtClean="0">
              <a:ln w="0"/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</a:endParaRPr>
          </a:p>
        </p:txBody>
      </p:sp>
      <p:grpSp>
        <p:nvGrpSpPr>
          <p:cNvPr id="13" name="组合 2"/>
          <p:cNvGrpSpPr/>
          <p:nvPr/>
        </p:nvGrpSpPr>
        <p:grpSpPr bwMode="auto">
          <a:xfrm>
            <a:off x="2552063" y="1012197"/>
            <a:ext cx="1224000" cy="1151664"/>
            <a:chOff x="1683887" y="876656"/>
            <a:chExt cx="1479840" cy="1392788"/>
          </a:xfrm>
        </p:grpSpPr>
        <p:pic>
          <p:nvPicPr>
            <p:cNvPr id="15" name="图片 3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7" y="876656"/>
              <a:ext cx="1479840" cy="1392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文本框 6"/>
            <p:cNvSpPr txBox="1">
              <a:spLocks noChangeArrowheads="1"/>
            </p:cNvSpPr>
            <p:nvPr/>
          </p:nvSpPr>
          <p:spPr bwMode="auto">
            <a:xfrm>
              <a:off x="1887433" y="970417"/>
              <a:ext cx="956626" cy="1116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5400" b="1" spc="-36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14</a:t>
              </a:r>
              <a:endParaRPr kumimoji="1" lang="zh-CN" altLang="en-US" sz="5400" b="1" spc="-36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pic>
        <p:nvPicPr>
          <p:cNvPr id="1027" name="Picture 3" descr="E:\24春\图\五下题目旁的图处理后\1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10" b="7292"/>
          <a:stretch>
            <a:fillRect/>
          </a:stretch>
        </p:blipFill>
        <p:spPr bwMode="auto">
          <a:xfrm>
            <a:off x="1000445" y="2446006"/>
            <a:ext cx="4320000" cy="243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BJBFB01\Pictures\第一课时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125667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Users\BJBFB01\Pictures\第二课时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924038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868988" y="3860007"/>
            <a:ext cx="2816225" cy="715962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24" name="文本框 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59463" y="3045826"/>
            <a:ext cx="2816225" cy="715963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342" y="343398"/>
            <a:ext cx="2469546" cy="456943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42680" y="1707654"/>
            <a:ext cx="5184576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任务：</a:t>
            </a:r>
            <a:endParaRPr lang="en-US" altLang="zh-CN" sz="40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走近俗世奇人刷子李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BJBFB01\Pictures\第一课时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90580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文本框 15"/>
          <p:cNvSpPr>
            <a:spLocks noChangeArrowheads="1"/>
          </p:cNvSpPr>
          <p:nvPr/>
        </p:nvSpPr>
        <p:spPr bwMode="auto">
          <a:xfrm>
            <a:off x="3208858" y="18812"/>
            <a:ext cx="2816225" cy="715963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18" name="文本框 14"/>
          <p:cNvSpPr txBox="1"/>
          <p:nvPr/>
        </p:nvSpPr>
        <p:spPr>
          <a:xfrm>
            <a:off x="2123728" y="1563638"/>
            <a:ext cx="3897213" cy="1569656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800"/>
            <a:r>
              <a:rPr lang="zh-CN" altLang="en-US" sz="4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完成任务</a:t>
            </a:r>
            <a:endParaRPr lang="en-US" altLang="zh-CN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defTabSz="685800"/>
            <a:r>
              <a:rPr lang="zh-CN" altLang="en-US" sz="4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获</a:t>
            </a:r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得人物资料</a:t>
            </a:r>
            <a:endParaRPr lang="zh-CN" altLang="en-US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1690932" y="2063931"/>
            <a:ext cx="915008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00B0604020202020204"/>
                <a:ea typeface="汉语拼音" panose="000B0604020202020204"/>
                <a:cs typeface="Arial" panose="020B0604020202020204" pitchFamily="34" charset="0"/>
              </a:rPr>
              <a:t>fù</a:t>
            </a:r>
            <a:endParaRPr lang="zh-CN" altLang="en-US" sz="3000" dirty="0">
              <a:latin typeface="汉语拼音" panose="000B0604020202020204"/>
              <a:ea typeface="汉语拼音" panose="000B0604020202020204"/>
              <a:cs typeface="汉语拼音" panose="00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396939" y="2063931"/>
            <a:ext cx="1200271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00B0604020202020204"/>
                <a:ea typeface="汉语拼音" panose="000B0604020202020204"/>
                <a:cs typeface="汉语拼音" panose="000B0604020202020204" pitchFamily="34" charset="0"/>
              </a:rPr>
              <a:t>f</a:t>
            </a:r>
            <a:r>
              <a:rPr lang="en-US" altLang="zh-CN" sz="3000" dirty="0" err="1">
                <a:latin typeface="汉语拼音" panose="000B0604020202020204"/>
                <a:ea typeface="汉语拼音" panose="000B0604020202020204"/>
                <a:cs typeface="Arial" panose="020B0604020202020204" pitchFamily="34" charset="0"/>
              </a:rPr>
              <a:t>ú</a:t>
            </a:r>
            <a:endParaRPr lang="zh-CN" altLang="en-US" sz="3000" dirty="0">
              <a:latin typeface="汉语拼音" panose="000B0604020202020204"/>
              <a:ea typeface="汉语拼音" panose="000B0604020202020204"/>
              <a:cs typeface="汉语拼音" panose="00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606869" y="2439928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傅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64458" y="2439928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师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283968" y="2063931"/>
            <a:ext cx="1542977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00B0604020202020204"/>
                <a:ea typeface="汉语拼音" panose="000B0604020202020204"/>
                <a:cs typeface="汉语拼音" panose="000B0604020202020204" pitchFamily="34" charset="0"/>
              </a:rPr>
              <a:t>zh</a:t>
            </a:r>
            <a:r>
              <a:rPr lang="en-US" altLang="zh-CN" sz="3000" dirty="0" err="1" smtClean="0">
                <a:latin typeface="汉语拼音" panose="000B0604020202020204"/>
                <a:ea typeface="汉语拼音" panose="000B0604020202020204"/>
                <a:cs typeface="Arial" panose="020B0604020202020204" pitchFamily="34" charset="0"/>
              </a:rPr>
              <a:t>àn</a:t>
            </a:r>
            <a:endParaRPr lang="zh-CN" altLang="en-US" sz="3000" dirty="0">
              <a:latin typeface="汉语拼音" panose="000B0604020202020204"/>
              <a:ea typeface="汉语拼音" panose="000B0604020202020204"/>
              <a:cs typeface="汉语拼音" panose="00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077205" y="2439928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取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457430" y="2439928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蘸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547664" y="3264169"/>
            <a:ext cx="1081586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00B0604020202020204"/>
                <a:ea typeface="汉语拼音" panose="000B0604020202020204"/>
                <a:cs typeface="Arial" panose="020B0604020202020204" pitchFamily="34" charset="0"/>
              </a:rPr>
              <a:t>xiàn</a:t>
            </a:r>
            <a:endParaRPr lang="zh-CN" altLang="en-US" sz="3000" dirty="0">
              <a:latin typeface="汉语拼音" panose="000B0604020202020204"/>
              <a:ea typeface="汉语拼音" panose="000B0604020202020204"/>
              <a:cs typeface="汉语拼音" panose="00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064458" y="3698050"/>
            <a:ext cx="17283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露</a:t>
            </a:r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馅</a:t>
            </a:r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儿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850706" y="2439928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包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635896" y="3264169"/>
            <a:ext cx="982985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00B0604020202020204"/>
                <a:ea typeface="汉语拼音" panose="000B0604020202020204"/>
                <a:cs typeface="Arial" panose="020B0604020202020204" pitchFamily="34" charset="0"/>
              </a:rPr>
              <a:t>zhà</a:t>
            </a:r>
            <a:endParaRPr lang="zh-CN" altLang="en-US" sz="3000" dirty="0">
              <a:latin typeface="汉语拼音" panose="000B0604020202020204"/>
              <a:ea typeface="汉语拼音" panose="000B0604020202020204"/>
              <a:cs typeface="汉语拼音" panose="00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131840" y="3684969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smtClean="0">
                <a:latin typeface="楷体" panose="02010609060101010101" pitchFamily="49" charset="-122"/>
                <a:ea typeface="楷体" panose="02010609060101010101" pitchFamily="49" charset="-122"/>
              </a:rPr>
              <a:t>有</a:t>
            </a:r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诈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898995" y="3684969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发</a:t>
            </a:r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怔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3" name="TextBox 39"/>
          <p:cNvSpPr txBox="1"/>
          <p:nvPr/>
        </p:nvSpPr>
        <p:spPr>
          <a:xfrm>
            <a:off x="3357919" y="2439928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袱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5252620" y="3264169"/>
            <a:ext cx="1528792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00B0604020202020204"/>
                <a:ea typeface="汉语拼音" panose="000B0604020202020204"/>
                <a:cs typeface="Arial" panose="020B0604020202020204" pitchFamily="34" charset="0"/>
              </a:rPr>
              <a:t>zhèng</a:t>
            </a:r>
            <a:endParaRPr lang="zh-CN" altLang="en-US" sz="3000" dirty="0">
              <a:latin typeface="汉语拼音" panose="000B0604020202020204"/>
              <a:ea typeface="汉语拼音" panose="000B0604020202020204"/>
              <a:cs typeface="汉语拼音" panose="00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25695" y="2402122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smtClean="0">
                <a:latin typeface="楷体" panose="02010609060101010101" pitchFamily="49" charset="-122"/>
                <a:ea typeface="楷体" panose="02010609060101010101" pitchFamily="49" charset="-122"/>
              </a:rPr>
              <a:t>神</a:t>
            </a:r>
            <a:r>
              <a:rPr lang="zh-CN" altLang="en-US" sz="4000" b="1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圣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732240" y="2063931"/>
            <a:ext cx="167975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>
                <a:latin typeface="汉语拼音" panose="000B0604020202020204"/>
                <a:ea typeface="汉语拼音" panose="000B0604020202020204"/>
                <a:cs typeface="Arial" panose="020B0604020202020204" pitchFamily="34" charset="0"/>
              </a:rPr>
              <a:t>shè</a:t>
            </a:r>
            <a:r>
              <a:rPr lang="en-US" altLang="zh-CN" sz="3000" smtClean="0">
                <a:latin typeface="汉语拼音" panose="000B0604020202020204"/>
                <a:ea typeface="汉语拼音" panose="000B0604020202020204"/>
                <a:cs typeface="Arial" panose="020B0604020202020204" pitchFamily="34" charset="0"/>
              </a:rPr>
              <a:t>ng</a:t>
            </a:r>
            <a:endParaRPr lang="zh-CN" altLang="en-US" sz="3000" dirty="0">
              <a:latin typeface="汉语拼音" panose="000B0604020202020204"/>
              <a:ea typeface="汉语拼音" panose="000B0604020202020204"/>
              <a:cs typeface="汉语拼音" panose="000B0604020202020204" pitchFamily="34" charset="0"/>
            </a:endParaRPr>
          </a:p>
        </p:txBody>
      </p:sp>
      <p:pic>
        <p:nvPicPr>
          <p:cNvPr id="23" name="拼音开关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146674"/>
            <a:ext cx="1682398" cy="60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文本框 15"/>
          <p:cNvSpPr txBox="1"/>
          <p:nvPr/>
        </p:nvSpPr>
        <p:spPr>
          <a:xfrm>
            <a:off x="1376978" y="365999"/>
            <a:ext cx="4533188" cy="68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任务</a:t>
            </a:r>
            <a:r>
              <a:rPr kumimoji="1" lang="en-US" altLang="zh-CN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学习</a:t>
            </a: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amViewer15" pitchFamily="82"/>
                <a:ea typeface="黑体" panose="02010609060101010101" pitchFamily="49" charset="-122"/>
              </a:rPr>
              <a:t>字词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250723" y="290141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宋体" panose="02010600030101010101" pitchFamily="2" charset="-122"/>
              </a:rPr>
              <a:t>1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253833" y="1113899"/>
            <a:ext cx="2244525" cy="6047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词语我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会认</a:t>
            </a:r>
          </a:p>
        </p:txBody>
      </p:sp>
      <p:pic>
        <p:nvPicPr>
          <p:cNvPr id="1027" name="Picture 3" descr="E:\24春\图\包图网的图\手绘绘画工具用品油漆刷子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78671">
            <a:off x="641709" y="279684"/>
            <a:ext cx="633412" cy="790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25" grpId="0"/>
      <p:bldP spid="25" grpId="1"/>
      <p:bldP spid="26" grpId="0"/>
      <p:bldP spid="26" grpId="1"/>
      <p:bldP spid="46" grpId="0"/>
      <p:bldP spid="46" grpId="1"/>
      <p:bldP spid="49" grpId="0"/>
      <p:bldP spid="49" grpId="1"/>
      <p:bldP spid="43" grpId="0"/>
      <p:bldP spid="43" grpId="1"/>
      <p:bldP spid="69" grpId="0"/>
      <p:bldP spid="69" grpId="1"/>
      <p:bldP spid="28" grpId="0"/>
      <p:bldP spid="2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1187752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914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076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6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238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7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400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8" name="圆角矩形 147"/>
          <p:cNvSpPr/>
          <p:nvPr/>
        </p:nvSpPr>
        <p:spPr>
          <a:xfrm>
            <a:off x="5733718" y="689656"/>
            <a:ext cx="2740500" cy="3600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点击生字观看生字视频</a:t>
            </a:r>
          </a:p>
        </p:txBody>
      </p:sp>
      <p:sp>
        <p:nvSpPr>
          <p:cNvPr id="149" name="文本框 15"/>
          <p:cNvSpPr txBox="1"/>
          <p:nvPr/>
        </p:nvSpPr>
        <p:spPr>
          <a:xfrm>
            <a:off x="3521833" y="273483"/>
            <a:ext cx="2711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生字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我会写</a:t>
            </a:r>
          </a:p>
        </p:txBody>
      </p:sp>
      <p:pic>
        <p:nvPicPr>
          <p:cNvPr id="150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1187752" y="2443785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1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914" y="2443785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076" y="2443785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238" y="2443785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400" y="2443785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5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1187752" y="3686770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6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914" y="3686770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7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076" y="3686770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8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238" y="3686770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1" name="文本框 64">
            <a:hlinkClick r:id="rId4" action="ppaction://hlinkfile"/>
          </p:cNvPr>
          <p:cNvSpPr txBox="1"/>
          <p:nvPr/>
        </p:nvSpPr>
        <p:spPr>
          <a:xfrm>
            <a:off x="2707771" y="2404903"/>
            <a:ext cx="608489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犯</a:t>
            </a:r>
            <a:endParaRPr lang="en-US" altLang="zh-CN" sz="7400" b="1" dirty="0" err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2" name="文本框 64">
            <a:hlinkClick r:id="rId5" action="ppaction://hlinkfile"/>
          </p:cNvPr>
          <p:cNvSpPr txBox="1"/>
          <p:nvPr/>
        </p:nvSpPr>
        <p:spPr>
          <a:xfrm>
            <a:off x="4139952" y="2390392"/>
            <a:ext cx="999303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馅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3" name="文本框 64">
            <a:hlinkClick r:id="rId6" action="ppaction://hlinkfile"/>
          </p:cNvPr>
          <p:cNvSpPr txBox="1"/>
          <p:nvPr/>
        </p:nvSpPr>
        <p:spPr>
          <a:xfrm>
            <a:off x="5652120" y="2389386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轰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4" name="文本框 64">
            <a:hlinkClick r:id="rId7" action="ppaction://hlinkfile"/>
          </p:cNvPr>
          <p:cNvSpPr txBox="1"/>
          <p:nvPr/>
        </p:nvSpPr>
        <p:spPr>
          <a:xfrm>
            <a:off x="7083857" y="2422942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堪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5" name="文本框 64">
            <a:hlinkClick r:id="rId8" action="ppaction://hlinkfile"/>
          </p:cNvPr>
          <p:cNvSpPr txBox="1"/>
          <p:nvPr/>
        </p:nvSpPr>
        <p:spPr>
          <a:xfrm>
            <a:off x="1234918" y="3579862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诈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2" name="文本框 64">
            <a:hlinkClick r:id="rId9" action="ppaction://hlinkfile"/>
          </p:cNvPr>
          <p:cNvSpPr txBox="1"/>
          <p:nvPr/>
        </p:nvSpPr>
        <p:spPr>
          <a:xfrm>
            <a:off x="2687435" y="3599365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傻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3" name="文本框 64">
            <a:hlinkClick r:id="rId10" action="ppaction://hlinkfile"/>
          </p:cNvPr>
          <p:cNvSpPr txBox="1"/>
          <p:nvPr/>
        </p:nvSpPr>
        <p:spPr>
          <a:xfrm>
            <a:off x="4139952" y="3616933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捏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2" name="文本框 64">
            <a:hlinkClick r:id="rId11" action="ppaction://hlinkfile"/>
          </p:cNvPr>
          <p:cNvSpPr txBox="1"/>
          <p:nvPr/>
        </p:nvSpPr>
        <p:spPr>
          <a:xfrm>
            <a:off x="5645785" y="3658758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怔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4" name="文本框 64">
            <a:hlinkClick r:id="rId12" action="ppaction://hlinkfile"/>
          </p:cNvPr>
          <p:cNvSpPr txBox="1"/>
          <p:nvPr/>
        </p:nvSpPr>
        <p:spPr>
          <a:xfrm>
            <a:off x="1261518" y="1176087"/>
            <a:ext cx="608489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浆</a:t>
            </a:r>
            <a:endParaRPr lang="en-US" altLang="zh-CN" sz="7400" b="1" dirty="0" err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5" name="文本框 64">
            <a:hlinkClick r:id="rId13" action="ppaction://hlinkfile"/>
          </p:cNvPr>
          <p:cNvSpPr txBox="1"/>
          <p:nvPr/>
        </p:nvSpPr>
        <p:spPr>
          <a:xfrm>
            <a:off x="2746606" y="1124876"/>
            <a:ext cx="999303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傅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6" name="文本框 64">
            <a:hlinkClick r:id="rId14" action="ppaction://hlinkfile"/>
          </p:cNvPr>
          <p:cNvSpPr txBox="1"/>
          <p:nvPr/>
        </p:nvSpPr>
        <p:spPr>
          <a:xfrm>
            <a:off x="4200874" y="1137233"/>
            <a:ext cx="944527" cy="1208023"/>
          </a:xfrm>
          <a:prstGeom prst="rect">
            <a:avLst/>
          </a:prstGeom>
          <a:noFill/>
          <a:ln w="9525">
            <a:noFill/>
          </a:ln>
          <a:effectLst/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袱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8" name="文本框 64">
            <a:hlinkClick r:id="rId15" action="ppaction://hlinkfile"/>
          </p:cNvPr>
          <p:cNvSpPr txBox="1"/>
          <p:nvPr/>
        </p:nvSpPr>
        <p:spPr>
          <a:xfrm>
            <a:off x="5652120" y="1161947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障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9" name="文本框 64">
            <a:hlinkClick r:id="rId16" action="ppaction://hlinkfile"/>
          </p:cNvPr>
          <p:cNvSpPr txBox="1"/>
          <p:nvPr/>
        </p:nvSpPr>
        <p:spPr>
          <a:xfrm>
            <a:off x="7106437" y="1173800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芝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0" name="文本框 64">
            <a:hlinkClick r:id="rId17" action="ppaction://hlinkfile"/>
          </p:cNvPr>
          <p:cNvSpPr txBox="1"/>
          <p:nvPr/>
        </p:nvSpPr>
        <p:spPr>
          <a:xfrm>
            <a:off x="1253533" y="2404399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圣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4"/>
          <p:cNvSpPr txBox="1"/>
          <p:nvPr/>
        </p:nvSpPr>
        <p:spPr>
          <a:xfrm>
            <a:off x="1715246" y="800016"/>
            <a:ext cx="1296144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600" dirty="0" err="1" smtClean="0">
                <a:latin typeface="汉语拼音" panose="000B0604020202020204"/>
                <a:ea typeface="宋体" panose="02010600030101010101" pitchFamily="2" charset="-122"/>
                <a:cs typeface="Arial" panose="020B0604020202020204" pitchFamily="34" charset="0"/>
              </a:rPr>
              <a:t>fú</a:t>
            </a:r>
            <a:endParaRPr lang="zh-CN" altLang="en-US" sz="6600" dirty="0">
              <a:solidFill>
                <a:prstClr val="black"/>
              </a:solidFill>
              <a:latin typeface="汉语拼音" panose="000B0604020202020204"/>
              <a:ea typeface="宋体" panose="02010600030101010101" pitchFamily="2" charset="-122"/>
              <a:cs typeface="汉语拼音" panose="000B0604020202020204" pitchFamily="34" charset="0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3250980" y="341870"/>
            <a:ext cx="4447979" cy="656773"/>
            <a:chOff x="3250968" y="341864"/>
            <a:chExt cx="4447979" cy="656773"/>
          </a:xfrm>
        </p:grpSpPr>
        <p:sp>
          <p:nvSpPr>
            <p:cNvPr id="50" name="TextBox 11"/>
            <p:cNvSpPr txBox="1">
              <a:spLocks noChangeArrowheads="1"/>
            </p:cNvSpPr>
            <p:nvPr/>
          </p:nvSpPr>
          <p:spPr bwMode="auto">
            <a:xfrm>
              <a:off x="3923928" y="341864"/>
              <a:ext cx="3775019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6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书写</a:t>
              </a:r>
              <a:r>
                <a:rPr lang="zh-CN" altLang="en-US" sz="3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指导</a:t>
              </a:r>
            </a:p>
          </p:txBody>
        </p:sp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250968" y="366755"/>
              <a:ext cx="600951" cy="631882"/>
            </a:xfrm>
            <a:prstGeom prst="rect">
              <a:avLst/>
            </a:prstGeom>
          </p:spPr>
        </p:pic>
      </p:grpSp>
      <p:sp>
        <p:nvSpPr>
          <p:cNvPr id="52" name="文本框 13"/>
          <p:cNvSpPr txBox="1"/>
          <p:nvPr/>
        </p:nvSpPr>
        <p:spPr>
          <a:xfrm>
            <a:off x="3561063" y="2481739"/>
            <a:ext cx="5053005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三个部分要写得紧凑，不要太宽。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1092374" y="1901270"/>
            <a:ext cx="2318547" cy="2326669"/>
            <a:chOff x="5534807" y="1672548"/>
            <a:chExt cx="2318547" cy="2326669"/>
          </a:xfrm>
        </p:grpSpPr>
        <p:sp>
          <p:nvSpPr>
            <p:cNvPr id="54" name="矩形 53"/>
            <p:cNvSpPr>
              <a:spLocks noChangeAspect="1"/>
            </p:cNvSpPr>
            <p:nvPr/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5" name="直接连接符 54"/>
            <p:cNvCxnSpPr/>
            <p:nvPr/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/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组合 56"/>
          <p:cNvGrpSpPr/>
          <p:nvPr/>
        </p:nvGrpSpPr>
        <p:grpSpPr>
          <a:xfrm>
            <a:off x="1274183" y="2245206"/>
            <a:ext cx="1917979" cy="1622688"/>
            <a:chOff x="3694113" y="1004888"/>
            <a:chExt cx="1082675" cy="915987"/>
          </a:xfrm>
        </p:grpSpPr>
        <p:sp>
          <p:nvSpPr>
            <p:cNvPr id="58" name="Freeform 43"/>
            <p:cNvSpPr/>
            <p:nvPr/>
          </p:nvSpPr>
          <p:spPr bwMode="auto">
            <a:xfrm>
              <a:off x="3694113" y="1254125"/>
              <a:ext cx="377825" cy="452437"/>
            </a:xfrm>
            <a:custGeom>
              <a:avLst/>
              <a:gdLst>
                <a:gd name="T0" fmla="*/ 159 w 238"/>
                <a:gd name="T1" fmla="*/ 71 h 285"/>
                <a:gd name="T2" fmla="*/ 162 w 238"/>
                <a:gd name="T3" fmla="*/ 60 h 285"/>
                <a:gd name="T4" fmla="*/ 162 w 238"/>
                <a:gd name="T5" fmla="*/ 54 h 285"/>
                <a:gd name="T6" fmla="*/ 159 w 238"/>
                <a:gd name="T7" fmla="*/ 54 h 285"/>
                <a:gd name="T8" fmla="*/ 151 w 238"/>
                <a:gd name="T9" fmla="*/ 55 h 285"/>
                <a:gd name="T10" fmla="*/ 140 w 238"/>
                <a:gd name="T11" fmla="*/ 59 h 285"/>
                <a:gd name="T12" fmla="*/ 125 w 238"/>
                <a:gd name="T13" fmla="*/ 65 h 285"/>
                <a:gd name="T14" fmla="*/ 106 w 238"/>
                <a:gd name="T15" fmla="*/ 71 h 285"/>
                <a:gd name="T16" fmla="*/ 84 w 238"/>
                <a:gd name="T17" fmla="*/ 78 h 285"/>
                <a:gd name="T18" fmla="*/ 66 w 238"/>
                <a:gd name="T19" fmla="*/ 85 h 285"/>
                <a:gd name="T20" fmla="*/ 51 w 238"/>
                <a:gd name="T21" fmla="*/ 90 h 285"/>
                <a:gd name="T22" fmla="*/ 40 w 238"/>
                <a:gd name="T23" fmla="*/ 93 h 285"/>
                <a:gd name="T24" fmla="*/ 32 w 238"/>
                <a:gd name="T25" fmla="*/ 95 h 285"/>
                <a:gd name="T26" fmla="*/ 25 w 238"/>
                <a:gd name="T27" fmla="*/ 95 h 285"/>
                <a:gd name="T28" fmla="*/ 17 w 238"/>
                <a:gd name="T29" fmla="*/ 92 h 285"/>
                <a:gd name="T30" fmla="*/ 11 w 238"/>
                <a:gd name="T31" fmla="*/ 85 h 285"/>
                <a:gd name="T32" fmla="*/ 4 w 238"/>
                <a:gd name="T33" fmla="*/ 76 h 285"/>
                <a:gd name="T34" fmla="*/ 0 w 238"/>
                <a:gd name="T35" fmla="*/ 70 h 285"/>
                <a:gd name="T36" fmla="*/ 1 w 238"/>
                <a:gd name="T37" fmla="*/ 66 h 285"/>
                <a:gd name="T38" fmla="*/ 8 w 238"/>
                <a:gd name="T39" fmla="*/ 62 h 285"/>
                <a:gd name="T40" fmla="*/ 25 w 238"/>
                <a:gd name="T41" fmla="*/ 60 h 285"/>
                <a:gd name="T42" fmla="*/ 51 w 238"/>
                <a:gd name="T43" fmla="*/ 57 h 285"/>
                <a:gd name="T44" fmla="*/ 79 w 238"/>
                <a:gd name="T45" fmla="*/ 50 h 285"/>
                <a:gd name="T46" fmla="*/ 110 w 238"/>
                <a:gd name="T47" fmla="*/ 42 h 285"/>
                <a:gd name="T48" fmla="*/ 131 w 238"/>
                <a:gd name="T49" fmla="*/ 35 h 285"/>
                <a:gd name="T50" fmla="*/ 145 w 238"/>
                <a:gd name="T51" fmla="*/ 30 h 285"/>
                <a:gd name="T52" fmla="*/ 162 w 238"/>
                <a:gd name="T53" fmla="*/ 21 h 285"/>
                <a:gd name="T54" fmla="*/ 176 w 238"/>
                <a:gd name="T55" fmla="*/ 11 h 285"/>
                <a:gd name="T56" fmla="*/ 184 w 238"/>
                <a:gd name="T57" fmla="*/ 4 h 285"/>
                <a:gd name="T58" fmla="*/ 191 w 238"/>
                <a:gd name="T59" fmla="*/ 0 h 285"/>
                <a:gd name="T60" fmla="*/ 196 w 238"/>
                <a:gd name="T61" fmla="*/ 0 h 285"/>
                <a:gd name="T62" fmla="*/ 203 w 238"/>
                <a:gd name="T63" fmla="*/ 4 h 285"/>
                <a:gd name="T64" fmla="*/ 214 w 238"/>
                <a:gd name="T65" fmla="*/ 11 h 285"/>
                <a:gd name="T66" fmla="*/ 228 w 238"/>
                <a:gd name="T67" fmla="*/ 21 h 285"/>
                <a:gd name="T68" fmla="*/ 236 w 238"/>
                <a:gd name="T69" fmla="*/ 30 h 285"/>
                <a:gd name="T70" fmla="*/ 238 w 238"/>
                <a:gd name="T71" fmla="*/ 36 h 285"/>
                <a:gd name="T72" fmla="*/ 232 w 238"/>
                <a:gd name="T73" fmla="*/ 45 h 285"/>
                <a:gd name="T74" fmla="*/ 224 w 238"/>
                <a:gd name="T75" fmla="*/ 50 h 285"/>
                <a:gd name="T76" fmla="*/ 214 w 238"/>
                <a:gd name="T77" fmla="*/ 59 h 285"/>
                <a:gd name="T78" fmla="*/ 201 w 238"/>
                <a:gd name="T79" fmla="*/ 75 h 285"/>
                <a:gd name="T80" fmla="*/ 187 w 238"/>
                <a:gd name="T81" fmla="*/ 99 h 285"/>
                <a:gd name="T82" fmla="*/ 169 w 238"/>
                <a:gd name="T83" fmla="*/ 126 h 285"/>
                <a:gd name="T84" fmla="*/ 146 w 238"/>
                <a:gd name="T85" fmla="*/ 159 h 285"/>
                <a:gd name="T86" fmla="*/ 118 w 238"/>
                <a:gd name="T87" fmla="*/ 193 h 285"/>
                <a:gd name="T88" fmla="*/ 86 w 238"/>
                <a:gd name="T89" fmla="*/ 225 h 285"/>
                <a:gd name="T90" fmla="*/ 47 w 238"/>
                <a:gd name="T91" fmla="*/ 258 h 285"/>
                <a:gd name="T92" fmla="*/ 31 w 238"/>
                <a:gd name="T93" fmla="*/ 270 h 285"/>
                <a:gd name="T94" fmla="*/ 19 w 238"/>
                <a:gd name="T95" fmla="*/ 277 h 285"/>
                <a:gd name="T96" fmla="*/ 10 w 238"/>
                <a:gd name="T97" fmla="*/ 282 h 285"/>
                <a:gd name="T98" fmla="*/ 3 w 238"/>
                <a:gd name="T99" fmla="*/ 284 h 285"/>
                <a:gd name="T100" fmla="*/ 1 w 238"/>
                <a:gd name="T101" fmla="*/ 284 h 285"/>
                <a:gd name="T102" fmla="*/ 1 w 238"/>
                <a:gd name="T103" fmla="*/ 280 h 285"/>
                <a:gd name="T104" fmla="*/ 5 w 238"/>
                <a:gd name="T105" fmla="*/ 274 h 285"/>
                <a:gd name="T106" fmla="*/ 13 w 238"/>
                <a:gd name="T107" fmla="*/ 264 h 285"/>
                <a:gd name="T108" fmla="*/ 25 w 238"/>
                <a:gd name="T109" fmla="*/ 251 h 285"/>
                <a:gd name="T110" fmla="*/ 39 w 238"/>
                <a:gd name="T111" fmla="*/ 235 h 285"/>
                <a:gd name="T112" fmla="*/ 66 w 238"/>
                <a:gd name="T113" fmla="*/ 207 h 285"/>
                <a:gd name="T114" fmla="*/ 95 w 238"/>
                <a:gd name="T115" fmla="*/ 173 h 285"/>
                <a:gd name="T116" fmla="*/ 118 w 238"/>
                <a:gd name="T117" fmla="*/ 141 h 285"/>
                <a:gd name="T118" fmla="*/ 135 w 238"/>
                <a:gd name="T119" fmla="*/ 116 h 285"/>
                <a:gd name="T120" fmla="*/ 148 w 238"/>
                <a:gd name="T121" fmla="*/ 93 h 285"/>
                <a:gd name="T122" fmla="*/ 153 w 238"/>
                <a:gd name="T123" fmla="*/ 82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8" h="285">
                  <a:moveTo>
                    <a:pt x="153" y="82"/>
                  </a:moveTo>
                  <a:lnTo>
                    <a:pt x="157" y="76"/>
                  </a:lnTo>
                  <a:lnTo>
                    <a:pt x="159" y="71"/>
                  </a:lnTo>
                  <a:lnTo>
                    <a:pt x="160" y="67"/>
                  </a:lnTo>
                  <a:lnTo>
                    <a:pt x="162" y="63"/>
                  </a:lnTo>
                  <a:lnTo>
                    <a:pt x="162" y="60"/>
                  </a:lnTo>
                  <a:lnTo>
                    <a:pt x="162" y="58"/>
                  </a:lnTo>
                  <a:lnTo>
                    <a:pt x="162" y="57"/>
                  </a:lnTo>
                  <a:lnTo>
                    <a:pt x="162" y="54"/>
                  </a:lnTo>
                  <a:lnTo>
                    <a:pt x="161" y="54"/>
                  </a:lnTo>
                  <a:lnTo>
                    <a:pt x="160" y="54"/>
                  </a:lnTo>
                  <a:lnTo>
                    <a:pt x="159" y="54"/>
                  </a:lnTo>
                  <a:lnTo>
                    <a:pt x="157" y="54"/>
                  </a:lnTo>
                  <a:lnTo>
                    <a:pt x="154" y="55"/>
                  </a:lnTo>
                  <a:lnTo>
                    <a:pt x="151" y="55"/>
                  </a:lnTo>
                  <a:lnTo>
                    <a:pt x="148" y="57"/>
                  </a:lnTo>
                  <a:lnTo>
                    <a:pt x="144" y="58"/>
                  </a:lnTo>
                  <a:lnTo>
                    <a:pt x="140" y="59"/>
                  </a:lnTo>
                  <a:lnTo>
                    <a:pt x="135" y="61"/>
                  </a:lnTo>
                  <a:lnTo>
                    <a:pt x="130" y="62"/>
                  </a:lnTo>
                  <a:lnTo>
                    <a:pt x="125" y="65"/>
                  </a:lnTo>
                  <a:lnTo>
                    <a:pt x="119" y="67"/>
                  </a:lnTo>
                  <a:lnTo>
                    <a:pt x="113" y="69"/>
                  </a:lnTo>
                  <a:lnTo>
                    <a:pt x="106" y="71"/>
                  </a:lnTo>
                  <a:lnTo>
                    <a:pt x="99" y="74"/>
                  </a:lnTo>
                  <a:lnTo>
                    <a:pt x="91" y="76"/>
                  </a:lnTo>
                  <a:lnTo>
                    <a:pt x="84" y="78"/>
                  </a:lnTo>
                  <a:lnTo>
                    <a:pt x="78" y="81"/>
                  </a:lnTo>
                  <a:lnTo>
                    <a:pt x="72" y="83"/>
                  </a:lnTo>
                  <a:lnTo>
                    <a:pt x="66" y="85"/>
                  </a:lnTo>
                  <a:lnTo>
                    <a:pt x="60" y="86"/>
                  </a:lnTo>
                  <a:lnTo>
                    <a:pt x="56" y="89"/>
                  </a:lnTo>
                  <a:lnTo>
                    <a:pt x="51" y="90"/>
                  </a:lnTo>
                  <a:lnTo>
                    <a:pt x="47" y="91"/>
                  </a:lnTo>
                  <a:lnTo>
                    <a:pt x="43" y="92"/>
                  </a:lnTo>
                  <a:lnTo>
                    <a:pt x="40" y="93"/>
                  </a:lnTo>
                  <a:lnTo>
                    <a:pt x="36" y="94"/>
                  </a:lnTo>
                  <a:lnTo>
                    <a:pt x="34" y="94"/>
                  </a:lnTo>
                  <a:lnTo>
                    <a:pt x="32" y="95"/>
                  </a:lnTo>
                  <a:lnTo>
                    <a:pt x="29" y="95"/>
                  </a:lnTo>
                  <a:lnTo>
                    <a:pt x="28" y="95"/>
                  </a:lnTo>
                  <a:lnTo>
                    <a:pt x="25" y="95"/>
                  </a:lnTo>
                  <a:lnTo>
                    <a:pt x="23" y="94"/>
                  </a:lnTo>
                  <a:lnTo>
                    <a:pt x="19" y="93"/>
                  </a:lnTo>
                  <a:lnTo>
                    <a:pt x="17" y="92"/>
                  </a:lnTo>
                  <a:lnTo>
                    <a:pt x="15" y="90"/>
                  </a:lnTo>
                  <a:lnTo>
                    <a:pt x="13" y="87"/>
                  </a:lnTo>
                  <a:lnTo>
                    <a:pt x="11" y="85"/>
                  </a:lnTo>
                  <a:lnTo>
                    <a:pt x="9" y="82"/>
                  </a:lnTo>
                  <a:lnTo>
                    <a:pt x="6" y="79"/>
                  </a:lnTo>
                  <a:lnTo>
                    <a:pt x="4" y="76"/>
                  </a:lnTo>
                  <a:lnTo>
                    <a:pt x="2" y="74"/>
                  </a:lnTo>
                  <a:lnTo>
                    <a:pt x="1" y="71"/>
                  </a:lnTo>
                  <a:lnTo>
                    <a:pt x="0" y="70"/>
                  </a:lnTo>
                  <a:lnTo>
                    <a:pt x="0" y="68"/>
                  </a:lnTo>
                  <a:lnTo>
                    <a:pt x="0" y="67"/>
                  </a:lnTo>
                  <a:lnTo>
                    <a:pt x="1" y="66"/>
                  </a:lnTo>
                  <a:lnTo>
                    <a:pt x="2" y="65"/>
                  </a:lnTo>
                  <a:lnTo>
                    <a:pt x="4" y="63"/>
                  </a:lnTo>
                  <a:lnTo>
                    <a:pt x="8" y="62"/>
                  </a:lnTo>
                  <a:lnTo>
                    <a:pt x="13" y="61"/>
                  </a:lnTo>
                  <a:lnTo>
                    <a:pt x="18" y="60"/>
                  </a:lnTo>
                  <a:lnTo>
                    <a:pt x="25" y="60"/>
                  </a:lnTo>
                  <a:lnTo>
                    <a:pt x="33" y="59"/>
                  </a:lnTo>
                  <a:lnTo>
                    <a:pt x="42" y="58"/>
                  </a:lnTo>
                  <a:lnTo>
                    <a:pt x="51" y="57"/>
                  </a:lnTo>
                  <a:lnTo>
                    <a:pt x="60" y="54"/>
                  </a:lnTo>
                  <a:lnTo>
                    <a:pt x="70" y="52"/>
                  </a:lnTo>
                  <a:lnTo>
                    <a:pt x="79" y="50"/>
                  </a:lnTo>
                  <a:lnTo>
                    <a:pt x="89" y="47"/>
                  </a:lnTo>
                  <a:lnTo>
                    <a:pt x="99" y="44"/>
                  </a:lnTo>
                  <a:lnTo>
                    <a:pt x="110" y="42"/>
                  </a:lnTo>
                  <a:lnTo>
                    <a:pt x="121" y="38"/>
                  </a:lnTo>
                  <a:lnTo>
                    <a:pt x="127" y="37"/>
                  </a:lnTo>
                  <a:lnTo>
                    <a:pt x="131" y="35"/>
                  </a:lnTo>
                  <a:lnTo>
                    <a:pt x="136" y="34"/>
                  </a:lnTo>
                  <a:lnTo>
                    <a:pt x="141" y="31"/>
                  </a:lnTo>
                  <a:lnTo>
                    <a:pt x="145" y="30"/>
                  </a:lnTo>
                  <a:lnTo>
                    <a:pt x="150" y="28"/>
                  </a:lnTo>
                  <a:lnTo>
                    <a:pt x="157" y="24"/>
                  </a:lnTo>
                  <a:lnTo>
                    <a:pt x="162" y="21"/>
                  </a:lnTo>
                  <a:lnTo>
                    <a:pt x="168" y="18"/>
                  </a:lnTo>
                  <a:lnTo>
                    <a:pt x="173" y="14"/>
                  </a:lnTo>
                  <a:lnTo>
                    <a:pt x="176" y="11"/>
                  </a:lnTo>
                  <a:lnTo>
                    <a:pt x="178" y="8"/>
                  </a:lnTo>
                  <a:lnTo>
                    <a:pt x="181" y="6"/>
                  </a:lnTo>
                  <a:lnTo>
                    <a:pt x="184" y="4"/>
                  </a:lnTo>
                  <a:lnTo>
                    <a:pt x="187" y="3"/>
                  </a:lnTo>
                  <a:lnTo>
                    <a:pt x="189" y="1"/>
                  </a:lnTo>
                  <a:lnTo>
                    <a:pt x="191" y="0"/>
                  </a:lnTo>
                  <a:lnTo>
                    <a:pt x="192" y="0"/>
                  </a:lnTo>
                  <a:lnTo>
                    <a:pt x="195" y="0"/>
                  </a:lnTo>
                  <a:lnTo>
                    <a:pt x="196" y="0"/>
                  </a:lnTo>
                  <a:lnTo>
                    <a:pt x="198" y="1"/>
                  </a:lnTo>
                  <a:lnTo>
                    <a:pt x="200" y="3"/>
                  </a:lnTo>
                  <a:lnTo>
                    <a:pt x="203" y="4"/>
                  </a:lnTo>
                  <a:lnTo>
                    <a:pt x="206" y="6"/>
                  </a:lnTo>
                  <a:lnTo>
                    <a:pt x="211" y="8"/>
                  </a:lnTo>
                  <a:lnTo>
                    <a:pt x="214" y="11"/>
                  </a:lnTo>
                  <a:lnTo>
                    <a:pt x="220" y="14"/>
                  </a:lnTo>
                  <a:lnTo>
                    <a:pt x="224" y="18"/>
                  </a:lnTo>
                  <a:lnTo>
                    <a:pt x="228" y="21"/>
                  </a:lnTo>
                  <a:lnTo>
                    <a:pt x="231" y="24"/>
                  </a:lnTo>
                  <a:lnTo>
                    <a:pt x="234" y="28"/>
                  </a:lnTo>
                  <a:lnTo>
                    <a:pt x="236" y="30"/>
                  </a:lnTo>
                  <a:lnTo>
                    <a:pt x="237" y="32"/>
                  </a:lnTo>
                  <a:lnTo>
                    <a:pt x="238" y="35"/>
                  </a:lnTo>
                  <a:lnTo>
                    <a:pt x="238" y="36"/>
                  </a:lnTo>
                  <a:lnTo>
                    <a:pt x="237" y="39"/>
                  </a:lnTo>
                  <a:lnTo>
                    <a:pt x="234" y="44"/>
                  </a:lnTo>
                  <a:lnTo>
                    <a:pt x="232" y="45"/>
                  </a:lnTo>
                  <a:lnTo>
                    <a:pt x="230" y="46"/>
                  </a:lnTo>
                  <a:lnTo>
                    <a:pt x="228" y="48"/>
                  </a:lnTo>
                  <a:lnTo>
                    <a:pt x="224" y="50"/>
                  </a:lnTo>
                  <a:lnTo>
                    <a:pt x="222" y="52"/>
                  </a:lnTo>
                  <a:lnTo>
                    <a:pt x="219" y="55"/>
                  </a:lnTo>
                  <a:lnTo>
                    <a:pt x="214" y="59"/>
                  </a:lnTo>
                  <a:lnTo>
                    <a:pt x="211" y="63"/>
                  </a:lnTo>
                  <a:lnTo>
                    <a:pt x="206" y="69"/>
                  </a:lnTo>
                  <a:lnTo>
                    <a:pt x="201" y="75"/>
                  </a:lnTo>
                  <a:lnTo>
                    <a:pt x="197" y="82"/>
                  </a:lnTo>
                  <a:lnTo>
                    <a:pt x="192" y="90"/>
                  </a:lnTo>
                  <a:lnTo>
                    <a:pt x="187" y="99"/>
                  </a:lnTo>
                  <a:lnTo>
                    <a:pt x="181" y="107"/>
                  </a:lnTo>
                  <a:lnTo>
                    <a:pt x="175" y="117"/>
                  </a:lnTo>
                  <a:lnTo>
                    <a:pt x="169" y="126"/>
                  </a:lnTo>
                  <a:lnTo>
                    <a:pt x="161" y="137"/>
                  </a:lnTo>
                  <a:lnTo>
                    <a:pt x="154" y="147"/>
                  </a:lnTo>
                  <a:lnTo>
                    <a:pt x="146" y="159"/>
                  </a:lnTo>
                  <a:lnTo>
                    <a:pt x="137" y="169"/>
                  </a:lnTo>
                  <a:lnTo>
                    <a:pt x="128" y="182"/>
                  </a:lnTo>
                  <a:lnTo>
                    <a:pt x="118" y="193"/>
                  </a:lnTo>
                  <a:lnTo>
                    <a:pt x="107" y="204"/>
                  </a:lnTo>
                  <a:lnTo>
                    <a:pt x="97" y="215"/>
                  </a:lnTo>
                  <a:lnTo>
                    <a:pt x="86" y="225"/>
                  </a:lnTo>
                  <a:lnTo>
                    <a:pt x="75" y="234"/>
                  </a:lnTo>
                  <a:lnTo>
                    <a:pt x="52" y="254"/>
                  </a:lnTo>
                  <a:lnTo>
                    <a:pt x="47" y="258"/>
                  </a:lnTo>
                  <a:lnTo>
                    <a:pt x="41" y="262"/>
                  </a:lnTo>
                  <a:lnTo>
                    <a:pt x="36" y="266"/>
                  </a:lnTo>
                  <a:lnTo>
                    <a:pt x="31" y="270"/>
                  </a:lnTo>
                  <a:lnTo>
                    <a:pt x="27" y="272"/>
                  </a:lnTo>
                  <a:lnTo>
                    <a:pt x="23" y="274"/>
                  </a:lnTo>
                  <a:lnTo>
                    <a:pt x="19" y="277"/>
                  </a:lnTo>
                  <a:lnTo>
                    <a:pt x="16" y="279"/>
                  </a:lnTo>
                  <a:lnTo>
                    <a:pt x="12" y="280"/>
                  </a:lnTo>
                  <a:lnTo>
                    <a:pt x="10" y="282"/>
                  </a:lnTo>
                  <a:lnTo>
                    <a:pt x="8" y="282"/>
                  </a:lnTo>
                  <a:lnTo>
                    <a:pt x="5" y="284"/>
                  </a:lnTo>
                  <a:lnTo>
                    <a:pt x="3" y="284"/>
                  </a:lnTo>
                  <a:lnTo>
                    <a:pt x="2" y="285"/>
                  </a:lnTo>
                  <a:lnTo>
                    <a:pt x="1" y="284"/>
                  </a:lnTo>
                  <a:lnTo>
                    <a:pt x="1" y="284"/>
                  </a:lnTo>
                  <a:lnTo>
                    <a:pt x="1" y="282"/>
                  </a:lnTo>
                  <a:lnTo>
                    <a:pt x="1" y="282"/>
                  </a:lnTo>
                  <a:lnTo>
                    <a:pt x="1" y="280"/>
                  </a:lnTo>
                  <a:lnTo>
                    <a:pt x="2" y="279"/>
                  </a:lnTo>
                  <a:lnTo>
                    <a:pt x="3" y="277"/>
                  </a:lnTo>
                  <a:lnTo>
                    <a:pt x="5" y="274"/>
                  </a:lnTo>
                  <a:lnTo>
                    <a:pt x="8" y="271"/>
                  </a:lnTo>
                  <a:lnTo>
                    <a:pt x="10" y="268"/>
                  </a:lnTo>
                  <a:lnTo>
                    <a:pt x="13" y="264"/>
                  </a:lnTo>
                  <a:lnTo>
                    <a:pt x="17" y="261"/>
                  </a:lnTo>
                  <a:lnTo>
                    <a:pt x="20" y="256"/>
                  </a:lnTo>
                  <a:lnTo>
                    <a:pt x="25" y="251"/>
                  </a:lnTo>
                  <a:lnTo>
                    <a:pt x="29" y="246"/>
                  </a:lnTo>
                  <a:lnTo>
                    <a:pt x="34" y="241"/>
                  </a:lnTo>
                  <a:lnTo>
                    <a:pt x="39" y="235"/>
                  </a:lnTo>
                  <a:lnTo>
                    <a:pt x="44" y="230"/>
                  </a:lnTo>
                  <a:lnTo>
                    <a:pt x="56" y="218"/>
                  </a:lnTo>
                  <a:lnTo>
                    <a:pt x="66" y="207"/>
                  </a:lnTo>
                  <a:lnTo>
                    <a:pt x="75" y="195"/>
                  </a:lnTo>
                  <a:lnTo>
                    <a:pt x="86" y="185"/>
                  </a:lnTo>
                  <a:lnTo>
                    <a:pt x="95" y="173"/>
                  </a:lnTo>
                  <a:lnTo>
                    <a:pt x="103" y="163"/>
                  </a:lnTo>
                  <a:lnTo>
                    <a:pt x="111" y="153"/>
                  </a:lnTo>
                  <a:lnTo>
                    <a:pt x="118" y="141"/>
                  </a:lnTo>
                  <a:lnTo>
                    <a:pt x="123" y="133"/>
                  </a:lnTo>
                  <a:lnTo>
                    <a:pt x="129" y="124"/>
                  </a:lnTo>
                  <a:lnTo>
                    <a:pt x="135" y="116"/>
                  </a:lnTo>
                  <a:lnTo>
                    <a:pt x="140" y="108"/>
                  </a:lnTo>
                  <a:lnTo>
                    <a:pt x="143" y="100"/>
                  </a:lnTo>
                  <a:lnTo>
                    <a:pt x="148" y="93"/>
                  </a:lnTo>
                  <a:lnTo>
                    <a:pt x="151" y="87"/>
                  </a:lnTo>
                  <a:lnTo>
                    <a:pt x="153" y="82"/>
                  </a:lnTo>
                  <a:lnTo>
                    <a:pt x="153" y="8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44"/>
            <p:cNvSpPr/>
            <p:nvPr/>
          </p:nvSpPr>
          <p:spPr bwMode="auto">
            <a:xfrm>
              <a:off x="3908425" y="1449388"/>
              <a:ext cx="60325" cy="471487"/>
            </a:xfrm>
            <a:custGeom>
              <a:avLst/>
              <a:gdLst>
                <a:gd name="T0" fmla="*/ 33 w 38"/>
                <a:gd name="T1" fmla="*/ 26 h 297"/>
                <a:gd name="T2" fmla="*/ 34 w 38"/>
                <a:gd name="T3" fmla="*/ 31 h 297"/>
                <a:gd name="T4" fmla="*/ 35 w 38"/>
                <a:gd name="T5" fmla="*/ 38 h 297"/>
                <a:gd name="T6" fmla="*/ 35 w 38"/>
                <a:gd name="T7" fmla="*/ 47 h 297"/>
                <a:gd name="T8" fmla="*/ 37 w 38"/>
                <a:gd name="T9" fmla="*/ 57 h 297"/>
                <a:gd name="T10" fmla="*/ 38 w 38"/>
                <a:gd name="T11" fmla="*/ 70 h 297"/>
                <a:gd name="T12" fmla="*/ 38 w 38"/>
                <a:gd name="T13" fmla="*/ 85 h 297"/>
                <a:gd name="T14" fmla="*/ 38 w 38"/>
                <a:gd name="T15" fmla="*/ 102 h 297"/>
                <a:gd name="T16" fmla="*/ 38 w 38"/>
                <a:gd name="T17" fmla="*/ 131 h 297"/>
                <a:gd name="T18" fmla="*/ 38 w 38"/>
                <a:gd name="T19" fmla="*/ 166 h 297"/>
                <a:gd name="T20" fmla="*/ 38 w 38"/>
                <a:gd name="T21" fmla="*/ 200 h 297"/>
                <a:gd name="T22" fmla="*/ 37 w 38"/>
                <a:gd name="T23" fmla="*/ 228 h 297"/>
                <a:gd name="T24" fmla="*/ 34 w 38"/>
                <a:gd name="T25" fmla="*/ 249 h 297"/>
                <a:gd name="T26" fmla="*/ 33 w 38"/>
                <a:gd name="T27" fmla="*/ 260 h 297"/>
                <a:gd name="T28" fmla="*/ 32 w 38"/>
                <a:gd name="T29" fmla="*/ 271 h 297"/>
                <a:gd name="T30" fmla="*/ 31 w 38"/>
                <a:gd name="T31" fmla="*/ 280 h 297"/>
                <a:gd name="T32" fmla="*/ 30 w 38"/>
                <a:gd name="T33" fmla="*/ 287 h 297"/>
                <a:gd name="T34" fmla="*/ 29 w 38"/>
                <a:gd name="T35" fmla="*/ 291 h 297"/>
                <a:gd name="T36" fmla="*/ 27 w 38"/>
                <a:gd name="T37" fmla="*/ 295 h 297"/>
                <a:gd name="T38" fmla="*/ 25 w 38"/>
                <a:gd name="T39" fmla="*/ 297 h 297"/>
                <a:gd name="T40" fmla="*/ 22 w 38"/>
                <a:gd name="T41" fmla="*/ 297 h 297"/>
                <a:gd name="T42" fmla="*/ 18 w 38"/>
                <a:gd name="T43" fmla="*/ 294 h 297"/>
                <a:gd name="T44" fmla="*/ 14 w 38"/>
                <a:gd name="T45" fmla="*/ 288 h 297"/>
                <a:gd name="T46" fmla="*/ 10 w 38"/>
                <a:gd name="T47" fmla="*/ 280 h 297"/>
                <a:gd name="T48" fmla="*/ 6 w 38"/>
                <a:gd name="T49" fmla="*/ 270 h 297"/>
                <a:gd name="T50" fmla="*/ 3 w 38"/>
                <a:gd name="T51" fmla="*/ 259 h 297"/>
                <a:gd name="T52" fmla="*/ 1 w 38"/>
                <a:gd name="T53" fmla="*/ 251 h 297"/>
                <a:gd name="T54" fmla="*/ 0 w 38"/>
                <a:gd name="T55" fmla="*/ 247 h 297"/>
                <a:gd name="T56" fmla="*/ 0 w 38"/>
                <a:gd name="T57" fmla="*/ 244 h 297"/>
                <a:gd name="T58" fmla="*/ 0 w 38"/>
                <a:gd name="T59" fmla="*/ 242 h 297"/>
                <a:gd name="T60" fmla="*/ 1 w 38"/>
                <a:gd name="T61" fmla="*/ 236 h 297"/>
                <a:gd name="T62" fmla="*/ 2 w 38"/>
                <a:gd name="T63" fmla="*/ 226 h 297"/>
                <a:gd name="T64" fmla="*/ 5 w 38"/>
                <a:gd name="T65" fmla="*/ 210 h 297"/>
                <a:gd name="T66" fmla="*/ 6 w 38"/>
                <a:gd name="T67" fmla="*/ 192 h 297"/>
                <a:gd name="T68" fmla="*/ 8 w 38"/>
                <a:gd name="T69" fmla="*/ 171 h 297"/>
                <a:gd name="T70" fmla="*/ 9 w 38"/>
                <a:gd name="T71" fmla="*/ 146 h 297"/>
                <a:gd name="T72" fmla="*/ 10 w 38"/>
                <a:gd name="T73" fmla="*/ 118 h 297"/>
                <a:gd name="T74" fmla="*/ 10 w 38"/>
                <a:gd name="T75" fmla="*/ 88 h 297"/>
                <a:gd name="T76" fmla="*/ 10 w 38"/>
                <a:gd name="T77" fmla="*/ 61 h 297"/>
                <a:gd name="T78" fmla="*/ 10 w 38"/>
                <a:gd name="T79" fmla="*/ 36 h 297"/>
                <a:gd name="T80" fmla="*/ 9 w 38"/>
                <a:gd name="T81" fmla="*/ 11 h 297"/>
                <a:gd name="T82" fmla="*/ 13 w 38"/>
                <a:gd name="T83" fmla="*/ 3 h 297"/>
                <a:gd name="T84" fmla="*/ 21 w 38"/>
                <a:gd name="T85" fmla="*/ 9 h 297"/>
                <a:gd name="T86" fmla="*/ 27 w 38"/>
                <a:gd name="T87" fmla="*/ 15 h 297"/>
                <a:gd name="T88" fmla="*/ 31 w 38"/>
                <a:gd name="T89" fmla="*/ 22 h 297"/>
                <a:gd name="T90" fmla="*/ 32 w 38"/>
                <a:gd name="T91" fmla="*/ 24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8" h="297">
                  <a:moveTo>
                    <a:pt x="32" y="24"/>
                  </a:moveTo>
                  <a:lnTo>
                    <a:pt x="33" y="26"/>
                  </a:lnTo>
                  <a:lnTo>
                    <a:pt x="33" y="29"/>
                  </a:lnTo>
                  <a:lnTo>
                    <a:pt x="34" y="31"/>
                  </a:lnTo>
                  <a:lnTo>
                    <a:pt x="34" y="34"/>
                  </a:lnTo>
                  <a:lnTo>
                    <a:pt x="35" y="38"/>
                  </a:lnTo>
                  <a:lnTo>
                    <a:pt x="35" y="42"/>
                  </a:lnTo>
                  <a:lnTo>
                    <a:pt x="35" y="47"/>
                  </a:lnTo>
                  <a:lnTo>
                    <a:pt x="37" y="52"/>
                  </a:lnTo>
                  <a:lnTo>
                    <a:pt x="37" y="57"/>
                  </a:lnTo>
                  <a:lnTo>
                    <a:pt x="37" y="63"/>
                  </a:lnTo>
                  <a:lnTo>
                    <a:pt x="38" y="70"/>
                  </a:lnTo>
                  <a:lnTo>
                    <a:pt x="38" y="77"/>
                  </a:lnTo>
                  <a:lnTo>
                    <a:pt x="38" y="85"/>
                  </a:lnTo>
                  <a:lnTo>
                    <a:pt x="38" y="93"/>
                  </a:lnTo>
                  <a:lnTo>
                    <a:pt x="38" y="102"/>
                  </a:lnTo>
                  <a:lnTo>
                    <a:pt x="38" y="111"/>
                  </a:lnTo>
                  <a:lnTo>
                    <a:pt x="38" y="131"/>
                  </a:lnTo>
                  <a:lnTo>
                    <a:pt x="38" y="149"/>
                  </a:lnTo>
                  <a:lnTo>
                    <a:pt x="38" y="166"/>
                  </a:lnTo>
                  <a:lnTo>
                    <a:pt x="38" y="184"/>
                  </a:lnTo>
                  <a:lnTo>
                    <a:pt x="38" y="200"/>
                  </a:lnTo>
                  <a:lnTo>
                    <a:pt x="37" y="214"/>
                  </a:lnTo>
                  <a:lnTo>
                    <a:pt x="37" y="228"/>
                  </a:lnTo>
                  <a:lnTo>
                    <a:pt x="35" y="242"/>
                  </a:lnTo>
                  <a:lnTo>
                    <a:pt x="34" y="249"/>
                  </a:lnTo>
                  <a:lnTo>
                    <a:pt x="34" y="255"/>
                  </a:lnTo>
                  <a:lnTo>
                    <a:pt x="33" y="260"/>
                  </a:lnTo>
                  <a:lnTo>
                    <a:pt x="33" y="266"/>
                  </a:lnTo>
                  <a:lnTo>
                    <a:pt x="32" y="271"/>
                  </a:lnTo>
                  <a:lnTo>
                    <a:pt x="32" y="275"/>
                  </a:lnTo>
                  <a:lnTo>
                    <a:pt x="31" y="280"/>
                  </a:lnTo>
                  <a:lnTo>
                    <a:pt x="31" y="283"/>
                  </a:lnTo>
                  <a:lnTo>
                    <a:pt x="30" y="287"/>
                  </a:lnTo>
                  <a:lnTo>
                    <a:pt x="30" y="289"/>
                  </a:lnTo>
                  <a:lnTo>
                    <a:pt x="29" y="291"/>
                  </a:lnTo>
                  <a:lnTo>
                    <a:pt x="27" y="294"/>
                  </a:lnTo>
                  <a:lnTo>
                    <a:pt x="27" y="295"/>
                  </a:lnTo>
                  <a:lnTo>
                    <a:pt x="26" y="296"/>
                  </a:lnTo>
                  <a:lnTo>
                    <a:pt x="25" y="297"/>
                  </a:lnTo>
                  <a:lnTo>
                    <a:pt x="24" y="297"/>
                  </a:lnTo>
                  <a:lnTo>
                    <a:pt x="22" y="297"/>
                  </a:lnTo>
                  <a:lnTo>
                    <a:pt x="21" y="296"/>
                  </a:lnTo>
                  <a:lnTo>
                    <a:pt x="18" y="294"/>
                  </a:lnTo>
                  <a:lnTo>
                    <a:pt x="16" y="291"/>
                  </a:lnTo>
                  <a:lnTo>
                    <a:pt x="14" y="288"/>
                  </a:lnTo>
                  <a:lnTo>
                    <a:pt x="11" y="284"/>
                  </a:lnTo>
                  <a:lnTo>
                    <a:pt x="10" y="280"/>
                  </a:lnTo>
                  <a:lnTo>
                    <a:pt x="8" y="275"/>
                  </a:lnTo>
                  <a:lnTo>
                    <a:pt x="6" y="270"/>
                  </a:lnTo>
                  <a:lnTo>
                    <a:pt x="5" y="264"/>
                  </a:lnTo>
                  <a:lnTo>
                    <a:pt x="3" y="259"/>
                  </a:lnTo>
                  <a:lnTo>
                    <a:pt x="2" y="255"/>
                  </a:lnTo>
                  <a:lnTo>
                    <a:pt x="1" y="251"/>
                  </a:lnTo>
                  <a:lnTo>
                    <a:pt x="0" y="249"/>
                  </a:lnTo>
                  <a:lnTo>
                    <a:pt x="0" y="247"/>
                  </a:lnTo>
                  <a:lnTo>
                    <a:pt x="0" y="245"/>
                  </a:lnTo>
                  <a:lnTo>
                    <a:pt x="0" y="244"/>
                  </a:lnTo>
                  <a:lnTo>
                    <a:pt x="0" y="243"/>
                  </a:lnTo>
                  <a:lnTo>
                    <a:pt x="0" y="242"/>
                  </a:lnTo>
                  <a:lnTo>
                    <a:pt x="0" y="241"/>
                  </a:lnTo>
                  <a:lnTo>
                    <a:pt x="1" y="236"/>
                  </a:lnTo>
                  <a:lnTo>
                    <a:pt x="1" y="232"/>
                  </a:lnTo>
                  <a:lnTo>
                    <a:pt x="2" y="226"/>
                  </a:lnTo>
                  <a:lnTo>
                    <a:pt x="3" y="218"/>
                  </a:lnTo>
                  <a:lnTo>
                    <a:pt x="5" y="210"/>
                  </a:lnTo>
                  <a:lnTo>
                    <a:pt x="5" y="202"/>
                  </a:lnTo>
                  <a:lnTo>
                    <a:pt x="6" y="192"/>
                  </a:lnTo>
                  <a:lnTo>
                    <a:pt x="7" y="181"/>
                  </a:lnTo>
                  <a:lnTo>
                    <a:pt x="8" y="171"/>
                  </a:lnTo>
                  <a:lnTo>
                    <a:pt x="9" y="158"/>
                  </a:lnTo>
                  <a:lnTo>
                    <a:pt x="9" y="146"/>
                  </a:lnTo>
                  <a:lnTo>
                    <a:pt x="10" y="133"/>
                  </a:lnTo>
                  <a:lnTo>
                    <a:pt x="10" y="118"/>
                  </a:lnTo>
                  <a:lnTo>
                    <a:pt x="10" y="103"/>
                  </a:lnTo>
                  <a:lnTo>
                    <a:pt x="10" y="88"/>
                  </a:lnTo>
                  <a:lnTo>
                    <a:pt x="10" y="75"/>
                  </a:lnTo>
                  <a:lnTo>
                    <a:pt x="10" y="61"/>
                  </a:lnTo>
                  <a:lnTo>
                    <a:pt x="10" y="47"/>
                  </a:lnTo>
                  <a:lnTo>
                    <a:pt x="10" y="36"/>
                  </a:lnTo>
                  <a:lnTo>
                    <a:pt x="9" y="23"/>
                  </a:lnTo>
                  <a:lnTo>
                    <a:pt x="9" y="11"/>
                  </a:lnTo>
                  <a:lnTo>
                    <a:pt x="8" y="0"/>
                  </a:lnTo>
                  <a:lnTo>
                    <a:pt x="13" y="3"/>
                  </a:lnTo>
                  <a:lnTo>
                    <a:pt x="17" y="6"/>
                  </a:lnTo>
                  <a:lnTo>
                    <a:pt x="21" y="9"/>
                  </a:lnTo>
                  <a:lnTo>
                    <a:pt x="24" y="13"/>
                  </a:lnTo>
                  <a:lnTo>
                    <a:pt x="27" y="15"/>
                  </a:lnTo>
                  <a:lnTo>
                    <a:pt x="30" y="18"/>
                  </a:lnTo>
                  <a:lnTo>
                    <a:pt x="31" y="22"/>
                  </a:lnTo>
                  <a:lnTo>
                    <a:pt x="32" y="24"/>
                  </a:lnTo>
                  <a:lnTo>
                    <a:pt x="32" y="24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45"/>
            <p:cNvSpPr/>
            <p:nvPr/>
          </p:nvSpPr>
          <p:spPr bwMode="auto">
            <a:xfrm>
              <a:off x="3994150" y="1441450"/>
              <a:ext cx="104775" cy="123825"/>
            </a:xfrm>
            <a:custGeom>
              <a:avLst/>
              <a:gdLst>
                <a:gd name="T0" fmla="*/ 23 w 66"/>
                <a:gd name="T1" fmla="*/ 37 h 78"/>
                <a:gd name="T2" fmla="*/ 24 w 66"/>
                <a:gd name="T3" fmla="*/ 34 h 78"/>
                <a:gd name="T4" fmla="*/ 25 w 66"/>
                <a:gd name="T5" fmla="*/ 30 h 78"/>
                <a:gd name="T6" fmla="*/ 26 w 66"/>
                <a:gd name="T7" fmla="*/ 27 h 78"/>
                <a:gd name="T8" fmla="*/ 26 w 66"/>
                <a:gd name="T9" fmla="*/ 23 h 78"/>
                <a:gd name="T10" fmla="*/ 26 w 66"/>
                <a:gd name="T11" fmla="*/ 20 h 78"/>
                <a:gd name="T12" fmla="*/ 26 w 66"/>
                <a:gd name="T13" fmla="*/ 18 h 78"/>
                <a:gd name="T14" fmla="*/ 26 w 66"/>
                <a:gd name="T15" fmla="*/ 15 h 78"/>
                <a:gd name="T16" fmla="*/ 25 w 66"/>
                <a:gd name="T17" fmla="*/ 13 h 78"/>
                <a:gd name="T18" fmla="*/ 24 w 66"/>
                <a:gd name="T19" fmla="*/ 10 h 78"/>
                <a:gd name="T20" fmla="*/ 23 w 66"/>
                <a:gd name="T21" fmla="*/ 6 h 78"/>
                <a:gd name="T22" fmla="*/ 24 w 66"/>
                <a:gd name="T23" fmla="*/ 4 h 78"/>
                <a:gd name="T24" fmla="*/ 25 w 66"/>
                <a:gd name="T25" fmla="*/ 2 h 78"/>
                <a:gd name="T26" fmla="*/ 26 w 66"/>
                <a:gd name="T27" fmla="*/ 2 h 78"/>
                <a:gd name="T28" fmla="*/ 28 w 66"/>
                <a:gd name="T29" fmla="*/ 0 h 78"/>
                <a:gd name="T30" fmla="*/ 31 w 66"/>
                <a:gd name="T31" fmla="*/ 2 h 78"/>
                <a:gd name="T32" fmla="*/ 33 w 66"/>
                <a:gd name="T33" fmla="*/ 2 h 78"/>
                <a:gd name="T34" fmla="*/ 35 w 66"/>
                <a:gd name="T35" fmla="*/ 2 h 78"/>
                <a:gd name="T36" fmla="*/ 39 w 66"/>
                <a:gd name="T37" fmla="*/ 3 h 78"/>
                <a:gd name="T38" fmla="*/ 43 w 66"/>
                <a:gd name="T39" fmla="*/ 4 h 78"/>
                <a:gd name="T40" fmla="*/ 47 w 66"/>
                <a:gd name="T41" fmla="*/ 5 h 78"/>
                <a:gd name="T42" fmla="*/ 50 w 66"/>
                <a:gd name="T43" fmla="*/ 7 h 78"/>
                <a:gd name="T44" fmla="*/ 54 w 66"/>
                <a:gd name="T45" fmla="*/ 8 h 78"/>
                <a:gd name="T46" fmla="*/ 57 w 66"/>
                <a:gd name="T47" fmla="*/ 11 h 78"/>
                <a:gd name="T48" fmla="*/ 59 w 66"/>
                <a:gd name="T49" fmla="*/ 13 h 78"/>
                <a:gd name="T50" fmla="*/ 62 w 66"/>
                <a:gd name="T51" fmla="*/ 15 h 78"/>
                <a:gd name="T52" fmla="*/ 63 w 66"/>
                <a:gd name="T53" fmla="*/ 18 h 78"/>
                <a:gd name="T54" fmla="*/ 65 w 66"/>
                <a:gd name="T55" fmla="*/ 19 h 78"/>
                <a:gd name="T56" fmla="*/ 66 w 66"/>
                <a:gd name="T57" fmla="*/ 21 h 78"/>
                <a:gd name="T58" fmla="*/ 66 w 66"/>
                <a:gd name="T59" fmla="*/ 23 h 78"/>
                <a:gd name="T60" fmla="*/ 65 w 66"/>
                <a:gd name="T61" fmla="*/ 25 h 78"/>
                <a:gd name="T62" fmla="*/ 64 w 66"/>
                <a:gd name="T63" fmla="*/ 27 h 78"/>
                <a:gd name="T64" fmla="*/ 63 w 66"/>
                <a:gd name="T65" fmla="*/ 29 h 78"/>
                <a:gd name="T66" fmla="*/ 61 w 66"/>
                <a:gd name="T67" fmla="*/ 33 h 78"/>
                <a:gd name="T68" fmla="*/ 58 w 66"/>
                <a:gd name="T69" fmla="*/ 35 h 78"/>
                <a:gd name="T70" fmla="*/ 55 w 66"/>
                <a:gd name="T71" fmla="*/ 38 h 78"/>
                <a:gd name="T72" fmla="*/ 51 w 66"/>
                <a:gd name="T73" fmla="*/ 42 h 78"/>
                <a:gd name="T74" fmla="*/ 48 w 66"/>
                <a:gd name="T75" fmla="*/ 45 h 78"/>
                <a:gd name="T76" fmla="*/ 45 w 66"/>
                <a:gd name="T77" fmla="*/ 49 h 78"/>
                <a:gd name="T78" fmla="*/ 40 w 66"/>
                <a:gd name="T79" fmla="*/ 53 h 78"/>
                <a:gd name="T80" fmla="*/ 34 w 66"/>
                <a:gd name="T81" fmla="*/ 58 h 78"/>
                <a:gd name="T82" fmla="*/ 30 w 66"/>
                <a:gd name="T83" fmla="*/ 62 h 78"/>
                <a:gd name="T84" fmla="*/ 24 w 66"/>
                <a:gd name="T85" fmla="*/ 68 h 78"/>
                <a:gd name="T86" fmla="*/ 18 w 66"/>
                <a:gd name="T87" fmla="*/ 73 h 78"/>
                <a:gd name="T88" fmla="*/ 11 w 66"/>
                <a:gd name="T89" fmla="*/ 78 h 78"/>
                <a:gd name="T90" fmla="*/ 0 w 66"/>
                <a:gd name="T91" fmla="*/ 76 h 78"/>
                <a:gd name="T92" fmla="*/ 3 w 66"/>
                <a:gd name="T93" fmla="*/ 69 h 78"/>
                <a:gd name="T94" fmla="*/ 7 w 66"/>
                <a:gd name="T95" fmla="*/ 64 h 78"/>
                <a:gd name="T96" fmla="*/ 9 w 66"/>
                <a:gd name="T97" fmla="*/ 59 h 78"/>
                <a:gd name="T98" fmla="*/ 12 w 66"/>
                <a:gd name="T99" fmla="*/ 53 h 78"/>
                <a:gd name="T100" fmla="*/ 15 w 66"/>
                <a:gd name="T101" fmla="*/ 49 h 78"/>
                <a:gd name="T102" fmla="*/ 18 w 66"/>
                <a:gd name="T103" fmla="*/ 45 h 78"/>
                <a:gd name="T104" fmla="*/ 20 w 66"/>
                <a:gd name="T105" fmla="*/ 41 h 78"/>
                <a:gd name="T106" fmla="*/ 23 w 66"/>
                <a:gd name="T107" fmla="*/ 37 h 78"/>
                <a:gd name="T108" fmla="*/ 23 w 66"/>
                <a:gd name="T109" fmla="*/ 3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6" h="78">
                  <a:moveTo>
                    <a:pt x="23" y="37"/>
                  </a:moveTo>
                  <a:lnTo>
                    <a:pt x="24" y="34"/>
                  </a:lnTo>
                  <a:lnTo>
                    <a:pt x="25" y="30"/>
                  </a:lnTo>
                  <a:lnTo>
                    <a:pt x="26" y="27"/>
                  </a:lnTo>
                  <a:lnTo>
                    <a:pt x="26" y="23"/>
                  </a:lnTo>
                  <a:lnTo>
                    <a:pt x="26" y="20"/>
                  </a:lnTo>
                  <a:lnTo>
                    <a:pt x="26" y="18"/>
                  </a:lnTo>
                  <a:lnTo>
                    <a:pt x="26" y="15"/>
                  </a:lnTo>
                  <a:lnTo>
                    <a:pt x="25" y="13"/>
                  </a:lnTo>
                  <a:lnTo>
                    <a:pt x="24" y="10"/>
                  </a:lnTo>
                  <a:lnTo>
                    <a:pt x="23" y="6"/>
                  </a:lnTo>
                  <a:lnTo>
                    <a:pt x="24" y="4"/>
                  </a:lnTo>
                  <a:lnTo>
                    <a:pt x="25" y="2"/>
                  </a:lnTo>
                  <a:lnTo>
                    <a:pt x="26" y="2"/>
                  </a:lnTo>
                  <a:lnTo>
                    <a:pt x="28" y="0"/>
                  </a:lnTo>
                  <a:lnTo>
                    <a:pt x="31" y="2"/>
                  </a:lnTo>
                  <a:lnTo>
                    <a:pt x="33" y="2"/>
                  </a:lnTo>
                  <a:lnTo>
                    <a:pt x="35" y="2"/>
                  </a:lnTo>
                  <a:lnTo>
                    <a:pt x="39" y="3"/>
                  </a:lnTo>
                  <a:lnTo>
                    <a:pt x="43" y="4"/>
                  </a:lnTo>
                  <a:lnTo>
                    <a:pt x="47" y="5"/>
                  </a:lnTo>
                  <a:lnTo>
                    <a:pt x="50" y="7"/>
                  </a:lnTo>
                  <a:lnTo>
                    <a:pt x="54" y="8"/>
                  </a:lnTo>
                  <a:lnTo>
                    <a:pt x="57" y="11"/>
                  </a:lnTo>
                  <a:lnTo>
                    <a:pt x="59" y="13"/>
                  </a:lnTo>
                  <a:lnTo>
                    <a:pt x="62" y="15"/>
                  </a:lnTo>
                  <a:lnTo>
                    <a:pt x="63" y="18"/>
                  </a:lnTo>
                  <a:lnTo>
                    <a:pt x="65" y="19"/>
                  </a:lnTo>
                  <a:lnTo>
                    <a:pt x="66" y="21"/>
                  </a:lnTo>
                  <a:lnTo>
                    <a:pt x="66" y="23"/>
                  </a:lnTo>
                  <a:lnTo>
                    <a:pt x="65" y="25"/>
                  </a:lnTo>
                  <a:lnTo>
                    <a:pt x="64" y="27"/>
                  </a:lnTo>
                  <a:lnTo>
                    <a:pt x="63" y="29"/>
                  </a:lnTo>
                  <a:lnTo>
                    <a:pt x="61" y="33"/>
                  </a:lnTo>
                  <a:lnTo>
                    <a:pt x="58" y="35"/>
                  </a:lnTo>
                  <a:lnTo>
                    <a:pt x="55" y="38"/>
                  </a:lnTo>
                  <a:lnTo>
                    <a:pt x="51" y="42"/>
                  </a:lnTo>
                  <a:lnTo>
                    <a:pt x="48" y="45"/>
                  </a:lnTo>
                  <a:lnTo>
                    <a:pt x="45" y="49"/>
                  </a:lnTo>
                  <a:lnTo>
                    <a:pt x="40" y="53"/>
                  </a:lnTo>
                  <a:lnTo>
                    <a:pt x="34" y="58"/>
                  </a:lnTo>
                  <a:lnTo>
                    <a:pt x="30" y="62"/>
                  </a:lnTo>
                  <a:lnTo>
                    <a:pt x="24" y="68"/>
                  </a:lnTo>
                  <a:lnTo>
                    <a:pt x="18" y="73"/>
                  </a:lnTo>
                  <a:lnTo>
                    <a:pt x="11" y="78"/>
                  </a:lnTo>
                  <a:lnTo>
                    <a:pt x="0" y="76"/>
                  </a:lnTo>
                  <a:lnTo>
                    <a:pt x="3" y="69"/>
                  </a:lnTo>
                  <a:lnTo>
                    <a:pt x="7" y="64"/>
                  </a:lnTo>
                  <a:lnTo>
                    <a:pt x="9" y="59"/>
                  </a:lnTo>
                  <a:lnTo>
                    <a:pt x="12" y="53"/>
                  </a:lnTo>
                  <a:lnTo>
                    <a:pt x="15" y="49"/>
                  </a:lnTo>
                  <a:lnTo>
                    <a:pt x="18" y="45"/>
                  </a:lnTo>
                  <a:lnTo>
                    <a:pt x="20" y="41"/>
                  </a:lnTo>
                  <a:lnTo>
                    <a:pt x="23" y="37"/>
                  </a:lnTo>
                  <a:lnTo>
                    <a:pt x="23" y="37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46"/>
            <p:cNvSpPr/>
            <p:nvPr/>
          </p:nvSpPr>
          <p:spPr bwMode="auto">
            <a:xfrm>
              <a:off x="3956050" y="1544638"/>
              <a:ext cx="138113" cy="114300"/>
            </a:xfrm>
            <a:custGeom>
              <a:avLst/>
              <a:gdLst>
                <a:gd name="T0" fmla="*/ 0 w 87"/>
                <a:gd name="T1" fmla="*/ 0 h 72"/>
                <a:gd name="T2" fmla="*/ 12 w 87"/>
                <a:gd name="T3" fmla="*/ 0 h 72"/>
                <a:gd name="T4" fmla="*/ 24 w 87"/>
                <a:gd name="T5" fmla="*/ 1 h 72"/>
                <a:gd name="T6" fmla="*/ 35 w 87"/>
                <a:gd name="T7" fmla="*/ 2 h 72"/>
                <a:gd name="T8" fmla="*/ 40 w 87"/>
                <a:gd name="T9" fmla="*/ 3 h 72"/>
                <a:gd name="T10" fmla="*/ 44 w 87"/>
                <a:gd name="T11" fmla="*/ 4 h 72"/>
                <a:gd name="T12" fmla="*/ 49 w 87"/>
                <a:gd name="T13" fmla="*/ 5 h 72"/>
                <a:gd name="T14" fmla="*/ 52 w 87"/>
                <a:gd name="T15" fmla="*/ 7 h 72"/>
                <a:gd name="T16" fmla="*/ 57 w 87"/>
                <a:gd name="T17" fmla="*/ 8 h 72"/>
                <a:gd name="T18" fmla="*/ 61 w 87"/>
                <a:gd name="T19" fmla="*/ 9 h 72"/>
                <a:gd name="T20" fmla="*/ 63 w 87"/>
                <a:gd name="T21" fmla="*/ 11 h 72"/>
                <a:gd name="T22" fmla="*/ 66 w 87"/>
                <a:gd name="T23" fmla="*/ 12 h 72"/>
                <a:gd name="T24" fmla="*/ 69 w 87"/>
                <a:gd name="T25" fmla="*/ 15 h 72"/>
                <a:gd name="T26" fmla="*/ 71 w 87"/>
                <a:gd name="T27" fmla="*/ 16 h 72"/>
                <a:gd name="T28" fmla="*/ 74 w 87"/>
                <a:gd name="T29" fmla="*/ 21 h 72"/>
                <a:gd name="T30" fmla="*/ 78 w 87"/>
                <a:gd name="T31" fmla="*/ 26 h 72"/>
                <a:gd name="T32" fmla="*/ 81 w 87"/>
                <a:gd name="T33" fmla="*/ 31 h 72"/>
                <a:gd name="T34" fmla="*/ 83 w 87"/>
                <a:gd name="T35" fmla="*/ 35 h 72"/>
                <a:gd name="T36" fmla="*/ 85 w 87"/>
                <a:gd name="T37" fmla="*/ 40 h 72"/>
                <a:gd name="T38" fmla="*/ 86 w 87"/>
                <a:gd name="T39" fmla="*/ 44 h 72"/>
                <a:gd name="T40" fmla="*/ 87 w 87"/>
                <a:gd name="T41" fmla="*/ 49 h 72"/>
                <a:gd name="T42" fmla="*/ 87 w 87"/>
                <a:gd name="T43" fmla="*/ 55 h 72"/>
                <a:gd name="T44" fmla="*/ 87 w 87"/>
                <a:gd name="T45" fmla="*/ 59 h 72"/>
                <a:gd name="T46" fmla="*/ 87 w 87"/>
                <a:gd name="T47" fmla="*/ 63 h 72"/>
                <a:gd name="T48" fmla="*/ 86 w 87"/>
                <a:gd name="T49" fmla="*/ 66 h 72"/>
                <a:gd name="T50" fmla="*/ 86 w 87"/>
                <a:gd name="T51" fmla="*/ 68 h 72"/>
                <a:gd name="T52" fmla="*/ 85 w 87"/>
                <a:gd name="T53" fmla="*/ 71 h 72"/>
                <a:gd name="T54" fmla="*/ 82 w 87"/>
                <a:gd name="T55" fmla="*/ 71 h 72"/>
                <a:gd name="T56" fmla="*/ 81 w 87"/>
                <a:gd name="T57" fmla="*/ 72 h 72"/>
                <a:gd name="T58" fmla="*/ 79 w 87"/>
                <a:gd name="T59" fmla="*/ 71 h 72"/>
                <a:gd name="T60" fmla="*/ 75 w 87"/>
                <a:gd name="T61" fmla="*/ 70 h 72"/>
                <a:gd name="T62" fmla="*/ 72 w 87"/>
                <a:gd name="T63" fmla="*/ 67 h 72"/>
                <a:gd name="T64" fmla="*/ 67 w 87"/>
                <a:gd name="T65" fmla="*/ 64 h 72"/>
                <a:gd name="T66" fmla="*/ 62 w 87"/>
                <a:gd name="T67" fmla="*/ 60 h 72"/>
                <a:gd name="T68" fmla="*/ 56 w 87"/>
                <a:gd name="T69" fmla="*/ 56 h 72"/>
                <a:gd name="T70" fmla="*/ 49 w 87"/>
                <a:gd name="T71" fmla="*/ 51 h 72"/>
                <a:gd name="T72" fmla="*/ 41 w 87"/>
                <a:gd name="T73" fmla="*/ 44 h 72"/>
                <a:gd name="T74" fmla="*/ 33 w 87"/>
                <a:gd name="T75" fmla="*/ 38 h 72"/>
                <a:gd name="T76" fmla="*/ 28 w 87"/>
                <a:gd name="T77" fmla="*/ 34 h 72"/>
                <a:gd name="T78" fmla="*/ 24 w 87"/>
                <a:gd name="T79" fmla="*/ 31 h 72"/>
                <a:gd name="T80" fmla="*/ 20 w 87"/>
                <a:gd name="T81" fmla="*/ 27 h 72"/>
                <a:gd name="T82" fmla="*/ 17 w 87"/>
                <a:gd name="T83" fmla="*/ 25 h 72"/>
                <a:gd name="T84" fmla="*/ 13 w 87"/>
                <a:gd name="T85" fmla="*/ 21 h 72"/>
                <a:gd name="T86" fmla="*/ 11 w 87"/>
                <a:gd name="T87" fmla="*/ 19 h 72"/>
                <a:gd name="T88" fmla="*/ 8 w 87"/>
                <a:gd name="T89" fmla="*/ 16 h 72"/>
                <a:gd name="T90" fmla="*/ 5 w 87"/>
                <a:gd name="T91" fmla="*/ 13 h 72"/>
                <a:gd name="T92" fmla="*/ 4 w 87"/>
                <a:gd name="T93" fmla="*/ 11 h 72"/>
                <a:gd name="T94" fmla="*/ 2 w 87"/>
                <a:gd name="T95" fmla="*/ 9 h 72"/>
                <a:gd name="T96" fmla="*/ 1 w 87"/>
                <a:gd name="T97" fmla="*/ 8 h 72"/>
                <a:gd name="T98" fmla="*/ 0 w 87"/>
                <a:gd name="T99" fmla="*/ 5 h 72"/>
                <a:gd name="T100" fmla="*/ 0 w 87"/>
                <a:gd name="T101" fmla="*/ 4 h 72"/>
                <a:gd name="T102" fmla="*/ 0 w 87"/>
                <a:gd name="T103" fmla="*/ 2 h 72"/>
                <a:gd name="T104" fmla="*/ 0 w 87"/>
                <a:gd name="T105" fmla="*/ 1 h 72"/>
                <a:gd name="T106" fmla="*/ 0 w 87"/>
                <a:gd name="T107" fmla="*/ 0 h 72"/>
                <a:gd name="T108" fmla="*/ 0 w 87"/>
                <a:gd name="T10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" h="72">
                  <a:moveTo>
                    <a:pt x="0" y="0"/>
                  </a:moveTo>
                  <a:lnTo>
                    <a:pt x="12" y="0"/>
                  </a:lnTo>
                  <a:lnTo>
                    <a:pt x="24" y="1"/>
                  </a:lnTo>
                  <a:lnTo>
                    <a:pt x="35" y="2"/>
                  </a:lnTo>
                  <a:lnTo>
                    <a:pt x="40" y="3"/>
                  </a:lnTo>
                  <a:lnTo>
                    <a:pt x="44" y="4"/>
                  </a:lnTo>
                  <a:lnTo>
                    <a:pt x="49" y="5"/>
                  </a:lnTo>
                  <a:lnTo>
                    <a:pt x="52" y="7"/>
                  </a:lnTo>
                  <a:lnTo>
                    <a:pt x="57" y="8"/>
                  </a:lnTo>
                  <a:lnTo>
                    <a:pt x="61" y="9"/>
                  </a:lnTo>
                  <a:lnTo>
                    <a:pt x="63" y="11"/>
                  </a:lnTo>
                  <a:lnTo>
                    <a:pt x="66" y="12"/>
                  </a:lnTo>
                  <a:lnTo>
                    <a:pt x="69" y="15"/>
                  </a:lnTo>
                  <a:lnTo>
                    <a:pt x="71" y="16"/>
                  </a:lnTo>
                  <a:lnTo>
                    <a:pt x="74" y="21"/>
                  </a:lnTo>
                  <a:lnTo>
                    <a:pt x="78" y="26"/>
                  </a:lnTo>
                  <a:lnTo>
                    <a:pt x="81" y="31"/>
                  </a:lnTo>
                  <a:lnTo>
                    <a:pt x="83" y="35"/>
                  </a:lnTo>
                  <a:lnTo>
                    <a:pt x="85" y="40"/>
                  </a:lnTo>
                  <a:lnTo>
                    <a:pt x="86" y="44"/>
                  </a:lnTo>
                  <a:lnTo>
                    <a:pt x="87" y="49"/>
                  </a:lnTo>
                  <a:lnTo>
                    <a:pt x="87" y="55"/>
                  </a:lnTo>
                  <a:lnTo>
                    <a:pt x="87" y="59"/>
                  </a:lnTo>
                  <a:lnTo>
                    <a:pt x="87" y="63"/>
                  </a:lnTo>
                  <a:lnTo>
                    <a:pt x="86" y="66"/>
                  </a:lnTo>
                  <a:lnTo>
                    <a:pt x="86" y="68"/>
                  </a:lnTo>
                  <a:lnTo>
                    <a:pt x="85" y="71"/>
                  </a:lnTo>
                  <a:lnTo>
                    <a:pt x="82" y="71"/>
                  </a:lnTo>
                  <a:lnTo>
                    <a:pt x="81" y="72"/>
                  </a:lnTo>
                  <a:lnTo>
                    <a:pt x="79" y="71"/>
                  </a:lnTo>
                  <a:lnTo>
                    <a:pt x="75" y="70"/>
                  </a:lnTo>
                  <a:lnTo>
                    <a:pt x="72" y="67"/>
                  </a:lnTo>
                  <a:lnTo>
                    <a:pt x="67" y="64"/>
                  </a:lnTo>
                  <a:lnTo>
                    <a:pt x="62" y="60"/>
                  </a:lnTo>
                  <a:lnTo>
                    <a:pt x="56" y="56"/>
                  </a:lnTo>
                  <a:lnTo>
                    <a:pt x="49" y="51"/>
                  </a:lnTo>
                  <a:lnTo>
                    <a:pt x="41" y="44"/>
                  </a:lnTo>
                  <a:lnTo>
                    <a:pt x="33" y="38"/>
                  </a:lnTo>
                  <a:lnTo>
                    <a:pt x="28" y="34"/>
                  </a:lnTo>
                  <a:lnTo>
                    <a:pt x="24" y="31"/>
                  </a:lnTo>
                  <a:lnTo>
                    <a:pt x="20" y="27"/>
                  </a:lnTo>
                  <a:lnTo>
                    <a:pt x="17" y="25"/>
                  </a:lnTo>
                  <a:lnTo>
                    <a:pt x="13" y="21"/>
                  </a:lnTo>
                  <a:lnTo>
                    <a:pt x="11" y="19"/>
                  </a:lnTo>
                  <a:lnTo>
                    <a:pt x="8" y="16"/>
                  </a:lnTo>
                  <a:lnTo>
                    <a:pt x="5" y="13"/>
                  </a:lnTo>
                  <a:lnTo>
                    <a:pt x="4" y="11"/>
                  </a:lnTo>
                  <a:lnTo>
                    <a:pt x="2" y="9"/>
                  </a:lnTo>
                  <a:lnTo>
                    <a:pt x="1" y="8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47"/>
            <p:cNvSpPr/>
            <p:nvPr/>
          </p:nvSpPr>
          <p:spPr bwMode="auto">
            <a:xfrm>
              <a:off x="4144963" y="1346200"/>
              <a:ext cx="58738" cy="539750"/>
            </a:xfrm>
            <a:custGeom>
              <a:avLst/>
              <a:gdLst>
                <a:gd name="T0" fmla="*/ 34 w 37"/>
                <a:gd name="T1" fmla="*/ 36 h 340"/>
                <a:gd name="T2" fmla="*/ 36 w 37"/>
                <a:gd name="T3" fmla="*/ 43 h 340"/>
                <a:gd name="T4" fmla="*/ 36 w 37"/>
                <a:gd name="T5" fmla="*/ 54 h 340"/>
                <a:gd name="T6" fmla="*/ 37 w 37"/>
                <a:gd name="T7" fmla="*/ 67 h 340"/>
                <a:gd name="T8" fmla="*/ 37 w 37"/>
                <a:gd name="T9" fmla="*/ 83 h 340"/>
                <a:gd name="T10" fmla="*/ 37 w 37"/>
                <a:gd name="T11" fmla="*/ 104 h 340"/>
                <a:gd name="T12" fmla="*/ 37 w 37"/>
                <a:gd name="T13" fmla="*/ 127 h 340"/>
                <a:gd name="T14" fmla="*/ 37 w 37"/>
                <a:gd name="T15" fmla="*/ 154 h 340"/>
                <a:gd name="T16" fmla="*/ 37 w 37"/>
                <a:gd name="T17" fmla="*/ 183 h 340"/>
                <a:gd name="T18" fmla="*/ 36 w 37"/>
                <a:gd name="T19" fmla="*/ 211 h 340"/>
                <a:gd name="T20" fmla="*/ 34 w 37"/>
                <a:gd name="T21" fmla="*/ 236 h 340"/>
                <a:gd name="T22" fmla="*/ 33 w 37"/>
                <a:gd name="T23" fmla="*/ 257 h 340"/>
                <a:gd name="T24" fmla="*/ 32 w 37"/>
                <a:gd name="T25" fmla="*/ 275 h 340"/>
                <a:gd name="T26" fmla="*/ 31 w 37"/>
                <a:gd name="T27" fmla="*/ 291 h 340"/>
                <a:gd name="T28" fmla="*/ 30 w 37"/>
                <a:gd name="T29" fmla="*/ 304 h 340"/>
                <a:gd name="T30" fmla="*/ 29 w 37"/>
                <a:gd name="T31" fmla="*/ 313 h 340"/>
                <a:gd name="T32" fmla="*/ 26 w 37"/>
                <a:gd name="T33" fmla="*/ 322 h 340"/>
                <a:gd name="T34" fmla="*/ 23 w 37"/>
                <a:gd name="T35" fmla="*/ 331 h 340"/>
                <a:gd name="T36" fmla="*/ 18 w 37"/>
                <a:gd name="T37" fmla="*/ 337 h 340"/>
                <a:gd name="T38" fmla="*/ 16 w 37"/>
                <a:gd name="T39" fmla="*/ 340 h 340"/>
                <a:gd name="T40" fmla="*/ 14 w 37"/>
                <a:gd name="T41" fmla="*/ 340 h 340"/>
                <a:gd name="T42" fmla="*/ 10 w 37"/>
                <a:gd name="T43" fmla="*/ 337 h 340"/>
                <a:gd name="T44" fmla="*/ 8 w 37"/>
                <a:gd name="T45" fmla="*/ 330 h 340"/>
                <a:gd name="T46" fmla="*/ 5 w 37"/>
                <a:gd name="T47" fmla="*/ 320 h 340"/>
                <a:gd name="T48" fmla="*/ 3 w 37"/>
                <a:gd name="T49" fmla="*/ 307 h 340"/>
                <a:gd name="T50" fmla="*/ 1 w 37"/>
                <a:gd name="T51" fmla="*/ 297 h 340"/>
                <a:gd name="T52" fmla="*/ 0 w 37"/>
                <a:gd name="T53" fmla="*/ 288 h 340"/>
                <a:gd name="T54" fmla="*/ 0 w 37"/>
                <a:gd name="T55" fmla="*/ 281 h 340"/>
                <a:gd name="T56" fmla="*/ 1 w 37"/>
                <a:gd name="T57" fmla="*/ 274 h 340"/>
                <a:gd name="T58" fmla="*/ 2 w 37"/>
                <a:gd name="T59" fmla="*/ 266 h 340"/>
                <a:gd name="T60" fmla="*/ 3 w 37"/>
                <a:gd name="T61" fmla="*/ 255 h 340"/>
                <a:gd name="T62" fmla="*/ 6 w 37"/>
                <a:gd name="T63" fmla="*/ 242 h 340"/>
                <a:gd name="T64" fmla="*/ 7 w 37"/>
                <a:gd name="T65" fmla="*/ 230 h 340"/>
                <a:gd name="T66" fmla="*/ 8 w 37"/>
                <a:gd name="T67" fmla="*/ 221 h 340"/>
                <a:gd name="T68" fmla="*/ 8 w 37"/>
                <a:gd name="T69" fmla="*/ 212 h 340"/>
                <a:gd name="T70" fmla="*/ 9 w 37"/>
                <a:gd name="T71" fmla="*/ 199 h 340"/>
                <a:gd name="T72" fmla="*/ 9 w 37"/>
                <a:gd name="T73" fmla="*/ 187 h 340"/>
                <a:gd name="T74" fmla="*/ 9 w 37"/>
                <a:gd name="T75" fmla="*/ 172 h 340"/>
                <a:gd name="T76" fmla="*/ 9 w 37"/>
                <a:gd name="T77" fmla="*/ 157 h 340"/>
                <a:gd name="T78" fmla="*/ 9 w 37"/>
                <a:gd name="T79" fmla="*/ 140 h 340"/>
                <a:gd name="T80" fmla="*/ 9 w 37"/>
                <a:gd name="T81" fmla="*/ 121 h 340"/>
                <a:gd name="T82" fmla="*/ 9 w 37"/>
                <a:gd name="T83" fmla="*/ 104 h 340"/>
                <a:gd name="T84" fmla="*/ 9 w 37"/>
                <a:gd name="T85" fmla="*/ 89 h 340"/>
                <a:gd name="T86" fmla="*/ 9 w 37"/>
                <a:gd name="T87" fmla="*/ 75 h 340"/>
                <a:gd name="T88" fmla="*/ 9 w 37"/>
                <a:gd name="T89" fmla="*/ 63 h 340"/>
                <a:gd name="T90" fmla="*/ 8 w 37"/>
                <a:gd name="T91" fmla="*/ 52 h 340"/>
                <a:gd name="T92" fmla="*/ 8 w 37"/>
                <a:gd name="T93" fmla="*/ 43 h 340"/>
                <a:gd name="T94" fmla="*/ 7 w 37"/>
                <a:gd name="T95" fmla="*/ 35 h 340"/>
                <a:gd name="T96" fmla="*/ 6 w 37"/>
                <a:gd name="T97" fmla="*/ 26 h 340"/>
                <a:gd name="T98" fmla="*/ 6 w 37"/>
                <a:gd name="T99" fmla="*/ 16 h 340"/>
                <a:gd name="T100" fmla="*/ 7 w 37"/>
                <a:gd name="T101" fmla="*/ 8 h 340"/>
                <a:gd name="T102" fmla="*/ 8 w 37"/>
                <a:gd name="T103" fmla="*/ 2 h 340"/>
                <a:gd name="T104" fmla="*/ 15 w 37"/>
                <a:gd name="T105" fmla="*/ 4 h 340"/>
                <a:gd name="T106" fmla="*/ 24 w 37"/>
                <a:gd name="T107" fmla="*/ 15 h 340"/>
                <a:gd name="T108" fmla="*/ 31 w 37"/>
                <a:gd name="T109" fmla="*/ 24 h 340"/>
                <a:gd name="T110" fmla="*/ 33 w 37"/>
                <a:gd name="T111" fmla="*/ 32 h 340"/>
                <a:gd name="T112" fmla="*/ 34 w 37"/>
                <a:gd name="T113" fmla="*/ 35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7" h="340">
                  <a:moveTo>
                    <a:pt x="34" y="35"/>
                  </a:moveTo>
                  <a:lnTo>
                    <a:pt x="34" y="36"/>
                  </a:lnTo>
                  <a:lnTo>
                    <a:pt x="34" y="40"/>
                  </a:lnTo>
                  <a:lnTo>
                    <a:pt x="36" y="43"/>
                  </a:lnTo>
                  <a:lnTo>
                    <a:pt x="36" y="48"/>
                  </a:lnTo>
                  <a:lnTo>
                    <a:pt x="36" y="54"/>
                  </a:lnTo>
                  <a:lnTo>
                    <a:pt x="36" y="60"/>
                  </a:lnTo>
                  <a:lnTo>
                    <a:pt x="37" y="67"/>
                  </a:lnTo>
                  <a:lnTo>
                    <a:pt x="37" y="75"/>
                  </a:lnTo>
                  <a:lnTo>
                    <a:pt x="37" y="83"/>
                  </a:lnTo>
                  <a:lnTo>
                    <a:pt x="37" y="94"/>
                  </a:lnTo>
                  <a:lnTo>
                    <a:pt x="37" y="104"/>
                  </a:lnTo>
                  <a:lnTo>
                    <a:pt x="37" y="115"/>
                  </a:lnTo>
                  <a:lnTo>
                    <a:pt x="37" y="127"/>
                  </a:lnTo>
                  <a:lnTo>
                    <a:pt x="37" y="141"/>
                  </a:lnTo>
                  <a:lnTo>
                    <a:pt x="37" y="154"/>
                  </a:lnTo>
                  <a:lnTo>
                    <a:pt x="37" y="168"/>
                  </a:lnTo>
                  <a:lnTo>
                    <a:pt x="37" y="183"/>
                  </a:lnTo>
                  <a:lnTo>
                    <a:pt x="36" y="198"/>
                  </a:lnTo>
                  <a:lnTo>
                    <a:pt x="36" y="211"/>
                  </a:lnTo>
                  <a:lnTo>
                    <a:pt x="34" y="223"/>
                  </a:lnTo>
                  <a:lnTo>
                    <a:pt x="34" y="236"/>
                  </a:lnTo>
                  <a:lnTo>
                    <a:pt x="33" y="246"/>
                  </a:lnTo>
                  <a:lnTo>
                    <a:pt x="33" y="257"/>
                  </a:lnTo>
                  <a:lnTo>
                    <a:pt x="32" y="267"/>
                  </a:lnTo>
                  <a:lnTo>
                    <a:pt x="32" y="275"/>
                  </a:lnTo>
                  <a:lnTo>
                    <a:pt x="32" y="283"/>
                  </a:lnTo>
                  <a:lnTo>
                    <a:pt x="31" y="291"/>
                  </a:lnTo>
                  <a:lnTo>
                    <a:pt x="31" y="298"/>
                  </a:lnTo>
                  <a:lnTo>
                    <a:pt x="30" y="304"/>
                  </a:lnTo>
                  <a:lnTo>
                    <a:pt x="30" y="308"/>
                  </a:lnTo>
                  <a:lnTo>
                    <a:pt x="29" y="313"/>
                  </a:lnTo>
                  <a:lnTo>
                    <a:pt x="29" y="316"/>
                  </a:lnTo>
                  <a:lnTo>
                    <a:pt x="26" y="322"/>
                  </a:lnTo>
                  <a:lnTo>
                    <a:pt x="24" y="327"/>
                  </a:lnTo>
                  <a:lnTo>
                    <a:pt x="23" y="331"/>
                  </a:lnTo>
                  <a:lnTo>
                    <a:pt x="21" y="335"/>
                  </a:lnTo>
                  <a:lnTo>
                    <a:pt x="18" y="337"/>
                  </a:lnTo>
                  <a:lnTo>
                    <a:pt x="17" y="339"/>
                  </a:lnTo>
                  <a:lnTo>
                    <a:pt x="16" y="340"/>
                  </a:lnTo>
                  <a:lnTo>
                    <a:pt x="15" y="340"/>
                  </a:lnTo>
                  <a:lnTo>
                    <a:pt x="14" y="340"/>
                  </a:lnTo>
                  <a:lnTo>
                    <a:pt x="13" y="339"/>
                  </a:lnTo>
                  <a:lnTo>
                    <a:pt x="10" y="337"/>
                  </a:lnTo>
                  <a:lnTo>
                    <a:pt x="9" y="333"/>
                  </a:lnTo>
                  <a:lnTo>
                    <a:pt x="8" y="330"/>
                  </a:lnTo>
                  <a:lnTo>
                    <a:pt x="7" y="325"/>
                  </a:lnTo>
                  <a:lnTo>
                    <a:pt x="5" y="320"/>
                  </a:lnTo>
                  <a:lnTo>
                    <a:pt x="3" y="313"/>
                  </a:lnTo>
                  <a:lnTo>
                    <a:pt x="3" y="307"/>
                  </a:lnTo>
                  <a:lnTo>
                    <a:pt x="2" y="301"/>
                  </a:lnTo>
                  <a:lnTo>
                    <a:pt x="1" y="297"/>
                  </a:lnTo>
                  <a:lnTo>
                    <a:pt x="0" y="292"/>
                  </a:lnTo>
                  <a:lnTo>
                    <a:pt x="0" y="288"/>
                  </a:lnTo>
                  <a:lnTo>
                    <a:pt x="0" y="284"/>
                  </a:lnTo>
                  <a:lnTo>
                    <a:pt x="0" y="281"/>
                  </a:lnTo>
                  <a:lnTo>
                    <a:pt x="1" y="277"/>
                  </a:lnTo>
                  <a:lnTo>
                    <a:pt x="1" y="274"/>
                  </a:lnTo>
                  <a:lnTo>
                    <a:pt x="1" y="270"/>
                  </a:lnTo>
                  <a:lnTo>
                    <a:pt x="2" y="266"/>
                  </a:lnTo>
                  <a:lnTo>
                    <a:pt x="3" y="261"/>
                  </a:lnTo>
                  <a:lnTo>
                    <a:pt x="3" y="255"/>
                  </a:lnTo>
                  <a:lnTo>
                    <a:pt x="5" y="249"/>
                  </a:lnTo>
                  <a:lnTo>
                    <a:pt x="6" y="242"/>
                  </a:lnTo>
                  <a:lnTo>
                    <a:pt x="7" y="234"/>
                  </a:lnTo>
                  <a:lnTo>
                    <a:pt x="7" y="230"/>
                  </a:lnTo>
                  <a:lnTo>
                    <a:pt x="8" y="226"/>
                  </a:lnTo>
                  <a:lnTo>
                    <a:pt x="8" y="221"/>
                  </a:lnTo>
                  <a:lnTo>
                    <a:pt x="8" y="216"/>
                  </a:lnTo>
                  <a:lnTo>
                    <a:pt x="8" y="212"/>
                  </a:lnTo>
                  <a:lnTo>
                    <a:pt x="9" y="206"/>
                  </a:lnTo>
                  <a:lnTo>
                    <a:pt x="9" y="199"/>
                  </a:lnTo>
                  <a:lnTo>
                    <a:pt x="9" y="193"/>
                  </a:lnTo>
                  <a:lnTo>
                    <a:pt x="9" y="187"/>
                  </a:lnTo>
                  <a:lnTo>
                    <a:pt x="9" y="180"/>
                  </a:lnTo>
                  <a:lnTo>
                    <a:pt x="9" y="172"/>
                  </a:lnTo>
                  <a:lnTo>
                    <a:pt x="9" y="165"/>
                  </a:lnTo>
                  <a:lnTo>
                    <a:pt x="9" y="157"/>
                  </a:lnTo>
                  <a:lnTo>
                    <a:pt x="9" y="148"/>
                  </a:lnTo>
                  <a:lnTo>
                    <a:pt x="9" y="140"/>
                  </a:lnTo>
                  <a:lnTo>
                    <a:pt x="9" y="130"/>
                  </a:lnTo>
                  <a:lnTo>
                    <a:pt x="9" y="121"/>
                  </a:lnTo>
                  <a:lnTo>
                    <a:pt x="9" y="113"/>
                  </a:lnTo>
                  <a:lnTo>
                    <a:pt x="9" y="104"/>
                  </a:lnTo>
                  <a:lnTo>
                    <a:pt x="9" y="96"/>
                  </a:lnTo>
                  <a:lnTo>
                    <a:pt x="9" y="89"/>
                  </a:lnTo>
                  <a:lnTo>
                    <a:pt x="9" y="82"/>
                  </a:lnTo>
                  <a:lnTo>
                    <a:pt x="9" y="75"/>
                  </a:lnTo>
                  <a:lnTo>
                    <a:pt x="9" y="68"/>
                  </a:lnTo>
                  <a:lnTo>
                    <a:pt x="9" y="63"/>
                  </a:lnTo>
                  <a:lnTo>
                    <a:pt x="9" y="57"/>
                  </a:lnTo>
                  <a:lnTo>
                    <a:pt x="8" y="52"/>
                  </a:lnTo>
                  <a:lnTo>
                    <a:pt x="8" y="48"/>
                  </a:lnTo>
                  <a:lnTo>
                    <a:pt x="8" y="43"/>
                  </a:lnTo>
                  <a:lnTo>
                    <a:pt x="8" y="39"/>
                  </a:lnTo>
                  <a:lnTo>
                    <a:pt x="7" y="35"/>
                  </a:lnTo>
                  <a:lnTo>
                    <a:pt x="7" y="32"/>
                  </a:lnTo>
                  <a:lnTo>
                    <a:pt x="6" y="26"/>
                  </a:lnTo>
                  <a:lnTo>
                    <a:pt x="6" y="20"/>
                  </a:lnTo>
                  <a:lnTo>
                    <a:pt x="6" y="16"/>
                  </a:lnTo>
                  <a:lnTo>
                    <a:pt x="6" y="11"/>
                  </a:lnTo>
                  <a:lnTo>
                    <a:pt x="7" y="8"/>
                  </a:lnTo>
                  <a:lnTo>
                    <a:pt x="7" y="4"/>
                  </a:lnTo>
                  <a:lnTo>
                    <a:pt x="8" y="2"/>
                  </a:lnTo>
                  <a:lnTo>
                    <a:pt x="9" y="0"/>
                  </a:lnTo>
                  <a:lnTo>
                    <a:pt x="15" y="4"/>
                  </a:lnTo>
                  <a:lnTo>
                    <a:pt x="19" y="10"/>
                  </a:lnTo>
                  <a:lnTo>
                    <a:pt x="24" y="15"/>
                  </a:lnTo>
                  <a:lnTo>
                    <a:pt x="28" y="19"/>
                  </a:lnTo>
                  <a:lnTo>
                    <a:pt x="31" y="24"/>
                  </a:lnTo>
                  <a:lnTo>
                    <a:pt x="32" y="28"/>
                  </a:lnTo>
                  <a:lnTo>
                    <a:pt x="33" y="32"/>
                  </a:lnTo>
                  <a:lnTo>
                    <a:pt x="34" y="35"/>
                  </a:lnTo>
                  <a:lnTo>
                    <a:pt x="34" y="3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48"/>
            <p:cNvSpPr/>
            <p:nvPr/>
          </p:nvSpPr>
          <p:spPr bwMode="auto">
            <a:xfrm>
              <a:off x="4194175" y="1004888"/>
              <a:ext cx="257175" cy="852487"/>
            </a:xfrm>
            <a:custGeom>
              <a:avLst/>
              <a:gdLst>
                <a:gd name="T0" fmla="*/ 157 w 162"/>
                <a:gd name="T1" fmla="*/ 85 h 537"/>
                <a:gd name="T2" fmla="*/ 156 w 162"/>
                <a:gd name="T3" fmla="*/ 121 h 537"/>
                <a:gd name="T4" fmla="*/ 154 w 162"/>
                <a:gd name="T5" fmla="*/ 165 h 537"/>
                <a:gd name="T6" fmla="*/ 147 w 162"/>
                <a:gd name="T7" fmla="*/ 247 h 537"/>
                <a:gd name="T8" fmla="*/ 140 w 162"/>
                <a:gd name="T9" fmla="*/ 296 h 537"/>
                <a:gd name="T10" fmla="*/ 128 w 162"/>
                <a:gd name="T11" fmla="*/ 347 h 537"/>
                <a:gd name="T12" fmla="*/ 113 w 162"/>
                <a:gd name="T13" fmla="*/ 391 h 537"/>
                <a:gd name="T14" fmla="*/ 94 w 162"/>
                <a:gd name="T15" fmla="*/ 431 h 537"/>
                <a:gd name="T16" fmla="*/ 72 w 162"/>
                <a:gd name="T17" fmla="*/ 468 h 537"/>
                <a:gd name="T18" fmla="*/ 47 w 162"/>
                <a:gd name="T19" fmla="*/ 498 h 537"/>
                <a:gd name="T20" fmla="*/ 30 w 162"/>
                <a:gd name="T21" fmla="*/ 515 h 537"/>
                <a:gd name="T22" fmla="*/ 19 w 162"/>
                <a:gd name="T23" fmla="*/ 524 h 537"/>
                <a:gd name="T24" fmla="*/ 11 w 162"/>
                <a:gd name="T25" fmla="*/ 531 h 537"/>
                <a:gd name="T26" fmla="*/ 6 w 162"/>
                <a:gd name="T27" fmla="*/ 536 h 537"/>
                <a:gd name="T28" fmla="*/ 0 w 162"/>
                <a:gd name="T29" fmla="*/ 536 h 537"/>
                <a:gd name="T30" fmla="*/ 1 w 162"/>
                <a:gd name="T31" fmla="*/ 530 h 537"/>
                <a:gd name="T32" fmla="*/ 10 w 162"/>
                <a:gd name="T33" fmla="*/ 516 h 537"/>
                <a:gd name="T34" fmla="*/ 25 w 162"/>
                <a:gd name="T35" fmla="*/ 496 h 537"/>
                <a:gd name="T36" fmla="*/ 37 w 162"/>
                <a:gd name="T37" fmla="*/ 477 h 537"/>
                <a:gd name="T38" fmla="*/ 47 w 162"/>
                <a:gd name="T39" fmla="*/ 460 h 537"/>
                <a:gd name="T40" fmla="*/ 58 w 162"/>
                <a:gd name="T41" fmla="*/ 439 h 537"/>
                <a:gd name="T42" fmla="*/ 70 w 162"/>
                <a:gd name="T43" fmla="*/ 416 h 537"/>
                <a:gd name="T44" fmla="*/ 81 w 162"/>
                <a:gd name="T45" fmla="*/ 391 h 537"/>
                <a:gd name="T46" fmla="*/ 91 w 162"/>
                <a:gd name="T47" fmla="*/ 363 h 537"/>
                <a:gd name="T48" fmla="*/ 99 w 162"/>
                <a:gd name="T49" fmla="*/ 333 h 537"/>
                <a:gd name="T50" fmla="*/ 110 w 162"/>
                <a:gd name="T51" fmla="*/ 264 h 537"/>
                <a:gd name="T52" fmla="*/ 115 w 162"/>
                <a:gd name="T53" fmla="*/ 214 h 537"/>
                <a:gd name="T54" fmla="*/ 117 w 162"/>
                <a:gd name="T55" fmla="*/ 179 h 537"/>
                <a:gd name="T56" fmla="*/ 118 w 162"/>
                <a:gd name="T57" fmla="*/ 148 h 537"/>
                <a:gd name="T58" fmla="*/ 119 w 162"/>
                <a:gd name="T59" fmla="*/ 119 h 537"/>
                <a:gd name="T60" fmla="*/ 119 w 162"/>
                <a:gd name="T61" fmla="*/ 95 h 537"/>
                <a:gd name="T62" fmla="*/ 117 w 162"/>
                <a:gd name="T63" fmla="*/ 75 h 537"/>
                <a:gd name="T64" fmla="*/ 116 w 162"/>
                <a:gd name="T65" fmla="*/ 56 h 537"/>
                <a:gd name="T66" fmla="*/ 115 w 162"/>
                <a:gd name="T67" fmla="*/ 43 h 537"/>
                <a:gd name="T68" fmla="*/ 112 w 162"/>
                <a:gd name="T69" fmla="*/ 30 h 537"/>
                <a:gd name="T70" fmla="*/ 110 w 162"/>
                <a:gd name="T71" fmla="*/ 22 h 537"/>
                <a:gd name="T72" fmla="*/ 107 w 162"/>
                <a:gd name="T73" fmla="*/ 15 h 537"/>
                <a:gd name="T74" fmla="*/ 103 w 162"/>
                <a:gd name="T75" fmla="*/ 9 h 537"/>
                <a:gd name="T76" fmla="*/ 103 w 162"/>
                <a:gd name="T77" fmla="*/ 5 h 537"/>
                <a:gd name="T78" fmla="*/ 105 w 162"/>
                <a:gd name="T79" fmla="*/ 1 h 537"/>
                <a:gd name="T80" fmla="*/ 115 w 162"/>
                <a:gd name="T81" fmla="*/ 0 h 537"/>
                <a:gd name="T82" fmla="*/ 131 w 162"/>
                <a:gd name="T83" fmla="*/ 2 h 537"/>
                <a:gd name="T84" fmla="*/ 148 w 162"/>
                <a:gd name="T85" fmla="*/ 11 h 537"/>
                <a:gd name="T86" fmla="*/ 158 w 162"/>
                <a:gd name="T87" fmla="*/ 17 h 537"/>
                <a:gd name="T88" fmla="*/ 162 w 162"/>
                <a:gd name="T89" fmla="*/ 23 h 537"/>
                <a:gd name="T90" fmla="*/ 162 w 162"/>
                <a:gd name="T91" fmla="*/ 33 h 537"/>
                <a:gd name="T92" fmla="*/ 160 w 162"/>
                <a:gd name="T93" fmla="*/ 51 h 537"/>
                <a:gd name="T94" fmla="*/ 159 w 162"/>
                <a:gd name="T95" fmla="*/ 67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2" h="537">
                  <a:moveTo>
                    <a:pt x="159" y="67"/>
                  </a:moveTo>
                  <a:lnTo>
                    <a:pt x="158" y="76"/>
                  </a:lnTo>
                  <a:lnTo>
                    <a:pt x="157" y="85"/>
                  </a:lnTo>
                  <a:lnTo>
                    <a:pt x="157" y="97"/>
                  </a:lnTo>
                  <a:lnTo>
                    <a:pt x="156" y="108"/>
                  </a:lnTo>
                  <a:lnTo>
                    <a:pt x="156" y="121"/>
                  </a:lnTo>
                  <a:lnTo>
                    <a:pt x="155" y="134"/>
                  </a:lnTo>
                  <a:lnTo>
                    <a:pt x="155" y="149"/>
                  </a:lnTo>
                  <a:lnTo>
                    <a:pt x="154" y="165"/>
                  </a:lnTo>
                  <a:lnTo>
                    <a:pt x="151" y="199"/>
                  </a:lnTo>
                  <a:lnTo>
                    <a:pt x="149" y="231"/>
                  </a:lnTo>
                  <a:lnTo>
                    <a:pt x="147" y="247"/>
                  </a:lnTo>
                  <a:lnTo>
                    <a:pt x="144" y="264"/>
                  </a:lnTo>
                  <a:lnTo>
                    <a:pt x="142" y="280"/>
                  </a:lnTo>
                  <a:lnTo>
                    <a:pt x="140" y="296"/>
                  </a:lnTo>
                  <a:lnTo>
                    <a:pt x="136" y="313"/>
                  </a:lnTo>
                  <a:lnTo>
                    <a:pt x="133" y="330"/>
                  </a:lnTo>
                  <a:lnTo>
                    <a:pt x="128" y="347"/>
                  </a:lnTo>
                  <a:lnTo>
                    <a:pt x="124" y="361"/>
                  </a:lnTo>
                  <a:lnTo>
                    <a:pt x="118" y="376"/>
                  </a:lnTo>
                  <a:lnTo>
                    <a:pt x="113" y="391"/>
                  </a:lnTo>
                  <a:lnTo>
                    <a:pt x="108" y="405"/>
                  </a:lnTo>
                  <a:lnTo>
                    <a:pt x="102" y="419"/>
                  </a:lnTo>
                  <a:lnTo>
                    <a:pt x="94" y="431"/>
                  </a:lnTo>
                  <a:lnTo>
                    <a:pt x="87" y="444"/>
                  </a:lnTo>
                  <a:lnTo>
                    <a:pt x="80" y="457"/>
                  </a:lnTo>
                  <a:lnTo>
                    <a:pt x="72" y="468"/>
                  </a:lnTo>
                  <a:lnTo>
                    <a:pt x="64" y="478"/>
                  </a:lnTo>
                  <a:lnTo>
                    <a:pt x="56" y="489"/>
                  </a:lnTo>
                  <a:lnTo>
                    <a:pt x="47" y="498"/>
                  </a:lnTo>
                  <a:lnTo>
                    <a:pt x="39" y="506"/>
                  </a:lnTo>
                  <a:lnTo>
                    <a:pt x="34" y="511"/>
                  </a:lnTo>
                  <a:lnTo>
                    <a:pt x="30" y="515"/>
                  </a:lnTo>
                  <a:lnTo>
                    <a:pt x="26" y="519"/>
                  </a:lnTo>
                  <a:lnTo>
                    <a:pt x="23" y="522"/>
                  </a:lnTo>
                  <a:lnTo>
                    <a:pt x="19" y="524"/>
                  </a:lnTo>
                  <a:lnTo>
                    <a:pt x="16" y="528"/>
                  </a:lnTo>
                  <a:lnTo>
                    <a:pt x="14" y="530"/>
                  </a:lnTo>
                  <a:lnTo>
                    <a:pt x="11" y="531"/>
                  </a:lnTo>
                  <a:lnTo>
                    <a:pt x="9" y="533"/>
                  </a:lnTo>
                  <a:lnTo>
                    <a:pt x="7" y="535"/>
                  </a:lnTo>
                  <a:lnTo>
                    <a:pt x="6" y="536"/>
                  </a:lnTo>
                  <a:lnTo>
                    <a:pt x="3" y="536"/>
                  </a:lnTo>
                  <a:lnTo>
                    <a:pt x="1" y="537"/>
                  </a:lnTo>
                  <a:lnTo>
                    <a:pt x="0" y="536"/>
                  </a:lnTo>
                  <a:lnTo>
                    <a:pt x="0" y="535"/>
                  </a:lnTo>
                  <a:lnTo>
                    <a:pt x="0" y="532"/>
                  </a:lnTo>
                  <a:lnTo>
                    <a:pt x="1" y="530"/>
                  </a:lnTo>
                  <a:lnTo>
                    <a:pt x="3" y="525"/>
                  </a:lnTo>
                  <a:lnTo>
                    <a:pt x="7" y="522"/>
                  </a:lnTo>
                  <a:lnTo>
                    <a:pt x="10" y="516"/>
                  </a:lnTo>
                  <a:lnTo>
                    <a:pt x="15" y="511"/>
                  </a:lnTo>
                  <a:lnTo>
                    <a:pt x="19" y="504"/>
                  </a:lnTo>
                  <a:lnTo>
                    <a:pt x="25" y="496"/>
                  </a:lnTo>
                  <a:lnTo>
                    <a:pt x="31" y="486"/>
                  </a:lnTo>
                  <a:lnTo>
                    <a:pt x="33" y="482"/>
                  </a:lnTo>
                  <a:lnTo>
                    <a:pt x="37" y="477"/>
                  </a:lnTo>
                  <a:lnTo>
                    <a:pt x="40" y="472"/>
                  </a:lnTo>
                  <a:lnTo>
                    <a:pt x="44" y="466"/>
                  </a:lnTo>
                  <a:lnTo>
                    <a:pt x="47" y="460"/>
                  </a:lnTo>
                  <a:lnTo>
                    <a:pt x="50" y="453"/>
                  </a:lnTo>
                  <a:lnTo>
                    <a:pt x="55" y="446"/>
                  </a:lnTo>
                  <a:lnTo>
                    <a:pt x="58" y="439"/>
                  </a:lnTo>
                  <a:lnTo>
                    <a:pt x="62" y="433"/>
                  </a:lnTo>
                  <a:lnTo>
                    <a:pt x="66" y="425"/>
                  </a:lnTo>
                  <a:lnTo>
                    <a:pt x="70" y="416"/>
                  </a:lnTo>
                  <a:lnTo>
                    <a:pt x="74" y="408"/>
                  </a:lnTo>
                  <a:lnTo>
                    <a:pt x="78" y="399"/>
                  </a:lnTo>
                  <a:lnTo>
                    <a:pt x="81" y="391"/>
                  </a:lnTo>
                  <a:lnTo>
                    <a:pt x="84" y="382"/>
                  </a:lnTo>
                  <a:lnTo>
                    <a:pt x="87" y="373"/>
                  </a:lnTo>
                  <a:lnTo>
                    <a:pt x="91" y="363"/>
                  </a:lnTo>
                  <a:lnTo>
                    <a:pt x="93" y="353"/>
                  </a:lnTo>
                  <a:lnTo>
                    <a:pt x="96" y="343"/>
                  </a:lnTo>
                  <a:lnTo>
                    <a:pt x="99" y="333"/>
                  </a:lnTo>
                  <a:lnTo>
                    <a:pt x="103" y="311"/>
                  </a:lnTo>
                  <a:lnTo>
                    <a:pt x="107" y="288"/>
                  </a:lnTo>
                  <a:lnTo>
                    <a:pt x="110" y="264"/>
                  </a:lnTo>
                  <a:lnTo>
                    <a:pt x="112" y="239"/>
                  </a:lnTo>
                  <a:lnTo>
                    <a:pt x="113" y="226"/>
                  </a:lnTo>
                  <a:lnTo>
                    <a:pt x="115" y="214"/>
                  </a:lnTo>
                  <a:lnTo>
                    <a:pt x="115" y="202"/>
                  </a:lnTo>
                  <a:lnTo>
                    <a:pt x="116" y="191"/>
                  </a:lnTo>
                  <a:lnTo>
                    <a:pt x="117" y="179"/>
                  </a:lnTo>
                  <a:lnTo>
                    <a:pt x="117" y="169"/>
                  </a:lnTo>
                  <a:lnTo>
                    <a:pt x="118" y="157"/>
                  </a:lnTo>
                  <a:lnTo>
                    <a:pt x="118" y="148"/>
                  </a:lnTo>
                  <a:lnTo>
                    <a:pt x="118" y="138"/>
                  </a:lnTo>
                  <a:lnTo>
                    <a:pt x="119" y="129"/>
                  </a:lnTo>
                  <a:lnTo>
                    <a:pt x="119" y="119"/>
                  </a:lnTo>
                  <a:lnTo>
                    <a:pt x="119" y="111"/>
                  </a:lnTo>
                  <a:lnTo>
                    <a:pt x="119" y="102"/>
                  </a:lnTo>
                  <a:lnTo>
                    <a:pt x="119" y="95"/>
                  </a:lnTo>
                  <a:lnTo>
                    <a:pt x="118" y="87"/>
                  </a:lnTo>
                  <a:lnTo>
                    <a:pt x="118" y="80"/>
                  </a:lnTo>
                  <a:lnTo>
                    <a:pt x="117" y="75"/>
                  </a:lnTo>
                  <a:lnTo>
                    <a:pt x="117" y="68"/>
                  </a:lnTo>
                  <a:lnTo>
                    <a:pt x="117" y="62"/>
                  </a:lnTo>
                  <a:lnTo>
                    <a:pt x="116" y="56"/>
                  </a:lnTo>
                  <a:lnTo>
                    <a:pt x="116" y="52"/>
                  </a:lnTo>
                  <a:lnTo>
                    <a:pt x="115" y="47"/>
                  </a:lnTo>
                  <a:lnTo>
                    <a:pt x="115" y="43"/>
                  </a:lnTo>
                  <a:lnTo>
                    <a:pt x="113" y="38"/>
                  </a:lnTo>
                  <a:lnTo>
                    <a:pt x="112" y="33"/>
                  </a:lnTo>
                  <a:lnTo>
                    <a:pt x="112" y="30"/>
                  </a:lnTo>
                  <a:lnTo>
                    <a:pt x="111" y="27"/>
                  </a:lnTo>
                  <a:lnTo>
                    <a:pt x="110" y="24"/>
                  </a:lnTo>
                  <a:lnTo>
                    <a:pt x="110" y="22"/>
                  </a:lnTo>
                  <a:lnTo>
                    <a:pt x="109" y="19"/>
                  </a:lnTo>
                  <a:lnTo>
                    <a:pt x="108" y="17"/>
                  </a:lnTo>
                  <a:lnTo>
                    <a:pt x="107" y="15"/>
                  </a:lnTo>
                  <a:lnTo>
                    <a:pt x="105" y="13"/>
                  </a:lnTo>
                  <a:lnTo>
                    <a:pt x="104" y="12"/>
                  </a:lnTo>
                  <a:lnTo>
                    <a:pt x="103" y="9"/>
                  </a:lnTo>
                  <a:lnTo>
                    <a:pt x="102" y="7"/>
                  </a:lnTo>
                  <a:lnTo>
                    <a:pt x="102" y="6"/>
                  </a:lnTo>
                  <a:lnTo>
                    <a:pt x="103" y="5"/>
                  </a:lnTo>
                  <a:lnTo>
                    <a:pt x="103" y="2"/>
                  </a:lnTo>
                  <a:lnTo>
                    <a:pt x="104" y="1"/>
                  </a:lnTo>
                  <a:lnTo>
                    <a:pt x="105" y="1"/>
                  </a:lnTo>
                  <a:lnTo>
                    <a:pt x="108" y="0"/>
                  </a:lnTo>
                  <a:lnTo>
                    <a:pt x="111" y="0"/>
                  </a:lnTo>
                  <a:lnTo>
                    <a:pt x="115" y="0"/>
                  </a:lnTo>
                  <a:lnTo>
                    <a:pt x="119" y="0"/>
                  </a:lnTo>
                  <a:lnTo>
                    <a:pt x="124" y="1"/>
                  </a:lnTo>
                  <a:lnTo>
                    <a:pt x="131" y="2"/>
                  </a:lnTo>
                  <a:lnTo>
                    <a:pt x="138" y="5"/>
                  </a:lnTo>
                  <a:lnTo>
                    <a:pt x="143" y="7"/>
                  </a:lnTo>
                  <a:lnTo>
                    <a:pt x="148" y="11"/>
                  </a:lnTo>
                  <a:lnTo>
                    <a:pt x="152" y="13"/>
                  </a:lnTo>
                  <a:lnTo>
                    <a:pt x="156" y="15"/>
                  </a:lnTo>
                  <a:lnTo>
                    <a:pt x="158" y="17"/>
                  </a:lnTo>
                  <a:lnTo>
                    <a:pt x="160" y="20"/>
                  </a:lnTo>
                  <a:lnTo>
                    <a:pt x="162" y="22"/>
                  </a:lnTo>
                  <a:lnTo>
                    <a:pt x="162" y="23"/>
                  </a:lnTo>
                  <a:lnTo>
                    <a:pt x="162" y="25"/>
                  </a:lnTo>
                  <a:lnTo>
                    <a:pt x="162" y="29"/>
                  </a:lnTo>
                  <a:lnTo>
                    <a:pt x="162" y="33"/>
                  </a:lnTo>
                  <a:lnTo>
                    <a:pt x="162" y="38"/>
                  </a:lnTo>
                  <a:lnTo>
                    <a:pt x="160" y="44"/>
                  </a:lnTo>
                  <a:lnTo>
                    <a:pt x="160" y="51"/>
                  </a:lnTo>
                  <a:lnTo>
                    <a:pt x="159" y="59"/>
                  </a:lnTo>
                  <a:lnTo>
                    <a:pt x="159" y="67"/>
                  </a:lnTo>
                  <a:lnTo>
                    <a:pt x="159" y="67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49"/>
            <p:cNvSpPr/>
            <p:nvPr/>
          </p:nvSpPr>
          <p:spPr bwMode="auto">
            <a:xfrm>
              <a:off x="4497388" y="1128713"/>
              <a:ext cx="139700" cy="87312"/>
            </a:xfrm>
            <a:custGeom>
              <a:avLst/>
              <a:gdLst>
                <a:gd name="T0" fmla="*/ 12 w 88"/>
                <a:gd name="T1" fmla="*/ 8 h 55"/>
                <a:gd name="T2" fmla="*/ 18 w 88"/>
                <a:gd name="T3" fmla="*/ 5 h 55"/>
                <a:gd name="T4" fmla="*/ 25 w 88"/>
                <a:gd name="T5" fmla="*/ 2 h 55"/>
                <a:gd name="T6" fmla="*/ 28 w 88"/>
                <a:gd name="T7" fmla="*/ 1 h 55"/>
                <a:gd name="T8" fmla="*/ 33 w 88"/>
                <a:gd name="T9" fmla="*/ 0 h 55"/>
                <a:gd name="T10" fmla="*/ 37 w 88"/>
                <a:gd name="T11" fmla="*/ 0 h 55"/>
                <a:gd name="T12" fmla="*/ 42 w 88"/>
                <a:gd name="T13" fmla="*/ 0 h 55"/>
                <a:gd name="T14" fmla="*/ 46 w 88"/>
                <a:gd name="T15" fmla="*/ 0 h 55"/>
                <a:gd name="T16" fmla="*/ 50 w 88"/>
                <a:gd name="T17" fmla="*/ 0 h 55"/>
                <a:gd name="T18" fmla="*/ 53 w 88"/>
                <a:gd name="T19" fmla="*/ 1 h 55"/>
                <a:gd name="T20" fmla="*/ 57 w 88"/>
                <a:gd name="T21" fmla="*/ 2 h 55"/>
                <a:gd name="T22" fmla="*/ 60 w 88"/>
                <a:gd name="T23" fmla="*/ 4 h 55"/>
                <a:gd name="T24" fmla="*/ 64 w 88"/>
                <a:gd name="T25" fmla="*/ 6 h 55"/>
                <a:gd name="T26" fmla="*/ 66 w 88"/>
                <a:gd name="T27" fmla="*/ 8 h 55"/>
                <a:gd name="T28" fmla="*/ 69 w 88"/>
                <a:gd name="T29" fmla="*/ 11 h 55"/>
                <a:gd name="T30" fmla="*/ 75 w 88"/>
                <a:gd name="T31" fmla="*/ 17 h 55"/>
                <a:gd name="T32" fmla="*/ 80 w 88"/>
                <a:gd name="T33" fmla="*/ 23 h 55"/>
                <a:gd name="T34" fmla="*/ 83 w 88"/>
                <a:gd name="T35" fmla="*/ 29 h 55"/>
                <a:gd name="T36" fmla="*/ 85 w 88"/>
                <a:gd name="T37" fmla="*/ 36 h 55"/>
                <a:gd name="T38" fmla="*/ 86 w 88"/>
                <a:gd name="T39" fmla="*/ 39 h 55"/>
                <a:gd name="T40" fmla="*/ 88 w 88"/>
                <a:gd name="T41" fmla="*/ 43 h 55"/>
                <a:gd name="T42" fmla="*/ 88 w 88"/>
                <a:gd name="T43" fmla="*/ 46 h 55"/>
                <a:gd name="T44" fmla="*/ 88 w 88"/>
                <a:gd name="T45" fmla="*/ 48 h 55"/>
                <a:gd name="T46" fmla="*/ 88 w 88"/>
                <a:gd name="T47" fmla="*/ 51 h 55"/>
                <a:gd name="T48" fmla="*/ 88 w 88"/>
                <a:gd name="T49" fmla="*/ 52 h 55"/>
                <a:gd name="T50" fmla="*/ 86 w 88"/>
                <a:gd name="T51" fmla="*/ 53 h 55"/>
                <a:gd name="T52" fmla="*/ 85 w 88"/>
                <a:gd name="T53" fmla="*/ 54 h 55"/>
                <a:gd name="T54" fmla="*/ 85 w 88"/>
                <a:gd name="T55" fmla="*/ 55 h 55"/>
                <a:gd name="T56" fmla="*/ 84 w 88"/>
                <a:gd name="T57" fmla="*/ 55 h 55"/>
                <a:gd name="T58" fmla="*/ 83 w 88"/>
                <a:gd name="T59" fmla="*/ 55 h 55"/>
                <a:gd name="T60" fmla="*/ 81 w 88"/>
                <a:gd name="T61" fmla="*/ 55 h 55"/>
                <a:gd name="T62" fmla="*/ 80 w 88"/>
                <a:gd name="T63" fmla="*/ 55 h 55"/>
                <a:gd name="T64" fmla="*/ 77 w 88"/>
                <a:gd name="T65" fmla="*/ 54 h 55"/>
                <a:gd name="T66" fmla="*/ 72 w 88"/>
                <a:gd name="T67" fmla="*/ 53 h 55"/>
                <a:gd name="T68" fmla="*/ 66 w 88"/>
                <a:gd name="T69" fmla="*/ 51 h 55"/>
                <a:gd name="T70" fmla="*/ 59 w 88"/>
                <a:gd name="T71" fmla="*/ 47 h 55"/>
                <a:gd name="T72" fmla="*/ 51 w 88"/>
                <a:gd name="T73" fmla="*/ 43 h 55"/>
                <a:gd name="T74" fmla="*/ 42 w 88"/>
                <a:gd name="T75" fmla="*/ 38 h 55"/>
                <a:gd name="T76" fmla="*/ 37 w 88"/>
                <a:gd name="T77" fmla="*/ 36 h 55"/>
                <a:gd name="T78" fmla="*/ 33 w 88"/>
                <a:gd name="T79" fmla="*/ 35 h 55"/>
                <a:gd name="T80" fmla="*/ 28 w 88"/>
                <a:gd name="T81" fmla="*/ 32 h 55"/>
                <a:gd name="T82" fmla="*/ 23 w 88"/>
                <a:gd name="T83" fmla="*/ 30 h 55"/>
                <a:gd name="T84" fmla="*/ 20 w 88"/>
                <a:gd name="T85" fmla="*/ 29 h 55"/>
                <a:gd name="T86" fmla="*/ 16 w 88"/>
                <a:gd name="T87" fmla="*/ 28 h 55"/>
                <a:gd name="T88" fmla="*/ 14 w 88"/>
                <a:gd name="T89" fmla="*/ 25 h 55"/>
                <a:gd name="T90" fmla="*/ 11 w 88"/>
                <a:gd name="T91" fmla="*/ 24 h 55"/>
                <a:gd name="T92" fmla="*/ 8 w 88"/>
                <a:gd name="T93" fmla="*/ 23 h 55"/>
                <a:gd name="T94" fmla="*/ 6 w 88"/>
                <a:gd name="T95" fmla="*/ 22 h 55"/>
                <a:gd name="T96" fmla="*/ 5 w 88"/>
                <a:gd name="T97" fmla="*/ 21 h 55"/>
                <a:gd name="T98" fmla="*/ 4 w 88"/>
                <a:gd name="T99" fmla="*/ 20 h 55"/>
                <a:gd name="T100" fmla="*/ 3 w 88"/>
                <a:gd name="T101" fmla="*/ 19 h 55"/>
                <a:gd name="T102" fmla="*/ 2 w 88"/>
                <a:gd name="T103" fmla="*/ 17 h 55"/>
                <a:gd name="T104" fmla="*/ 0 w 88"/>
                <a:gd name="T105" fmla="*/ 17 h 55"/>
                <a:gd name="T106" fmla="*/ 0 w 88"/>
                <a:gd name="T107" fmla="*/ 16 h 55"/>
                <a:gd name="T108" fmla="*/ 0 w 88"/>
                <a:gd name="T109" fmla="*/ 15 h 55"/>
                <a:gd name="T110" fmla="*/ 2 w 88"/>
                <a:gd name="T111" fmla="*/ 14 h 55"/>
                <a:gd name="T112" fmla="*/ 2 w 88"/>
                <a:gd name="T113" fmla="*/ 13 h 55"/>
                <a:gd name="T114" fmla="*/ 3 w 88"/>
                <a:gd name="T115" fmla="*/ 13 h 55"/>
                <a:gd name="T116" fmla="*/ 5 w 88"/>
                <a:gd name="T117" fmla="*/ 12 h 55"/>
                <a:gd name="T118" fmla="*/ 6 w 88"/>
                <a:gd name="T119" fmla="*/ 11 h 55"/>
                <a:gd name="T120" fmla="*/ 8 w 88"/>
                <a:gd name="T121" fmla="*/ 9 h 55"/>
                <a:gd name="T122" fmla="*/ 12 w 88"/>
                <a:gd name="T123" fmla="*/ 8 h 55"/>
                <a:gd name="T124" fmla="*/ 12 w 88"/>
                <a:gd name="T125" fmla="*/ 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8" h="55">
                  <a:moveTo>
                    <a:pt x="12" y="8"/>
                  </a:moveTo>
                  <a:lnTo>
                    <a:pt x="18" y="5"/>
                  </a:lnTo>
                  <a:lnTo>
                    <a:pt x="25" y="2"/>
                  </a:lnTo>
                  <a:lnTo>
                    <a:pt x="28" y="1"/>
                  </a:lnTo>
                  <a:lnTo>
                    <a:pt x="33" y="0"/>
                  </a:lnTo>
                  <a:lnTo>
                    <a:pt x="37" y="0"/>
                  </a:lnTo>
                  <a:lnTo>
                    <a:pt x="42" y="0"/>
                  </a:lnTo>
                  <a:lnTo>
                    <a:pt x="46" y="0"/>
                  </a:lnTo>
                  <a:lnTo>
                    <a:pt x="50" y="0"/>
                  </a:lnTo>
                  <a:lnTo>
                    <a:pt x="53" y="1"/>
                  </a:lnTo>
                  <a:lnTo>
                    <a:pt x="57" y="2"/>
                  </a:lnTo>
                  <a:lnTo>
                    <a:pt x="60" y="4"/>
                  </a:lnTo>
                  <a:lnTo>
                    <a:pt x="64" y="6"/>
                  </a:lnTo>
                  <a:lnTo>
                    <a:pt x="66" y="8"/>
                  </a:lnTo>
                  <a:lnTo>
                    <a:pt x="69" y="11"/>
                  </a:lnTo>
                  <a:lnTo>
                    <a:pt x="75" y="17"/>
                  </a:lnTo>
                  <a:lnTo>
                    <a:pt x="80" y="23"/>
                  </a:lnTo>
                  <a:lnTo>
                    <a:pt x="83" y="29"/>
                  </a:lnTo>
                  <a:lnTo>
                    <a:pt x="85" y="36"/>
                  </a:lnTo>
                  <a:lnTo>
                    <a:pt x="86" y="39"/>
                  </a:lnTo>
                  <a:lnTo>
                    <a:pt x="88" y="43"/>
                  </a:lnTo>
                  <a:lnTo>
                    <a:pt x="88" y="46"/>
                  </a:lnTo>
                  <a:lnTo>
                    <a:pt x="88" y="48"/>
                  </a:lnTo>
                  <a:lnTo>
                    <a:pt x="88" y="51"/>
                  </a:lnTo>
                  <a:lnTo>
                    <a:pt x="88" y="52"/>
                  </a:lnTo>
                  <a:lnTo>
                    <a:pt x="86" y="53"/>
                  </a:lnTo>
                  <a:lnTo>
                    <a:pt x="85" y="54"/>
                  </a:lnTo>
                  <a:lnTo>
                    <a:pt x="85" y="55"/>
                  </a:lnTo>
                  <a:lnTo>
                    <a:pt x="84" y="55"/>
                  </a:lnTo>
                  <a:lnTo>
                    <a:pt x="83" y="55"/>
                  </a:lnTo>
                  <a:lnTo>
                    <a:pt x="81" y="55"/>
                  </a:lnTo>
                  <a:lnTo>
                    <a:pt x="80" y="55"/>
                  </a:lnTo>
                  <a:lnTo>
                    <a:pt x="77" y="54"/>
                  </a:lnTo>
                  <a:lnTo>
                    <a:pt x="72" y="53"/>
                  </a:lnTo>
                  <a:lnTo>
                    <a:pt x="66" y="51"/>
                  </a:lnTo>
                  <a:lnTo>
                    <a:pt x="59" y="47"/>
                  </a:lnTo>
                  <a:lnTo>
                    <a:pt x="51" y="43"/>
                  </a:lnTo>
                  <a:lnTo>
                    <a:pt x="42" y="38"/>
                  </a:lnTo>
                  <a:lnTo>
                    <a:pt x="37" y="36"/>
                  </a:lnTo>
                  <a:lnTo>
                    <a:pt x="33" y="35"/>
                  </a:lnTo>
                  <a:lnTo>
                    <a:pt x="28" y="32"/>
                  </a:lnTo>
                  <a:lnTo>
                    <a:pt x="23" y="30"/>
                  </a:lnTo>
                  <a:lnTo>
                    <a:pt x="20" y="29"/>
                  </a:lnTo>
                  <a:lnTo>
                    <a:pt x="16" y="28"/>
                  </a:lnTo>
                  <a:lnTo>
                    <a:pt x="14" y="25"/>
                  </a:lnTo>
                  <a:lnTo>
                    <a:pt x="11" y="24"/>
                  </a:lnTo>
                  <a:lnTo>
                    <a:pt x="8" y="23"/>
                  </a:lnTo>
                  <a:lnTo>
                    <a:pt x="6" y="22"/>
                  </a:lnTo>
                  <a:lnTo>
                    <a:pt x="5" y="21"/>
                  </a:lnTo>
                  <a:lnTo>
                    <a:pt x="4" y="20"/>
                  </a:lnTo>
                  <a:lnTo>
                    <a:pt x="3" y="19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2" y="14"/>
                  </a:lnTo>
                  <a:lnTo>
                    <a:pt x="2" y="13"/>
                  </a:lnTo>
                  <a:lnTo>
                    <a:pt x="3" y="13"/>
                  </a:lnTo>
                  <a:lnTo>
                    <a:pt x="5" y="12"/>
                  </a:lnTo>
                  <a:lnTo>
                    <a:pt x="6" y="11"/>
                  </a:lnTo>
                  <a:lnTo>
                    <a:pt x="8" y="9"/>
                  </a:lnTo>
                  <a:lnTo>
                    <a:pt x="12" y="8"/>
                  </a:lnTo>
                  <a:lnTo>
                    <a:pt x="12" y="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50"/>
            <p:cNvSpPr/>
            <p:nvPr/>
          </p:nvSpPr>
          <p:spPr bwMode="auto">
            <a:xfrm>
              <a:off x="3943350" y="1019175"/>
              <a:ext cx="150813" cy="120650"/>
            </a:xfrm>
            <a:custGeom>
              <a:avLst/>
              <a:gdLst>
                <a:gd name="T0" fmla="*/ 0 w 95"/>
                <a:gd name="T1" fmla="*/ 8 h 76"/>
                <a:gd name="T2" fmla="*/ 3 w 95"/>
                <a:gd name="T3" fmla="*/ 3 h 76"/>
                <a:gd name="T4" fmla="*/ 7 w 95"/>
                <a:gd name="T5" fmla="*/ 0 h 76"/>
                <a:gd name="T6" fmla="*/ 10 w 95"/>
                <a:gd name="T7" fmla="*/ 0 h 76"/>
                <a:gd name="T8" fmla="*/ 16 w 95"/>
                <a:gd name="T9" fmla="*/ 0 h 76"/>
                <a:gd name="T10" fmla="*/ 23 w 95"/>
                <a:gd name="T11" fmla="*/ 0 h 76"/>
                <a:gd name="T12" fmla="*/ 35 w 95"/>
                <a:gd name="T13" fmla="*/ 3 h 76"/>
                <a:gd name="T14" fmla="*/ 50 w 95"/>
                <a:gd name="T15" fmla="*/ 7 h 76"/>
                <a:gd name="T16" fmla="*/ 60 w 95"/>
                <a:gd name="T17" fmla="*/ 12 h 76"/>
                <a:gd name="T18" fmla="*/ 70 w 95"/>
                <a:gd name="T19" fmla="*/ 18 h 76"/>
                <a:gd name="T20" fmla="*/ 79 w 95"/>
                <a:gd name="T21" fmla="*/ 23 h 76"/>
                <a:gd name="T22" fmla="*/ 87 w 95"/>
                <a:gd name="T23" fmla="*/ 28 h 76"/>
                <a:gd name="T24" fmla="*/ 91 w 95"/>
                <a:gd name="T25" fmla="*/ 34 h 76"/>
                <a:gd name="T26" fmla="*/ 94 w 95"/>
                <a:gd name="T27" fmla="*/ 42 h 76"/>
                <a:gd name="T28" fmla="*/ 95 w 95"/>
                <a:gd name="T29" fmla="*/ 52 h 76"/>
                <a:gd name="T30" fmla="*/ 95 w 95"/>
                <a:gd name="T31" fmla="*/ 63 h 76"/>
                <a:gd name="T32" fmla="*/ 90 w 95"/>
                <a:gd name="T33" fmla="*/ 71 h 76"/>
                <a:gd name="T34" fmla="*/ 86 w 95"/>
                <a:gd name="T35" fmla="*/ 75 h 76"/>
                <a:gd name="T36" fmla="*/ 82 w 95"/>
                <a:gd name="T37" fmla="*/ 76 h 76"/>
                <a:gd name="T38" fmla="*/ 79 w 95"/>
                <a:gd name="T39" fmla="*/ 76 h 76"/>
                <a:gd name="T40" fmla="*/ 74 w 95"/>
                <a:gd name="T41" fmla="*/ 74 h 76"/>
                <a:gd name="T42" fmla="*/ 67 w 95"/>
                <a:gd name="T43" fmla="*/ 71 h 76"/>
                <a:gd name="T44" fmla="*/ 62 w 95"/>
                <a:gd name="T45" fmla="*/ 67 h 76"/>
                <a:gd name="T46" fmla="*/ 54 w 95"/>
                <a:gd name="T47" fmla="*/ 61 h 76"/>
                <a:gd name="T48" fmla="*/ 46 w 95"/>
                <a:gd name="T49" fmla="*/ 54 h 76"/>
                <a:gd name="T50" fmla="*/ 35 w 95"/>
                <a:gd name="T51" fmla="*/ 46 h 76"/>
                <a:gd name="T52" fmla="*/ 27 w 95"/>
                <a:gd name="T53" fmla="*/ 39 h 76"/>
                <a:gd name="T54" fmla="*/ 19 w 95"/>
                <a:gd name="T55" fmla="*/ 34 h 76"/>
                <a:gd name="T56" fmla="*/ 12 w 95"/>
                <a:gd name="T57" fmla="*/ 28 h 76"/>
                <a:gd name="T58" fmla="*/ 8 w 95"/>
                <a:gd name="T59" fmla="*/ 23 h 76"/>
                <a:gd name="T60" fmla="*/ 3 w 95"/>
                <a:gd name="T61" fmla="*/ 19 h 76"/>
                <a:gd name="T62" fmla="*/ 1 w 95"/>
                <a:gd name="T63" fmla="*/ 15 h 76"/>
                <a:gd name="T64" fmla="*/ 0 w 95"/>
                <a:gd name="T65" fmla="*/ 13 h 76"/>
                <a:gd name="T66" fmla="*/ 0 w 95"/>
                <a:gd name="T67" fmla="*/ 12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5" h="76">
                  <a:moveTo>
                    <a:pt x="0" y="12"/>
                  </a:moveTo>
                  <a:lnTo>
                    <a:pt x="0" y="8"/>
                  </a:lnTo>
                  <a:lnTo>
                    <a:pt x="1" y="5"/>
                  </a:lnTo>
                  <a:lnTo>
                    <a:pt x="3" y="3"/>
                  </a:lnTo>
                  <a:lnTo>
                    <a:pt x="5" y="0"/>
                  </a:lnTo>
                  <a:lnTo>
                    <a:pt x="7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9" y="0"/>
                  </a:lnTo>
                  <a:lnTo>
                    <a:pt x="23" y="0"/>
                  </a:lnTo>
                  <a:lnTo>
                    <a:pt x="27" y="0"/>
                  </a:lnTo>
                  <a:lnTo>
                    <a:pt x="35" y="3"/>
                  </a:lnTo>
                  <a:lnTo>
                    <a:pt x="46" y="6"/>
                  </a:lnTo>
                  <a:lnTo>
                    <a:pt x="50" y="7"/>
                  </a:lnTo>
                  <a:lnTo>
                    <a:pt x="55" y="10"/>
                  </a:lnTo>
                  <a:lnTo>
                    <a:pt x="60" y="12"/>
                  </a:lnTo>
                  <a:lnTo>
                    <a:pt x="65" y="14"/>
                  </a:lnTo>
                  <a:lnTo>
                    <a:pt x="70" y="18"/>
                  </a:lnTo>
                  <a:lnTo>
                    <a:pt x="75" y="20"/>
                  </a:lnTo>
                  <a:lnTo>
                    <a:pt x="79" y="23"/>
                  </a:lnTo>
                  <a:lnTo>
                    <a:pt x="83" y="26"/>
                  </a:lnTo>
                  <a:lnTo>
                    <a:pt x="87" y="28"/>
                  </a:lnTo>
                  <a:lnTo>
                    <a:pt x="89" y="30"/>
                  </a:lnTo>
                  <a:lnTo>
                    <a:pt x="91" y="34"/>
                  </a:lnTo>
                  <a:lnTo>
                    <a:pt x="93" y="36"/>
                  </a:lnTo>
                  <a:lnTo>
                    <a:pt x="94" y="42"/>
                  </a:lnTo>
                  <a:lnTo>
                    <a:pt x="95" y="47"/>
                  </a:lnTo>
                  <a:lnTo>
                    <a:pt x="95" y="52"/>
                  </a:lnTo>
                  <a:lnTo>
                    <a:pt x="95" y="58"/>
                  </a:lnTo>
                  <a:lnTo>
                    <a:pt x="95" y="63"/>
                  </a:lnTo>
                  <a:lnTo>
                    <a:pt x="94" y="68"/>
                  </a:lnTo>
                  <a:lnTo>
                    <a:pt x="90" y="71"/>
                  </a:lnTo>
                  <a:lnTo>
                    <a:pt x="87" y="75"/>
                  </a:lnTo>
                  <a:lnTo>
                    <a:pt x="86" y="75"/>
                  </a:lnTo>
                  <a:lnTo>
                    <a:pt x="85" y="76"/>
                  </a:lnTo>
                  <a:lnTo>
                    <a:pt x="82" y="76"/>
                  </a:lnTo>
                  <a:lnTo>
                    <a:pt x="81" y="76"/>
                  </a:lnTo>
                  <a:lnTo>
                    <a:pt x="79" y="76"/>
                  </a:lnTo>
                  <a:lnTo>
                    <a:pt x="77" y="75"/>
                  </a:lnTo>
                  <a:lnTo>
                    <a:pt x="74" y="74"/>
                  </a:lnTo>
                  <a:lnTo>
                    <a:pt x="71" y="73"/>
                  </a:lnTo>
                  <a:lnTo>
                    <a:pt x="67" y="71"/>
                  </a:lnTo>
                  <a:lnTo>
                    <a:pt x="65" y="69"/>
                  </a:lnTo>
                  <a:lnTo>
                    <a:pt x="62" y="67"/>
                  </a:lnTo>
                  <a:lnTo>
                    <a:pt x="57" y="63"/>
                  </a:lnTo>
                  <a:lnTo>
                    <a:pt x="54" y="61"/>
                  </a:lnTo>
                  <a:lnTo>
                    <a:pt x="49" y="58"/>
                  </a:lnTo>
                  <a:lnTo>
                    <a:pt x="46" y="54"/>
                  </a:lnTo>
                  <a:lnTo>
                    <a:pt x="41" y="50"/>
                  </a:lnTo>
                  <a:lnTo>
                    <a:pt x="35" y="46"/>
                  </a:lnTo>
                  <a:lnTo>
                    <a:pt x="31" y="43"/>
                  </a:lnTo>
                  <a:lnTo>
                    <a:pt x="27" y="39"/>
                  </a:lnTo>
                  <a:lnTo>
                    <a:pt x="23" y="37"/>
                  </a:lnTo>
                  <a:lnTo>
                    <a:pt x="19" y="34"/>
                  </a:lnTo>
                  <a:lnTo>
                    <a:pt x="16" y="31"/>
                  </a:lnTo>
                  <a:lnTo>
                    <a:pt x="12" y="28"/>
                  </a:lnTo>
                  <a:lnTo>
                    <a:pt x="10" y="26"/>
                  </a:lnTo>
                  <a:lnTo>
                    <a:pt x="8" y="23"/>
                  </a:lnTo>
                  <a:lnTo>
                    <a:pt x="5" y="21"/>
                  </a:lnTo>
                  <a:lnTo>
                    <a:pt x="3" y="19"/>
                  </a:lnTo>
                  <a:lnTo>
                    <a:pt x="2" y="18"/>
                  </a:lnTo>
                  <a:lnTo>
                    <a:pt x="1" y="15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51"/>
            <p:cNvSpPr/>
            <p:nvPr/>
          </p:nvSpPr>
          <p:spPr bwMode="auto">
            <a:xfrm>
              <a:off x="4246563" y="1341438"/>
              <a:ext cx="369888" cy="120650"/>
            </a:xfrm>
            <a:custGeom>
              <a:avLst/>
              <a:gdLst>
                <a:gd name="T0" fmla="*/ 222 w 233"/>
                <a:gd name="T1" fmla="*/ 4 h 76"/>
                <a:gd name="T2" fmla="*/ 227 w 233"/>
                <a:gd name="T3" fmla="*/ 7 h 76"/>
                <a:gd name="T4" fmla="*/ 231 w 233"/>
                <a:gd name="T5" fmla="*/ 10 h 76"/>
                <a:gd name="T6" fmla="*/ 233 w 233"/>
                <a:gd name="T7" fmla="*/ 12 h 76"/>
                <a:gd name="T8" fmla="*/ 233 w 233"/>
                <a:gd name="T9" fmla="*/ 14 h 76"/>
                <a:gd name="T10" fmla="*/ 231 w 233"/>
                <a:gd name="T11" fmla="*/ 18 h 76"/>
                <a:gd name="T12" fmla="*/ 226 w 233"/>
                <a:gd name="T13" fmla="*/ 22 h 76"/>
                <a:gd name="T14" fmla="*/ 220 w 233"/>
                <a:gd name="T15" fmla="*/ 27 h 76"/>
                <a:gd name="T16" fmla="*/ 213 w 233"/>
                <a:gd name="T17" fmla="*/ 31 h 76"/>
                <a:gd name="T18" fmla="*/ 207 w 233"/>
                <a:gd name="T19" fmla="*/ 35 h 76"/>
                <a:gd name="T20" fmla="*/ 197 w 233"/>
                <a:gd name="T21" fmla="*/ 37 h 76"/>
                <a:gd name="T22" fmla="*/ 187 w 233"/>
                <a:gd name="T23" fmla="*/ 40 h 76"/>
                <a:gd name="T24" fmla="*/ 174 w 233"/>
                <a:gd name="T25" fmla="*/ 44 h 76"/>
                <a:gd name="T26" fmla="*/ 161 w 233"/>
                <a:gd name="T27" fmla="*/ 47 h 76"/>
                <a:gd name="T28" fmla="*/ 145 w 233"/>
                <a:gd name="T29" fmla="*/ 51 h 76"/>
                <a:gd name="T30" fmla="*/ 127 w 233"/>
                <a:gd name="T31" fmla="*/ 55 h 76"/>
                <a:gd name="T32" fmla="*/ 108 w 233"/>
                <a:gd name="T33" fmla="*/ 60 h 76"/>
                <a:gd name="T34" fmla="*/ 90 w 233"/>
                <a:gd name="T35" fmla="*/ 63 h 76"/>
                <a:gd name="T36" fmla="*/ 72 w 233"/>
                <a:gd name="T37" fmla="*/ 68 h 76"/>
                <a:gd name="T38" fmla="*/ 59 w 233"/>
                <a:gd name="T39" fmla="*/ 70 h 76"/>
                <a:gd name="T40" fmla="*/ 46 w 233"/>
                <a:gd name="T41" fmla="*/ 73 h 76"/>
                <a:gd name="T42" fmla="*/ 36 w 233"/>
                <a:gd name="T43" fmla="*/ 75 h 76"/>
                <a:gd name="T44" fmla="*/ 28 w 233"/>
                <a:gd name="T45" fmla="*/ 75 h 76"/>
                <a:gd name="T46" fmla="*/ 22 w 233"/>
                <a:gd name="T47" fmla="*/ 76 h 76"/>
                <a:gd name="T48" fmla="*/ 14 w 233"/>
                <a:gd name="T49" fmla="*/ 76 h 76"/>
                <a:gd name="T50" fmla="*/ 7 w 233"/>
                <a:gd name="T51" fmla="*/ 75 h 76"/>
                <a:gd name="T52" fmla="*/ 2 w 233"/>
                <a:gd name="T53" fmla="*/ 73 h 76"/>
                <a:gd name="T54" fmla="*/ 0 w 233"/>
                <a:gd name="T55" fmla="*/ 70 h 76"/>
                <a:gd name="T56" fmla="*/ 0 w 233"/>
                <a:gd name="T57" fmla="*/ 67 h 76"/>
                <a:gd name="T58" fmla="*/ 4 w 233"/>
                <a:gd name="T59" fmla="*/ 66 h 76"/>
                <a:gd name="T60" fmla="*/ 11 w 233"/>
                <a:gd name="T61" fmla="*/ 62 h 76"/>
                <a:gd name="T62" fmla="*/ 21 w 233"/>
                <a:gd name="T63" fmla="*/ 58 h 76"/>
                <a:gd name="T64" fmla="*/ 33 w 233"/>
                <a:gd name="T65" fmla="*/ 53 h 76"/>
                <a:gd name="T66" fmla="*/ 50 w 233"/>
                <a:gd name="T67" fmla="*/ 47 h 76"/>
                <a:gd name="T68" fmla="*/ 69 w 233"/>
                <a:gd name="T69" fmla="*/ 39 h 76"/>
                <a:gd name="T70" fmla="*/ 92 w 233"/>
                <a:gd name="T71" fmla="*/ 31 h 76"/>
                <a:gd name="T72" fmla="*/ 116 w 233"/>
                <a:gd name="T73" fmla="*/ 23 h 76"/>
                <a:gd name="T74" fmla="*/ 139 w 233"/>
                <a:gd name="T75" fmla="*/ 16 h 76"/>
                <a:gd name="T76" fmla="*/ 160 w 233"/>
                <a:gd name="T77" fmla="*/ 11 h 76"/>
                <a:gd name="T78" fmla="*/ 177 w 233"/>
                <a:gd name="T79" fmla="*/ 6 h 76"/>
                <a:gd name="T80" fmla="*/ 191 w 233"/>
                <a:gd name="T81" fmla="*/ 3 h 76"/>
                <a:gd name="T82" fmla="*/ 202 w 233"/>
                <a:gd name="T83" fmla="*/ 2 h 76"/>
                <a:gd name="T84" fmla="*/ 211 w 233"/>
                <a:gd name="T85" fmla="*/ 0 h 76"/>
                <a:gd name="T86" fmla="*/ 217 w 233"/>
                <a:gd name="T87" fmla="*/ 2 h 76"/>
                <a:gd name="T88" fmla="*/ 219 w 233"/>
                <a:gd name="T89" fmla="*/ 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33" h="76">
                  <a:moveTo>
                    <a:pt x="219" y="3"/>
                  </a:moveTo>
                  <a:lnTo>
                    <a:pt x="222" y="4"/>
                  </a:lnTo>
                  <a:lnTo>
                    <a:pt x="225" y="6"/>
                  </a:lnTo>
                  <a:lnTo>
                    <a:pt x="227" y="7"/>
                  </a:lnTo>
                  <a:lnTo>
                    <a:pt x="228" y="8"/>
                  </a:lnTo>
                  <a:lnTo>
                    <a:pt x="231" y="10"/>
                  </a:lnTo>
                  <a:lnTo>
                    <a:pt x="232" y="11"/>
                  </a:lnTo>
                  <a:lnTo>
                    <a:pt x="233" y="12"/>
                  </a:lnTo>
                  <a:lnTo>
                    <a:pt x="233" y="13"/>
                  </a:lnTo>
                  <a:lnTo>
                    <a:pt x="233" y="14"/>
                  </a:lnTo>
                  <a:lnTo>
                    <a:pt x="232" y="15"/>
                  </a:lnTo>
                  <a:lnTo>
                    <a:pt x="231" y="18"/>
                  </a:lnTo>
                  <a:lnTo>
                    <a:pt x="228" y="20"/>
                  </a:lnTo>
                  <a:lnTo>
                    <a:pt x="226" y="22"/>
                  </a:lnTo>
                  <a:lnTo>
                    <a:pt x="224" y="24"/>
                  </a:lnTo>
                  <a:lnTo>
                    <a:pt x="220" y="27"/>
                  </a:lnTo>
                  <a:lnTo>
                    <a:pt x="216" y="30"/>
                  </a:lnTo>
                  <a:lnTo>
                    <a:pt x="213" y="31"/>
                  </a:lnTo>
                  <a:lnTo>
                    <a:pt x="210" y="32"/>
                  </a:lnTo>
                  <a:lnTo>
                    <a:pt x="207" y="35"/>
                  </a:lnTo>
                  <a:lnTo>
                    <a:pt x="202" y="36"/>
                  </a:lnTo>
                  <a:lnTo>
                    <a:pt x="197" y="37"/>
                  </a:lnTo>
                  <a:lnTo>
                    <a:pt x="193" y="39"/>
                  </a:lnTo>
                  <a:lnTo>
                    <a:pt x="187" y="40"/>
                  </a:lnTo>
                  <a:lnTo>
                    <a:pt x="181" y="43"/>
                  </a:lnTo>
                  <a:lnTo>
                    <a:pt x="174" y="44"/>
                  </a:lnTo>
                  <a:lnTo>
                    <a:pt x="168" y="45"/>
                  </a:lnTo>
                  <a:lnTo>
                    <a:pt x="161" y="47"/>
                  </a:lnTo>
                  <a:lnTo>
                    <a:pt x="153" y="50"/>
                  </a:lnTo>
                  <a:lnTo>
                    <a:pt x="145" y="51"/>
                  </a:lnTo>
                  <a:lnTo>
                    <a:pt x="137" y="53"/>
                  </a:lnTo>
                  <a:lnTo>
                    <a:pt x="127" y="55"/>
                  </a:lnTo>
                  <a:lnTo>
                    <a:pt x="117" y="57"/>
                  </a:lnTo>
                  <a:lnTo>
                    <a:pt x="108" y="60"/>
                  </a:lnTo>
                  <a:lnTo>
                    <a:pt x="99" y="62"/>
                  </a:lnTo>
                  <a:lnTo>
                    <a:pt x="90" y="63"/>
                  </a:lnTo>
                  <a:lnTo>
                    <a:pt x="80" y="66"/>
                  </a:lnTo>
                  <a:lnTo>
                    <a:pt x="72" y="68"/>
                  </a:lnTo>
                  <a:lnTo>
                    <a:pt x="66" y="69"/>
                  </a:lnTo>
                  <a:lnTo>
                    <a:pt x="59" y="70"/>
                  </a:lnTo>
                  <a:lnTo>
                    <a:pt x="52" y="71"/>
                  </a:lnTo>
                  <a:lnTo>
                    <a:pt x="46" y="73"/>
                  </a:lnTo>
                  <a:lnTo>
                    <a:pt x="40" y="74"/>
                  </a:lnTo>
                  <a:lnTo>
                    <a:pt x="36" y="75"/>
                  </a:lnTo>
                  <a:lnTo>
                    <a:pt x="31" y="75"/>
                  </a:lnTo>
                  <a:lnTo>
                    <a:pt x="28" y="75"/>
                  </a:lnTo>
                  <a:lnTo>
                    <a:pt x="24" y="76"/>
                  </a:lnTo>
                  <a:lnTo>
                    <a:pt x="22" y="76"/>
                  </a:lnTo>
                  <a:lnTo>
                    <a:pt x="20" y="76"/>
                  </a:lnTo>
                  <a:lnTo>
                    <a:pt x="14" y="76"/>
                  </a:lnTo>
                  <a:lnTo>
                    <a:pt x="11" y="76"/>
                  </a:lnTo>
                  <a:lnTo>
                    <a:pt x="7" y="75"/>
                  </a:lnTo>
                  <a:lnTo>
                    <a:pt x="5" y="74"/>
                  </a:lnTo>
                  <a:lnTo>
                    <a:pt x="2" y="73"/>
                  </a:lnTo>
                  <a:lnTo>
                    <a:pt x="1" y="71"/>
                  </a:lnTo>
                  <a:lnTo>
                    <a:pt x="0" y="70"/>
                  </a:lnTo>
                  <a:lnTo>
                    <a:pt x="0" y="68"/>
                  </a:lnTo>
                  <a:lnTo>
                    <a:pt x="0" y="67"/>
                  </a:lnTo>
                  <a:lnTo>
                    <a:pt x="1" y="67"/>
                  </a:lnTo>
                  <a:lnTo>
                    <a:pt x="4" y="66"/>
                  </a:lnTo>
                  <a:lnTo>
                    <a:pt x="7" y="63"/>
                  </a:lnTo>
                  <a:lnTo>
                    <a:pt x="11" y="62"/>
                  </a:lnTo>
                  <a:lnTo>
                    <a:pt x="15" y="60"/>
                  </a:lnTo>
                  <a:lnTo>
                    <a:pt x="21" y="58"/>
                  </a:lnTo>
                  <a:lnTo>
                    <a:pt x="27" y="55"/>
                  </a:lnTo>
                  <a:lnTo>
                    <a:pt x="33" y="53"/>
                  </a:lnTo>
                  <a:lnTo>
                    <a:pt x="41" y="50"/>
                  </a:lnTo>
                  <a:lnTo>
                    <a:pt x="50" y="47"/>
                  </a:lnTo>
                  <a:lnTo>
                    <a:pt x="59" y="44"/>
                  </a:lnTo>
                  <a:lnTo>
                    <a:pt x="69" y="39"/>
                  </a:lnTo>
                  <a:lnTo>
                    <a:pt x="80" y="36"/>
                  </a:lnTo>
                  <a:lnTo>
                    <a:pt x="92" y="31"/>
                  </a:lnTo>
                  <a:lnTo>
                    <a:pt x="105" y="27"/>
                  </a:lnTo>
                  <a:lnTo>
                    <a:pt x="116" y="23"/>
                  </a:lnTo>
                  <a:lnTo>
                    <a:pt x="129" y="20"/>
                  </a:lnTo>
                  <a:lnTo>
                    <a:pt x="139" y="16"/>
                  </a:lnTo>
                  <a:lnTo>
                    <a:pt x="149" y="13"/>
                  </a:lnTo>
                  <a:lnTo>
                    <a:pt x="160" y="11"/>
                  </a:lnTo>
                  <a:lnTo>
                    <a:pt x="169" y="8"/>
                  </a:lnTo>
                  <a:lnTo>
                    <a:pt x="177" y="6"/>
                  </a:lnTo>
                  <a:lnTo>
                    <a:pt x="184" y="4"/>
                  </a:lnTo>
                  <a:lnTo>
                    <a:pt x="191" y="3"/>
                  </a:lnTo>
                  <a:lnTo>
                    <a:pt x="197" y="2"/>
                  </a:lnTo>
                  <a:lnTo>
                    <a:pt x="202" y="2"/>
                  </a:lnTo>
                  <a:lnTo>
                    <a:pt x="208" y="0"/>
                  </a:lnTo>
                  <a:lnTo>
                    <a:pt x="211" y="0"/>
                  </a:lnTo>
                  <a:lnTo>
                    <a:pt x="215" y="2"/>
                  </a:lnTo>
                  <a:lnTo>
                    <a:pt x="217" y="2"/>
                  </a:lnTo>
                  <a:lnTo>
                    <a:pt x="219" y="3"/>
                  </a:lnTo>
                  <a:lnTo>
                    <a:pt x="219" y="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52"/>
            <p:cNvSpPr/>
            <p:nvPr/>
          </p:nvSpPr>
          <p:spPr bwMode="auto">
            <a:xfrm>
              <a:off x="4394200" y="1458913"/>
              <a:ext cx="382588" cy="365125"/>
            </a:xfrm>
            <a:custGeom>
              <a:avLst/>
              <a:gdLst>
                <a:gd name="T0" fmla="*/ 125 w 241"/>
                <a:gd name="T1" fmla="*/ 218 h 230"/>
                <a:gd name="T2" fmla="*/ 120 w 241"/>
                <a:gd name="T3" fmla="*/ 211 h 230"/>
                <a:gd name="T4" fmla="*/ 115 w 241"/>
                <a:gd name="T5" fmla="*/ 199 h 230"/>
                <a:gd name="T6" fmla="*/ 107 w 241"/>
                <a:gd name="T7" fmla="*/ 186 h 230"/>
                <a:gd name="T8" fmla="*/ 99 w 241"/>
                <a:gd name="T9" fmla="*/ 172 h 230"/>
                <a:gd name="T10" fmla="*/ 92 w 241"/>
                <a:gd name="T11" fmla="*/ 161 h 230"/>
                <a:gd name="T12" fmla="*/ 83 w 241"/>
                <a:gd name="T13" fmla="*/ 148 h 230"/>
                <a:gd name="T14" fmla="*/ 72 w 241"/>
                <a:gd name="T15" fmla="*/ 132 h 230"/>
                <a:gd name="T16" fmla="*/ 60 w 241"/>
                <a:gd name="T17" fmla="*/ 113 h 230"/>
                <a:gd name="T18" fmla="*/ 45 w 241"/>
                <a:gd name="T19" fmla="*/ 93 h 230"/>
                <a:gd name="T20" fmla="*/ 29 w 241"/>
                <a:gd name="T21" fmla="*/ 69 h 230"/>
                <a:gd name="T22" fmla="*/ 10 w 241"/>
                <a:gd name="T23" fmla="*/ 41 h 230"/>
                <a:gd name="T24" fmla="*/ 8 w 241"/>
                <a:gd name="T25" fmla="*/ 0 h 230"/>
                <a:gd name="T26" fmla="*/ 31 w 241"/>
                <a:gd name="T27" fmla="*/ 30 h 230"/>
                <a:gd name="T28" fmla="*/ 53 w 241"/>
                <a:gd name="T29" fmla="*/ 56 h 230"/>
                <a:gd name="T30" fmla="*/ 73 w 241"/>
                <a:gd name="T31" fmla="*/ 81 h 230"/>
                <a:gd name="T32" fmla="*/ 93 w 241"/>
                <a:gd name="T33" fmla="*/ 103 h 230"/>
                <a:gd name="T34" fmla="*/ 112 w 241"/>
                <a:gd name="T35" fmla="*/ 125 h 230"/>
                <a:gd name="T36" fmla="*/ 134 w 241"/>
                <a:gd name="T37" fmla="*/ 144 h 230"/>
                <a:gd name="T38" fmla="*/ 159 w 241"/>
                <a:gd name="T39" fmla="*/ 163 h 230"/>
                <a:gd name="T40" fmla="*/ 186 w 241"/>
                <a:gd name="T41" fmla="*/ 179 h 230"/>
                <a:gd name="T42" fmla="*/ 198 w 241"/>
                <a:gd name="T43" fmla="*/ 187 h 230"/>
                <a:gd name="T44" fmla="*/ 210 w 241"/>
                <a:gd name="T45" fmla="*/ 194 h 230"/>
                <a:gd name="T46" fmla="*/ 219 w 241"/>
                <a:gd name="T47" fmla="*/ 200 h 230"/>
                <a:gd name="T48" fmla="*/ 227 w 241"/>
                <a:gd name="T49" fmla="*/ 205 h 230"/>
                <a:gd name="T50" fmla="*/ 233 w 241"/>
                <a:gd name="T51" fmla="*/ 210 h 230"/>
                <a:gd name="T52" fmla="*/ 237 w 241"/>
                <a:gd name="T53" fmla="*/ 213 h 230"/>
                <a:gd name="T54" fmla="*/ 240 w 241"/>
                <a:gd name="T55" fmla="*/ 215 h 230"/>
                <a:gd name="T56" fmla="*/ 241 w 241"/>
                <a:gd name="T57" fmla="*/ 218 h 230"/>
                <a:gd name="T58" fmla="*/ 239 w 241"/>
                <a:gd name="T59" fmla="*/ 221 h 230"/>
                <a:gd name="T60" fmla="*/ 234 w 241"/>
                <a:gd name="T61" fmla="*/ 223 h 230"/>
                <a:gd name="T62" fmla="*/ 231 w 241"/>
                <a:gd name="T63" fmla="*/ 225 h 230"/>
                <a:gd name="T64" fmla="*/ 225 w 241"/>
                <a:gd name="T65" fmla="*/ 226 h 230"/>
                <a:gd name="T66" fmla="*/ 218 w 241"/>
                <a:gd name="T67" fmla="*/ 227 h 230"/>
                <a:gd name="T68" fmla="*/ 210 w 241"/>
                <a:gd name="T69" fmla="*/ 228 h 230"/>
                <a:gd name="T70" fmla="*/ 196 w 241"/>
                <a:gd name="T71" fmla="*/ 229 h 230"/>
                <a:gd name="T72" fmla="*/ 181 w 241"/>
                <a:gd name="T73" fmla="*/ 230 h 230"/>
                <a:gd name="T74" fmla="*/ 169 w 241"/>
                <a:gd name="T75" fmla="*/ 230 h 230"/>
                <a:gd name="T76" fmla="*/ 157 w 241"/>
                <a:gd name="T77" fmla="*/ 229 h 230"/>
                <a:gd name="T78" fmla="*/ 148 w 241"/>
                <a:gd name="T79" fmla="*/ 227 h 230"/>
                <a:gd name="T80" fmla="*/ 140 w 241"/>
                <a:gd name="T81" fmla="*/ 226 h 230"/>
                <a:gd name="T82" fmla="*/ 133 w 241"/>
                <a:gd name="T83" fmla="*/ 223 h 230"/>
                <a:gd name="T84" fmla="*/ 129 w 241"/>
                <a:gd name="T85" fmla="*/ 221 h 230"/>
                <a:gd name="T86" fmla="*/ 126 w 241"/>
                <a:gd name="T87" fmla="*/ 22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1" h="230">
                  <a:moveTo>
                    <a:pt x="126" y="220"/>
                  </a:moveTo>
                  <a:lnTo>
                    <a:pt x="125" y="218"/>
                  </a:lnTo>
                  <a:lnTo>
                    <a:pt x="123" y="214"/>
                  </a:lnTo>
                  <a:lnTo>
                    <a:pt x="120" y="211"/>
                  </a:lnTo>
                  <a:lnTo>
                    <a:pt x="118" y="205"/>
                  </a:lnTo>
                  <a:lnTo>
                    <a:pt x="115" y="199"/>
                  </a:lnTo>
                  <a:lnTo>
                    <a:pt x="110" y="192"/>
                  </a:lnTo>
                  <a:lnTo>
                    <a:pt x="107" y="186"/>
                  </a:lnTo>
                  <a:lnTo>
                    <a:pt x="101" y="176"/>
                  </a:lnTo>
                  <a:lnTo>
                    <a:pt x="99" y="172"/>
                  </a:lnTo>
                  <a:lnTo>
                    <a:pt x="95" y="167"/>
                  </a:lnTo>
                  <a:lnTo>
                    <a:pt x="92" y="161"/>
                  </a:lnTo>
                  <a:lnTo>
                    <a:pt x="87" y="155"/>
                  </a:lnTo>
                  <a:lnTo>
                    <a:pt x="83" y="148"/>
                  </a:lnTo>
                  <a:lnTo>
                    <a:pt x="78" y="141"/>
                  </a:lnTo>
                  <a:lnTo>
                    <a:pt x="72" y="132"/>
                  </a:lnTo>
                  <a:lnTo>
                    <a:pt x="65" y="124"/>
                  </a:lnTo>
                  <a:lnTo>
                    <a:pt x="60" y="113"/>
                  </a:lnTo>
                  <a:lnTo>
                    <a:pt x="53" y="103"/>
                  </a:lnTo>
                  <a:lnTo>
                    <a:pt x="45" y="93"/>
                  </a:lnTo>
                  <a:lnTo>
                    <a:pt x="37" y="80"/>
                  </a:lnTo>
                  <a:lnTo>
                    <a:pt x="29" y="69"/>
                  </a:lnTo>
                  <a:lnTo>
                    <a:pt x="20" y="55"/>
                  </a:lnTo>
                  <a:lnTo>
                    <a:pt x="10" y="41"/>
                  </a:lnTo>
                  <a:lnTo>
                    <a:pt x="0" y="26"/>
                  </a:lnTo>
                  <a:lnTo>
                    <a:pt x="8" y="0"/>
                  </a:lnTo>
                  <a:lnTo>
                    <a:pt x="20" y="15"/>
                  </a:lnTo>
                  <a:lnTo>
                    <a:pt x="31" y="30"/>
                  </a:lnTo>
                  <a:lnTo>
                    <a:pt x="41" y="43"/>
                  </a:lnTo>
                  <a:lnTo>
                    <a:pt x="53" y="56"/>
                  </a:lnTo>
                  <a:lnTo>
                    <a:pt x="63" y="69"/>
                  </a:lnTo>
                  <a:lnTo>
                    <a:pt x="73" y="81"/>
                  </a:lnTo>
                  <a:lnTo>
                    <a:pt x="84" y="93"/>
                  </a:lnTo>
                  <a:lnTo>
                    <a:pt x="93" y="103"/>
                  </a:lnTo>
                  <a:lnTo>
                    <a:pt x="102" y="114"/>
                  </a:lnTo>
                  <a:lnTo>
                    <a:pt x="112" y="125"/>
                  </a:lnTo>
                  <a:lnTo>
                    <a:pt x="123" y="134"/>
                  </a:lnTo>
                  <a:lnTo>
                    <a:pt x="134" y="144"/>
                  </a:lnTo>
                  <a:lnTo>
                    <a:pt x="147" y="153"/>
                  </a:lnTo>
                  <a:lnTo>
                    <a:pt x="159" y="163"/>
                  </a:lnTo>
                  <a:lnTo>
                    <a:pt x="172" y="171"/>
                  </a:lnTo>
                  <a:lnTo>
                    <a:pt x="186" y="179"/>
                  </a:lnTo>
                  <a:lnTo>
                    <a:pt x="193" y="183"/>
                  </a:lnTo>
                  <a:lnTo>
                    <a:pt x="198" y="187"/>
                  </a:lnTo>
                  <a:lnTo>
                    <a:pt x="204" y="191"/>
                  </a:lnTo>
                  <a:lnTo>
                    <a:pt x="210" y="194"/>
                  </a:lnTo>
                  <a:lnTo>
                    <a:pt x="215" y="197"/>
                  </a:lnTo>
                  <a:lnTo>
                    <a:pt x="219" y="200"/>
                  </a:lnTo>
                  <a:lnTo>
                    <a:pt x="224" y="203"/>
                  </a:lnTo>
                  <a:lnTo>
                    <a:pt x="227" y="205"/>
                  </a:lnTo>
                  <a:lnTo>
                    <a:pt x="231" y="207"/>
                  </a:lnTo>
                  <a:lnTo>
                    <a:pt x="233" y="210"/>
                  </a:lnTo>
                  <a:lnTo>
                    <a:pt x="235" y="212"/>
                  </a:lnTo>
                  <a:lnTo>
                    <a:pt x="237" y="213"/>
                  </a:lnTo>
                  <a:lnTo>
                    <a:pt x="239" y="214"/>
                  </a:lnTo>
                  <a:lnTo>
                    <a:pt x="240" y="215"/>
                  </a:lnTo>
                  <a:lnTo>
                    <a:pt x="241" y="217"/>
                  </a:lnTo>
                  <a:lnTo>
                    <a:pt x="241" y="218"/>
                  </a:lnTo>
                  <a:lnTo>
                    <a:pt x="241" y="219"/>
                  </a:lnTo>
                  <a:lnTo>
                    <a:pt x="239" y="221"/>
                  </a:lnTo>
                  <a:lnTo>
                    <a:pt x="236" y="222"/>
                  </a:lnTo>
                  <a:lnTo>
                    <a:pt x="234" y="223"/>
                  </a:lnTo>
                  <a:lnTo>
                    <a:pt x="233" y="223"/>
                  </a:lnTo>
                  <a:lnTo>
                    <a:pt x="231" y="225"/>
                  </a:lnTo>
                  <a:lnTo>
                    <a:pt x="227" y="225"/>
                  </a:lnTo>
                  <a:lnTo>
                    <a:pt x="225" y="226"/>
                  </a:lnTo>
                  <a:lnTo>
                    <a:pt x="221" y="226"/>
                  </a:lnTo>
                  <a:lnTo>
                    <a:pt x="218" y="227"/>
                  </a:lnTo>
                  <a:lnTo>
                    <a:pt x="215" y="227"/>
                  </a:lnTo>
                  <a:lnTo>
                    <a:pt x="210" y="228"/>
                  </a:lnTo>
                  <a:lnTo>
                    <a:pt x="205" y="228"/>
                  </a:lnTo>
                  <a:lnTo>
                    <a:pt x="196" y="229"/>
                  </a:lnTo>
                  <a:lnTo>
                    <a:pt x="188" y="230"/>
                  </a:lnTo>
                  <a:lnTo>
                    <a:pt x="181" y="230"/>
                  </a:lnTo>
                  <a:lnTo>
                    <a:pt x="174" y="230"/>
                  </a:lnTo>
                  <a:lnTo>
                    <a:pt x="169" y="230"/>
                  </a:lnTo>
                  <a:lnTo>
                    <a:pt x="163" y="230"/>
                  </a:lnTo>
                  <a:lnTo>
                    <a:pt x="157" y="229"/>
                  </a:lnTo>
                  <a:lnTo>
                    <a:pt x="154" y="228"/>
                  </a:lnTo>
                  <a:lnTo>
                    <a:pt x="148" y="227"/>
                  </a:lnTo>
                  <a:lnTo>
                    <a:pt x="145" y="226"/>
                  </a:lnTo>
                  <a:lnTo>
                    <a:pt x="140" y="226"/>
                  </a:lnTo>
                  <a:lnTo>
                    <a:pt x="137" y="225"/>
                  </a:lnTo>
                  <a:lnTo>
                    <a:pt x="133" y="223"/>
                  </a:lnTo>
                  <a:lnTo>
                    <a:pt x="131" y="222"/>
                  </a:lnTo>
                  <a:lnTo>
                    <a:pt x="129" y="221"/>
                  </a:lnTo>
                  <a:lnTo>
                    <a:pt x="126" y="220"/>
                  </a:lnTo>
                  <a:lnTo>
                    <a:pt x="126" y="22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53"/>
            <p:cNvSpPr/>
            <p:nvPr/>
          </p:nvSpPr>
          <p:spPr bwMode="auto">
            <a:xfrm>
              <a:off x="4097338" y="1139825"/>
              <a:ext cx="193675" cy="293687"/>
            </a:xfrm>
            <a:custGeom>
              <a:avLst/>
              <a:gdLst>
                <a:gd name="T0" fmla="*/ 94 w 122"/>
                <a:gd name="T1" fmla="*/ 88 h 185"/>
                <a:gd name="T2" fmla="*/ 82 w 122"/>
                <a:gd name="T3" fmla="*/ 106 h 185"/>
                <a:gd name="T4" fmla="*/ 68 w 122"/>
                <a:gd name="T5" fmla="*/ 122 h 185"/>
                <a:gd name="T6" fmla="*/ 51 w 122"/>
                <a:gd name="T7" fmla="*/ 139 h 185"/>
                <a:gd name="T8" fmla="*/ 33 w 122"/>
                <a:gd name="T9" fmla="*/ 157 h 185"/>
                <a:gd name="T10" fmla="*/ 25 w 122"/>
                <a:gd name="T11" fmla="*/ 165 h 185"/>
                <a:gd name="T12" fmla="*/ 19 w 122"/>
                <a:gd name="T13" fmla="*/ 171 h 185"/>
                <a:gd name="T14" fmla="*/ 14 w 122"/>
                <a:gd name="T15" fmla="*/ 177 h 185"/>
                <a:gd name="T16" fmla="*/ 8 w 122"/>
                <a:gd name="T17" fmla="*/ 180 h 185"/>
                <a:gd name="T18" fmla="*/ 5 w 122"/>
                <a:gd name="T19" fmla="*/ 184 h 185"/>
                <a:gd name="T20" fmla="*/ 2 w 122"/>
                <a:gd name="T21" fmla="*/ 185 h 185"/>
                <a:gd name="T22" fmla="*/ 1 w 122"/>
                <a:gd name="T23" fmla="*/ 184 h 185"/>
                <a:gd name="T24" fmla="*/ 0 w 122"/>
                <a:gd name="T25" fmla="*/ 182 h 185"/>
                <a:gd name="T26" fmla="*/ 1 w 122"/>
                <a:gd name="T27" fmla="*/ 179 h 185"/>
                <a:gd name="T28" fmla="*/ 2 w 122"/>
                <a:gd name="T29" fmla="*/ 176 h 185"/>
                <a:gd name="T30" fmla="*/ 6 w 122"/>
                <a:gd name="T31" fmla="*/ 170 h 185"/>
                <a:gd name="T32" fmla="*/ 9 w 122"/>
                <a:gd name="T33" fmla="*/ 162 h 185"/>
                <a:gd name="T34" fmla="*/ 15 w 122"/>
                <a:gd name="T35" fmla="*/ 154 h 185"/>
                <a:gd name="T36" fmla="*/ 21 w 122"/>
                <a:gd name="T37" fmla="*/ 143 h 185"/>
                <a:gd name="T38" fmla="*/ 29 w 122"/>
                <a:gd name="T39" fmla="*/ 132 h 185"/>
                <a:gd name="T40" fmla="*/ 41 w 122"/>
                <a:gd name="T41" fmla="*/ 110 h 185"/>
                <a:gd name="T42" fmla="*/ 53 w 122"/>
                <a:gd name="T43" fmla="*/ 90 h 185"/>
                <a:gd name="T44" fmla="*/ 62 w 122"/>
                <a:gd name="T45" fmla="*/ 71 h 185"/>
                <a:gd name="T46" fmla="*/ 69 w 122"/>
                <a:gd name="T47" fmla="*/ 56 h 185"/>
                <a:gd name="T48" fmla="*/ 74 w 122"/>
                <a:gd name="T49" fmla="*/ 42 h 185"/>
                <a:gd name="T50" fmla="*/ 76 w 122"/>
                <a:gd name="T51" fmla="*/ 31 h 185"/>
                <a:gd name="T52" fmla="*/ 76 w 122"/>
                <a:gd name="T53" fmla="*/ 22 h 185"/>
                <a:gd name="T54" fmla="*/ 75 w 122"/>
                <a:gd name="T55" fmla="*/ 15 h 185"/>
                <a:gd name="T56" fmla="*/ 74 w 122"/>
                <a:gd name="T57" fmla="*/ 9 h 185"/>
                <a:gd name="T58" fmla="*/ 74 w 122"/>
                <a:gd name="T59" fmla="*/ 6 h 185"/>
                <a:gd name="T60" fmla="*/ 76 w 122"/>
                <a:gd name="T61" fmla="*/ 4 h 185"/>
                <a:gd name="T62" fmla="*/ 80 w 122"/>
                <a:gd name="T63" fmla="*/ 1 h 185"/>
                <a:gd name="T64" fmla="*/ 85 w 122"/>
                <a:gd name="T65" fmla="*/ 0 h 185"/>
                <a:gd name="T66" fmla="*/ 91 w 122"/>
                <a:gd name="T67" fmla="*/ 2 h 185"/>
                <a:gd name="T68" fmla="*/ 98 w 122"/>
                <a:gd name="T69" fmla="*/ 7 h 185"/>
                <a:gd name="T70" fmla="*/ 105 w 122"/>
                <a:gd name="T71" fmla="*/ 13 h 185"/>
                <a:gd name="T72" fmla="*/ 113 w 122"/>
                <a:gd name="T73" fmla="*/ 20 h 185"/>
                <a:gd name="T74" fmla="*/ 117 w 122"/>
                <a:gd name="T75" fmla="*/ 26 h 185"/>
                <a:gd name="T76" fmla="*/ 121 w 122"/>
                <a:gd name="T77" fmla="*/ 32 h 185"/>
                <a:gd name="T78" fmla="*/ 122 w 122"/>
                <a:gd name="T79" fmla="*/ 37 h 185"/>
                <a:gd name="T80" fmla="*/ 119 w 122"/>
                <a:gd name="T81" fmla="*/ 42 h 185"/>
                <a:gd name="T82" fmla="*/ 116 w 122"/>
                <a:gd name="T83" fmla="*/ 52 h 185"/>
                <a:gd name="T84" fmla="*/ 109 w 122"/>
                <a:gd name="T85" fmla="*/ 64 h 185"/>
                <a:gd name="T86" fmla="*/ 100 w 122"/>
                <a:gd name="T87" fmla="*/ 8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2" h="185">
                  <a:moveTo>
                    <a:pt x="100" y="80"/>
                  </a:moveTo>
                  <a:lnTo>
                    <a:pt x="94" y="88"/>
                  </a:lnTo>
                  <a:lnTo>
                    <a:pt x="88" y="96"/>
                  </a:lnTo>
                  <a:lnTo>
                    <a:pt x="82" y="106"/>
                  </a:lnTo>
                  <a:lnTo>
                    <a:pt x="75" y="114"/>
                  </a:lnTo>
                  <a:lnTo>
                    <a:pt x="68" y="122"/>
                  </a:lnTo>
                  <a:lnTo>
                    <a:pt x="60" y="131"/>
                  </a:lnTo>
                  <a:lnTo>
                    <a:pt x="51" y="139"/>
                  </a:lnTo>
                  <a:lnTo>
                    <a:pt x="43" y="148"/>
                  </a:lnTo>
                  <a:lnTo>
                    <a:pt x="33" y="157"/>
                  </a:lnTo>
                  <a:lnTo>
                    <a:pt x="30" y="161"/>
                  </a:lnTo>
                  <a:lnTo>
                    <a:pt x="25" y="165"/>
                  </a:lnTo>
                  <a:lnTo>
                    <a:pt x="22" y="169"/>
                  </a:lnTo>
                  <a:lnTo>
                    <a:pt x="19" y="171"/>
                  </a:lnTo>
                  <a:lnTo>
                    <a:pt x="16" y="174"/>
                  </a:lnTo>
                  <a:lnTo>
                    <a:pt x="14" y="177"/>
                  </a:lnTo>
                  <a:lnTo>
                    <a:pt x="10" y="179"/>
                  </a:lnTo>
                  <a:lnTo>
                    <a:pt x="8" y="180"/>
                  </a:lnTo>
                  <a:lnTo>
                    <a:pt x="7" y="182"/>
                  </a:lnTo>
                  <a:lnTo>
                    <a:pt x="5" y="184"/>
                  </a:lnTo>
                  <a:lnTo>
                    <a:pt x="4" y="184"/>
                  </a:lnTo>
                  <a:lnTo>
                    <a:pt x="2" y="185"/>
                  </a:lnTo>
                  <a:lnTo>
                    <a:pt x="1" y="185"/>
                  </a:lnTo>
                  <a:lnTo>
                    <a:pt x="1" y="184"/>
                  </a:lnTo>
                  <a:lnTo>
                    <a:pt x="0" y="184"/>
                  </a:lnTo>
                  <a:lnTo>
                    <a:pt x="0" y="182"/>
                  </a:lnTo>
                  <a:lnTo>
                    <a:pt x="0" y="181"/>
                  </a:lnTo>
                  <a:lnTo>
                    <a:pt x="1" y="179"/>
                  </a:lnTo>
                  <a:lnTo>
                    <a:pt x="1" y="178"/>
                  </a:lnTo>
                  <a:lnTo>
                    <a:pt x="2" y="176"/>
                  </a:lnTo>
                  <a:lnTo>
                    <a:pt x="4" y="172"/>
                  </a:lnTo>
                  <a:lnTo>
                    <a:pt x="6" y="170"/>
                  </a:lnTo>
                  <a:lnTo>
                    <a:pt x="7" y="166"/>
                  </a:lnTo>
                  <a:lnTo>
                    <a:pt x="9" y="162"/>
                  </a:lnTo>
                  <a:lnTo>
                    <a:pt x="12" y="158"/>
                  </a:lnTo>
                  <a:lnTo>
                    <a:pt x="15" y="154"/>
                  </a:lnTo>
                  <a:lnTo>
                    <a:pt x="17" y="149"/>
                  </a:lnTo>
                  <a:lnTo>
                    <a:pt x="21" y="143"/>
                  </a:lnTo>
                  <a:lnTo>
                    <a:pt x="24" y="138"/>
                  </a:lnTo>
                  <a:lnTo>
                    <a:pt x="29" y="132"/>
                  </a:lnTo>
                  <a:lnTo>
                    <a:pt x="36" y="120"/>
                  </a:lnTo>
                  <a:lnTo>
                    <a:pt x="41" y="110"/>
                  </a:lnTo>
                  <a:lnTo>
                    <a:pt x="47" y="100"/>
                  </a:lnTo>
                  <a:lnTo>
                    <a:pt x="53" y="90"/>
                  </a:lnTo>
                  <a:lnTo>
                    <a:pt x="58" y="80"/>
                  </a:lnTo>
                  <a:lnTo>
                    <a:pt x="62" y="71"/>
                  </a:lnTo>
                  <a:lnTo>
                    <a:pt x="67" y="63"/>
                  </a:lnTo>
                  <a:lnTo>
                    <a:pt x="69" y="56"/>
                  </a:lnTo>
                  <a:lnTo>
                    <a:pt x="72" y="49"/>
                  </a:lnTo>
                  <a:lnTo>
                    <a:pt x="74" y="42"/>
                  </a:lnTo>
                  <a:lnTo>
                    <a:pt x="76" y="37"/>
                  </a:lnTo>
                  <a:lnTo>
                    <a:pt x="76" y="31"/>
                  </a:lnTo>
                  <a:lnTo>
                    <a:pt x="77" y="26"/>
                  </a:lnTo>
                  <a:lnTo>
                    <a:pt x="76" y="22"/>
                  </a:lnTo>
                  <a:lnTo>
                    <a:pt x="76" y="18"/>
                  </a:lnTo>
                  <a:lnTo>
                    <a:pt x="75" y="15"/>
                  </a:lnTo>
                  <a:lnTo>
                    <a:pt x="74" y="12"/>
                  </a:lnTo>
                  <a:lnTo>
                    <a:pt x="74" y="9"/>
                  </a:lnTo>
                  <a:lnTo>
                    <a:pt x="74" y="8"/>
                  </a:lnTo>
                  <a:lnTo>
                    <a:pt x="74" y="6"/>
                  </a:lnTo>
                  <a:lnTo>
                    <a:pt x="75" y="5"/>
                  </a:lnTo>
                  <a:lnTo>
                    <a:pt x="76" y="4"/>
                  </a:lnTo>
                  <a:lnTo>
                    <a:pt x="78" y="2"/>
                  </a:lnTo>
                  <a:lnTo>
                    <a:pt x="80" y="1"/>
                  </a:lnTo>
                  <a:lnTo>
                    <a:pt x="83" y="0"/>
                  </a:lnTo>
                  <a:lnTo>
                    <a:pt x="85" y="0"/>
                  </a:lnTo>
                  <a:lnTo>
                    <a:pt x="87" y="1"/>
                  </a:lnTo>
                  <a:lnTo>
                    <a:pt x="91" y="2"/>
                  </a:lnTo>
                  <a:lnTo>
                    <a:pt x="94" y="5"/>
                  </a:lnTo>
                  <a:lnTo>
                    <a:pt x="98" y="7"/>
                  </a:lnTo>
                  <a:lnTo>
                    <a:pt x="101" y="9"/>
                  </a:lnTo>
                  <a:lnTo>
                    <a:pt x="105" y="13"/>
                  </a:lnTo>
                  <a:lnTo>
                    <a:pt x="109" y="16"/>
                  </a:lnTo>
                  <a:lnTo>
                    <a:pt x="113" y="20"/>
                  </a:lnTo>
                  <a:lnTo>
                    <a:pt x="115" y="23"/>
                  </a:lnTo>
                  <a:lnTo>
                    <a:pt x="117" y="26"/>
                  </a:lnTo>
                  <a:lnTo>
                    <a:pt x="119" y="30"/>
                  </a:lnTo>
                  <a:lnTo>
                    <a:pt x="121" y="32"/>
                  </a:lnTo>
                  <a:lnTo>
                    <a:pt x="122" y="34"/>
                  </a:lnTo>
                  <a:lnTo>
                    <a:pt x="122" y="37"/>
                  </a:lnTo>
                  <a:lnTo>
                    <a:pt x="121" y="39"/>
                  </a:lnTo>
                  <a:lnTo>
                    <a:pt x="119" y="42"/>
                  </a:lnTo>
                  <a:lnTo>
                    <a:pt x="118" y="46"/>
                  </a:lnTo>
                  <a:lnTo>
                    <a:pt x="116" y="52"/>
                  </a:lnTo>
                  <a:lnTo>
                    <a:pt x="113" y="57"/>
                  </a:lnTo>
                  <a:lnTo>
                    <a:pt x="109" y="64"/>
                  </a:lnTo>
                  <a:lnTo>
                    <a:pt x="105" y="71"/>
                  </a:lnTo>
                  <a:lnTo>
                    <a:pt x="100" y="80"/>
                  </a:lnTo>
                  <a:lnTo>
                    <a:pt x="100" y="8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547664" y="627534"/>
            <a:ext cx="1744576" cy="108491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6600" dirty="0" err="1" smtClean="0">
                <a:latin typeface="汉语拼音" panose="000B0604020202020204"/>
                <a:ea typeface="宋体" panose="02010600030101010101" pitchFamily="2" charset="-122"/>
                <a:cs typeface="汉语拼音" panose="000B0604020202020204" pitchFamily="34" charset="0"/>
              </a:rPr>
              <a:t>zhī</a:t>
            </a:r>
            <a:endParaRPr lang="zh-CN" altLang="en-US" sz="6600" dirty="0">
              <a:latin typeface="汉语拼音" panose="000B0604020202020204"/>
              <a:ea typeface="宋体" panose="02010600030101010101" pitchFamily="2" charset="-122"/>
              <a:cs typeface="汉语拼音" panose="00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35900" y="2552586"/>
            <a:ext cx="5040559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/>
              <a:t>    </a:t>
            </a:r>
            <a:r>
              <a:rPr lang="zh-CN" altLang="en-US" smtClean="0"/>
              <a:t>不要少写一点。</a:t>
            </a:r>
            <a:endParaRPr lang="zh-CN" altLang="en-US" dirty="0"/>
          </a:p>
        </p:txBody>
      </p:sp>
      <p:grpSp>
        <p:nvGrpSpPr>
          <p:cNvPr id="8" name="组合 7"/>
          <p:cNvGrpSpPr/>
          <p:nvPr/>
        </p:nvGrpSpPr>
        <p:grpSpPr>
          <a:xfrm>
            <a:off x="1000858" y="1685247"/>
            <a:ext cx="2318547" cy="2326669"/>
            <a:chOff x="5534807" y="1672548"/>
            <a:chExt cx="2318547" cy="2326669"/>
          </a:xfrm>
        </p:grpSpPr>
        <p:sp>
          <p:nvSpPr>
            <p:cNvPr id="9" name="矩形 8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连接符 9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1398085" y="1912564"/>
            <a:ext cx="1757258" cy="1782848"/>
            <a:chOff x="1500188" y="2078038"/>
            <a:chExt cx="981075" cy="995362"/>
          </a:xfrm>
        </p:grpSpPr>
        <p:sp>
          <p:nvSpPr>
            <p:cNvPr id="13" name="Freeform 78"/>
            <p:cNvSpPr/>
            <p:nvPr/>
          </p:nvSpPr>
          <p:spPr bwMode="auto">
            <a:xfrm>
              <a:off x="1724025" y="2127250"/>
              <a:ext cx="109538" cy="290512"/>
            </a:xfrm>
            <a:custGeom>
              <a:avLst/>
              <a:gdLst>
                <a:gd name="T0" fmla="*/ 62 w 69"/>
                <a:gd name="T1" fmla="*/ 154 h 183"/>
                <a:gd name="T2" fmla="*/ 61 w 69"/>
                <a:gd name="T3" fmla="*/ 168 h 183"/>
                <a:gd name="T4" fmla="*/ 60 w 69"/>
                <a:gd name="T5" fmla="*/ 174 h 183"/>
                <a:gd name="T6" fmla="*/ 58 w 69"/>
                <a:gd name="T7" fmla="*/ 177 h 183"/>
                <a:gd name="T8" fmla="*/ 57 w 69"/>
                <a:gd name="T9" fmla="*/ 181 h 183"/>
                <a:gd name="T10" fmla="*/ 56 w 69"/>
                <a:gd name="T11" fmla="*/ 183 h 183"/>
                <a:gd name="T12" fmla="*/ 55 w 69"/>
                <a:gd name="T13" fmla="*/ 183 h 183"/>
                <a:gd name="T14" fmla="*/ 53 w 69"/>
                <a:gd name="T15" fmla="*/ 182 h 183"/>
                <a:gd name="T16" fmla="*/ 50 w 69"/>
                <a:gd name="T17" fmla="*/ 179 h 183"/>
                <a:gd name="T18" fmla="*/ 48 w 69"/>
                <a:gd name="T19" fmla="*/ 172 h 183"/>
                <a:gd name="T20" fmla="*/ 45 w 69"/>
                <a:gd name="T21" fmla="*/ 164 h 183"/>
                <a:gd name="T22" fmla="*/ 42 w 69"/>
                <a:gd name="T23" fmla="*/ 152 h 183"/>
                <a:gd name="T24" fmla="*/ 39 w 69"/>
                <a:gd name="T25" fmla="*/ 137 h 183"/>
                <a:gd name="T26" fmla="*/ 37 w 69"/>
                <a:gd name="T27" fmla="*/ 121 h 183"/>
                <a:gd name="T28" fmla="*/ 33 w 69"/>
                <a:gd name="T29" fmla="*/ 102 h 183"/>
                <a:gd name="T30" fmla="*/ 30 w 69"/>
                <a:gd name="T31" fmla="*/ 83 h 183"/>
                <a:gd name="T32" fmla="*/ 27 w 69"/>
                <a:gd name="T33" fmla="*/ 67 h 183"/>
                <a:gd name="T34" fmla="*/ 24 w 69"/>
                <a:gd name="T35" fmla="*/ 54 h 183"/>
                <a:gd name="T36" fmla="*/ 21 w 69"/>
                <a:gd name="T37" fmla="*/ 42 h 183"/>
                <a:gd name="T38" fmla="*/ 18 w 69"/>
                <a:gd name="T39" fmla="*/ 33 h 183"/>
                <a:gd name="T40" fmla="*/ 15 w 69"/>
                <a:gd name="T41" fmla="*/ 27 h 183"/>
                <a:gd name="T42" fmla="*/ 11 w 69"/>
                <a:gd name="T43" fmla="*/ 23 h 183"/>
                <a:gd name="T44" fmla="*/ 9 w 69"/>
                <a:gd name="T45" fmla="*/ 20 h 183"/>
                <a:gd name="T46" fmla="*/ 3 w 69"/>
                <a:gd name="T47" fmla="*/ 18 h 183"/>
                <a:gd name="T48" fmla="*/ 0 w 69"/>
                <a:gd name="T49" fmla="*/ 16 h 183"/>
                <a:gd name="T50" fmla="*/ 0 w 69"/>
                <a:gd name="T51" fmla="*/ 11 h 183"/>
                <a:gd name="T52" fmla="*/ 0 w 69"/>
                <a:gd name="T53" fmla="*/ 7 h 183"/>
                <a:gd name="T54" fmla="*/ 3 w 69"/>
                <a:gd name="T55" fmla="*/ 3 h 183"/>
                <a:gd name="T56" fmla="*/ 9 w 69"/>
                <a:gd name="T57" fmla="*/ 1 h 183"/>
                <a:gd name="T58" fmla="*/ 18 w 69"/>
                <a:gd name="T59" fmla="*/ 0 h 183"/>
                <a:gd name="T60" fmla="*/ 31 w 69"/>
                <a:gd name="T61" fmla="*/ 1 h 183"/>
                <a:gd name="T62" fmla="*/ 42 w 69"/>
                <a:gd name="T63" fmla="*/ 3 h 183"/>
                <a:gd name="T64" fmla="*/ 52 w 69"/>
                <a:gd name="T65" fmla="*/ 7 h 183"/>
                <a:gd name="T66" fmla="*/ 58 w 69"/>
                <a:gd name="T67" fmla="*/ 9 h 183"/>
                <a:gd name="T68" fmla="*/ 63 w 69"/>
                <a:gd name="T69" fmla="*/ 12 h 183"/>
                <a:gd name="T70" fmla="*/ 65 w 69"/>
                <a:gd name="T71" fmla="*/ 18 h 183"/>
                <a:gd name="T72" fmla="*/ 68 w 69"/>
                <a:gd name="T73" fmla="*/ 28 h 183"/>
                <a:gd name="T74" fmla="*/ 69 w 69"/>
                <a:gd name="T75" fmla="*/ 42 h 183"/>
                <a:gd name="T76" fmla="*/ 69 w 69"/>
                <a:gd name="T77" fmla="*/ 60 h 183"/>
                <a:gd name="T78" fmla="*/ 66 w 69"/>
                <a:gd name="T79" fmla="*/ 104 h 183"/>
                <a:gd name="T80" fmla="*/ 63 w 69"/>
                <a:gd name="T81" fmla="*/ 14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9" h="183">
                  <a:moveTo>
                    <a:pt x="63" y="145"/>
                  </a:moveTo>
                  <a:lnTo>
                    <a:pt x="62" y="154"/>
                  </a:lnTo>
                  <a:lnTo>
                    <a:pt x="62" y="161"/>
                  </a:lnTo>
                  <a:lnTo>
                    <a:pt x="61" y="168"/>
                  </a:lnTo>
                  <a:lnTo>
                    <a:pt x="60" y="172"/>
                  </a:lnTo>
                  <a:lnTo>
                    <a:pt x="60" y="174"/>
                  </a:lnTo>
                  <a:lnTo>
                    <a:pt x="58" y="176"/>
                  </a:lnTo>
                  <a:lnTo>
                    <a:pt x="58" y="177"/>
                  </a:lnTo>
                  <a:lnTo>
                    <a:pt x="57" y="180"/>
                  </a:lnTo>
                  <a:lnTo>
                    <a:pt x="57" y="181"/>
                  </a:lnTo>
                  <a:lnTo>
                    <a:pt x="56" y="182"/>
                  </a:lnTo>
                  <a:lnTo>
                    <a:pt x="56" y="183"/>
                  </a:lnTo>
                  <a:lnTo>
                    <a:pt x="56" y="183"/>
                  </a:lnTo>
                  <a:lnTo>
                    <a:pt x="55" y="183"/>
                  </a:lnTo>
                  <a:lnTo>
                    <a:pt x="54" y="183"/>
                  </a:lnTo>
                  <a:lnTo>
                    <a:pt x="53" y="182"/>
                  </a:lnTo>
                  <a:lnTo>
                    <a:pt x="52" y="181"/>
                  </a:lnTo>
                  <a:lnTo>
                    <a:pt x="50" y="179"/>
                  </a:lnTo>
                  <a:lnTo>
                    <a:pt x="49" y="175"/>
                  </a:lnTo>
                  <a:lnTo>
                    <a:pt x="48" y="172"/>
                  </a:lnTo>
                  <a:lnTo>
                    <a:pt x="47" y="168"/>
                  </a:lnTo>
                  <a:lnTo>
                    <a:pt x="45" y="164"/>
                  </a:lnTo>
                  <a:lnTo>
                    <a:pt x="44" y="158"/>
                  </a:lnTo>
                  <a:lnTo>
                    <a:pt x="42" y="152"/>
                  </a:lnTo>
                  <a:lnTo>
                    <a:pt x="41" y="145"/>
                  </a:lnTo>
                  <a:lnTo>
                    <a:pt x="39" y="137"/>
                  </a:lnTo>
                  <a:lnTo>
                    <a:pt x="38" y="129"/>
                  </a:lnTo>
                  <a:lnTo>
                    <a:pt x="37" y="121"/>
                  </a:lnTo>
                  <a:lnTo>
                    <a:pt x="34" y="112"/>
                  </a:lnTo>
                  <a:lnTo>
                    <a:pt x="33" y="102"/>
                  </a:lnTo>
                  <a:lnTo>
                    <a:pt x="32" y="93"/>
                  </a:lnTo>
                  <a:lnTo>
                    <a:pt x="30" y="83"/>
                  </a:lnTo>
                  <a:lnTo>
                    <a:pt x="29" y="75"/>
                  </a:lnTo>
                  <a:lnTo>
                    <a:pt x="27" y="67"/>
                  </a:lnTo>
                  <a:lnTo>
                    <a:pt x="25" y="60"/>
                  </a:lnTo>
                  <a:lnTo>
                    <a:pt x="24" y="54"/>
                  </a:lnTo>
                  <a:lnTo>
                    <a:pt x="23" y="48"/>
                  </a:lnTo>
                  <a:lnTo>
                    <a:pt x="21" y="42"/>
                  </a:lnTo>
                  <a:lnTo>
                    <a:pt x="19" y="37"/>
                  </a:lnTo>
                  <a:lnTo>
                    <a:pt x="18" y="33"/>
                  </a:lnTo>
                  <a:lnTo>
                    <a:pt x="16" y="29"/>
                  </a:lnTo>
                  <a:lnTo>
                    <a:pt x="15" y="27"/>
                  </a:lnTo>
                  <a:lnTo>
                    <a:pt x="14" y="24"/>
                  </a:lnTo>
                  <a:lnTo>
                    <a:pt x="11" y="23"/>
                  </a:lnTo>
                  <a:lnTo>
                    <a:pt x="10" y="20"/>
                  </a:lnTo>
                  <a:lnTo>
                    <a:pt x="9" y="20"/>
                  </a:lnTo>
                  <a:lnTo>
                    <a:pt x="6" y="19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0" y="16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2" y="4"/>
                  </a:lnTo>
                  <a:lnTo>
                    <a:pt x="3" y="3"/>
                  </a:lnTo>
                  <a:lnTo>
                    <a:pt x="6" y="2"/>
                  </a:lnTo>
                  <a:lnTo>
                    <a:pt x="9" y="1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31" y="1"/>
                  </a:lnTo>
                  <a:lnTo>
                    <a:pt x="37" y="2"/>
                  </a:lnTo>
                  <a:lnTo>
                    <a:pt x="42" y="3"/>
                  </a:lnTo>
                  <a:lnTo>
                    <a:pt x="47" y="5"/>
                  </a:lnTo>
                  <a:lnTo>
                    <a:pt x="52" y="7"/>
                  </a:lnTo>
                  <a:lnTo>
                    <a:pt x="55" y="8"/>
                  </a:lnTo>
                  <a:lnTo>
                    <a:pt x="58" y="9"/>
                  </a:lnTo>
                  <a:lnTo>
                    <a:pt x="61" y="11"/>
                  </a:lnTo>
                  <a:lnTo>
                    <a:pt x="63" y="12"/>
                  </a:lnTo>
                  <a:lnTo>
                    <a:pt x="64" y="15"/>
                  </a:lnTo>
                  <a:lnTo>
                    <a:pt x="65" y="18"/>
                  </a:lnTo>
                  <a:lnTo>
                    <a:pt x="66" y="23"/>
                  </a:lnTo>
                  <a:lnTo>
                    <a:pt x="68" y="28"/>
                  </a:lnTo>
                  <a:lnTo>
                    <a:pt x="68" y="35"/>
                  </a:lnTo>
                  <a:lnTo>
                    <a:pt x="69" y="42"/>
                  </a:lnTo>
                  <a:lnTo>
                    <a:pt x="69" y="51"/>
                  </a:lnTo>
                  <a:lnTo>
                    <a:pt x="69" y="60"/>
                  </a:lnTo>
                  <a:lnTo>
                    <a:pt x="68" y="83"/>
                  </a:lnTo>
                  <a:lnTo>
                    <a:pt x="66" y="104"/>
                  </a:lnTo>
                  <a:lnTo>
                    <a:pt x="65" y="125"/>
                  </a:lnTo>
                  <a:lnTo>
                    <a:pt x="63" y="145"/>
                  </a:lnTo>
                  <a:lnTo>
                    <a:pt x="63" y="14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79"/>
            <p:cNvSpPr/>
            <p:nvPr/>
          </p:nvSpPr>
          <p:spPr bwMode="auto">
            <a:xfrm>
              <a:off x="2014538" y="2078038"/>
              <a:ext cx="128588" cy="354012"/>
            </a:xfrm>
            <a:custGeom>
              <a:avLst/>
              <a:gdLst>
                <a:gd name="T0" fmla="*/ 21 w 81"/>
                <a:gd name="T1" fmla="*/ 16 h 223"/>
                <a:gd name="T2" fmla="*/ 19 w 81"/>
                <a:gd name="T3" fmla="*/ 10 h 223"/>
                <a:gd name="T4" fmla="*/ 19 w 81"/>
                <a:gd name="T5" fmla="*/ 7 h 223"/>
                <a:gd name="T6" fmla="*/ 19 w 81"/>
                <a:gd name="T7" fmla="*/ 3 h 223"/>
                <a:gd name="T8" fmla="*/ 21 w 81"/>
                <a:gd name="T9" fmla="*/ 1 h 223"/>
                <a:gd name="T10" fmla="*/ 24 w 81"/>
                <a:gd name="T11" fmla="*/ 0 h 223"/>
                <a:gd name="T12" fmla="*/ 33 w 81"/>
                <a:gd name="T13" fmla="*/ 1 h 223"/>
                <a:gd name="T14" fmla="*/ 45 w 81"/>
                <a:gd name="T15" fmla="*/ 4 h 223"/>
                <a:gd name="T16" fmla="*/ 60 w 81"/>
                <a:gd name="T17" fmla="*/ 11 h 223"/>
                <a:gd name="T18" fmla="*/ 69 w 81"/>
                <a:gd name="T19" fmla="*/ 18 h 223"/>
                <a:gd name="T20" fmla="*/ 75 w 81"/>
                <a:gd name="T21" fmla="*/ 24 h 223"/>
                <a:gd name="T22" fmla="*/ 78 w 81"/>
                <a:gd name="T23" fmla="*/ 29 h 223"/>
                <a:gd name="T24" fmla="*/ 80 w 81"/>
                <a:gd name="T25" fmla="*/ 34 h 223"/>
                <a:gd name="T26" fmla="*/ 80 w 81"/>
                <a:gd name="T27" fmla="*/ 39 h 223"/>
                <a:gd name="T28" fmla="*/ 78 w 81"/>
                <a:gd name="T29" fmla="*/ 44 h 223"/>
                <a:gd name="T30" fmla="*/ 77 w 81"/>
                <a:gd name="T31" fmla="*/ 52 h 223"/>
                <a:gd name="T32" fmla="*/ 74 w 81"/>
                <a:gd name="T33" fmla="*/ 62 h 223"/>
                <a:gd name="T34" fmla="*/ 69 w 81"/>
                <a:gd name="T35" fmla="*/ 74 h 223"/>
                <a:gd name="T36" fmla="*/ 63 w 81"/>
                <a:gd name="T37" fmla="*/ 89 h 223"/>
                <a:gd name="T38" fmla="*/ 57 w 81"/>
                <a:gd name="T39" fmla="*/ 106 h 223"/>
                <a:gd name="T40" fmla="*/ 49 w 81"/>
                <a:gd name="T41" fmla="*/ 125 h 223"/>
                <a:gd name="T42" fmla="*/ 41 w 81"/>
                <a:gd name="T43" fmla="*/ 146 h 223"/>
                <a:gd name="T44" fmla="*/ 33 w 81"/>
                <a:gd name="T45" fmla="*/ 165 h 223"/>
                <a:gd name="T46" fmla="*/ 24 w 81"/>
                <a:gd name="T47" fmla="*/ 181 h 223"/>
                <a:gd name="T48" fmla="*/ 19 w 81"/>
                <a:gd name="T49" fmla="*/ 195 h 223"/>
                <a:gd name="T50" fmla="*/ 13 w 81"/>
                <a:gd name="T51" fmla="*/ 206 h 223"/>
                <a:gd name="T52" fmla="*/ 10 w 81"/>
                <a:gd name="T53" fmla="*/ 214 h 223"/>
                <a:gd name="T54" fmla="*/ 6 w 81"/>
                <a:gd name="T55" fmla="*/ 220 h 223"/>
                <a:gd name="T56" fmla="*/ 4 w 81"/>
                <a:gd name="T57" fmla="*/ 222 h 223"/>
                <a:gd name="T58" fmla="*/ 3 w 81"/>
                <a:gd name="T59" fmla="*/ 222 h 223"/>
                <a:gd name="T60" fmla="*/ 2 w 81"/>
                <a:gd name="T61" fmla="*/ 220 h 223"/>
                <a:gd name="T62" fmla="*/ 0 w 81"/>
                <a:gd name="T63" fmla="*/ 213 h 223"/>
                <a:gd name="T64" fmla="*/ 2 w 81"/>
                <a:gd name="T65" fmla="*/ 204 h 223"/>
                <a:gd name="T66" fmla="*/ 3 w 81"/>
                <a:gd name="T67" fmla="*/ 191 h 223"/>
                <a:gd name="T68" fmla="*/ 5 w 81"/>
                <a:gd name="T69" fmla="*/ 176 h 223"/>
                <a:gd name="T70" fmla="*/ 8 w 81"/>
                <a:gd name="T71" fmla="*/ 158 h 223"/>
                <a:gd name="T72" fmla="*/ 12 w 81"/>
                <a:gd name="T73" fmla="*/ 136 h 223"/>
                <a:gd name="T74" fmla="*/ 16 w 81"/>
                <a:gd name="T75" fmla="*/ 113 h 223"/>
                <a:gd name="T76" fmla="*/ 21 w 81"/>
                <a:gd name="T77" fmla="*/ 91 h 223"/>
                <a:gd name="T78" fmla="*/ 24 w 81"/>
                <a:gd name="T79" fmla="*/ 72 h 223"/>
                <a:gd name="T80" fmla="*/ 26 w 81"/>
                <a:gd name="T81" fmla="*/ 56 h 223"/>
                <a:gd name="T82" fmla="*/ 27 w 81"/>
                <a:gd name="T83" fmla="*/ 42 h 223"/>
                <a:gd name="T84" fmla="*/ 27 w 81"/>
                <a:gd name="T85" fmla="*/ 32 h 223"/>
                <a:gd name="T86" fmla="*/ 26 w 81"/>
                <a:gd name="T87" fmla="*/ 25 h 223"/>
                <a:gd name="T88" fmla="*/ 24 w 81"/>
                <a:gd name="T89" fmla="*/ 19 h 223"/>
                <a:gd name="T90" fmla="*/ 22 w 81"/>
                <a:gd name="T91" fmla="*/ 18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1" h="223">
                  <a:moveTo>
                    <a:pt x="22" y="18"/>
                  </a:moveTo>
                  <a:lnTo>
                    <a:pt x="21" y="16"/>
                  </a:lnTo>
                  <a:lnTo>
                    <a:pt x="20" y="12"/>
                  </a:lnTo>
                  <a:lnTo>
                    <a:pt x="19" y="10"/>
                  </a:lnTo>
                  <a:lnTo>
                    <a:pt x="19" y="8"/>
                  </a:lnTo>
                  <a:lnTo>
                    <a:pt x="19" y="7"/>
                  </a:lnTo>
                  <a:lnTo>
                    <a:pt x="19" y="4"/>
                  </a:lnTo>
                  <a:lnTo>
                    <a:pt x="19" y="3"/>
                  </a:lnTo>
                  <a:lnTo>
                    <a:pt x="20" y="2"/>
                  </a:lnTo>
                  <a:lnTo>
                    <a:pt x="21" y="1"/>
                  </a:lnTo>
                  <a:lnTo>
                    <a:pt x="23" y="1"/>
                  </a:lnTo>
                  <a:lnTo>
                    <a:pt x="24" y="0"/>
                  </a:lnTo>
                  <a:lnTo>
                    <a:pt x="28" y="0"/>
                  </a:lnTo>
                  <a:lnTo>
                    <a:pt x="33" y="1"/>
                  </a:lnTo>
                  <a:lnTo>
                    <a:pt x="39" y="2"/>
                  </a:lnTo>
                  <a:lnTo>
                    <a:pt x="45" y="4"/>
                  </a:lnTo>
                  <a:lnTo>
                    <a:pt x="53" y="8"/>
                  </a:lnTo>
                  <a:lnTo>
                    <a:pt x="60" y="11"/>
                  </a:lnTo>
                  <a:lnTo>
                    <a:pt x="67" y="16"/>
                  </a:lnTo>
                  <a:lnTo>
                    <a:pt x="69" y="18"/>
                  </a:lnTo>
                  <a:lnTo>
                    <a:pt x="72" y="21"/>
                  </a:lnTo>
                  <a:lnTo>
                    <a:pt x="75" y="24"/>
                  </a:lnTo>
                  <a:lnTo>
                    <a:pt x="76" y="26"/>
                  </a:lnTo>
                  <a:lnTo>
                    <a:pt x="78" y="29"/>
                  </a:lnTo>
                  <a:lnTo>
                    <a:pt x="80" y="32"/>
                  </a:lnTo>
                  <a:lnTo>
                    <a:pt x="80" y="34"/>
                  </a:lnTo>
                  <a:lnTo>
                    <a:pt x="81" y="38"/>
                  </a:lnTo>
                  <a:lnTo>
                    <a:pt x="80" y="39"/>
                  </a:lnTo>
                  <a:lnTo>
                    <a:pt x="80" y="42"/>
                  </a:lnTo>
                  <a:lnTo>
                    <a:pt x="78" y="44"/>
                  </a:lnTo>
                  <a:lnTo>
                    <a:pt x="78" y="48"/>
                  </a:lnTo>
                  <a:lnTo>
                    <a:pt x="77" y="52"/>
                  </a:lnTo>
                  <a:lnTo>
                    <a:pt x="75" y="57"/>
                  </a:lnTo>
                  <a:lnTo>
                    <a:pt x="74" y="62"/>
                  </a:lnTo>
                  <a:lnTo>
                    <a:pt x="72" y="68"/>
                  </a:lnTo>
                  <a:lnTo>
                    <a:pt x="69" y="74"/>
                  </a:lnTo>
                  <a:lnTo>
                    <a:pt x="67" y="81"/>
                  </a:lnTo>
                  <a:lnTo>
                    <a:pt x="63" y="89"/>
                  </a:lnTo>
                  <a:lnTo>
                    <a:pt x="60" y="97"/>
                  </a:lnTo>
                  <a:lnTo>
                    <a:pt x="57" y="106"/>
                  </a:lnTo>
                  <a:lnTo>
                    <a:pt x="53" y="116"/>
                  </a:lnTo>
                  <a:lnTo>
                    <a:pt x="49" y="125"/>
                  </a:lnTo>
                  <a:lnTo>
                    <a:pt x="45" y="135"/>
                  </a:lnTo>
                  <a:lnTo>
                    <a:pt x="41" y="146"/>
                  </a:lnTo>
                  <a:lnTo>
                    <a:pt x="36" y="156"/>
                  </a:lnTo>
                  <a:lnTo>
                    <a:pt x="33" y="165"/>
                  </a:lnTo>
                  <a:lnTo>
                    <a:pt x="28" y="173"/>
                  </a:lnTo>
                  <a:lnTo>
                    <a:pt x="24" y="181"/>
                  </a:lnTo>
                  <a:lnTo>
                    <a:pt x="22" y="189"/>
                  </a:lnTo>
                  <a:lnTo>
                    <a:pt x="19" y="195"/>
                  </a:lnTo>
                  <a:lnTo>
                    <a:pt x="16" y="200"/>
                  </a:lnTo>
                  <a:lnTo>
                    <a:pt x="13" y="206"/>
                  </a:lnTo>
                  <a:lnTo>
                    <a:pt x="12" y="211"/>
                  </a:lnTo>
                  <a:lnTo>
                    <a:pt x="10" y="214"/>
                  </a:lnTo>
                  <a:lnTo>
                    <a:pt x="7" y="218"/>
                  </a:lnTo>
                  <a:lnTo>
                    <a:pt x="6" y="220"/>
                  </a:lnTo>
                  <a:lnTo>
                    <a:pt x="5" y="221"/>
                  </a:lnTo>
                  <a:lnTo>
                    <a:pt x="4" y="222"/>
                  </a:lnTo>
                  <a:lnTo>
                    <a:pt x="4" y="223"/>
                  </a:lnTo>
                  <a:lnTo>
                    <a:pt x="3" y="222"/>
                  </a:lnTo>
                  <a:lnTo>
                    <a:pt x="2" y="221"/>
                  </a:lnTo>
                  <a:lnTo>
                    <a:pt x="2" y="220"/>
                  </a:lnTo>
                  <a:lnTo>
                    <a:pt x="2" y="216"/>
                  </a:lnTo>
                  <a:lnTo>
                    <a:pt x="0" y="213"/>
                  </a:lnTo>
                  <a:lnTo>
                    <a:pt x="2" y="208"/>
                  </a:lnTo>
                  <a:lnTo>
                    <a:pt x="2" y="204"/>
                  </a:lnTo>
                  <a:lnTo>
                    <a:pt x="2" y="198"/>
                  </a:lnTo>
                  <a:lnTo>
                    <a:pt x="3" y="191"/>
                  </a:lnTo>
                  <a:lnTo>
                    <a:pt x="4" y="184"/>
                  </a:lnTo>
                  <a:lnTo>
                    <a:pt x="5" y="176"/>
                  </a:lnTo>
                  <a:lnTo>
                    <a:pt x="6" y="167"/>
                  </a:lnTo>
                  <a:lnTo>
                    <a:pt x="8" y="158"/>
                  </a:lnTo>
                  <a:lnTo>
                    <a:pt x="10" y="148"/>
                  </a:lnTo>
                  <a:lnTo>
                    <a:pt x="12" y="136"/>
                  </a:lnTo>
                  <a:lnTo>
                    <a:pt x="14" y="125"/>
                  </a:lnTo>
                  <a:lnTo>
                    <a:pt x="16" y="113"/>
                  </a:lnTo>
                  <a:lnTo>
                    <a:pt x="19" y="102"/>
                  </a:lnTo>
                  <a:lnTo>
                    <a:pt x="21" y="91"/>
                  </a:lnTo>
                  <a:lnTo>
                    <a:pt x="22" y="81"/>
                  </a:lnTo>
                  <a:lnTo>
                    <a:pt x="24" y="72"/>
                  </a:lnTo>
                  <a:lnTo>
                    <a:pt x="26" y="64"/>
                  </a:lnTo>
                  <a:lnTo>
                    <a:pt x="26" y="56"/>
                  </a:lnTo>
                  <a:lnTo>
                    <a:pt x="27" y="49"/>
                  </a:lnTo>
                  <a:lnTo>
                    <a:pt x="27" y="42"/>
                  </a:lnTo>
                  <a:lnTo>
                    <a:pt x="27" y="38"/>
                  </a:lnTo>
                  <a:lnTo>
                    <a:pt x="27" y="32"/>
                  </a:lnTo>
                  <a:lnTo>
                    <a:pt x="27" y="28"/>
                  </a:lnTo>
                  <a:lnTo>
                    <a:pt x="26" y="25"/>
                  </a:lnTo>
                  <a:lnTo>
                    <a:pt x="26" y="21"/>
                  </a:lnTo>
                  <a:lnTo>
                    <a:pt x="24" y="19"/>
                  </a:lnTo>
                  <a:lnTo>
                    <a:pt x="22" y="18"/>
                  </a:lnTo>
                  <a:lnTo>
                    <a:pt x="22" y="1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80"/>
            <p:cNvSpPr/>
            <p:nvPr/>
          </p:nvSpPr>
          <p:spPr bwMode="auto">
            <a:xfrm>
              <a:off x="1560513" y="2209800"/>
              <a:ext cx="792163" cy="146050"/>
            </a:xfrm>
            <a:custGeom>
              <a:avLst/>
              <a:gdLst>
                <a:gd name="T0" fmla="*/ 497 w 499"/>
                <a:gd name="T1" fmla="*/ 41 h 92"/>
                <a:gd name="T2" fmla="*/ 493 w 499"/>
                <a:gd name="T3" fmla="*/ 45 h 92"/>
                <a:gd name="T4" fmla="*/ 484 w 499"/>
                <a:gd name="T5" fmla="*/ 49 h 92"/>
                <a:gd name="T6" fmla="*/ 470 w 499"/>
                <a:gd name="T7" fmla="*/ 49 h 92"/>
                <a:gd name="T8" fmla="*/ 452 w 499"/>
                <a:gd name="T9" fmla="*/ 45 h 92"/>
                <a:gd name="T10" fmla="*/ 426 w 499"/>
                <a:gd name="T11" fmla="*/ 44 h 92"/>
                <a:gd name="T12" fmla="*/ 406 w 499"/>
                <a:gd name="T13" fmla="*/ 44 h 92"/>
                <a:gd name="T14" fmla="*/ 390 w 499"/>
                <a:gd name="T15" fmla="*/ 44 h 92"/>
                <a:gd name="T16" fmla="*/ 362 w 499"/>
                <a:gd name="T17" fmla="*/ 45 h 92"/>
                <a:gd name="T18" fmla="*/ 323 w 499"/>
                <a:gd name="T19" fmla="*/ 50 h 92"/>
                <a:gd name="T20" fmla="*/ 278 w 499"/>
                <a:gd name="T21" fmla="*/ 55 h 92"/>
                <a:gd name="T22" fmla="*/ 241 w 499"/>
                <a:gd name="T23" fmla="*/ 60 h 92"/>
                <a:gd name="T24" fmla="*/ 212 w 499"/>
                <a:gd name="T25" fmla="*/ 65 h 92"/>
                <a:gd name="T26" fmla="*/ 180 w 499"/>
                <a:gd name="T27" fmla="*/ 70 h 92"/>
                <a:gd name="T28" fmla="*/ 147 w 499"/>
                <a:gd name="T29" fmla="*/ 77 h 92"/>
                <a:gd name="T30" fmla="*/ 119 w 499"/>
                <a:gd name="T31" fmla="*/ 82 h 92"/>
                <a:gd name="T32" fmla="*/ 103 w 499"/>
                <a:gd name="T33" fmla="*/ 85 h 92"/>
                <a:gd name="T34" fmla="*/ 88 w 499"/>
                <a:gd name="T35" fmla="*/ 88 h 92"/>
                <a:gd name="T36" fmla="*/ 74 w 499"/>
                <a:gd name="T37" fmla="*/ 90 h 92"/>
                <a:gd name="T38" fmla="*/ 64 w 499"/>
                <a:gd name="T39" fmla="*/ 91 h 92"/>
                <a:gd name="T40" fmla="*/ 55 w 499"/>
                <a:gd name="T41" fmla="*/ 92 h 92"/>
                <a:gd name="T42" fmla="*/ 48 w 499"/>
                <a:gd name="T43" fmla="*/ 92 h 92"/>
                <a:gd name="T44" fmla="*/ 42 w 499"/>
                <a:gd name="T45" fmla="*/ 91 h 92"/>
                <a:gd name="T46" fmla="*/ 38 w 499"/>
                <a:gd name="T47" fmla="*/ 90 h 92"/>
                <a:gd name="T48" fmla="*/ 31 w 499"/>
                <a:gd name="T49" fmla="*/ 86 h 92"/>
                <a:gd name="T50" fmla="*/ 23 w 499"/>
                <a:gd name="T51" fmla="*/ 82 h 92"/>
                <a:gd name="T52" fmla="*/ 15 w 499"/>
                <a:gd name="T53" fmla="*/ 75 h 92"/>
                <a:gd name="T54" fmla="*/ 7 w 499"/>
                <a:gd name="T55" fmla="*/ 69 h 92"/>
                <a:gd name="T56" fmla="*/ 2 w 499"/>
                <a:gd name="T57" fmla="*/ 63 h 92"/>
                <a:gd name="T58" fmla="*/ 0 w 499"/>
                <a:gd name="T59" fmla="*/ 60 h 92"/>
                <a:gd name="T60" fmla="*/ 1 w 499"/>
                <a:gd name="T61" fmla="*/ 58 h 92"/>
                <a:gd name="T62" fmla="*/ 4 w 499"/>
                <a:gd name="T63" fmla="*/ 58 h 92"/>
                <a:gd name="T64" fmla="*/ 12 w 499"/>
                <a:gd name="T65" fmla="*/ 58 h 92"/>
                <a:gd name="T66" fmla="*/ 25 w 499"/>
                <a:gd name="T67" fmla="*/ 58 h 92"/>
                <a:gd name="T68" fmla="*/ 40 w 499"/>
                <a:gd name="T69" fmla="*/ 57 h 92"/>
                <a:gd name="T70" fmla="*/ 54 w 499"/>
                <a:gd name="T71" fmla="*/ 54 h 92"/>
                <a:gd name="T72" fmla="*/ 67 w 499"/>
                <a:gd name="T73" fmla="*/ 53 h 92"/>
                <a:gd name="T74" fmla="*/ 83 w 499"/>
                <a:gd name="T75" fmla="*/ 51 h 92"/>
                <a:gd name="T76" fmla="*/ 105 w 499"/>
                <a:gd name="T77" fmla="*/ 49 h 92"/>
                <a:gd name="T78" fmla="*/ 129 w 499"/>
                <a:gd name="T79" fmla="*/ 45 h 92"/>
                <a:gd name="T80" fmla="*/ 159 w 499"/>
                <a:gd name="T81" fmla="*/ 41 h 92"/>
                <a:gd name="T82" fmla="*/ 191 w 499"/>
                <a:gd name="T83" fmla="*/ 35 h 92"/>
                <a:gd name="T84" fmla="*/ 228 w 499"/>
                <a:gd name="T85" fmla="*/ 29 h 92"/>
                <a:gd name="T86" fmla="*/ 268 w 499"/>
                <a:gd name="T87" fmla="*/ 22 h 92"/>
                <a:gd name="T88" fmla="*/ 305 w 499"/>
                <a:gd name="T89" fmla="*/ 16 h 92"/>
                <a:gd name="T90" fmla="*/ 338 w 499"/>
                <a:gd name="T91" fmla="*/ 12 h 92"/>
                <a:gd name="T92" fmla="*/ 366 w 499"/>
                <a:gd name="T93" fmla="*/ 8 h 92"/>
                <a:gd name="T94" fmla="*/ 390 w 499"/>
                <a:gd name="T95" fmla="*/ 5 h 92"/>
                <a:gd name="T96" fmla="*/ 409 w 499"/>
                <a:gd name="T97" fmla="*/ 3 h 92"/>
                <a:gd name="T98" fmla="*/ 425 w 499"/>
                <a:gd name="T99" fmla="*/ 2 h 92"/>
                <a:gd name="T100" fmla="*/ 435 w 499"/>
                <a:gd name="T101" fmla="*/ 0 h 92"/>
                <a:gd name="T102" fmla="*/ 446 w 499"/>
                <a:gd name="T103" fmla="*/ 0 h 92"/>
                <a:gd name="T104" fmla="*/ 457 w 499"/>
                <a:gd name="T105" fmla="*/ 3 h 92"/>
                <a:gd name="T106" fmla="*/ 469 w 499"/>
                <a:gd name="T107" fmla="*/ 7 h 92"/>
                <a:gd name="T108" fmla="*/ 479 w 499"/>
                <a:gd name="T109" fmla="*/ 13 h 92"/>
                <a:gd name="T110" fmla="*/ 487 w 499"/>
                <a:gd name="T111" fmla="*/ 21 h 92"/>
                <a:gd name="T112" fmla="*/ 494 w 499"/>
                <a:gd name="T113" fmla="*/ 28 h 92"/>
                <a:gd name="T114" fmla="*/ 497 w 499"/>
                <a:gd name="T115" fmla="*/ 34 h 92"/>
                <a:gd name="T116" fmla="*/ 499 w 499"/>
                <a:gd name="T117" fmla="*/ 37 h 92"/>
                <a:gd name="T118" fmla="*/ 497 w 499"/>
                <a:gd name="T119" fmla="*/ 3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99" h="92">
                  <a:moveTo>
                    <a:pt x="497" y="39"/>
                  </a:moveTo>
                  <a:lnTo>
                    <a:pt x="497" y="41"/>
                  </a:lnTo>
                  <a:lnTo>
                    <a:pt x="495" y="43"/>
                  </a:lnTo>
                  <a:lnTo>
                    <a:pt x="493" y="45"/>
                  </a:lnTo>
                  <a:lnTo>
                    <a:pt x="489" y="47"/>
                  </a:lnTo>
                  <a:lnTo>
                    <a:pt x="484" y="49"/>
                  </a:lnTo>
                  <a:lnTo>
                    <a:pt x="477" y="49"/>
                  </a:lnTo>
                  <a:lnTo>
                    <a:pt x="470" y="49"/>
                  </a:lnTo>
                  <a:lnTo>
                    <a:pt x="462" y="47"/>
                  </a:lnTo>
                  <a:lnTo>
                    <a:pt x="452" y="45"/>
                  </a:lnTo>
                  <a:lnTo>
                    <a:pt x="439" y="45"/>
                  </a:lnTo>
                  <a:lnTo>
                    <a:pt x="426" y="44"/>
                  </a:lnTo>
                  <a:lnTo>
                    <a:pt x="413" y="44"/>
                  </a:lnTo>
                  <a:lnTo>
                    <a:pt x="406" y="44"/>
                  </a:lnTo>
                  <a:lnTo>
                    <a:pt x="398" y="44"/>
                  </a:lnTo>
                  <a:lnTo>
                    <a:pt x="390" y="44"/>
                  </a:lnTo>
                  <a:lnTo>
                    <a:pt x="380" y="45"/>
                  </a:lnTo>
                  <a:lnTo>
                    <a:pt x="362" y="45"/>
                  </a:lnTo>
                  <a:lnTo>
                    <a:pt x="344" y="47"/>
                  </a:lnTo>
                  <a:lnTo>
                    <a:pt x="323" y="50"/>
                  </a:lnTo>
                  <a:lnTo>
                    <a:pt x="301" y="52"/>
                  </a:lnTo>
                  <a:lnTo>
                    <a:pt x="278" y="55"/>
                  </a:lnTo>
                  <a:lnTo>
                    <a:pt x="254" y="58"/>
                  </a:lnTo>
                  <a:lnTo>
                    <a:pt x="241" y="60"/>
                  </a:lnTo>
                  <a:lnTo>
                    <a:pt x="226" y="62"/>
                  </a:lnTo>
                  <a:lnTo>
                    <a:pt x="212" y="65"/>
                  </a:lnTo>
                  <a:lnTo>
                    <a:pt x="196" y="68"/>
                  </a:lnTo>
                  <a:lnTo>
                    <a:pt x="180" y="70"/>
                  </a:lnTo>
                  <a:lnTo>
                    <a:pt x="164" y="74"/>
                  </a:lnTo>
                  <a:lnTo>
                    <a:pt x="147" y="77"/>
                  </a:lnTo>
                  <a:lnTo>
                    <a:pt x="128" y="80"/>
                  </a:lnTo>
                  <a:lnTo>
                    <a:pt x="119" y="82"/>
                  </a:lnTo>
                  <a:lnTo>
                    <a:pt x="111" y="84"/>
                  </a:lnTo>
                  <a:lnTo>
                    <a:pt x="103" y="85"/>
                  </a:lnTo>
                  <a:lnTo>
                    <a:pt x="95" y="86"/>
                  </a:lnTo>
                  <a:lnTo>
                    <a:pt x="88" y="88"/>
                  </a:lnTo>
                  <a:lnTo>
                    <a:pt x="81" y="89"/>
                  </a:lnTo>
                  <a:lnTo>
                    <a:pt x="74" y="90"/>
                  </a:lnTo>
                  <a:lnTo>
                    <a:pt x="69" y="91"/>
                  </a:lnTo>
                  <a:lnTo>
                    <a:pt x="64" y="91"/>
                  </a:lnTo>
                  <a:lnTo>
                    <a:pt x="59" y="91"/>
                  </a:lnTo>
                  <a:lnTo>
                    <a:pt x="55" y="92"/>
                  </a:lnTo>
                  <a:lnTo>
                    <a:pt x="50" y="92"/>
                  </a:lnTo>
                  <a:lnTo>
                    <a:pt x="48" y="92"/>
                  </a:lnTo>
                  <a:lnTo>
                    <a:pt x="44" y="91"/>
                  </a:lnTo>
                  <a:lnTo>
                    <a:pt x="42" y="91"/>
                  </a:lnTo>
                  <a:lnTo>
                    <a:pt x="41" y="91"/>
                  </a:lnTo>
                  <a:lnTo>
                    <a:pt x="38" y="90"/>
                  </a:lnTo>
                  <a:lnTo>
                    <a:pt x="34" y="88"/>
                  </a:lnTo>
                  <a:lnTo>
                    <a:pt x="31" y="86"/>
                  </a:lnTo>
                  <a:lnTo>
                    <a:pt x="26" y="84"/>
                  </a:lnTo>
                  <a:lnTo>
                    <a:pt x="23" y="82"/>
                  </a:lnTo>
                  <a:lnTo>
                    <a:pt x="18" y="78"/>
                  </a:lnTo>
                  <a:lnTo>
                    <a:pt x="15" y="75"/>
                  </a:lnTo>
                  <a:lnTo>
                    <a:pt x="10" y="72"/>
                  </a:lnTo>
                  <a:lnTo>
                    <a:pt x="7" y="69"/>
                  </a:lnTo>
                  <a:lnTo>
                    <a:pt x="4" y="66"/>
                  </a:lnTo>
                  <a:lnTo>
                    <a:pt x="2" y="63"/>
                  </a:lnTo>
                  <a:lnTo>
                    <a:pt x="0" y="61"/>
                  </a:lnTo>
                  <a:lnTo>
                    <a:pt x="0" y="60"/>
                  </a:lnTo>
                  <a:lnTo>
                    <a:pt x="0" y="59"/>
                  </a:lnTo>
                  <a:lnTo>
                    <a:pt x="1" y="58"/>
                  </a:lnTo>
                  <a:lnTo>
                    <a:pt x="2" y="58"/>
                  </a:lnTo>
                  <a:lnTo>
                    <a:pt x="4" y="58"/>
                  </a:lnTo>
                  <a:lnTo>
                    <a:pt x="8" y="58"/>
                  </a:lnTo>
                  <a:lnTo>
                    <a:pt x="12" y="58"/>
                  </a:lnTo>
                  <a:lnTo>
                    <a:pt x="18" y="58"/>
                  </a:lnTo>
                  <a:lnTo>
                    <a:pt x="25" y="58"/>
                  </a:lnTo>
                  <a:lnTo>
                    <a:pt x="32" y="57"/>
                  </a:lnTo>
                  <a:lnTo>
                    <a:pt x="40" y="57"/>
                  </a:lnTo>
                  <a:lnTo>
                    <a:pt x="49" y="55"/>
                  </a:lnTo>
                  <a:lnTo>
                    <a:pt x="54" y="54"/>
                  </a:lnTo>
                  <a:lnTo>
                    <a:pt x="59" y="54"/>
                  </a:lnTo>
                  <a:lnTo>
                    <a:pt x="67" y="53"/>
                  </a:lnTo>
                  <a:lnTo>
                    <a:pt x="75" y="52"/>
                  </a:lnTo>
                  <a:lnTo>
                    <a:pt x="83" y="51"/>
                  </a:lnTo>
                  <a:lnTo>
                    <a:pt x="94" y="50"/>
                  </a:lnTo>
                  <a:lnTo>
                    <a:pt x="105" y="49"/>
                  </a:lnTo>
                  <a:lnTo>
                    <a:pt x="117" y="46"/>
                  </a:lnTo>
                  <a:lnTo>
                    <a:pt x="129" y="45"/>
                  </a:lnTo>
                  <a:lnTo>
                    <a:pt x="144" y="43"/>
                  </a:lnTo>
                  <a:lnTo>
                    <a:pt x="159" y="41"/>
                  </a:lnTo>
                  <a:lnTo>
                    <a:pt x="174" y="38"/>
                  </a:lnTo>
                  <a:lnTo>
                    <a:pt x="191" y="35"/>
                  </a:lnTo>
                  <a:lnTo>
                    <a:pt x="210" y="33"/>
                  </a:lnTo>
                  <a:lnTo>
                    <a:pt x="228" y="29"/>
                  </a:lnTo>
                  <a:lnTo>
                    <a:pt x="249" y="26"/>
                  </a:lnTo>
                  <a:lnTo>
                    <a:pt x="268" y="22"/>
                  </a:lnTo>
                  <a:lnTo>
                    <a:pt x="288" y="20"/>
                  </a:lnTo>
                  <a:lnTo>
                    <a:pt x="305" y="16"/>
                  </a:lnTo>
                  <a:lnTo>
                    <a:pt x="322" y="14"/>
                  </a:lnTo>
                  <a:lnTo>
                    <a:pt x="338" y="12"/>
                  </a:lnTo>
                  <a:lnTo>
                    <a:pt x="352" y="10"/>
                  </a:lnTo>
                  <a:lnTo>
                    <a:pt x="366" y="8"/>
                  </a:lnTo>
                  <a:lnTo>
                    <a:pt x="378" y="6"/>
                  </a:lnTo>
                  <a:lnTo>
                    <a:pt x="390" y="5"/>
                  </a:lnTo>
                  <a:lnTo>
                    <a:pt x="400" y="4"/>
                  </a:lnTo>
                  <a:lnTo>
                    <a:pt x="409" y="3"/>
                  </a:lnTo>
                  <a:lnTo>
                    <a:pt x="417" y="3"/>
                  </a:lnTo>
                  <a:lnTo>
                    <a:pt x="425" y="2"/>
                  </a:lnTo>
                  <a:lnTo>
                    <a:pt x="431" y="2"/>
                  </a:lnTo>
                  <a:lnTo>
                    <a:pt x="435" y="0"/>
                  </a:lnTo>
                  <a:lnTo>
                    <a:pt x="440" y="0"/>
                  </a:lnTo>
                  <a:lnTo>
                    <a:pt x="446" y="0"/>
                  </a:lnTo>
                  <a:lnTo>
                    <a:pt x="452" y="2"/>
                  </a:lnTo>
                  <a:lnTo>
                    <a:pt x="457" y="3"/>
                  </a:lnTo>
                  <a:lnTo>
                    <a:pt x="463" y="5"/>
                  </a:lnTo>
                  <a:lnTo>
                    <a:pt x="469" y="7"/>
                  </a:lnTo>
                  <a:lnTo>
                    <a:pt x="473" y="10"/>
                  </a:lnTo>
                  <a:lnTo>
                    <a:pt x="479" y="13"/>
                  </a:lnTo>
                  <a:lnTo>
                    <a:pt x="484" y="18"/>
                  </a:lnTo>
                  <a:lnTo>
                    <a:pt x="487" y="21"/>
                  </a:lnTo>
                  <a:lnTo>
                    <a:pt x="491" y="24"/>
                  </a:lnTo>
                  <a:lnTo>
                    <a:pt x="494" y="28"/>
                  </a:lnTo>
                  <a:lnTo>
                    <a:pt x="496" y="31"/>
                  </a:lnTo>
                  <a:lnTo>
                    <a:pt x="497" y="34"/>
                  </a:lnTo>
                  <a:lnTo>
                    <a:pt x="499" y="36"/>
                  </a:lnTo>
                  <a:lnTo>
                    <a:pt x="499" y="37"/>
                  </a:lnTo>
                  <a:lnTo>
                    <a:pt x="497" y="39"/>
                  </a:lnTo>
                  <a:lnTo>
                    <a:pt x="497" y="3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81"/>
            <p:cNvSpPr/>
            <p:nvPr/>
          </p:nvSpPr>
          <p:spPr bwMode="auto">
            <a:xfrm>
              <a:off x="1846263" y="2427288"/>
              <a:ext cx="130175" cy="100012"/>
            </a:xfrm>
            <a:custGeom>
              <a:avLst/>
              <a:gdLst>
                <a:gd name="T0" fmla="*/ 66 w 82"/>
                <a:gd name="T1" fmla="*/ 14 h 63"/>
                <a:gd name="T2" fmla="*/ 70 w 82"/>
                <a:gd name="T3" fmla="*/ 17 h 63"/>
                <a:gd name="T4" fmla="*/ 73 w 82"/>
                <a:gd name="T5" fmla="*/ 21 h 63"/>
                <a:gd name="T6" fmla="*/ 75 w 82"/>
                <a:gd name="T7" fmla="*/ 24 h 63"/>
                <a:gd name="T8" fmla="*/ 78 w 82"/>
                <a:gd name="T9" fmla="*/ 27 h 63"/>
                <a:gd name="T10" fmla="*/ 80 w 82"/>
                <a:gd name="T11" fmla="*/ 32 h 63"/>
                <a:gd name="T12" fmla="*/ 81 w 82"/>
                <a:gd name="T13" fmla="*/ 35 h 63"/>
                <a:gd name="T14" fmla="*/ 82 w 82"/>
                <a:gd name="T15" fmla="*/ 40 h 63"/>
                <a:gd name="T16" fmla="*/ 82 w 82"/>
                <a:gd name="T17" fmla="*/ 43 h 63"/>
                <a:gd name="T18" fmla="*/ 81 w 82"/>
                <a:gd name="T19" fmla="*/ 48 h 63"/>
                <a:gd name="T20" fmla="*/ 80 w 82"/>
                <a:gd name="T21" fmla="*/ 53 h 63"/>
                <a:gd name="T22" fmla="*/ 79 w 82"/>
                <a:gd name="T23" fmla="*/ 56 h 63"/>
                <a:gd name="T24" fmla="*/ 78 w 82"/>
                <a:gd name="T25" fmla="*/ 58 h 63"/>
                <a:gd name="T26" fmla="*/ 77 w 82"/>
                <a:gd name="T27" fmla="*/ 61 h 63"/>
                <a:gd name="T28" fmla="*/ 77 w 82"/>
                <a:gd name="T29" fmla="*/ 62 h 63"/>
                <a:gd name="T30" fmla="*/ 75 w 82"/>
                <a:gd name="T31" fmla="*/ 63 h 63"/>
                <a:gd name="T32" fmla="*/ 74 w 82"/>
                <a:gd name="T33" fmla="*/ 63 h 63"/>
                <a:gd name="T34" fmla="*/ 72 w 82"/>
                <a:gd name="T35" fmla="*/ 63 h 63"/>
                <a:gd name="T36" fmla="*/ 69 w 82"/>
                <a:gd name="T37" fmla="*/ 63 h 63"/>
                <a:gd name="T38" fmla="*/ 65 w 82"/>
                <a:gd name="T39" fmla="*/ 63 h 63"/>
                <a:gd name="T40" fmla="*/ 62 w 82"/>
                <a:gd name="T41" fmla="*/ 62 h 63"/>
                <a:gd name="T42" fmla="*/ 58 w 82"/>
                <a:gd name="T43" fmla="*/ 60 h 63"/>
                <a:gd name="T44" fmla="*/ 54 w 82"/>
                <a:gd name="T45" fmla="*/ 57 h 63"/>
                <a:gd name="T46" fmla="*/ 49 w 82"/>
                <a:gd name="T47" fmla="*/ 55 h 63"/>
                <a:gd name="T48" fmla="*/ 43 w 82"/>
                <a:gd name="T49" fmla="*/ 51 h 63"/>
                <a:gd name="T50" fmla="*/ 34 w 82"/>
                <a:gd name="T51" fmla="*/ 46 h 63"/>
                <a:gd name="T52" fmla="*/ 25 w 82"/>
                <a:gd name="T53" fmla="*/ 38 h 63"/>
                <a:gd name="T54" fmla="*/ 18 w 82"/>
                <a:gd name="T55" fmla="*/ 30 h 63"/>
                <a:gd name="T56" fmla="*/ 11 w 82"/>
                <a:gd name="T57" fmla="*/ 22 h 63"/>
                <a:gd name="T58" fmla="*/ 8 w 82"/>
                <a:gd name="T59" fmla="*/ 18 h 63"/>
                <a:gd name="T60" fmla="*/ 6 w 82"/>
                <a:gd name="T61" fmla="*/ 16 h 63"/>
                <a:gd name="T62" fmla="*/ 3 w 82"/>
                <a:gd name="T63" fmla="*/ 12 h 63"/>
                <a:gd name="T64" fmla="*/ 2 w 82"/>
                <a:gd name="T65" fmla="*/ 10 h 63"/>
                <a:gd name="T66" fmla="*/ 0 w 82"/>
                <a:gd name="T67" fmla="*/ 8 h 63"/>
                <a:gd name="T68" fmla="*/ 0 w 82"/>
                <a:gd name="T69" fmla="*/ 6 h 63"/>
                <a:gd name="T70" fmla="*/ 0 w 82"/>
                <a:gd name="T71" fmla="*/ 4 h 63"/>
                <a:gd name="T72" fmla="*/ 0 w 82"/>
                <a:gd name="T73" fmla="*/ 3 h 63"/>
                <a:gd name="T74" fmla="*/ 1 w 82"/>
                <a:gd name="T75" fmla="*/ 2 h 63"/>
                <a:gd name="T76" fmla="*/ 2 w 82"/>
                <a:gd name="T77" fmla="*/ 1 h 63"/>
                <a:gd name="T78" fmla="*/ 3 w 82"/>
                <a:gd name="T79" fmla="*/ 1 h 63"/>
                <a:gd name="T80" fmla="*/ 7 w 82"/>
                <a:gd name="T81" fmla="*/ 0 h 63"/>
                <a:gd name="T82" fmla="*/ 10 w 82"/>
                <a:gd name="T83" fmla="*/ 0 h 63"/>
                <a:gd name="T84" fmla="*/ 15 w 82"/>
                <a:gd name="T85" fmla="*/ 0 h 63"/>
                <a:gd name="T86" fmla="*/ 20 w 82"/>
                <a:gd name="T87" fmla="*/ 0 h 63"/>
                <a:gd name="T88" fmla="*/ 27 w 82"/>
                <a:gd name="T89" fmla="*/ 0 h 63"/>
                <a:gd name="T90" fmla="*/ 33 w 82"/>
                <a:gd name="T91" fmla="*/ 0 h 63"/>
                <a:gd name="T92" fmla="*/ 39 w 82"/>
                <a:gd name="T93" fmla="*/ 1 h 63"/>
                <a:gd name="T94" fmla="*/ 44 w 82"/>
                <a:gd name="T95" fmla="*/ 2 h 63"/>
                <a:gd name="T96" fmla="*/ 50 w 82"/>
                <a:gd name="T97" fmla="*/ 3 h 63"/>
                <a:gd name="T98" fmla="*/ 55 w 82"/>
                <a:gd name="T99" fmla="*/ 6 h 63"/>
                <a:gd name="T100" fmla="*/ 58 w 82"/>
                <a:gd name="T101" fmla="*/ 8 h 63"/>
                <a:gd name="T102" fmla="*/ 63 w 82"/>
                <a:gd name="T103" fmla="*/ 10 h 63"/>
                <a:gd name="T104" fmla="*/ 66 w 82"/>
                <a:gd name="T105" fmla="*/ 14 h 63"/>
                <a:gd name="T106" fmla="*/ 66 w 82"/>
                <a:gd name="T107" fmla="*/ 1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2" h="63">
                  <a:moveTo>
                    <a:pt x="66" y="14"/>
                  </a:moveTo>
                  <a:lnTo>
                    <a:pt x="70" y="17"/>
                  </a:lnTo>
                  <a:lnTo>
                    <a:pt x="73" y="21"/>
                  </a:lnTo>
                  <a:lnTo>
                    <a:pt x="75" y="24"/>
                  </a:lnTo>
                  <a:lnTo>
                    <a:pt x="78" y="27"/>
                  </a:lnTo>
                  <a:lnTo>
                    <a:pt x="80" y="32"/>
                  </a:lnTo>
                  <a:lnTo>
                    <a:pt x="81" y="35"/>
                  </a:lnTo>
                  <a:lnTo>
                    <a:pt x="82" y="40"/>
                  </a:lnTo>
                  <a:lnTo>
                    <a:pt x="82" y="43"/>
                  </a:lnTo>
                  <a:lnTo>
                    <a:pt x="81" y="48"/>
                  </a:lnTo>
                  <a:lnTo>
                    <a:pt x="80" y="53"/>
                  </a:lnTo>
                  <a:lnTo>
                    <a:pt x="79" y="56"/>
                  </a:lnTo>
                  <a:lnTo>
                    <a:pt x="78" y="58"/>
                  </a:lnTo>
                  <a:lnTo>
                    <a:pt x="77" y="61"/>
                  </a:lnTo>
                  <a:lnTo>
                    <a:pt x="77" y="62"/>
                  </a:lnTo>
                  <a:lnTo>
                    <a:pt x="75" y="63"/>
                  </a:lnTo>
                  <a:lnTo>
                    <a:pt x="74" y="63"/>
                  </a:lnTo>
                  <a:lnTo>
                    <a:pt x="72" y="63"/>
                  </a:lnTo>
                  <a:lnTo>
                    <a:pt x="69" y="63"/>
                  </a:lnTo>
                  <a:lnTo>
                    <a:pt x="65" y="63"/>
                  </a:lnTo>
                  <a:lnTo>
                    <a:pt x="62" y="62"/>
                  </a:lnTo>
                  <a:lnTo>
                    <a:pt x="58" y="60"/>
                  </a:lnTo>
                  <a:lnTo>
                    <a:pt x="54" y="57"/>
                  </a:lnTo>
                  <a:lnTo>
                    <a:pt x="49" y="55"/>
                  </a:lnTo>
                  <a:lnTo>
                    <a:pt x="43" y="51"/>
                  </a:lnTo>
                  <a:lnTo>
                    <a:pt x="34" y="46"/>
                  </a:lnTo>
                  <a:lnTo>
                    <a:pt x="25" y="38"/>
                  </a:lnTo>
                  <a:lnTo>
                    <a:pt x="18" y="30"/>
                  </a:lnTo>
                  <a:lnTo>
                    <a:pt x="11" y="22"/>
                  </a:lnTo>
                  <a:lnTo>
                    <a:pt x="8" y="18"/>
                  </a:lnTo>
                  <a:lnTo>
                    <a:pt x="6" y="16"/>
                  </a:lnTo>
                  <a:lnTo>
                    <a:pt x="3" y="12"/>
                  </a:lnTo>
                  <a:lnTo>
                    <a:pt x="2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20" y="0"/>
                  </a:lnTo>
                  <a:lnTo>
                    <a:pt x="27" y="0"/>
                  </a:lnTo>
                  <a:lnTo>
                    <a:pt x="33" y="0"/>
                  </a:lnTo>
                  <a:lnTo>
                    <a:pt x="39" y="1"/>
                  </a:lnTo>
                  <a:lnTo>
                    <a:pt x="44" y="2"/>
                  </a:lnTo>
                  <a:lnTo>
                    <a:pt x="50" y="3"/>
                  </a:lnTo>
                  <a:lnTo>
                    <a:pt x="55" y="6"/>
                  </a:lnTo>
                  <a:lnTo>
                    <a:pt x="58" y="8"/>
                  </a:lnTo>
                  <a:lnTo>
                    <a:pt x="63" y="10"/>
                  </a:lnTo>
                  <a:lnTo>
                    <a:pt x="66" y="14"/>
                  </a:lnTo>
                  <a:lnTo>
                    <a:pt x="66" y="14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82"/>
            <p:cNvSpPr/>
            <p:nvPr/>
          </p:nvSpPr>
          <p:spPr bwMode="auto">
            <a:xfrm>
              <a:off x="1500188" y="2487613"/>
              <a:ext cx="981075" cy="585787"/>
            </a:xfrm>
            <a:custGeom>
              <a:avLst/>
              <a:gdLst>
                <a:gd name="T0" fmla="*/ 29 w 618"/>
                <a:gd name="T1" fmla="*/ 269 h 369"/>
                <a:gd name="T2" fmla="*/ 15 w 618"/>
                <a:gd name="T3" fmla="*/ 268 h 369"/>
                <a:gd name="T4" fmla="*/ 3 w 618"/>
                <a:gd name="T5" fmla="*/ 247 h 369"/>
                <a:gd name="T6" fmla="*/ 1 w 618"/>
                <a:gd name="T7" fmla="*/ 230 h 369"/>
                <a:gd name="T8" fmla="*/ 9 w 618"/>
                <a:gd name="T9" fmla="*/ 227 h 369"/>
                <a:gd name="T10" fmla="*/ 27 w 618"/>
                <a:gd name="T11" fmla="*/ 222 h 369"/>
                <a:gd name="T12" fmla="*/ 78 w 618"/>
                <a:gd name="T13" fmla="*/ 211 h 369"/>
                <a:gd name="T14" fmla="*/ 154 w 618"/>
                <a:gd name="T15" fmla="*/ 188 h 369"/>
                <a:gd name="T16" fmla="*/ 205 w 618"/>
                <a:gd name="T17" fmla="*/ 164 h 369"/>
                <a:gd name="T18" fmla="*/ 279 w 618"/>
                <a:gd name="T19" fmla="*/ 122 h 369"/>
                <a:gd name="T20" fmla="*/ 319 w 618"/>
                <a:gd name="T21" fmla="*/ 98 h 369"/>
                <a:gd name="T22" fmla="*/ 348 w 618"/>
                <a:gd name="T23" fmla="*/ 79 h 369"/>
                <a:gd name="T24" fmla="*/ 374 w 618"/>
                <a:gd name="T25" fmla="*/ 57 h 369"/>
                <a:gd name="T26" fmla="*/ 373 w 618"/>
                <a:gd name="T27" fmla="*/ 49 h 369"/>
                <a:gd name="T28" fmla="*/ 338 w 618"/>
                <a:gd name="T29" fmla="*/ 56 h 369"/>
                <a:gd name="T30" fmla="*/ 271 w 618"/>
                <a:gd name="T31" fmla="*/ 73 h 369"/>
                <a:gd name="T32" fmla="*/ 193 w 618"/>
                <a:gd name="T33" fmla="*/ 94 h 369"/>
                <a:gd name="T34" fmla="*/ 143 w 618"/>
                <a:gd name="T35" fmla="*/ 106 h 369"/>
                <a:gd name="T36" fmla="*/ 121 w 618"/>
                <a:gd name="T37" fmla="*/ 109 h 369"/>
                <a:gd name="T38" fmla="*/ 102 w 618"/>
                <a:gd name="T39" fmla="*/ 101 h 369"/>
                <a:gd name="T40" fmla="*/ 82 w 618"/>
                <a:gd name="T41" fmla="*/ 83 h 369"/>
                <a:gd name="T42" fmla="*/ 148 w 618"/>
                <a:gd name="T43" fmla="*/ 65 h 369"/>
                <a:gd name="T44" fmla="*/ 292 w 618"/>
                <a:gd name="T45" fmla="*/ 38 h 369"/>
                <a:gd name="T46" fmla="*/ 358 w 618"/>
                <a:gd name="T47" fmla="*/ 23 h 369"/>
                <a:gd name="T48" fmla="*/ 398 w 618"/>
                <a:gd name="T49" fmla="*/ 12 h 369"/>
                <a:gd name="T50" fmla="*/ 421 w 618"/>
                <a:gd name="T51" fmla="*/ 1 h 369"/>
                <a:gd name="T52" fmla="*/ 432 w 618"/>
                <a:gd name="T53" fmla="*/ 4 h 369"/>
                <a:gd name="T54" fmla="*/ 462 w 618"/>
                <a:gd name="T55" fmla="*/ 24 h 369"/>
                <a:gd name="T56" fmla="*/ 480 w 618"/>
                <a:gd name="T57" fmla="*/ 42 h 369"/>
                <a:gd name="T58" fmla="*/ 473 w 618"/>
                <a:gd name="T59" fmla="*/ 54 h 369"/>
                <a:gd name="T60" fmla="*/ 453 w 618"/>
                <a:gd name="T61" fmla="*/ 62 h 369"/>
                <a:gd name="T62" fmla="*/ 425 w 618"/>
                <a:gd name="T63" fmla="*/ 77 h 369"/>
                <a:gd name="T64" fmla="*/ 385 w 618"/>
                <a:gd name="T65" fmla="*/ 99 h 369"/>
                <a:gd name="T66" fmla="*/ 298 w 618"/>
                <a:gd name="T67" fmla="*/ 148 h 369"/>
                <a:gd name="T68" fmla="*/ 219 w 618"/>
                <a:gd name="T69" fmla="*/ 183 h 369"/>
                <a:gd name="T70" fmla="*/ 164 w 618"/>
                <a:gd name="T71" fmla="*/ 205 h 369"/>
                <a:gd name="T72" fmla="*/ 144 w 618"/>
                <a:gd name="T73" fmla="*/ 215 h 369"/>
                <a:gd name="T74" fmla="*/ 141 w 618"/>
                <a:gd name="T75" fmla="*/ 221 h 369"/>
                <a:gd name="T76" fmla="*/ 237 w 618"/>
                <a:gd name="T77" fmla="*/ 257 h 369"/>
                <a:gd name="T78" fmla="*/ 312 w 618"/>
                <a:gd name="T79" fmla="*/ 281 h 369"/>
                <a:gd name="T80" fmla="*/ 382 w 618"/>
                <a:gd name="T81" fmla="*/ 297 h 369"/>
                <a:gd name="T82" fmla="*/ 480 w 618"/>
                <a:gd name="T83" fmla="*/ 306 h 369"/>
                <a:gd name="T84" fmla="*/ 562 w 618"/>
                <a:gd name="T85" fmla="*/ 305 h 369"/>
                <a:gd name="T86" fmla="*/ 606 w 618"/>
                <a:gd name="T87" fmla="*/ 305 h 369"/>
                <a:gd name="T88" fmla="*/ 617 w 618"/>
                <a:gd name="T89" fmla="*/ 309 h 369"/>
                <a:gd name="T90" fmla="*/ 608 w 618"/>
                <a:gd name="T91" fmla="*/ 316 h 369"/>
                <a:gd name="T92" fmla="*/ 570 w 618"/>
                <a:gd name="T93" fmla="*/ 337 h 369"/>
                <a:gd name="T94" fmla="*/ 504 w 618"/>
                <a:gd name="T95" fmla="*/ 358 h 369"/>
                <a:gd name="T96" fmla="*/ 451 w 618"/>
                <a:gd name="T97" fmla="*/ 368 h 369"/>
                <a:gd name="T98" fmla="*/ 432 w 618"/>
                <a:gd name="T99" fmla="*/ 369 h 369"/>
                <a:gd name="T100" fmla="*/ 413 w 618"/>
                <a:gd name="T101" fmla="*/ 363 h 369"/>
                <a:gd name="T102" fmla="*/ 361 w 618"/>
                <a:gd name="T103" fmla="*/ 341 h 369"/>
                <a:gd name="T104" fmla="*/ 275 w 618"/>
                <a:gd name="T105" fmla="*/ 306 h 369"/>
                <a:gd name="T106" fmla="*/ 187 w 618"/>
                <a:gd name="T107" fmla="*/ 270 h 369"/>
                <a:gd name="T108" fmla="*/ 132 w 618"/>
                <a:gd name="T109" fmla="*/ 251 h 369"/>
                <a:gd name="T110" fmla="*/ 101 w 618"/>
                <a:gd name="T111" fmla="*/ 246 h 369"/>
                <a:gd name="T112" fmla="*/ 56 w 618"/>
                <a:gd name="T113" fmla="*/ 259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18" h="369">
                  <a:moveTo>
                    <a:pt x="56" y="259"/>
                  </a:moveTo>
                  <a:lnTo>
                    <a:pt x="49" y="262"/>
                  </a:lnTo>
                  <a:lnTo>
                    <a:pt x="43" y="265"/>
                  </a:lnTo>
                  <a:lnTo>
                    <a:pt x="38" y="266"/>
                  </a:lnTo>
                  <a:lnTo>
                    <a:pt x="33" y="268"/>
                  </a:lnTo>
                  <a:lnTo>
                    <a:pt x="29" y="269"/>
                  </a:lnTo>
                  <a:lnTo>
                    <a:pt x="25" y="269"/>
                  </a:lnTo>
                  <a:lnTo>
                    <a:pt x="23" y="270"/>
                  </a:lnTo>
                  <a:lnTo>
                    <a:pt x="21" y="270"/>
                  </a:lnTo>
                  <a:lnTo>
                    <a:pt x="19" y="270"/>
                  </a:lnTo>
                  <a:lnTo>
                    <a:pt x="17" y="269"/>
                  </a:lnTo>
                  <a:lnTo>
                    <a:pt x="15" y="268"/>
                  </a:lnTo>
                  <a:lnTo>
                    <a:pt x="13" y="266"/>
                  </a:lnTo>
                  <a:lnTo>
                    <a:pt x="10" y="263"/>
                  </a:lnTo>
                  <a:lnTo>
                    <a:pt x="9" y="260"/>
                  </a:lnTo>
                  <a:lnTo>
                    <a:pt x="7" y="255"/>
                  </a:lnTo>
                  <a:lnTo>
                    <a:pt x="4" y="251"/>
                  </a:lnTo>
                  <a:lnTo>
                    <a:pt x="3" y="247"/>
                  </a:lnTo>
                  <a:lnTo>
                    <a:pt x="1" y="243"/>
                  </a:lnTo>
                  <a:lnTo>
                    <a:pt x="1" y="241"/>
                  </a:lnTo>
                  <a:lnTo>
                    <a:pt x="0" y="237"/>
                  </a:lnTo>
                  <a:lnTo>
                    <a:pt x="0" y="235"/>
                  </a:lnTo>
                  <a:lnTo>
                    <a:pt x="0" y="233"/>
                  </a:lnTo>
                  <a:lnTo>
                    <a:pt x="1" y="230"/>
                  </a:lnTo>
                  <a:lnTo>
                    <a:pt x="2" y="229"/>
                  </a:lnTo>
                  <a:lnTo>
                    <a:pt x="2" y="229"/>
                  </a:lnTo>
                  <a:lnTo>
                    <a:pt x="3" y="228"/>
                  </a:lnTo>
                  <a:lnTo>
                    <a:pt x="4" y="228"/>
                  </a:lnTo>
                  <a:lnTo>
                    <a:pt x="7" y="227"/>
                  </a:lnTo>
                  <a:lnTo>
                    <a:pt x="9" y="227"/>
                  </a:lnTo>
                  <a:lnTo>
                    <a:pt x="11" y="226"/>
                  </a:lnTo>
                  <a:lnTo>
                    <a:pt x="14" y="226"/>
                  </a:lnTo>
                  <a:lnTo>
                    <a:pt x="17" y="224"/>
                  </a:lnTo>
                  <a:lnTo>
                    <a:pt x="21" y="223"/>
                  </a:lnTo>
                  <a:lnTo>
                    <a:pt x="24" y="223"/>
                  </a:lnTo>
                  <a:lnTo>
                    <a:pt x="27" y="222"/>
                  </a:lnTo>
                  <a:lnTo>
                    <a:pt x="32" y="221"/>
                  </a:lnTo>
                  <a:lnTo>
                    <a:pt x="37" y="220"/>
                  </a:lnTo>
                  <a:lnTo>
                    <a:pt x="42" y="219"/>
                  </a:lnTo>
                  <a:lnTo>
                    <a:pt x="48" y="218"/>
                  </a:lnTo>
                  <a:lnTo>
                    <a:pt x="54" y="215"/>
                  </a:lnTo>
                  <a:lnTo>
                    <a:pt x="78" y="211"/>
                  </a:lnTo>
                  <a:lnTo>
                    <a:pt x="101" y="205"/>
                  </a:lnTo>
                  <a:lnTo>
                    <a:pt x="123" y="199"/>
                  </a:lnTo>
                  <a:lnTo>
                    <a:pt x="134" y="195"/>
                  </a:lnTo>
                  <a:lnTo>
                    <a:pt x="144" y="191"/>
                  </a:lnTo>
                  <a:lnTo>
                    <a:pt x="149" y="189"/>
                  </a:lnTo>
                  <a:lnTo>
                    <a:pt x="154" y="188"/>
                  </a:lnTo>
                  <a:lnTo>
                    <a:pt x="159" y="186"/>
                  </a:lnTo>
                  <a:lnTo>
                    <a:pt x="165" y="183"/>
                  </a:lnTo>
                  <a:lnTo>
                    <a:pt x="171" y="180"/>
                  </a:lnTo>
                  <a:lnTo>
                    <a:pt x="178" y="177"/>
                  </a:lnTo>
                  <a:lnTo>
                    <a:pt x="190" y="171"/>
                  </a:lnTo>
                  <a:lnTo>
                    <a:pt x="205" y="164"/>
                  </a:lnTo>
                  <a:lnTo>
                    <a:pt x="220" y="156"/>
                  </a:lnTo>
                  <a:lnTo>
                    <a:pt x="236" y="147"/>
                  </a:lnTo>
                  <a:lnTo>
                    <a:pt x="253" y="136"/>
                  </a:lnTo>
                  <a:lnTo>
                    <a:pt x="262" y="132"/>
                  </a:lnTo>
                  <a:lnTo>
                    <a:pt x="271" y="127"/>
                  </a:lnTo>
                  <a:lnTo>
                    <a:pt x="279" y="122"/>
                  </a:lnTo>
                  <a:lnTo>
                    <a:pt x="285" y="119"/>
                  </a:lnTo>
                  <a:lnTo>
                    <a:pt x="293" y="114"/>
                  </a:lnTo>
                  <a:lnTo>
                    <a:pt x="300" y="110"/>
                  </a:lnTo>
                  <a:lnTo>
                    <a:pt x="307" y="106"/>
                  </a:lnTo>
                  <a:lnTo>
                    <a:pt x="313" y="102"/>
                  </a:lnTo>
                  <a:lnTo>
                    <a:pt x="319" y="98"/>
                  </a:lnTo>
                  <a:lnTo>
                    <a:pt x="324" y="95"/>
                  </a:lnTo>
                  <a:lnTo>
                    <a:pt x="330" y="91"/>
                  </a:lnTo>
                  <a:lnTo>
                    <a:pt x="335" y="88"/>
                  </a:lnTo>
                  <a:lnTo>
                    <a:pt x="340" y="85"/>
                  </a:lnTo>
                  <a:lnTo>
                    <a:pt x="344" y="82"/>
                  </a:lnTo>
                  <a:lnTo>
                    <a:pt x="348" y="79"/>
                  </a:lnTo>
                  <a:lnTo>
                    <a:pt x="352" y="77"/>
                  </a:lnTo>
                  <a:lnTo>
                    <a:pt x="358" y="72"/>
                  </a:lnTo>
                  <a:lnTo>
                    <a:pt x="363" y="67"/>
                  </a:lnTo>
                  <a:lnTo>
                    <a:pt x="367" y="63"/>
                  </a:lnTo>
                  <a:lnTo>
                    <a:pt x="370" y="59"/>
                  </a:lnTo>
                  <a:lnTo>
                    <a:pt x="374" y="57"/>
                  </a:lnTo>
                  <a:lnTo>
                    <a:pt x="375" y="54"/>
                  </a:lnTo>
                  <a:lnTo>
                    <a:pt x="376" y="51"/>
                  </a:lnTo>
                  <a:lnTo>
                    <a:pt x="377" y="49"/>
                  </a:lnTo>
                  <a:lnTo>
                    <a:pt x="376" y="49"/>
                  </a:lnTo>
                  <a:lnTo>
                    <a:pt x="375" y="49"/>
                  </a:lnTo>
                  <a:lnTo>
                    <a:pt x="373" y="49"/>
                  </a:lnTo>
                  <a:lnTo>
                    <a:pt x="369" y="49"/>
                  </a:lnTo>
                  <a:lnTo>
                    <a:pt x="365" y="50"/>
                  </a:lnTo>
                  <a:lnTo>
                    <a:pt x="360" y="51"/>
                  </a:lnTo>
                  <a:lnTo>
                    <a:pt x="353" y="52"/>
                  </a:lnTo>
                  <a:lnTo>
                    <a:pt x="346" y="54"/>
                  </a:lnTo>
                  <a:lnTo>
                    <a:pt x="338" y="56"/>
                  </a:lnTo>
                  <a:lnTo>
                    <a:pt x="329" y="57"/>
                  </a:lnTo>
                  <a:lnTo>
                    <a:pt x="320" y="59"/>
                  </a:lnTo>
                  <a:lnTo>
                    <a:pt x="308" y="63"/>
                  </a:lnTo>
                  <a:lnTo>
                    <a:pt x="297" y="65"/>
                  </a:lnTo>
                  <a:lnTo>
                    <a:pt x="284" y="69"/>
                  </a:lnTo>
                  <a:lnTo>
                    <a:pt x="271" y="73"/>
                  </a:lnTo>
                  <a:lnTo>
                    <a:pt x="257" y="77"/>
                  </a:lnTo>
                  <a:lnTo>
                    <a:pt x="242" y="81"/>
                  </a:lnTo>
                  <a:lnTo>
                    <a:pt x="228" y="85"/>
                  </a:lnTo>
                  <a:lnTo>
                    <a:pt x="215" y="88"/>
                  </a:lnTo>
                  <a:lnTo>
                    <a:pt x="204" y="91"/>
                  </a:lnTo>
                  <a:lnTo>
                    <a:pt x="193" y="94"/>
                  </a:lnTo>
                  <a:lnTo>
                    <a:pt x="182" y="97"/>
                  </a:lnTo>
                  <a:lnTo>
                    <a:pt x="173" y="99"/>
                  </a:lnTo>
                  <a:lnTo>
                    <a:pt x="164" y="102"/>
                  </a:lnTo>
                  <a:lnTo>
                    <a:pt x="156" y="103"/>
                  </a:lnTo>
                  <a:lnTo>
                    <a:pt x="149" y="105"/>
                  </a:lnTo>
                  <a:lnTo>
                    <a:pt x="143" y="106"/>
                  </a:lnTo>
                  <a:lnTo>
                    <a:pt x="138" y="108"/>
                  </a:lnTo>
                  <a:lnTo>
                    <a:pt x="133" y="109"/>
                  </a:lnTo>
                  <a:lnTo>
                    <a:pt x="129" y="109"/>
                  </a:lnTo>
                  <a:lnTo>
                    <a:pt x="127" y="109"/>
                  </a:lnTo>
                  <a:lnTo>
                    <a:pt x="125" y="110"/>
                  </a:lnTo>
                  <a:lnTo>
                    <a:pt x="121" y="109"/>
                  </a:lnTo>
                  <a:lnTo>
                    <a:pt x="119" y="109"/>
                  </a:lnTo>
                  <a:lnTo>
                    <a:pt x="116" y="108"/>
                  </a:lnTo>
                  <a:lnTo>
                    <a:pt x="112" y="106"/>
                  </a:lnTo>
                  <a:lnTo>
                    <a:pt x="109" y="105"/>
                  </a:lnTo>
                  <a:lnTo>
                    <a:pt x="105" y="104"/>
                  </a:lnTo>
                  <a:lnTo>
                    <a:pt x="102" y="101"/>
                  </a:lnTo>
                  <a:lnTo>
                    <a:pt x="97" y="98"/>
                  </a:lnTo>
                  <a:lnTo>
                    <a:pt x="94" y="95"/>
                  </a:lnTo>
                  <a:lnTo>
                    <a:pt x="90" y="93"/>
                  </a:lnTo>
                  <a:lnTo>
                    <a:pt x="87" y="89"/>
                  </a:lnTo>
                  <a:lnTo>
                    <a:pt x="85" y="86"/>
                  </a:lnTo>
                  <a:lnTo>
                    <a:pt x="82" y="83"/>
                  </a:lnTo>
                  <a:lnTo>
                    <a:pt x="81" y="80"/>
                  </a:lnTo>
                  <a:lnTo>
                    <a:pt x="80" y="77"/>
                  </a:lnTo>
                  <a:lnTo>
                    <a:pt x="79" y="74"/>
                  </a:lnTo>
                  <a:lnTo>
                    <a:pt x="101" y="72"/>
                  </a:lnTo>
                  <a:lnTo>
                    <a:pt x="124" y="69"/>
                  </a:lnTo>
                  <a:lnTo>
                    <a:pt x="148" y="65"/>
                  </a:lnTo>
                  <a:lnTo>
                    <a:pt x="172" y="62"/>
                  </a:lnTo>
                  <a:lnTo>
                    <a:pt x="198" y="57"/>
                  </a:lnTo>
                  <a:lnTo>
                    <a:pt x="224" y="52"/>
                  </a:lnTo>
                  <a:lnTo>
                    <a:pt x="251" y="47"/>
                  </a:lnTo>
                  <a:lnTo>
                    <a:pt x="279" y="41"/>
                  </a:lnTo>
                  <a:lnTo>
                    <a:pt x="292" y="38"/>
                  </a:lnTo>
                  <a:lnTo>
                    <a:pt x="305" y="35"/>
                  </a:lnTo>
                  <a:lnTo>
                    <a:pt x="316" y="32"/>
                  </a:lnTo>
                  <a:lnTo>
                    <a:pt x="328" y="30"/>
                  </a:lnTo>
                  <a:lnTo>
                    <a:pt x="338" y="27"/>
                  </a:lnTo>
                  <a:lnTo>
                    <a:pt x="348" y="25"/>
                  </a:lnTo>
                  <a:lnTo>
                    <a:pt x="358" y="23"/>
                  </a:lnTo>
                  <a:lnTo>
                    <a:pt x="366" y="20"/>
                  </a:lnTo>
                  <a:lnTo>
                    <a:pt x="374" y="18"/>
                  </a:lnTo>
                  <a:lnTo>
                    <a:pt x="381" y="17"/>
                  </a:lnTo>
                  <a:lnTo>
                    <a:pt x="387" y="15"/>
                  </a:lnTo>
                  <a:lnTo>
                    <a:pt x="392" y="13"/>
                  </a:lnTo>
                  <a:lnTo>
                    <a:pt x="398" y="12"/>
                  </a:lnTo>
                  <a:lnTo>
                    <a:pt x="401" y="11"/>
                  </a:lnTo>
                  <a:lnTo>
                    <a:pt x="405" y="9"/>
                  </a:lnTo>
                  <a:lnTo>
                    <a:pt x="407" y="9"/>
                  </a:lnTo>
                  <a:lnTo>
                    <a:pt x="413" y="4"/>
                  </a:lnTo>
                  <a:lnTo>
                    <a:pt x="418" y="2"/>
                  </a:lnTo>
                  <a:lnTo>
                    <a:pt x="421" y="1"/>
                  </a:lnTo>
                  <a:lnTo>
                    <a:pt x="423" y="1"/>
                  </a:lnTo>
                  <a:lnTo>
                    <a:pt x="425" y="1"/>
                  </a:lnTo>
                  <a:lnTo>
                    <a:pt x="426" y="0"/>
                  </a:lnTo>
                  <a:lnTo>
                    <a:pt x="428" y="1"/>
                  </a:lnTo>
                  <a:lnTo>
                    <a:pt x="429" y="3"/>
                  </a:lnTo>
                  <a:lnTo>
                    <a:pt x="432" y="4"/>
                  </a:lnTo>
                  <a:lnTo>
                    <a:pt x="434" y="7"/>
                  </a:lnTo>
                  <a:lnTo>
                    <a:pt x="439" y="9"/>
                  </a:lnTo>
                  <a:lnTo>
                    <a:pt x="444" y="12"/>
                  </a:lnTo>
                  <a:lnTo>
                    <a:pt x="449" y="16"/>
                  </a:lnTo>
                  <a:lnTo>
                    <a:pt x="456" y="19"/>
                  </a:lnTo>
                  <a:lnTo>
                    <a:pt x="462" y="24"/>
                  </a:lnTo>
                  <a:lnTo>
                    <a:pt x="467" y="27"/>
                  </a:lnTo>
                  <a:lnTo>
                    <a:pt x="471" y="31"/>
                  </a:lnTo>
                  <a:lnTo>
                    <a:pt x="475" y="34"/>
                  </a:lnTo>
                  <a:lnTo>
                    <a:pt x="477" y="36"/>
                  </a:lnTo>
                  <a:lnTo>
                    <a:pt x="479" y="39"/>
                  </a:lnTo>
                  <a:lnTo>
                    <a:pt x="480" y="42"/>
                  </a:lnTo>
                  <a:lnTo>
                    <a:pt x="480" y="43"/>
                  </a:lnTo>
                  <a:lnTo>
                    <a:pt x="480" y="46"/>
                  </a:lnTo>
                  <a:lnTo>
                    <a:pt x="479" y="48"/>
                  </a:lnTo>
                  <a:lnTo>
                    <a:pt x="478" y="50"/>
                  </a:lnTo>
                  <a:lnTo>
                    <a:pt x="477" y="51"/>
                  </a:lnTo>
                  <a:lnTo>
                    <a:pt x="473" y="54"/>
                  </a:lnTo>
                  <a:lnTo>
                    <a:pt x="470" y="55"/>
                  </a:lnTo>
                  <a:lnTo>
                    <a:pt x="467" y="56"/>
                  </a:lnTo>
                  <a:lnTo>
                    <a:pt x="462" y="57"/>
                  </a:lnTo>
                  <a:lnTo>
                    <a:pt x="459" y="58"/>
                  </a:lnTo>
                  <a:lnTo>
                    <a:pt x="456" y="61"/>
                  </a:lnTo>
                  <a:lnTo>
                    <a:pt x="453" y="62"/>
                  </a:lnTo>
                  <a:lnTo>
                    <a:pt x="448" y="64"/>
                  </a:lnTo>
                  <a:lnTo>
                    <a:pt x="445" y="66"/>
                  </a:lnTo>
                  <a:lnTo>
                    <a:pt x="440" y="69"/>
                  </a:lnTo>
                  <a:lnTo>
                    <a:pt x="436" y="71"/>
                  </a:lnTo>
                  <a:lnTo>
                    <a:pt x="430" y="73"/>
                  </a:lnTo>
                  <a:lnTo>
                    <a:pt x="425" y="77"/>
                  </a:lnTo>
                  <a:lnTo>
                    <a:pt x="420" y="80"/>
                  </a:lnTo>
                  <a:lnTo>
                    <a:pt x="413" y="83"/>
                  </a:lnTo>
                  <a:lnTo>
                    <a:pt x="407" y="87"/>
                  </a:lnTo>
                  <a:lnTo>
                    <a:pt x="400" y="90"/>
                  </a:lnTo>
                  <a:lnTo>
                    <a:pt x="392" y="95"/>
                  </a:lnTo>
                  <a:lnTo>
                    <a:pt x="385" y="99"/>
                  </a:lnTo>
                  <a:lnTo>
                    <a:pt x="377" y="104"/>
                  </a:lnTo>
                  <a:lnTo>
                    <a:pt x="361" y="114"/>
                  </a:lnTo>
                  <a:lnTo>
                    <a:pt x="345" y="124"/>
                  </a:lnTo>
                  <a:lnTo>
                    <a:pt x="329" y="132"/>
                  </a:lnTo>
                  <a:lnTo>
                    <a:pt x="314" y="141"/>
                  </a:lnTo>
                  <a:lnTo>
                    <a:pt x="298" y="148"/>
                  </a:lnTo>
                  <a:lnTo>
                    <a:pt x="284" y="155"/>
                  </a:lnTo>
                  <a:lnTo>
                    <a:pt x="271" y="161"/>
                  </a:lnTo>
                  <a:lnTo>
                    <a:pt x="257" y="166"/>
                  </a:lnTo>
                  <a:lnTo>
                    <a:pt x="243" y="173"/>
                  </a:lnTo>
                  <a:lnTo>
                    <a:pt x="230" y="177"/>
                  </a:lnTo>
                  <a:lnTo>
                    <a:pt x="219" y="183"/>
                  </a:lnTo>
                  <a:lnTo>
                    <a:pt x="207" y="188"/>
                  </a:lnTo>
                  <a:lnTo>
                    <a:pt x="197" y="191"/>
                  </a:lnTo>
                  <a:lnTo>
                    <a:pt x="188" y="196"/>
                  </a:lnTo>
                  <a:lnTo>
                    <a:pt x="179" y="199"/>
                  </a:lnTo>
                  <a:lnTo>
                    <a:pt x="172" y="202"/>
                  </a:lnTo>
                  <a:lnTo>
                    <a:pt x="164" y="205"/>
                  </a:lnTo>
                  <a:lnTo>
                    <a:pt x="157" y="207"/>
                  </a:lnTo>
                  <a:lnTo>
                    <a:pt x="151" y="211"/>
                  </a:lnTo>
                  <a:lnTo>
                    <a:pt x="149" y="212"/>
                  </a:lnTo>
                  <a:lnTo>
                    <a:pt x="148" y="213"/>
                  </a:lnTo>
                  <a:lnTo>
                    <a:pt x="146" y="214"/>
                  </a:lnTo>
                  <a:lnTo>
                    <a:pt x="144" y="215"/>
                  </a:lnTo>
                  <a:lnTo>
                    <a:pt x="143" y="215"/>
                  </a:lnTo>
                  <a:lnTo>
                    <a:pt x="142" y="216"/>
                  </a:lnTo>
                  <a:lnTo>
                    <a:pt x="141" y="218"/>
                  </a:lnTo>
                  <a:lnTo>
                    <a:pt x="141" y="219"/>
                  </a:lnTo>
                  <a:lnTo>
                    <a:pt x="141" y="220"/>
                  </a:lnTo>
                  <a:lnTo>
                    <a:pt x="141" y="221"/>
                  </a:lnTo>
                  <a:lnTo>
                    <a:pt x="159" y="228"/>
                  </a:lnTo>
                  <a:lnTo>
                    <a:pt x="176" y="234"/>
                  </a:lnTo>
                  <a:lnTo>
                    <a:pt x="193" y="241"/>
                  </a:lnTo>
                  <a:lnTo>
                    <a:pt x="209" y="246"/>
                  </a:lnTo>
                  <a:lnTo>
                    <a:pt x="224" y="251"/>
                  </a:lnTo>
                  <a:lnTo>
                    <a:pt x="237" y="257"/>
                  </a:lnTo>
                  <a:lnTo>
                    <a:pt x="251" y="261"/>
                  </a:lnTo>
                  <a:lnTo>
                    <a:pt x="265" y="266"/>
                  </a:lnTo>
                  <a:lnTo>
                    <a:pt x="277" y="269"/>
                  </a:lnTo>
                  <a:lnTo>
                    <a:pt x="290" y="274"/>
                  </a:lnTo>
                  <a:lnTo>
                    <a:pt x="301" y="277"/>
                  </a:lnTo>
                  <a:lnTo>
                    <a:pt x="312" y="281"/>
                  </a:lnTo>
                  <a:lnTo>
                    <a:pt x="322" y="283"/>
                  </a:lnTo>
                  <a:lnTo>
                    <a:pt x="332" y="285"/>
                  </a:lnTo>
                  <a:lnTo>
                    <a:pt x="340" y="288"/>
                  </a:lnTo>
                  <a:lnTo>
                    <a:pt x="350" y="289"/>
                  </a:lnTo>
                  <a:lnTo>
                    <a:pt x="366" y="293"/>
                  </a:lnTo>
                  <a:lnTo>
                    <a:pt x="382" y="297"/>
                  </a:lnTo>
                  <a:lnTo>
                    <a:pt x="399" y="299"/>
                  </a:lnTo>
                  <a:lnTo>
                    <a:pt x="415" y="301"/>
                  </a:lnTo>
                  <a:lnTo>
                    <a:pt x="431" y="304"/>
                  </a:lnTo>
                  <a:lnTo>
                    <a:pt x="448" y="305"/>
                  </a:lnTo>
                  <a:lnTo>
                    <a:pt x="464" y="306"/>
                  </a:lnTo>
                  <a:lnTo>
                    <a:pt x="480" y="306"/>
                  </a:lnTo>
                  <a:lnTo>
                    <a:pt x="496" y="306"/>
                  </a:lnTo>
                  <a:lnTo>
                    <a:pt x="511" y="306"/>
                  </a:lnTo>
                  <a:lnTo>
                    <a:pt x="525" y="306"/>
                  </a:lnTo>
                  <a:lnTo>
                    <a:pt x="539" y="305"/>
                  </a:lnTo>
                  <a:lnTo>
                    <a:pt x="550" y="305"/>
                  </a:lnTo>
                  <a:lnTo>
                    <a:pt x="562" y="305"/>
                  </a:lnTo>
                  <a:lnTo>
                    <a:pt x="572" y="304"/>
                  </a:lnTo>
                  <a:lnTo>
                    <a:pt x="582" y="302"/>
                  </a:lnTo>
                  <a:lnTo>
                    <a:pt x="589" y="302"/>
                  </a:lnTo>
                  <a:lnTo>
                    <a:pt x="596" y="304"/>
                  </a:lnTo>
                  <a:lnTo>
                    <a:pt x="602" y="304"/>
                  </a:lnTo>
                  <a:lnTo>
                    <a:pt x="606" y="305"/>
                  </a:lnTo>
                  <a:lnTo>
                    <a:pt x="611" y="306"/>
                  </a:lnTo>
                  <a:lnTo>
                    <a:pt x="615" y="306"/>
                  </a:lnTo>
                  <a:lnTo>
                    <a:pt x="616" y="307"/>
                  </a:lnTo>
                  <a:lnTo>
                    <a:pt x="618" y="308"/>
                  </a:lnTo>
                  <a:lnTo>
                    <a:pt x="618" y="309"/>
                  </a:lnTo>
                  <a:lnTo>
                    <a:pt x="617" y="309"/>
                  </a:lnTo>
                  <a:lnTo>
                    <a:pt x="616" y="311"/>
                  </a:lnTo>
                  <a:lnTo>
                    <a:pt x="616" y="312"/>
                  </a:lnTo>
                  <a:lnTo>
                    <a:pt x="613" y="313"/>
                  </a:lnTo>
                  <a:lnTo>
                    <a:pt x="612" y="314"/>
                  </a:lnTo>
                  <a:lnTo>
                    <a:pt x="610" y="315"/>
                  </a:lnTo>
                  <a:lnTo>
                    <a:pt x="608" y="316"/>
                  </a:lnTo>
                  <a:lnTo>
                    <a:pt x="605" y="319"/>
                  </a:lnTo>
                  <a:lnTo>
                    <a:pt x="602" y="320"/>
                  </a:lnTo>
                  <a:lnTo>
                    <a:pt x="596" y="323"/>
                  </a:lnTo>
                  <a:lnTo>
                    <a:pt x="588" y="328"/>
                  </a:lnTo>
                  <a:lnTo>
                    <a:pt x="579" y="332"/>
                  </a:lnTo>
                  <a:lnTo>
                    <a:pt x="570" y="337"/>
                  </a:lnTo>
                  <a:lnTo>
                    <a:pt x="559" y="340"/>
                  </a:lnTo>
                  <a:lnTo>
                    <a:pt x="549" y="344"/>
                  </a:lnTo>
                  <a:lnTo>
                    <a:pt x="539" y="347"/>
                  </a:lnTo>
                  <a:lnTo>
                    <a:pt x="527" y="351"/>
                  </a:lnTo>
                  <a:lnTo>
                    <a:pt x="516" y="354"/>
                  </a:lnTo>
                  <a:lnTo>
                    <a:pt x="504" y="358"/>
                  </a:lnTo>
                  <a:lnTo>
                    <a:pt x="492" y="360"/>
                  </a:lnTo>
                  <a:lnTo>
                    <a:pt x="480" y="363"/>
                  </a:lnTo>
                  <a:lnTo>
                    <a:pt x="469" y="366"/>
                  </a:lnTo>
                  <a:lnTo>
                    <a:pt x="460" y="367"/>
                  </a:lnTo>
                  <a:lnTo>
                    <a:pt x="455" y="368"/>
                  </a:lnTo>
                  <a:lnTo>
                    <a:pt x="451" y="368"/>
                  </a:lnTo>
                  <a:lnTo>
                    <a:pt x="447" y="369"/>
                  </a:lnTo>
                  <a:lnTo>
                    <a:pt x="444" y="369"/>
                  </a:lnTo>
                  <a:lnTo>
                    <a:pt x="440" y="369"/>
                  </a:lnTo>
                  <a:lnTo>
                    <a:pt x="438" y="369"/>
                  </a:lnTo>
                  <a:lnTo>
                    <a:pt x="434" y="369"/>
                  </a:lnTo>
                  <a:lnTo>
                    <a:pt x="432" y="369"/>
                  </a:lnTo>
                  <a:lnTo>
                    <a:pt x="431" y="369"/>
                  </a:lnTo>
                  <a:lnTo>
                    <a:pt x="429" y="368"/>
                  </a:lnTo>
                  <a:lnTo>
                    <a:pt x="426" y="368"/>
                  </a:lnTo>
                  <a:lnTo>
                    <a:pt x="423" y="367"/>
                  </a:lnTo>
                  <a:lnTo>
                    <a:pt x="418" y="364"/>
                  </a:lnTo>
                  <a:lnTo>
                    <a:pt x="413" y="363"/>
                  </a:lnTo>
                  <a:lnTo>
                    <a:pt x="407" y="360"/>
                  </a:lnTo>
                  <a:lnTo>
                    <a:pt x="399" y="358"/>
                  </a:lnTo>
                  <a:lnTo>
                    <a:pt x="391" y="354"/>
                  </a:lnTo>
                  <a:lnTo>
                    <a:pt x="382" y="351"/>
                  </a:lnTo>
                  <a:lnTo>
                    <a:pt x="371" y="346"/>
                  </a:lnTo>
                  <a:lnTo>
                    <a:pt x="361" y="341"/>
                  </a:lnTo>
                  <a:lnTo>
                    <a:pt x="348" y="337"/>
                  </a:lnTo>
                  <a:lnTo>
                    <a:pt x="336" y="331"/>
                  </a:lnTo>
                  <a:lnTo>
                    <a:pt x="322" y="325"/>
                  </a:lnTo>
                  <a:lnTo>
                    <a:pt x="307" y="320"/>
                  </a:lnTo>
                  <a:lnTo>
                    <a:pt x="292" y="313"/>
                  </a:lnTo>
                  <a:lnTo>
                    <a:pt x="275" y="306"/>
                  </a:lnTo>
                  <a:lnTo>
                    <a:pt x="259" y="299"/>
                  </a:lnTo>
                  <a:lnTo>
                    <a:pt x="243" y="292"/>
                  </a:lnTo>
                  <a:lnTo>
                    <a:pt x="227" y="286"/>
                  </a:lnTo>
                  <a:lnTo>
                    <a:pt x="213" y="281"/>
                  </a:lnTo>
                  <a:lnTo>
                    <a:pt x="199" y="275"/>
                  </a:lnTo>
                  <a:lnTo>
                    <a:pt x="187" y="270"/>
                  </a:lnTo>
                  <a:lnTo>
                    <a:pt x="175" y="266"/>
                  </a:lnTo>
                  <a:lnTo>
                    <a:pt x="165" y="262"/>
                  </a:lnTo>
                  <a:lnTo>
                    <a:pt x="156" y="259"/>
                  </a:lnTo>
                  <a:lnTo>
                    <a:pt x="147" y="255"/>
                  </a:lnTo>
                  <a:lnTo>
                    <a:pt x="139" y="253"/>
                  </a:lnTo>
                  <a:lnTo>
                    <a:pt x="132" y="251"/>
                  </a:lnTo>
                  <a:lnTo>
                    <a:pt x="126" y="249"/>
                  </a:lnTo>
                  <a:lnTo>
                    <a:pt x="121" y="247"/>
                  </a:lnTo>
                  <a:lnTo>
                    <a:pt x="117" y="246"/>
                  </a:lnTo>
                  <a:lnTo>
                    <a:pt x="115" y="245"/>
                  </a:lnTo>
                  <a:lnTo>
                    <a:pt x="108" y="246"/>
                  </a:lnTo>
                  <a:lnTo>
                    <a:pt x="101" y="246"/>
                  </a:lnTo>
                  <a:lnTo>
                    <a:pt x="94" y="247"/>
                  </a:lnTo>
                  <a:lnTo>
                    <a:pt x="87" y="250"/>
                  </a:lnTo>
                  <a:lnTo>
                    <a:pt x="80" y="251"/>
                  </a:lnTo>
                  <a:lnTo>
                    <a:pt x="72" y="253"/>
                  </a:lnTo>
                  <a:lnTo>
                    <a:pt x="65" y="257"/>
                  </a:lnTo>
                  <a:lnTo>
                    <a:pt x="56" y="259"/>
                  </a:lnTo>
                  <a:lnTo>
                    <a:pt x="56" y="25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8" name="Freeform 81"/>
          <p:cNvSpPr/>
          <p:nvPr/>
        </p:nvSpPr>
        <p:spPr bwMode="auto">
          <a:xfrm>
            <a:off x="2017959" y="2536629"/>
            <a:ext cx="233164" cy="179137"/>
          </a:xfrm>
          <a:custGeom>
            <a:avLst/>
            <a:gdLst>
              <a:gd name="T0" fmla="*/ 66 w 82"/>
              <a:gd name="T1" fmla="*/ 14 h 63"/>
              <a:gd name="T2" fmla="*/ 70 w 82"/>
              <a:gd name="T3" fmla="*/ 17 h 63"/>
              <a:gd name="T4" fmla="*/ 73 w 82"/>
              <a:gd name="T5" fmla="*/ 21 h 63"/>
              <a:gd name="T6" fmla="*/ 75 w 82"/>
              <a:gd name="T7" fmla="*/ 24 h 63"/>
              <a:gd name="T8" fmla="*/ 78 w 82"/>
              <a:gd name="T9" fmla="*/ 27 h 63"/>
              <a:gd name="T10" fmla="*/ 80 w 82"/>
              <a:gd name="T11" fmla="*/ 32 h 63"/>
              <a:gd name="T12" fmla="*/ 81 w 82"/>
              <a:gd name="T13" fmla="*/ 35 h 63"/>
              <a:gd name="T14" fmla="*/ 82 w 82"/>
              <a:gd name="T15" fmla="*/ 40 h 63"/>
              <a:gd name="T16" fmla="*/ 82 w 82"/>
              <a:gd name="T17" fmla="*/ 43 h 63"/>
              <a:gd name="T18" fmla="*/ 81 w 82"/>
              <a:gd name="T19" fmla="*/ 48 h 63"/>
              <a:gd name="T20" fmla="*/ 80 w 82"/>
              <a:gd name="T21" fmla="*/ 53 h 63"/>
              <a:gd name="T22" fmla="*/ 79 w 82"/>
              <a:gd name="T23" fmla="*/ 56 h 63"/>
              <a:gd name="T24" fmla="*/ 78 w 82"/>
              <a:gd name="T25" fmla="*/ 58 h 63"/>
              <a:gd name="T26" fmla="*/ 77 w 82"/>
              <a:gd name="T27" fmla="*/ 61 h 63"/>
              <a:gd name="T28" fmla="*/ 77 w 82"/>
              <a:gd name="T29" fmla="*/ 62 h 63"/>
              <a:gd name="T30" fmla="*/ 75 w 82"/>
              <a:gd name="T31" fmla="*/ 63 h 63"/>
              <a:gd name="T32" fmla="*/ 74 w 82"/>
              <a:gd name="T33" fmla="*/ 63 h 63"/>
              <a:gd name="T34" fmla="*/ 72 w 82"/>
              <a:gd name="T35" fmla="*/ 63 h 63"/>
              <a:gd name="T36" fmla="*/ 69 w 82"/>
              <a:gd name="T37" fmla="*/ 63 h 63"/>
              <a:gd name="T38" fmla="*/ 65 w 82"/>
              <a:gd name="T39" fmla="*/ 63 h 63"/>
              <a:gd name="T40" fmla="*/ 62 w 82"/>
              <a:gd name="T41" fmla="*/ 62 h 63"/>
              <a:gd name="T42" fmla="*/ 58 w 82"/>
              <a:gd name="T43" fmla="*/ 60 h 63"/>
              <a:gd name="T44" fmla="*/ 54 w 82"/>
              <a:gd name="T45" fmla="*/ 57 h 63"/>
              <a:gd name="T46" fmla="*/ 49 w 82"/>
              <a:gd name="T47" fmla="*/ 55 h 63"/>
              <a:gd name="T48" fmla="*/ 43 w 82"/>
              <a:gd name="T49" fmla="*/ 51 h 63"/>
              <a:gd name="T50" fmla="*/ 34 w 82"/>
              <a:gd name="T51" fmla="*/ 46 h 63"/>
              <a:gd name="T52" fmla="*/ 25 w 82"/>
              <a:gd name="T53" fmla="*/ 38 h 63"/>
              <a:gd name="T54" fmla="*/ 18 w 82"/>
              <a:gd name="T55" fmla="*/ 30 h 63"/>
              <a:gd name="T56" fmla="*/ 11 w 82"/>
              <a:gd name="T57" fmla="*/ 22 h 63"/>
              <a:gd name="T58" fmla="*/ 8 w 82"/>
              <a:gd name="T59" fmla="*/ 18 h 63"/>
              <a:gd name="T60" fmla="*/ 6 w 82"/>
              <a:gd name="T61" fmla="*/ 16 h 63"/>
              <a:gd name="T62" fmla="*/ 3 w 82"/>
              <a:gd name="T63" fmla="*/ 12 h 63"/>
              <a:gd name="T64" fmla="*/ 2 w 82"/>
              <a:gd name="T65" fmla="*/ 10 h 63"/>
              <a:gd name="T66" fmla="*/ 0 w 82"/>
              <a:gd name="T67" fmla="*/ 8 h 63"/>
              <a:gd name="T68" fmla="*/ 0 w 82"/>
              <a:gd name="T69" fmla="*/ 6 h 63"/>
              <a:gd name="T70" fmla="*/ 0 w 82"/>
              <a:gd name="T71" fmla="*/ 4 h 63"/>
              <a:gd name="T72" fmla="*/ 0 w 82"/>
              <a:gd name="T73" fmla="*/ 3 h 63"/>
              <a:gd name="T74" fmla="*/ 1 w 82"/>
              <a:gd name="T75" fmla="*/ 2 h 63"/>
              <a:gd name="T76" fmla="*/ 2 w 82"/>
              <a:gd name="T77" fmla="*/ 1 h 63"/>
              <a:gd name="T78" fmla="*/ 3 w 82"/>
              <a:gd name="T79" fmla="*/ 1 h 63"/>
              <a:gd name="T80" fmla="*/ 7 w 82"/>
              <a:gd name="T81" fmla="*/ 0 h 63"/>
              <a:gd name="T82" fmla="*/ 10 w 82"/>
              <a:gd name="T83" fmla="*/ 0 h 63"/>
              <a:gd name="T84" fmla="*/ 15 w 82"/>
              <a:gd name="T85" fmla="*/ 0 h 63"/>
              <a:gd name="T86" fmla="*/ 20 w 82"/>
              <a:gd name="T87" fmla="*/ 0 h 63"/>
              <a:gd name="T88" fmla="*/ 27 w 82"/>
              <a:gd name="T89" fmla="*/ 0 h 63"/>
              <a:gd name="T90" fmla="*/ 33 w 82"/>
              <a:gd name="T91" fmla="*/ 0 h 63"/>
              <a:gd name="T92" fmla="*/ 39 w 82"/>
              <a:gd name="T93" fmla="*/ 1 h 63"/>
              <a:gd name="T94" fmla="*/ 44 w 82"/>
              <a:gd name="T95" fmla="*/ 2 h 63"/>
              <a:gd name="T96" fmla="*/ 50 w 82"/>
              <a:gd name="T97" fmla="*/ 3 h 63"/>
              <a:gd name="T98" fmla="*/ 55 w 82"/>
              <a:gd name="T99" fmla="*/ 6 h 63"/>
              <a:gd name="T100" fmla="*/ 58 w 82"/>
              <a:gd name="T101" fmla="*/ 8 h 63"/>
              <a:gd name="T102" fmla="*/ 63 w 82"/>
              <a:gd name="T103" fmla="*/ 10 h 63"/>
              <a:gd name="T104" fmla="*/ 66 w 82"/>
              <a:gd name="T105" fmla="*/ 14 h 63"/>
              <a:gd name="T106" fmla="*/ 66 w 82"/>
              <a:gd name="T107" fmla="*/ 14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82" h="63">
                <a:moveTo>
                  <a:pt x="66" y="14"/>
                </a:moveTo>
                <a:lnTo>
                  <a:pt x="70" y="17"/>
                </a:lnTo>
                <a:lnTo>
                  <a:pt x="73" y="21"/>
                </a:lnTo>
                <a:lnTo>
                  <a:pt x="75" y="24"/>
                </a:lnTo>
                <a:lnTo>
                  <a:pt x="78" y="27"/>
                </a:lnTo>
                <a:lnTo>
                  <a:pt x="80" y="32"/>
                </a:lnTo>
                <a:lnTo>
                  <a:pt x="81" y="35"/>
                </a:lnTo>
                <a:lnTo>
                  <a:pt x="82" y="40"/>
                </a:lnTo>
                <a:lnTo>
                  <a:pt x="82" y="43"/>
                </a:lnTo>
                <a:lnTo>
                  <a:pt x="81" y="48"/>
                </a:lnTo>
                <a:lnTo>
                  <a:pt x="80" y="53"/>
                </a:lnTo>
                <a:lnTo>
                  <a:pt x="79" y="56"/>
                </a:lnTo>
                <a:lnTo>
                  <a:pt x="78" y="58"/>
                </a:lnTo>
                <a:lnTo>
                  <a:pt x="77" y="61"/>
                </a:lnTo>
                <a:lnTo>
                  <a:pt x="77" y="62"/>
                </a:lnTo>
                <a:lnTo>
                  <a:pt x="75" y="63"/>
                </a:lnTo>
                <a:lnTo>
                  <a:pt x="74" y="63"/>
                </a:lnTo>
                <a:lnTo>
                  <a:pt x="72" y="63"/>
                </a:lnTo>
                <a:lnTo>
                  <a:pt x="69" y="63"/>
                </a:lnTo>
                <a:lnTo>
                  <a:pt x="65" y="63"/>
                </a:lnTo>
                <a:lnTo>
                  <a:pt x="62" y="62"/>
                </a:lnTo>
                <a:lnTo>
                  <a:pt x="58" y="60"/>
                </a:lnTo>
                <a:lnTo>
                  <a:pt x="54" y="57"/>
                </a:lnTo>
                <a:lnTo>
                  <a:pt x="49" y="55"/>
                </a:lnTo>
                <a:lnTo>
                  <a:pt x="43" y="51"/>
                </a:lnTo>
                <a:lnTo>
                  <a:pt x="34" y="46"/>
                </a:lnTo>
                <a:lnTo>
                  <a:pt x="25" y="38"/>
                </a:lnTo>
                <a:lnTo>
                  <a:pt x="18" y="30"/>
                </a:lnTo>
                <a:lnTo>
                  <a:pt x="11" y="22"/>
                </a:lnTo>
                <a:lnTo>
                  <a:pt x="8" y="18"/>
                </a:lnTo>
                <a:lnTo>
                  <a:pt x="6" y="16"/>
                </a:lnTo>
                <a:lnTo>
                  <a:pt x="3" y="12"/>
                </a:lnTo>
                <a:lnTo>
                  <a:pt x="2" y="10"/>
                </a:lnTo>
                <a:lnTo>
                  <a:pt x="0" y="8"/>
                </a:lnTo>
                <a:lnTo>
                  <a:pt x="0" y="6"/>
                </a:lnTo>
                <a:lnTo>
                  <a:pt x="0" y="4"/>
                </a:lnTo>
                <a:lnTo>
                  <a:pt x="0" y="3"/>
                </a:lnTo>
                <a:lnTo>
                  <a:pt x="1" y="2"/>
                </a:lnTo>
                <a:lnTo>
                  <a:pt x="2" y="1"/>
                </a:lnTo>
                <a:lnTo>
                  <a:pt x="3" y="1"/>
                </a:lnTo>
                <a:lnTo>
                  <a:pt x="7" y="0"/>
                </a:lnTo>
                <a:lnTo>
                  <a:pt x="10" y="0"/>
                </a:lnTo>
                <a:lnTo>
                  <a:pt x="15" y="0"/>
                </a:lnTo>
                <a:lnTo>
                  <a:pt x="20" y="0"/>
                </a:lnTo>
                <a:lnTo>
                  <a:pt x="27" y="0"/>
                </a:lnTo>
                <a:lnTo>
                  <a:pt x="33" y="0"/>
                </a:lnTo>
                <a:lnTo>
                  <a:pt x="39" y="1"/>
                </a:lnTo>
                <a:lnTo>
                  <a:pt x="44" y="2"/>
                </a:lnTo>
                <a:lnTo>
                  <a:pt x="50" y="3"/>
                </a:lnTo>
                <a:lnTo>
                  <a:pt x="55" y="6"/>
                </a:lnTo>
                <a:lnTo>
                  <a:pt x="58" y="8"/>
                </a:lnTo>
                <a:lnTo>
                  <a:pt x="63" y="10"/>
                </a:lnTo>
                <a:lnTo>
                  <a:pt x="66" y="14"/>
                </a:lnTo>
                <a:lnTo>
                  <a:pt x="66" y="14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4"/>
          <p:cNvSpPr txBox="1"/>
          <p:nvPr/>
        </p:nvSpPr>
        <p:spPr>
          <a:xfrm>
            <a:off x="1475656" y="612458"/>
            <a:ext cx="2376264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 dirty="0" err="1">
                <a:solidFill>
                  <a:prstClr val="black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kān</a:t>
            </a:r>
            <a:endParaRPr lang="zh-CN" altLang="en-US" sz="6600" dirty="0">
              <a:solidFill>
                <a:prstClr val="black"/>
              </a:solidFill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000858" y="1685247"/>
            <a:ext cx="2318547" cy="2326669"/>
            <a:chOff x="5534807" y="1672548"/>
            <a:chExt cx="2318547" cy="2326669"/>
          </a:xfrm>
        </p:grpSpPr>
        <p:sp>
          <p:nvSpPr>
            <p:cNvPr id="10" name="矩形 9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" name="直接连接符 10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1244556" y="1928265"/>
            <a:ext cx="1824672" cy="1821763"/>
            <a:chOff x="1481138" y="3186113"/>
            <a:chExt cx="995362" cy="993775"/>
          </a:xfrm>
        </p:grpSpPr>
        <p:sp>
          <p:nvSpPr>
            <p:cNvPr id="14" name="Freeform 112"/>
            <p:cNvSpPr/>
            <p:nvPr/>
          </p:nvSpPr>
          <p:spPr bwMode="auto">
            <a:xfrm>
              <a:off x="1617663" y="3294063"/>
              <a:ext cx="107950" cy="565150"/>
            </a:xfrm>
            <a:custGeom>
              <a:avLst/>
              <a:gdLst>
                <a:gd name="T0" fmla="*/ 57 w 68"/>
                <a:gd name="T1" fmla="*/ 100 h 356"/>
                <a:gd name="T2" fmla="*/ 57 w 68"/>
                <a:gd name="T3" fmla="*/ 106 h 356"/>
                <a:gd name="T4" fmla="*/ 57 w 68"/>
                <a:gd name="T5" fmla="*/ 113 h 356"/>
                <a:gd name="T6" fmla="*/ 57 w 68"/>
                <a:gd name="T7" fmla="*/ 122 h 356"/>
                <a:gd name="T8" fmla="*/ 55 w 68"/>
                <a:gd name="T9" fmla="*/ 133 h 356"/>
                <a:gd name="T10" fmla="*/ 55 w 68"/>
                <a:gd name="T11" fmla="*/ 144 h 356"/>
                <a:gd name="T12" fmla="*/ 55 w 68"/>
                <a:gd name="T13" fmla="*/ 157 h 356"/>
                <a:gd name="T14" fmla="*/ 55 w 68"/>
                <a:gd name="T15" fmla="*/ 172 h 356"/>
                <a:gd name="T16" fmla="*/ 54 w 68"/>
                <a:gd name="T17" fmla="*/ 188 h 356"/>
                <a:gd name="T18" fmla="*/ 54 w 68"/>
                <a:gd name="T19" fmla="*/ 205 h 356"/>
                <a:gd name="T20" fmla="*/ 53 w 68"/>
                <a:gd name="T21" fmla="*/ 223 h 356"/>
                <a:gd name="T22" fmla="*/ 53 w 68"/>
                <a:gd name="T23" fmla="*/ 243 h 356"/>
                <a:gd name="T24" fmla="*/ 53 w 68"/>
                <a:gd name="T25" fmla="*/ 265 h 356"/>
                <a:gd name="T26" fmla="*/ 52 w 68"/>
                <a:gd name="T27" fmla="*/ 288 h 356"/>
                <a:gd name="T28" fmla="*/ 52 w 68"/>
                <a:gd name="T29" fmla="*/ 312 h 356"/>
                <a:gd name="T30" fmla="*/ 51 w 68"/>
                <a:gd name="T31" fmla="*/ 338 h 356"/>
                <a:gd name="T32" fmla="*/ 21 w 68"/>
                <a:gd name="T33" fmla="*/ 356 h 356"/>
                <a:gd name="T34" fmla="*/ 23 w 68"/>
                <a:gd name="T35" fmla="*/ 308 h 356"/>
                <a:gd name="T36" fmla="*/ 25 w 68"/>
                <a:gd name="T37" fmla="*/ 258 h 356"/>
                <a:gd name="T38" fmla="*/ 25 w 68"/>
                <a:gd name="T39" fmla="*/ 204 h 356"/>
                <a:gd name="T40" fmla="*/ 23 w 68"/>
                <a:gd name="T41" fmla="*/ 147 h 356"/>
                <a:gd name="T42" fmla="*/ 22 w 68"/>
                <a:gd name="T43" fmla="*/ 120 h 356"/>
                <a:gd name="T44" fmla="*/ 21 w 68"/>
                <a:gd name="T45" fmla="*/ 96 h 356"/>
                <a:gd name="T46" fmla="*/ 20 w 68"/>
                <a:gd name="T47" fmla="*/ 75 h 356"/>
                <a:gd name="T48" fmla="*/ 19 w 68"/>
                <a:gd name="T49" fmla="*/ 58 h 356"/>
                <a:gd name="T50" fmla="*/ 18 w 68"/>
                <a:gd name="T51" fmla="*/ 44 h 356"/>
                <a:gd name="T52" fmla="*/ 15 w 68"/>
                <a:gd name="T53" fmla="*/ 33 h 356"/>
                <a:gd name="T54" fmla="*/ 13 w 68"/>
                <a:gd name="T55" fmla="*/ 26 h 356"/>
                <a:gd name="T56" fmla="*/ 10 w 68"/>
                <a:gd name="T57" fmla="*/ 22 h 356"/>
                <a:gd name="T58" fmla="*/ 5 w 68"/>
                <a:gd name="T59" fmla="*/ 17 h 356"/>
                <a:gd name="T60" fmla="*/ 2 w 68"/>
                <a:gd name="T61" fmla="*/ 14 h 356"/>
                <a:gd name="T62" fmla="*/ 0 w 68"/>
                <a:gd name="T63" fmla="*/ 9 h 356"/>
                <a:gd name="T64" fmla="*/ 2 w 68"/>
                <a:gd name="T65" fmla="*/ 4 h 356"/>
                <a:gd name="T66" fmla="*/ 4 w 68"/>
                <a:gd name="T67" fmla="*/ 2 h 356"/>
                <a:gd name="T68" fmla="*/ 8 w 68"/>
                <a:gd name="T69" fmla="*/ 0 h 356"/>
                <a:gd name="T70" fmla="*/ 15 w 68"/>
                <a:gd name="T71" fmla="*/ 1 h 356"/>
                <a:gd name="T72" fmla="*/ 23 w 68"/>
                <a:gd name="T73" fmla="*/ 2 h 356"/>
                <a:gd name="T74" fmla="*/ 43 w 68"/>
                <a:gd name="T75" fmla="*/ 8 h 356"/>
                <a:gd name="T76" fmla="*/ 59 w 68"/>
                <a:gd name="T77" fmla="*/ 18 h 356"/>
                <a:gd name="T78" fmla="*/ 65 w 68"/>
                <a:gd name="T79" fmla="*/ 25 h 356"/>
                <a:gd name="T80" fmla="*/ 67 w 68"/>
                <a:gd name="T81" fmla="*/ 31 h 356"/>
                <a:gd name="T82" fmla="*/ 68 w 68"/>
                <a:gd name="T83" fmla="*/ 36 h 356"/>
                <a:gd name="T84" fmla="*/ 67 w 68"/>
                <a:gd name="T85" fmla="*/ 43 h 356"/>
                <a:gd name="T86" fmla="*/ 64 w 68"/>
                <a:gd name="T87" fmla="*/ 53 h 356"/>
                <a:gd name="T88" fmla="*/ 61 w 68"/>
                <a:gd name="T89" fmla="*/ 65 h 356"/>
                <a:gd name="T90" fmla="*/ 59 w 68"/>
                <a:gd name="T91" fmla="*/ 80 h 356"/>
                <a:gd name="T92" fmla="*/ 57 w 68"/>
                <a:gd name="T93" fmla="*/ 97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8" h="356">
                  <a:moveTo>
                    <a:pt x="57" y="97"/>
                  </a:moveTo>
                  <a:lnTo>
                    <a:pt x="57" y="100"/>
                  </a:lnTo>
                  <a:lnTo>
                    <a:pt x="57" y="103"/>
                  </a:lnTo>
                  <a:lnTo>
                    <a:pt x="57" y="106"/>
                  </a:lnTo>
                  <a:lnTo>
                    <a:pt x="57" y="110"/>
                  </a:lnTo>
                  <a:lnTo>
                    <a:pt x="57" y="113"/>
                  </a:lnTo>
                  <a:lnTo>
                    <a:pt x="57" y="118"/>
                  </a:lnTo>
                  <a:lnTo>
                    <a:pt x="57" y="122"/>
                  </a:lnTo>
                  <a:lnTo>
                    <a:pt x="55" y="127"/>
                  </a:lnTo>
                  <a:lnTo>
                    <a:pt x="55" y="133"/>
                  </a:lnTo>
                  <a:lnTo>
                    <a:pt x="55" y="139"/>
                  </a:lnTo>
                  <a:lnTo>
                    <a:pt x="55" y="144"/>
                  </a:lnTo>
                  <a:lnTo>
                    <a:pt x="55" y="150"/>
                  </a:lnTo>
                  <a:lnTo>
                    <a:pt x="55" y="157"/>
                  </a:lnTo>
                  <a:lnTo>
                    <a:pt x="55" y="164"/>
                  </a:lnTo>
                  <a:lnTo>
                    <a:pt x="55" y="172"/>
                  </a:lnTo>
                  <a:lnTo>
                    <a:pt x="54" y="180"/>
                  </a:lnTo>
                  <a:lnTo>
                    <a:pt x="54" y="188"/>
                  </a:lnTo>
                  <a:lnTo>
                    <a:pt x="54" y="196"/>
                  </a:lnTo>
                  <a:lnTo>
                    <a:pt x="54" y="205"/>
                  </a:lnTo>
                  <a:lnTo>
                    <a:pt x="54" y="214"/>
                  </a:lnTo>
                  <a:lnTo>
                    <a:pt x="53" y="223"/>
                  </a:lnTo>
                  <a:lnTo>
                    <a:pt x="53" y="234"/>
                  </a:lnTo>
                  <a:lnTo>
                    <a:pt x="53" y="243"/>
                  </a:lnTo>
                  <a:lnTo>
                    <a:pt x="53" y="254"/>
                  </a:lnTo>
                  <a:lnTo>
                    <a:pt x="53" y="265"/>
                  </a:lnTo>
                  <a:lnTo>
                    <a:pt x="52" y="276"/>
                  </a:lnTo>
                  <a:lnTo>
                    <a:pt x="52" y="288"/>
                  </a:lnTo>
                  <a:lnTo>
                    <a:pt x="52" y="300"/>
                  </a:lnTo>
                  <a:lnTo>
                    <a:pt x="52" y="312"/>
                  </a:lnTo>
                  <a:lnTo>
                    <a:pt x="52" y="324"/>
                  </a:lnTo>
                  <a:lnTo>
                    <a:pt x="51" y="338"/>
                  </a:lnTo>
                  <a:lnTo>
                    <a:pt x="51" y="351"/>
                  </a:lnTo>
                  <a:lnTo>
                    <a:pt x="21" y="356"/>
                  </a:lnTo>
                  <a:lnTo>
                    <a:pt x="22" y="332"/>
                  </a:lnTo>
                  <a:lnTo>
                    <a:pt x="23" y="308"/>
                  </a:lnTo>
                  <a:lnTo>
                    <a:pt x="23" y="283"/>
                  </a:lnTo>
                  <a:lnTo>
                    <a:pt x="25" y="258"/>
                  </a:lnTo>
                  <a:lnTo>
                    <a:pt x="25" y="231"/>
                  </a:lnTo>
                  <a:lnTo>
                    <a:pt x="25" y="204"/>
                  </a:lnTo>
                  <a:lnTo>
                    <a:pt x="25" y="175"/>
                  </a:lnTo>
                  <a:lnTo>
                    <a:pt x="23" y="147"/>
                  </a:lnTo>
                  <a:lnTo>
                    <a:pt x="23" y="133"/>
                  </a:lnTo>
                  <a:lnTo>
                    <a:pt x="22" y="120"/>
                  </a:lnTo>
                  <a:lnTo>
                    <a:pt x="22" y="108"/>
                  </a:lnTo>
                  <a:lnTo>
                    <a:pt x="21" y="96"/>
                  </a:lnTo>
                  <a:lnTo>
                    <a:pt x="21" y="86"/>
                  </a:lnTo>
                  <a:lnTo>
                    <a:pt x="20" y="75"/>
                  </a:lnTo>
                  <a:lnTo>
                    <a:pt x="20" y="66"/>
                  </a:lnTo>
                  <a:lnTo>
                    <a:pt x="19" y="58"/>
                  </a:lnTo>
                  <a:lnTo>
                    <a:pt x="18" y="51"/>
                  </a:lnTo>
                  <a:lnTo>
                    <a:pt x="18" y="44"/>
                  </a:lnTo>
                  <a:lnTo>
                    <a:pt x="16" y="39"/>
                  </a:lnTo>
                  <a:lnTo>
                    <a:pt x="15" y="33"/>
                  </a:lnTo>
                  <a:lnTo>
                    <a:pt x="14" y="30"/>
                  </a:lnTo>
                  <a:lnTo>
                    <a:pt x="13" y="26"/>
                  </a:lnTo>
                  <a:lnTo>
                    <a:pt x="12" y="23"/>
                  </a:lnTo>
                  <a:lnTo>
                    <a:pt x="10" y="22"/>
                  </a:lnTo>
                  <a:lnTo>
                    <a:pt x="7" y="19"/>
                  </a:lnTo>
                  <a:lnTo>
                    <a:pt x="5" y="17"/>
                  </a:lnTo>
                  <a:lnTo>
                    <a:pt x="3" y="15"/>
                  </a:lnTo>
                  <a:lnTo>
                    <a:pt x="2" y="14"/>
                  </a:lnTo>
                  <a:lnTo>
                    <a:pt x="2" y="11"/>
                  </a:lnTo>
                  <a:lnTo>
                    <a:pt x="0" y="9"/>
                  </a:lnTo>
                  <a:lnTo>
                    <a:pt x="2" y="7"/>
                  </a:lnTo>
                  <a:lnTo>
                    <a:pt x="2" y="4"/>
                  </a:lnTo>
                  <a:lnTo>
                    <a:pt x="3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5" y="1"/>
                  </a:lnTo>
                  <a:lnTo>
                    <a:pt x="19" y="1"/>
                  </a:lnTo>
                  <a:lnTo>
                    <a:pt x="23" y="2"/>
                  </a:lnTo>
                  <a:lnTo>
                    <a:pt x="34" y="4"/>
                  </a:lnTo>
                  <a:lnTo>
                    <a:pt x="43" y="8"/>
                  </a:lnTo>
                  <a:lnTo>
                    <a:pt x="51" y="12"/>
                  </a:lnTo>
                  <a:lnTo>
                    <a:pt x="59" y="18"/>
                  </a:lnTo>
                  <a:lnTo>
                    <a:pt x="62" y="22"/>
                  </a:lnTo>
                  <a:lnTo>
                    <a:pt x="65" y="25"/>
                  </a:lnTo>
                  <a:lnTo>
                    <a:pt x="66" y="27"/>
                  </a:lnTo>
                  <a:lnTo>
                    <a:pt x="67" y="31"/>
                  </a:lnTo>
                  <a:lnTo>
                    <a:pt x="68" y="34"/>
                  </a:lnTo>
                  <a:lnTo>
                    <a:pt x="68" y="36"/>
                  </a:lnTo>
                  <a:lnTo>
                    <a:pt x="68" y="40"/>
                  </a:lnTo>
                  <a:lnTo>
                    <a:pt x="67" y="43"/>
                  </a:lnTo>
                  <a:lnTo>
                    <a:pt x="66" y="48"/>
                  </a:lnTo>
                  <a:lnTo>
                    <a:pt x="64" y="53"/>
                  </a:lnTo>
                  <a:lnTo>
                    <a:pt x="62" y="58"/>
                  </a:lnTo>
                  <a:lnTo>
                    <a:pt x="61" y="65"/>
                  </a:lnTo>
                  <a:lnTo>
                    <a:pt x="60" y="72"/>
                  </a:lnTo>
                  <a:lnTo>
                    <a:pt x="59" y="80"/>
                  </a:lnTo>
                  <a:lnTo>
                    <a:pt x="58" y="88"/>
                  </a:lnTo>
                  <a:lnTo>
                    <a:pt x="57" y="97"/>
                  </a:lnTo>
                  <a:lnTo>
                    <a:pt x="57" y="97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13"/>
            <p:cNvSpPr/>
            <p:nvPr/>
          </p:nvSpPr>
          <p:spPr bwMode="auto">
            <a:xfrm>
              <a:off x="1520825" y="3552825"/>
              <a:ext cx="290513" cy="92075"/>
            </a:xfrm>
            <a:custGeom>
              <a:avLst/>
              <a:gdLst>
                <a:gd name="T0" fmla="*/ 104 w 183"/>
                <a:gd name="T1" fmla="*/ 13 h 58"/>
                <a:gd name="T2" fmla="*/ 119 w 183"/>
                <a:gd name="T3" fmla="*/ 10 h 58"/>
                <a:gd name="T4" fmla="*/ 131 w 183"/>
                <a:gd name="T5" fmla="*/ 5 h 58"/>
                <a:gd name="T6" fmla="*/ 143 w 183"/>
                <a:gd name="T7" fmla="*/ 3 h 58"/>
                <a:gd name="T8" fmla="*/ 152 w 183"/>
                <a:gd name="T9" fmla="*/ 1 h 58"/>
                <a:gd name="T10" fmla="*/ 160 w 183"/>
                <a:gd name="T11" fmla="*/ 0 h 58"/>
                <a:gd name="T12" fmla="*/ 166 w 183"/>
                <a:gd name="T13" fmla="*/ 0 h 58"/>
                <a:gd name="T14" fmla="*/ 170 w 183"/>
                <a:gd name="T15" fmla="*/ 0 h 58"/>
                <a:gd name="T16" fmla="*/ 175 w 183"/>
                <a:gd name="T17" fmla="*/ 1 h 58"/>
                <a:gd name="T18" fmla="*/ 180 w 183"/>
                <a:gd name="T19" fmla="*/ 4 h 58"/>
                <a:gd name="T20" fmla="*/ 182 w 183"/>
                <a:gd name="T21" fmla="*/ 9 h 58"/>
                <a:gd name="T22" fmla="*/ 183 w 183"/>
                <a:gd name="T23" fmla="*/ 13 h 58"/>
                <a:gd name="T24" fmla="*/ 183 w 183"/>
                <a:gd name="T25" fmla="*/ 19 h 58"/>
                <a:gd name="T26" fmla="*/ 182 w 183"/>
                <a:gd name="T27" fmla="*/ 24 h 58"/>
                <a:gd name="T28" fmla="*/ 180 w 183"/>
                <a:gd name="T29" fmla="*/ 26 h 58"/>
                <a:gd name="T30" fmla="*/ 175 w 183"/>
                <a:gd name="T31" fmla="*/ 28 h 58"/>
                <a:gd name="T32" fmla="*/ 170 w 183"/>
                <a:gd name="T33" fmla="*/ 31 h 58"/>
                <a:gd name="T34" fmla="*/ 166 w 183"/>
                <a:gd name="T35" fmla="*/ 32 h 58"/>
                <a:gd name="T36" fmla="*/ 160 w 183"/>
                <a:gd name="T37" fmla="*/ 33 h 58"/>
                <a:gd name="T38" fmla="*/ 153 w 183"/>
                <a:gd name="T39" fmla="*/ 35 h 58"/>
                <a:gd name="T40" fmla="*/ 144 w 183"/>
                <a:gd name="T41" fmla="*/ 37 h 58"/>
                <a:gd name="T42" fmla="*/ 134 w 183"/>
                <a:gd name="T43" fmla="*/ 40 h 58"/>
                <a:gd name="T44" fmla="*/ 122 w 183"/>
                <a:gd name="T45" fmla="*/ 42 h 58"/>
                <a:gd name="T46" fmla="*/ 108 w 183"/>
                <a:gd name="T47" fmla="*/ 44 h 58"/>
                <a:gd name="T48" fmla="*/ 94 w 183"/>
                <a:gd name="T49" fmla="*/ 48 h 58"/>
                <a:gd name="T50" fmla="*/ 80 w 183"/>
                <a:gd name="T51" fmla="*/ 51 h 58"/>
                <a:gd name="T52" fmla="*/ 67 w 183"/>
                <a:gd name="T53" fmla="*/ 55 h 58"/>
                <a:gd name="T54" fmla="*/ 56 w 183"/>
                <a:gd name="T55" fmla="*/ 56 h 58"/>
                <a:gd name="T56" fmla="*/ 45 w 183"/>
                <a:gd name="T57" fmla="*/ 57 h 58"/>
                <a:gd name="T58" fmla="*/ 37 w 183"/>
                <a:gd name="T59" fmla="*/ 58 h 58"/>
                <a:gd name="T60" fmla="*/ 30 w 183"/>
                <a:gd name="T61" fmla="*/ 58 h 58"/>
                <a:gd name="T62" fmla="*/ 26 w 183"/>
                <a:gd name="T63" fmla="*/ 58 h 58"/>
                <a:gd name="T64" fmla="*/ 20 w 183"/>
                <a:gd name="T65" fmla="*/ 56 h 58"/>
                <a:gd name="T66" fmla="*/ 13 w 183"/>
                <a:gd name="T67" fmla="*/ 54 h 58"/>
                <a:gd name="T68" fmla="*/ 8 w 183"/>
                <a:gd name="T69" fmla="*/ 51 h 58"/>
                <a:gd name="T70" fmla="*/ 4 w 183"/>
                <a:gd name="T71" fmla="*/ 48 h 58"/>
                <a:gd name="T72" fmla="*/ 1 w 183"/>
                <a:gd name="T73" fmla="*/ 45 h 58"/>
                <a:gd name="T74" fmla="*/ 0 w 183"/>
                <a:gd name="T75" fmla="*/ 42 h 58"/>
                <a:gd name="T76" fmla="*/ 3 w 183"/>
                <a:gd name="T77" fmla="*/ 40 h 58"/>
                <a:gd name="T78" fmla="*/ 9 w 183"/>
                <a:gd name="T79" fmla="*/ 36 h 58"/>
                <a:gd name="T80" fmla="*/ 16 w 183"/>
                <a:gd name="T81" fmla="*/ 35 h 58"/>
                <a:gd name="T82" fmla="*/ 21 w 183"/>
                <a:gd name="T83" fmla="*/ 34 h 58"/>
                <a:gd name="T84" fmla="*/ 28 w 183"/>
                <a:gd name="T85" fmla="*/ 32 h 58"/>
                <a:gd name="T86" fmla="*/ 37 w 183"/>
                <a:gd name="T87" fmla="*/ 31 h 58"/>
                <a:gd name="T88" fmla="*/ 48 w 183"/>
                <a:gd name="T89" fmla="*/ 28 h 58"/>
                <a:gd name="T90" fmla="*/ 59 w 183"/>
                <a:gd name="T91" fmla="*/ 25 h 58"/>
                <a:gd name="T92" fmla="*/ 73 w 183"/>
                <a:gd name="T93" fmla="*/ 21 h 58"/>
                <a:gd name="T94" fmla="*/ 88 w 183"/>
                <a:gd name="T95" fmla="*/ 18 h 58"/>
                <a:gd name="T96" fmla="*/ 96 w 183"/>
                <a:gd name="T97" fmla="*/ 17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3" h="58">
                  <a:moveTo>
                    <a:pt x="96" y="17"/>
                  </a:moveTo>
                  <a:lnTo>
                    <a:pt x="104" y="13"/>
                  </a:lnTo>
                  <a:lnTo>
                    <a:pt x="111" y="11"/>
                  </a:lnTo>
                  <a:lnTo>
                    <a:pt x="119" y="10"/>
                  </a:lnTo>
                  <a:lnTo>
                    <a:pt x="125" y="8"/>
                  </a:lnTo>
                  <a:lnTo>
                    <a:pt x="131" y="5"/>
                  </a:lnTo>
                  <a:lnTo>
                    <a:pt x="137" y="4"/>
                  </a:lnTo>
                  <a:lnTo>
                    <a:pt x="143" y="3"/>
                  </a:lnTo>
                  <a:lnTo>
                    <a:pt x="147" y="2"/>
                  </a:lnTo>
                  <a:lnTo>
                    <a:pt x="152" y="1"/>
                  </a:lnTo>
                  <a:lnTo>
                    <a:pt x="155" y="1"/>
                  </a:lnTo>
                  <a:lnTo>
                    <a:pt x="160" y="0"/>
                  </a:lnTo>
                  <a:lnTo>
                    <a:pt x="163" y="0"/>
                  </a:lnTo>
                  <a:lnTo>
                    <a:pt x="166" y="0"/>
                  </a:lnTo>
                  <a:lnTo>
                    <a:pt x="168" y="0"/>
                  </a:lnTo>
                  <a:lnTo>
                    <a:pt x="170" y="0"/>
                  </a:lnTo>
                  <a:lnTo>
                    <a:pt x="173" y="0"/>
                  </a:lnTo>
                  <a:lnTo>
                    <a:pt x="175" y="1"/>
                  </a:lnTo>
                  <a:lnTo>
                    <a:pt x="177" y="3"/>
                  </a:lnTo>
                  <a:lnTo>
                    <a:pt x="180" y="4"/>
                  </a:lnTo>
                  <a:lnTo>
                    <a:pt x="181" y="6"/>
                  </a:lnTo>
                  <a:lnTo>
                    <a:pt x="182" y="9"/>
                  </a:lnTo>
                  <a:lnTo>
                    <a:pt x="183" y="11"/>
                  </a:lnTo>
                  <a:lnTo>
                    <a:pt x="183" y="13"/>
                  </a:lnTo>
                  <a:lnTo>
                    <a:pt x="183" y="17"/>
                  </a:lnTo>
                  <a:lnTo>
                    <a:pt x="183" y="19"/>
                  </a:lnTo>
                  <a:lnTo>
                    <a:pt x="183" y="21"/>
                  </a:lnTo>
                  <a:lnTo>
                    <a:pt x="182" y="24"/>
                  </a:lnTo>
                  <a:lnTo>
                    <a:pt x="181" y="25"/>
                  </a:lnTo>
                  <a:lnTo>
                    <a:pt x="180" y="26"/>
                  </a:lnTo>
                  <a:lnTo>
                    <a:pt x="177" y="28"/>
                  </a:lnTo>
                  <a:lnTo>
                    <a:pt x="175" y="28"/>
                  </a:lnTo>
                  <a:lnTo>
                    <a:pt x="173" y="29"/>
                  </a:lnTo>
                  <a:lnTo>
                    <a:pt x="170" y="31"/>
                  </a:lnTo>
                  <a:lnTo>
                    <a:pt x="168" y="31"/>
                  </a:lnTo>
                  <a:lnTo>
                    <a:pt x="166" y="32"/>
                  </a:lnTo>
                  <a:lnTo>
                    <a:pt x="163" y="33"/>
                  </a:lnTo>
                  <a:lnTo>
                    <a:pt x="160" y="33"/>
                  </a:lnTo>
                  <a:lnTo>
                    <a:pt x="157" y="34"/>
                  </a:lnTo>
                  <a:lnTo>
                    <a:pt x="153" y="35"/>
                  </a:lnTo>
                  <a:lnTo>
                    <a:pt x="149" y="36"/>
                  </a:lnTo>
                  <a:lnTo>
                    <a:pt x="144" y="37"/>
                  </a:lnTo>
                  <a:lnTo>
                    <a:pt x="139" y="39"/>
                  </a:lnTo>
                  <a:lnTo>
                    <a:pt x="134" y="40"/>
                  </a:lnTo>
                  <a:lnTo>
                    <a:pt x="128" y="41"/>
                  </a:lnTo>
                  <a:lnTo>
                    <a:pt x="122" y="42"/>
                  </a:lnTo>
                  <a:lnTo>
                    <a:pt x="115" y="43"/>
                  </a:lnTo>
                  <a:lnTo>
                    <a:pt x="108" y="44"/>
                  </a:lnTo>
                  <a:lnTo>
                    <a:pt x="102" y="47"/>
                  </a:lnTo>
                  <a:lnTo>
                    <a:pt x="94" y="48"/>
                  </a:lnTo>
                  <a:lnTo>
                    <a:pt x="87" y="50"/>
                  </a:lnTo>
                  <a:lnTo>
                    <a:pt x="80" y="51"/>
                  </a:lnTo>
                  <a:lnTo>
                    <a:pt x="73" y="54"/>
                  </a:lnTo>
                  <a:lnTo>
                    <a:pt x="67" y="55"/>
                  </a:lnTo>
                  <a:lnTo>
                    <a:pt x="61" y="56"/>
                  </a:lnTo>
                  <a:lnTo>
                    <a:pt x="56" y="56"/>
                  </a:lnTo>
                  <a:lnTo>
                    <a:pt x="50" y="57"/>
                  </a:lnTo>
                  <a:lnTo>
                    <a:pt x="45" y="57"/>
                  </a:lnTo>
                  <a:lnTo>
                    <a:pt x="42" y="58"/>
                  </a:lnTo>
                  <a:lnTo>
                    <a:pt x="37" y="58"/>
                  </a:lnTo>
                  <a:lnTo>
                    <a:pt x="34" y="58"/>
                  </a:lnTo>
                  <a:lnTo>
                    <a:pt x="30" y="58"/>
                  </a:lnTo>
                  <a:lnTo>
                    <a:pt x="28" y="58"/>
                  </a:lnTo>
                  <a:lnTo>
                    <a:pt x="26" y="58"/>
                  </a:lnTo>
                  <a:lnTo>
                    <a:pt x="25" y="57"/>
                  </a:lnTo>
                  <a:lnTo>
                    <a:pt x="20" y="56"/>
                  </a:lnTo>
                  <a:lnTo>
                    <a:pt x="17" y="55"/>
                  </a:lnTo>
                  <a:lnTo>
                    <a:pt x="13" y="54"/>
                  </a:lnTo>
                  <a:lnTo>
                    <a:pt x="11" y="52"/>
                  </a:lnTo>
                  <a:lnTo>
                    <a:pt x="8" y="51"/>
                  </a:lnTo>
                  <a:lnTo>
                    <a:pt x="5" y="50"/>
                  </a:lnTo>
                  <a:lnTo>
                    <a:pt x="4" y="48"/>
                  </a:lnTo>
                  <a:lnTo>
                    <a:pt x="3" y="47"/>
                  </a:lnTo>
                  <a:lnTo>
                    <a:pt x="1" y="45"/>
                  </a:lnTo>
                  <a:lnTo>
                    <a:pt x="0" y="44"/>
                  </a:lnTo>
                  <a:lnTo>
                    <a:pt x="0" y="42"/>
                  </a:lnTo>
                  <a:lnTo>
                    <a:pt x="1" y="41"/>
                  </a:lnTo>
                  <a:lnTo>
                    <a:pt x="3" y="40"/>
                  </a:lnTo>
                  <a:lnTo>
                    <a:pt x="5" y="37"/>
                  </a:lnTo>
                  <a:lnTo>
                    <a:pt x="9" y="36"/>
                  </a:lnTo>
                  <a:lnTo>
                    <a:pt x="13" y="35"/>
                  </a:lnTo>
                  <a:lnTo>
                    <a:pt x="16" y="35"/>
                  </a:lnTo>
                  <a:lnTo>
                    <a:pt x="18" y="34"/>
                  </a:lnTo>
                  <a:lnTo>
                    <a:pt x="21" y="34"/>
                  </a:lnTo>
                  <a:lnTo>
                    <a:pt x="25" y="33"/>
                  </a:lnTo>
                  <a:lnTo>
                    <a:pt x="28" y="32"/>
                  </a:lnTo>
                  <a:lnTo>
                    <a:pt x="33" y="31"/>
                  </a:lnTo>
                  <a:lnTo>
                    <a:pt x="37" y="31"/>
                  </a:lnTo>
                  <a:lnTo>
                    <a:pt x="42" y="29"/>
                  </a:lnTo>
                  <a:lnTo>
                    <a:pt x="48" y="28"/>
                  </a:lnTo>
                  <a:lnTo>
                    <a:pt x="53" y="26"/>
                  </a:lnTo>
                  <a:lnTo>
                    <a:pt x="59" y="25"/>
                  </a:lnTo>
                  <a:lnTo>
                    <a:pt x="66" y="24"/>
                  </a:lnTo>
                  <a:lnTo>
                    <a:pt x="73" y="21"/>
                  </a:lnTo>
                  <a:lnTo>
                    <a:pt x="80" y="20"/>
                  </a:lnTo>
                  <a:lnTo>
                    <a:pt x="88" y="18"/>
                  </a:lnTo>
                  <a:lnTo>
                    <a:pt x="96" y="17"/>
                  </a:lnTo>
                  <a:lnTo>
                    <a:pt x="96" y="17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14"/>
            <p:cNvSpPr/>
            <p:nvPr/>
          </p:nvSpPr>
          <p:spPr bwMode="auto">
            <a:xfrm>
              <a:off x="1481138" y="3759200"/>
              <a:ext cx="342900" cy="217487"/>
            </a:xfrm>
            <a:custGeom>
              <a:avLst/>
              <a:gdLst>
                <a:gd name="T0" fmla="*/ 2 w 216"/>
                <a:gd name="T1" fmla="*/ 97 h 137"/>
                <a:gd name="T2" fmla="*/ 4 w 216"/>
                <a:gd name="T3" fmla="*/ 92 h 137"/>
                <a:gd name="T4" fmla="*/ 8 w 216"/>
                <a:gd name="T5" fmla="*/ 90 h 137"/>
                <a:gd name="T6" fmla="*/ 14 w 216"/>
                <a:gd name="T7" fmla="*/ 89 h 137"/>
                <a:gd name="T8" fmla="*/ 22 w 216"/>
                <a:gd name="T9" fmla="*/ 90 h 137"/>
                <a:gd name="T10" fmla="*/ 33 w 216"/>
                <a:gd name="T11" fmla="*/ 90 h 137"/>
                <a:gd name="T12" fmla="*/ 39 w 216"/>
                <a:gd name="T13" fmla="*/ 88 h 137"/>
                <a:gd name="T14" fmla="*/ 44 w 216"/>
                <a:gd name="T15" fmla="*/ 86 h 137"/>
                <a:gd name="T16" fmla="*/ 51 w 216"/>
                <a:gd name="T17" fmla="*/ 83 h 137"/>
                <a:gd name="T18" fmla="*/ 60 w 216"/>
                <a:gd name="T19" fmla="*/ 79 h 137"/>
                <a:gd name="T20" fmla="*/ 72 w 216"/>
                <a:gd name="T21" fmla="*/ 74 h 137"/>
                <a:gd name="T22" fmla="*/ 85 w 216"/>
                <a:gd name="T23" fmla="*/ 66 h 137"/>
                <a:gd name="T24" fmla="*/ 100 w 216"/>
                <a:gd name="T25" fmla="*/ 58 h 137"/>
                <a:gd name="T26" fmla="*/ 119 w 216"/>
                <a:gd name="T27" fmla="*/ 47 h 137"/>
                <a:gd name="T28" fmla="*/ 139 w 216"/>
                <a:gd name="T29" fmla="*/ 36 h 137"/>
                <a:gd name="T30" fmla="*/ 156 w 216"/>
                <a:gd name="T31" fmla="*/ 27 h 137"/>
                <a:gd name="T32" fmla="*/ 172 w 216"/>
                <a:gd name="T33" fmla="*/ 19 h 137"/>
                <a:gd name="T34" fmla="*/ 186 w 216"/>
                <a:gd name="T35" fmla="*/ 12 h 137"/>
                <a:gd name="T36" fmla="*/ 198 w 216"/>
                <a:gd name="T37" fmla="*/ 6 h 137"/>
                <a:gd name="T38" fmla="*/ 206 w 216"/>
                <a:gd name="T39" fmla="*/ 3 h 137"/>
                <a:gd name="T40" fmla="*/ 211 w 216"/>
                <a:gd name="T41" fmla="*/ 2 h 137"/>
                <a:gd name="T42" fmla="*/ 216 w 216"/>
                <a:gd name="T43" fmla="*/ 0 h 137"/>
                <a:gd name="T44" fmla="*/ 216 w 216"/>
                <a:gd name="T45" fmla="*/ 2 h 137"/>
                <a:gd name="T46" fmla="*/ 215 w 216"/>
                <a:gd name="T47" fmla="*/ 5 h 137"/>
                <a:gd name="T48" fmla="*/ 210 w 216"/>
                <a:gd name="T49" fmla="*/ 10 h 137"/>
                <a:gd name="T50" fmla="*/ 202 w 216"/>
                <a:gd name="T51" fmla="*/ 16 h 137"/>
                <a:gd name="T52" fmla="*/ 193 w 216"/>
                <a:gd name="T53" fmla="*/ 26 h 137"/>
                <a:gd name="T54" fmla="*/ 180 w 216"/>
                <a:gd name="T55" fmla="*/ 36 h 137"/>
                <a:gd name="T56" fmla="*/ 164 w 216"/>
                <a:gd name="T57" fmla="*/ 49 h 137"/>
                <a:gd name="T58" fmla="*/ 147 w 216"/>
                <a:gd name="T59" fmla="*/ 63 h 137"/>
                <a:gd name="T60" fmla="*/ 127 w 216"/>
                <a:gd name="T61" fmla="*/ 79 h 137"/>
                <a:gd name="T62" fmla="*/ 108 w 216"/>
                <a:gd name="T63" fmla="*/ 94 h 137"/>
                <a:gd name="T64" fmla="*/ 91 w 216"/>
                <a:gd name="T65" fmla="*/ 107 h 137"/>
                <a:gd name="T66" fmla="*/ 77 w 216"/>
                <a:gd name="T67" fmla="*/ 116 h 137"/>
                <a:gd name="T68" fmla="*/ 66 w 216"/>
                <a:gd name="T69" fmla="*/ 125 h 137"/>
                <a:gd name="T70" fmla="*/ 57 w 216"/>
                <a:gd name="T71" fmla="*/ 131 h 137"/>
                <a:gd name="T72" fmla="*/ 50 w 216"/>
                <a:gd name="T73" fmla="*/ 135 h 137"/>
                <a:gd name="T74" fmla="*/ 45 w 216"/>
                <a:gd name="T75" fmla="*/ 137 h 137"/>
                <a:gd name="T76" fmla="*/ 42 w 216"/>
                <a:gd name="T77" fmla="*/ 137 h 137"/>
                <a:gd name="T78" fmla="*/ 37 w 216"/>
                <a:gd name="T79" fmla="*/ 135 h 137"/>
                <a:gd name="T80" fmla="*/ 30 w 216"/>
                <a:gd name="T81" fmla="*/ 131 h 137"/>
                <a:gd name="T82" fmla="*/ 23 w 216"/>
                <a:gd name="T83" fmla="*/ 127 h 137"/>
                <a:gd name="T84" fmla="*/ 14 w 216"/>
                <a:gd name="T85" fmla="*/ 121 h 137"/>
                <a:gd name="T86" fmla="*/ 7 w 216"/>
                <a:gd name="T87" fmla="*/ 114 h 137"/>
                <a:gd name="T88" fmla="*/ 3 w 216"/>
                <a:gd name="T89" fmla="*/ 108 h 137"/>
                <a:gd name="T90" fmla="*/ 0 w 216"/>
                <a:gd name="T91" fmla="*/ 102 h 137"/>
                <a:gd name="T92" fmla="*/ 0 w 216"/>
                <a:gd name="T93" fmla="*/ 9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16" h="137">
                  <a:moveTo>
                    <a:pt x="0" y="99"/>
                  </a:moveTo>
                  <a:lnTo>
                    <a:pt x="2" y="97"/>
                  </a:lnTo>
                  <a:lnTo>
                    <a:pt x="3" y="93"/>
                  </a:lnTo>
                  <a:lnTo>
                    <a:pt x="4" y="92"/>
                  </a:lnTo>
                  <a:lnTo>
                    <a:pt x="6" y="91"/>
                  </a:lnTo>
                  <a:lnTo>
                    <a:pt x="8" y="90"/>
                  </a:lnTo>
                  <a:lnTo>
                    <a:pt x="11" y="89"/>
                  </a:lnTo>
                  <a:lnTo>
                    <a:pt x="14" y="89"/>
                  </a:lnTo>
                  <a:lnTo>
                    <a:pt x="16" y="89"/>
                  </a:lnTo>
                  <a:lnTo>
                    <a:pt x="22" y="90"/>
                  </a:lnTo>
                  <a:lnTo>
                    <a:pt x="28" y="90"/>
                  </a:lnTo>
                  <a:lnTo>
                    <a:pt x="33" y="90"/>
                  </a:lnTo>
                  <a:lnTo>
                    <a:pt x="38" y="89"/>
                  </a:lnTo>
                  <a:lnTo>
                    <a:pt x="39" y="88"/>
                  </a:lnTo>
                  <a:lnTo>
                    <a:pt x="42" y="88"/>
                  </a:lnTo>
                  <a:lnTo>
                    <a:pt x="44" y="86"/>
                  </a:lnTo>
                  <a:lnTo>
                    <a:pt x="47" y="85"/>
                  </a:lnTo>
                  <a:lnTo>
                    <a:pt x="51" y="83"/>
                  </a:lnTo>
                  <a:lnTo>
                    <a:pt x="55" y="82"/>
                  </a:lnTo>
                  <a:lnTo>
                    <a:pt x="60" y="79"/>
                  </a:lnTo>
                  <a:lnTo>
                    <a:pt x="66" y="76"/>
                  </a:lnTo>
                  <a:lnTo>
                    <a:pt x="72" y="74"/>
                  </a:lnTo>
                  <a:lnTo>
                    <a:pt x="77" y="70"/>
                  </a:lnTo>
                  <a:lnTo>
                    <a:pt x="85" y="66"/>
                  </a:lnTo>
                  <a:lnTo>
                    <a:pt x="92" y="62"/>
                  </a:lnTo>
                  <a:lnTo>
                    <a:pt x="100" y="58"/>
                  </a:lnTo>
                  <a:lnTo>
                    <a:pt x="109" y="52"/>
                  </a:lnTo>
                  <a:lnTo>
                    <a:pt x="119" y="47"/>
                  </a:lnTo>
                  <a:lnTo>
                    <a:pt x="129" y="42"/>
                  </a:lnTo>
                  <a:lnTo>
                    <a:pt x="139" y="36"/>
                  </a:lnTo>
                  <a:lnTo>
                    <a:pt x="148" y="31"/>
                  </a:lnTo>
                  <a:lnTo>
                    <a:pt x="156" y="27"/>
                  </a:lnTo>
                  <a:lnTo>
                    <a:pt x="166" y="22"/>
                  </a:lnTo>
                  <a:lnTo>
                    <a:pt x="172" y="19"/>
                  </a:lnTo>
                  <a:lnTo>
                    <a:pt x="179" y="14"/>
                  </a:lnTo>
                  <a:lnTo>
                    <a:pt x="186" y="12"/>
                  </a:lnTo>
                  <a:lnTo>
                    <a:pt x="192" y="8"/>
                  </a:lnTo>
                  <a:lnTo>
                    <a:pt x="198" y="6"/>
                  </a:lnTo>
                  <a:lnTo>
                    <a:pt x="202" y="5"/>
                  </a:lnTo>
                  <a:lnTo>
                    <a:pt x="206" y="3"/>
                  </a:lnTo>
                  <a:lnTo>
                    <a:pt x="209" y="2"/>
                  </a:lnTo>
                  <a:lnTo>
                    <a:pt x="211" y="2"/>
                  </a:lnTo>
                  <a:lnTo>
                    <a:pt x="214" y="0"/>
                  </a:lnTo>
                  <a:lnTo>
                    <a:pt x="216" y="0"/>
                  </a:lnTo>
                  <a:lnTo>
                    <a:pt x="216" y="0"/>
                  </a:lnTo>
                  <a:lnTo>
                    <a:pt x="216" y="2"/>
                  </a:lnTo>
                  <a:lnTo>
                    <a:pt x="216" y="3"/>
                  </a:lnTo>
                  <a:lnTo>
                    <a:pt x="215" y="5"/>
                  </a:lnTo>
                  <a:lnTo>
                    <a:pt x="213" y="7"/>
                  </a:lnTo>
                  <a:lnTo>
                    <a:pt x="210" y="10"/>
                  </a:lnTo>
                  <a:lnTo>
                    <a:pt x="207" y="13"/>
                  </a:lnTo>
                  <a:lnTo>
                    <a:pt x="202" y="16"/>
                  </a:lnTo>
                  <a:lnTo>
                    <a:pt x="198" y="21"/>
                  </a:lnTo>
                  <a:lnTo>
                    <a:pt x="193" y="26"/>
                  </a:lnTo>
                  <a:lnTo>
                    <a:pt x="186" y="30"/>
                  </a:lnTo>
                  <a:lnTo>
                    <a:pt x="180" y="36"/>
                  </a:lnTo>
                  <a:lnTo>
                    <a:pt x="172" y="43"/>
                  </a:lnTo>
                  <a:lnTo>
                    <a:pt x="164" y="49"/>
                  </a:lnTo>
                  <a:lnTo>
                    <a:pt x="156" y="57"/>
                  </a:lnTo>
                  <a:lnTo>
                    <a:pt x="147" y="63"/>
                  </a:lnTo>
                  <a:lnTo>
                    <a:pt x="137" y="71"/>
                  </a:lnTo>
                  <a:lnTo>
                    <a:pt x="127" y="79"/>
                  </a:lnTo>
                  <a:lnTo>
                    <a:pt x="117" y="88"/>
                  </a:lnTo>
                  <a:lnTo>
                    <a:pt x="108" y="94"/>
                  </a:lnTo>
                  <a:lnTo>
                    <a:pt x="99" y="100"/>
                  </a:lnTo>
                  <a:lnTo>
                    <a:pt x="91" y="107"/>
                  </a:lnTo>
                  <a:lnTo>
                    <a:pt x="84" y="112"/>
                  </a:lnTo>
                  <a:lnTo>
                    <a:pt x="77" y="116"/>
                  </a:lnTo>
                  <a:lnTo>
                    <a:pt x="72" y="121"/>
                  </a:lnTo>
                  <a:lnTo>
                    <a:pt x="66" y="125"/>
                  </a:lnTo>
                  <a:lnTo>
                    <a:pt x="61" y="128"/>
                  </a:lnTo>
                  <a:lnTo>
                    <a:pt x="57" y="131"/>
                  </a:lnTo>
                  <a:lnTo>
                    <a:pt x="53" y="133"/>
                  </a:lnTo>
                  <a:lnTo>
                    <a:pt x="50" y="135"/>
                  </a:lnTo>
                  <a:lnTo>
                    <a:pt x="47" y="136"/>
                  </a:lnTo>
                  <a:lnTo>
                    <a:pt x="45" y="137"/>
                  </a:lnTo>
                  <a:lnTo>
                    <a:pt x="44" y="137"/>
                  </a:lnTo>
                  <a:lnTo>
                    <a:pt x="42" y="137"/>
                  </a:lnTo>
                  <a:lnTo>
                    <a:pt x="39" y="136"/>
                  </a:lnTo>
                  <a:lnTo>
                    <a:pt x="37" y="135"/>
                  </a:lnTo>
                  <a:lnTo>
                    <a:pt x="34" y="133"/>
                  </a:lnTo>
                  <a:lnTo>
                    <a:pt x="30" y="131"/>
                  </a:lnTo>
                  <a:lnTo>
                    <a:pt x="27" y="129"/>
                  </a:lnTo>
                  <a:lnTo>
                    <a:pt x="23" y="127"/>
                  </a:lnTo>
                  <a:lnTo>
                    <a:pt x="19" y="123"/>
                  </a:lnTo>
                  <a:lnTo>
                    <a:pt x="14" y="121"/>
                  </a:lnTo>
                  <a:lnTo>
                    <a:pt x="11" y="117"/>
                  </a:lnTo>
                  <a:lnTo>
                    <a:pt x="7" y="114"/>
                  </a:lnTo>
                  <a:lnTo>
                    <a:pt x="5" y="112"/>
                  </a:lnTo>
                  <a:lnTo>
                    <a:pt x="3" y="108"/>
                  </a:lnTo>
                  <a:lnTo>
                    <a:pt x="2" y="105"/>
                  </a:lnTo>
                  <a:lnTo>
                    <a:pt x="0" y="102"/>
                  </a:lnTo>
                  <a:lnTo>
                    <a:pt x="0" y="99"/>
                  </a:lnTo>
                  <a:lnTo>
                    <a:pt x="0" y="9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15"/>
            <p:cNvSpPr/>
            <p:nvPr/>
          </p:nvSpPr>
          <p:spPr bwMode="auto">
            <a:xfrm>
              <a:off x="1858963" y="3387725"/>
              <a:ext cx="525463" cy="119062"/>
            </a:xfrm>
            <a:custGeom>
              <a:avLst/>
              <a:gdLst>
                <a:gd name="T0" fmla="*/ 331 w 331"/>
                <a:gd name="T1" fmla="*/ 26 h 75"/>
                <a:gd name="T2" fmla="*/ 329 w 331"/>
                <a:gd name="T3" fmla="*/ 27 h 75"/>
                <a:gd name="T4" fmla="*/ 325 w 331"/>
                <a:gd name="T5" fmla="*/ 28 h 75"/>
                <a:gd name="T6" fmla="*/ 321 w 331"/>
                <a:gd name="T7" fmla="*/ 30 h 75"/>
                <a:gd name="T8" fmla="*/ 313 w 331"/>
                <a:gd name="T9" fmla="*/ 33 h 75"/>
                <a:gd name="T10" fmla="*/ 305 w 331"/>
                <a:gd name="T11" fmla="*/ 35 h 75"/>
                <a:gd name="T12" fmla="*/ 293 w 331"/>
                <a:gd name="T13" fmla="*/ 37 h 75"/>
                <a:gd name="T14" fmla="*/ 281 w 331"/>
                <a:gd name="T15" fmla="*/ 39 h 75"/>
                <a:gd name="T16" fmla="*/ 258 w 331"/>
                <a:gd name="T17" fmla="*/ 44 h 75"/>
                <a:gd name="T18" fmla="*/ 226 w 331"/>
                <a:gd name="T19" fmla="*/ 50 h 75"/>
                <a:gd name="T20" fmla="*/ 189 w 331"/>
                <a:gd name="T21" fmla="*/ 54 h 75"/>
                <a:gd name="T22" fmla="*/ 150 w 331"/>
                <a:gd name="T23" fmla="*/ 60 h 75"/>
                <a:gd name="T24" fmla="*/ 118 w 331"/>
                <a:gd name="T25" fmla="*/ 65 h 75"/>
                <a:gd name="T26" fmla="*/ 100 w 331"/>
                <a:gd name="T27" fmla="*/ 67 h 75"/>
                <a:gd name="T28" fmla="*/ 82 w 331"/>
                <a:gd name="T29" fmla="*/ 70 h 75"/>
                <a:gd name="T30" fmla="*/ 67 w 331"/>
                <a:gd name="T31" fmla="*/ 72 h 75"/>
                <a:gd name="T32" fmla="*/ 55 w 331"/>
                <a:gd name="T33" fmla="*/ 74 h 75"/>
                <a:gd name="T34" fmla="*/ 46 w 331"/>
                <a:gd name="T35" fmla="*/ 74 h 75"/>
                <a:gd name="T36" fmla="*/ 38 w 331"/>
                <a:gd name="T37" fmla="*/ 75 h 75"/>
                <a:gd name="T38" fmla="*/ 32 w 331"/>
                <a:gd name="T39" fmla="*/ 74 h 75"/>
                <a:gd name="T40" fmla="*/ 24 w 331"/>
                <a:gd name="T41" fmla="*/ 72 h 75"/>
                <a:gd name="T42" fmla="*/ 15 w 331"/>
                <a:gd name="T43" fmla="*/ 68 h 75"/>
                <a:gd name="T44" fmla="*/ 9 w 331"/>
                <a:gd name="T45" fmla="*/ 63 h 75"/>
                <a:gd name="T46" fmla="*/ 3 w 331"/>
                <a:gd name="T47" fmla="*/ 59 h 75"/>
                <a:gd name="T48" fmla="*/ 0 w 331"/>
                <a:gd name="T49" fmla="*/ 55 h 75"/>
                <a:gd name="T50" fmla="*/ 0 w 331"/>
                <a:gd name="T51" fmla="*/ 53 h 75"/>
                <a:gd name="T52" fmla="*/ 1 w 331"/>
                <a:gd name="T53" fmla="*/ 52 h 75"/>
                <a:gd name="T54" fmla="*/ 4 w 331"/>
                <a:gd name="T55" fmla="*/ 52 h 75"/>
                <a:gd name="T56" fmla="*/ 10 w 331"/>
                <a:gd name="T57" fmla="*/ 52 h 75"/>
                <a:gd name="T58" fmla="*/ 20 w 331"/>
                <a:gd name="T59" fmla="*/ 52 h 75"/>
                <a:gd name="T60" fmla="*/ 33 w 331"/>
                <a:gd name="T61" fmla="*/ 51 h 75"/>
                <a:gd name="T62" fmla="*/ 46 w 331"/>
                <a:gd name="T63" fmla="*/ 49 h 75"/>
                <a:gd name="T64" fmla="*/ 56 w 331"/>
                <a:gd name="T65" fmla="*/ 47 h 75"/>
                <a:gd name="T66" fmla="*/ 69 w 331"/>
                <a:gd name="T67" fmla="*/ 45 h 75"/>
                <a:gd name="T68" fmla="*/ 85 w 331"/>
                <a:gd name="T69" fmla="*/ 43 h 75"/>
                <a:gd name="T70" fmla="*/ 102 w 331"/>
                <a:gd name="T71" fmla="*/ 39 h 75"/>
                <a:gd name="T72" fmla="*/ 121 w 331"/>
                <a:gd name="T73" fmla="*/ 35 h 75"/>
                <a:gd name="T74" fmla="*/ 143 w 331"/>
                <a:gd name="T75" fmla="*/ 30 h 75"/>
                <a:gd name="T76" fmla="*/ 168 w 331"/>
                <a:gd name="T77" fmla="*/ 26 h 75"/>
                <a:gd name="T78" fmla="*/ 194 w 331"/>
                <a:gd name="T79" fmla="*/ 20 h 75"/>
                <a:gd name="T80" fmla="*/ 218 w 331"/>
                <a:gd name="T81" fmla="*/ 15 h 75"/>
                <a:gd name="T82" fmla="*/ 238 w 331"/>
                <a:gd name="T83" fmla="*/ 11 h 75"/>
                <a:gd name="T84" fmla="*/ 255 w 331"/>
                <a:gd name="T85" fmla="*/ 7 h 75"/>
                <a:gd name="T86" fmla="*/ 270 w 331"/>
                <a:gd name="T87" fmla="*/ 5 h 75"/>
                <a:gd name="T88" fmla="*/ 282 w 331"/>
                <a:gd name="T89" fmla="*/ 3 h 75"/>
                <a:gd name="T90" fmla="*/ 291 w 331"/>
                <a:gd name="T91" fmla="*/ 2 h 75"/>
                <a:gd name="T92" fmla="*/ 297 w 331"/>
                <a:gd name="T93" fmla="*/ 0 h 75"/>
                <a:gd name="T94" fmla="*/ 305 w 331"/>
                <a:gd name="T95" fmla="*/ 0 h 75"/>
                <a:gd name="T96" fmla="*/ 315 w 331"/>
                <a:gd name="T97" fmla="*/ 5 h 75"/>
                <a:gd name="T98" fmla="*/ 323 w 331"/>
                <a:gd name="T99" fmla="*/ 11 h 75"/>
                <a:gd name="T100" fmla="*/ 328 w 331"/>
                <a:gd name="T101" fmla="*/ 14 h 75"/>
                <a:gd name="T102" fmla="*/ 330 w 331"/>
                <a:gd name="T103" fmla="*/ 19 h 75"/>
                <a:gd name="T104" fmla="*/ 331 w 331"/>
                <a:gd name="T105" fmla="*/ 23 h 75"/>
                <a:gd name="T106" fmla="*/ 331 w 331"/>
                <a:gd name="T107" fmla="*/ 24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31" h="75">
                  <a:moveTo>
                    <a:pt x="331" y="24"/>
                  </a:moveTo>
                  <a:lnTo>
                    <a:pt x="331" y="26"/>
                  </a:lnTo>
                  <a:lnTo>
                    <a:pt x="330" y="26"/>
                  </a:lnTo>
                  <a:lnTo>
                    <a:pt x="329" y="27"/>
                  </a:lnTo>
                  <a:lnTo>
                    <a:pt x="328" y="28"/>
                  </a:lnTo>
                  <a:lnTo>
                    <a:pt x="325" y="28"/>
                  </a:lnTo>
                  <a:lnTo>
                    <a:pt x="323" y="29"/>
                  </a:lnTo>
                  <a:lnTo>
                    <a:pt x="321" y="30"/>
                  </a:lnTo>
                  <a:lnTo>
                    <a:pt x="317" y="31"/>
                  </a:lnTo>
                  <a:lnTo>
                    <a:pt x="313" y="33"/>
                  </a:lnTo>
                  <a:lnTo>
                    <a:pt x="309" y="34"/>
                  </a:lnTo>
                  <a:lnTo>
                    <a:pt x="305" y="35"/>
                  </a:lnTo>
                  <a:lnTo>
                    <a:pt x="299" y="36"/>
                  </a:lnTo>
                  <a:lnTo>
                    <a:pt x="293" y="37"/>
                  </a:lnTo>
                  <a:lnTo>
                    <a:pt x="288" y="38"/>
                  </a:lnTo>
                  <a:lnTo>
                    <a:pt x="281" y="39"/>
                  </a:lnTo>
                  <a:lnTo>
                    <a:pt x="274" y="42"/>
                  </a:lnTo>
                  <a:lnTo>
                    <a:pt x="258" y="44"/>
                  </a:lnTo>
                  <a:lnTo>
                    <a:pt x="242" y="47"/>
                  </a:lnTo>
                  <a:lnTo>
                    <a:pt x="226" y="50"/>
                  </a:lnTo>
                  <a:lnTo>
                    <a:pt x="207" y="52"/>
                  </a:lnTo>
                  <a:lnTo>
                    <a:pt x="189" y="54"/>
                  </a:lnTo>
                  <a:lnTo>
                    <a:pt x="170" y="58"/>
                  </a:lnTo>
                  <a:lnTo>
                    <a:pt x="150" y="60"/>
                  </a:lnTo>
                  <a:lnTo>
                    <a:pt x="129" y="63"/>
                  </a:lnTo>
                  <a:lnTo>
                    <a:pt x="118" y="65"/>
                  </a:lnTo>
                  <a:lnTo>
                    <a:pt x="109" y="66"/>
                  </a:lnTo>
                  <a:lnTo>
                    <a:pt x="100" y="67"/>
                  </a:lnTo>
                  <a:lnTo>
                    <a:pt x="90" y="69"/>
                  </a:lnTo>
                  <a:lnTo>
                    <a:pt x="82" y="70"/>
                  </a:lnTo>
                  <a:lnTo>
                    <a:pt x="74" y="70"/>
                  </a:lnTo>
                  <a:lnTo>
                    <a:pt x="67" y="72"/>
                  </a:lnTo>
                  <a:lnTo>
                    <a:pt x="62" y="73"/>
                  </a:lnTo>
                  <a:lnTo>
                    <a:pt x="55" y="74"/>
                  </a:lnTo>
                  <a:lnTo>
                    <a:pt x="50" y="74"/>
                  </a:lnTo>
                  <a:lnTo>
                    <a:pt x="46" y="74"/>
                  </a:lnTo>
                  <a:lnTo>
                    <a:pt x="41" y="75"/>
                  </a:lnTo>
                  <a:lnTo>
                    <a:pt x="38" y="75"/>
                  </a:lnTo>
                  <a:lnTo>
                    <a:pt x="34" y="75"/>
                  </a:lnTo>
                  <a:lnTo>
                    <a:pt x="32" y="74"/>
                  </a:lnTo>
                  <a:lnTo>
                    <a:pt x="31" y="74"/>
                  </a:lnTo>
                  <a:lnTo>
                    <a:pt x="24" y="72"/>
                  </a:lnTo>
                  <a:lnTo>
                    <a:pt x="18" y="69"/>
                  </a:lnTo>
                  <a:lnTo>
                    <a:pt x="15" y="68"/>
                  </a:lnTo>
                  <a:lnTo>
                    <a:pt x="12" y="66"/>
                  </a:lnTo>
                  <a:lnTo>
                    <a:pt x="9" y="63"/>
                  </a:lnTo>
                  <a:lnTo>
                    <a:pt x="6" y="60"/>
                  </a:lnTo>
                  <a:lnTo>
                    <a:pt x="3" y="59"/>
                  </a:lnTo>
                  <a:lnTo>
                    <a:pt x="1" y="57"/>
                  </a:lnTo>
                  <a:lnTo>
                    <a:pt x="0" y="55"/>
                  </a:lnTo>
                  <a:lnTo>
                    <a:pt x="0" y="54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1" y="52"/>
                  </a:lnTo>
                  <a:lnTo>
                    <a:pt x="3" y="52"/>
                  </a:lnTo>
                  <a:lnTo>
                    <a:pt x="4" y="52"/>
                  </a:lnTo>
                  <a:lnTo>
                    <a:pt x="7" y="52"/>
                  </a:lnTo>
                  <a:lnTo>
                    <a:pt x="10" y="52"/>
                  </a:lnTo>
                  <a:lnTo>
                    <a:pt x="15" y="52"/>
                  </a:lnTo>
                  <a:lnTo>
                    <a:pt x="20" y="52"/>
                  </a:lnTo>
                  <a:lnTo>
                    <a:pt x="26" y="51"/>
                  </a:lnTo>
                  <a:lnTo>
                    <a:pt x="33" y="51"/>
                  </a:lnTo>
                  <a:lnTo>
                    <a:pt x="41" y="50"/>
                  </a:lnTo>
                  <a:lnTo>
                    <a:pt x="46" y="49"/>
                  </a:lnTo>
                  <a:lnTo>
                    <a:pt x="50" y="49"/>
                  </a:lnTo>
                  <a:lnTo>
                    <a:pt x="56" y="47"/>
                  </a:lnTo>
                  <a:lnTo>
                    <a:pt x="63" y="46"/>
                  </a:lnTo>
                  <a:lnTo>
                    <a:pt x="69" y="45"/>
                  </a:lnTo>
                  <a:lnTo>
                    <a:pt x="77" y="44"/>
                  </a:lnTo>
                  <a:lnTo>
                    <a:pt x="85" y="43"/>
                  </a:lnTo>
                  <a:lnTo>
                    <a:pt x="93" y="41"/>
                  </a:lnTo>
                  <a:lnTo>
                    <a:pt x="102" y="39"/>
                  </a:lnTo>
                  <a:lnTo>
                    <a:pt x="111" y="37"/>
                  </a:lnTo>
                  <a:lnTo>
                    <a:pt x="121" y="35"/>
                  </a:lnTo>
                  <a:lnTo>
                    <a:pt x="132" y="33"/>
                  </a:lnTo>
                  <a:lnTo>
                    <a:pt x="143" y="30"/>
                  </a:lnTo>
                  <a:lnTo>
                    <a:pt x="156" y="28"/>
                  </a:lnTo>
                  <a:lnTo>
                    <a:pt x="168" y="26"/>
                  </a:lnTo>
                  <a:lnTo>
                    <a:pt x="181" y="22"/>
                  </a:lnTo>
                  <a:lnTo>
                    <a:pt x="194" y="20"/>
                  </a:lnTo>
                  <a:lnTo>
                    <a:pt x="206" y="18"/>
                  </a:lnTo>
                  <a:lnTo>
                    <a:pt x="218" y="15"/>
                  </a:lnTo>
                  <a:lnTo>
                    <a:pt x="228" y="13"/>
                  </a:lnTo>
                  <a:lnTo>
                    <a:pt x="238" y="11"/>
                  </a:lnTo>
                  <a:lnTo>
                    <a:pt x="247" y="10"/>
                  </a:lnTo>
                  <a:lnTo>
                    <a:pt x="255" y="7"/>
                  </a:lnTo>
                  <a:lnTo>
                    <a:pt x="264" y="6"/>
                  </a:lnTo>
                  <a:lnTo>
                    <a:pt x="270" y="5"/>
                  </a:lnTo>
                  <a:lnTo>
                    <a:pt x="276" y="4"/>
                  </a:lnTo>
                  <a:lnTo>
                    <a:pt x="282" y="3"/>
                  </a:lnTo>
                  <a:lnTo>
                    <a:pt x="286" y="2"/>
                  </a:lnTo>
                  <a:lnTo>
                    <a:pt x="291" y="2"/>
                  </a:lnTo>
                  <a:lnTo>
                    <a:pt x="294" y="0"/>
                  </a:lnTo>
                  <a:lnTo>
                    <a:pt x="297" y="0"/>
                  </a:lnTo>
                  <a:lnTo>
                    <a:pt x="299" y="0"/>
                  </a:lnTo>
                  <a:lnTo>
                    <a:pt x="305" y="0"/>
                  </a:lnTo>
                  <a:lnTo>
                    <a:pt x="309" y="3"/>
                  </a:lnTo>
                  <a:lnTo>
                    <a:pt x="315" y="5"/>
                  </a:lnTo>
                  <a:lnTo>
                    <a:pt x="321" y="8"/>
                  </a:lnTo>
                  <a:lnTo>
                    <a:pt x="323" y="11"/>
                  </a:lnTo>
                  <a:lnTo>
                    <a:pt x="325" y="13"/>
                  </a:lnTo>
                  <a:lnTo>
                    <a:pt x="328" y="14"/>
                  </a:lnTo>
                  <a:lnTo>
                    <a:pt x="329" y="16"/>
                  </a:lnTo>
                  <a:lnTo>
                    <a:pt x="330" y="19"/>
                  </a:lnTo>
                  <a:lnTo>
                    <a:pt x="331" y="21"/>
                  </a:lnTo>
                  <a:lnTo>
                    <a:pt x="331" y="23"/>
                  </a:lnTo>
                  <a:lnTo>
                    <a:pt x="331" y="24"/>
                  </a:lnTo>
                  <a:lnTo>
                    <a:pt x="331" y="24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16"/>
            <p:cNvSpPr/>
            <p:nvPr/>
          </p:nvSpPr>
          <p:spPr bwMode="auto">
            <a:xfrm>
              <a:off x="1922463" y="3276600"/>
              <a:ext cx="92075" cy="561975"/>
            </a:xfrm>
            <a:custGeom>
              <a:avLst/>
              <a:gdLst>
                <a:gd name="T0" fmla="*/ 2 w 58"/>
                <a:gd name="T1" fmla="*/ 3 h 354"/>
                <a:gd name="T2" fmla="*/ 8 w 58"/>
                <a:gd name="T3" fmla="*/ 0 h 354"/>
                <a:gd name="T4" fmla="*/ 15 w 58"/>
                <a:gd name="T5" fmla="*/ 0 h 354"/>
                <a:gd name="T6" fmla="*/ 24 w 58"/>
                <a:gd name="T7" fmla="*/ 2 h 354"/>
                <a:gd name="T8" fmla="*/ 33 w 58"/>
                <a:gd name="T9" fmla="*/ 4 h 354"/>
                <a:gd name="T10" fmla="*/ 42 w 58"/>
                <a:gd name="T11" fmla="*/ 8 h 354"/>
                <a:gd name="T12" fmla="*/ 48 w 58"/>
                <a:gd name="T13" fmla="*/ 12 h 354"/>
                <a:gd name="T14" fmla="*/ 54 w 58"/>
                <a:gd name="T15" fmla="*/ 16 h 354"/>
                <a:gd name="T16" fmla="*/ 56 w 58"/>
                <a:gd name="T17" fmla="*/ 20 h 354"/>
                <a:gd name="T18" fmla="*/ 57 w 58"/>
                <a:gd name="T19" fmla="*/ 23 h 354"/>
                <a:gd name="T20" fmla="*/ 57 w 58"/>
                <a:gd name="T21" fmla="*/ 29 h 354"/>
                <a:gd name="T22" fmla="*/ 58 w 58"/>
                <a:gd name="T23" fmla="*/ 37 h 354"/>
                <a:gd name="T24" fmla="*/ 58 w 58"/>
                <a:gd name="T25" fmla="*/ 46 h 354"/>
                <a:gd name="T26" fmla="*/ 57 w 58"/>
                <a:gd name="T27" fmla="*/ 58 h 354"/>
                <a:gd name="T28" fmla="*/ 57 w 58"/>
                <a:gd name="T29" fmla="*/ 72 h 354"/>
                <a:gd name="T30" fmla="*/ 56 w 58"/>
                <a:gd name="T31" fmla="*/ 86 h 354"/>
                <a:gd name="T32" fmla="*/ 56 w 58"/>
                <a:gd name="T33" fmla="*/ 104 h 354"/>
                <a:gd name="T34" fmla="*/ 55 w 58"/>
                <a:gd name="T35" fmla="*/ 125 h 354"/>
                <a:gd name="T36" fmla="*/ 54 w 58"/>
                <a:gd name="T37" fmla="*/ 151 h 354"/>
                <a:gd name="T38" fmla="*/ 53 w 58"/>
                <a:gd name="T39" fmla="*/ 179 h 354"/>
                <a:gd name="T40" fmla="*/ 52 w 58"/>
                <a:gd name="T41" fmla="*/ 211 h 354"/>
                <a:gd name="T42" fmla="*/ 52 w 58"/>
                <a:gd name="T43" fmla="*/ 248 h 354"/>
                <a:gd name="T44" fmla="*/ 50 w 58"/>
                <a:gd name="T45" fmla="*/ 287 h 354"/>
                <a:gd name="T46" fmla="*/ 50 w 58"/>
                <a:gd name="T47" fmla="*/ 331 h 354"/>
                <a:gd name="T48" fmla="*/ 23 w 58"/>
                <a:gd name="T49" fmla="*/ 354 h 354"/>
                <a:gd name="T50" fmla="*/ 23 w 58"/>
                <a:gd name="T51" fmla="*/ 315 h 354"/>
                <a:gd name="T52" fmla="*/ 23 w 58"/>
                <a:gd name="T53" fmla="*/ 278 h 354"/>
                <a:gd name="T54" fmla="*/ 23 w 58"/>
                <a:gd name="T55" fmla="*/ 244 h 354"/>
                <a:gd name="T56" fmla="*/ 22 w 58"/>
                <a:gd name="T57" fmla="*/ 211 h 354"/>
                <a:gd name="T58" fmla="*/ 22 w 58"/>
                <a:gd name="T59" fmla="*/ 183 h 354"/>
                <a:gd name="T60" fmla="*/ 21 w 58"/>
                <a:gd name="T61" fmla="*/ 155 h 354"/>
                <a:gd name="T62" fmla="*/ 21 w 58"/>
                <a:gd name="T63" fmla="*/ 131 h 354"/>
                <a:gd name="T64" fmla="*/ 19 w 58"/>
                <a:gd name="T65" fmla="*/ 109 h 354"/>
                <a:gd name="T66" fmla="*/ 18 w 58"/>
                <a:gd name="T67" fmla="*/ 89 h 354"/>
                <a:gd name="T68" fmla="*/ 17 w 58"/>
                <a:gd name="T69" fmla="*/ 73 h 354"/>
                <a:gd name="T70" fmla="*/ 16 w 58"/>
                <a:gd name="T71" fmla="*/ 58 h 354"/>
                <a:gd name="T72" fmla="*/ 15 w 58"/>
                <a:gd name="T73" fmla="*/ 45 h 354"/>
                <a:gd name="T74" fmla="*/ 14 w 58"/>
                <a:gd name="T75" fmla="*/ 36 h 354"/>
                <a:gd name="T76" fmla="*/ 13 w 58"/>
                <a:gd name="T77" fmla="*/ 28 h 354"/>
                <a:gd name="T78" fmla="*/ 11 w 58"/>
                <a:gd name="T79" fmla="*/ 23 h 354"/>
                <a:gd name="T80" fmla="*/ 9 w 58"/>
                <a:gd name="T81" fmla="*/ 21 h 354"/>
                <a:gd name="T82" fmla="*/ 5 w 58"/>
                <a:gd name="T83" fmla="*/ 18 h 354"/>
                <a:gd name="T84" fmla="*/ 1 w 58"/>
                <a:gd name="T85" fmla="*/ 13 h 354"/>
                <a:gd name="T86" fmla="*/ 0 w 58"/>
                <a:gd name="T87" fmla="*/ 8 h 354"/>
                <a:gd name="T88" fmla="*/ 1 w 58"/>
                <a:gd name="T89" fmla="*/ 5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8" h="354">
                  <a:moveTo>
                    <a:pt x="1" y="5"/>
                  </a:moveTo>
                  <a:lnTo>
                    <a:pt x="2" y="3"/>
                  </a:lnTo>
                  <a:lnTo>
                    <a:pt x="5" y="2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4" y="2"/>
                  </a:lnTo>
                  <a:lnTo>
                    <a:pt x="29" y="3"/>
                  </a:lnTo>
                  <a:lnTo>
                    <a:pt x="33" y="4"/>
                  </a:lnTo>
                  <a:lnTo>
                    <a:pt x="38" y="6"/>
                  </a:lnTo>
                  <a:lnTo>
                    <a:pt x="42" y="8"/>
                  </a:lnTo>
                  <a:lnTo>
                    <a:pt x="46" y="11"/>
                  </a:lnTo>
                  <a:lnTo>
                    <a:pt x="48" y="12"/>
                  </a:lnTo>
                  <a:lnTo>
                    <a:pt x="52" y="14"/>
                  </a:lnTo>
                  <a:lnTo>
                    <a:pt x="54" y="16"/>
                  </a:lnTo>
                  <a:lnTo>
                    <a:pt x="56" y="19"/>
                  </a:lnTo>
                  <a:lnTo>
                    <a:pt x="56" y="20"/>
                  </a:lnTo>
                  <a:lnTo>
                    <a:pt x="57" y="21"/>
                  </a:lnTo>
                  <a:lnTo>
                    <a:pt x="57" y="23"/>
                  </a:lnTo>
                  <a:lnTo>
                    <a:pt x="57" y="27"/>
                  </a:lnTo>
                  <a:lnTo>
                    <a:pt x="57" y="29"/>
                  </a:lnTo>
                  <a:lnTo>
                    <a:pt x="58" y="33"/>
                  </a:lnTo>
                  <a:lnTo>
                    <a:pt x="58" y="37"/>
                  </a:lnTo>
                  <a:lnTo>
                    <a:pt x="58" y="42"/>
                  </a:lnTo>
                  <a:lnTo>
                    <a:pt x="58" y="46"/>
                  </a:lnTo>
                  <a:lnTo>
                    <a:pt x="58" y="52"/>
                  </a:lnTo>
                  <a:lnTo>
                    <a:pt x="57" y="58"/>
                  </a:lnTo>
                  <a:lnTo>
                    <a:pt x="57" y="65"/>
                  </a:lnTo>
                  <a:lnTo>
                    <a:pt x="57" y="72"/>
                  </a:lnTo>
                  <a:lnTo>
                    <a:pt x="57" y="78"/>
                  </a:lnTo>
                  <a:lnTo>
                    <a:pt x="56" y="86"/>
                  </a:lnTo>
                  <a:lnTo>
                    <a:pt x="56" y="94"/>
                  </a:lnTo>
                  <a:lnTo>
                    <a:pt x="56" y="104"/>
                  </a:lnTo>
                  <a:lnTo>
                    <a:pt x="55" y="114"/>
                  </a:lnTo>
                  <a:lnTo>
                    <a:pt x="55" y="125"/>
                  </a:lnTo>
                  <a:lnTo>
                    <a:pt x="54" y="137"/>
                  </a:lnTo>
                  <a:lnTo>
                    <a:pt x="54" y="151"/>
                  </a:lnTo>
                  <a:lnTo>
                    <a:pt x="53" y="164"/>
                  </a:lnTo>
                  <a:lnTo>
                    <a:pt x="53" y="179"/>
                  </a:lnTo>
                  <a:lnTo>
                    <a:pt x="53" y="194"/>
                  </a:lnTo>
                  <a:lnTo>
                    <a:pt x="52" y="211"/>
                  </a:lnTo>
                  <a:lnTo>
                    <a:pt x="52" y="229"/>
                  </a:lnTo>
                  <a:lnTo>
                    <a:pt x="52" y="248"/>
                  </a:lnTo>
                  <a:lnTo>
                    <a:pt x="52" y="267"/>
                  </a:lnTo>
                  <a:lnTo>
                    <a:pt x="50" y="287"/>
                  </a:lnTo>
                  <a:lnTo>
                    <a:pt x="50" y="309"/>
                  </a:lnTo>
                  <a:lnTo>
                    <a:pt x="50" y="331"/>
                  </a:lnTo>
                  <a:lnTo>
                    <a:pt x="50" y="354"/>
                  </a:lnTo>
                  <a:lnTo>
                    <a:pt x="23" y="354"/>
                  </a:lnTo>
                  <a:lnTo>
                    <a:pt x="23" y="334"/>
                  </a:lnTo>
                  <a:lnTo>
                    <a:pt x="23" y="315"/>
                  </a:lnTo>
                  <a:lnTo>
                    <a:pt x="23" y="296"/>
                  </a:lnTo>
                  <a:lnTo>
                    <a:pt x="23" y="278"/>
                  </a:lnTo>
                  <a:lnTo>
                    <a:pt x="23" y="261"/>
                  </a:lnTo>
                  <a:lnTo>
                    <a:pt x="23" y="244"/>
                  </a:lnTo>
                  <a:lnTo>
                    <a:pt x="23" y="228"/>
                  </a:lnTo>
                  <a:lnTo>
                    <a:pt x="22" y="211"/>
                  </a:lnTo>
                  <a:lnTo>
                    <a:pt x="22" y="197"/>
                  </a:lnTo>
                  <a:lnTo>
                    <a:pt x="22" y="183"/>
                  </a:lnTo>
                  <a:lnTo>
                    <a:pt x="22" y="169"/>
                  </a:lnTo>
                  <a:lnTo>
                    <a:pt x="21" y="155"/>
                  </a:lnTo>
                  <a:lnTo>
                    <a:pt x="21" y="143"/>
                  </a:lnTo>
                  <a:lnTo>
                    <a:pt x="21" y="131"/>
                  </a:lnTo>
                  <a:lnTo>
                    <a:pt x="19" y="120"/>
                  </a:lnTo>
                  <a:lnTo>
                    <a:pt x="19" y="109"/>
                  </a:lnTo>
                  <a:lnTo>
                    <a:pt x="19" y="99"/>
                  </a:lnTo>
                  <a:lnTo>
                    <a:pt x="18" y="89"/>
                  </a:lnTo>
                  <a:lnTo>
                    <a:pt x="18" y="81"/>
                  </a:lnTo>
                  <a:lnTo>
                    <a:pt x="17" y="73"/>
                  </a:lnTo>
                  <a:lnTo>
                    <a:pt x="17" y="65"/>
                  </a:lnTo>
                  <a:lnTo>
                    <a:pt x="16" y="58"/>
                  </a:lnTo>
                  <a:lnTo>
                    <a:pt x="16" y="51"/>
                  </a:lnTo>
                  <a:lnTo>
                    <a:pt x="15" y="45"/>
                  </a:lnTo>
                  <a:lnTo>
                    <a:pt x="15" y="41"/>
                  </a:lnTo>
                  <a:lnTo>
                    <a:pt x="14" y="36"/>
                  </a:lnTo>
                  <a:lnTo>
                    <a:pt x="14" y="31"/>
                  </a:lnTo>
                  <a:lnTo>
                    <a:pt x="13" y="28"/>
                  </a:lnTo>
                  <a:lnTo>
                    <a:pt x="11" y="26"/>
                  </a:lnTo>
                  <a:lnTo>
                    <a:pt x="11" y="23"/>
                  </a:lnTo>
                  <a:lnTo>
                    <a:pt x="10" y="22"/>
                  </a:lnTo>
                  <a:lnTo>
                    <a:pt x="9" y="21"/>
                  </a:lnTo>
                  <a:lnTo>
                    <a:pt x="7" y="19"/>
                  </a:lnTo>
                  <a:lnTo>
                    <a:pt x="5" y="18"/>
                  </a:lnTo>
                  <a:lnTo>
                    <a:pt x="2" y="15"/>
                  </a:lnTo>
                  <a:lnTo>
                    <a:pt x="1" y="13"/>
                  </a:lnTo>
                  <a:lnTo>
                    <a:pt x="1" y="11"/>
                  </a:lnTo>
                  <a:lnTo>
                    <a:pt x="0" y="8"/>
                  </a:lnTo>
                  <a:lnTo>
                    <a:pt x="1" y="7"/>
                  </a:lnTo>
                  <a:lnTo>
                    <a:pt x="1" y="5"/>
                  </a:lnTo>
                  <a:lnTo>
                    <a:pt x="1" y="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17"/>
            <p:cNvSpPr/>
            <p:nvPr/>
          </p:nvSpPr>
          <p:spPr bwMode="auto">
            <a:xfrm>
              <a:off x="2163763" y="3186113"/>
              <a:ext cx="100013" cy="630237"/>
            </a:xfrm>
            <a:custGeom>
              <a:avLst/>
              <a:gdLst>
                <a:gd name="T0" fmla="*/ 57 w 63"/>
                <a:gd name="T1" fmla="*/ 46 h 397"/>
                <a:gd name="T2" fmla="*/ 57 w 63"/>
                <a:gd name="T3" fmla="*/ 51 h 397"/>
                <a:gd name="T4" fmla="*/ 55 w 63"/>
                <a:gd name="T5" fmla="*/ 56 h 397"/>
                <a:gd name="T6" fmla="*/ 55 w 63"/>
                <a:gd name="T7" fmla="*/ 65 h 397"/>
                <a:gd name="T8" fmla="*/ 54 w 63"/>
                <a:gd name="T9" fmla="*/ 77 h 397"/>
                <a:gd name="T10" fmla="*/ 53 w 63"/>
                <a:gd name="T11" fmla="*/ 91 h 397"/>
                <a:gd name="T12" fmla="*/ 52 w 63"/>
                <a:gd name="T13" fmla="*/ 108 h 397"/>
                <a:gd name="T14" fmla="*/ 52 w 63"/>
                <a:gd name="T15" fmla="*/ 127 h 397"/>
                <a:gd name="T16" fmla="*/ 51 w 63"/>
                <a:gd name="T17" fmla="*/ 149 h 397"/>
                <a:gd name="T18" fmla="*/ 50 w 63"/>
                <a:gd name="T19" fmla="*/ 173 h 397"/>
                <a:gd name="T20" fmla="*/ 49 w 63"/>
                <a:gd name="T21" fmla="*/ 201 h 397"/>
                <a:gd name="T22" fmla="*/ 47 w 63"/>
                <a:gd name="T23" fmla="*/ 231 h 397"/>
                <a:gd name="T24" fmla="*/ 46 w 63"/>
                <a:gd name="T25" fmla="*/ 263 h 397"/>
                <a:gd name="T26" fmla="*/ 44 w 63"/>
                <a:gd name="T27" fmla="*/ 298 h 397"/>
                <a:gd name="T28" fmla="*/ 43 w 63"/>
                <a:gd name="T29" fmla="*/ 336 h 397"/>
                <a:gd name="T30" fmla="*/ 42 w 63"/>
                <a:gd name="T31" fmla="*/ 376 h 397"/>
                <a:gd name="T32" fmla="*/ 11 w 63"/>
                <a:gd name="T33" fmla="*/ 397 h 397"/>
                <a:gd name="T34" fmla="*/ 11 w 63"/>
                <a:gd name="T35" fmla="*/ 391 h 397"/>
                <a:gd name="T36" fmla="*/ 11 w 63"/>
                <a:gd name="T37" fmla="*/ 381 h 397"/>
                <a:gd name="T38" fmla="*/ 12 w 63"/>
                <a:gd name="T39" fmla="*/ 374 h 397"/>
                <a:gd name="T40" fmla="*/ 12 w 63"/>
                <a:gd name="T41" fmla="*/ 366 h 397"/>
                <a:gd name="T42" fmla="*/ 13 w 63"/>
                <a:gd name="T43" fmla="*/ 356 h 397"/>
                <a:gd name="T44" fmla="*/ 13 w 63"/>
                <a:gd name="T45" fmla="*/ 345 h 397"/>
                <a:gd name="T46" fmla="*/ 14 w 63"/>
                <a:gd name="T47" fmla="*/ 333 h 397"/>
                <a:gd name="T48" fmla="*/ 15 w 63"/>
                <a:gd name="T49" fmla="*/ 318 h 397"/>
                <a:gd name="T50" fmla="*/ 15 w 63"/>
                <a:gd name="T51" fmla="*/ 299 h 397"/>
                <a:gd name="T52" fmla="*/ 16 w 63"/>
                <a:gd name="T53" fmla="*/ 279 h 397"/>
                <a:gd name="T54" fmla="*/ 16 w 63"/>
                <a:gd name="T55" fmla="*/ 256 h 397"/>
                <a:gd name="T56" fmla="*/ 18 w 63"/>
                <a:gd name="T57" fmla="*/ 229 h 397"/>
                <a:gd name="T58" fmla="*/ 18 w 63"/>
                <a:gd name="T59" fmla="*/ 201 h 397"/>
                <a:gd name="T60" fmla="*/ 19 w 63"/>
                <a:gd name="T61" fmla="*/ 169 h 397"/>
                <a:gd name="T62" fmla="*/ 19 w 63"/>
                <a:gd name="T63" fmla="*/ 137 h 397"/>
                <a:gd name="T64" fmla="*/ 19 w 63"/>
                <a:gd name="T65" fmla="*/ 108 h 397"/>
                <a:gd name="T66" fmla="*/ 18 w 63"/>
                <a:gd name="T67" fmla="*/ 84 h 397"/>
                <a:gd name="T68" fmla="*/ 16 w 63"/>
                <a:gd name="T69" fmla="*/ 64 h 397"/>
                <a:gd name="T70" fmla="*/ 15 w 63"/>
                <a:gd name="T71" fmla="*/ 47 h 397"/>
                <a:gd name="T72" fmla="*/ 13 w 63"/>
                <a:gd name="T73" fmla="*/ 35 h 397"/>
                <a:gd name="T74" fmla="*/ 11 w 63"/>
                <a:gd name="T75" fmla="*/ 26 h 397"/>
                <a:gd name="T76" fmla="*/ 8 w 63"/>
                <a:gd name="T77" fmla="*/ 21 h 397"/>
                <a:gd name="T78" fmla="*/ 4 w 63"/>
                <a:gd name="T79" fmla="*/ 15 h 397"/>
                <a:gd name="T80" fmla="*/ 2 w 63"/>
                <a:gd name="T81" fmla="*/ 9 h 397"/>
                <a:gd name="T82" fmla="*/ 2 w 63"/>
                <a:gd name="T83" fmla="*/ 5 h 397"/>
                <a:gd name="T84" fmla="*/ 3 w 63"/>
                <a:gd name="T85" fmla="*/ 2 h 397"/>
                <a:gd name="T86" fmla="*/ 6 w 63"/>
                <a:gd name="T87" fmla="*/ 0 h 397"/>
                <a:gd name="T88" fmla="*/ 13 w 63"/>
                <a:gd name="T89" fmla="*/ 0 h 397"/>
                <a:gd name="T90" fmla="*/ 22 w 63"/>
                <a:gd name="T91" fmla="*/ 2 h 397"/>
                <a:gd name="T92" fmla="*/ 36 w 63"/>
                <a:gd name="T93" fmla="*/ 7 h 397"/>
                <a:gd name="T94" fmla="*/ 46 w 63"/>
                <a:gd name="T95" fmla="*/ 13 h 397"/>
                <a:gd name="T96" fmla="*/ 54 w 63"/>
                <a:gd name="T97" fmla="*/ 18 h 397"/>
                <a:gd name="T98" fmla="*/ 60 w 63"/>
                <a:gd name="T99" fmla="*/ 22 h 397"/>
                <a:gd name="T100" fmla="*/ 62 w 63"/>
                <a:gd name="T101" fmla="*/ 26 h 397"/>
                <a:gd name="T102" fmla="*/ 63 w 63"/>
                <a:gd name="T103" fmla="*/ 31 h 397"/>
                <a:gd name="T104" fmla="*/ 63 w 63"/>
                <a:gd name="T105" fmla="*/ 35 h 397"/>
                <a:gd name="T106" fmla="*/ 61 w 63"/>
                <a:gd name="T107" fmla="*/ 40 h 397"/>
                <a:gd name="T108" fmla="*/ 58 w 63"/>
                <a:gd name="T109" fmla="*/ 46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3" h="397">
                  <a:moveTo>
                    <a:pt x="58" y="46"/>
                  </a:moveTo>
                  <a:lnTo>
                    <a:pt x="57" y="46"/>
                  </a:lnTo>
                  <a:lnTo>
                    <a:pt x="57" y="48"/>
                  </a:lnTo>
                  <a:lnTo>
                    <a:pt x="57" y="51"/>
                  </a:lnTo>
                  <a:lnTo>
                    <a:pt x="57" y="53"/>
                  </a:lnTo>
                  <a:lnTo>
                    <a:pt x="55" y="56"/>
                  </a:lnTo>
                  <a:lnTo>
                    <a:pt x="55" y="61"/>
                  </a:lnTo>
                  <a:lnTo>
                    <a:pt x="55" y="65"/>
                  </a:lnTo>
                  <a:lnTo>
                    <a:pt x="54" y="70"/>
                  </a:lnTo>
                  <a:lnTo>
                    <a:pt x="54" y="77"/>
                  </a:lnTo>
                  <a:lnTo>
                    <a:pt x="54" y="84"/>
                  </a:lnTo>
                  <a:lnTo>
                    <a:pt x="53" y="91"/>
                  </a:lnTo>
                  <a:lnTo>
                    <a:pt x="53" y="99"/>
                  </a:lnTo>
                  <a:lnTo>
                    <a:pt x="52" y="108"/>
                  </a:lnTo>
                  <a:lnTo>
                    <a:pt x="52" y="117"/>
                  </a:lnTo>
                  <a:lnTo>
                    <a:pt x="52" y="127"/>
                  </a:lnTo>
                  <a:lnTo>
                    <a:pt x="51" y="138"/>
                  </a:lnTo>
                  <a:lnTo>
                    <a:pt x="51" y="149"/>
                  </a:lnTo>
                  <a:lnTo>
                    <a:pt x="50" y="161"/>
                  </a:lnTo>
                  <a:lnTo>
                    <a:pt x="50" y="173"/>
                  </a:lnTo>
                  <a:lnTo>
                    <a:pt x="49" y="187"/>
                  </a:lnTo>
                  <a:lnTo>
                    <a:pt x="49" y="201"/>
                  </a:lnTo>
                  <a:lnTo>
                    <a:pt x="47" y="216"/>
                  </a:lnTo>
                  <a:lnTo>
                    <a:pt x="47" y="231"/>
                  </a:lnTo>
                  <a:lnTo>
                    <a:pt x="46" y="247"/>
                  </a:lnTo>
                  <a:lnTo>
                    <a:pt x="46" y="263"/>
                  </a:lnTo>
                  <a:lnTo>
                    <a:pt x="45" y="280"/>
                  </a:lnTo>
                  <a:lnTo>
                    <a:pt x="44" y="298"/>
                  </a:lnTo>
                  <a:lnTo>
                    <a:pt x="44" y="317"/>
                  </a:lnTo>
                  <a:lnTo>
                    <a:pt x="43" y="336"/>
                  </a:lnTo>
                  <a:lnTo>
                    <a:pt x="43" y="356"/>
                  </a:lnTo>
                  <a:lnTo>
                    <a:pt x="42" y="376"/>
                  </a:lnTo>
                  <a:lnTo>
                    <a:pt x="41" y="397"/>
                  </a:lnTo>
                  <a:lnTo>
                    <a:pt x="11" y="397"/>
                  </a:lnTo>
                  <a:lnTo>
                    <a:pt x="11" y="395"/>
                  </a:lnTo>
                  <a:lnTo>
                    <a:pt x="11" y="391"/>
                  </a:lnTo>
                  <a:lnTo>
                    <a:pt x="11" y="387"/>
                  </a:lnTo>
                  <a:lnTo>
                    <a:pt x="11" y="381"/>
                  </a:lnTo>
                  <a:lnTo>
                    <a:pt x="11" y="377"/>
                  </a:lnTo>
                  <a:lnTo>
                    <a:pt x="12" y="374"/>
                  </a:lnTo>
                  <a:lnTo>
                    <a:pt x="12" y="369"/>
                  </a:lnTo>
                  <a:lnTo>
                    <a:pt x="12" y="366"/>
                  </a:lnTo>
                  <a:lnTo>
                    <a:pt x="12" y="361"/>
                  </a:lnTo>
                  <a:lnTo>
                    <a:pt x="13" y="356"/>
                  </a:lnTo>
                  <a:lnTo>
                    <a:pt x="13" y="351"/>
                  </a:lnTo>
                  <a:lnTo>
                    <a:pt x="13" y="345"/>
                  </a:lnTo>
                  <a:lnTo>
                    <a:pt x="14" y="340"/>
                  </a:lnTo>
                  <a:lnTo>
                    <a:pt x="14" y="333"/>
                  </a:lnTo>
                  <a:lnTo>
                    <a:pt x="15" y="326"/>
                  </a:lnTo>
                  <a:lnTo>
                    <a:pt x="15" y="318"/>
                  </a:lnTo>
                  <a:lnTo>
                    <a:pt x="15" y="310"/>
                  </a:lnTo>
                  <a:lnTo>
                    <a:pt x="15" y="299"/>
                  </a:lnTo>
                  <a:lnTo>
                    <a:pt x="16" y="290"/>
                  </a:lnTo>
                  <a:lnTo>
                    <a:pt x="16" y="279"/>
                  </a:lnTo>
                  <a:lnTo>
                    <a:pt x="16" y="268"/>
                  </a:lnTo>
                  <a:lnTo>
                    <a:pt x="16" y="256"/>
                  </a:lnTo>
                  <a:lnTo>
                    <a:pt x="18" y="243"/>
                  </a:lnTo>
                  <a:lnTo>
                    <a:pt x="18" y="229"/>
                  </a:lnTo>
                  <a:lnTo>
                    <a:pt x="18" y="216"/>
                  </a:lnTo>
                  <a:lnTo>
                    <a:pt x="18" y="201"/>
                  </a:lnTo>
                  <a:lnTo>
                    <a:pt x="19" y="185"/>
                  </a:lnTo>
                  <a:lnTo>
                    <a:pt x="19" y="169"/>
                  </a:lnTo>
                  <a:lnTo>
                    <a:pt x="19" y="151"/>
                  </a:lnTo>
                  <a:lnTo>
                    <a:pt x="19" y="137"/>
                  </a:lnTo>
                  <a:lnTo>
                    <a:pt x="19" y="122"/>
                  </a:lnTo>
                  <a:lnTo>
                    <a:pt x="19" y="108"/>
                  </a:lnTo>
                  <a:lnTo>
                    <a:pt x="18" y="96"/>
                  </a:lnTo>
                  <a:lnTo>
                    <a:pt x="18" y="84"/>
                  </a:lnTo>
                  <a:lnTo>
                    <a:pt x="18" y="73"/>
                  </a:lnTo>
                  <a:lnTo>
                    <a:pt x="16" y="64"/>
                  </a:lnTo>
                  <a:lnTo>
                    <a:pt x="15" y="55"/>
                  </a:lnTo>
                  <a:lnTo>
                    <a:pt x="15" y="47"/>
                  </a:lnTo>
                  <a:lnTo>
                    <a:pt x="14" y="40"/>
                  </a:lnTo>
                  <a:lnTo>
                    <a:pt x="13" y="35"/>
                  </a:lnTo>
                  <a:lnTo>
                    <a:pt x="12" y="30"/>
                  </a:lnTo>
                  <a:lnTo>
                    <a:pt x="11" y="26"/>
                  </a:lnTo>
                  <a:lnTo>
                    <a:pt x="10" y="23"/>
                  </a:lnTo>
                  <a:lnTo>
                    <a:pt x="8" y="21"/>
                  </a:lnTo>
                  <a:lnTo>
                    <a:pt x="5" y="18"/>
                  </a:lnTo>
                  <a:lnTo>
                    <a:pt x="4" y="15"/>
                  </a:lnTo>
                  <a:lnTo>
                    <a:pt x="2" y="12"/>
                  </a:lnTo>
                  <a:lnTo>
                    <a:pt x="2" y="9"/>
                  </a:lnTo>
                  <a:lnTo>
                    <a:pt x="0" y="7"/>
                  </a:lnTo>
                  <a:lnTo>
                    <a:pt x="2" y="5"/>
                  </a:lnTo>
                  <a:lnTo>
                    <a:pt x="2" y="4"/>
                  </a:lnTo>
                  <a:lnTo>
                    <a:pt x="3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8" y="1"/>
                  </a:lnTo>
                  <a:lnTo>
                    <a:pt x="22" y="2"/>
                  </a:lnTo>
                  <a:lnTo>
                    <a:pt x="29" y="5"/>
                  </a:lnTo>
                  <a:lnTo>
                    <a:pt x="36" y="7"/>
                  </a:lnTo>
                  <a:lnTo>
                    <a:pt x="42" y="10"/>
                  </a:lnTo>
                  <a:lnTo>
                    <a:pt x="46" y="13"/>
                  </a:lnTo>
                  <a:lnTo>
                    <a:pt x="51" y="16"/>
                  </a:lnTo>
                  <a:lnTo>
                    <a:pt x="54" y="18"/>
                  </a:lnTo>
                  <a:lnTo>
                    <a:pt x="58" y="21"/>
                  </a:lnTo>
                  <a:lnTo>
                    <a:pt x="60" y="22"/>
                  </a:lnTo>
                  <a:lnTo>
                    <a:pt x="61" y="24"/>
                  </a:lnTo>
                  <a:lnTo>
                    <a:pt x="62" y="26"/>
                  </a:lnTo>
                  <a:lnTo>
                    <a:pt x="63" y="29"/>
                  </a:lnTo>
                  <a:lnTo>
                    <a:pt x="63" y="31"/>
                  </a:lnTo>
                  <a:lnTo>
                    <a:pt x="63" y="32"/>
                  </a:lnTo>
                  <a:lnTo>
                    <a:pt x="63" y="35"/>
                  </a:lnTo>
                  <a:lnTo>
                    <a:pt x="62" y="37"/>
                  </a:lnTo>
                  <a:lnTo>
                    <a:pt x="61" y="40"/>
                  </a:lnTo>
                  <a:lnTo>
                    <a:pt x="59" y="43"/>
                  </a:lnTo>
                  <a:lnTo>
                    <a:pt x="58" y="46"/>
                  </a:lnTo>
                  <a:lnTo>
                    <a:pt x="58" y="4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18"/>
            <p:cNvSpPr/>
            <p:nvPr/>
          </p:nvSpPr>
          <p:spPr bwMode="auto">
            <a:xfrm>
              <a:off x="1976438" y="3557588"/>
              <a:ext cx="160338" cy="50800"/>
            </a:xfrm>
            <a:custGeom>
              <a:avLst/>
              <a:gdLst>
                <a:gd name="T0" fmla="*/ 71 w 101"/>
                <a:gd name="T1" fmla="*/ 26 h 32"/>
                <a:gd name="T2" fmla="*/ 65 w 101"/>
                <a:gd name="T3" fmla="*/ 28 h 32"/>
                <a:gd name="T4" fmla="*/ 57 w 101"/>
                <a:gd name="T5" fmla="*/ 29 h 32"/>
                <a:gd name="T6" fmla="*/ 48 w 101"/>
                <a:gd name="T7" fmla="*/ 30 h 32"/>
                <a:gd name="T8" fmla="*/ 39 w 101"/>
                <a:gd name="T9" fmla="*/ 31 h 32"/>
                <a:gd name="T10" fmla="*/ 31 w 101"/>
                <a:gd name="T11" fmla="*/ 31 h 32"/>
                <a:gd name="T12" fmla="*/ 21 w 101"/>
                <a:gd name="T13" fmla="*/ 32 h 32"/>
                <a:gd name="T14" fmla="*/ 11 w 101"/>
                <a:gd name="T15" fmla="*/ 32 h 32"/>
                <a:gd name="T16" fmla="*/ 0 w 101"/>
                <a:gd name="T17" fmla="*/ 32 h 32"/>
                <a:gd name="T18" fmla="*/ 0 w 101"/>
                <a:gd name="T19" fmla="*/ 14 h 32"/>
                <a:gd name="T20" fmla="*/ 11 w 101"/>
                <a:gd name="T21" fmla="*/ 12 h 32"/>
                <a:gd name="T22" fmla="*/ 22 w 101"/>
                <a:gd name="T23" fmla="*/ 9 h 32"/>
                <a:gd name="T24" fmla="*/ 34 w 101"/>
                <a:gd name="T25" fmla="*/ 7 h 32"/>
                <a:gd name="T26" fmla="*/ 44 w 101"/>
                <a:gd name="T27" fmla="*/ 5 h 32"/>
                <a:gd name="T28" fmla="*/ 48 w 101"/>
                <a:gd name="T29" fmla="*/ 5 h 32"/>
                <a:gd name="T30" fmla="*/ 54 w 101"/>
                <a:gd name="T31" fmla="*/ 3 h 32"/>
                <a:gd name="T32" fmla="*/ 58 w 101"/>
                <a:gd name="T33" fmla="*/ 2 h 32"/>
                <a:gd name="T34" fmla="*/ 62 w 101"/>
                <a:gd name="T35" fmla="*/ 1 h 32"/>
                <a:gd name="T36" fmla="*/ 66 w 101"/>
                <a:gd name="T37" fmla="*/ 1 h 32"/>
                <a:gd name="T38" fmla="*/ 69 w 101"/>
                <a:gd name="T39" fmla="*/ 0 h 32"/>
                <a:gd name="T40" fmla="*/ 71 w 101"/>
                <a:gd name="T41" fmla="*/ 0 h 32"/>
                <a:gd name="T42" fmla="*/ 74 w 101"/>
                <a:gd name="T43" fmla="*/ 0 h 32"/>
                <a:gd name="T44" fmla="*/ 77 w 101"/>
                <a:gd name="T45" fmla="*/ 0 h 32"/>
                <a:gd name="T46" fmla="*/ 81 w 101"/>
                <a:gd name="T47" fmla="*/ 1 h 32"/>
                <a:gd name="T48" fmla="*/ 85 w 101"/>
                <a:gd name="T49" fmla="*/ 3 h 32"/>
                <a:gd name="T50" fmla="*/ 91 w 101"/>
                <a:gd name="T51" fmla="*/ 5 h 32"/>
                <a:gd name="T52" fmla="*/ 93 w 101"/>
                <a:gd name="T53" fmla="*/ 6 h 32"/>
                <a:gd name="T54" fmla="*/ 96 w 101"/>
                <a:gd name="T55" fmla="*/ 7 h 32"/>
                <a:gd name="T56" fmla="*/ 98 w 101"/>
                <a:gd name="T57" fmla="*/ 8 h 32"/>
                <a:gd name="T58" fmla="*/ 99 w 101"/>
                <a:gd name="T59" fmla="*/ 9 h 32"/>
                <a:gd name="T60" fmla="*/ 100 w 101"/>
                <a:gd name="T61" fmla="*/ 10 h 32"/>
                <a:gd name="T62" fmla="*/ 101 w 101"/>
                <a:gd name="T63" fmla="*/ 12 h 32"/>
                <a:gd name="T64" fmla="*/ 101 w 101"/>
                <a:gd name="T65" fmla="*/ 13 h 32"/>
                <a:gd name="T66" fmla="*/ 101 w 101"/>
                <a:gd name="T67" fmla="*/ 14 h 32"/>
                <a:gd name="T68" fmla="*/ 101 w 101"/>
                <a:gd name="T69" fmla="*/ 15 h 32"/>
                <a:gd name="T70" fmla="*/ 99 w 101"/>
                <a:gd name="T71" fmla="*/ 16 h 32"/>
                <a:gd name="T72" fmla="*/ 97 w 101"/>
                <a:gd name="T73" fmla="*/ 17 h 32"/>
                <a:gd name="T74" fmla="*/ 93 w 101"/>
                <a:gd name="T75" fmla="*/ 20 h 32"/>
                <a:gd name="T76" fmla="*/ 90 w 101"/>
                <a:gd name="T77" fmla="*/ 21 h 32"/>
                <a:gd name="T78" fmla="*/ 84 w 101"/>
                <a:gd name="T79" fmla="*/ 23 h 32"/>
                <a:gd name="T80" fmla="*/ 78 w 101"/>
                <a:gd name="T81" fmla="*/ 25 h 32"/>
                <a:gd name="T82" fmla="*/ 71 w 101"/>
                <a:gd name="T83" fmla="*/ 26 h 32"/>
                <a:gd name="T84" fmla="*/ 71 w 101"/>
                <a:gd name="T85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1" h="32">
                  <a:moveTo>
                    <a:pt x="71" y="26"/>
                  </a:moveTo>
                  <a:lnTo>
                    <a:pt x="65" y="28"/>
                  </a:lnTo>
                  <a:lnTo>
                    <a:pt x="57" y="29"/>
                  </a:lnTo>
                  <a:lnTo>
                    <a:pt x="48" y="30"/>
                  </a:lnTo>
                  <a:lnTo>
                    <a:pt x="39" y="31"/>
                  </a:lnTo>
                  <a:lnTo>
                    <a:pt x="31" y="31"/>
                  </a:lnTo>
                  <a:lnTo>
                    <a:pt x="21" y="32"/>
                  </a:lnTo>
                  <a:lnTo>
                    <a:pt x="11" y="32"/>
                  </a:lnTo>
                  <a:lnTo>
                    <a:pt x="0" y="32"/>
                  </a:lnTo>
                  <a:lnTo>
                    <a:pt x="0" y="14"/>
                  </a:lnTo>
                  <a:lnTo>
                    <a:pt x="11" y="12"/>
                  </a:lnTo>
                  <a:lnTo>
                    <a:pt x="22" y="9"/>
                  </a:lnTo>
                  <a:lnTo>
                    <a:pt x="34" y="7"/>
                  </a:lnTo>
                  <a:lnTo>
                    <a:pt x="44" y="5"/>
                  </a:lnTo>
                  <a:lnTo>
                    <a:pt x="48" y="5"/>
                  </a:lnTo>
                  <a:lnTo>
                    <a:pt x="54" y="3"/>
                  </a:lnTo>
                  <a:lnTo>
                    <a:pt x="58" y="2"/>
                  </a:lnTo>
                  <a:lnTo>
                    <a:pt x="62" y="1"/>
                  </a:lnTo>
                  <a:lnTo>
                    <a:pt x="66" y="1"/>
                  </a:lnTo>
                  <a:lnTo>
                    <a:pt x="69" y="0"/>
                  </a:lnTo>
                  <a:lnTo>
                    <a:pt x="71" y="0"/>
                  </a:lnTo>
                  <a:lnTo>
                    <a:pt x="74" y="0"/>
                  </a:lnTo>
                  <a:lnTo>
                    <a:pt x="77" y="0"/>
                  </a:lnTo>
                  <a:lnTo>
                    <a:pt x="81" y="1"/>
                  </a:lnTo>
                  <a:lnTo>
                    <a:pt x="85" y="3"/>
                  </a:lnTo>
                  <a:lnTo>
                    <a:pt x="91" y="5"/>
                  </a:lnTo>
                  <a:lnTo>
                    <a:pt x="93" y="6"/>
                  </a:lnTo>
                  <a:lnTo>
                    <a:pt x="96" y="7"/>
                  </a:lnTo>
                  <a:lnTo>
                    <a:pt x="98" y="8"/>
                  </a:lnTo>
                  <a:lnTo>
                    <a:pt x="99" y="9"/>
                  </a:lnTo>
                  <a:lnTo>
                    <a:pt x="100" y="10"/>
                  </a:lnTo>
                  <a:lnTo>
                    <a:pt x="101" y="12"/>
                  </a:lnTo>
                  <a:lnTo>
                    <a:pt x="101" y="13"/>
                  </a:lnTo>
                  <a:lnTo>
                    <a:pt x="101" y="14"/>
                  </a:lnTo>
                  <a:lnTo>
                    <a:pt x="101" y="15"/>
                  </a:lnTo>
                  <a:lnTo>
                    <a:pt x="99" y="16"/>
                  </a:lnTo>
                  <a:lnTo>
                    <a:pt x="97" y="17"/>
                  </a:lnTo>
                  <a:lnTo>
                    <a:pt x="93" y="20"/>
                  </a:lnTo>
                  <a:lnTo>
                    <a:pt x="90" y="21"/>
                  </a:lnTo>
                  <a:lnTo>
                    <a:pt x="84" y="23"/>
                  </a:lnTo>
                  <a:lnTo>
                    <a:pt x="78" y="25"/>
                  </a:lnTo>
                  <a:lnTo>
                    <a:pt x="71" y="26"/>
                  </a:lnTo>
                  <a:lnTo>
                    <a:pt x="71" y="2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119"/>
            <p:cNvSpPr/>
            <p:nvPr/>
          </p:nvSpPr>
          <p:spPr bwMode="auto">
            <a:xfrm>
              <a:off x="1985963" y="3686175"/>
              <a:ext cx="157163" cy="53975"/>
            </a:xfrm>
            <a:custGeom>
              <a:avLst/>
              <a:gdLst>
                <a:gd name="T0" fmla="*/ 0 w 99"/>
                <a:gd name="T1" fmla="*/ 9 h 34"/>
                <a:gd name="T2" fmla="*/ 7 w 99"/>
                <a:gd name="T3" fmla="*/ 9 h 34"/>
                <a:gd name="T4" fmla="*/ 15 w 99"/>
                <a:gd name="T5" fmla="*/ 9 h 34"/>
                <a:gd name="T6" fmla="*/ 21 w 99"/>
                <a:gd name="T7" fmla="*/ 7 h 34"/>
                <a:gd name="T8" fmla="*/ 26 w 99"/>
                <a:gd name="T9" fmla="*/ 7 h 34"/>
                <a:gd name="T10" fmla="*/ 32 w 99"/>
                <a:gd name="T11" fmla="*/ 6 h 34"/>
                <a:gd name="T12" fmla="*/ 37 w 99"/>
                <a:gd name="T13" fmla="*/ 5 h 34"/>
                <a:gd name="T14" fmla="*/ 40 w 99"/>
                <a:gd name="T15" fmla="*/ 4 h 34"/>
                <a:gd name="T16" fmla="*/ 44 w 99"/>
                <a:gd name="T17" fmla="*/ 3 h 34"/>
                <a:gd name="T18" fmla="*/ 51 w 99"/>
                <a:gd name="T19" fmla="*/ 2 h 34"/>
                <a:gd name="T20" fmla="*/ 57 w 99"/>
                <a:gd name="T21" fmla="*/ 0 h 34"/>
                <a:gd name="T22" fmla="*/ 67 w 99"/>
                <a:gd name="T23" fmla="*/ 0 h 34"/>
                <a:gd name="T24" fmla="*/ 76 w 99"/>
                <a:gd name="T25" fmla="*/ 0 h 34"/>
                <a:gd name="T26" fmla="*/ 81 w 99"/>
                <a:gd name="T27" fmla="*/ 0 h 34"/>
                <a:gd name="T28" fmla="*/ 85 w 99"/>
                <a:gd name="T29" fmla="*/ 0 h 34"/>
                <a:gd name="T30" fmla="*/ 90 w 99"/>
                <a:gd name="T31" fmla="*/ 2 h 34"/>
                <a:gd name="T32" fmla="*/ 92 w 99"/>
                <a:gd name="T33" fmla="*/ 3 h 34"/>
                <a:gd name="T34" fmla="*/ 95 w 99"/>
                <a:gd name="T35" fmla="*/ 4 h 34"/>
                <a:gd name="T36" fmla="*/ 96 w 99"/>
                <a:gd name="T37" fmla="*/ 5 h 34"/>
                <a:gd name="T38" fmla="*/ 98 w 99"/>
                <a:gd name="T39" fmla="*/ 6 h 34"/>
                <a:gd name="T40" fmla="*/ 99 w 99"/>
                <a:gd name="T41" fmla="*/ 9 h 34"/>
                <a:gd name="T42" fmla="*/ 98 w 99"/>
                <a:gd name="T43" fmla="*/ 11 h 34"/>
                <a:gd name="T44" fmla="*/ 98 w 99"/>
                <a:gd name="T45" fmla="*/ 13 h 34"/>
                <a:gd name="T46" fmla="*/ 95 w 99"/>
                <a:gd name="T47" fmla="*/ 14 h 34"/>
                <a:gd name="T48" fmla="*/ 94 w 99"/>
                <a:gd name="T49" fmla="*/ 17 h 34"/>
                <a:gd name="T50" fmla="*/ 91 w 99"/>
                <a:gd name="T51" fmla="*/ 18 h 34"/>
                <a:gd name="T52" fmla="*/ 87 w 99"/>
                <a:gd name="T53" fmla="*/ 20 h 34"/>
                <a:gd name="T54" fmla="*/ 84 w 99"/>
                <a:gd name="T55" fmla="*/ 21 h 34"/>
                <a:gd name="T56" fmla="*/ 79 w 99"/>
                <a:gd name="T57" fmla="*/ 22 h 34"/>
                <a:gd name="T58" fmla="*/ 73 w 99"/>
                <a:gd name="T59" fmla="*/ 23 h 34"/>
                <a:gd name="T60" fmla="*/ 70 w 99"/>
                <a:gd name="T61" fmla="*/ 25 h 34"/>
                <a:gd name="T62" fmla="*/ 67 w 99"/>
                <a:gd name="T63" fmla="*/ 25 h 34"/>
                <a:gd name="T64" fmla="*/ 63 w 99"/>
                <a:gd name="T65" fmla="*/ 26 h 34"/>
                <a:gd name="T66" fmla="*/ 59 w 99"/>
                <a:gd name="T67" fmla="*/ 26 h 34"/>
                <a:gd name="T68" fmla="*/ 54 w 99"/>
                <a:gd name="T69" fmla="*/ 27 h 34"/>
                <a:gd name="T70" fmla="*/ 49 w 99"/>
                <a:gd name="T71" fmla="*/ 28 h 34"/>
                <a:gd name="T72" fmla="*/ 45 w 99"/>
                <a:gd name="T73" fmla="*/ 28 h 34"/>
                <a:gd name="T74" fmla="*/ 39 w 99"/>
                <a:gd name="T75" fmla="*/ 29 h 34"/>
                <a:gd name="T76" fmla="*/ 33 w 99"/>
                <a:gd name="T77" fmla="*/ 30 h 34"/>
                <a:gd name="T78" fmla="*/ 28 w 99"/>
                <a:gd name="T79" fmla="*/ 30 h 34"/>
                <a:gd name="T80" fmla="*/ 21 w 99"/>
                <a:gd name="T81" fmla="*/ 31 h 34"/>
                <a:gd name="T82" fmla="*/ 14 w 99"/>
                <a:gd name="T83" fmla="*/ 33 h 34"/>
                <a:gd name="T84" fmla="*/ 7 w 99"/>
                <a:gd name="T85" fmla="*/ 33 h 34"/>
                <a:gd name="T86" fmla="*/ 0 w 99"/>
                <a:gd name="T87" fmla="*/ 34 h 34"/>
                <a:gd name="T88" fmla="*/ 0 w 99"/>
                <a:gd name="T89" fmla="*/ 9 h 34"/>
                <a:gd name="T90" fmla="*/ 0 w 99"/>
                <a:gd name="T91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9" h="34">
                  <a:moveTo>
                    <a:pt x="0" y="9"/>
                  </a:moveTo>
                  <a:lnTo>
                    <a:pt x="7" y="9"/>
                  </a:lnTo>
                  <a:lnTo>
                    <a:pt x="15" y="9"/>
                  </a:lnTo>
                  <a:lnTo>
                    <a:pt x="21" y="7"/>
                  </a:lnTo>
                  <a:lnTo>
                    <a:pt x="26" y="7"/>
                  </a:lnTo>
                  <a:lnTo>
                    <a:pt x="32" y="6"/>
                  </a:lnTo>
                  <a:lnTo>
                    <a:pt x="37" y="5"/>
                  </a:lnTo>
                  <a:lnTo>
                    <a:pt x="40" y="4"/>
                  </a:lnTo>
                  <a:lnTo>
                    <a:pt x="44" y="3"/>
                  </a:lnTo>
                  <a:lnTo>
                    <a:pt x="51" y="2"/>
                  </a:lnTo>
                  <a:lnTo>
                    <a:pt x="57" y="0"/>
                  </a:lnTo>
                  <a:lnTo>
                    <a:pt x="67" y="0"/>
                  </a:lnTo>
                  <a:lnTo>
                    <a:pt x="76" y="0"/>
                  </a:lnTo>
                  <a:lnTo>
                    <a:pt x="81" y="0"/>
                  </a:lnTo>
                  <a:lnTo>
                    <a:pt x="85" y="0"/>
                  </a:lnTo>
                  <a:lnTo>
                    <a:pt x="90" y="2"/>
                  </a:lnTo>
                  <a:lnTo>
                    <a:pt x="92" y="3"/>
                  </a:lnTo>
                  <a:lnTo>
                    <a:pt x="95" y="4"/>
                  </a:lnTo>
                  <a:lnTo>
                    <a:pt x="96" y="5"/>
                  </a:lnTo>
                  <a:lnTo>
                    <a:pt x="98" y="6"/>
                  </a:lnTo>
                  <a:lnTo>
                    <a:pt x="99" y="9"/>
                  </a:lnTo>
                  <a:lnTo>
                    <a:pt x="98" y="11"/>
                  </a:lnTo>
                  <a:lnTo>
                    <a:pt x="98" y="13"/>
                  </a:lnTo>
                  <a:lnTo>
                    <a:pt x="95" y="14"/>
                  </a:lnTo>
                  <a:lnTo>
                    <a:pt x="94" y="17"/>
                  </a:lnTo>
                  <a:lnTo>
                    <a:pt x="91" y="18"/>
                  </a:lnTo>
                  <a:lnTo>
                    <a:pt x="87" y="20"/>
                  </a:lnTo>
                  <a:lnTo>
                    <a:pt x="84" y="21"/>
                  </a:lnTo>
                  <a:lnTo>
                    <a:pt x="79" y="22"/>
                  </a:lnTo>
                  <a:lnTo>
                    <a:pt x="73" y="23"/>
                  </a:lnTo>
                  <a:lnTo>
                    <a:pt x="70" y="25"/>
                  </a:lnTo>
                  <a:lnTo>
                    <a:pt x="67" y="25"/>
                  </a:lnTo>
                  <a:lnTo>
                    <a:pt x="63" y="26"/>
                  </a:lnTo>
                  <a:lnTo>
                    <a:pt x="59" y="26"/>
                  </a:lnTo>
                  <a:lnTo>
                    <a:pt x="54" y="27"/>
                  </a:lnTo>
                  <a:lnTo>
                    <a:pt x="49" y="28"/>
                  </a:lnTo>
                  <a:lnTo>
                    <a:pt x="45" y="28"/>
                  </a:lnTo>
                  <a:lnTo>
                    <a:pt x="39" y="29"/>
                  </a:lnTo>
                  <a:lnTo>
                    <a:pt x="33" y="30"/>
                  </a:lnTo>
                  <a:lnTo>
                    <a:pt x="28" y="30"/>
                  </a:lnTo>
                  <a:lnTo>
                    <a:pt x="21" y="31"/>
                  </a:lnTo>
                  <a:lnTo>
                    <a:pt x="14" y="33"/>
                  </a:lnTo>
                  <a:lnTo>
                    <a:pt x="7" y="33"/>
                  </a:lnTo>
                  <a:lnTo>
                    <a:pt x="0" y="34"/>
                  </a:lnTo>
                  <a:lnTo>
                    <a:pt x="0" y="9"/>
                  </a:lnTo>
                  <a:lnTo>
                    <a:pt x="0" y="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120"/>
            <p:cNvSpPr/>
            <p:nvPr/>
          </p:nvSpPr>
          <p:spPr bwMode="auto">
            <a:xfrm>
              <a:off x="1746250" y="3768725"/>
              <a:ext cx="730250" cy="115887"/>
            </a:xfrm>
            <a:custGeom>
              <a:avLst/>
              <a:gdLst>
                <a:gd name="T0" fmla="*/ 73 w 460"/>
                <a:gd name="T1" fmla="*/ 70 h 73"/>
                <a:gd name="T2" fmla="*/ 58 w 460"/>
                <a:gd name="T3" fmla="*/ 71 h 73"/>
                <a:gd name="T4" fmla="*/ 47 w 460"/>
                <a:gd name="T5" fmla="*/ 72 h 73"/>
                <a:gd name="T6" fmla="*/ 43 w 460"/>
                <a:gd name="T7" fmla="*/ 73 h 73"/>
                <a:gd name="T8" fmla="*/ 40 w 460"/>
                <a:gd name="T9" fmla="*/ 73 h 73"/>
                <a:gd name="T10" fmla="*/ 39 w 460"/>
                <a:gd name="T11" fmla="*/ 73 h 73"/>
                <a:gd name="T12" fmla="*/ 28 w 460"/>
                <a:gd name="T13" fmla="*/ 72 h 73"/>
                <a:gd name="T14" fmla="*/ 17 w 460"/>
                <a:gd name="T15" fmla="*/ 65 h 73"/>
                <a:gd name="T16" fmla="*/ 9 w 460"/>
                <a:gd name="T17" fmla="*/ 62 h 73"/>
                <a:gd name="T18" fmla="*/ 4 w 460"/>
                <a:gd name="T19" fmla="*/ 57 h 73"/>
                <a:gd name="T20" fmla="*/ 1 w 460"/>
                <a:gd name="T21" fmla="*/ 55 h 73"/>
                <a:gd name="T22" fmla="*/ 0 w 460"/>
                <a:gd name="T23" fmla="*/ 52 h 73"/>
                <a:gd name="T24" fmla="*/ 9 w 460"/>
                <a:gd name="T25" fmla="*/ 51 h 73"/>
                <a:gd name="T26" fmla="*/ 20 w 460"/>
                <a:gd name="T27" fmla="*/ 49 h 73"/>
                <a:gd name="T28" fmla="*/ 34 w 460"/>
                <a:gd name="T29" fmla="*/ 48 h 73"/>
                <a:gd name="T30" fmla="*/ 51 w 460"/>
                <a:gd name="T31" fmla="*/ 46 h 73"/>
                <a:gd name="T32" fmla="*/ 72 w 460"/>
                <a:gd name="T33" fmla="*/ 44 h 73"/>
                <a:gd name="T34" fmla="*/ 95 w 460"/>
                <a:gd name="T35" fmla="*/ 41 h 73"/>
                <a:gd name="T36" fmla="*/ 121 w 460"/>
                <a:gd name="T37" fmla="*/ 39 h 73"/>
                <a:gd name="T38" fmla="*/ 151 w 460"/>
                <a:gd name="T39" fmla="*/ 36 h 73"/>
                <a:gd name="T40" fmla="*/ 180 w 460"/>
                <a:gd name="T41" fmla="*/ 32 h 73"/>
                <a:gd name="T42" fmla="*/ 206 w 460"/>
                <a:gd name="T43" fmla="*/ 30 h 73"/>
                <a:gd name="T44" fmla="*/ 231 w 460"/>
                <a:gd name="T45" fmla="*/ 26 h 73"/>
                <a:gd name="T46" fmla="*/ 254 w 460"/>
                <a:gd name="T47" fmla="*/ 23 h 73"/>
                <a:gd name="T48" fmla="*/ 276 w 460"/>
                <a:gd name="T49" fmla="*/ 21 h 73"/>
                <a:gd name="T50" fmla="*/ 294 w 460"/>
                <a:gd name="T51" fmla="*/ 17 h 73"/>
                <a:gd name="T52" fmla="*/ 312 w 460"/>
                <a:gd name="T53" fmla="*/ 14 h 73"/>
                <a:gd name="T54" fmla="*/ 325 w 460"/>
                <a:gd name="T55" fmla="*/ 12 h 73"/>
                <a:gd name="T56" fmla="*/ 351 w 460"/>
                <a:gd name="T57" fmla="*/ 6 h 73"/>
                <a:gd name="T58" fmla="*/ 361 w 460"/>
                <a:gd name="T59" fmla="*/ 4 h 73"/>
                <a:gd name="T60" fmla="*/ 370 w 460"/>
                <a:gd name="T61" fmla="*/ 2 h 73"/>
                <a:gd name="T62" fmla="*/ 378 w 460"/>
                <a:gd name="T63" fmla="*/ 1 h 73"/>
                <a:gd name="T64" fmla="*/ 385 w 460"/>
                <a:gd name="T65" fmla="*/ 1 h 73"/>
                <a:gd name="T66" fmla="*/ 391 w 460"/>
                <a:gd name="T67" fmla="*/ 0 h 73"/>
                <a:gd name="T68" fmla="*/ 394 w 460"/>
                <a:gd name="T69" fmla="*/ 0 h 73"/>
                <a:gd name="T70" fmla="*/ 401 w 460"/>
                <a:gd name="T71" fmla="*/ 1 h 73"/>
                <a:gd name="T72" fmla="*/ 410 w 460"/>
                <a:gd name="T73" fmla="*/ 2 h 73"/>
                <a:gd name="T74" fmla="*/ 422 w 460"/>
                <a:gd name="T75" fmla="*/ 6 h 73"/>
                <a:gd name="T76" fmla="*/ 435 w 460"/>
                <a:gd name="T77" fmla="*/ 12 h 73"/>
                <a:gd name="T78" fmla="*/ 446 w 460"/>
                <a:gd name="T79" fmla="*/ 17 h 73"/>
                <a:gd name="T80" fmla="*/ 454 w 460"/>
                <a:gd name="T81" fmla="*/ 22 h 73"/>
                <a:gd name="T82" fmla="*/ 458 w 460"/>
                <a:gd name="T83" fmla="*/ 25 h 73"/>
                <a:gd name="T84" fmla="*/ 460 w 460"/>
                <a:gd name="T85" fmla="*/ 28 h 73"/>
                <a:gd name="T86" fmla="*/ 460 w 460"/>
                <a:gd name="T87" fmla="*/ 30 h 73"/>
                <a:gd name="T88" fmla="*/ 456 w 460"/>
                <a:gd name="T89" fmla="*/ 31 h 73"/>
                <a:gd name="T90" fmla="*/ 451 w 460"/>
                <a:gd name="T91" fmla="*/ 32 h 73"/>
                <a:gd name="T92" fmla="*/ 446 w 460"/>
                <a:gd name="T93" fmla="*/ 33 h 73"/>
                <a:gd name="T94" fmla="*/ 438 w 460"/>
                <a:gd name="T95" fmla="*/ 34 h 73"/>
                <a:gd name="T96" fmla="*/ 427 w 460"/>
                <a:gd name="T97" fmla="*/ 36 h 73"/>
                <a:gd name="T98" fmla="*/ 416 w 460"/>
                <a:gd name="T99" fmla="*/ 36 h 73"/>
                <a:gd name="T100" fmla="*/ 402 w 460"/>
                <a:gd name="T101" fmla="*/ 36 h 73"/>
                <a:gd name="T102" fmla="*/ 374 w 460"/>
                <a:gd name="T103" fmla="*/ 38 h 73"/>
                <a:gd name="T104" fmla="*/ 346 w 460"/>
                <a:gd name="T105" fmla="*/ 38 h 73"/>
                <a:gd name="T106" fmla="*/ 322 w 460"/>
                <a:gd name="T107" fmla="*/ 39 h 73"/>
                <a:gd name="T108" fmla="*/ 299 w 460"/>
                <a:gd name="T109" fmla="*/ 41 h 73"/>
                <a:gd name="T110" fmla="*/ 275 w 460"/>
                <a:gd name="T111" fmla="*/ 44 h 73"/>
                <a:gd name="T112" fmla="*/ 249 w 460"/>
                <a:gd name="T113" fmla="*/ 47 h 73"/>
                <a:gd name="T114" fmla="*/ 220 w 460"/>
                <a:gd name="T115" fmla="*/ 51 h 73"/>
                <a:gd name="T116" fmla="*/ 189 w 460"/>
                <a:gd name="T117" fmla="*/ 55 h 73"/>
                <a:gd name="T118" fmla="*/ 156 w 460"/>
                <a:gd name="T119" fmla="*/ 59 h 73"/>
                <a:gd name="T120" fmla="*/ 127 w 460"/>
                <a:gd name="T121" fmla="*/ 63 h 73"/>
                <a:gd name="T122" fmla="*/ 103 w 460"/>
                <a:gd name="T123" fmla="*/ 65 h 73"/>
                <a:gd name="T124" fmla="*/ 82 w 460"/>
                <a:gd name="T125" fmla="*/ 6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60" h="73">
                  <a:moveTo>
                    <a:pt x="82" y="69"/>
                  </a:moveTo>
                  <a:lnTo>
                    <a:pt x="73" y="70"/>
                  </a:lnTo>
                  <a:lnTo>
                    <a:pt x="65" y="70"/>
                  </a:lnTo>
                  <a:lnTo>
                    <a:pt x="58" y="71"/>
                  </a:lnTo>
                  <a:lnTo>
                    <a:pt x="52" y="72"/>
                  </a:lnTo>
                  <a:lnTo>
                    <a:pt x="47" y="72"/>
                  </a:lnTo>
                  <a:lnTo>
                    <a:pt x="44" y="73"/>
                  </a:lnTo>
                  <a:lnTo>
                    <a:pt x="43" y="73"/>
                  </a:lnTo>
                  <a:lnTo>
                    <a:pt x="41" y="73"/>
                  </a:lnTo>
                  <a:lnTo>
                    <a:pt x="40" y="73"/>
                  </a:lnTo>
                  <a:lnTo>
                    <a:pt x="39" y="73"/>
                  </a:lnTo>
                  <a:lnTo>
                    <a:pt x="39" y="73"/>
                  </a:lnTo>
                  <a:lnTo>
                    <a:pt x="34" y="73"/>
                  </a:lnTo>
                  <a:lnTo>
                    <a:pt x="28" y="72"/>
                  </a:lnTo>
                  <a:lnTo>
                    <a:pt x="23" y="69"/>
                  </a:lnTo>
                  <a:lnTo>
                    <a:pt x="17" y="65"/>
                  </a:lnTo>
                  <a:lnTo>
                    <a:pt x="12" y="63"/>
                  </a:lnTo>
                  <a:lnTo>
                    <a:pt x="9" y="62"/>
                  </a:lnTo>
                  <a:lnTo>
                    <a:pt x="7" y="60"/>
                  </a:lnTo>
                  <a:lnTo>
                    <a:pt x="4" y="57"/>
                  </a:lnTo>
                  <a:lnTo>
                    <a:pt x="2" y="56"/>
                  </a:lnTo>
                  <a:lnTo>
                    <a:pt x="1" y="55"/>
                  </a:lnTo>
                  <a:lnTo>
                    <a:pt x="1" y="53"/>
                  </a:lnTo>
                  <a:lnTo>
                    <a:pt x="0" y="52"/>
                  </a:lnTo>
                  <a:lnTo>
                    <a:pt x="4" y="52"/>
                  </a:lnTo>
                  <a:lnTo>
                    <a:pt x="9" y="51"/>
                  </a:lnTo>
                  <a:lnTo>
                    <a:pt x="15" y="51"/>
                  </a:lnTo>
                  <a:lnTo>
                    <a:pt x="20" y="49"/>
                  </a:lnTo>
                  <a:lnTo>
                    <a:pt x="27" y="48"/>
                  </a:lnTo>
                  <a:lnTo>
                    <a:pt x="34" y="48"/>
                  </a:lnTo>
                  <a:lnTo>
                    <a:pt x="43" y="47"/>
                  </a:lnTo>
                  <a:lnTo>
                    <a:pt x="51" y="46"/>
                  </a:lnTo>
                  <a:lnTo>
                    <a:pt x="62" y="45"/>
                  </a:lnTo>
                  <a:lnTo>
                    <a:pt x="72" y="44"/>
                  </a:lnTo>
                  <a:lnTo>
                    <a:pt x="83" y="43"/>
                  </a:lnTo>
                  <a:lnTo>
                    <a:pt x="95" y="41"/>
                  </a:lnTo>
                  <a:lnTo>
                    <a:pt x="107" y="40"/>
                  </a:lnTo>
                  <a:lnTo>
                    <a:pt x="121" y="39"/>
                  </a:lnTo>
                  <a:lnTo>
                    <a:pt x="136" y="37"/>
                  </a:lnTo>
                  <a:lnTo>
                    <a:pt x="151" y="36"/>
                  </a:lnTo>
                  <a:lnTo>
                    <a:pt x="165" y="34"/>
                  </a:lnTo>
                  <a:lnTo>
                    <a:pt x="180" y="32"/>
                  </a:lnTo>
                  <a:lnTo>
                    <a:pt x="193" y="31"/>
                  </a:lnTo>
                  <a:lnTo>
                    <a:pt x="206" y="30"/>
                  </a:lnTo>
                  <a:lnTo>
                    <a:pt x="219" y="28"/>
                  </a:lnTo>
                  <a:lnTo>
                    <a:pt x="231" y="26"/>
                  </a:lnTo>
                  <a:lnTo>
                    <a:pt x="243" y="25"/>
                  </a:lnTo>
                  <a:lnTo>
                    <a:pt x="254" y="23"/>
                  </a:lnTo>
                  <a:lnTo>
                    <a:pt x="266" y="22"/>
                  </a:lnTo>
                  <a:lnTo>
                    <a:pt x="276" y="21"/>
                  </a:lnTo>
                  <a:lnTo>
                    <a:pt x="285" y="18"/>
                  </a:lnTo>
                  <a:lnTo>
                    <a:pt x="294" y="17"/>
                  </a:lnTo>
                  <a:lnTo>
                    <a:pt x="304" y="16"/>
                  </a:lnTo>
                  <a:lnTo>
                    <a:pt x="312" y="14"/>
                  </a:lnTo>
                  <a:lnTo>
                    <a:pt x="318" y="13"/>
                  </a:lnTo>
                  <a:lnTo>
                    <a:pt x="325" y="12"/>
                  </a:lnTo>
                  <a:lnTo>
                    <a:pt x="339" y="8"/>
                  </a:lnTo>
                  <a:lnTo>
                    <a:pt x="351" y="6"/>
                  </a:lnTo>
                  <a:lnTo>
                    <a:pt x="356" y="5"/>
                  </a:lnTo>
                  <a:lnTo>
                    <a:pt x="361" y="4"/>
                  </a:lnTo>
                  <a:lnTo>
                    <a:pt x="365" y="4"/>
                  </a:lnTo>
                  <a:lnTo>
                    <a:pt x="370" y="2"/>
                  </a:lnTo>
                  <a:lnTo>
                    <a:pt x="375" y="2"/>
                  </a:lnTo>
                  <a:lnTo>
                    <a:pt x="378" y="1"/>
                  </a:lnTo>
                  <a:lnTo>
                    <a:pt x="382" y="1"/>
                  </a:lnTo>
                  <a:lnTo>
                    <a:pt x="385" y="1"/>
                  </a:lnTo>
                  <a:lnTo>
                    <a:pt x="388" y="0"/>
                  </a:lnTo>
                  <a:lnTo>
                    <a:pt x="391" y="0"/>
                  </a:lnTo>
                  <a:lnTo>
                    <a:pt x="393" y="0"/>
                  </a:lnTo>
                  <a:lnTo>
                    <a:pt x="394" y="0"/>
                  </a:lnTo>
                  <a:lnTo>
                    <a:pt x="398" y="0"/>
                  </a:lnTo>
                  <a:lnTo>
                    <a:pt x="401" y="1"/>
                  </a:lnTo>
                  <a:lnTo>
                    <a:pt x="406" y="1"/>
                  </a:lnTo>
                  <a:lnTo>
                    <a:pt x="410" y="2"/>
                  </a:lnTo>
                  <a:lnTo>
                    <a:pt x="416" y="4"/>
                  </a:lnTo>
                  <a:lnTo>
                    <a:pt x="422" y="6"/>
                  </a:lnTo>
                  <a:lnTo>
                    <a:pt x="429" y="8"/>
                  </a:lnTo>
                  <a:lnTo>
                    <a:pt x="435" y="12"/>
                  </a:lnTo>
                  <a:lnTo>
                    <a:pt x="441" y="14"/>
                  </a:lnTo>
                  <a:lnTo>
                    <a:pt x="446" y="17"/>
                  </a:lnTo>
                  <a:lnTo>
                    <a:pt x="450" y="20"/>
                  </a:lnTo>
                  <a:lnTo>
                    <a:pt x="454" y="22"/>
                  </a:lnTo>
                  <a:lnTo>
                    <a:pt x="456" y="23"/>
                  </a:lnTo>
                  <a:lnTo>
                    <a:pt x="458" y="25"/>
                  </a:lnTo>
                  <a:lnTo>
                    <a:pt x="460" y="26"/>
                  </a:lnTo>
                  <a:lnTo>
                    <a:pt x="460" y="28"/>
                  </a:lnTo>
                  <a:lnTo>
                    <a:pt x="460" y="29"/>
                  </a:lnTo>
                  <a:lnTo>
                    <a:pt x="460" y="30"/>
                  </a:lnTo>
                  <a:lnTo>
                    <a:pt x="458" y="30"/>
                  </a:lnTo>
                  <a:lnTo>
                    <a:pt x="456" y="31"/>
                  </a:lnTo>
                  <a:lnTo>
                    <a:pt x="454" y="32"/>
                  </a:lnTo>
                  <a:lnTo>
                    <a:pt x="451" y="32"/>
                  </a:lnTo>
                  <a:lnTo>
                    <a:pt x="449" y="33"/>
                  </a:lnTo>
                  <a:lnTo>
                    <a:pt x="446" y="33"/>
                  </a:lnTo>
                  <a:lnTo>
                    <a:pt x="441" y="34"/>
                  </a:lnTo>
                  <a:lnTo>
                    <a:pt x="438" y="34"/>
                  </a:lnTo>
                  <a:lnTo>
                    <a:pt x="433" y="34"/>
                  </a:lnTo>
                  <a:lnTo>
                    <a:pt x="427" y="36"/>
                  </a:lnTo>
                  <a:lnTo>
                    <a:pt x="422" y="36"/>
                  </a:lnTo>
                  <a:lnTo>
                    <a:pt x="416" y="36"/>
                  </a:lnTo>
                  <a:lnTo>
                    <a:pt x="409" y="36"/>
                  </a:lnTo>
                  <a:lnTo>
                    <a:pt x="402" y="36"/>
                  </a:lnTo>
                  <a:lnTo>
                    <a:pt x="387" y="37"/>
                  </a:lnTo>
                  <a:lnTo>
                    <a:pt x="374" y="38"/>
                  </a:lnTo>
                  <a:lnTo>
                    <a:pt x="360" y="38"/>
                  </a:lnTo>
                  <a:lnTo>
                    <a:pt x="346" y="38"/>
                  </a:lnTo>
                  <a:lnTo>
                    <a:pt x="333" y="39"/>
                  </a:lnTo>
                  <a:lnTo>
                    <a:pt x="322" y="39"/>
                  </a:lnTo>
                  <a:lnTo>
                    <a:pt x="309" y="40"/>
                  </a:lnTo>
                  <a:lnTo>
                    <a:pt x="299" y="41"/>
                  </a:lnTo>
                  <a:lnTo>
                    <a:pt x="286" y="43"/>
                  </a:lnTo>
                  <a:lnTo>
                    <a:pt x="275" y="44"/>
                  </a:lnTo>
                  <a:lnTo>
                    <a:pt x="262" y="45"/>
                  </a:lnTo>
                  <a:lnTo>
                    <a:pt x="249" y="47"/>
                  </a:lnTo>
                  <a:lnTo>
                    <a:pt x="235" y="48"/>
                  </a:lnTo>
                  <a:lnTo>
                    <a:pt x="220" y="51"/>
                  </a:lnTo>
                  <a:lnTo>
                    <a:pt x="205" y="53"/>
                  </a:lnTo>
                  <a:lnTo>
                    <a:pt x="189" y="55"/>
                  </a:lnTo>
                  <a:lnTo>
                    <a:pt x="172" y="57"/>
                  </a:lnTo>
                  <a:lnTo>
                    <a:pt x="156" y="59"/>
                  </a:lnTo>
                  <a:lnTo>
                    <a:pt x="141" y="61"/>
                  </a:lnTo>
                  <a:lnTo>
                    <a:pt x="127" y="63"/>
                  </a:lnTo>
                  <a:lnTo>
                    <a:pt x="114" y="64"/>
                  </a:lnTo>
                  <a:lnTo>
                    <a:pt x="103" y="65"/>
                  </a:lnTo>
                  <a:lnTo>
                    <a:pt x="91" y="68"/>
                  </a:lnTo>
                  <a:lnTo>
                    <a:pt x="82" y="69"/>
                  </a:lnTo>
                  <a:lnTo>
                    <a:pt x="82" y="6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121"/>
            <p:cNvSpPr/>
            <p:nvPr/>
          </p:nvSpPr>
          <p:spPr bwMode="auto">
            <a:xfrm>
              <a:off x="1927225" y="3881438"/>
              <a:ext cx="153988" cy="166687"/>
            </a:xfrm>
            <a:custGeom>
              <a:avLst/>
              <a:gdLst>
                <a:gd name="T0" fmla="*/ 0 w 97"/>
                <a:gd name="T1" fmla="*/ 102 h 105"/>
                <a:gd name="T2" fmla="*/ 2 w 97"/>
                <a:gd name="T3" fmla="*/ 98 h 105"/>
                <a:gd name="T4" fmla="*/ 6 w 97"/>
                <a:gd name="T5" fmla="*/ 90 h 105"/>
                <a:gd name="T6" fmla="*/ 14 w 97"/>
                <a:gd name="T7" fmla="*/ 78 h 105"/>
                <a:gd name="T8" fmla="*/ 26 w 97"/>
                <a:gd name="T9" fmla="*/ 64 h 105"/>
                <a:gd name="T10" fmla="*/ 34 w 97"/>
                <a:gd name="T11" fmla="*/ 51 h 105"/>
                <a:gd name="T12" fmla="*/ 42 w 97"/>
                <a:gd name="T13" fmla="*/ 38 h 105"/>
                <a:gd name="T14" fmla="*/ 46 w 97"/>
                <a:gd name="T15" fmla="*/ 28 h 105"/>
                <a:gd name="T16" fmla="*/ 49 w 97"/>
                <a:gd name="T17" fmla="*/ 17 h 105"/>
                <a:gd name="T18" fmla="*/ 52 w 97"/>
                <a:gd name="T19" fmla="*/ 9 h 105"/>
                <a:gd name="T20" fmla="*/ 55 w 97"/>
                <a:gd name="T21" fmla="*/ 4 h 105"/>
                <a:gd name="T22" fmla="*/ 61 w 97"/>
                <a:gd name="T23" fmla="*/ 0 h 105"/>
                <a:gd name="T24" fmla="*/ 67 w 97"/>
                <a:gd name="T25" fmla="*/ 0 h 105"/>
                <a:gd name="T26" fmla="*/ 73 w 97"/>
                <a:gd name="T27" fmla="*/ 1 h 105"/>
                <a:gd name="T28" fmla="*/ 77 w 97"/>
                <a:gd name="T29" fmla="*/ 4 h 105"/>
                <a:gd name="T30" fmla="*/ 83 w 97"/>
                <a:gd name="T31" fmla="*/ 8 h 105"/>
                <a:gd name="T32" fmla="*/ 89 w 97"/>
                <a:gd name="T33" fmla="*/ 14 h 105"/>
                <a:gd name="T34" fmla="*/ 93 w 97"/>
                <a:gd name="T35" fmla="*/ 19 h 105"/>
                <a:gd name="T36" fmla="*/ 96 w 97"/>
                <a:gd name="T37" fmla="*/ 21 h 105"/>
                <a:gd name="T38" fmla="*/ 97 w 97"/>
                <a:gd name="T39" fmla="*/ 23 h 105"/>
                <a:gd name="T40" fmla="*/ 97 w 97"/>
                <a:gd name="T41" fmla="*/ 25 h 105"/>
                <a:gd name="T42" fmla="*/ 96 w 97"/>
                <a:gd name="T43" fmla="*/ 28 h 105"/>
                <a:gd name="T44" fmla="*/ 93 w 97"/>
                <a:gd name="T45" fmla="*/ 31 h 105"/>
                <a:gd name="T46" fmla="*/ 89 w 97"/>
                <a:gd name="T47" fmla="*/ 36 h 105"/>
                <a:gd name="T48" fmla="*/ 83 w 97"/>
                <a:gd name="T49" fmla="*/ 41 h 105"/>
                <a:gd name="T50" fmla="*/ 76 w 97"/>
                <a:gd name="T51" fmla="*/ 47 h 105"/>
                <a:gd name="T52" fmla="*/ 68 w 97"/>
                <a:gd name="T53" fmla="*/ 55 h 105"/>
                <a:gd name="T54" fmla="*/ 59 w 97"/>
                <a:gd name="T55" fmla="*/ 63 h 105"/>
                <a:gd name="T56" fmla="*/ 47 w 97"/>
                <a:gd name="T57" fmla="*/ 72 h 105"/>
                <a:gd name="T58" fmla="*/ 38 w 97"/>
                <a:gd name="T59" fmla="*/ 80 h 105"/>
                <a:gd name="T60" fmla="*/ 29 w 97"/>
                <a:gd name="T61" fmla="*/ 88 h 105"/>
                <a:gd name="T62" fmla="*/ 21 w 97"/>
                <a:gd name="T63" fmla="*/ 94 h 105"/>
                <a:gd name="T64" fmla="*/ 15 w 97"/>
                <a:gd name="T65" fmla="*/ 99 h 105"/>
                <a:gd name="T66" fmla="*/ 10 w 97"/>
                <a:gd name="T67" fmla="*/ 102 h 105"/>
                <a:gd name="T68" fmla="*/ 5 w 97"/>
                <a:gd name="T69" fmla="*/ 103 h 105"/>
                <a:gd name="T70" fmla="*/ 3 w 97"/>
                <a:gd name="T71" fmla="*/ 105 h 105"/>
                <a:gd name="T72" fmla="*/ 2 w 97"/>
                <a:gd name="T73" fmla="*/ 10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7" h="105">
                  <a:moveTo>
                    <a:pt x="2" y="103"/>
                  </a:moveTo>
                  <a:lnTo>
                    <a:pt x="0" y="102"/>
                  </a:lnTo>
                  <a:lnTo>
                    <a:pt x="0" y="100"/>
                  </a:lnTo>
                  <a:lnTo>
                    <a:pt x="2" y="98"/>
                  </a:lnTo>
                  <a:lnTo>
                    <a:pt x="4" y="93"/>
                  </a:lnTo>
                  <a:lnTo>
                    <a:pt x="6" y="90"/>
                  </a:lnTo>
                  <a:lnTo>
                    <a:pt x="10" y="84"/>
                  </a:lnTo>
                  <a:lnTo>
                    <a:pt x="14" y="78"/>
                  </a:lnTo>
                  <a:lnTo>
                    <a:pt x="20" y="71"/>
                  </a:lnTo>
                  <a:lnTo>
                    <a:pt x="26" y="64"/>
                  </a:lnTo>
                  <a:lnTo>
                    <a:pt x="30" y="58"/>
                  </a:lnTo>
                  <a:lnTo>
                    <a:pt x="34" y="51"/>
                  </a:lnTo>
                  <a:lnTo>
                    <a:pt x="38" y="45"/>
                  </a:lnTo>
                  <a:lnTo>
                    <a:pt x="42" y="38"/>
                  </a:lnTo>
                  <a:lnTo>
                    <a:pt x="44" y="32"/>
                  </a:lnTo>
                  <a:lnTo>
                    <a:pt x="46" y="28"/>
                  </a:lnTo>
                  <a:lnTo>
                    <a:pt x="47" y="22"/>
                  </a:lnTo>
                  <a:lnTo>
                    <a:pt x="49" y="17"/>
                  </a:lnTo>
                  <a:lnTo>
                    <a:pt x="50" y="13"/>
                  </a:lnTo>
                  <a:lnTo>
                    <a:pt x="52" y="9"/>
                  </a:lnTo>
                  <a:lnTo>
                    <a:pt x="54" y="6"/>
                  </a:lnTo>
                  <a:lnTo>
                    <a:pt x="55" y="4"/>
                  </a:lnTo>
                  <a:lnTo>
                    <a:pt x="59" y="1"/>
                  </a:lnTo>
                  <a:lnTo>
                    <a:pt x="61" y="0"/>
                  </a:lnTo>
                  <a:lnTo>
                    <a:pt x="65" y="0"/>
                  </a:lnTo>
                  <a:lnTo>
                    <a:pt x="67" y="0"/>
                  </a:lnTo>
                  <a:lnTo>
                    <a:pt x="70" y="0"/>
                  </a:lnTo>
                  <a:lnTo>
                    <a:pt x="73" y="1"/>
                  </a:lnTo>
                  <a:lnTo>
                    <a:pt x="75" y="2"/>
                  </a:lnTo>
                  <a:lnTo>
                    <a:pt x="77" y="4"/>
                  </a:lnTo>
                  <a:lnTo>
                    <a:pt x="81" y="6"/>
                  </a:lnTo>
                  <a:lnTo>
                    <a:pt x="83" y="8"/>
                  </a:lnTo>
                  <a:lnTo>
                    <a:pt x="86" y="12"/>
                  </a:lnTo>
                  <a:lnTo>
                    <a:pt x="89" y="14"/>
                  </a:lnTo>
                  <a:lnTo>
                    <a:pt x="91" y="16"/>
                  </a:lnTo>
                  <a:lnTo>
                    <a:pt x="93" y="19"/>
                  </a:lnTo>
                  <a:lnTo>
                    <a:pt x="94" y="20"/>
                  </a:lnTo>
                  <a:lnTo>
                    <a:pt x="96" y="21"/>
                  </a:lnTo>
                  <a:lnTo>
                    <a:pt x="97" y="23"/>
                  </a:lnTo>
                  <a:lnTo>
                    <a:pt x="97" y="23"/>
                  </a:lnTo>
                  <a:lnTo>
                    <a:pt x="97" y="24"/>
                  </a:lnTo>
                  <a:lnTo>
                    <a:pt x="97" y="25"/>
                  </a:lnTo>
                  <a:lnTo>
                    <a:pt x="97" y="27"/>
                  </a:lnTo>
                  <a:lnTo>
                    <a:pt x="96" y="28"/>
                  </a:lnTo>
                  <a:lnTo>
                    <a:pt x="94" y="29"/>
                  </a:lnTo>
                  <a:lnTo>
                    <a:pt x="93" y="31"/>
                  </a:lnTo>
                  <a:lnTo>
                    <a:pt x="91" y="33"/>
                  </a:lnTo>
                  <a:lnTo>
                    <a:pt x="89" y="36"/>
                  </a:lnTo>
                  <a:lnTo>
                    <a:pt x="86" y="38"/>
                  </a:lnTo>
                  <a:lnTo>
                    <a:pt x="83" y="41"/>
                  </a:lnTo>
                  <a:lnTo>
                    <a:pt x="79" y="44"/>
                  </a:lnTo>
                  <a:lnTo>
                    <a:pt x="76" y="47"/>
                  </a:lnTo>
                  <a:lnTo>
                    <a:pt x="73" y="52"/>
                  </a:lnTo>
                  <a:lnTo>
                    <a:pt x="68" y="55"/>
                  </a:lnTo>
                  <a:lnTo>
                    <a:pt x="63" y="60"/>
                  </a:lnTo>
                  <a:lnTo>
                    <a:pt x="59" y="63"/>
                  </a:lnTo>
                  <a:lnTo>
                    <a:pt x="53" y="68"/>
                  </a:lnTo>
                  <a:lnTo>
                    <a:pt x="47" y="72"/>
                  </a:lnTo>
                  <a:lnTo>
                    <a:pt x="43" y="77"/>
                  </a:lnTo>
                  <a:lnTo>
                    <a:pt x="38" y="80"/>
                  </a:lnTo>
                  <a:lnTo>
                    <a:pt x="34" y="85"/>
                  </a:lnTo>
                  <a:lnTo>
                    <a:pt x="29" y="88"/>
                  </a:lnTo>
                  <a:lnTo>
                    <a:pt x="24" y="91"/>
                  </a:lnTo>
                  <a:lnTo>
                    <a:pt x="21" y="94"/>
                  </a:lnTo>
                  <a:lnTo>
                    <a:pt x="18" y="97"/>
                  </a:lnTo>
                  <a:lnTo>
                    <a:pt x="15" y="99"/>
                  </a:lnTo>
                  <a:lnTo>
                    <a:pt x="12" y="100"/>
                  </a:lnTo>
                  <a:lnTo>
                    <a:pt x="10" y="102"/>
                  </a:lnTo>
                  <a:lnTo>
                    <a:pt x="7" y="103"/>
                  </a:lnTo>
                  <a:lnTo>
                    <a:pt x="5" y="103"/>
                  </a:lnTo>
                  <a:lnTo>
                    <a:pt x="4" y="105"/>
                  </a:lnTo>
                  <a:lnTo>
                    <a:pt x="3" y="105"/>
                  </a:lnTo>
                  <a:lnTo>
                    <a:pt x="2" y="103"/>
                  </a:lnTo>
                  <a:lnTo>
                    <a:pt x="2" y="10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22"/>
            <p:cNvSpPr/>
            <p:nvPr/>
          </p:nvSpPr>
          <p:spPr bwMode="auto">
            <a:xfrm>
              <a:off x="2149475" y="3894138"/>
              <a:ext cx="155575" cy="112712"/>
            </a:xfrm>
            <a:custGeom>
              <a:avLst/>
              <a:gdLst>
                <a:gd name="T0" fmla="*/ 93 w 98"/>
                <a:gd name="T1" fmla="*/ 45 h 71"/>
                <a:gd name="T2" fmla="*/ 97 w 98"/>
                <a:gd name="T3" fmla="*/ 53 h 71"/>
                <a:gd name="T4" fmla="*/ 98 w 98"/>
                <a:gd name="T5" fmla="*/ 59 h 71"/>
                <a:gd name="T6" fmla="*/ 98 w 98"/>
                <a:gd name="T7" fmla="*/ 66 h 71"/>
                <a:gd name="T8" fmla="*/ 95 w 98"/>
                <a:gd name="T9" fmla="*/ 70 h 71"/>
                <a:gd name="T10" fmla="*/ 92 w 98"/>
                <a:gd name="T11" fmla="*/ 71 h 71"/>
                <a:gd name="T12" fmla="*/ 89 w 98"/>
                <a:gd name="T13" fmla="*/ 71 h 71"/>
                <a:gd name="T14" fmla="*/ 83 w 98"/>
                <a:gd name="T15" fmla="*/ 70 h 71"/>
                <a:gd name="T16" fmla="*/ 76 w 98"/>
                <a:gd name="T17" fmla="*/ 67 h 71"/>
                <a:gd name="T18" fmla="*/ 69 w 98"/>
                <a:gd name="T19" fmla="*/ 62 h 71"/>
                <a:gd name="T20" fmla="*/ 60 w 98"/>
                <a:gd name="T21" fmla="*/ 56 h 71"/>
                <a:gd name="T22" fmla="*/ 50 w 98"/>
                <a:gd name="T23" fmla="*/ 48 h 71"/>
                <a:gd name="T24" fmla="*/ 39 w 98"/>
                <a:gd name="T25" fmla="*/ 39 h 71"/>
                <a:gd name="T26" fmla="*/ 29 w 98"/>
                <a:gd name="T27" fmla="*/ 31 h 71"/>
                <a:gd name="T28" fmla="*/ 21 w 98"/>
                <a:gd name="T29" fmla="*/ 24 h 71"/>
                <a:gd name="T30" fmla="*/ 14 w 98"/>
                <a:gd name="T31" fmla="*/ 17 h 71"/>
                <a:gd name="T32" fmla="*/ 8 w 98"/>
                <a:gd name="T33" fmla="*/ 13 h 71"/>
                <a:gd name="T34" fmla="*/ 5 w 98"/>
                <a:gd name="T35" fmla="*/ 8 h 71"/>
                <a:gd name="T36" fmla="*/ 3 w 98"/>
                <a:gd name="T37" fmla="*/ 6 h 71"/>
                <a:gd name="T38" fmla="*/ 0 w 98"/>
                <a:gd name="T39" fmla="*/ 4 h 71"/>
                <a:gd name="T40" fmla="*/ 1 w 98"/>
                <a:gd name="T41" fmla="*/ 3 h 71"/>
                <a:gd name="T42" fmla="*/ 3 w 98"/>
                <a:gd name="T43" fmla="*/ 1 h 71"/>
                <a:gd name="T44" fmla="*/ 7 w 98"/>
                <a:gd name="T45" fmla="*/ 0 h 71"/>
                <a:gd name="T46" fmla="*/ 13 w 98"/>
                <a:gd name="T47" fmla="*/ 0 h 71"/>
                <a:gd name="T48" fmla="*/ 21 w 98"/>
                <a:gd name="T49" fmla="*/ 0 h 71"/>
                <a:gd name="T50" fmla="*/ 29 w 98"/>
                <a:gd name="T51" fmla="*/ 1 h 71"/>
                <a:gd name="T52" fmla="*/ 39 w 98"/>
                <a:gd name="T53" fmla="*/ 4 h 71"/>
                <a:gd name="T54" fmla="*/ 51 w 98"/>
                <a:gd name="T55" fmla="*/ 8 h 71"/>
                <a:gd name="T56" fmla="*/ 64 w 98"/>
                <a:gd name="T57" fmla="*/ 14 h 71"/>
                <a:gd name="T58" fmla="*/ 75 w 98"/>
                <a:gd name="T59" fmla="*/ 21 h 71"/>
                <a:gd name="T60" fmla="*/ 83 w 98"/>
                <a:gd name="T61" fmla="*/ 28 h 71"/>
                <a:gd name="T62" fmla="*/ 89 w 98"/>
                <a:gd name="T63" fmla="*/ 37 h 71"/>
                <a:gd name="T64" fmla="*/ 91 w 98"/>
                <a:gd name="T65" fmla="*/ 4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8" h="71">
                  <a:moveTo>
                    <a:pt x="91" y="42"/>
                  </a:moveTo>
                  <a:lnTo>
                    <a:pt x="93" y="45"/>
                  </a:lnTo>
                  <a:lnTo>
                    <a:pt x="95" y="50"/>
                  </a:lnTo>
                  <a:lnTo>
                    <a:pt x="97" y="53"/>
                  </a:lnTo>
                  <a:lnTo>
                    <a:pt x="98" y="56"/>
                  </a:lnTo>
                  <a:lnTo>
                    <a:pt x="98" y="59"/>
                  </a:lnTo>
                  <a:lnTo>
                    <a:pt x="98" y="62"/>
                  </a:lnTo>
                  <a:lnTo>
                    <a:pt x="98" y="66"/>
                  </a:lnTo>
                  <a:lnTo>
                    <a:pt x="97" y="69"/>
                  </a:lnTo>
                  <a:lnTo>
                    <a:pt x="95" y="70"/>
                  </a:lnTo>
                  <a:lnTo>
                    <a:pt x="94" y="71"/>
                  </a:lnTo>
                  <a:lnTo>
                    <a:pt x="92" y="71"/>
                  </a:lnTo>
                  <a:lnTo>
                    <a:pt x="90" y="71"/>
                  </a:lnTo>
                  <a:lnTo>
                    <a:pt x="89" y="71"/>
                  </a:lnTo>
                  <a:lnTo>
                    <a:pt x="85" y="71"/>
                  </a:lnTo>
                  <a:lnTo>
                    <a:pt x="83" y="70"/>
                  </a:lnTo>
                  <a:lnTo>
                    <a:pt x="79" y="69"/>
                  </a:lnTo>
                  <a:lnTo>
                    <a:pt x="76" y="67"/>
                  </a:lnTo>
                  <a:lnTo>
                    <a:pt x="72" y="64"/>
                  </a:lnTo>
                  <a:lnTo>
                    <a:pt x="69" y="62"/>
                  </a:lnTo>
                  <a:lnTo>
                    <a:pt x="64" y="60"/>
                  </a:lnTo>
                  <a:lnTo>
                    <a:pt x="60" y="56"/>
                  </a:lnTo>
                  <a:lnTo>
                    <a:pt x="55" y="53"/>
                  </a:lnTo>
                  <a:lnTo>
                    <a:pt x="50" y="48"/>
                  </a:lnTo>
                  <a:lnTo>
                    <a:pt x="45" y="44"/>
                  </a:lnTo>
                  <a:lnTo>
                    <a:pt x="39" y="39"/>
                  </a:lnTo>
                  <a:lnTo>
                    <a:pt x="34" y="36"/>
                  </a:lnTo>
                  <a:lnTo>
                    <a:pt x="29" y="31"/>
                  </a:lnTo>
                  <a:lnTo>
                    <a:pt x="25" y="28"/>
                  </a:lnTo>
                  <a:lnTo>
                    <a:pt x="21" y="24"/>
                  </a:lnTo>
                  <a:lnTo>
                    <a:pt x="17" y="21"/>
                  </a:lnTo>
                  <a:lnTo>
                    <a:pt x="14" y="17"/>
                  </a:lnTo>
                  <a:lnTo>
                    <a:pt x="12" y="15"/>
                  </a:lnTo>
                  <a:lnTo>
                    <a:pt x="8" y="13"/>
                  </a:lnTo>
                  <a:lnTo>
                    <a:pt x="7" y="11"/>
                  </a:lnTo>
                  <a:lnTo>
                    <a:pt x="5" y="8"/>
                  </a:lnTo>
                  <a:lnTo>
                    <a:pt x="4" y="7"/>
                  </a:lnTo>
                  <a:lnTo>
                    <a:pt x="3" y="6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3"/>
                  </a:lnTo>
                  <a:lnTo>
                    <a:pt x="1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21" y="0"/>
                  </a:lnTo>
                  <a:lnTo>
                    <a:pt x="24" y="1"/>
                  </a:lnTo>
                  <a:lnTo>
                    <a:pt x="29" y="1"/>
                  </a:lnTo>
                  <a:lnTo>
                    <a:pt x="34" y="3"/>
                  </a:lnTo>
                  <a:lnTo>
                    <a:pt x="39" y="4"/>
                  </a:lnTo>
                  <a:lnTo>
                    <a:pt x="45" y="6"/>
                  </a:lnTo>
                  <a:lnTo>
                    <a:pt x="51" y="8"/>
                  </a:lnTo>
                  <a:lnTo>
                    <a:pt x="58" y="12"/>
                  </a:lnTo>
                  <a:lnTo>
                    <a:pt x="64" y="14"/>
                  </a:lnTo>
                  <a:lnTo>
                    <a:pt x="69" y="17"/>
                  </a:lnTo>
                  <a:lnTo>
                    <a:pt x="75" y="21"/>
                  </a:lnTo>
                  <a:lnTo>
                    <a:pt x="78" y="24"/>
                  </a:lnTo>
                  <a:lnTo>
                    <a:pt x="83" y="28"/>
                  </a:lnTo>
                  <a:lnTo>
                    <a:pt x="86" y="32"/>
                  </a:lnTo>
                  <a:lnTo>
                    <a:pt x="89" y="37"/>
                  </a:lnTo>
                  <a:lnTo>
                    <a:pt x="91" y="42"/>
                  </a:lnTo>
                  <a:lnTo>
                    <a:pt x="91" y="4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123"/>
            <p:cNvSpPr/>
            <p:nvPr/>
          </p:nvSpPr>
          <p:spPr bwMode="auto">
            <a:xfrm>
              <a:off x="1824038" y="3859213"/>
              <a:ext cx="544513" cy="320675"/>
            </a:xfrm>
            <a:custGeom>
              <a:avLst/>
              <a:gdLst>
                <a:gd name="T0" fmla="*/ 22 w 343"/>
                <a:gd name="T1" fmla="*/ 198 h 202"/>
                <a:gd name="T2" fmla="*/ 14 w 343"/>
                <a:gd name="T3" fmla="*/ 192 h 202"/>
                <a:gd name="T4" fmla="*/ 6 w 343"/>
                <a:gd name="T5" fmla="*/ 183 h 202"/>
                <a:gd name="T6" fmla="*/ 1 w 343"/>
                <a:gd name="T7" fmla="*/ 177 h 202"/>
                <a:gd name="T8" fmla="*/ 0 w 343"/>
                <a:gd name="T9" fmla="*/ 172 h 202"/>
                <a:gd name="T10" fmla="*/ 1 w 343"/>
                <a:gd name="T11" fmla="*/ 167 h 202"/>
                <a:gd name="T12" fmla="*/ 6 w 343"/>
                <a:gd name="T13" fmla="*/ 160 h 202"/>
                <a:gd name="T14" fmla="*/ 14 w 343"/>
                <a:gd name="T15" fmla="*/ 150 h 202"/>
                <a:gd name="T16" fmla="*/ 20 w 343"/>
                <a:gd name="T17" fmla="*/ 132 h 202"/>
                <a:gd name="T18" fmla="*/ 22 w 343"/>
                <a:gd name="T19" fmla="*/ 107 h 202"/>
                <a:gd name="T20" fmla="*/ 21 w 343"/>
                <a:gd name="T21" fmla="*/ 50 h 202"/>
                <a:gd name="T22" fmla="*/ 16 w 343"/>
                <a:gd name="T23" fmla="*/ 13 h 202"/>
                <a:gd name="T24" fmla="*/ 23 w 343"/>
                <a:gd name="T25" fmla="*/ 4 h 202"/>
                <a:gd name="T26" fmla="*/ 33 w 343"/>
                <a:gd name="T27" fmla="*/ 8 h 202"/>
                <a:gd name="T28" fmla="*/ 46 w 343"/>
                <a:gd name="T29" fmla="*/ 15 h 202"/>
                <a:gd name="T30" fmla="*/ 53 w 343"/>
                <a:gd name="T31" fmla="*/ 22 h 202"/>
                <a:gd name="T32" fmla="*/ 54 w 343"/>
                <a:gd name="T33" fmla="*/ 36 h 202"/>
                <a:gd name="T34" fmla="*/ 53 w 343"/>
                <a:gd name="T35" fmla="*/ 51 h 202"/>
                <a:gd name="T36" fmla="*/ 52 w 343"/>
                <a:gd name="T37" fmla="*/ 66 h 202"/>
                <a:gd name="T38" fmla="*/ 49 w 343"/>
                <a:gd name="T39" fmla="*/ 82 h 202"/>
                <a:gd name="T40" fmla="*/ 48 w 343"/>
                <a:gd name="T41" fmla="*/ 99 h 202"/>
                <a:gd name="T42" fmla="*/ 48 w 343"/>
                <a:gd name="T43" fmla="*/ 114 h 202"/>
                <a:gd name="T44" fmla="*/ 48 w 343"/>
                <a:gd name="T45" fmla="*/ 125 h 202"/>
                <a:gd name="T46" fmla="*/ 49 w 343"/>
                <a:gd name="T47" fmla="*/ 139 h 202"/>
                <a:gd name="T48" fmla="*/ 53 w 343"/>
                <a:gd name="T49" fmla="*/ 147 h 202"/>
                <a:gd name="T50" fmla="*/ 60 w 343"/>
                <a:gd name="T51" fmla="*/ 152 h 202"/>
                <a:gd name="T52" fmla="*/ 71 w 343"/>
                <a:gd name="T53" fmla="*/ 153 h 202"/>
                <a:gd name="T54" fmla="*/ 87 w 343"/>
                <a:gd name="T55" fmla="*/ 152 h 202"/>
                <a:gd name="T56" fmla="*/ 109 w 343"/>
                <a:gd name="T57" fmla="*/ 150 h 202"/>
                <a:gd name="T58" fmla="*/ 136 w 343"/>
                <a:gd name="T59" fmla="*/ 147 h 202"/>
                <a:gd name="T60" fmla="*/ 170 w 343"/>
                <a:gd name="T61" fmla="*/ 144 h 202"/>
                <a:gd name="T62" fmla="*/ 210 w 343"/>
                <a:gd name="T63" fmla="*/ 139 h 202"/>
                <a:gd name="T64" fmla="*/ 240 w 343"/>
                <a:gd name="T65" fmla="*/ 136 h 202"/>
                <a:gd name="T66" fmla="*/ 258 w 343"/>
                <a:gd name="T67" fmla="*/ 135 h 202"/>
                <a:gd name="T68" fmla="*/ 274 w 343"/>
                <a:gd name="T69" fmla="*/ 133 h 202"/>
                <a:gd name="T70" fmla="*/ 287 w 343"/>
                <a:gd name="T71" fmla="*/ 132 h 202"/>
                <a:gd name="T72" fmla="*/ 297 w 343"/>
                <a:gd name="T73" fmla="*/ 131 h 202"/>
                <a:gd name="T74" fmla="*/ 305 w 343"/>
                <a:gd name="T75" fmla="*/ 131 h 202"/>
                <a:gd name="T76" fmla="*/ 315 w 343"/>
                <a:gd name="T77" fmla="*/ 135 h 202"/>
                <a:gd name="T78" fmla="*/ 326 w 343"/>
                <a:gd name="T79" fmla="*/ 143 h 202"/>
                <a:gd name="T80" fmla="*/ 335 w 343"/>
                <a:gd name="T81" fmla="*/ 153 h 202"/>
                <a:gd name="T82" fmla="*/ 341 w 343"/>
                <a:gd name="T83" fmla="*/ 162 h 202"/>
                <a:gd name="T84" fmla="*/ 343 w 343"/>
                <a:gd name="T85" fmla="*/ 169 h 202"/>
                <a:gd name="T86" fmla="*/ 338 w 343"/>
                <a:gd name="T87" fmla="*/ 172 h 202"/>
                <a:gd name="T88" fmla="*/ 329 w 343"/>
                <a:gd name="T89" fmla="*/ 175 h 202"/>
                <a:gd name="T90" fmla="*/ 310 w 343"/>
                <a:gd name="T91" fmla="*/ 175 h 202"/>
                <a:gd name="T92" fmla="*/ 274 w 343"/>
                <a:gd name="T93" fmla="*/ 172 h 202"/>
                <a:gd name="T94" fmla="*/ 263 w 343"/>
                <a:gd name="T95" fmla="*/ 171 h 202"/>
                <a:gd name="T96" fmla="*/ 247 w 343"/>
                <a:gd name="T97" fmla="*/ 170 h 202"/>
                <a:gd name="T98" fmla="*/ 226 w 343"/>
                <a:gd name="T99" fmla="*/ 170 h 202"/>
                <a:gd name="T100" fmla="*/ 202 w 343"/>
                <a:gd name="T101" fmla="*/ 170 h 202"/>
                <a:gd name="T102" fmla="*/ 172 w 343"/>
                <a:gd name="T103" fmla="*/ 171 h 202"/>
                <a:gd name="T104" fmla="*/ 141 w 343"/>
                <a:gd name="T105" fmla="*/ 174 h 202"/>
                <a:gd name="T106" fmla="*/ 115 w 343"/>
                <a:gd name="T107" fmla="*/ 176 h 202"/>
                <a:gd name="T108" fmla="*/ 92 w 343"/>
                <a:gd name="T109" fmla="*/ 178 h 202"/>
                <a:gd name="T110" fmla="*/ 75 w 343"/>
                <a:gd name="T111" fmla="*/ 182 h 202"/>
                <a:gd name="T112" fmla="*/ 61 w 343"/>
                <a:gd name="T113" fmla="*/ 186 h 202"/>
                <a:gd name="T114" fmla="*/ 50 w 343"/>
                <a:gd name="T115" fmla="*/ 192 h 202"/>
                <a:gd name="T116" fmla="*/ 38 w 343"/>
                <a:gd name="T117" fmla="*/ 199 h 202"/>
                <a:gd name="T118" fmla="*/ 30 w 343"/>
                <a:gd name="T119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43" h="202">
                  <a:moveTo>
                    <a:pt x="28" y="202"/>
                  </a:moveTo>
                  <a:lnTo>
                    <a:pt x="25" y="200"/>
                  </a:lnTo>
                  <a:lnTo>
                    <a:pt x="22" y="198"/>
                  </a:lnTo>
                  <a:lnTo>
                    <a:pt x="20" y="195"/>
                  </a:lnTo>
                  <a:lnTo>
                    <a:pt x="17" y="194"/>
                  </a:lnTo>
                  <a:lnTo>
                    <a:pt x="14" y="192"/>
                  </a:lnTo>
                  <a:lnTo>
                    <a:pt x="11" y="189"/>
                  </a:lnTo>
                  <a:lnTo>
                    <a:pt x="8" y="186"/>
                  </a:lnTo>
                  <a:lnTo>
                    <a:pt x="6" y="183"/>
                  </a:lnTo>
                  <a:lnTo>
                    <a:pt x="5" y="180"/>
                  </a:lnTo>
                  <a:lnTo>
                    <a:pt x="2" y="178"/>
                  </a:lnTo>
                  <a:lnTo>
                    <a:pt x="1" y="177"/>
                  </a:lnTo>
                  <a:lnTo>
                    <a:pt x="1" y="175"/>
                  </a:lnTo>
                  <a:lnTo>
                    <a:pt x="0" y="174"/>
                  </a:lnTo>
                  <a:lnTo>
                    <a:pt x="0" y="172"/>
                  </a:lnTo>
                  <a:lnTo>
                    <a:pt x="0" y="171"/>
                  </a:lnTo>
                  <a:lnTo>
                    <a:pt x="1" y="169"/>
                  </a:lnTo>
                  <a:lnTo>
                    <a:pt x="1" y="167"/>
                  </a:lnTo>
                  <a:lnTo>
                    <a:pt x="2" y="164"/>
                  </a:lnTo>
                  <a:lnTo>
                    <a:pt x="5" y="162"/>
                  </a:lnTo>
                  <a:lnTo>
                    <a:pt x="6" y="160"/>
                  </a:lnTo>
                  <a:lnTo>
                    <a:pt x="8" y="156"/>
                  </a:lnTo>
                  <a:lnTo>
                    <a:pt x="11" y="153"/>
                  </a:lnTo>
                  <a:lnTo>
                    <a:pt x="14" y="150"/>
                  </a:lnTo>
                  <a:lnTo>
                    <a:pt x="16" y="145"/>
                  </a:lnTo>
                  <a:lnTo>
                    <a:pt x="18" y="139"/>
                  </a:lnTo>
                  <a:lnTo>
                    <a:pt x="20" y="132"/>
                  </a:lnTo>
                  <a:lnTo>
                    <a:pt x="21" y="125"/>
                  </a:lnTo>
                  <a:lnTo>
                    <a:pt x="22" y="116"/>
                  </a:lnTo>
                  <a:lnTo>
                    <a:pt x="22" y="107"/>
                  </a:lnTo>
                  <a:lnTo>
                    <a:pt x="22" y="96"/>
                  </a:lnTo>
                  <a:lnTo>
                    <a:pt x="22" y="74"/>
                  </a:lnTo>
                  <a:lnTo>
                    <a:pt x="21" y="50"/>
                  </a:lnTo>
                  <a:lnTo>
                    <a:pt x="20" y="38"/>
                  </a:lnTo>
                  <a:lnTo>
                    <a:pt x="17" y="26"/>
                  </a:lnTo>
                  <a:lnTo>
                    <a:pt x="16" y="13"/>
                  </a:lnTo>
                  <a:lnTo>
                    <a:pt x="14" y="0"/>
                  </a:lnTo>
                  <a:lnTo>
                    <a:pt x="18" y="2"/>
                  </a:lnTo>
                  <a:lnTo>
                    <a:pt x="23" y="4"/>
                  </a:lnTo>
                  <a:lnTo>
                    <a:pt x="26" y="5"/>
                  </a:lnTo>
                  <a:lnTo>
                    <a:pt x="30" y="6"/>
                  </a:lnTo>
                  <a:lnTo>
                    <a:pt x="33" y="8"/>
                  </a:lnTo>
                  <a:lnTo>
                    <a:pt x="37" y="10"/>
                  </a:lnTo>
                  <a:lnTo>
                    <a:pt x="41" y="13"/>
                  </a:lnTo>
                  <a:lnTo>
                    <a:pt x="46" y="15"/>
                  </a:lnTo>
                  <a:lnTo>
                    <a:pt x="48" y="18"/>
                  </a:lnTo>
                  <a:lnTo>
                    <a:pt x="50" y="20"/>
                  </a:lnTo>
                  <a:lnTo>
                    <a:pt x="53" y="22"/>
                  </a:lnTo>
                  <a:lnTo>
                    <a:pt x="53" y="26"/>
                  </a:lnTo>
                  <a:lnTo>
                    <a:pt x="54" y="30"/>
                  </a:lnTo>
                  <a:lnTo>
                    <a:pt x="54" y="36"/>
                  </a:lnTo>
                  <a:lnTo>
                    <a:pt x="53" y="43"/>
                  </a:lnTo>
                  <a:lnTo>
                    <a:pt x="53" y="47"/>
                  </a:lnTo>
                  <a:lnTo>
                    <a:pt x="53" y="51"/>
                  </a:lnTo>
                  <a:lnTo>
                    <a:pt x="52" y="55"/>
                  </a:lnTo>
                  <a:lnTo>
                    <a:pt x="52" y="60"/>
                  </a:lnTo>
                  <a:lnTo>
                    <a:pt x="52" y="66"/>
                  </a:lnTo>
                  <a:lnTo>
                    <a:pt x="50" y="70"/>
                  </a:lnTo>
                  <a:lnTo>
                    <a:pt x="50" y="76"/>
                  </a:lnTo>
                  <a:lnTo>
                    <a:pt x="49" y="82"/>
                  </a:lnTo>
                  <a:lnTo>
                    <a:pt x="49" y="89"/>
                  </a:lnTo>
                  <a:lnTo>
                    <a:pt x="49" y="94"/>
                  </a:lnTo>
                  <a:lnTo>
                    <a:pt x="48" y="99"/>
                  </a:lnTo>
                  <a:lnTo>
                    <a:pt x="48" y="105"/>
                  </a:lnTo>
                  <a:lnTo>
                    <a:pt x="48" y="109"/>
                  </a:lnTo>
                  <a:lnTo>
                    <a:pt x="48" y="114"/>
                  </a:lnTo>
                  <a:lnTo>
                    <a:pt x="48" y="117"/>
                  </a:lnTo>
                  <a:lnTo>
                    <a:pt x="48" y="122"/>
                  </a:lnTo>
                  <a:lnTo>
                    <a:pt x="48" y="125"/>
                  </a:lnTo>
                  <a:lnTo>
                    <a:pt x="48" y="129"/>
                  </a:lnTo>
                  <a:lnTo>
                    <a:pt x="48" y="135"/>
                  </a:lnTo>
                  <a:lnTo>
                    <a:pt x="49" y="139"/>
                  </a:lnTo>
                  <a:lnTo>
                    <a:pt x="49" y="143"/>
                  </a:lnTo>
                  <a:lnTo>
                    <a:pt x="50" y="145"/>
                  </a:lnTo>
                  <a:lnTo>
                    <a:pt x="53" y="147"/>
                  </a:lnTo>
                  <a:lnTo>
                    <a:pt x="54" y="150"/>
                  </a:lnTo>
                  <a:lnTo>
                    <a:pt x="56" y="151"/>
                  </a:lnTo>
                  <a:lnTo>
                    <a:pt x="60" y="152"/>
                  </a:lnTo>
                  <a:lnTo>
                    <a:pt x="63" y="153"/>
                  </a:lnTo>
                  <a:lnTo>
                    <a:pt x="67" y="153"/>
                  </a:lnTo>
                  <a:lnTo>
                    <a:pt x="71" y="153"/>
                  </a:lnTo>
                  <a:lnTo>
                    <a:pt x="76" y="153"/>
                  </a:lnTo>
                  <a:lnTo>
                    <a:pt x="81" y="153"/>
                  </a:lnTo>
                  <a:lnTo>
                    <a:pt x="87" y="152"/>
                  </a:lnTo>
                  <a:lnTo>
                    <a:pt x="94" y="152"/>
                  </a:lnTo>
                  <a:lnTo>
                    <a:pt x="101" y="151"/>
                  </a:lnTo>
                  <a:lnTo>
                    <a:pt x="109" y="150"/>
                  </a:lnTo>
                  <a:lnTo>
                    <a:pt x="117" y="148"/>
                  </a:lnTo>
                  <a:lnTo>
                    <a:pt x="126" y="147"/>
                  </a:lnTo>
                  <a:lnTo>
                    <a:pt x="136" y="147"/>
                  </a:lnTo>
                  <a:lnTo>
                    <a:pt x="147" y="146"/>
                  </a:lnTo>
                  <a:lnTo>
                    <a:pt x="157" y="145"/>
                  </a:lnTo>
                  <a:lnTo>
                    <a:pt x="170" y="144"/>
                  </a:lnTo>
                  <a:lnTo>
                    <a:pt x="182" y="141"/>
                  </a:lnTo>
                  <a:lnTo>
                    <a:pt x="196" y="140"/>
                  </a:lnTo>
                  <a:lnTo>
                    <a:pt x="210" y="139"/>
                  </a:lnTo>
                  <a:lnTo>
                    <a:pt x="225" y="137"/>
                  </a:lnTo>
                  <a:lnTo>
                    <a:pt x="233" y="137"/>
                  </a:lnTo>
                  <a:lnTo>
                    <a:pt x="240" y="136"/>
                  </a:lnTo>
                  <a:lnTo>
                    <a:pt x="247" y="136"/>
                  </a:lnTo>
                  <a:lnTo>
                    <a:pt x="252" y="135"/>
                  </a:lnTo>
                  <a:lnTo>
                    <a:pt x="258" y="135"/>
                  </a:lnTo>
                  <a:lnTo>
                    <a:pt x="264" y="133"/>
                  </a:lnTo>
                  <a:lnTo>
                    <a:pt x="269" y="133"/>
                  </a:lnTo>
                  <a:lnTo>
                    <a:pt x="274" y="133"/>
                  </a:lnTo>
                  <a:lnTo>
                    <a:pt x="279" y="132"/>
                  </a:lnTo>
                  <a:lnTo>
                    <a:pt x="283" y="132"/>
                  </a:lnTo>
                  <a:lnTo>
                    <a:pt x="287" y="132"/>
                  </a:lnTo>
                  <a:lnTo>
                    <a:pt x="290" y="132"/>
                  </a:lnTo>
                  <a:lnTo>
                    <a:pt x="294" y="131"/>
                  </a:lnTo>
                  <a:lnTo>
                    <a:pt x="297" y="131"/>
                  </a:lnTo>
                  <a:lnTo>
                    <a:pt x="299" y="131"/>
                  </a:lnTo>
                  <a:lnTo>
                    <a:pt x="302" y="131"/>
                  </a:lnTo>
                  <a:lnTo>
                    <a:pt x="305" y="131"/>
                  </a:lnTo>
                  <a:lnTo>
                    <a:pt x="308" y="132"/>
                  </a:lnTo>
                  <a:lnTo>
                    <a:pt x="312" y="133"/>
                  </a:lnTo>
                  <a:lnTo>
                    <a:pt x="315" y="135"/>
                  </a:lnTo>
                  <a:lnTo>
                    <a:pt x="319" y="137"/>
                  </a:lnTo>
                  <a:lnTo>
                    <a:pt x="322" y="139"/>
                  </a:lnTo>
                  <a:lnTo>
                    <a:pt x="326" y="143"/>
                  </a:lnTo>
                  <a:lnTo>
                    <a:pt x="329" y="145"/>
                  </a:lnTo>
                  <a:lnTo>
                    <a:pt x="331" y="150"/>
                  </a:lnTo>
                  <a:lnTo>
                    <a:pt x="335" y="153"/>
                  </a:lnTo>
                  <a:lnTo>
                    <a:pt x="337" y="156"/>
                  </a:lnTo>
                  <a:lnTo>
                    <a:pt x="338" y="160"/>
                  </a:lnTo>
                  <a:lnTo>
                    <a:pt x="341" y="162"/>
                  </a:lnTo>
                  <a:lnTo>
                    <a:pt x="342" y="164"/>
                  </a:lnTo>
                  <a:lnTo>
                    <a:pt x="342" y="168"/>
                  </a:lnTo>
                  <a:lnTo>
                    <a:pt x="343" y="169"/>
                  </a:lnTo>
                  <a:lnTo>
                    <a:pt x="342" y="170"/>
                  </a:lnTo>
                  <a:lnTo>
                    <a:pt x="339" y="171"/>
                  </a:lnTo>
                  <a:lnTo>
                    <a:pt x="338" y="172"/>
                  </a:lnTo>
                  <a:lnTo>
                    <a:pt x="336" y="174"/>
                  </a:lnTo>
                  <a:lnTo>
                    <a:pt x="333" y="174"/>
                  </a:lnTo>
                  <a:lnTo>
                    <a:pt x="329" y="175"/>
                  </a:lnTo>
                  <a:lnTo>
                    <a:pt x="326" y="175"/>
                  </a:lnTo>
                  <a:lnTo>
                    <a:pt x="321" y="175"/>
                  </a:lnTo>
                  <a:lnTo>
                    <a:pt x="310" y="175"/>
                  </a:lnTo>
                  <a:lnTo>
                    <a:pt x="298" y="175"/>
                  </a:lnTo>
                  <a:lnTo>
                    <a:pt x="287" y="174"/>
                  </a:lnTo>
                  <a:lnTo>
                    <a:pt x="274" y="172"/>
                  </a:lnTo>
                  <a:lnTo>
                    <a:pt x="271" y="171"/>
                  </a:lnTo>
                  <a:lnTo>
                    <a:pt x="267" y="171"/>
                  </a:lnTo>
                  <a:lnTo>
                    <a:pt x="263" y="171"/>
                  </a:lnTo>
                  <a:lnTo>
                    <a:pt x="258" y="170"/>
                  </a:lnTo>
                  <a:lnTo>
                    <a:pt x="252" y="170"/>
                  </a:lnTo>
                  <a:lnTo>
                    <a:pt x="247" y="170"/>
                  </a:lnTo>
                  <a:lnTo>
                    <a:pt x="240" y="170"/>
                  </a:lnTo>
                  <a:lnTo>
                    <a:pt x="233" y="170"/>
                  </a:lnTo>
                  <a:lnTo>
                    <a:pt x="226" y="170"/>
                  </a:lnTo>
                  <a:lnTo>
                    <a:pt x="218" y="170"/>
                  </a:lnTo>
                  <a:lnTo>
                    <a:pt x="210" y="170"/>
                  </a:lnTo>
                  <a:lnTo>
                    <a:pt x="202" y="170"/>
                  </a:lnTo>
                  <a:lnTo>
                    <a:pt x="193" y="171"/>
                  </a:lnTo>
                  <a:lnTo>
                    <a:pt x="182" y="171"/>
                  </a:lnTo>
                  <a:lnTo>
                    <a:pt x="172" y="171"/>
                  </a:lnTo>
                  <a:lnTo>
                    <a:pt x="162" y="172"/>
                  </a:lnTo>
                  <a:lnTo>
                    <a:pt x="151" y="172"/>
                  </a:lnTo>
                  <a:lnTo>
                    <a:pt x="141" y="174"/>
                  </a:lnTo>
                  <a:lnTo>
                    <a:pt x="132" y="174"/>
                  </a:lnTo>
                  <a:lnTo>
                    <a:pt x="123" y="175"/>
                  </a:lnTo>
                  <a:lnTo>
                    <a:pt x="115" y="176"/>
                  </a:lnTo>
                  <a:lnTo>
                    <a:pt x="107" y="177"/>
                  </a:lnTo>
                  <a:lnTo>
                    <a:pt x="99" y="177"/>
                  </a:lnTo>
                  <a:lnTo>
                    <a:pt x="92" y="178"/>
                  </a:lnTo>
                  <a:lnTo>
                    <a:pt x="86" y="179"/>
                  </a:lnTo>
                  <a:lnTo>
                    <a:pt x="79" y="180"/>
                  </a:lnTo>
                  <a:lnTo>
                    <a:pt x="75" y="182"/>
                  </a:lnTo>
                  <a:lnTo>
                    <a:pt x="70" y="183"/>
                  </a:lnTo>
                  <a:lnTo>
                    <a:pt x="65" y="184"/>
                  </a:lnTo>
                  <a:lnTo>
                    <a:pt x="61" y="186"/>
                  </a:lnTo>
                  <a:lnTo>
                    <a:pt x="57" y="187"/>
                  </a:lnTo>
                  <a:lnTo>
                    <a:pt x="55" y="189"/>
                  </a:lnTo>
                  <a:lnTo>
                    <a:pt x="50" y="192"/>
                  </a:lnTo>
                  <a:lnTo>
                    <a:pt x="46" y="194"/>
                  </a:lnTo>
                  <a:lnTo>
                    <a:pt x="42" y="197"/>
                  </a:lnTo>
                  <a:lnTo>
                    <a:pt x="38" y="199"/>
                  </a:lnTo>
                  <a:lnTo>
                    <a:pt x="36" y="200"/>
                  </a:lnTo>
                  <a:lnTo>
                    <a:pt x="32" y="201"/>
                  </a:lnTo>
                  <a:lnTo>
                    <a:pt x="30" y="202"/>
                  </a:lnTo>
                  <a:lnTo>
                    <a:pt x="28" y="202"/>
                  </a:lnTo>
                  <a:lnTo>
                    <a:pt x="28" y="20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707908" y="2067694"/>
            <a:ext cx="4608508" cy="1384995"/>
            <a:chOff x="3678880" y="2409132"/>
            <a:chExt cx="4608508" cy="1384995"/>
          </a:xfrm>
        </p:grpSpPr>
        <p:sp>
          <p:nvSpPr>
            <p:cNvPr id="7" name="TextBox 6"/>
            <p:cNvSpPr txBox="1"/>
            <p:nvPr/>
          </p:nvSpPr>
          <p:spPr>
            <a:xfrm>
              <a:off x="3678880" y="2409132"/>
              <a:ext cx="4608508" cy="138499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defRPr>
              </a:lvl1pPr>
              <a:lvl2pPr>
                <a:defRPr>
                  <a:solidFill>
                    <a:schemeClr val="tx1"/>
                  </a:solidFill>
                </a:defRPr>
              </a:lvl2pPr>
              <a:lvl3pPr>
                <a:defRPr>
                  <a:solidFill>
                    <a:schemeClr val="tx1"/>
                  </a:solidFill>
                </a:defRPr>
              </a:lvl3pPr>
              <a:lvl4pPr>
                <a:defRPr>
                  <a:solidFill>
                    <a:schemeClr val="tx1"/>
                  </a:solidFill>
                </a:defRPr>
              </a:lvl4pPr>
              <a:lvl5pPr>
                <a:defRPr>
                  <a:solidFill>
                    <a:schemeClr val="tx1"/>
                  </a:solidFill>
                </a:defRPr>
              </a:lvl5pPr>
              <a:lvl6pPr>
                <a:defRPr>
                  <a:solidFill>
                    <a:schemeClr val="tx1"/>
                  </a:solidFill>
                </a:defRPr>
              </a:lvl6pPr>
              <a:lvl7pPr>
                <a:defRPr>
                  <a:solidFill>
                    <a:schemeClr val="tx1"/>
                  </a:solidFill>
                </a:defRPr>
              </a:lvl7pPr>
              <a:lvl8pPr>
                <a:defRPr>
                  <a:solidFill>
                    <a:schemeClr val="tx1"/>
                  </a:solidFill>
                </a:defRPr>
              </a:lvl8pPr>
              <a:lvl9pPr>
                <a:defRPr>
                  <a:solidFill>
                    <a:schemeClr val="tx1"/>
                  </a:solidFill>
                </a:defRPr>
              </a:lvl9pPr>
            </a:lstStyle>
            <a:p>
              <a:r>
                <a:rPr lang="zh-CN" altLang="en-US" dirty="0"/>
                <a:t>    </a:t>
              </a:r>
              <a:r>
                <a:rPr lang="zh-CN" altLang="en-US" dirty="0" smtClean="0"/>
                <a:t>左半部分的“</a:t>
              </a:r>
              <a:r>
                <a:rPr lang="zh-CN" altLang="en-US" dirty="0">
                  <a:solidFill>
                    <a:srgbClr val="C00000"/>
                  </a:solidFill>
                </a:rPr>
                <a:t> </a:t>
              </a:r>
              <a:r>
                <a:rPr lang="zh-CN" altLang="en-US" dirty="0" smtClean="0">
                  <a:solidFill>
                    <a:srgbClr val="C00000"/>
                  </a:solidFill>
                </a:rPr>
                <a:t> </a:t>
              </a:r>
              <a:r>
                <a:rPr lang="zh-CN" altLang="en-US" dirty="0" smtClean="0"/>
                <a:t>”要略偏上，第三笔提要穿插到右半部分。</a:t>
              </a:r>
              <a:endParaRPr lang="zh-CN" altLang="en-US" dirty="0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6688675" y="2677639"/>
              <a:ext cx="141229" cy="281151"/>
              <a:chOff x="1491776" y="4887423"/>
              <a:chExt cx="628595" cy="1251369"/>
            </a:xfrm>
          </p:grpSpPr>
          <p:sp>
            <p:nvSpPr>
              <p:cNvPr id="32" name="Freeform 112"/>
              <p:cNvSpPr/>
              <p:nvPr/>
            </p:nvSpPr>
            <p:spPr bwMode="auto">
              <a:xfrm>
                <a:off x="1742050" y="4887423"/>
                <a:ext cx="197891" cy="1036018"/>
              </a:xfrm>
              <a:custGeom>
                <a:avLst/>
                <a:gdLst>
                  <a:gd name="T0" fmla="*/ 57 w 68"/>
                  <a:gd name="T1" fmla="*/ 100 h 356"/>
                  <a:gd name="T2" fmla="*/ 57 w 68"/>
                  <a:gd name="T3" fmla="*/ 106 h 356"/>
                  <a:gd name="T4" fmla="*/ 57 w 68"/>
                  <a:gd name="T5" fmla="*/ 113 h 356"/>
                  <a:gd name="T6" fmla="*/ 57 w 68"/>
                  <a:gd name="T7" fmla="*/ 122 h 356"/>
                  <a:gd name="T8" fmla="*/ 55 w 68"/>
                  <a:gd name="T9" fmla="*/ 133 h 356"/>
                  <a:gd name="T10" fmla="*/ 55 w 68"/>
                  <a:gd name="T11" fmla="*/ 144 h 356"/>
                  <a:gd name="T12" fmla="*/ 55 w 68"/>
                  <a:gd name="T13" fmla="*/ 157 h 356"/>
                  <a:gd name="T14" fmla="*/ 55 w 68"/>
                  <a:gd name="T15" fmla="*/ 172 h 356"/>
                  <a:gd name="T16" fmla="*/ 54 w 68"/>
                  <a:gd name="T17" fmla="*/ 188 h 356"/>
                  <a:gd name="T18" fmla="*/ 54 w 68"/>
                  <a:gd name="T19" fmla="*/ 205 h 356"/>
                  <a:gd name="T20" fmla="*/ 53 w 68"/>
                  <a:gd name="T21" fmla="*/ 223 h 356"/>
                  <a:gd name="T22" fmla="*/ 53 w 68"/>
                  <a:gd name="T23" fmla="*/ 243 h 356"/>
                  <a:gd name="T24" fmla="*/ 53 w 68"/>
                  <a:gd name="T25" fmla="*/ 265 h 356"/>
                  <a:gd name="T26" fmla="*/ 52 w 68"/>
                  <a:gd name="T27" fmla="*/ 288 h 356"/>
                  <a:gd name="T28" fmla="*/ 52 w 68"/>
                  <a:gd name="T29" fmla="*/ 312 h 356"/>
                  <a:gd name="T30" fmla="*/ 51 w 68"/>
                  <a:gd name="T31" fmla="*/ 338 h 356"/>
                  <a:gd name="T32" fmla="*/ 21 w 68"/>
                  <a:gd name="T33" fmla="*/ 356 h 356"/>
                  <a:gd name="T34" fmla="*/ 23 w 68"/>
                  <a:gd name="T35" fmla="*/ 308 h 356"/>
                  <a:gd name="T36" fmla="*/ 25 w 68"/>
                  <a:gd name="T37" fmla="*/ 258 h 356"/>
                  <a:gd name="T38" fmla="*/ 25 w 68"/>
                  <a:gd name="T39" fmla="*/ 204 h 356"/>
                  <a:gd name="T40" fmla="*/ 23 w 68"/>
                  <a:gd name="T41" fmla="*/ 147 h 356"/>
                  <a:gd name="T42" fmla="*/ 22 w 68"/>
                  <a:gd name="T43" fmla="*/ 120 h 356"/>
                  <a:gd name="T44" fmla="*/ 21 w 68"/>
                  <a:gd name="T45" fmla="*/ 96 h 356"/>
                  <a:gd name="T46" fmla="*/ 20 w 68"/>
                  <a:gd name="T47" fmla="*/ 75 h 356"/>
                  <a:gd name="T48" fmla="*/ 19 w 68"/>
                  <a:gd name="T49" fmla="*/ 58 h 356"/>
                  <a:gd name="T50" fmla="*/ 18 w 68"/>
                  <a:gd name="T51" fmla="*/ 44 h 356"/>
                  <a:gd name="T52" fmla="*/ 15 w 68"/>
                  <a:gd name="T53" fmla="*/ 33 h 356"/>
                  <a:gd name="T54" fmla="*/ 13 w 68"/>
                  <a:gd name="T55" fmla="*/ 26 h 356"/>
                  <a:gd name="T56" fmla="*/ 10 w 68"/>
                  <a:gd name="T57" fmla="*/ 22 h 356"/>
                  <a:gd name="T58" fmla="*/ 5 w 68"/>
                  <a:gd name="T59" fmla="*/ 17 h 356"/>
                  <a:gd name="T60" fmla="*/ 2 w 68"/>
                  <a:gd name="T61" fmla="*/ 14 h 356"/>
                  <a:gd name="T62" fmla="*/ 0 w 68"/>
                  <a:gd name="T63" fmla="*/ 9 h 356"/>
                  <a:gd name="T64" fmla="*/ 2 w 68"/>
                  <a:gd name="T65" fmla="*/ 4 h 356"/>
                  <a:gd name="T66" fmla="*/ 4 w 68"/>
                  <a:gd name="T67" fmla="*/ 2 h 356"/>
                  <a:gd name="T68" fmla="*/ 8 w 68"/>
                  <a:gd name="T69" fmla="*/ 0 h 356"/>
                  <a:gd name="T70" fmla="*/ 15 w 68"/>
                  <a:gd name="T71" fmla="*/ 1 h 356"/>
                  <a:gd name="T72" fmla="*/ 23 w 68"/>
                  <a:gd name="T73" fmla="*/ 2 h 356"/>
                  <a:gd name="T74" fmla="*/ 43 w 68"/>
                  <a:gd name="T75" fmla="*/ 8 h 356"/>
                  <a:gd name="T76" fmla="*/ 59 w 68"/>
                  <a:gd name="T77" fmla="*/ 18 h 356"/>
                  <a:gd name="T78" fmla="*/ 65 w 68"/>
                  <a:gd name="T79" fmla="*/ 25 h 356"/>
                  <a:gd name="T80" fmla="*/ 67 w 68"/>
                  <a:gd name="T81" fmla="*/ 31 h 356"/>
                  <a:gd name="T82" fmla="*/ 68 w 68"/>
                  <a:gd name="T83" fmla="*/ 36 h 356"/>
                  <a:gd name="T84" fmla="*/ 67 w 68"/>
                  <a:gd name="T85" fmla="*/ 43 h 356"/>
                  <a:gd name="T86" fmla="*/ 64 w 68"/>
                  <a:gd name="T87" fmla="*/ 53 h 356"/>
                  <a:gd name="T88" fmla="*/ 61 w 68"/>
                  <a:gd name="T89" fmla="*/ 65 h 356"/>
                  <a:gd name="T90" fmla="*/ 59 w 68"/>
                  <a:gd name="T91" fmla="*/ 80 h 356"/>
                  <a:gd name="T92" fmla="*/ 57 w 68"/>
                  <a:gd name="T93" fmla="*/ 97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68" h="356">
                    <a:moveTo>
                      <a:pt x="57" y="97"/>
                    </a:moveTo>
                    <a:lnTo>
                      <a:pt x="57" y="100"/>
                    </a:lnTo>
                    <a:lnTo>
                      <a:pt x="57" y="103"/>
                    </a:lnTo>
                    <a:lnTo>
                      <a:pt x="57" y="106"/>
                    </a:lnTo>
                    <a:lnTo>
                      <a:pt x="57" y="110"/>
                    </a:lnTo>
                    <a:lnTo>
                      <a:pt x="57" y="113"/>
                    </a:lnTo>
                    <a:lnTo>
                      <a:pt x="57" y="118"/>
                    </a:lnTo>
                    <a:lnTo>
                      <a:pt x="57" y="122"/>
                    </a:lnTo>
                    <a:lnTo>
                      <a:pt x="55" y="127"/>
                    </a:lnTo>
                    <a:lnTo>
                      <a:pt x="55" y="133"/>
                    </a:lnTo>
                    <a:lnTo>
                      <a:pt x="55" y="139"/>
                    </a:lnTo>
                    <a:lnTo>
                      <a:pt x="55" y="144"/>
                    </a:lnTo>
                    <a:lnTo>
                      <a:pt x="55" y="150"/>
                    </a:lnTo>
                    <a:lnTo>
                      <a:pt x="55" y="157"/>
                    </a:lnTo>
                    <a:lnTo>
                      <a:pt x="55" y="164"/>
                    </a:lnTo>
                    <a:lnTo>
                      <a:pt x="55" y="172"/>
                    </a:lnTo>
                    <a:lnTo>
                      <a:pt x="54" y="180"/>
                    </a:lnTo>
                    <a:lnTo>
                      <a:pt x="54" y="188"/>
                    </a:lnTo>
                    <a:lnTo>
                      <a:pt x="54" y="196"/>
                    </a:lnTo>
                    <a:lnTo>
                      <a:pt x="54" y="205"/>
                    </a:lnTo>
                    <a:lnTo>
                      <a:pt x="54" y="214"/>
                    </a:lnTo>
                    <a:lnTo>
                      <a:pt x="53" y="223"/>
                    </a:lnTo>
                    <a:lnTo>
                      <a:pt x="53" y="234"/>
                    </a:lnTo>
                    <a:lnTo>
                      <a:pt x="53" y="243"/>
                    </a:lnTo>
                    <a:lnTo>
                      <a:pt x="53" y="254"/>
                    </a:lnTo>
                    <a:lnTo>
                      <a:pt x="53" y="265"/>
                    </a:lnTo>
                    <a:lnTo>
                      <a:pt x="52" y="276"/>
                    </a:lnTo>
                    <a:lnTo>
                      <a:pt x="52" y="288"/>
                    </a:lnTo>
                    <a:lnTo>
                      <a:pt x="52" y="300"/>
                    </a:lnTo>
                    <a:lnTo>
                      <a:pt x="52" y="312"/>
                    </a:lnTo>
                    <a:lnTo>
                      <a:pt x="52" y="324"/>
                    </a:lnTo>
                    <a:lnTo>
                      <a:pt x="51" y="338"/>
                    </a:lnTo>
                    <a:lnTo>
                      <a:pt x="51" y="351"/>
                    </a:lnTo>
                    <a:lnTo>
                      <a:pt x="21" y="356"/>
                    </a:lnTo>
                    <a:lnTo>
                      <a:pt x="22" y="332"/>
                    </a:lnTo>
                    <a:lnTo>
                      <a:pt x="23" y="308"/>
                    </a:lnTo>
                    <a:lnTo>
                      <a:pt x="23" y="283"/>
                    </a:lnTo>
                    <a:lnTo>
                      <a:pt x="25" y="258"/>
                    </a:lnTo>
                    <a:lnTo>
                      <a:pt x="25" y="231"/>
                    </a:lnTo>
                    <a:lnTo>
                      <a:pt x="25" y="204"/>
                    </a:lnTo>
                    <a:lnTo>
                      <a:pt x="25" y="175"/>
                    </a:lnTo>
                    <a:lnTo>
                      <a:pt x="23" y="147"/>
                    </a:lnTo>
                    <a:lnTo>
                      <a:pt x="23" y="133"/>
                    </a:lnTo>
                    <a:lnTo>
                      <a:pt x="22" y="120"/>
                    </a:lnTo>
                    <a:lnTo>
                      <a:pt x="22" y="108"/>
                    </a:lnTo>
                    <a:lnTo>
                      <a:pt x="21" y="96"/>
                    </a:lnTo>
                    <a:lnTo>
                      <a:pt x="21" y="86"/>
                    </a:lnTo>
                    <a:lnTo>
                      <a:pt x="20" y="75"/>
                    </a:lnTo>
                    <a:lnTo>
                      <a:pt x="20" y="66"/>
                    </a:lnTo>
                    <a:lnTo>
                      <a:pt x="19" y="58"/>
                    </a:lnTo>
                    <a:lnTo>
                      <a:pt x="18" y="51"/>
                    </a:lnTo>
                    <a:lnTo>
                      <a:pt x="18" y="44"/>
                    </a:lnTo>
                    <a:lnTo>
                      <a:pt x="16" y="39"/>
                    </a:lnTo>
                    <a:lnTo>
                      <a:pt x="15" y="33"/>
                    </a:lnTo>
                    <a:lnTo>
                      <a:pt x="14" y="30"/>
                    </a:lnTo>
                    <a:lnTo>
                      <a:pt x="13" y="26"/>
                    </a:lnTo>
                    <a:lnTo>
                      <a:pt x="12" y="23"/>
                    </a:lnTo>
                    <a:lnTo>
                      <a:pt x="10" y="22"/>
                    </a:lnTo>
                    <a:lnTo>
                      <a:pt x="7" y="19"/>
                    </a:lnTo>
                    <a:lnTo>
                      <a:pt x="5" y="17"/>
                    </a:lnTo>
                    <a:lnTo>
                      <a:pt x="3" y="15"/>
                    </a:lnTo>
                    <a:lnTo>
                      <a:pt x="2" y="14"/>
                    </a:lnTo>
                    <a:lnTo>
                      <a:pt x="2" y="11"/>
                    </a:lnTo>
                    <a:lnTo>
                      <a:pt x="0" y="9"/>
                    </a:lnTo>
                    <a:lnTo>
                      <a:pt x="2" y="7"/>
                    </a:lnTo>
                    <a:lnTo>
                      <a:pt x="2" y="4"/>
                    </a:lnTo>
                    <a:lnTo>
                      <a:pt x="3" y="3"/>
                    </a:lnTo>
                    <a:lnTo>
                      <a:pt x="4" y="2"/>
                    </a:lnTo>
                    <a:lnTo>
                      <a:pt x="6" y="1"/>
                    </a:lnTo>
                    <a:lnTo>
                      <a:pt x="8" y="0"/>
                    </a:lnTo>
                    <a:lnTo>
                      <a:pt x="12" y="0"/>
                    </a:lnTo>
                    <a:lnTo>
                      <a:pt x="15" y="1"/>
                    </a:lnTo>
                    <a:lnTo>
                      <a:pt x="19" y="1"/>
                    </a:lnTo>
                    <a:lnTo>
                      <a:pt x="23" y="2"/>
                    </a:lnTo>
                    <a:lnTo>
                      <a:pt x="34" y="4"/>
                    </a:lnTo>
                    <a:lnTo>
                      <a:pt x="43" y="8"/>
                    </a:lnTo>
                    <a:lnTo>
                      <a:pt x="51" y="12"/>
                    </a:lnTo>
                    <a:lnTo>
                      <a:pt x="59" y="18"/>
                    </a:lnTo>
                    <a:lnTo>
                      <a:pt x="62" y="22"/>
                    </a:lnTo>
                    <a:lnTo>
                      <a:pt x="65" y="25"/>
                    </a:lnTo>
                    <a:lnTo>
                      <a:pt x="66" y="27"/>
                    </a:lnTo>
                    <a:lnTo>
                      <a:pt x="67" y="31"/>
                    </a:lnTo>
                    <a:lnTo>
                      <a:pt x="68" y="34"/>
                    </a:lnTo>
                    <a:lnTo>
                      <a:pt x="68" y="36"/>
                    </a:lnTo>
                    <a:lnTo>
                      <a:pt x="68" y="40"/>
                    </a:lnTo>
                    <a:lnTo>
                      <a:pt x="67" y="43"/>
                    </a:lnTo>
                    <a:lnTo>
                      <a:pt x="66" y="48"/>
                    </a:lnTo>
                    <a:lnTo>
                      <a:pt x="64" y="53"/>
                    </a:lnTo>
                    <a:lnTo>
                      <a:pt x="62" y="58"/>
                    </a:lnTo>
                    <a:lnTo>
                      <a:pt x="61" y="65"/>
                    </a:lnTo>
                    <a:lnTo>
                      <a:pt x="60" y="72"/>
                    </a:lnTo>
                    <a:lnTo>
                      <a:pt x="59" y="80"/>
                    </a:lnTo>
                    <a:lnTo>
                      <a:pt x="58" y="88"/>
                    </a:lnTo>
                    <a:lnTo>
                      <a:pt x="57" y="97"/>
                    </a:lnTo>
                    <a:lnTo>
                      <a:pt x="57" y="97"/>
                    </a:lnTo>
                  </a:path>
                </a:pathLst>
              </a:custGeom>
              <a:solidFill>
                <a:schemeClr val="tx1"/>
              </a:solidFill>
              <a:ln w="11113">
                <a:solidFill>
                  <a:schemeClr val="tx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113"/>
              <p:cNvSpPr/>
              <p:nvPr/>
            </p:nvSpPr>
            <p:spPr bwMode="auto">
              <a:xfrm>
                <a:off x="1564529" y="5361779"/>
                <a:ext cx="532561" cy="168790"/>
              </a:xfrm>
              <a:custGeom>
                <a:avLst/>
                <a:gdLst>
                  <a:gd name="T0" fmla="*/ 104 w 183"/>
                  <a:gd name="T1" fmla="*/ 13 h 58"/>
                  <a:gd name="T2" fmla="*/ 119 w 183"/>
                  <a:gd name="T3" fmla="*/ 10 h 58"/>
                  <a:gd name="T4" fmla="*/ 131 w 183"/>
                  <a:gd name="T5" fmla="*/ 5 h 58"/>
                  <a:gd name="T6" fmla="*/ 143 w 183"/>
                  <a:gd name="T7" fmla="*/ 3 h 58"/>
                  <a:gd name="T8" fmla="*/ 152 w 183"/>
                  <a:gd name="T9" fmla="*/ 1 h 58"/>
                  <a:gd name="T10" fmla="*/ 160 w 183"/>
                  <a:gd name="T11" fmla="*/ 0 h 58"/>
                  <a:gd name="T12" fmla="*/ 166 w 183"/>
                  <a:gd name="T13" fmla="*/ 0 h 58"/>
                  <a:gd name="T14" fmla="*/ 170 w 183"/>
                  <a:gd name="T15" fmla="*/ 0 h 58"/>
                  <a:gd name="T16" fmla="*/ 175 w 183"/>
                  <a:gd name="T17" fmla="*/ 1 h 58"/>
                  <a:gd name="T18" fmla="*/ 180 w 183"/>
                  <a:gd name="T19" fmla="*/ 4 h 58"/>
                  <a:gd name="T20" fmla="*/ 182 w 183"/>
                  <a:gd name="T21" fmla="*/ 9 h 58"/>
                  <a:gd name="T22" fmla="*/ 183 w 183"/>
                  <a:gd name="T23" fmla="*/ 13 h 58"/>
                  <a:gd name="T24" fmla="*/ 183 w 183"/>
                  <a:gd name="T25" fmla="*/ 19 h 58"/>
                  <a:gd name="T26" fmla="*/ 182 w 183"/>
                  <a:gd name="T27" fmla="*/ 24 h 58"/>
                  <a:gd name="T28" fmla="*/ 180 w 183"/>
                  <a:gd name="T29" fmla="*/ 26 h 58"/>
                  <a:gd name="T30" fmla="*/ 175 w 183"/>
                  <a:gd name="T31" fmla="*/ 28 h 58"/>
                  <a:gd name="T32" fmla="*/ 170 w 183"/>
                  <a:gd name="T33" fmla="*/ 31 h 58"/>
                  <a:gd name="T34" fmla="*/ 166 w 183"/>
                  <a:gd name="T35" fmla="*/ 32 h 58"/>
                  <a:gd name="T36" fmla="*/ 160 w 183"/>
                  <a:gd name="T37" fmla="*/ 33 h 58"/>
                  <a:gd name="T38" fmla="*/ 153 w 183"/>
                  <a:gd name="T39" fmla="*/ 35 h 58"/>
                  <a:gd name="T40" fmla="*/ 144 w 183"/>
                  <a:gd name="T41" fmla="*/ 37 h 58"/>
                  <a:gd name="T42" fmla="*/ 134 w 183"/>
                  <a:gd name="T43" fmla="*/ 40 h 58"/>
                  <a:gd name="T44" fmla="*/ 122 w 183"/>
                  <a:gd name="T45" fmla="*/ 42 h 58"/>
                  <a:gd name="T46" fmla="*/ 108 w 183"/>
                  <a:gd name="T47" fmla="*/ 44 h 58"/>
                  <a:gd name="T48" fmla="*/ 94 w 183"/>
                  <a:gd name="T49" fmla="*/ 48 h 58"/>
                  <a:gd name="T50" fmla="*/ 80 w 183"/>
                  <a:gd name="T51" fmla="*/ 51 h 58"/>
                  <a:gd name="T52" fmla="*/ 67 w 183"/>
                  <a:gd name="T53" fmla="*/ 55 h 58"/>
                  <a:gd name="T54" fmla="*/ 56 w 183"/>
                  <a:gd name="T55" fmla="*/ 56 h 58"/>
                  <a:gd name="T56" fmla="*/ 45 w 183"/>
                  <a:gd name="T57" fmla="*/ 57 h 58"/>
                  <a:gd name="T58" fmla="*/ 37 w 183"/>
                  <a:gd name="T59" fmla="*/ 58 h 58"/>
                  <a:gd name="T60" fmla="*/ 30 w 183"/>
                  <a:gd name="T61" fmla="*/ 58 h 58"/>
                  <a:gd name="T62" fmla="*/ 26 w 183"/>
                  <a:gd name="T63" fmla="*/ 58 h 58"/>
                  <a:gd name="T64" fmla="*/ 20 w 183"/>
                  <a:gd name="T65" fmla="*/ 56 h 58"/>
                  <a:gd name="T66" fmla="*/ 13 w 183"/>
                  <a:gd name="T67" fmla="*/ 54 h 58"/>
                  <a:gd name="T68" fmla="*/ 8 w 183"/>
                  <a:gd name="T69" fmla="*/ 51 h 58"/>
                  <a:gd name="T70" fmla="*/ 4 w 183"/>
                  <a:gd name="T71" fmla="*/ 48 h 58"/>
                  <a:gd name="T72" fmla="*/ 1 w 183"/>
                  <a:gd name="T73" fmla="*/ 45 h 58"/>
                  <a:gd name="T74" fmla="*/ 0 w 183"/>
                  <a:gd name="T75" fmla="*/ 42 h 58"/>
                  <a:gd name="T76" fmla="*/ 3 w 183"/>
                  <a:gd name="T77" fmla="*/ 40 h 58"/>
                  <a:gd name="T78" fmla="*/ 9 w 183"/>
                  <a:gd name="T79" fmla="*/ 36 h 58"/>
                  <a:gd name="T80" fmla="*/ 16 w 183"/>
                  <a:gd name="T81" fmla="*/ 35 h 58"/>
                  <a:gd name="T82" fmla="*/ 21 w 183"/>
                  <a:gd name="T83" fmla="*/ 34 h 58"/>
                  <a:gd name="T84" fmla="*/ 28 w 183"/>
                  <a:gd name="T85" fmla="*/ 32 h 58"/>
                  <a:gd name="T86" fmla="*/ 37 w 183"/>
                  <a:gd name="T87" fmla="*/ 31 h 58"/>
                  <a:gd name="T88" fmla="*/ 48 w 183"/>
                  <a:gd name="T89" fmla="*/ 28 h 58"/>
                  <a:gd name="T90" fmla="*/ 59 w 183"/>
                  <a:gd name="T91" fmla="*/ 25 h 58"/>
                  <a:gd name="T92" fmla="*/ 73 w 183"/>
                  <a:gd name="T93" fmla="*/ 21 h 58"/>
                  <a:gd name="T94" fmla="*/ 88 w 183"/>
                  <a:gd name="T95" fmla="*/ 18 h 58"/>
                  <a:gd name="T96" fmla="*/ 96 w 183"/>
                  <a:gd name="T97" fmla="*/ 17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83" h="58">
                    <a:moveTo>
                      <a:pt x="96" y="17"/>
                    </a:moveTo>
                    <a:lnTo>
                      <a:pt x="104" y="13"/>
                    </a:lnTo>
                    <a:lnTo>
                      <a:pt x="111" y="11"/>
                    </a:lnTo>
                    <a:lnTo>
                      <a:pt x="119" y="10"/>
                    </a:lnTo>
                    <a:lnTo>
                      <a:pt x="125" y="8"/>
                    </a:lnTo>
                    <a:lnTo>
                      <a:pt x="131" y="5"/>
                    </a:lnTo>
                    <a:lnTo>
                      <a:pt x="137" y="4"/>
                    </a:lnTo>
                    <a:lnTo>
                      <a:pt x="143" y="3"/>
                    </a:lnTo>
                    <a:lnTo>
                      <a:pt x="147" y="2"/>
                    </a:lnTo>
                    <a:lnTo>
                      <a:pt x="152" y="1"/>
                    </a:lnTo>
                    <a:lnTo>
                      <a:pt x="155" y="1"/>
                    </a:lnTo>
                    <a:lnTo>
                      <a:pt x="160" y="0"/>
                    </a:lnTo>
                    <a:lnTo>
                      <a:pt x="163" y="0"/>
                    </a:lnTo>
                    <a:lnTo>
                      <a:pt x="166" y="0"/>
                    </a:lnTo>
                    <a:lnTo>
                      <a:pt x="168" y="0"/>
                    </a:lnTo>
                    <a:lnTo>
                      <a:pt x="170" y="0"/>
                    </a:lnTo>
                    <a:lnTo>
                      <a:pt x="173" y="0"/>
                    </a:lnTo>
                    <a:lnTo>
                      <a:pt x="175" y="1"/>
                    </a:lnTo>
                    <a:lnTo>
                      <a:pt x="177" y="3"/>
                    </a:lnTo>
                    <a:lnTo>
                      <a:pt x="180" y="4"/>
                    </a:lnTo>
                    <a:lnTo>
                      <a:pt x="181" y="6"/>
                    </a:lnTo>
                    <a:lnTo>
                      <a:pt x="182" y="9"/>
                    </a:lnTo>
                    <a:lnTo>
                      <a:pt x="183" y="11"/>
                    </a:lnTo>
                    <a:lnTo>
                      <a:pt x="183" y="13"/>
                    </a:lnTo>
                    <a:lnTo>
                      <a:pt x="183" y="17"/>
                    </a:lnTo>
                    <a:lnTo>
                      <a:pt x="183" y="19"/>
                    </a:lnTo>
                    <a:lnTo>
                      <a:pt x="183" y="21"/>
                    </a:lnTo>
                    <a:lnTo>
                      <a:pt x="182" y="24"/>
                    </a:lnTo>
                    <a:lnTo>
                      <a:pt x="181" y="25"/>
                    </a:lnTo>
                    <a:lnTo>
                      <a:pt x="180" y="26"/>
                    </a:lnTo>
                    <a:lnTo>
                      <a:pt x="177" y="28"/>
                    </a:lnTo>
                    <a:lnTo>
                      <a:pt x="175" y="28"/>
                    </a:lnTo>
                    <a:lnTo>
                      <a:pt x="173" y="29"/>
                    </a:lnTo>
                    <a:lnTo>
                      <a:pt x="170" y="31"/>
                    </a:lnTo>
                    <a:lnTo>
                      <a:pt x="168" y="31"/>
                    </a:lnTo>
                    <a:lnTo>
                      <a:pt x="166" y="32"/>
                    </a:lnTo>
                    <a:lnTo>
                      <a:pt x="163" y="33"/>
                    </a:lnTo>
                    <a:lnTo>
                      <a:pt x="160" y="33"/>
                    </a:lnTo>
                    <a:lnTo>
                      <a:pt x="157" y="34"/>
                    </a:lnTo>
                    <a:lnTo>
                      <a:pt x="153" y="35"/>
                    </a:lnTo>
                    <a:lnTo>
                      <a:pt x="149" y="36"/>
                    </a:lnTo>
                    <a:lnTo>
                      <a:pt x="144" y="37"/>
                    </a:lnTo>
                    <a:lnTo>
                      <a:pt x="139" y="39"/>
                    </a:lnTo>
                    <a:lnTo>
                      <a:pt x="134" y="40"/>
                    </a:lnTo>
                    <a:lnTo>
                      <a:pt x="128" y="41"/>
                    </a:lnTo>
                    <a:lnTo>
                      <a:pt x="122" y="42"/>
                    </a:lnTo>
                    <a:lnTo>
                      <a:pt x="115" y="43"/>
                    </a:lnTo>
                    <a:lnTo>
                      <a:pt x="108" y="44"/>
                    </a:lnTo>
                    <a:lnTo>
                      <a:pt x="102" y="47"/>
                    </a:lnTo>
                    <a:lnTo>
                      <a:pt x="94" y="48"/>
                    </a:lnTo>
                    <a:lnTo>
                      <a:pt x="87" y="50"/>
                    </a:lnTo>
                    <a:lnTo>
                      <a:pt x="80" y="51"/>
                    </a:lnTo>
                    <a:lnTo>
                      <a:pt x="73" y="54"/>
                    </a:lnTo>
                    <a:lnTo>
                      <a:pt x="67" y="55"/>
                    </a:lnTo>
                    <a:lnTo>
                      <a:pt x="61" y="56"/>
                    </a:lnTo>
                    <a:lnTo>
                      <a:pt x="56" y="56"/>
                    </a:lnTo>
                    <a:lnTo>
                      <a:pt x="50" y="57"/>
                    </a:lnTo>
                    <a:lnTo>
                      <a:pt x="45" y="57"/>
                    </a:lnTo>
                    <a:lnTo>
                      <a:pt x="42" y="58"/>
                    </a:lnTo>
                    <a:lnTo>
                      <a:pt x="37" y="58"/>
                    </a:lnTo>
                    <a:lnTo>
                      <a:pt x="34" y="58"/>
                    </a:lnTo>
                    <a:lnTo>
                      <a:pt x="30" y="58"/>
                    </a:lnTo>
                    <a:lnTo>
                      <a:pt x="28" y="58"/>
                    </a:lnTo>
                    <a:lnTo>
                      <a:pt x="26" y="58"/>
                    </a:lnTo>
                    <a:lnTo>
                      <a:pt x="25" y="57"/>
                    </a:lnTo>
                    <a:lnTo>
                      <a:pt x="20" y="56"/>
                    </a:lnTo>
                    <a:lnTo>
                      <a:pt x="17" y="55"/>
                    </a:lnTo>
                    <a:lnTo>
                      <a:pt x="13" y="54"/>
                    </a:lnTo>
                    <a:lnTo>
                      <a:pt x="11" y="52"/>
                    </a:lnTo>
                    <a:lnTo>
                      <a:pt x="8" y="51"/>
                    </a:lnTo>
                    <a:lnTo>
                      <a:pt x="5" y="50"/>
                    </a:lnTo>
                    <a:lnTo>
                      <a:pt x="4" y="48"/>
                    </a:lnTo>
                    <a:lnTo>
                      <a:pt x="3" y="47"/>
                    </a:lnTo>
                    <a:lnTo>
                      <a:pt x="1" y="45"/>
                    </a:lnTo>
                    <a:lnTo>
                      <a:pt x="0" y="44"/>
                    </a:lnTo>
                    <a:lnTo>
                      <a:pt x="0" y="42"/>
                    </a:lnTo>
                    <a:lnTo>
                      <a:pt x="1" y="41"/>
                    </a:lnTo>
                    <a:lnTo>
                      <a:pt x="3" y="40"/>
                    </a:lnTo>
                    <a:lnTo>
                      <a:pt x="5" y="37"/>
                    </a:lnTo>
                    <a:lnTo>
                      <a:pt x="9" y="36"/>
                    </a:lnTo>
                    <a:lnTo>
                      <a:pt x="13" y="35"/>
                    </a:lnTo>
                    <a:lnTo>
                      <a:pt x="16" y="35"/>
                    </a:lnTo>
                    <a:lnTo>
                      <a:pt x="18" y="34"/>
                    </a:lnTo>
                    <a:lnTo>
                      <a:pt x="21" y="34"/>
                    </a:lnTo>
                    <a:lnTo>
                      <a:pt x="25" y="33"/>
                    </a:lnTo>
                    <a:lnTo>
                      <a:pt x="28" y="32"/>
                    </a:lnTo>
                    <a:lnTo>
                      <a:pt x="33" y="31"/>
                    </a:lnTo>
                    <a:lnTo>
                      <a:pt x="37" y="31"/>
                    </a:lnTo>
                    <a:lnTo>
                      <a:pt x="42" y="29"/>
                    </a:lnTo>
                    <a:lnTo>
                      <a:pt x="48" y="28"/>
                    </a:lnTo>
                    <a:lnTo>
                      <a:pt x="53" y="26"/>
                    </a:lnTo>
                    <a:lnTo>
                      <a:pt x="59" y="25"/>
                    </a:lnTo>
                    <a:lnTo>
                      <a:pt x="66" y="24"/>
                    </a:lnTo>
                    <a:lnTo>
                      <a:pt x="73" y="21"/>
                    </a:lnTo>
                    <a:lnTo>
                      <a:pt x="80" y="20"/>
                    </a:lnTo>
                    <a:lnTo>
                      <a:pt x="88" y="18"/>
                    </a:lnTo>
                    <a:lnTo>
                      <a:pt x="96" y="17"/>
                    </a:lnTo>
                    <a:lnTo>
                      <a:pt x="96" y="17"/>
                    </a:lnTo>
                  </a:path>
                </a:pathLst>
              </a:custGeom>
              <a:solidFill>
                <a:schemeClr val="tx1"/>
              </a:solidFill>
              <a:ln w="11113">
                <a:solidFill>
                  <a:schemeClr val="tx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114"/>
              <p:cNvSpPr/>
              <p:nvPr/>
            </p:nvSpPr>
            <p:spPr bwMode="auto">
              <a:xfrm>
                <a:off x="1491776" y="5740100"/>
                <a:ext cx="628595" cy="398692"/>
              </a:xfrm>
              <a:custGeom>
                <a:avLst/>
                <a:gdLst>
                  <a:gd name="T0" fmla="*/ 2 w 216"/>
                  <a:gd name="T1" fmla="*/ 97 h 137"/>
                  <a:gd name="T2" fmla="*/ 4 w 216"/>
                  <a:gd name="T3" fmla="*/ 92 h 137"/>
                  <a:gd name="T4" fmla="*/ 8 w 216"/>
                  <a:gd name="T5" fmla="*/ 90 h 137"/>
                  <a:gd name="T6" fmla="*/ 14 w 216"/>
                  <a:gd name="T7" fmla="*/ 89 h 137"/>
                  <a:gd name="T8" fmla="*/ 22 w 216"/>
                  <a:gd name="T9" fmla="*/ 90 h 137"/>
                  <a:gd name="T10" fmla="*/ 33 w 216"/>
                  <a:gd name="T11" fmla="*/ 90 h 137"/>
                  <a:gd name="T12" fmla="*/ 39 w 216"/>
                  <a:gd name="T13" fmla="*/ 88 h 137"/>
                  <a:gd name="T14" fmla="*/ 44 w 216"/>
                  <a:gd name="T15" fmla="*/ 86 h 137"/>
                  <a:gd name="T16" fmla="*/ 51 w 216"/>
                  <a:gd name="T17" fmla="*/ 83 h 137"/>
                  <a:gd name="T18" fmla="*/ 60 w 216"/>
                  <a:gd name="T19" fmla="*/ 79 h 137"/>
                  <a:gd name="T20" fmla="*/ 72 w 216"/>
                  <a:gd name="T21" fmla="*/ 74 h 137"/>
                  <a:gd name="T22" fmla="*/ 85 w 216"/>
                  <a:gd name="T23" fmla="*/ 66 h 137"/>
                  <a:gd name="T24" fmla="*/ 100 w 216"/>
                  <a:gd name="T25" fmla="*/ 58 h 137"/>
                  <a:gd name="T26" fmla="*/ 119 w 216"/>
                  <a:gd name="T27" fmla="*/ 47 h 137"/>
                  <a:gd name="T28" fmla="*/ 139 w 216"/>
                  <a:gd name="T29" fmla="*/ 36 h 137"/>
                  <a:gd name="T30" fmla="*/ 156 w 216"/>
                  <a:gd name="T31" fmla="*/ 27 h 137"/>
                  <a:gd name="T32" fmla="*/ 172 w 216"/>
                  <a:gd name="T33" fmla="*/ 19 h 137"/>
                  <a:gd name="T34" fmla="*/ 186 w 216"/>
                  <a:gd name="T35" fmla="*/ 12 h 137"/>
                  <a:gd name="T36" fmla="*/ 198 w 216"/>
                  <a:gd name="T37" fmla="*/ 6 h 137"/>
                  <a:gd name="T38" fmla="*/ 206 w 216"/>
                  <a:gd name="T39" fmla="*/ 3 h 137"/>
                  <a:gd name="T40" fmla="*/ 211 w 216"/>
                  <a:gd name="T41" fmla="*/ 2 h 137"/>
                  <a:gd name="T42" fmla="*/ 216 w 216"/>
                  <a:gd name="T43" fmla="*/ 0 h 137"/>
                  <a:gd name="T44" fmla="*/ 216 w 216"/>
                  <a:gd name="T45" fmla="*/ 2 h 137"/>
                  <a:gd name="T46" fmla="*/ 215 w 216"/>
                  <a:gd name="T47" fmla="*/ 5 h 137"/>
                  <a:gd name="T48" fmla="*/ 210 w 216"/>
                  <a:gd name="T49" fmla="*/ 10 h 137"/>
                  <a:gd name="T50" fmla="*/ 202 w 216"/>
                  <a:gd name="T51" fmla="*/ 16 h 137"/>
                  <a:gd name="T52" fmla="*/ 193 w 216"/>
                  <a:gd name="T53" fmla="*/ 26 h 137"/>
                  <a:gd name="T54" fmla="*/ 180 w 216"/>
                  <a:gd name="T55" fmla="*/ 36 h 137"/>
                  <a:gd name="T56" fmla="*/ 164 w 216"/>
                  <a:gd name="T57" fmla="*/ 49 h 137"/>
                  <a:gd name="T58" fmla="*/ 147 w 216"/>
                  <a:gd name="T59" fmla="*/ 63 h 137"/>
                  <a:gd name="T60" fmla="*/ 127 w 216"/>
                  <a:gd name="T61" fmla="*/ 79 h 137"/>
                  <a:gd name="T62" fmla="*/ 108 w 216"/>
                  <a:gd name="T63" fmla="*/ 94 h 137"/>
                  <a:gd name="T64" fmla="*/ 91 w 216"/>
                  <a:gd name="T65" fmla="*/ 107 h 137"/>
                  <a:gd name="T66" fmla="*/ 77 w 216"/>
                  <a:gd name="T67" fmla="*/ 116 h 137"/>
                  <a:gd name="T68" fmla="*/ 66 w 216"/>
                  <a:gd name="T69" fmla="*/ 125 h 137"/>
                  <a:gd name="T70" fmla="*/ 57 w 216"/>
                  <a:gd name="T71" fmla="*/ 131 h 137"/>
                  <a:gd name="T72" fmla="*/ 50 w 216"/>
                  <a:gd name="T73" fmla="*/ 135 h 137"/>
                  <a:gd name="T74" fmla="*/ 45 w 216"/>
                  <a:gd name="T75" fmla="*/ 137 h 137"/>
                  <a:gd name="T76" fmla="*/ 42 w 216"/>
                  <a:gd name="T77" fmla="*/ 137 h 137"/>
                  <a:gd name="T78" fmla="*/ 37 w 216"/>
                  <a:gd name="T79" fmla="*/ 135 h 137"/>
                  <a:gd name="T80" fmla="*/ 30 w 216"/>
                  <a:gd name="T81" fmla="*/ 131 h 137"/>
                  <a:gd name="T82" fmla="*/ 23 w 216"/>
                  <a:gd name="T83" fmla="*/ 127 h 137"/>
                  <a:gd name="T84" fmla="*/ 14 w 216"/>
                  <a:gd name="T85" fmla="*/ 121 h 137"/>
                  <a:gd name="T86" fmla="*/ 7 w 216"/>
                  <a:gd name="T87" fmla="*/ 114 h 137"/>
                  <a:gd name="T88" fmla="*/ 3 w 216"/>
                  <a:gd name="T89" fmla="*/ 108 h 137"/>
                  <a:gd name="T90" fmla="*/ 0 w 216"/>
                  <a:gd name="T91" fmla="*/ 102 h 137"/>
                  <a:gd name="T92" fmla="*/ 0 w 216"/>
                  <a:gd name="T93" fmla="*/ 99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16" h="137">
                    <a:moveTo>
                      <a:pt x="0" y="99"/>
                    </a:moveTo>
                    <a:lnTo>
                      <a:pt x="2" y="97"/>
                    </a:lnTo>
                    <a:lnTo>
                      <a:pt x="3" y="93"/>
                    </a:lnTo>
                    <a:lnTo>
                      <a:pt x="4" y="92"/>
                    </a:lnTo>
                    <a:lnTo>
                      <a:pt x="6" y="91"/>
                    </a:lnTo>
                    <a:lnTo>
                      <a:pt x="8" y="90"/>
                    </a:lnTo>
                    <a:lnTo>
                      <a:pt x="11" y="89"/>
                    </a:lnTo>
                    <a:lnTo>
                      <a:pt x="14" y="89"/>
                    </a:lnTo>
                    <a:lnTo>
                      <a:pt x="16" y="89"/>
                    </a:lnTo>
                    <a:lnTo>
                      <a:pt x="22" y="90"/>
                    </a:lnTo>
                    <a:lnTo>
                      <a:pt x="28" y="90"/>
                    </a:lnTo>
                    <a:lnTo>
                      <a:pt x="33" y="90"/>
                    </a:lnTo>
                    <a:lnTo>
                      <a:pt x="38" y="89"/>
                    </a:lnTo>
                    <a:lnTo>
                      <a:pt x="39" y="88"/>
                    </a:lnTo>
                    <a:lnTo>
                      <a:pt x="42" y="88"/>
                    </a:lnTo>
                    <a:lnTo>
                      <a:pt x="44" y="86"/>
                    </a:lnTo>
                    <a:lnTo>
                      <a:pt x="47" y="85"/>
                    </a:lnTo>
                    <a:lnTo>
                      <a:pt x="51" y="83"/>
                    </a:lnTo>
                    <a:lnTo>
                      <a:pt x="55" y="82"/>
                    </a:lnTo>
                    <a:lnTo>
                      <a:pt x="60" y="79"/>
                    </a:lnTo>
                    <a:lnTo>
                      <a:pt x="66" y="76"/>
                    </a:lnTo>
                    <a:lnTo>
                      <a:pt x="72" y="74"/>
                    </a:lnTo>
                    <a:lnTo>
                      <a:pt x="77" y="70"/>
                    </a:lnTo>
                    <a:lnTo>
                      <a:pt x="85" y="66"/>
                    </a:lnTo>
                    <a:lnTo>
                      <a:pt x="92" y="62"/>
                    </a:lnTo>
                    <a:lnTo>
                      <a:pt x="100" y="58"/>
                    </a:lnTo>
                    <a:lnTo>
                      <a:pt x="109" y="52"/>
                    </a:lnTo>
                    <a:lnTo>
                      <a:pt x="119" y="47"/>
                    </a:lnTo>
                    <a:lnTo>
                      <a:pt x="129" y="42"/>
                    </a:lnTo>
                    <a:lnTo>
                      <a:pt x="139" y="36"/>
                    </a:lnTo>
                    <a:lnTo>
                      <a:pt x="148" y="31"/>
                    </a:lnTo>
                    <a:lnTo>
                      <a:pt x="156" y="27"/>
                    </a:lnTo>
                    <a:lnTo>
                      <a:pt x="166" y="22"/>
                    </a:lnTo>
                    <a:lnTo>
                      <a:pt x="172" y="19"/>
                    </a:lnTo>
                    <a:lnTo>
                      <a:pt x="179" y="14"/>
                    </a:lnTo>
                    <a:lnTo>
                      <a:pt x="186" y="12"/>
                    </a:lnTo>
                    <a:lnTo>
                      <a:pt x="192" y="8"/>
                    </a:lnTo>
                    <a:lnTo>
                      <a:pt x="198" y="6"/>
                    </a:lnTo>
                    <a:lnTo>
                      <a:pt x="202" y="5"/>
                    </a:lnTo>
                    <a:lnTo>
                      <a:pt x="206" y="3"/>
                    </a:lnTo>
                    <a:lnTo>
                      <a:pt x="209" y="2"/>
                    </a:lnTo>
                    <a:lnTo>
                      <a:pt x="211" y="2"/>
                    </a:lnTo>
                    <a:lnTo>
                      <a:pt x="214" y="0"/>
                    </a:lnTo>
                    <a:lnTo>
                      <a:pt x="216" y="0"/>
                    </a:lnTo>
                    <a:lnTo>
                      <a:pt x="216" y="0"/>
                    </a:lnTo>
                    <a:lnTo>
                      <a:pt x="216" y="2"/>
                    </a:lnTo>
                    <a:lnTo>
                      <a:pt x="216" y="3"/>
                    </a:lnTo>
                    <a:lnTo>
                      <a:pt x="215" y="5"/>
                    </a:lnTo>
                    <a:lnTo>
                      <a:pt x="213" y="7"/>
                    </a:lnTo>
                    <a:lnTo>
                      <a:pt x="210" y="10"/>
                    </a:lnTo>
                    <a:lnTo>
                      <a:pt x="207" y="13"/>
                    </a:lnTo>
                    <a:lnTo>
                      <a:pt x="202" y="16"/>
                    </a:lnTo>
                    <a:lnTo>
                      <a:pt x="198" y="21"/>
                    </a:lnTo>
                    <a:lnTo>
                      <a:pt x="193" y="26"/>
                    </a:lnTo>
                    <a:lnTo>
                      <a:pt x="186" y="30"/>
                    </a:lnTo>
                    <a:lnTo>
                      <a:pt x="180" y="36"/>
                    </a:lnTo>
                    <a:lnTo>
                      <a:pt x="172" y="43"/>
                    </a:lnTo>
                    <a:lnTo>
                      <a:pt x="164" y="49"/>
                    </a:lnTo>
                    <a:lnTo>
                      <a:pt x="156" y="57"/>
                    </a:lnTo>
                    <a:lnTo>
                      <a:pt x="147" y="63"/>
                    </a:lnTo>
                    <a:lnTo>
                      <a:pt x="137" y="71"/>
                    </a:lnTo>
                    <a:lnTo>
                      <a:pt x="127" y="79"/>
                    </a:lnTo>
                    <a:lnTo>
                      <a:pt x="117" y="88"/>
                    </a:lnTo>
                    <a:lnTo>
                      <a:pt x="108" y="94"/>
                    </a:lnTo>
                    <a:lnTo>
                      <a:pt x="99" y="100"/>
                    </a:lnTo>
                    <a:lnTo>
                      <a:pt x="91" y="107"/>
                    </a:lnTo>
                    <a:lnTo>
                      <a:pt x="84" y="112"/>
                    </a:lnTo>
                    <a:lnTo>
                      <a:pt x="77" y="116"/>
                    </a:lnTo>
                    <a:lnTo>
                      <a:pt x="72" y="121"/>
                    </a:lnTo>
                    <a:lnTo>
                      <a:pt x="66" y="125"/>
                    </a:lnTo>
                    <a:lnTo>
                      <a:pt x="61" y="128"/>
                    </a:lnTo>
                    <a:lnTo>
                      <a:pt x="57" y="131"/>
                    </a:lnTo>
                    <a:lnTo>
                      <a:pt x="53" y="133"/>
                    </a:lnTo>
                    <a:lnTo>
                      <a:pt x="50" y="135"/>
                    </a:lnTo>
                    <a:lnTo>
                      <a:pt x="47" y="136"/>
                    </a:lnTo>
                    <a:lnTo>
                      <a:pt x="45" y="137"/>
                    </a:lnTo>
                    <a:lnTo>
                      <a:pt x="44" y="137"/>
                    </a:lnTo>
                    <a:lnTo>
                      <a:pt x="42" y="137"/>
                    </a:lnTo>
                    <a:lnTo>
                      <a:pt x="39" y="136"/>
                    </a:lnTo>
                    <a:lnTo>
                      <a:pt x="37" y="135"/>
                    </a:lnTo>
                    <a:lnTo>
                      <a:pt x="34" y="133"/>
                    </a:lnTo>
                    <a:lnTo>
                      <a:pt x="30" y="131"/>
                    </a:lnTo>
                    <a:lnTo>
                      <a:pt x="27" y="129"/>
                    </a:lnTo>
                    <a:lnTo>
                      <a:pt x="23" y="127"/>
                    </a:lnTo>
                    <a:lnTo>
                      <a:pt x="19" y="123"/>
                    </a:lnTo>
                    <a:lnTo>
                      <a:pt x="14" y="121"/>
                    </a:lnTo>
                    <a:lnTo>
                      <a:pt x="11" y="117"/>
                    </a:lnTo>
                    <a:lnTo>
                      <a:pt x="7" y="114"/>
                    </a:lnTo>
                    <a:lnTo>
                      <a:pt x="5" y="112"/>
                    </a:lnTo>
                    <a:lnTo>
                      <a:pt x="3" y="108"/>
                    </a:lnTo>
                    <a:lnTo>
                      <a:pt x="2" y="105"/>
                    </a:lnTo>
                    <a:lnTo>
                      <a:pt x="0" y="102"/>
                    </a:lnTo>
                    <a:lnTo>
                      <a:pt x="0" y="99"/>
                    </a:lnTo>
                    <a:lnTo>
                      <a:pt x="0" y="99"/>
                    </a:lnTo>
                  </a:path>
                </a:pathLst>
              </a:custGeom>
              <a:solidFill>
                <a:schemeClr val="tx1"/>
              </a:solidFill>
              <a:ln w="11113">
                <a:solidFill>
                  <a:schemeClr val="tx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35" name="Freeform 112"/>
          <p:cNvSpPr/>
          <p:nvPr/>
        </p:nvSpPr>
        <p:spPr bwMode="auto">
          <a:xfrm>
            <a:off x="1497022" y="2130740"/>
            <a:ext cx="197891" cy="1036019"/>
          </a:xfrm>
          <a:custGeom>
            <a:avLst/>
            <a:gdLst>
              <a:gd name="T0" fmla="*/ 57 w 68"/>
              <a:gd name="T1" fmla="*/ 100 h 356"/>
              <a:gd name="T2" fmla="*/ 57 w 68"/>
              <a:gd name="T3" fmla="*/ 106 h 356"/>
              <a:gd name="T4" fmla="*/ 57 w 68"/>
              <a:gd name="T5" fmla="*/ 113 h 356"/>
              <a:gd name="T6" fmla="*/ 57 w 68"/>
              <a:gd name="T7" fmla="*/ 122 h 356"/>
              <a:gd name="T8" fmla="*/ 55 w 68"/>
              <a:gd name="T9" fmla="*/ 133 h 356"/>
              <a:gd name="T10" fmla="*/ 55 w 68"/>
              <a:gd name="T11" fmla="*/ 144 h 356"/>
              <a:gd name="T12" fmla="*/ 55 w 68"/>
              <a:gd name="T13" fmla="*/ 157 h 356"/>
              <a:gd name="T14" fmla="*/ 55 w 68"/>
              <a:gd name="T15" fmla="*/ 172 h 356"/>
              <a:gd name="T16" fmla="*/ 54 w 68"/>
              <a:gd name="T17" fmla="*/ 188 h 356"/>
              <a:gd name="T18" fmla="*/ 54 w 68"/>
              <a:gd name="T19" fmla="*/ 205 h 356"/>
              <a:gd name="T20" fmla="*/ 53 w 68"/>
              <a:gd name="T21" fmla="*/ 223 h 356"/>
              <a:gd name="T22" fmla="*/ 53 w 68"/>
              <a:gd name="T23" fmla="*/ 243 h 356"/>
              <a:gd name="T24" fmla="*/ 53 w 68"/>
              <a:gd name="T25" fmla="*/ 265 h 356"/>
              <a:gd name="T26" fmla="*/ 52 w 68"/>
              <a:gd name="T27" fmla="*/ 288 h 356"/>
              <a:gd name="T28" fmla="*/ 52 w 68"/>
              <a:gd name="T29" fmla="*/ 312 h 356"/>
              <a:gd name="T30" fmla="*/ 51 w 68"/>
              <a:gd name="T31" fmla="*/ 338 h 356"/>
              <a:gd name="T32" fmla="*/ 21 w 68"/>
              <a:gd name="T33" fmla="*/ 356 h 356"/>
              <a:gd name="T34" fmla="*/ 23 w 68"/>
              <a:gd name="T35" fmla="*/ 308 h 356"/>
              <a:gd name="T36" fmla="*/ 25 w 68"/>
              <a:gd name="T37" fmla="*/ 258 h 356"/>
              <a:gd name="T38" fmla="*/ 25 w 68"/>
              <a:gd name="T39" fmla="*/ 204 h 356"/>
              <a:gd name="T40" fmla="*/ 23 w 68"/>
              <a:gd name="T41" fmla="*/ 147 h 356"/>
              <a:gd name="T42" fmla="*/ 22 w 68"/>
              <a:gd name="T43" fmla="*/ 120 h 356"/>
              <a:gd name="T44" fmla="*/ 21 w 68"/>
              <a:gd name="T45" fmla="*/ 96 h 356"/>
              <a:gd name="T46" fmla="*/ 20 w 68"/>
              <a:gd name="T47" fmla="*/ 75 h 356"/>
              <a:gd name="T48" fmla="*/ 19 w 68"/>
              <a:gd name="T49" fmla="*/ 58 h 356"/>
              <a:gd name="T50" fmla="*/ 18 w 68"/>
              <a:gd name="T51" fmla="*/ 44 h 356"/>
              <a:gd name="T52" fmla="*/ 15 w 68"/>
              <a:gd name="T53" fmla="*/ 33 h 356"/>
              <a:gd name="T54" fmla="*/ 13 w 68"/>
              <a:gd name="T55" fmla="*/ 26 h 356"/>
              <a:gd name="T56" fmla="*/ 10 w 68"/>
              <a:gd name="T57" fmla="*/ 22 h 356"/>
              <a:gd name="T58" fmla="*/ 5 w 68"/>
              <a:gd name="T59" fmla="*/ 17 h 356"/>
              <a:gd name="T60" fmla="*/ 2 w 68"/>
              <a:gd name="T61" fmla="*/ 14 h 356"/>
              <a:gd name="T62" fmla="*/ 0 w 68"/>
              <a:gd name="T63" fmla="*/ 9 h 356"/>
              <a:gd name="T64" fmla="*/ 2 w 68"/>
              <a:gd name="T65" fmla="*/ 4 h 356"/>
              <a:gd name="T66" fmla="*/ 4 w 68"/>
              <a:gd name="T67" fmla="*/ 2 h 356"/>
              <a:gd name="T68" fmla="*/ 8 w 68"/>
              <a:gd name="T69" fmla="*/ 0 h 356"/>
              <a:gd name="T70" fmla="*/ 15 w 68"/>
              <a:gd name="T71" fmla="*/ 1 h 356"/>
              <a:gd name="T72" fmla="*/ 23 w 68"/>
              <a:gd name="T73" fmla="*/ 2 h 356"/>
              <a:gd name="T74" fmla="*/ 43 w 68"/>
              <a:gd name="T75" fmla="*/ 8 h 356"/>
              <a:gd name="T76" fmla="*/ 59 w 68"/>
              <a:gd name="T77" fmla="*/ 18 h 356"/>
              <a:gd name="T78" fmla="*/ 65 w 68"/>
              <a:gd name="T79" fmla="*/ 25 h 356"/>
              <a:gd name="T80" fmla="*/ 67 w 68"/>
              <a:gd name="T81" fmla="*/ 31 h 356"/>
              <a:gd name="T82" fmla="*/ 68 w 68"/>
              <a:gd name="T83" fmla="*/ 36 h 356"/>
              <a:gd name="T84" fmla="*/ 67 w 68"/>
              <a:gd name="T85" fmla="*/ 43 h 356"/>
              <a:gd name="T86" fmla="*/ 64 w 68"/>
              <a:gd name="T87" fmla="*/ 53 h 356"/>
              <a:gd name="T88" fmla="*/ 61 w 68"/>
              <a:gd name="T89" fmla="*/ 65 h 356"/>
              <a:gd name="T90" fmla="*/ 59 w 68"/>
              <a:gd name="T91" fmla="*/ 80 h 356"/>
              <a:gd name="T92" fmla="*/ 57 w 68"/>
              <a:gd name="T93" fmla="*/ 97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68" h="356">
                <a:moveTo>
                  <a:pt x="57" y="97"/>
                </a:moveTo>
                <a:lnTo>
                  <a:pt x="57" y="100"/>
                </a:lnTo>
                <a:lnTo>
                  <a:pt x="57" y="103"/>
                </a:lnTo>
                <a:lnTo>
                  <a:pt x="57" y="106"/>
                </a:lnTo>
                <a:lnTo>
                  <a:pt x="57" y="110"/>
                </a:lnTo>
                <a:lnTo>
                  <a:pt x="57" y="113"/>
                </a:lnTo>
                <a:lnTo>
                  <a:pt x="57" y="118"/>
                </a:lnTo>
                <a:lnTo>
                  <a:pt x="57" y="122"/>
                </a:lnTo>
                <a:lnTo>
                  <a:pt x="55" y="127"/>
                </a:lnTo>
                <a:lnTo>
                  <a:pt x="55" y="133"/>
                </a:lnTo>
                <a:lnTo>
                  <a:pt x="55" y="139"/>
                </a:lnTo>
                <a:lnTo>
                  <a:pt x="55" y="144"/>
                </a:lnTo>
                <a:lnTo>
                  <a:pt x="55" y="150"/>
                </a:lnTo>
                <a:lnTo>
                  <a:pt x="55" y="157"/>
                </a:lnTo>
                <a:lnTo>
                  <a:pt x="55" y="164"/>
                </a:lnTo>
                <a:lnTo>
                  <a:pt x="55" y="172"/>
                </a:lnTo>
                <a:lnTo>
                  <a:pt x="54" y="180"/>
                </a:lnTo>
                <a:lnTo>
                  <a:pt x="54" y="188"/>
                </a:lnTo>
                <a:lnTo>
                  <a:pt x="54" y="196"/>
                </a:lnTo>
                <a:lnTo>
                  <a:pt x="54" y="205"/>
                </a:lnTo>
                <a:lnTo>
                  <a:pt x="54" y="214"/>
                </a:lnTo>
                <a:lnTo>
                  <a:pt x="53" y="223"/>
                </a:lnTo>
                <a:lnTo>
                  <a:pt x="53" y="234"/>
                </a:lnTo>
                <a:lnTo>
                  <a:pt x="53" y="243"/>
                </a:lnTo>
                <a:lnTo>
                  <a:pt x="53" y="254"/>
                </a:lnTo>
                <a:lnTo>
                  <a:pt x="53" y="265"/>
                </a:lnTo>
                <a:lnTo>
                  <a:pt x="52" y="276"/>
                </a:lnTo>
                <a:lnTo>
                  <a:pt x="52" y="288"/>
                </a:lnTo>
                <a:lnTo>
                  <a:pt x="52" y="300"/>
                </a:lnTo>
                <a:lnTo>
                  <a:pt x="52" y="312"/>
                </a:lnTo>
                <a:lnTo>
                  <a:pt x="52" y="324"/>
                </a:lnTo>
                <a:lnTo>
                  <a:pt x="51" y="338"/>
                </a:lnTo>
                <a:lnTo>
                  <a:pt x="51" y="351"/>
                </a:lnTo>
                <a:lnTo>
                  <a:pt x="21" y="356"/>
                </a:lnTo>
                <a:lnTo>
                  <a:pt x="22" y="332"/>
                </a:lnTo>
                <a:lnTo>
                  <a:pt x="23" y="308"/>
                </a:lnTo>
                <a:lnTo>
                  <a:pt x="23" y="283"/>
                </a:lnTo>
                <a:lnTo>
                  <a:pt x="25" y="258"/>
                </a:lnTo>
                <a:lnTo>
                  <a:pt x="25" y="231"/>
                </a:lnTo>
                <a:lnTo>
                  <a:pt x="25" y="204"/>
                </a:lnTo>
                <a:lnTo>
                  <a:pt x="25" y="175"/>
                </a:lnTo>
                <a:lnTo>
                  <a:pt x="23" y="147"/>
                </a:lnTo>
                <a:lnTo>
                  <a:pt x="23" y="133"/>
                </a:lnTo>
                <a:lnTo>
                  <a:pt x="22" y="120"/>
                </a:lnTo>
                <a:lnTo>
                  <a:pt x="22" y="108"/>
                </a:lnTo>
                <a:lnTo>
                  <a:pt x="21" y="96"/>
                </a:lnTo>
                <a:lnTo>
                  <a:pt x="21" y="86"/>
                </a:lnTo>
                <a:lnTo>
                  <a:pt x="20" y="75"/>
                </a:lnTo>
                <a:lnTo>
                  <a:pt x="20" y="66"/>
                </a:lnTo>
                <a:lnTo>
                  <a:pt x="19" y="58"/>
                </a:lnTo>
                <a:lnTo>
                  <a:pt x="18" y="51"/>
                </a:lnTo>
                <a:lnTo>
                  <a:pt x="18" y="44"/>
                </a:lnTo>
                <a:lnTo>
                  <a:pt x="16" y="39"/>
                </a:lnTo>
                <a:lnTo>
                  <a:pt x="15" y="33"/>
                </a:lnTo>
                <a:lnTo>
                  <a:pt x="14" y="30"/>
                </a:lnTo>
                <a:lnTo>
                  <a:pt x="13" y="26"/>
                </a:lnTo>
                <a:lnTo>
                  <a:pt x="12" y="23"/>
                </a:lnTo>
                <a:lnTo>
                  <a:pt x="10" y="22"/>
                </a:lnTo>
                <a:lnTo>
                  <a:pt x="7" y="19"/>
                </a:lnTo>
                <a:lnTo>
                  <a:pt x="5" y="17"/>
                </a:lnTo>
                <a:lnTo>
                  <a:pt x="3" y="15"/>
                </a:lnTo>
                <a:lnTo>
                  <a:pt x="2" y="14"/>
                </a:lnTo>
                <a:lnTo>
                  <a:pt x="2" y="11"/>
                </a:lnTo>
                <a:lnTo>
                  <a:pt x="0" y="9"/>
                </a:lnTo>
                <a:lnTo>
                  <a:pt x="2" y="7"/>
                </a:lnTo>
                <a:lnTo>
                  <a:pt x="2" y="4"/>
                </a:lnTo>
                <a:lnTo>
                  <a:pt x="3" y="3"/>
                </a:lnTo>
                <a:lnTo>
                  <a:pt x="4" y="2"/>
                </a:lnTo>
                <a:lnTo>
                  <a:pt x="6" y="1"/>
                </a:lnTo>
                <a:lnTo>
                  <a:pt x="8" y="0"/>
                </a:lnTo>
                <a:lnTo>
                  <a:pt x="12" y="0"/>
                </a:lnTo>
                <a:lnTo>
                  <a:pt x="15" y="1"/>
                </a:lnTo>
                <a:lnTo>
                  <a:pt x="19" y="1"/>
                </a:lnTo>
                <a:lnTo>
                  <a:pt x="23" y="2"/>
                </a:lnTo>
                <a:lnTo>
                  <a:pt x="34" y="4"/>
                </a:lnTo>
                <a:lnTo>
                  <a:pt x="43" y="8"/>
                </a:lnTo>
                <a:lnTo>
                  <a:pt x="51" y="12"/>
                </a:lnTo>
                <a:lnTo>
                  <a:pt x="59" y="18"/>
                </a:lnTo>
                <a:lnTo>
                  <a:pt x="62" y="22"/>
                </a:lnTo>
                <a:lnTo>
                  <a:pt x="65" y="25"/>
                </a:lnTo>
                <a:lnTo>
                  <a:pt x="66" y="27"/>
                </a:lnTo>
                <a:lnTo>
                  <a:pt x="67" y="31"/>
                </a:lnTo>
                <a:lnTo>
                  <a:pt x="68" y="34"/>
                </a:lnTo>
                <a:lnTo>
                  <a:pt x="68" y="36"/>
                </a:lnTo>
                <a:lnTo>
                  <a:pt x="68" y="40"/>
                </a:lnTo>
                <a:lnTo>
                  <a:pt x="67" y="43"/>
                </a:lnTo>
                <a:lnTo>
                  <a:pt x="66" y="48"/>
                </a:lnTo>
                <a:lnTo>
                  <a:pt x="64" y="53"/>
                </a:lnTo>
                <a:lnTo>
                  <a:pt x="62" y="58"/>
                </a:lnTo>
                <a:lnTo>
                  <a:pt x="61" y="65"/>
                </a:lnTo>
                <a:lnTo>
                  <a:pt x="60" y="72"/>
                </a:lnTo>
                <a:lnTo>
                  <a:pt x="59" y="80"/>
                </a:lnTo>
                <a:lnTo>
                  <a:pt x="58" y="88"/>
                </a:lnTo>
                <a:lnTo>
                  <a:pt x="57" y="97"/>
                </a:lnTo>
                <a:lnTo>
                  <a:pt x="57" y="97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" name="Freeform 113"/>
          <p:cNvSpPr/>
          <p:nvPr/>
        </p:nvSpPr>
        <p:spPr bwMode="auto">
          <a:xfrm>
            <a:off x="1316619" y="2601339"/>
            <a:ext cx="532561" cy="168790"/>
          </a:xfrm>
          <a:custGeom>
            <a:avLst/>
            <a:gdLst>
              <a:gd name="T0" fmla="*/ 104 w 183"/>
              <a:gd name="T1" fmla="*/ 13 h 58"/>
              <a:gd name="T2" fmla="*/ 119 w 183"/>
              <a:gd name="T3" fmla="*/ 10 h 58"/>
              <a:gd name="T4" fmla="*/ 131 w 183"/>
              <a:gd name="T5" fmla="*/ 5 h 58"/>
              <a:gd name="T6" fmla="*/ 143 w 183"/>
              <a:gd name="T7" fmla="*/ 3 h 58"/>
              <a:gd name="T8" fmla="*/ 152 w 183"/>
              <a:gd name="T9" fmla="*/ 1 h 58"/>
              <a:gd name="T10" fmla="*/ 160 w 183"/>
              <a:gd name="T11" fmla="*/ 0 h 58"/>
              <a:gd name="T12" fmla="*/ 166 w 183"/>
              <a:gd name="T13" fmla="*/ 0 h 58"/>
              <a:gd name="T14" fmla="*/ 170 w 183"/>
              <a:gd name="T15" fmla="*/ 0 h 58"/>
              <a:gd name="T16" fmla="*/ 175 w 183"/>
              <a:gd name="T17" fmla="*/ 1 h 58"/>
              <a:gd name="T18" fmla="*/ 180 w 183"/>
              <a:gd name="T19" fmla="*/ 4 h 58"/>
              <a:gd name="T20" fmla="*/ 182 w 183"/>
              <a:gd name="T21" fmla="*/ 9 h 58"/>
              <a:gd name="T22" fmla="*/ 183 w 183"/>
              <a:gd name="T23" fmla="*/ 13 h 58"/>
              <a:gd name="T24" fmla="*/ 183 w 183"/>
              <a:gd name="T25" fmla="*/ 19 h 58"/>
              <a:gd name="T26" fmla="*/ 182 w 183"/>
              <a:gd name="T27" fmla="*/ 24 h 58"/>
              <a:gd name="T28" fmla="*/ 180 w 183"/>
              <a:gd name="T29" fmla="*/ 26 h 58"/>
              <a:gd name="T30" fmla="*/ 175 w 183"/>
              <a:gd name="T31" fmla="*/ 28 h 58"/>
              <a:gd name="T32" fmla="*/ 170 w 183"/>
              <a:gd name="T33" fmla="*/ 31 h 58"/>
              <a:gd name="T34" fmla="*/ 166 w 183"/>
              <a:gd name="T35" fmla="*/ 32 h 58"/>
              <a:gd name="T36" fmla="*/ 160 w 183"/>
              <a:gd name="T37" fmla="*/ 33 h 58"/>
              <a:gd name="T38" fmla="*/ 153 w 183"/>
              <a:gd name="T39" fmla="*/ 35 h 58"/>
              <a:gd name="T40" fmla="*/ 144 w 183"/>
              <a:gd name="T41" fmla="*/ 37 h 58"/>
              <a:gd name="T42" fmla="*/ 134 w 183"/>
              <a:gd name="T43" fmla="*/ 40 h 58"/>
              <a:gd name="T44" fmla="*/ 122 w 183"/>
              <a:gd name="T45" fmla="*/ 42 h 58"/>
              <a:gd name="T46" fmla="*/ 108 w 183"/>
              <a:gd name="T47" fmla="*/ 44 h 58"/>
              <a:gd name="T48" fmla="*/ 94 w 183"/>
              <a:gd name="T49" fmla="*/ 48 h 58"/>
              <a:gd name="T50" fmla="*/ 80 w 183"/>
              <a:gd name="T51" fmla="*/ 51 h 58"/>
              <a:gd name="T52" fmla="*/ 67 w 183"/>
              <a:gd name="T53" fmla="*/ 55 h 58"/>
              <a:gd name="T54" fmla="*/ 56 w 183"/>
              <a:gd name="T55" fmla="*/ 56 h 58"/>
              <a:gd name="T56" fmla="*/ 45 w 183"/>
              <a:gd name="T57" fmla="*/ 57 h 58"/>
              <a:gd name="T58" fmla="*/ 37 w 183"/>
              <a:gd name="T59" fmla="*/ 58 h 58"/>
              <a:gd name="T60" fmla="*/ 30 w 183"/>
              <a:gd name="T61" fmla="*/ 58 h 58"/>
              <a:gd name="T62" fmla="*/ 26 w 183"/>
              <a:gd name="T63" fmla="*/ 58 h 58"/>
              <a:gd name="T64" fmla="*/ 20 w 183"/>
              <a:gd name="T65" fmla="*/ 56 h 58"/>
              <a:gd name="T66" fmla="*/ 13 w 183"/>
              <a:gd name="T67" fmla="*/ 54 h 58"/>
              <a:gd name="T68" fmla="*/ 8 w 183"/>
              <a:gd name="T69" fmla="*/ 51 h 58"/>
              <a:gd name="T70" fmla="*/ 4 w 183"/>
              <a:gd name="T71" fmla="*/ 48 h 58"/>
              <a:gd name="T72" fmla="*/ 1 w 183"/>
              <a:gd name="T73" fmla="*/ 45 h 58"/>
              <a:gd name="T74" fmla="*/ 0 w 183"/>
              <a:gd name="T75" fmla="*/ 42 h 58"/>
              <a:gd name="T76" fmla="*/ 3 w 183"/>
              <a:gd name="T77" fmla="*/ 40 h 58"/>
              <a:gd name="T78" fmla="*/ 9 w 183"/>
              <a:gd name="T79" fmla="*/ 36 h 58"/>
              <a:gd name="T80" fmla="*/ 16 w 183"/>
              <a:gd name="T81" fmla="*/ 35 h 58"/>
              <a:gd name="T82" fmla="*/ 21 w 183"/>
              <a:gd name="T83" fmla="*/ 34 h 58"/>
              <a:gd name="T84" fmla="*/ 28 w 183"/>
              <a:gd name="T85" fmla="*/ 32 h 58"/>
              <a:gd name="T86" fmla="*/ 37 w 183"/>
              <a:gd name="T87" fmla="*/ 31 h 58"/>
              <a:gd name="T88" fmla="*/ 48 w 183"/>
              <a:gd name="T89" fmla="*/ 28 h 58"/>
              <a:gd name="T90" fmla="*/ 59 w 183"/>
              <a:gd name="T91" fmla="*/ 25 h 58"/>
              <a:gd name="T92" fmla="*/ 73 w 183"/>
              <a:gd name="T93" fmla="*/ 21 h 58"/>
              <a:gd name="T94" fmla="*/ 88 w 183"/>
              <a:gd name="T95" fmla="*/ 18 h 58"/>
              <a:gd name="T96" fmla="*/ 96 w 183"/>
              <a:gd name="T97" fmla="*/ 17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83" h="58">
                <a:moveTo>
                  <a:pt x="96" y="17"/>
                </a:moveTo>
                <a:lnTo>
                  <a:pt x="104" y="13"/>
                </a:lnTo>
                <a:lnTo>
                  <a:pt x="111" y="11"/>
                </a:lnTo>
                <a:lnTo>
                  <a:pt x="119" y="10"/>
                </a:lnTo>
                <a:lnTo>
                  <a:pt x="125" y="8"/>
                </a:lnTo>
                <a:lnTo>
                  <a:pt x="131" y="5"/>
                </a:lnTo>
                <a:lnTo>
                  <a:pt x="137" y="4"/>
                </a:lnTo>
                <a:lnTo>
                  <a:pt x="143" y="3"/>
                </a:lnTo>
                <a:lnTo>
                  <a:pt x="147" y="2"/>
                </a:lnTo>
                <a:lnTo>
                  <a:pt x="152" y="1"/>
                </a:lnTo>
                <a:lnTo>
                  <a:pt x="155" y="1"/>
                </a:lnTo>
                <a:lnTo>
                  <a:pt x="160" y="0"/>
                </a:lnTo>
                <a:lnTo>
                  <a:pt x="163" y="0"/>
                </a:lnTo>
                <a:lnTo>
                  <a:pt x="166" y="0"/>
                </a:lnTo>
                <a:lnTo>
                  <a:pt x="168" y="0"/>
                </a:lnTo>
                <a:lnTo>
                  <a:pt x="170" y="0"/>
                </a:lnTo>
                <a:lnTo>
                  <a:pt x="173" y="0"/>
                </a:lnTo>
                <a:lnTo>
                  <a:pt x="175" y="1"/>
                </a:lnTo>
                <a:lnTo>
                  <a:pt x="177" y="3"/>
                </a:lnTo>
                <a:lnTo>
                  <a:pt x="180" y="4"/>
                </a:lnTo>
                <a:lnTo>
                  <a:pt x="181" y="6"/>
                </a:lnTo>
                <a:lnTo>
                  <a:pt x="182" y="9"/>
                </a:lnTo>
                <a:lnTo>
                  <a:pt x="183" y="11"/>
                </a:lnTo>
                <a:lnTo>
                  <a:pt x="183" y="13"/>
                </a:lnTo>
                <a:lnTo>
                  <a:pt x="183" y="17"/>
                </a:lnTo>
                <a:lnTo>
                  <a:pt x="183" y="19"/>
                </a:lnTo>
                <a:lnTo>
                  <a:pt x="183" y="21"/>
                </a:lnTo>
                <a:lnTo>
                  <a:pt x="182" y="24"/>
                </a:lnTo>
                <a:lnTo>
                  <a:pt x="181" y="25"/>
                </a:lnTo>
                <a:lnTo>
                  <a:pt x="180" y="26"/>
                </a:lnTo>
                <a:lnTo>
                  <a:pt x="177" y="28"/>
                </a:lnTo>
                <a:lnTo>
                  <a:pt x="175" y="28"/>
                </a:lnTo>
                <a:lnTo>
                  <a:pt x="173" y="29"/>
                </a:lnTo>
                <a:lnTo>
                  <a:pt x="170" y="31"/>
                </a:lnTo>
                <a:lnTo>
                  <a:pt x="168" y="31"/>
                </a:lnTo>
                <a:lnTo>
                  <a:pt x="166" y="32"/>
                </a:lnTo>
                <a:lnTo>
                  <a:pt x="163" y="33"/>
                </a:lnTo>
                <a:lnTo>
                  <a:pt x="160" y="33"/>
                </a:lnTo>
                <a:lnTo>
                  <a:pt x="157" y="34"/>
                </a:lnTo>
                <a:lnTo>
                  <a:pt x="153" y="35"/>
                </a:lnTo>
                <a:lnTo>
                  <a:pt x="149" y="36"/>
                </a:lnTo>
                <a:lnTo>
                  <a:pt x="144" y="37"/>
                </a:lnTo>
                <a:lnTo>
                  <a:pt x="139" y="39"/>
                </a:lnTo>
                <a:lnTo>
                  <a:pt x="134" y="40"/>
                </a:lnTo>
                <a:lnTo>
                  <a:pt x="128" y="41"/>
                </a:lnTo>
                <a:lnTo>
                  <a:pt x="122" y="42"/>
                </a:lnTo>
                <a:lnTo>
                  <a:pt x="115" y="43"/>
                </a:lnTo>
                <a:lnTo>
                  <a:pt x="108" y="44"/>
                </a:lnTo>
                <a:lnTo>
                  <a:pt x="102" y="47"/>
                </a:lnTo>
                <a:lnTo>
                  <a:pt x="94" y="48"/>
                </a:lnTo>
                <a:lnTo>
                  <a:pt x="87" y="50"/>
                </a:lnTo>
                <a:lnTo>
                  <a:pt x="80" y="51"/>
                </a:lnTo>
                <a:lnTo>
                  <a:pt x="73" y="54"/>
                </a:lnTo>
                <a:lnTo>
                  <a:pt x="67" y="55"/>
                </a:lnTo>
                <a:lnTo>
                  <a:pt x="61" y="56"/>
                </a:lnTo>
                <a:lnTo>
                  <a:pt x="56" y="56"/>
                </a:lnTo>
                <a:lnTo>
                  <a:pt x="50" y="57"/>
                </a:lnTo>
                <a:lnTo>
                  <a:pt x="45" y="57"/>
                </a:lnTo>
                <a:lnTo>
                  <a:pt x="42" y="58"/>
                </a:lnTo>
                <a:lnTo>
                  <a:pt x="37" y="58"/>
                </a:lnTo>
                <a:lnTo>
                  <a:pt x="34" y="58"/>
                </a:lnTo>
                <a:lnTo>
                  <a:pt x="30" y="58"/>
                </a:lnTo>
                <a:lnTo>
                  <a:pt x="28" y="58"/>
                </a:lnTo>
                <a:lnTo>
                  <a:pt x="26" y="58"/>
                </a:lnTo>
                <a:lnTo>
                  <a:pt x="25" y="57"/>
                </a:lnTo>
                <a:lnTo>
                  <a:pt x="20" y="56"/>
                </a:lnTo>
                <a:lnTo>
                  <a:pt x="17" y="55"/>
                </a:lnTo>
                <a:lnTo>
                  <a:pt x="13" y="54"/>
                </a:lnTo>
                <a:lnTo>
                  <a:pt x="11" y="52"/>
                </a:lnTo>
                <a:lnTo>
                  <a:pt x="8" y="51"/>
                </a:lnTo>
                <a:lnTo>
                  <a:pt x="5" y="50"/>
                </a:lnTo>
                <a:lnTo>
                  <a:pt x="4" y="48"/>
                </a:lnTo>
                <a:lnTo>
                  <a:pt x="3" y="47"/>
                </a:lnTo>
                <a:lnTo>
                  <a:pt x="1" y="45"/>
                </a:lnTo>
                <a:lnTo>
                  <a:pt x="0" y="44"/>
                </a:lnTo>
                <a:lnTo>
                  <a:pt x="0" y="42"/>
                </a:lnTo>
                <a:lnTo>
                  <a:pt x="1" y="41"/>
                </a:lnTo>
                <a:lnTo>
                  <a:pt x="3" y="40"/>
                </a:lnTo>
                <a:lnTo>
                  <a:pt x="5" y="37"/>
                </a:lnTo>
                <a:lnTo>
                  <a:pt x="9" y="36"/>
                </a:lnTo>
                <a:lnTo>
                  <a:pt x="13" y="35"/>
                </a:lnTo>
                <a:lnTo>
                  <a:pt x="16" y="35"/>
                </a:lnTo>
                <a:lnTo>
                  <a:pt x="18" y="34"/>
                </a:lnTo>
                <a:lnTo>
                  <a:pt x="21" y="34"/>
                </a:lnTo>
                <a:lnTo>
                  <a:pt x="25" y="33"/>
                </a:lnTo>
                <a:lnTo>
                  <a:pt x="28" y="32"/>
                </a:lnTo>
                <a:lnTo>
                  <a:pt x="33" y="31"/>
                </a:lnTo>
                <a:lnTo>
                  <a:pt x="37" y="31"/>
                </a:lnTo>
                <a:lnTo>
                  <a:pt x="42" y="29"/>
                </a:lnTo>
                <a:lnTo>
                  <a:pt x="48" y="28"/>
                </a:lnTo>
                <a:lnTo>
                  <a:pt x="53" y="26"/>
                </a:lnTo>
                <a:lnTo>
                  <a:pt x="59" y="25"/>
                </a:lnTo>
                <a:lnTo>
                  <a:pt x="66" y="24"/>
                </a:lnTo>
                <a:lnTo>
                  <a:pt x="73" y="21"/>
                </a:lnTo>
                <a:lnTo>
                  <a:pt x="80" y="20"/>
                </a:lnTo>
                <a:lnTo>
                  <a:pt x="88" y="18"/>
                </a:lnTo>
                <a:lnTo>
                  <a:pt x="96" y="17"/>
                </a:lnTo>
                <a:lnTo>
                  <a:pt x="96" y="17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" name="Freeform 114"/>
          <p:cNvSpPr/>
          <p:nvPr/>
        </p:nvSpPr>
        <p:spPr bwMode="auto">
          <a:xfrm>
            <a:off x="1243866" y="2971777"/>
            <a:ext cx="628595" cy="398692"/>
          </a:xfrm>
          <a:custGeom>
            <a:avLst/>
            <a:gdLst>
              <a:gd name="T0" fmla="*/ 2 w 216"/>
              <a:gd name="T1" fmla="*/ 97 h 137"/>
              <a:gd name="T2" fmla="*/ 4 w 216"/>
              <a:gd name="T3" fmla="*/ 92 h 137"/>
              <a:gd name="T4" fmla="*/ 8 w 216"/>
              <a:gd name="T5" fmla="*/ 90 h 137"/>
              <a:gd name="T6" fmla="*/ 14 w 216"/>
              <a:gd name="T7" fmla="*/ 89 h 137"/>
              <a:gd name="T8" fmla="*/ 22 w 216"/>
              <a:gd name="T9" fmla="*/ 90 h 137"/>
              <a:gd name="T10" fmla="*/ 33 w 216"/>
              <a:gd name="T11" fmla="*/ 90 h 137"/>
              <a:gd name="T12" fmla="*/ 39 w 216"/>
              <a:gd name="T13" fmla="*/ 88 h 137"/>
              <a:gd name="T14" fmla="*/ 44 w 216"/>
              <a:gd name="T15" fmla="*/ 86 h 137"/>
              <a:gd name="T16" fmla="*/ 51 w 216"/>
              <a:gd name="T17" fmla="*/ 83 h 137"/>
              <a:gd name="T18" fmla="*/ 60 w 216"/>
              <a:gd name="T19" fmla="*/ 79 h 137"/>
              <a:gd name="T20" fmla="*/ 72 w 216"/>
              <a:gd name="T21" fmla="*/ 74 h 137"/>
              <a:gd name="T22" fmla="*/ 85 w 216"/>
              <a:gd name="T23" fmla="*/ 66 h 137"/>
              <a:gd name="T24" fmla="*/ 100 w 216"/>
              <a:gd name="T25" fmla="*/ 58 h 137"/>
              <a:gd name="T26" fmla="*/ 119 w 216"/>
              <a:gd name="T27" fmla="*/ 47 h 137"/>
              <a:gd name="T28" fmla="*/ 139 w 216"/>
              <a:gd name="T29" fmla="*/ 36 h 137"/>
              <a:gd name="T30" fmla="*/ 156 w 216"/>
              <a:gd name="T31" fmla="*/ 27 h 137"/>
              <a:gd name="T32" fmla="*/ 172 w 216"/>
              <a:gd name="T33" fmla="*/ 19 h 137"/>
              <a:gd name="T34" fmla="*/ 186 w 216"/>
              <a:gd name="T35" fmla="*/ 12 h 137"/>
              <a:gd name="T36" fmla="*/ 198 w 216"/>
              <a:gd name="T37" fmla="*/ 6 h 137"/>
              <a:gd name="T38" fmla="*/ 206 w 216"/>
              <a:gd name="T39" fmla="*/ 3 h 137"/>
              <a:gd name="T40" fmla="*/ 211 w 216"/>
              <a:gd name="T41" fmla="*/ 2 h 137"/>
              <a:gd name="T42" fmla="*/ 216 w 216"/>
              <a:gd name="T43" fmla="*/ 0 h 137"/>
              <a:gd name="T44" fmla="*/ 216 w 216"/>
              <a:gd name="T45" fmla="*/ 2 h 137"/>
              <a:gd name="T46" fmla="*/ 215 w 216"/>
              <a:gd name="T47" fmla="*/ 5 h 137"/>
              <a:gd name="T48" fmla="*/ 210 w 216"/>
              <a:gd name="T49" fmla="*/ 10 h 137"/>
              <a:gd name="T50" fmla="*/ 202 w 216"/>
              <a:gd name="T51" fmla="*/ 16 h 137"/>
              <a:gd name="T52" fmla="*/ 193 w 216"/>
              <a:gd name="T53" fmla="*/ 26 h 137"/>
              <a:gd name="T54" fmla="*/ 180 w 216"/>
              <a:gd name="T55" fmla="*/ 36 h 137"/>
              <a:gd name="T56" fmla="*/ 164 w 216"/>
              <a:gd name="T57" fmla="*/ 49 h 137"/>
              <a:gd name="T58" fmla="*/ 147 w 216"/>
              <a:gd name="T59" fmla="*/ 63 h 137"/>
              <a:gd name="T60" fmla="*/ 127 w 216"/>
              <a:gd name="T61" fmla="*/ 79 h 137"/>
              <a:gd name="T62" fmla="*/ 108 w 216"/>
              <a:gd name="T63" fmla="*/ 94 h 137"/>
              <a:gd name="T64" fmla="*/ 91 w 216"/>
              <a:gd name="T65" fmla="*/ 107 h 137"/>
              <a:gd name="T66" fmla="*/ 77 w 216"/>
              <a:gd name="T67" fmla="*/ 116 h 137"/>
              <a:gd name="T68" fmla="*/ 66 w 216"/>
              <a:gd name="T69" fmla="*/ 125 h 137"/>
              <a:gd name="T70" fmla="*/ 57 w 216"/>
              <a:gd name="T71" fmla="*/ 131 h 137"/>
              <a:gd name="T72" fmla="*/ 50 w 216"/>
              <a:gd name="T73" fmla="*/ 135 h 137"/>
              <a:gd name="T74" fmla="*/ 45 w 216"/>
              <a:gd name="T75" fmla="*/ 137 h 137"/>
              <a:gd name="T76" fmla="*/ 42 w 216"/>
              <a:gd name="T77" fmla="*/ 137 h 137"/>
              <a:gd name="T78" fmla="*/ 37 w 216"/>
              <a:gd name="T79" fmla="*/ 135 h 137"/>
              <a:gd name="T80" fmla="*/ 30 w 216"/>
              <a:gd name="T81" fmla="*/ 131 h 137"/>
              <a:gd name="T82" fmla="*/ 23 w 216"/>
              <a:gd name="T83" fmla="*/ 127 h 137"/>
              <a:gd name="T84" fmla="*/ 14 w 216"/>
              <a:gd name="T85" fmla="*/ 121 h 137"/>
              <a:gd name="T86" fmla="*/ 7 w 216"/>
              <a:gd name="T87" fmla="*/ 114 h 137"/>
              <a:gd name="T88" fmla="*/ 3 w 216"/>
              <a:gd name="T89" fmla="*/ 108 h 137"/>
              <a:gd name="T90" fmla="*/ 0 w 216"/>
              <a:gd name="T91" fmla="*/ 102 h 137"/>
              <a:gd name="T92" fmla="*/ 0 w 216"/>
              <a:gd name="T93" fmla="*/ 99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16" h="137">
                <a:moveTo>
                  <a:pt x="0" y="99"/>
                </a:moveTo>
                <a:lnTo>
                  <a:pt x="2" y="97"/>
                </a:lnTo>
                <a:lnTo>
                  <a:pt x="3" y="93"/>
                </a:lnTo>
                <a:lnTo>
                  <a:pt x="4" y="92"/>
                </a:lnTo>
                <a:lnTo>
                  <a:pt x="6" y="91"/>
                </a:lnTo>
                <a:lnTo>
                  <a:pt x="8" y="90"/>
                </a:lnTo>
                <a:lnTo>
                  <a:pt x="11" y="89"/>
                </a:lnTo>
                <a:lnTo>
                  <a:pt x="14" y="89"/>
                </a:lnTo>
                <a:lnTo>
                  <a:pt x="16" y="89"/>
                </a:lnTo>
                <a:lnTo>
                  <a:pt x="22" y="90"/>
                </a:lnTo>
                <a:lnTo>
                  <a:pt x="28" y="90"/>
                </a:lnTo>
                <a:lnTo>
                  <a:pt x="33" y="90"/>
                </a:lnTo>
                <a:lnTo>
                  <a:pt x="38" y="89"/>
                </a:lnTo>
                <a:lnTo>
                  <a:pt x="39" y="88"/>
                </a:lnTo>
                <a:lnTo>
                  <a:pt x="42" y="88"/>
                </a:lnTo>
                <a:lnTo>
                  <a:pt x="44" y="86"/>
                </a:lnTo>
                <a:lnTo>
                  <a:pt x="47" y="85"/>
                </a:lnTo>
                <a:lnTo>
                  <a:pt x="51" y="83"/>
                </a:lnTo>
                <a:lnTo>
                  <a:pt x="55" y="82"/>
                </a:lnTo>
                <a:lnTo>
                  <a:pt x="60" y="79"/>
                </a:lnTo>
                <a:lnTo>
                  <a:pt x="66" y="76"/>
                </a:lnTo>
                <a:lnTo>
                  <a:pt x="72" y="74"/>
                </a:lnTo>
                <a:lnTo>
                  <a:pt x="77" y="70"/>
                </a:lnTo>
                <a:lnTo>
                  <a:pt x="85" y="66"/>
                </a:lnTo>
                <a:lnTo>
                  <a:pt x="92" y="62"/>
                </a:lnTo>
                <a:lnTo>
                  <a:pt x="100" y="58"/>
                </a:lnTo>
                <a:lnTo>
                  <a:pt x="109" y="52"/>
                </a:lnTo>
                <a:lnTo>
                  <a:pt x="119" y="47"/>
                </a:lnTo>
                <a:lnTo>
                  <a:pt x="129" y="42"/>
                </a:lnTo>
                <a:lnTo>
                  <a:pt x="139" y="36"/>
                </a:lnTo>
                <a:lnTo>
                  <a:pt x="148" y="31"/>
                </a:lnTo>
                <a:lnTo>
                  <a:pt x="156" y="27"/>
                </a:lnTo>
                <a:lnTo>
                  <a:pt x="166" y="22"/>
                </a:lnTo>
                <a:lnTo>
                  <a:pt x="172" y="19"/>
                </a:lnTo>
                <a:lnTo>
                  <a:pt x="179" y="14"/>
                </a:lnTo>
                <a:lnTo>
                  <a:pt x="186" y="12"/>
                </a:lnTo>
                <a:lnTo>
                  <a:pt x="192" y="8"/>
                </a:lnTo>
                <a:lnTo>
                  <a:pt x="198" y="6"/>
                </a:lnTo>
                <a:lnTo>
                  <a:pt x="202" y="5"/>
                </a:lnTo>
                <a:lnTo>
                  <a:pt x="206" y="3"/>
                </a:lnTo>
                <a:lnTo>
                  <a:pt x="209" y="2"/>
                </a:lnTo>
                <a:lnTo>
                  <a:pt x="211" y="2"/>
                </a:lnTo>
                <a:lnTo>
                  <a:pt x="214" y="0"/>
                </a:lnTo>
                <a:lnTo>
                  <a:pt x="216" y="0"/>
                </a:lnTo>
                <a:lnTo>
                  <a:pt x="216" y="0"/>
                </a:lnTo>
                <a:lnTo>
                  <a:pt x="216" y="2"/>
                </a:lnTo>
                <a:lnTo>
                  <a:pt x="216" y="3"/>
                </a:lnTo>
                <a:lnTo>
                  <a:pt x="215" y="5"/>
                </a:lnTo>
                <a:lnTo>
                  <a:pt x="213" y="7"/>
                </a:lnTo>
                <a:lnTo>
                  <a:pt x="210" y="10"/>
                </a:lnTo>
                <a:lnTo>
                  <a:pt x="207" y="13"/>
                </a:lnTo>
                <a:lnTo>
                  <a:pt x="202" y="16"/>
                </a:lnTo>
                <a:lnTo>
                  <a:pt x="198" y="21"/>
                </a:lnTo>
                <a:lnTo>
                  <a:pt x="193" y="26"/>
                </a:lnTo>
                <a:lnTo>
                  <a:pt x="186" y="30"/>
                </a:lnTo>
                <a:lnTo>
                  <a:pt x="180" y="36"/>
                </a:lnTo>
                <a:lnTo>
                  <a:pt x="172" y="43"/>
                </a:lnTo>
                <a:lnTo>
                  <a:pt x="164" y="49"/>
                </a:lnTo>
                <a:lnTo>
                  <a:pt x="156" y="57"/>
                </a:lnTo>
                <a:lnTo>
                  <a:pt x="147" y="63"/>
                </a:lnTo>
                <a:lnTo>
                  <a:pt x="137" y="71"/>
                </a:lnTo>
                <a:lnTo>
                  <a:pt x="127" y="79"/>
                </a:lnTo>
                <a:lnTo>
                  <a:pt x="117" y="88"/>
                </a:lnTo>
                <a:lnTo>
                  <a:pt x="108" y="94"/>
                </a:lnTo>
                <a:lnTo>
                  <a:pt x="99" y="100"/>
                </a:lnTo>
                <a:lnTo>
                  <a:pt x="91" y="107"/>
                </a:lnTo>
                <a:lnTo>
                  <a:pt x="84" y="112"/>
                </a:lnTo>
                <a:lnTo>
                  <a:pt x="77" y="116"/>
                </a:lnTo>
                <a:lnTo>
                  <a:pt x="72" y="121"/>
                </a:lnTo>
                <a:lnTo>
                  <a:pt x="66" y="125"/>
                </a:lnTo>
                <a:lnTo>
                  <a:pt x="61" y="128"/>
                </a:lnTo>
                <a:lnTo>
                  <a:pt x="57" y="131"/>
                </a:lnTo>
                <a:lnTo>
                  <a:pt x="53" y="133"/>
                </a:lnTo>
                <a:lnTo>
                  <a:pt x="50" y="135"/>
                </a:lnTo>
                <a:lnTo>
                  <a:pt x="47" y="136"/>
                </a:lnTo>
                <a:lnTo>
                  <a:pt x="45" y="137"/>
                </a:lnTo>
                <a:lnTo>
                  <a:pt x="44" y="137"/>
                </a:lnTo>
                <a:lnTo>
                  <a:pt x="42" y="137"/>
                </a:lnTo>
                <a:lnTo>
                  <a:pt x="39" y="136"/>
                </a:lnTo>
                <a:lnTo>
                  <a:pt x="37" y="135"/>
                </a:lnTo>
                <a:lnTo>
                  <a:pt x="34" y="133"/>
                </a:lnTo>
                <a:lnTo>
                  <a:pt x="30" y="131"/>
                </a:lnTo>
                <a:lnTo>
                  <a:pt x="27" y="129"/>
                </a:lnTo>
                <a:lnTo>
                  <a:pt x="23" y="127"/>
                </a:lnTo>
                <a:lnTo>
                  <a:pt x="19" y="123"/>
                </a:lnTo>
                <a:lnTo>
                  <a:pt x="14" y="121"/>
                </a:lnTo>
                <a:lnTo>
                  <a:pt x="11" y="117"/>
                </a:lnTo>
                <a:lnTo>
                  <a:pt x="7" y="114"/>
                </a:lnTo>
                <a:lnTo>
                  <a:pt x="5" y="112"/>
                </a:lnTo>
                <a:lnTo>
                  <a:pt x="3" y="108"/>
                </a:lnTo>
                <a:lnTo>
                  <a:pt x="2" y="105"/>
                </a:lnTo>
                <a:lnTo>
                  <a:pt x="0" y="102"/>
                </a:lnTo>
                <a:lnTo>
                  <a:pt x="0" y="99"/>
                </a:lnTo>
                <a:lnTo>
                  <a:pt x="0" y="99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611560" y="1419622"/>
            <a:ext cx="7882907" cy="221599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冯骥才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浙江宁波人，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1942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年生于天津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。中国当代作家、社会活动家。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endParaRPr lang="en-US" altLang="zh-CN" sz="32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主要作品：</a:t>
            </a:r>
            <a:r>
              <a:rPr lang="en-US" altLang="zh-CN" sz="2800" b="1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雕花烟斗</a:t>
            </a:r>
            <a:r>
              <a:rPr lang="en-US" altLang="zh-CN" sz="2800" b="1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》《</a:t>
            </a:r>
            <a:r>
              <a:rPr lang="zh-CN" altLang="en-US" sz="2800" b="1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俗世奇人</a:t>
            </a:r>
            <a:r>
              <a:rPr lang="en-US" altLang="zh-CN" sz="2800" b="1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等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5"/>
          <p:cNvSpPr txBox="1"/>
          <p:nvPr/>
        </p:nvSpPr>
        <p:spPr>
          <a:xfrm>
            <a:off x="1376978" y="365999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任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务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>
                <a:solidFill>
                  <a:prstClr val="black"/>
                </a:solidFill>
                <a:latin typeface="TeamViewer15" pitchFamily="82"/>
                <a:ea typeface="黑体" panose="02010609060101010101" pitchFamily="49" charset="-122"/>
              </a:rPr>
              <a:t>了</a:t>
            </a:r>
            <a:r>
              <a:rPr kumimoji="1" lang="zh-CN" altLang="en-US" sz="3200" b="1" smtClean="0">
                <a:solidFill>
                  <a:prstClr val="black"/>
                </a:solidFill>
                <a:latin typeface="TeamViewer15" pitchFamily="82"/>
                <a:ea typeface="黑体" panose="02010609060101010101" pitchFamily="49" charset="-122"/>
              </a:rPr>
              <a:t>解作者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250723" y="290141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宋体" panose="02010600030101010101" pitchFamily="2" charset="-122"/>
              </a:rPr>
              <a:t>2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6" name="Picture 3" descr="E:\24春\图\包图网的图\手绘绘画工具用品油漆刷子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78671">
            <a:off x="641709" y="279684"/>
            <a:ext cx="633412" cy="790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24春\图\待办事项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779662"/>
            <a:ext cx="3096344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899592" y="601910"/>
            <a:ext cx="7488832" cy="757126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 defTabSz="685749">
              <a:lnSpc>
                <a:spcPct val="120000"/>
              </a:lnSpc>
            </a:pPr>
            <a:r>
              <a:rPr lang="zh-CN" altLang="en-US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恭喜</a:t>
            </a:r>
            <a:r>
              <a:rPr lang="zh-CN" altLang="en-US" sz="36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你完成任务，</a:t>
            </a: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获得人物资料！</a:t>
            </a:r>
            <a:endParaRPr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4"/>
          <p:cNvSpPr txBox="1"/>
          <p:nvPr/>
        </p:nvSpPr>
        <p:spPr>
          <a:xfrm>
            <a:off x="2627447" y="1995712"/>
            <a:ext cx="3242310" cy="828675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800"/>
            <a:r>
              <a:rPr lang="zh-CN" altLang="en-US" sz="4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品人物形象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814399" y="1585587"/>
            <a:ext cx="7646033" cy="12741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zh-CN" altLang="en-US" sz="3200" b="1" spc="19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默读课文，梳理曹小三看师傅刷墙时的心理变化，画出相关语句。</a:t>
            </a:r>
            <a:endParaRPr kumimoji="1" lang="zh-CN" altLang="en-US" sz="3200" b="1" spc="19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5"/>
          <p:cNvSpPr txBox="1"/>
          <p:nvPr/>
        </p:nvSpPr>
        <p:spPr>
          <a:xfrm>
            <a:off x="1376978" y="365999"/>
            <a:ext cx="4533188" cy="68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梳理曹小三心理变化</a:t>
            </a:r>
          </a:p>
        </p:txBody>
      </p:sp>
      <p:pic>
        <p:nvPicPr>
          <p:cNvPr id="6" name="Picture 3" descr="E:\24春\图\包图网的图\手绘绘画工具用品油漆刷子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78671">
            <a:off x="641709" y="279684"/>
            <a:ext cx="633412" cy="790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558538" y="699542"/>
            <a:ext cx="8405950" cy="2692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刷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子李干活还有一个规矩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。每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刷完一面墙，必得在凳子上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坐一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会儿，抽一袋烟，喝一碗茶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，再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刷下一面墙。此刻，曹小三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借着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给师傅倒水点烟的机会，拿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目光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仔细搜索刷子李的全身。每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一面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墙刷完，他搜索一遍，居然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连一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个芝麻大小的粉点也没发现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。他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真觉得这身黑色的衣服有种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神圣不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可侵犯的威严。</a:t>
            </a:r>
          </a:p>
        </p:txBody>
      </p:sp>
      <p:sp>
        <p:nvSpPr>
          <p:cNvPr id="19" name="圆角矩形标注 18"/>
          <p:cNvSpPr/>
          <p:nvPr/>
        </p:nvSpPr>
        <p:spPr>
          <a:xfrm>
            <a:off x="2699792" y="3147814"/>
            <a:ext cx="1296144" cy="578882"/>
          </a:xfrm>
          <a:prstGeom prst="wedgeRoundRectCallout">
            <a:avLst>
              <a:gd name="adj1" fmla="val -73163"/>
              <a:gd name="adj2" fmla="val -31352"/>
              <a:gd name="adj3" fmla="val 16667"/>
            </a:avLst>
          </a:prstGeom>
          <a:solidFill>
            <a:srgbClr val="00B0F0">
              <a:alpha val="90000"/>
            </a:srgbClr>
          </a:solidFill>
          <a:ln>
            <a:solidFill>
              <a:srgbClr val="00B0F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崇敬</a:t>
            </a:r>
            <a:endParaRPr lang="zh-CN" altLang="en-US" sz="28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3100036" y="2931790"/>
            <a:ext cx="5576420" cy="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611560" y="3371977"/>
            <a:ext cx="1368152" cy="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86530" y="704766"/>
            <a:ext cx="840595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当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刷子李刷完最后一面墙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，坐下来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，曹小三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给他点烟时，竟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然瞧见刷子李裤子上出现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一个白点，黄豆大小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。黑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中白，比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白中黑更扎眼。完了，师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傅露馅儿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了，他不是神仙，往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日传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说中那如山般的形象轰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然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倒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去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。他怕师傅难堪，不敢说，也不敢看，可忍不住还要扫一眼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585049" y="2211710"/>
            <a:ext cx="4346991" cy="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539552" y="3075806"/>
            <a:ext cx="82354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刷子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李看着曹小三发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怔发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傻的模样，笑道：“好好学本事吧！”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3741460" y="3491304"/>
            <a:ext cx="2140138" cy="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圆角矩形标注 29"/>
          <p:cNvSpPr/>
          <p:nvPr/>
        </p:nvSpPr>
        <p:spPr>
          <a:xfrm>
            <a:off x="5654300" y="2274143"/>
            <a:ext cx="1296144" cy="578882"/>
          </a:xfrm>
          <a:prstGeom prst="wedgeRoundRectCallout">
            <a:avLst>
              <a:gd name="adj1" fmla="val -93227"/>
              <a:gd name="adj2" fmla="val -54539"/>
              <a:gd name="adj3" fmla="val 16667"/>
            </a:avLst>
          </a:prstGeom>
          <a:solidFill>
            <a:srgbClr val="00B0F0">
              <a:alpha val="90000"/>
            </a:srgbClr>
          </a:solidFill>
          <a:ln>
            <a:solidFill>
              <a:srgbClr val="00B0F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质疑</a:t>
            </a:r>
            <a:endParaRPr lang="zh-CN" altLang="en-US" sz="28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31" name="圆角矩形标注 30"/>
          <p:cNvSpPr/>
          <p:nvPr/>
        </p:nvSpPr>
        <p:spPr>
          <a:xfrm>
            <a:off x="5654300" y="3795886"/>
            <a:ext cx="1296144" cy="578882"/>
          </a:xfrm>
          <a:prstGeom prst="wedgeRoundRectCallout">
            <a:avLst>
              <a:gd name="adj1" fmla="val -78680"/>
              <a:gd name="adj2" fmla="val -77797"/>
              <a:gd name="adj3" fmla="val 16667"/>
            </a:avLst>
          </a:prstGeom>
          <a:solidFill>
            <a:srgbClr val="00B0F0">
              <a:alpha val="90000"/>
            </a:srgbClr>
          </a:solidFill>
          <a:ln>
            <a:solidFill>
              <a:srgbClr val="00B0F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崇敬</a:t>
            </a:r>
            <a:endParaRPr lang="zh-CN" altLang="en-US" sz="28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6521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0" grpId="0" animBg="1"/>
      <p:bldP spid="3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47664" y="2590563"/>
            <a:ext cx="1944216" cy="641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3200" b="1" smtClean="0">
                <a:solidFill>
                  <a:schemeClr val="tx1"/>
                </a:solidFill>
                <a:effectLst>
                  <a:glow rad="863600">
                    <a:schemeClr val="bg1">
                      <a:alpha val="40000"/>
                    </a:schemeClr>
                  </a:glow>
                </a:effectLst>
                <a:latin typeface="楷体" pitchFamily="49" charset="-122"/>
                <a:ea typeface="楷体" pitchFamily="49" charset="-122"/>
              </a:rPr>
              <a:t>无比崇敬</a:t>
            </a:r>
            <a:endParaRPr lang="zh-CN" altLang="en-US" sz="3200" b="1" dirty="0">
              <a:solidFill>
                <a:schemeClr val="tx1"/>
              </a:solidFill>
              <a:effectLst>
                <a:glow rad="863600">
                  <a:schemeClr val="bg1">
                    <a:alpha val="40000"/>
                  </a:schemeClr>
                </a:glow>
              </a:effectLst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63888" y="3467002"/>
            <a:ext cx="1944216" cy="7325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3200" b="1" smtClean="0">
                <a:solidFill>
                  <a:schemeClr val="tx1"/>
                </a:solidFill>
                <a:effectLst>
                  <a:glow rad="863600">
                    <a:schemeClr val="bg1">
                      <a:alpha val="40000"/>
                    </a:schemeClr>
                  </a:glow>
                </a:effectLst>
                <a:latin typeface="楷体" pitchFamily="49" charset="-122"/>
                <a:ea typeface="楷体" pitchFamily="49" charset="-122"/>
              </a:rPr>
              <a:t>质疑</a:t>
            </a:r>
            <a:endParaRPr lang="zh-CN" altLang="en-US" sz="3200" b="1" dirty="0">
              <a:solidFill>
                <a:schemeClr val="tx1"/>
              </a:solidFill>
              <a:effectLst>
                <a:glow rad="863600">
                  <a:schemeClr val="bg1">
                    <a:alpha val="40000"/>
                  </a:schemeClr>
                </a:glow>
              </a:effectLst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36096" y="2590563"/>
            <a:ext cx="1944216" cy="641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3200" b="1" smtClean="0">
                <a:solidFill>
                  <a:schemeClr val="tx1"/>
                </a:solidFill>
                <a:effectLst>
                  <a:glow rad="863600">
                    <a:schemeClr val="bg1">
                      <a:alpha val="40000"/>
                    </a:schemeClr>
                  </a:glow>
                </a:effectLst>
                <a:latin typeface="楷体" pitchFamily="49" charset="-122"/>
                <a:ea typeface="楷体" pitchFamily="49" charset="-122"/>
              </a:rPr>
              <a:t>崇敬至极</a:t>
            </a:r>
            <a:endParaRPr lang="zh-CN" altLang="en-US" sz="3200" b="1" dirty="0">
              <a:solidFill>
                <a:schemeClr val="tx1"/>
              </a:solidFill>
              <a:effectLst>
                <a:glow rad="863600">
                  <a:schemeClr val="bg1">
                    <a:alpha val="40000"/>
                  </a:schemeClr>
                </a:glow>
              </a:effectLst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691680" y="2632376"/>
            <a:ext cx="5649429" cy="1542364"/>
            <a:chOff x="2843808" y="1749467"/>
            <a:chExt cx="5649429" cy="1542364"/>
          </a:xfrm>
        </p:grpSpPr>
        <p:cxnSp>
          <p:nvCxnSpPr>
            <p:cNvPr id="8" name="肘形连接符 7"/>
            <p:cNvCxnSpPr/>
            <p:nvPr/>
          </p:nvCxnSpPr>
          <p:spPr>
            <a:xfrm>
              <a:off x="2843808" y="1749467"/>
              <a:ext cx="3744416" cy="1542364"/>
            </a:xfrm>
            <a:prstGeom prst="bentConnector3">
              <a:avLst>
                <a:gd name="adj1" fmla="val 50000"/>
              </a:avLst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肘形连接符 8"/>
            <p:cNvCxnSpPr/>
            <p:nvPr/>
          </p:nvCxnSpPr>
          <p:spPr>
            <a:xfrm flipV="1">
              <a:off x="4748821" y="1749467"/>
              <a:ext cx="3744416" cy="1542364"/>
            </a:xfrm>
            <a:prstGeom prst="bentConnector3">
              <a:avLst>
                <a:gd name="adj1" fmla="val 50000"/>
              </a:avLst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矩形 9"/>
          <p:cNvSpPr/>
          <p:nvPr/>
        </p:nvSpPr>
        <p:spPr>
          <a:xfrm>
            <a:off x="755576" y="771550"/>
            <a:ext cx="8064896" cy="1274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>
                <a:latin typeface="宋体" pitchFamily="2" charset="-122"/>
                <a:ea typeface="宋体" pitchFamily="2" charset="-122"/>
              </a:rPr>
              <a:t> </a:t>
            </a:r>
            <a:r>
              <a:rPr lang="zh-CN" altLang="en-US" sz="3200" b="1" kern="0" smtClean="0">
                <a:latin typeface="宋体" pitchFamily="2" charset="-122"/>
                <a:ea typeface="宋体" pitchFamily="2" charset="-122"/>
              </a:rPr>
              <a:t>   用</a:t>
            </a:r>
            <a:r>
              <a:rPr lang="zh-CN" altLang="en-US" sz="3200" b="1" kern="0" dirty="0" smtClean="0">
                <a:latin typeface="宋体" pitchFamily="2" charset="-122"/>
                <a:ea typeface="宋体" pitchFamily="2" charset="-122"/>
              </a:rPr>
              <a:t>词语概括</a:t>
            </a:r>
            <a:r>
              <a:rPr lang="zh-CN" altLang="en-US" sz="3200" b="1" kern="0" smtClean="0">
                <a:latin typeface="宋体" pitchFamily="2" charset="-122"/>
                <a:ea typeface="宋体" pitchFamily="2" charset="-122"/>
              </a:rPr>
              <a:t>一下</a:t>
            </a:r>
            <a:r>
              <a:rPr kumimoji="1" lang="zh-CN" altLang="en-US" sz="3200" b="1" spc="190">
                <a:latin typeface="宋体" panose="02010600030101010101" pitchFamily="2" charset="-122"/>
                <a:ea typeface="宋体" panose="02010600030101010101" pitchFamily="2" charset="-122"/>
              </a:rPr>
              <a:t>曹小三看师傅刷墙时的心理变化</a:t>
            </a:r>
            <a:r>
              <a:rPr lang="zh-CN" altLang="en-US" sz="3200" b="1" kern="0" smtClean="0">
                <a:latin typeface="宋体" pitchFamily="2" charset="-122"/>
                <a:ea typeface="宋体" pitchFamily="2" charset="-122"/>
              </a:rPr>
              <a:t>吧！</a:t>
            </a:r>
            <a:endParaRPr lang="zh-CN" altLang="en-US" sz="3200" b="1" kern="0" dirty="0"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187624" y="1275606"/>
            <a:ext cx="6840760" cy="1865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再读课文，找找描写曹小三所见、所想的内容，说一说他产生心理变化的原因是什么。</a:t>
            </a:r>
            <a:endParaRPr lang="zh-CN" altLang="en-US" sz="32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558538" y="699542"/>
            <a:ext cx="8405950" cy="2692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刷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子李干活还有一个规矩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。每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刷完一面墙，必得在凳子上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坐一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会儿，抽一袋烟，喝一碗茶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，再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刷下一面墙。此刻，曹小三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借着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给师傅倒水点烟的机会，拿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目光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仔细搜索刷子李的全身。每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一面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墙刷完，他搜索一遍，居然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连一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个芝麻大小的粉点也没发现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。他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真觉得这身黑色的衣服有种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神圣不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可侵犯的威严。</a:t>
            </a:r>
          </a:p>
        </p:txBody>
      </p:sp>
      <p:sp>
        <p:nvSpPr>
          <p:cNvPr id="19" name="圆角矩形标注 18"/>
          <p:cNvSpPr/>
          <p:nvPr/>
        </p:nvSpPr>
        <p:spPr>
          <a:xfrm>
            <a:off x="1547664" y="3535672"/>
            <a:ext cx="6480720" cy="1055608"/>
          </a:xfrm>
          <a:prstGeom prst="wedgeRoundRectCallout">
            <a:avLst>
              <a:gd name="adj1" fmla="val -20080"/>
              <a:gd name="adj2" fmla="val 53288"/>
              <a:gd name="adj3" fmla="val 16667"/>
            </a:avLst>
          </a:prstGeom>
          <a:solidFill>
            <a:schemeClr val="bg1">
              <a:alpha val="90000"/>
            </a:schemeClr>
          </a:solidFill>
          <a:ln w="28575">
            <a:noFill/>
            <a:prstDash val="solid"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看到刷子李把墙面刷得平整雪白，心里充满对师傅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的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崇敬</a:t>
            </a:r>
          </a:p>
        </p:txBody>
      </p:sp>
      <p:cxnSp>
        <p:nvCxnSpPr>
          <p:cNvPr id="18" name="直接连接符 17"/>
          <p:cNvCxnSpPr/>
          <p:nvPr/>
        </p:nvCxnSpPr>
        <p:spPr>
          <a:xfrm>
            <a:off x="6516216" y="2466186"/>
            <a:ext cx="2088232" cy="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V="1">
            <a:off x="3131840" y="2906623"/>
            <a:ext cx="5472608" cy="4148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606330" y="3358646"/>
            <a:ext cx="1373382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666790" y="2906623"/>
            <a:ext cx="2232248" cy="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592162" y="3043525"/>
            <a:ext cx="1079356" cy="5107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所见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04048" y="3025657"/>
            <a:ext cx="1079356" cy="51077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所想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22" grpId="0" animBg="1"/>
      <p:bldP spid="2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54825" y="699542"/>
            <a:ext cx="826564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当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刷子李刷完最后一面墙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，坐下来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，曹小三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给他点烟时，竟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然瞧见刷子李裤子上出现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一个白点，黄豆大小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。黑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中白，比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白中黑更扎眼。完了，师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傅露馅儿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了，他不是神仙，往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日传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说中那如山般的形象轰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然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倒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去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。他怕师傅难堪，不敢说，也不敢看，可忍不住还要扫一眼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0" name="圆角矩形标注 29"/>
          <p:cNvSpPr/>
          <p:nvPr/>
        </p:nvSpPr>
        <p:spPr>
          <a:xfrm>
            <a:off x="1331640" y="3219822"/>
            <a:ext cx="6840760" cy="1055608"/>
          </a:xfrm>
          <a:prstGeom prst="wedgeRoundRectCallout">
            <a:avLst>
              <a:gd name="adj1" fmla="val -42868"/>
              <a:gd name="adj2" fmla="val -66123"/>
              <a:gd name="adj3" fmla="val 16667"/>
            </a:avLst>
          </a:prstGeom>
          <a:solidFill>
            <a:schemeClr val="bg1">
              <a:alpha val="90000"/>
            </a:schemeClr>
          </a:solidFill>
          <a:ln w="28575">
            <a:noFill/>
            <a:prstDash val="solid"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看见刷子李裤子上的白点，不禁质疑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师傅，为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发现师傅“名气有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诈”而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沮丧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3059832" y="2042527"/>
            <a:ext cx="4680520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259632" y="1588805"/>
            <a:ext cx="5904656" cy="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07504" y="555526"/>
            <a:ext cx="1079356" cy="5107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所见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16216" y="2532385"/>
            <a:ext cx="1079356" cy="51077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所想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66084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ldLvl="0" animBg="1"/>
      <p:bldP spid="7" grpId="0" animBg="1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539552" y="627534"/>
            <a:ext cx="8208912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说着，刷子李手指捏着裤子轻轻往上一提，那白点即刻没了，再一松手，白点又出现，奇了！他凑上脸用神再瞧，那白点原来是一个小洞！刚才抽烟时不小心烧的。里边的白衬裤打小洞透出来，看上去就跟粉浆落上去的白点一模一样！</a:t>
            </a:r>
          </a:p>
        </p:txBody>
      </p:sp>
      <p:sp>
        <p:nvSpPr>
          <p:cNvPr id="19" name="圆角矩形标注 18"/>
          <p:cNvSpPr/>
          <p:nvPr/>
        </p:nvSpPr>
        <p:spPr>
          <a:xfrm>
            <a:off x="1171654" y="3092177"/>
            <a:ext cx="6856730" cy="1055608"/>
          </a:xfrm>
          <a:prstGeom prst="wedgeRoundRectCallout">
            <a:avLst>
              <a:gd name="adj1" fmla="val -35247"/>
              <a:gd name="adj2" fmla="val -96879"/>
              <a:gd name="adj3" fmla="val 16667"/>
            </a:avLst>
          </a:prstGeom>
          <a:solidFill>
            <a:schemeClr val="bg1">
              <a:alpha val="90000"/>
            </a:schemeClr>
          </a:solidFill>
          <a:ln w="28575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得知白点是裤子上的小洞透出的白衬裤时，不由得对师傅高超技艺佩服得五体投地</a:t>
            </a:r>
          </a:p>
        </p:txBody>
      </p:sp>
      <p:cxnSp>
        <p:nvCxnSpPr>
          <p:cNvPr id="2" name="直接连接符 1"/>
          <p:cNvCxnSpPr/>
          <p:nvPr/>
        </p:nvCxnSpPr>
        <p:spPr>
          <a:xfrm>
            <a:off x="611560" y="1929453"/>
            <a:ext cx="6552728" cy="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932040" y="2475867"/>
            <a:ext cx="1079356" cy="5107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所见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7584" y="649483"/>
            <a:ext cx="7560840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从描写曹小三的语句中也可以感受到刷子李技艺高超的特点吗？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9592" y="1995686"/>
            <a:ext cx="7344816" cy="2608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作者通过描写曹小三对师傅从崇敬到质疑，再到崇敬的情感变化，表现出刷子李刷墙手艺之高超。我们在读写人的文章时，可以关注描写周围人反应的语句，这样能帮助我们更好地感受人物的特点。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"/>
          <p:cNvSpPr txBox="1"/>
          <p:nvPr/>
        </p:nvSpPr>
        <p:spPr>
          <a:xfrm>
            <a:off x="48163" y="127954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语</a:t>
            </a:r>
            <a:r>
              <a:rPr kumimoji="1" lang="zh-CN" altLang="en-US" sz="2200" b="1" smtClean="0">
                <a:latin typeface="黑体" panose="02010609060101010101" pitchFamily="49" charset="-122"/>
                <a:ea typeface="黑体" panose="02010609060101010101" pitchFamily="49" charset="-122"/>
              </a:rPr>
              <a:t>文 五</a:t>
            </a:r>
            <a:r>
              <a:rPr kumimoji="1" lang="zh-CN" altLang="en-US" sz="2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kumimoji="1" lang="zh-CN" altLang="en-US" sz="2200" b="1" smtClean="0">
                <a:latin typeface="黑体" panose="02010609060101010101" pitchFamily="49" charset="-122"/>
                <a:ea typeface="黑体" panose="02010609060101010101" pitchFamily="49" charset="-122"/>
              </a:rPr>
              <a:t>级 下</a:t>
            </a:r>
            <a:r>
              <a:rPr kumimoji="1" lang="zh-CN" altLang="en-US" sz="2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册</a:t>
            </a:r>
            <a:endParaRPr kumimoji="1" lang="zh-CN" altLang="en-US" sz="2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TextBox 48"/>
          <p:cNvSpPr txBox="1"/>
          <p:nvPr/>
        </p:nvSpPr>
        <p:spPr>
          <a:xfrm>
            <a:off x="2414702" y="986400"/>
            <a:ext cx="4896544" cy="1084912"/>
          </a:xfrm>
          <a:prstGeom prst="rect">
            <a:avLst/>
          </a:prstGeom>
          <a:solidFill>
            <a:schemeClr val="bg1">
              <a:alpha val="42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6600" b="1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6000" b="1" smtClean="0">
                <a:ln w="0"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刷子李  </a:t>
            </a:r>
            <a:endParaRPr lang="zh-CN" altLang="en-US" sz="6000" b="1" dirty="0" smtClean="0">
              <a:ln w="0"/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</a:endParaRPr>
          </a:p>
        </p:txBody>
      </p:sp>
      <p:grpSp>
        <p:nvGrpSpPr>
          <p:cNvPr id="16" name="组合 2"/>
          <p:cNvGrpSpPr/>
          <p:nvPr/>
        </p:nvGrpSpPr>
        <p:grpSpPr bwMode="auto">
          <a:xfrm>
            <a:off x="2552063" y="1012197"/>
            <a:ext cx="1224000" cy="1151664"/>
            <a:chOff x="1683887" y="876656"/>
            <a:chExt cx="1479840" cy="1392788"/>
          </a:xfrm>
        </p:grpSpPr>
        <p:pic>
          <p:nvPicPr>
            <p:cNvPr id="17" name="图片 3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7" y="876656"/>
              <a:ext cx="1479840" cy="1392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文本框 6"/>
            <p:cNvSpPr txBox="1">
              <a:spLocks noChangeArrowheads="1"/>
            </p:cNvSpPr>
            <p:nvPr/>
          </p:nvSpPr>
          <p:spPr bwMode="auto">
            <a:xfrm>
              <a:off x="1887433" y="970417"/>
              <a:ext cx="956626" cy="1116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5400" b="1" spc="-36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14</a:t>
              </a:r>
              <a:endParaRPr kumimoji="1" lang="zh-CN" altLang="en-US" sz="5400" b="1" spc="-36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pic>
        <p:nvPicPr>
          <p:cNvPr id="19" name="Picture 3" descr="E:\24春\图\五下题目旁的图处理后\1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10" b="7292"/>
          <a:stretch>
            <a:fillRect/>
          </a:stretch>
        </p:blipFill>
        <p:spPr bwMode="auto">
          <a:xfrm>
            <a:off x="1000445" y="2446006"/>
            <a:ext cx="4320000" cy="243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Users\BJBFB01\Pictures\第二课时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924038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文本框 15"/>
          <p:cNvSpPr>
            <a:spLocks noChangeArrowheads="1"/>
          </p:cNvSpPr>
          <p:nvPr/>
        </p:nvSpPr>
        <p:spPr bwMode="auto">
          <a:xfrm>
            <a:off x="5868988" y="3860007"/>
            <a:ext cx="2816225" cy="715962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55576" y="1563638"/>
            <a:ext cx="7704856" cy="1643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默读</a:t>
            </a:r>
            <a:r>
              <a:rPr lang="zh-CN" altLang="en-US" sz="28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课文</a:t>
            </a:r>
            <a:r>
              <a:rPr lang="zh-CN" altLang="en-US" sz="28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，画</a:t>
            </a:r>
            <a:r>
              <a:rPr lang="zh-CN" altLang="en-US" sz="28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出描写刷子</a:t>
            </a:r>
            <a:r>
              <a:rPr lang="zh-CN" altLang="en-US" sz="28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李语言、动作、外貌等语</a:t>
            </a:r>
            <a:r>
              <a:rPr lang="zh-CN" altLang="en-US" sz="28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句，</a:t>
            </a:r>
            <a:r>
              <a:rPr lang="zh-CN" altLang="en-US" sz="28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思考：这些语句是怎么表现</a:t>
            </a:r>
            <a:r>
              <a:rPr lang="zh-CN" altLang="en-US" sz="28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刷子</a:t>
            </a:r>
            <a:r>
              <a:rPr lang="zh-CN" altLang="en-US" sz="28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李的特点的？</a:t>
            </a:r>
            <a:endParaRPr lang="en-US" altLang="zh-CN" sz="2800" b="1" kern="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文本框 15"/>
          <p:cNvSpPr txBox="1"/>
          <p:nvPr/>
        </p:nvSpPr>
        <p:spPr>
          <a:xfrm>
            <a:off x="1376978" y="365999"/>
            <a:ext cx="4533188" cy="68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品刷子李人物形象</a:t>
            </a:r>
          </a:p>
        </p:txBody>
      </p:sp>
      <p:pic>
        <p:nvPicPr>
          <p:cNvPr id="6" name="Picture 3" descr="E:\24春\图\包图网的图\手绘绘画工具用品油漆刷子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78671">
            <a:off x="641709" y="279684"/>
            <a:ext cx="633412" cy="790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27584" y="3867894"/>
            <a:ext cx="78488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动作、外貌的描写，与课文开头介绍的刷子李刷墙的规矩相照应，表明关于刷子李的传说似乎一点儿都不假。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39552" y="506857"/>
            <a:ext cx="8279264" cy="2709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那</a:t>
            </a:r>
            <a:r>
              <a:rPr lang="zh-CN" altLang="en-US" sz="24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天，曹小三头一次跟师傅出去干活，到镇南道给姓李的</a:t>
            </a:r>
            <a:r>
              <a:rPr lang="zh-CN" altLang="en-US" sz="24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人家新</a:t>
            </a:r>
            <a:r>
              <a:rPr lang="zh-CN" altLang="en-US" sz="24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造的楼房刷浆。到了那儿，刷子李跟管事的人一谈，曹小三才</a:t>
            </a:r>
            <a:r>
              <a:rPr lang="zh-CN" altLang="en-US" sz="24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知道</a:t>
            </a:r>
            <a:r>
              <a:rPr lang="zh-CN" altLang="en-US" sz="24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师傅派头十足。照他的规矩一天只刷一间屋子。这楼房大小九</a:t>
            </a:r>
            <a:r>
              <a:rPr lang="zh-CN" altLang="en-US" sz="24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间屋</a:t>
            </a:r>
            <a:r>
              <a:rPr lang="zh-CN" altLang="en-US" sz="24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，得刷九天。干活前，他把随身带的一个四四方方的小包袱打开，果然一身黑衣黑裤，一双黑布鞋。穿上这身黑，就好像跟地上一桶白浆较上了劲。</a:t>
            </a:r>
            <a:endParaRPr lang="zh-CN" altLang="en-US" sz="1600" dirty="0"/>
          </a:p>
        </p:txBody>
      </p:sp>
      <p:cxnSp>
        <p:nvCxnSpPr>
          <p:cNvPr id="5" name="直接连接符 4"/>
          <p:cNvCxnSpPr/>
          <p:nvPr/>
        </p:nvCxnSpPr>
        <p:spPr>
          <a:xfrm>
            <a:off x="4932040" y="2283718"/>
            <a:ext cx="3698533" cy="0"/>
          </a:xfrm>
          <a:prstGeom prst="line">
            <a:avLst/>
          </a:prstGeom>
          <a:ln w="254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5085272" y="3211111"/>
            <a:ext cx="3548302" cy="584775"/>
          </a:xfrm>
          <a:prstGeom prst="rect">
            <a:avLst/>
          </a:prstGeom>
          <a:solidFill>
            <a:srgbClr val="BDD7EE"/>
          </a:solidFill>
          <a:ln>
            <a:noFill/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dirty="0" smtClean="0"/>
              <a:t>动作、外</a:t>
            </a:r>
            <a:r>
              <a:rPr lang="zh-CN" altLang="en-US" dirty="0"/>
              <a:t>貌</a:t>
            </a:r>
            <a:r>
              <a:rPr lang="zh-CN" altLang="en-US" dirty="0" smtClean="0"/>
              <a:t>描写</a:t>
            </a:r>
            <a:endParaRPr lang="zh-CN" altLang="en-US" dirty="0"/>
          </a:p>
        </p:txBody>
      </p:sp>
      <p:cxnSp>
        <p:nvCxnSpPr>
          <p:cNvPr id="8" name="直接连接符 7"/>
          <p:cNvCxnSpPr/>
          <p:nvPr/>
        </p:nvCxnSpPr>
        <p:spPr>
          <a:xfrm>
            <a:off x="613216" y="2715766"/>
            <a:ext cx="7847216" cy="0"/>
          </a:xfrm>
          <a:prstGeom prst="line">
            <a:avLst/>
          </a:prstGeom>
          <a:ln w="254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5536" y="267494"/>
            <a:ext cx="86409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一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间屋子，一个屋顶四面墙，先刷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屋顶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后刷墙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屋顶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尤其难刷，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蘸了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稀溜溜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粉浆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的板刷往上一举，谁能一滴不掉？一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掉准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掉在身上。可刷子李一举刷子，就像没有蘸浆。但刷子划过屋顶，立时匀匀实实一道白，白得透亮，白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得清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爽。有人说这蘸浆的手法有高招，有人说这调浆的配料有秘方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。曹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小三哪里看得出来？只见师傅的手臂悠然摆来，悠然摆去，如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同伴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着鼓点，和着琴音，每一摆刷，那长长的带浆的毛刷便在墙面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啪地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清脆一响，极是好听。啪啪声里，一道道浆，衔接得天衣无缝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，刷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过去的墙面，真好比平平整整打开一面雪白的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屏</a:t>
            </a:r>
            <a:endParaRPr lang="en-US" altLang="zh-CN" sz="24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障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。可是曹小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三最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关心的还是刷子李身上到底有没有白点。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3283213" y="2906623"/>
            <a:ext cx="5482029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508046" y="3338671"/>
            <a:ext cx="3119461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6948264" y="4225354"/>
            <a:ext cx="1861784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3635896" y="1593520"/>
            <a:ext cx="1482452" cy="461665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动</a:t>
            </a:r>
            <a:r>
              <a:rPr lang="zh-CN" altLang="en-US" sz="24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作描</a:t>
            </a:r>
            <a:r>
              <a:rPr lang="zh-CN" altLang="en-US" sz="2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写</a:t>
            </a:r>
          </a:p>
        </p:txBody>
      </p:sp>
      <p:sp>
        <p:nvSpPr>
          <p:cNvPr id="45" name="圆角矩形标注 44"/>
          <p:cNvSpPr/>
          <p:nvPr/>
        </p:nvSpPr>
        <p:spPr>
          <a:xfrm>
            <a:off x="5133886" y="1508333"/>
            <a:ext cx="3038514" cy="919401"/>
          </a:xfrm>
          <a:prstGeom prst="wedgeRoundRectCallout">
            <a:avLst>
              <a:gd name="adj1" fmla="val 1398"/>
              <a:gd name="adj2" fmla="val 64938"/>
              <a:gd name="adj3" fmla="val 16667"/>
            </a:avLst>
          </a:prstGeom>
          <a:solidFill>
            <a:schemeClr val="bg1"/>
          </a:solidFill>
          <a:ln w="28575"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表现了刷子李刷墙时的轻巧和节奏感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charset="0"/>
            </a:endParaRPr>
          </a:p>
        </p:txBody>
      </p:sp>
      <p:sp>
        <p:nvSpPr>
          <p:cNvPr id="46" name="圆角矩形标注 45"/>
          <p:cNvSpPr/>
          <p:nvPr/>
        </p:nvSpPr>
        <p:spPr>
          <a:xfrm>
            <a:off x="1475656" y="4225354"/>
            <a:ext cx="3960440" cy="510778"/>
          </a:xfrm>
          <a:prstGeom prst="wedgeRoundRectCallout">
            <a:avLst>
              <a:gd name="adj1" fmla="val -56968"/>
              <a:gd name="adj2" fmla="val -13889"/>
              <a:gd name="adj3" fmla="val 16667"/>
            </a:avLst>
          </a:prstGeom>
          <a:solidFill>
            <a:schemeClr val="bg1"/>
          </a:solidFill>
          <a:ln w="28575">
            <a:solidFill>
              <a:srgbClr val="00B0F0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刷子李高超的技艺跃然纸上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755576" y="4659982"/>
            <a:ext cx="360040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552" y="612316"/>
            <a:ext cx="8229805" cy="2751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这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时候，刷子李忽然朝他说话：“小三，你瞧见我裤子上的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白点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了吧？你以为师傅的能耐有假，名气有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诈，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是吧？傻小子，你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再仔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细瞧瞧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吧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/>
            </a:r>
            <a:b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/>
            </a:r>
            <a:b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刷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子李看着曹小三发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怔发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傻的模样，笑道：“好好学本事吧！”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5813803" y="1059582"/>
            <a:ext cx="2834672" cy="0"/>
          </a:xfrm>
          <a:prstGeom prst="line">
            <a:avLst/>
          </a:prstGeom>
          <a:ln w="28575">
            <a:solidFill>
              <a:srgbClr val="99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611560" y="1491630"/>
            <a:ext cx="7992888" cy="0"/>
          </a:xfrm>
          <a:prstGeom prst="line">
            <a:avLst/>
          </a:prstGeom>
          <a:ln w="28575">
            <a:solidFill>
              <a:srgbClr val="99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611560" y="1940456"/>
            <a:ext cx="4248472" cy="0"/>
          </a:xfrm>
          <a:prstGeom prst="line">
            <a:avLst/>
          </a:prstGeom>
          <a:ln w="28575">
            <a:solidFill>
              <a:srgbClr val="99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7204231" y="2831873"/>
            <a:ext cx="1452633" cy="0"/>
          </a:xfrm>
          <a:prstGeom prst="line">
            <a:avLst/>
          </a:prstGeom>
          <a:ln w="28575">
            <a:solidFill>
              <a:srgbClr val="99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圆角矩形标注 15"/>
          <p:cNvSpPr/>
          <p:nvPr/>
        </p:nvSpPr>
        <p:spPr>
          <a:xfrm>
            <a:off x="2051719" y="3075806"/>
            <a:ext cx="5328593" cy="576064"/>
          </a:xfrm>
          <a:prstGeom prst="wedgeRoundRectCallout">
            <a:avLst>
              <a:gd name="adj1" fmla="val 10908"/>
              <a:gd name="adj2" fmla="val -69756"/>
              <a:gd name="adj3" fmla="val 16667"/>
            </a:avLst>
          </a:prstGeom>
          <a:solidFill>
            <a:schemeClr val="bg1"/>
          </a:solidFill>
          <a:ln>
            <a:solidFill>
              <a:srgbClr val="9966FF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表现了刷子李对自己高超技艺的自信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130396" y="1678846"/>
            <a:ext cx="1763527" cy="523220"/>
          </a:xfrm>
          <a:prstGeom prst="rect">
            <a:avLst/>
          </a:prstGeom>
          <a:solidFill>
            <a:srgbClr val="9966FF"/>
          </a:solidFill>
          <a:ln>
            <a:solidFill>
              <a:srgbClr val="9966FF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语言</a:t>
            </a:r>
            <a:r>
              <a:rPr lang="zh-CN" altLang="en-US" sz="28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描</a:t>
            </a:r>
            <a:r>
              <a:rPr lang="zh-CN" altLang="en-US" sz="2800" b="1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写</a:t>
            </a:r>
            <a:endParaRPr lang="zh-CN" altLang="en-US" sz="28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文本框 6"/>
          <p:cNvSpPr txBox="1"/>
          <p:nvPr/>
        </p:nvSpPr>
        <p:spPr>
          <a:xfrm>
            <a:off x="861871" y="3809228"/>
            <a:ext cx="7488832" cy="1055608"/>
          </a:xfrm>
          <a:prstGeom prst="round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 lvl="0"/>
            <a:r>
              <a:rPr kumimoji="1"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作者</a:t>
            </a:r>
            <a:r>
              <a:rPr kumimoji="1"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通过描写刷子李</a:t>
            </a:r>
            <a:r>
              <a:rPr kumimoji="1"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的外貌、动作、语言及墙</a:t>
            </a:r>
            <a:r>
              <a:rPr kumimoji="1"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面的</a:t>
            </a:r>
            <a:r>
              <a:rPr kumimoji="1"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效果，表现了刷子李技艺高超的特点。</a:t>
            </a:r>
            <a:endParaRPr kumimoji="1" lang="zh-CN" altLang="en-US" sz="28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611560" y="3291830"/>
            <a:ext cx="1008112" cy="0"/>
          </a:xfrm>
          <a:prstGeom prst="line">
            <a:avLst/>
          </a:prstGeom>
          <a:ln w="28575">
            <a:solidFill>
              <a:srgbClr val="99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2" grpId="0" animBg="1"/>
      <p:bldP spid="1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516042" y="627534"/>
            <a:ext cx="8227113" cy="11331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28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    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前一课学习了三个描写人物的片段，三个片段分别用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了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哪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些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描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写方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法来表现人物的特点呢？</a:t>
            </a:r>
            <a:endParaRPr kumimoji="1" lang="zh-CN" altLang="en-US" sz="24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2015943" y="2067694"/>
            <a:ext cx="1832553" cy="5407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ker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altLang="zh-CN" sz="2800" dirty="0"/>
              <a:t>《</a:t>
            </a:r>
            <a:r>
              <a:rPr lang="zh-CN" altLang="en-US" sz="2800" dirty="0"/>
              <a:t>摔跤</a:t>
            </a:r>
            <a:r>
              <a:rPr lang="en-US" altLang="zh-CN" sz="2800" dirty="0"/>
              <a:t>》</a:t>
            </a:r>
            <a:endParaRPr lang="zh-CN" altLang="en-US" sz="2800" dirty="0"/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1716085" y="3615201"/>
            <a:ext cx="2656496" cy="5407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ker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altLang="zh-CN" sz="2800" dirty="0" smtClean="0"/>
              <a:t>《</a:t>
            </a:r>
            <a:r>
              <a:rPr lang="zh-CN" altLang="en-US" sz="2800" dirty="0" smtClean="0"/>
              <a:t>两茎灯草</a:t>
            </a:r>
            <a:r>
              <a:rPr lang="en-US" altLang="zh-CN" sz="2800" dirty="0" smtClean="0"/>
              <a:t>》</a:t>
            </a:r>
            <a:endParaRPr lang="zh-CN" altLang="en-US" sz="2800" dirty="0"/>
          </a:p>
        </p:txBody>
      </p:sp>
      <p:sp>
        <p:nvSpPr>
          <p:cNvPr id="18" name="圆角矩形 17"/>
          <p:cNvSpPr/>
          <p:nvPr/>
        </p:nvSpPr>
        <p:spPr>
          <a:xfrm>
            <a:off x="5372875" y="2128958"/>
            <a:ext cx="1719405" cy="621999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动作描写</a:t>
            </a:r>
            <a:endParaRPr lang="zh-CN" altLang="en-US" sz="28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5372875" y="3581246"/>
            <a:ext cx="1719405" cy="621999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动作描写</a:t>
            </a:r>
            <a:endParaRPr lang="zh-CN" altLang="en-US" sz="28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5372875" y="2813847"/>
            <a:ext cx="1719405" cy="621999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外貌描写</a:t>
            </a:r>
            <a:endParaRPr lang="zh-CN" altLang="en-US" sz="28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1" name="TextBox 4"/>
          <p:cNvSpPr txBox="1">
            <a:spLocks noChangeArrowheads="1"/>
          </p:cNvSpPr>
          <p:nvPr/>
        </p:nvSpPr>
        <p:spPr bwMode="auto">
          <a:xfrm>
            <a:off x="1079839" y="2859782"/>
            <a:ext cx="4304383" cy="5407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ker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altLang="zh-CN" sz="2800" dirty="0"/>
              <a:t>《</a:t>
            </a:r>
            <a:r>
              <a:rPr lang="zh-CN" altLang="en-US" sz="2800" dirty="0"/>
              <a:t>他像一棵挺脱的树</a:t>
            </a:r>
            <a:r>
              <a:rPr lang="en-US" altLang="zh-CN" sz="2800" dirty="0"/>
              <a:t>》</a:t>
            </a:r>
            <a:endParaRPr lang="zh-CN" altLang="en-US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  <p:bldP spid="18" grpId="0" animBg="1"/>
      <p:bldP spid="19" grpId="0" animBg="1"/>
      <p:bldP spid="20" grpId="0" animBg="1"/>
      <p:bldP spid="21" grpId="0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/>
          <p:nvPr/>
        </p:nvSpPr>
        <p:spPr>
          <a:xfrm>
            <a:off x="1115616" y="1516018"/>
            <a:ext cx="7272808" cy="15748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>
              <a:lnSpc>
                <a:spcPct val="120000"/>
              </a:lnSpc>
            </a:pPr>
            <a:r>
              <a:rPr kumimoji="1"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kumimoji="1"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前</a:t>
            </a:r>
            <a:r>
              <a:rPr kumimoji="1"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一课我们学习了三个描写人物的片段，这一课也是描写人物的，这两课在具体表现人物特点时用了哪些类似的方法？</a:t>
            </a:r>
            <a:endParaRPr kumimoji="1" lang="zh-CN" altLang="en-US" sz="28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/>
          <p:nvPr/>
        </p:nvSpPr>
        <p:spPr>
          <a:xfrm>
            <a:off x="827584" y="699542"/>
            <a:ext cx="7344816" cy="16414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fontAlgn="auto">
              <a:lnSpc>
                <a:spcPct val="120000"/>
              </a:lnSpc>
            </a:pPr>
            <a:r>
              <a:rPr kumimoji="1"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前一课分别通过描写</a:t>
            </a:r>
            <a:r>
              <a:rPr kumimoji="1"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小嘎</a:t>
            </a:r>
            <a:r>
              <a:rPr kumimoji="1"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子的动作来表现他的机灵；通过描写严监生的动作来表现他的吝啬；通过描写祥子的外貌来表现他的健壮。</a:t>
            </a:r>
            <a:endParaRPr kumimoji="1" lang="zh-CN" altLang="en-US" sz="28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27405" y="2643505"/>
            <a:ext cx="7334250" cy="181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本课除了描写了刷子李的动作、外貌，还描写了他的语言；除了对主要人物作了细致描写，</a:t>
            </a:r>
            <a:r>
              <a:rPr lang="zh-CN" altLang="zh-CN" sz="2800" b="1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  <a:sym typeface="+mn-ea"/>
              </a:rPr>
              <a:t>还描</a:t>
            </a: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  <a:sym typeface="+mn-ea"/>
              </a:rPr>
              <a:t>写了旁观者</a:t>
            </a:r>
            <a:r>
              <a:rPr lang="zh-CN" altLang="zh-CN" sz="2800" b="1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  <a:sym typeface="+mn-ea"/>
              </a:rPr>
              <a:t>的反应，从侧面表现了主要人物的特点。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3677" y="1315670"/>
            <a:ext cx="50405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《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俗世奇人</a:t>
            </a:r>
            <a:r>
              <a:rPr lang="en-US" altLang="zh-CN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中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所讲之事，多以清末民国初天津的市井生活为背景，每篇专讲一个人物的本领及事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迹。这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些人物空前绝后，然而都是俗世里的俗人；这些事情匪夷所思，却都是真人真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事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在冯老独具的眼里、幽默的笔下，这些俗世奇人个个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显得生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动有趣，活灵活现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Picture 2" descr="C:\Users\Administrator\AppData\Roaming\Tencent\Users\365228207\QQ\WinTemp\RichOle\[Y@78A{G{0V23YFNDWS~X0I.png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77" y="195486"/>
            <a:ext cx="1041508" cy="833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15"/>
          <p:cNvSpPr txBox="1"/>
          <p:nvPr/>
        </p:nvSpPr>
        <p:spPr>
          <a:xfrm>
            <a:off x="1741681" y="387370"/>
            <a:ext cx="4533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整本书阅读</a:t>
            </a:r>
            <a:endParaRPr kumimoji="1"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26" name="Picture 2" descr="E:\24春\图\俗世奇人14课.webp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7" r="18163"/>
          <a:stretch>
            <a:fillRect/>
          </a:stretch>
        </p:blipFill>
        <p:spPr bwMode="auto">
          <a:xfrm>
            <a:off x="5959646" y="734509"/>
            <a:ext cx="2572794" cy="3997481"/>
          </a:xfrm>
          <a:prstGeom prst="roundRect">
            <a:avLst>
              <a:gd name="adj" fmla="val 5095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49542" y="1190531"/>
            <a:ext cx="45919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一、形近字组词。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文本框 15"/>
          <p:cNvSpPr txBox="1"/>
          <p:nvPr/>
        </p:nvSpPr>
        <p:spPr>
          <a:xfrm>
            <a:off x="1624334" y="244127"/>
            <a:ext cx="1723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练一练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49542" y="244122"/>
            <a:ext cx="974792" cy="733774"/>
            <a:chOff x="792212" y="2620385"/>
            <a:chExt cx="974792" cy="733774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212" y="2725138"/>
              <a:ext cx="832122" cy="629021"/>
            </a:xfrm>
            <a:prstGeom prst="rect">
              <a:avLst/>
            </a:prstGeom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215929" y="2620385"/>
              <a:ext cx="551075" cy="549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714122" y="2481739"/>
            <a:ext cx="77463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奖（     ）    博（     ）    炸（     ）</a:t>
            </a:r>
            <a:endParaRPr lang="en-US" altLang="zh-CN" sz="28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浆（     ）    傅（     ）    诈（     ）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40919" y="2452711"/>
            <a:ext cx="12163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奖状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38236" y="2933062"/>
            <a:ext cx="12163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泥浆</a:t>
            </a:r>
            <a:endParaRPr lang="zh-CN" altLang="en-US" sz="28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11960" y="2432074"/>
            <a:ext cx="12163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博大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38305" y="2926939"/>
            <a:ext cx="12163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师傅</a:t>
            </a:r>
            <a:endParaRPr lang="zh-CN" altLang="en-US" sz="28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19236" y="2446386"/>
            <a:ext cx="12163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炸弹</a:t>
            </a:r>
            <a:endParaRPr lang="zh-CN" altLang="en-US" sz="28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916553" y="2931790"/>
            <a:ext cx="12163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有诈</a:t>
            </a:r>
            <a:endParaRPr lang="zh-CN" altLang="en-US" sz="28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700171" y="699542"/>
            <a:ext cx="45919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二、根据课文内容填空。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27584" y="1874402"/>
            <a:ext cx="7776864" cy="213750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这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篇课文写了刷子李新收的徒弟曹小三对有关刷子李</a:t>
            </a:r>
            <a:r>
              <a:rPr lang="zh-CN" altLang="en-US" sz="2800" b="1" u="sng" smtClean="0"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的传说一直</a:t>
            </a:r>
            <a:r>
              <a:rPr lang="en-US" altLang="zh-CN" sz="2800" b="1" u="sng" smtClean="0"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。学徒第一天，他跟随师傅去给新房刷浆，对师傅的态度从</a:t>
            </a:r>
            <a:r>
              <a:rPr lang="zh-CN" altLang="en-US" sz="2800" b="1" u="sng" smtClean="0"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到</a:t>
            </a:r>
            <a:r>
              <a:rPr lang="zh-CN" altLang="en-US" sz="2800" b="1" u="sng" smtClean="0"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再到</a:t>
            </a:r>
            <a:r>
              <a:rPr lang="zh-CN" altLang="en-US" sz="2800" b="1" u="sng" smtClean="0"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339752" y="2366914"/>
            <a:ext cx="1872208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技艺</a:t>
            </a:r>
            <a:r>
              <a:rPr lang="zh-CN" altLang="en-US" sz="2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高超</a:t>
            </a:r>
            <a:endParaRPr lang="zh-CN" altLang="en-US" sz="28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725817" y="2366913"/>
            <a:ext cx="1831433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半信半疑</a:t>
            </a:r>
            <a:endParaRPr lang="zh-CN" altLang="en-US" sz="28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592634" y="3386570"/>
            <a:ext cx="1297833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崇</a:t>
            </a:r>
            <a:r>
              <a:rPr lang="zh-CN" altLang="en-US" sz="2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敬</a:t>
            </a:r>
            <a:endParaRPr lang="zh-CN" altLang="en-US" sz="28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131840" y="3386570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质疑</a:t>
            </a:r>
            <a:endParaRPr lang="zh-CN" altLang="en-US" dirty="0"/>
          </a:p>
        </p:txBody>
      </p:sp>
      <p:sp>
        <p:nvSpPr>
          <p:cNvPr id="22" name="矩形 21"/>
          <p:cNvSpPr/>
          <p:nvPr/>
        </p:nvSpPr>
        <p:spPr>
          <a:xfrm>
            <a:off x="4932040" y="3386570"/>
            <a:ext cx="1297833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崇</a:t>
            </a:r>
            <a:r>
              <a:rPr lang="zh-CN" altLang="en-US" sz="2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敬</a:t>
            </a:r>
            <a:endParaRPr lang="zh-CN" altLang="en-US" sz="28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3" grpId="0"/>
      <p:bldP spid="2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1693</Words>
  <Application>Microsoft Office PowerPoint</Application>
  <PresentationFormat>全屏显示(16:9)</PresentationFormat>
  <Paragraphs>138</Paragraphs>
  <Slides>32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2" baseType="lpstr">
      <vt:lpstr>Arial</vt:lpstr>
      <vt:lpstr>宋体</vt:lpstr>
      <vt:lpstr>楷体</vt:lpstr>
      <vt:lpstr>Calibri</vt:lpstr>
      <vt:lpstr>黑体</vt:lpstr>
      <vt:lpstr>TeamViewer15</vt:lpstr>
      <vt:lpstr>微软雅黑</vt:lpstr>
      <vt:lpstr>Times New Roman</vt:lpstr>
      <vt:lpstr>汉语拼音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99</cp:revision>
  <dcterms:created xsi:type="dcterms:W3CDTF">2017-03-17T02:28:00Z</dcterms:created>
  <dcterms:modified xsi:type="dcterms:W3CDTF">2024-01-22T07:53:40Z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2052-11.1.0.10943</vt:lpwstr>
  </property>
  <property fmtid="{D5CDD505-2E9C-101B-9397-08002B2CF9AE}" pid="3" name="ICV">
    <vt:lpwstr>C72C3DC404D649679C1D438001FC05DA</vt:lpwstr>
  </property>
</Properties>
</file>