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  <p:sldMasterId id="2147483657" r:id="rId2"/>
  </p:sldMasterIdLst>
  <p:notesMasterIdLst>
    <p:notesMasterId r:id="rId22"/>
  </p:notesMasterIdLst>
  <p:handoutMasterIdLst>
    <p:handoutMasterId r:id="rId23"/>
  </p:handoutMasterIdLst>
  <p:sldIdLst>
    <p:sldId id="1147" r:id="rId3"/>
    <p:sldId id="323" r:id="rId4"/>
    <p:sldId id="1123" r:id="rId5"/>
    <p:sldId id="1148" r:id="rId6"/>
    <p:sldId id="1042" r:id="rId7"/>
    <p:sldId id="1145" r:id="rId8"/>
    <p:sldId id="1118" r:id="rId9"/>
    <p:sldId id="1124" r:id="rId10"/>
    <p:sldId id="1125" r:id="rId11"/>
    <p:sldId id="1121" r:id="rId12"/>
    <p:sldId id="1146" r:id="rId13"/>
    <p:sldId id="1093" r:id="rId14"/>
    <p:sldId id="1127" r:id="rId15"/>
    <p:sldId id="1128" r:id="rId16"/>
    <p:sldId id="1131" r:id="rId17"/>
    <p:sldId id="1126" r:id="rId18"/>
    <p:sldId id="1110" r:id="rId19"/>
    <p:sldId id="1113" r:id="rId20"/>
    <p:sldId id="1008" r:id="rId21"/>
  </p:sldIdLst>
  <p:sldSz cx="9144000" cy="5143500" type="screen16x9"/>
  <p:notesSz cx="6858000" cy="9144000"/>
  <p:embeddedFontLst>
    <p:embeddedFont>
      <p:font typeface="微软雅黑" pitchFamily="34" charset="-122"/>
      <p:regular r:id="rId24"/>
      <p:bold r:id="rId25"/>
    </p:embeddedFont>
    <p:embeddedFont>
      <p:font typeface="楷体" pitchFamily="49" charset="-122"/>
      <p:regular r:id="rId26"/>
    </p:embeddedFont>
    <p:embeddedFont>
      <p:font typeface="Calibri" pitchFamily="34" charset="0"/>
      <p:regular r:id="rId27"/>
      <p:bold r:id="rId28"/>
      <p:italic r:id="rId29"/>
      <p:boldItalic r:id="rId30"/>
    </p:embeddedFont>
    <p:embeddedFont>
      <p:font typeface="黑体" pitchFamily="49" charset="-122"/>
      <p:regular r:id="rId31"/>
    </p:embeddedFont>
  </p:embeddedFontLst>
  <p:custDataLst>
    <p:tags r:id="rId32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B050"/>
    <a:srgbClr val="FF00FF"/>
    <a:srgbClr val="A38302"/>
    <a:srgbClr val="FF0000"/>
    <a:srgbClr val="0066FF"/>
    <a:srgbClr val="FEFCDE"/>
    <a:srgbClr val="FFFFFF"/>
    <a:srgbClr val="FF6600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8" autoAdjust="0"/>
    <p:restoredTop sz="86443" autoAdjust="0"/>
  </p:normalViewPr>
  <p:slideViewPr>
    <p:cSldViewPr>
      <p:cViewPr>
        <p:scale>
          <a:sx n="100" d="100"/>
          <a:sy n="100" d="100"/>
        </p:scale>
        <p:origin x="-474" y="-324"/>
      </p:cViewPr>
      <p:guideLst>
        <p:guide orient="horz" pos="3162"/>
        <p:guide pos="5759"/>
      </p:guideLst>
    </p:cSldViewPr>
  </p:slideViewPr>
  <p:outlineViewPr>
    <p:cViewPr>
      <p:scale>
        <a:sx n="33" d="100"/>
        <a:sy n="33" d="100"/>
      </p:scale>
      <p:origin x="252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202"/>
        <p:guide pos="22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3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2.fntdata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.fntdata"/><Relationship Id="rId32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28" Type="http://schemas.openxmlformats.org/officeDocument/2006/relationships/font" Target="fonts/font5.fntdata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pPr/>
              <a:t>2023/11/2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82910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pPr/>
              <a:t>2023/11/2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2058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pPr/>
              <a:t>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bg>
      <p:bgPr>
        <a:solidFill>
          <a:srgbClr val="00B050">
            <a:alpha val="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92825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18463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内页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23534"/>
            <a:ext cx="1282240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210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20189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pic.51yuansu.com/pic3/cover/02/18/98/59af362347fd2_610.jpg"/>
          <p:cNvPicPr>
            <a:picLocks noChangeAspect="1" noChangeArrowheads="1"/>
          </p:cNvPicPr>
          <p:nvPr userDrawn="1"/>
        </p:nvPicPr>
        <p:blipFill>
          <a:blip r:embed="rId5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36871"/>
            <a:ext cx="4766642" cy="531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pic.51yuansu.com/pic3/cover/02/18/98/59af362347fd2_610.jpg"/>
          <p:cNvPicPr>
            <a:picLocks noChangeAspect="1" noChangeArrowheads="1"/>
          </p:cNvPicPr>
          <p:nvPr userDrawn="1"/>
        </p:nvPicPr>
        <p:blipFill>
          <a:blip r:embed="rId5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432" y="4673049"/>
            <a:ext cx="4442098" cy="49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23534"/>
            <a:ext cx="1282240" cy="504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</p:sldLayoutIdLst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>
            <a:alpha val="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23534"/>
            <a:ext cx="1282240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567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</p:sldLayoutIdLst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8C66675-221E-4112-B488-74ABF7C99869}"/>
              </a:ext>
            </a:extLst>
          </p:cNvPr>
          <p:cNvSpPr txBox="1"/>
          <p:nvPr/>
        </p:nvSpPr>
        <p:spPr>
          <a:xfrm>
            <a:off x="5724128" y="885949"/>
            <a:ext cx="2503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solidFill>
                  <a:srgbClr val="FF0000"/>
                </a:solidFill>
              </a:rPr>
              <a:t>QQ</a:t>
            </a:r>
            <a:r>
              <a:rPr lang="zh-CN" altLang="en-US" sz="2400" b="1" dirty="0">
                <a:solidFill>
                  <a:srgbClr val="FF0000"/>
                </a:solidFill>
              </a:rPr>
              <a:t>：</a:t>
            </a:r>
            <a:r>
              <a:rPr lang="en-US" altLang="zh-CN" sz="2400" b="1" dirty="0">
                <a:solidFill>
                  <a:srgbClr val="FF0000"/>
                </a:solidFill>
              </a:rPr>
              <a:t>263900239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028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95536" y="1131590"/>
            <a:ext cx="8280920" cy="2738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en-US" altLang="zh-CN" sz="3600" b="1" dirty="0" smtClean="0">
                <a:latin typeface="宋体" pitchFamily="2" charset="-122"/>
                <a:ea typeface="宋体" pitchFamily="2" charset="-122"/>
              </a:rPr>
              <a:t> 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一位老师问学生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：“谁来说说自己的理想是什么？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”一个学生回答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：“吃得好，穿得好。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” </a:t>
            </a:r>
            <a:endParaRPr lang="en-US" altLang="zh-CN" sz="2800" b="1" dirty="0" smtClean="0">
              <a:latin typeface="宋体" pitchFamily="2" charset="-122"/>
              <a:ea typeface="宋体" pitchFamily="2" charset="-122"/>
            </a:endParaRPr>
          </a:p>
          <a:p>
            <a:pPr indent="457200" algn="just">
              <a:lnSpc>
                <a:spcPct val="150000"/>
              </a:lnSpc>
            </a:pPr>
            <a:r>
              <a:rPr lang="en-US" altLang="zh-CN" sz="2800" b="1" dirty="0">
                <a:latin typeface="宋体" pitchFamily="2" charset="-122"/>
                <a:ea typeface="宋体" pitchFamily="2" charset="-122"/>
              </a:rPr>
              <a:t> 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老师问他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：“你的理想能不能更高些？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” 学生说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：“吃得更好，穿得更好。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”</a:t>
            </a:r>
            <a:endParaRPr lang="zh-CN" altLang="en-US" sz="2800" b="1" dirty="0">
              <a:latin typeface="宋体" pitchFamily="2" charset="-122"/>
              <a:ea typeface="宋体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23528" y="267494"/>
            <a:ext cx="2232248" cy="946162"/>
            <a:chOff x="6046080" y="595492"/>
            <a:chExt cx="2232248" cy="946162"/>
          </a:xfrm>
        </p:grpSpPr>
        <p:sp>
          <p:nvSpPr>
            <p:cNvPr id="5" name="矩形 4"/>
            <p:cNvSpPr/>
            <p:nvPr/>
          </p:nvSpPr>
          <p:spPr>
            <a:xfrm>
              <a:off x="6598346" y="778169"/>
              <a:ext cx="1679982" cy="610936"/>
            </a:xfrm>
            <a:prstGeom prst="rect">
              <a:avLst/>
            </a:prstGeom>
            <a:solidFill>
              <a:schemeClr val="bg1">
                <a:alpha val="64000"/>
              </a:schemeClr>
            </a:solidFill>
            <a:ln w="19050">
              <a:solidFill>
                <a:srgbClr val="98D267"/>
              </a:solidFill>
              <a:prstDash val="sysDash"/>
            </a:ln>
          </p:spPr>
          <p:txBody>
            <a:bodyPr wrap="square" lIns="68580" tIns="34290" rIns="68580" bIns="34290">
              <a:spAutoFit/>
            </a:bodyPr>
            <a:lstStyle/>
            <a:p>
              <a:pPr algn="just">
                <a:lnSpc>
                  <a:spcPct val="110000"/>
                </a:lnSpc>
              </a:pPr>
              <a:r>
                <a:rPr lang="zh-CN" altLang="en-US" sz="3200" dirty="0" smtClean="0">
                  <a:solidFill>
                    <a:srgbClr val="0000FF"/>
                  </a:solidFill>
                  <a:latin typeface="黑体" pitchFamily="49" charset="-122"/>
                  <a:ea typeface="黑体" pitchFamily="49" charset="-122"/>
                  <a:cs typeface="楷体" panose="02010609060101010101" pitchFamily="49" charset="-122"/>
                </a:rPr>
                <a:t> </a:t>
              </a:r>
              <a:r>
                <a:rPr lang="zh-CN" altLang="en-US" sz="3200" dirty="0">
                  <a:solidFill>
                    <a:srgbClr val="0000FF"/>
                  </a:solidFill>
                  <a:latin typeface="黑体" pitchFamily="49" charset="-122"/>
                  <a:ea typeface="黑体" pitchFamily="49" charset="-122"/>
                  <a:cs typeface="楷体" panose="02010609060101010101" pitchFamily="49" charset="-122"/>
                </a:rPr>
                <a:t>笑一笑</a:t>
              </a: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046080" y="595492"/>
              <a:ext cx="804402" cy="94616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131840" y="1260505"/>
            <a:ext cx="5112568" cy="2031325"/>
          </a:xfrm>
          <a:prstGeom prst="rect">
            <a:avLst/>
          </a:prstGeom>
          <a:noFill/>
          <a:effectLst>
            <a:softEdge rad="63500"/>
          </a:effectLst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en-US" sz="2800" b="1" dirty="0" smtClean="0">
                <a:latin typeface="黑体" pitchFamily="49" charset="-122"/>
                <a:ea typeface="黑体" pitchFamily="49" charset="-122"/>
              </a:rPr>
              <a:t>  讲笑话能活跃气氛，拉近人们之间的距离。这节口语交际课就让我们一起来讲笑话。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012295"/>
            <a:ext cx="2520280" cy="291995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1" y="-20539"/>
            <a:ext cx="9252000" cy="5183878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="" xmlns:a16="http://schemas.microsoft.com/office/drawing/2014/main" id="{7448783A-DCBD-0F2B-301D-A1EE7FF58F20}"/>
              </a:ext>
            </a:extLst>
          </p:cNvPr>
          <p:cNvSpPr/>
          <p:nvPr/>
        </p:nvSpPr>
        <p:spPr>
          <a:xfrm>
            <a:off x="-108521" y="1923678"/>
            <a:ext cx="9252000" cy="119068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14" name="TextBox 48"/>
          <p:cNvSpPr txBox="1"/>
          <p:nvPr/>
        </p:nvSpPr>
        <p:spPr>
          <a:xfrm>
            <a:off x="1248505" y="1953851"/>
            <a:ext cx="6131807" cy="1107996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>
            <a:softEdge rad="31750"/>
          </a:effectLst>
        </p:spPr>
        <p:txBody>
          <a:bodyPr wrap="none" rtlCol="0" anchor="t">
            <a:spAutoFit/>
          </a:bodyPr>
          <a:lstStyle>
            <a:defPPr>
              <a:defRPr lang="zh-CN"/>
            </a:defPPr>
            <a:lvl1pPr>
              <a:defRPr sz="6600" b="1">
                <a:ln w="19050">
                  <a:noFill/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 defTabSz="914400"/>
            <a:r>
              <a:rPr lang="zh-CN" altLang="en-US" dirty="0">
                <a:solidFill>
                  <a:prstClr val="black"/>
                </a:solidFill>
              </a:rPr>
              <a:t>我们都来讲</a:t>
            </a:r>
            <a:r>
              <a:rPr lang="zh-CN" altLang="en-US" dirty="0" smtClean="0">
                <a:solidFill>
                  <a:prstClr val="black"/>
                </a:solidFill>
              </a:rPr>
              <a:t>笑话</a:t>
            </a:r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16" name="文本框 1"/>
          <p:cNvSpPr txBox="1"/>
          <p:nvPr/>
        </p:nvSpPr>
        <p:spPr>
          <a:xfrm>
            <a:off x="114082" y="14434"/>
            <a:ext cx="24416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kumimoji="1" lang="zh-CN" altLang="en-US" sz="2200" b="1" dirty="0">
                <a:solidFill>
                  <a:prstClr val="black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latin typeface="黑体" pitchFamily="49" charset="-122"/>
                <a:ea typeface="黑体" pitchFamily="49" charset="-122"/>
              </a:rPr>
              <a:t>语文 五年级 下册</a:t>
            </a:r>
          </a:p>
        </p:txBody>
      </p:sp>
      <p:sp>
        <p:nvSpPr>
          <p:cNvPr id="24" name="圆角矩形 23"/>
          <p:cNvSpPr/>
          <p:nvPr/>
        </p:nvSpPr>
        <p:spPr>
          <a:xfrm>
            <a:off x="219961" y="605830"/>
            <a:ext cx="2838832" cy="92196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897" y="674921"/>
            <a:ext cx="3272959" cy="769441"/>
          </a:xfrm>
          <a:prstGeom prst="rect">
            <a:avLst/>
          </a:prstGeom>
          <a:noFill/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4400" b="1" dirty="0">
                <a:solidFill>
                  <a:prstClr val="black"/>
                </a:solidFill>
                <a:latin typeface="宋体" panose="02010600030101010101" pitchFamily="2" charset="-122"/>
              </a:rPr>
              <a:t>口语交际</a:t>
            </a: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23534"/>
            <a:ext cx="1282240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2226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11560" y="555526"/>
            <a:ext cx="7818092" cy="1284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黑体" pitchFamily="49" charset="-122"/>
                <a:ea typeface="黑体" pitchFamily="49" charset="-122"/>
              </a:rPr>
              <a:t>    在家里练习讲笑话的时候，家人给你提出了哪些建议？你觉得要讲好笑话，需要注意什么？</a:t>
            </a:r>
            <a:endParaRPr lang="zh-CN" altLang="en-US" sz="2400" b="1" dirty="0" smtClean="0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2139702"/>
            <a:ext cx="3214710" cy="2224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未知"/>
          <p:cNvSpPr>
            <a:spLocks/>
          </p:cNvSpPr>
          <p:nvPr/>
        </p:nvSpPr>
        <p:spPr bwMode="auto">
          <a:xfrm>
            <a:off x="551028" y="483518"/>
            <a:ext cx="4446346" cy="635818"/>
          </a:xfrm>
          <a:custGeom>
            <a:avLst/>
            <a:gdLst>
              <a:gd name="T0" fmla="*/ 2147483647 w 3701"/>
              <a:gd name="T1" fmla="*/ 2147483647 h 772"/>
              <a:gd name="T2" fmla="*/ 2147483647 w 3701"/>
              <a:gd name="T3" fmla="*/ 2147483647 h 772"/>
              <a:gd name="T4" fmla="*/ 2147483647 w 3701"/>
              <a:gd name="T5" fmla="*/ 2147483647 h 772"/>
              <a:gd name="T6" fmla="*/ 2147483647 w 3701"/>
              <a:gd name="T7" fmla="*/ 2147483647 h 772"/>
              <a:gd name="T8" fmla="*/ 2147483647 w 3701"/>
              <a:gd name="T9" fmla="*/ 2147483647 h 772"/>
              <a:gd name="T10" fmla="*/ 2147483647 w 3701"/>
              <a:gd name="T11" fmla="*/ 2147483647 h 772"/>
              <a:gd name="T12" fmla="*/ 2147483647 w 3701"/>
              <a:gd name="T13" fmla="*/ 2147483647 h 772"/>
              <a:gd name="T14" fmla="*/ 2147483647 w 3701"/>
              <a:gd name="T15" fmla="*/ 2147483647 h 772"/>
              <a:gd name="T16" fmla="*/ 2147483647 w 3701"/>
              <a:gd name="T17" fmla="*/ 2147483647 h 772"/>
              <a:gd name="T18" fmla="*/ 2147483647 w 3701"/>
              <a:gd name="T19" fmla="*/ 0 h 772"/>
              <a:gd name="T20" fmla="*/ 2147483647 w 3701"/>
              <a:gd name="T21" fmla="*/ 2147483647 h 772"/>
              <a:gd name="T22" fmla="*/ 2147483647 w 3701"/>
              <a:gd name="T23" fmla="*/ 2147483647 h 772"/>
              <a:gd name="T24" fmla="*/ 2147483647 w 3701"/>
              <a:gd name="T25" fmla="*/ 0 h 772"/>
              <a:gd name="T26" fmla="*/ 2147483647 w 3701"/>
              <a:gd name="T27" fmla="*/ 2147483647 h 772"/>
              <a:gd name="T28" fmla="*/ 2147483647 w 3701"/>
              <a:gd name="T29" fmla="*/ 2147483647 h 772"/>
              <a:gd name="T30" fmla="*/ 2147483647 w 3701"/>
              <a:gd name="T31" fmla="*/ 0 h 772"/>
              <a:gd name="T32" fmla="*/ 2147483647 w 3701"/>
              <a:gd name="T33" fmla="*/ 2147483647 h 772"/>
              <a:gd name="T34" fmla="*/ 2147483647 w 3701"/>
              <a:gd name="T35" fmla="*/ 2147483647 h 772"/>
              <a:gd name="T36" fmla="*/ 2147483647 w 3701"/>
              <a:gd name="T37" fmla="*/ 0 h 772"/>
              <a:gd name="T38" fmla="*/ 2147483647 w 3701"/>
              <a:gd name="T39" fmla="*/ 2147483647 h 772"/>
              <a:gd name="T40" fmla="*/ 2147483647 w 3701"/>
              <a:gd name="T41" fmla="*/ 2147483647 h 772"/>
              <a:gd name="T42" fmla="*/ 2147483647 w 3701"/>
              <a:gd name="T43" fmla="*/ 2147483647 h 772"/>
              <a:gd name="T44" fmla="*/ 2147483647 w 3701"/>
              <a:gd name="T45" fmla="*/ 2147483647 h 772"/>
              <a:gd name="T46" fmla="*/ 2147483647 w 3701"/>
              <a:gd name="T47" fmla="*/ 2147483647 h 772"/>
              <a:gd name="T48" fmla="*/ 2147483647 w 3701"/>
              <a:gd name="T49" fmla="*/ 2147483647 h 772"/>
              <a:gd name="T50" fmla="*/ 2147483647 w 3701"/>
              <a:gd name="T51" fmla="*/ 2147483647 h 772"/>
              <a:gd name="T52" fmla="*/ 2147483647 w 3701"/>
              <a:gd name="T53" fmla="*/ 2147483647 h 772"/>
              <a:gd name="T54" fmla="*/ 2147483647 w 3701"/>
              <a:gd name="T55" fmla="*/ 2147483647 h 772"/>
              <a:gd name="T56" fmla="*/ 2147483647 w 3701"/>
              <a:gd name="T57" fmla="*/ 2147483647 h 772"/>
              <a:gd name="T58" fmla="*/ 2147483647 w 3701"/>
              <a:gd name="T59" fmla="*/ 2147483647 h 772"/>
              <a:gd name="T60" fmla="*/ 0 w 3701"/>
              <a:gd name="T61" fmla="*/ 2147483647 h 772"/>
              <a:gd name="T62" fmla="*/ 2147483647 w 3701"/>
              <a:gd name="T63" fmla="*/ 2147483647 h 772"/>
              <a:gd name="T64" fmla="*/ 2147483647 w 3701"/>
              <a:gd name="T65" fmla="*/ 2147483647 h 772"/>
              <a:gd name="T66" fmla="*/ 2147483647 w 3701"/>
              <a:gd name="T67" fmla="*/ 2147483647 h 772"/>
              <a:gd name="T68" fmla="*/ 2147483647 w 3701"/>
              <a:gd name="T69" fmla="*/ 2147483647 h 772"/>
              <a:gd name="T70" fmla="*/ 2147483647 w 3701"/>
              <a:gd name="T71" fmla="*/ 2147483647 h 772"/>
              <a:gd name="T72" fmla="*/ 2147483647 w 3701"/>
              <a:gd name="T73" fmla="*/ 2147483647 h 772"/>
              <a:gd name="T74" fmla="*/ 2147483647 w 3701"/>
              <a:gd name="T75" fmla="*/ 2147483647 h 772"/>
              <a:gd name="T76" fmla="*/ 2147483647 w 3701"/>
              <a:gd name="T77" fmla="*/ 2147483647 h 772"/>
              <a:gd name="T78" fmla="*/ 2147483647 w 3701"/>
              <a:gd name="T79" fmla="*/ 2147483647 h 772"/>
              <a:gd name="T80" fmla="*/ 2147483647 w 3701"/>
              <a:gd name="T81" fmla="*/ 2147483647 h 772"/>
              <a:gd name="T82" fmla="*/ 2147483647 w 3701"/>
              <a:gd name="T83" fmla="*/ 2147483647 h 772"/>
              <a:gd name="T84" fmla="*/ 2147483647 w 3701"/>
              <a:gd name="T85" fmla="*/ 2147483647 h 772"/>
              <a:gd name="T86" fmla="*/ 2147483647 w 3701"/>
              <a:gd name="T87" fmla="*/ 2147483647 h 772"/>
              <a:gd name="T88" fmla="*/ 2147483647 w 3701"/>
              <a:gd name="T89" fmla="*/ 2147483647 h 772"/>
              <a:gd name="T90" fmla="*/ 2147483647 w 3701"/>
              <a:gd name="T91" fmla="*/ 2147483647 h 772"/>
              <a:gd name="T92" fmla="*/ 2147483647 w 3701"/>
              <a:gd name="T93" fmla="*/ 2147483647 h 772"/>
              <a:gd name="T94" fmla="*/ 2147483647 w 3701"/>
              <a:gd name="T95" fmla="*/ 2147483647 h 772"/>
              <a:gd name="T96" fmla="*/ 2147483647 w 3701"/>
              <a:gd name="T97" fmla="*/ 2147483647 h 772"/>
              <a:gd name="T98" fmla="*/ 2147483647 w 3701"/>
              <a:gd name="T99" fmla="*/ 2147483647 h 772"/>
              <a:gd name="T100" fmla="*/ 2147483647 w 3701"/>
              <a:gd name="T101" fmla="*/ 2147483647 h 772"/>
              <a:gd name="T102" fmla="*/ 2147483647 w 3701"/>
              <a:gd name="T103" fmla="*/ 2147483647 h 772"/>
              <a:gd name="T104" fmla="*/ 2147483647 w 3701"/>
              <a:gd name="T105" fmla="*/ 2147483647 h 772"/>
              <a:gd name="T106" fmla="*/ 2147483647 w 3701"/>
              <a:gd name="T107" fmla="*/ 2147483647 h 772"/>
              <a:gd name="T108" fmla="*/ 2147483647 w 3701"/>
              <a:gd name="T109" fmla="*/ 2147483647 h 772"/>
              <a:gd name="T110" fmla="*/ 2147483647 w 3701"/>
              <a:gd name="T111" fmla="*/ 2147483647 h 772"/>
              <a:gd name="T112" fmla="*/ 2147483647 w 3701"/>
              <a:gd name="T113" fmla="*/ 2147483647 h 772"/>
              <a:gd name="T114" fmla="*/ 2147483647 w 3701"/>
              <a:gd name="T115" fmla="*/ 2147483647 h 772"/>
              <a:gd name="T116" fmla="*/ 2147483647 w 3701"/>
              <a:gd name="T117" fmla="*/ 2147483647 h 772"/>
              <a:gd name="T118" fmla="*/ 2147483647 w 3701"/>
              <a:gd name="T119" fmla="*/ 2147483647 h 772"/>
              <a:gd name="T120" fmla="*/ 2147483647 w 3701"/>
              <a:gd name="T121" fmla="*/ 2147483647 h 772"/>
              <a:gd name="T122" fmla="*/ 2147483647 w 3701"/>
              <a:gd name="T123" fmla="*/ 0 h 772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701"/>
              <a:gd name="T187" fmla="*/ 0 h 772"/>
              <a:gd name="T188" fmla="*/ 3701 w 3701"/>
              <a:gd name="T189" fmla="*/ 772 h 772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701" h="772">
                <a:moveTo>
                  <a:pt x="3315" y="0"/>
                </a:moveTo>
                <a:lnTo>
                  <a:pt x="3315" y="0"/>
                </a:lnTo>
                <a:lnTo>
                  <a:pt x="3298" y="0"/>
                </a:lnTo>
                <a:lnTo>
                  <a:pt x="3281" y="1"/>
                </a:lnTo>
                <a:lnTo>
                  <a:pt x="3264" y="4"/>
                </a:lnTo>
                <a:lnTo>
                  <a:pt x="3247" y="6"/>
                </a:lnTo>
                <a:lnTo>
                  <a:pt x="3230" y="9"/>
                </a:lnTo>
                <a:lnTo>
                  <a:pt x="3214" y="13"/>
                </a:lnTo>
                <a:lnTo>
                  <a:pt x="3199" y="17"/>
                </a:lnTo>
                <a:lnTo>
                  <a:pt x="3183" y="23"/>
                </a:lnTo>
                <a:lnTo>
                  <a:pt x="3080" y="23"/>
                </a:lnTo>
                <a:lnTo>
                  <a:pt x="3064" y="17"/>
                </a:lnTo>
                <a:lnTo>
                  <a:pt x="3048" y="13"/>
                </a:lnTo>
                <a:lnTo>
                  <a:pt x="3032" y="9"/>
                </a:lnTo>
                <a:lnTo>
                  <a:pt x="3016" y="6"/>
                </a:lnTo>
                <a:lnTo>
                  <a:pt x="2999" y="4"/>
                </a:lnTo>
                <a:lnTo>
                  <a:pt x="2983" y="1"/>
                </a:lnTo>
                <a:lnTo>
                  <a:pt x="2966" y="0"/>
                </a:lnTo>
                <a:lnTo>
                  <a:pt x="2949" y="0"/>
                </a:lnTo>
                <a:lnTo>
                  <a:pt x="2931" y="0"/>
                </a:lnTo>
                <a:lnTo>
                  <a:pt x="2914" y="1"/>
                </a:lnTo>
                <a:lnTo>
                  <a:pt x="2897" y="4"/>
                </a:lnTo>
                <a:lnTo>
                  <a:pt x="2881" y="6"/>
                </a:lnTo>
                <a:lnTo>
                  <a:pt x="2865" y="9"/>
                </a:lnTo>
                <a:lnTo>
                  <a:pt x="2849" y="13"/>
                </a:lnTo>
                <a:lnTo>
                  <a:pt x="2833" y="17"/>
                </a:lnTo>
                <a:lnTo>
                  <a:pt x="2817" y="23"/>
                </a:lnTo>
                <a:lnTo>
                  <a:pt x="2714" y="23"/>
                </a:lnTo>
                <a:lnTo>
                  <a:pt x="2698" y="17"/>
                </a:lnTo>
                <a:lnTo>
                  <a:pt x="2683" y="13"/>
                </a:lnTo>
                <a:lnTo>
                  <a:pt x="2666" y="9"/>
                </a:lnTo>
                <a:lnTo>
                  <a:pt x="2650" y="6"/>
                </a:lnTo>
                <a:lnTo>
                  <a:pt x="2634" y="4"/>
                </a:lnTo>
                <a:lnTo>
                  <a:pt x="2617" y="1"/>
                </a:lnTo>
                <a:lnTo>
                  <a:pt x="2599" y="0"/>
                </a:lnTo>
                <a:lnTo>
                  <a:pt x="2582" y="0"/>
                </a:lnTo>
                <a:lnTo>
                  <a:pt x="2565" y="0"/>
                </a:lnTo>
                <a:lnTo>
                  <a:pt x="2548" y="1"/>
                </a:lnTo>
                <a:lnTo>
                  <a:pt x="2532" y="4"/>
                </a:lnTo>
                <a:lnTo>
                  <a:pt x="2515" y="6"/>
                </a:lnTo>
                <a:lnTo>
                  <a:pt x="2499" y="9"/>
                </a:lnTo>
                <a:lnTo>
                  <a:pt x="2483" y="13"/>
                </a:lnTo>
                <a:lnTo>
                  <a:pt x="2467" y="17"/>
                </a:lnTo>
                <a:lnTo>
                  <a:pt x="2452" y="23"/>
                </a:lnTo>
                <a:lnTo>
                  <a:pt x="2347" y="23"/>
                </a:lnTo>
                <a:lnTo>
                  <a:pt x="2333" y="17"/>
                </a:lnTo>
                <a:lnTo>
                  <a:pt x="2317" y="13"/>
                </a:lnTo>
                <a:lnTo>
                  <a:pt x="2301" y="9"/>
                </a:lnTo>
                <a:lnTo>
                  <a:pt x="2284" y="6"/>
                </a:lnTo>
                <a:lnTo>
                  <a:pt x="2267" y="4"/>
                </a:lnTo>
                <a:lnTo>
                  <a:pt x="2250" y="1"/>
                </a:lnTo>
                <a:lnTo>
                  <a:pt x="2234" y="0"/>
                </a:lnTo>
                <a:lnTo>
                  <a:pt x="2217" y="0"/>
                </a:lnTo>
                <a:lnTo>
                  <a:pt x="2200" y="0"/>
                </a:lnTo>
                <a:lnTo>
                  <a:pt x="2183" y="1"/>
                </a:lnTo>
                <a:lnTo>
                  <a:pt x="2165" y="4"/>
                </a:lnTo>
                <a:lnTo>
                  <a:pt x="2149" y="6"/>
                </a:lnTo>
                <a:lnTo>
                  <a:pt x="2132" y="9"/>
                </a:lnTo>
                <a:lnTo>
                  <a:pt x="2116" y="13"/>
                </a:lnTo>
                <a:lnTo>
                  <a:pt x="2101" y="17"/>
                </a:lnTo>
                <a:lnTo>
                  <a:pt x="2085" y="23"/>
                </a:lnTo>
                <a:lnTo>
                  <a:pt x="1982" y="23"/>
                </a:lnTo>
                <a:lnTo>
                  <a:pt x="1966" y="17"/>
                </a:lnTo>
                <a:lnTo>
                  <a:pt x="1950" y="13"/>
                </a:lnTo>
                <a:lnTo>
                  <a:pt x="1934" y="9"/>
                </a:lnTo>
                <a:lnTo>
                  <a:pt x="1918" y="6"/>
                </a:lnTo>
                <a:lnTo>
                  <a:pt x="1901" y="4"/>
                </a:lnTo>
                <a:lnTo>
                  <a:pt x="1885" y="1"/>
                </a:lnTo>
                <a:lnTo>
                  <a:pt x="1868" y="0"/>
                </a:lnTo>
                <a:lnTo>
                  <a:pt x="1851" y="0"/>
                </a:lnTo>
                <a:lnTo>
                  <a:pt x="1833" y="0"/>
                </a:lnTo>
                <a:lnTo>
                  <a:pt x="1816" y="1"/>
                </a:lnTo>
                <a:lnTo>
                  <a:pt x="1799" y="4"/>
                </a:lnTo>
                <a:lnTo>
                  <a:pt x="1783" y="6"/>
                </a:lnTo>
                <a:lnTo>
                  <a:pt x="1767" y="9"/>
                </a:lnTo>
                <a:lnTo>
                  <a:pt x="1751" y="13"/>
                </a:lnTo>
                <a:lnTo>
                  <a:pt x="1735" y="17"/>
                </a:lnTo>
                <a:lnTo>
                  <a:pt x="1719" y="23"/>
                </a:lnTo>
                <a:lnTo>
                  <a:pt x="1616" y="23"/>
                </a:lnTo>
                <a:lnTo>
                  <a:pt x="1600" y="17"/>
                </a:lnTo>
                <a:lnTo>
                  <a:pt x="1584" y="13"/>
                </a:lnTo>
                <a:lnTo>
                  <a:pt x="1568" y="9"/>
                </a:lnTo>
                <a:lnTo>
                  <a:pt x="1552" y="6"/>
                </a:lnTo>
                <a:lnTo>
                  <a:pt x="1536" y="4"/>
                </a:lnTo>
                <a:lnTo>
                  <a:pt x="1518" y="1"/>
                </a:lnTo>
                <a:lnTo>
                  <a:pt x="1501" y="0"/>
                </a:lnTo>
                <a:lnTo>
                  <a:pt x="1484" y="0"/>
                </a:lnTo>
                <a:lnTo>
                  <a:pt x="1467" y="0"/>
                </a:lnTo>
                <a:lnTo>
                  <a:pt x="1450" y="1"/>
                </a:lnTo>
                <a:lnTo>
                  <a:pt x="1434" y="4"/>
                </a:lnTo>
                <a:lnTo>
                  <a:pt x="1417" y="6"/>
                </a:lnTo>
                <a:lnTo>
                  <a:pt x="1400" y="9"/>
                </a:lnTo>
                <a:lnTo>
                  <a:pt x="1384" y="13"/>
                </a:lnTo>
                <a:lnTo>
                  <a:pt x="1368" y="17"/>
                </a:lnTo>
                <a:lnTo>
                  <a:pt x="1354" y="23"/>
                </a:lnTo>
                <a:lnTo>
                  <a:pt x="1249" y="23"/>
                </a:lnTo>
                <a:lnTo>
                  <a:pt x="1234" y="17"/>
                </a:lnTo>
                <a:lnTo>
                  <a:pt x="1218" y="13"/>
                </a:lnTo>
                <a:lnTo>
                  <a:pt x="1202" y="9"/>
                </a:lnTo>
                <a:lnTo>
                  <a:pt x="1186" y="6"/>
                </a:lnTo>
                <a:lnTo>
                  <a:pt x="1169" y="4"/>
                </a:lnTo>
                <a:lnTo>
                  <a:pt x="1152" y="1"/>
                </a:lnTo>
                <a:lnTo>
                  <a:pt x="1136" y="0"/>
                </a:lnTo>
                <a:lnTo>
                  <a:pt x="1119" y="0"/>
                </a:lnTo>
                <a:lnTo>
                  <a:pt x="1102" y="0"/>
                </a:lnTo>
                <a:lnTo>
                  <a:pt x="1084" y="1"/>
                </a:lnTo>
                <a:lnTo>
                  <a:pt x="1067" y="4"/>
                </a:lnTo>
                <a:lnTo>
                  <a:pt x="1051" y="6"/>
                </a:lnTo>
                <a:lnTo>
                  <a:pt x="1034" y="9"/>
                </a:lnTo>
                <a:lnTo>
                  <a:pt x="1018" y="13"/>
                </a:lnTo>
                <a:lnTo>
                  <a:pt x="1003" y="17"/>
                </a:lnTo>
                <a:lnTo>
                  <a:pt x="987" y="23"/>
                </a:lnTo>
                <a:lnTo>
                  <a:pt x="883" y="23"/>
                </a:lnTo>
                <a:lnTo>
                  <a:pt x="868" y="17"/>
                </a:lnTo>
                <a:lnTo>
                  <a:pt x="852" y="13"/>
                </a:lnTo>
                <a:lnTo>
                  <a:pt x="836" y="9"/>
                </a:lnTo>
                <a:lnTo>
                  <a:pt x="820" y="6"/>
                </a:lnTo>
                <a:lnTo>
                  <a:pt x="803" y="4"/>
                </a:lnTo>
                <a:lnTo>
                  <a:pt x="787" y="1"/>
                </a:lnTo>
                <a:lnTo>
                  <a:pt x="770" y="0"/>
                </a:lnTo>
                <a:lnTo>
                  <a:pt x="752" y="0"/>
                </a:lnTo>
                <a:lnTo>
                  <a:pt x="735" y="0"/>
                </a:lnTo>
                <a:lnTo>
                  <a:pt x="718" y="1"/>
                </a:lnTo>
                <a:lnTo>
                  <a:pt x="701" y="4"/>
                </a:lnTo>
                <a:lnTo>
                  <a:pt x="685" y="6"/>
                </a:lnTo>
                <a:lnTo>
                  <a:pt x="669" y="9"/>
                </a:lnTo>
                <a:lnTo>
                  <a:pt x="653" y="13"/>
                </a:lnTo>
                <a:lnTo>
                  <a:pt x="637" y="17"/>
                </a:lnTo>
                <a:lnTo>
                  <a:pt x="621" y="23"/>
                </a:lnTo>
                <a:lnTo>
                  <a:pt x="518" y="23"/>
                </a:lnTo>
                <a:lnTo>
                  <a:pt x="502" y="17"/>
                </a:lnTo>
                <a:lnTo>
                  <a:pt x="486" y="13"/>
                </a:lnTo>
                <a:lnTo>
                  <a:pt x="470" y="9"/>
                </a:lnTo>
                <a:lnTo>
                  <a:pt x="454" y="6"/>
                </a:lnTo>
                <a:lnTo>
                  <a:pt x="437" y="4"/>
                </a:lnTo>
                <a:lnTo>
                  <a:pt x="420" y="1"/>
                </a:lnTo>
                <a:lnTo>
                  <a:pt x="403" y="0"/>
                </a:lnTo>
                <a:lnTo>
                  <a:pt x="386" y="0"/>
                </a:lnTo>
                <a:lnTo>
                  <a:pt x="366" y="0"/>
                </a:lnTo>
                <a:lnTo>
                  <a:pt x="347" y="2"/>
                </a:lnTo>
                <a:lnTo>
                  <a:pt x="328" y="5"/>
                </a:lnTo>
                <a:lnTo>
                  <a:pt x="308" y="8"/>
                </a:lnTo>
                <a:lnTo>
                  <a:pt x="290" y="12"/>
                </a:lnTo>
                <a:lnTo>
                  <a:pt x="271" y="17"/>
                </a:lnTo>
                <a:lnTo>
                  <a:pt x="253" y="23"/>
                </a:lnTo>
                <a:lnTo>
                  <a:pt x="236" y="30"/>
                </a:lnTo>
                <a:lnTo>
                  <a:pt x="219" y="38"/>
                </a:lnTo>
                <a:lnTo>
                  <a:pt x="202" y="47"/>
                </a:lnTo>
                <a:lnTo>
                  <a:pt x="186" y="56"/>
                </a:lnTo>
                <a:lnTo>
                  <a:pt x="171" y="65"/>
                </a:lnTo>
                <a:lnTo>
                  <a:pt x="155" y="77"/>
                </a:lnTo>
                <a:lnTo>
                  <a:pt x="141" y="88"/>
                </a:lnTo>
                <a:lnTo>
                  <a:pt x="126" y="100"/>
                </a:lnTo>
                <a:lnTo>
                  <a:pt x="113" y="113"/>
                </a:lnTo>
                <a:lnTo>
                  <a:pt x="100" y="126"/>
                </a:lnTo>
                <a:lnTo>
                  <a:pt x="88" y="141"/>
                </a:lnTo>
                <a:lnTo>
                  <a:pt x="77" y="155"/>
                </a:lnTo>
                <a:lnTo>
                  <a:pt x="65" y="171"/>
                </a:lnTo>
                <a:lnTo>
                  <a:pt x="56" y="186"/>
                </a:lnTo>
                <a:lnTo>
                  <a:pt x="47" y="202"/>
                </a:lnTo>
                <a:lnTo>
                  <a:pt x="38" y="219"/>
                </a:lnTo>
                <a:lnTo>
                  <a:pt x="30" y="236"/>
                </a:lnTo>
                <a:lnTo>
                  <a:pt x="23" y="253"/>
                </a:lnTo>
                <a:lnTo>
                  <a:pt x="17" y="271"/>
                </a:lnTo>
                <a:lnTo>
                  <a:pt x="12" y="290"/>
                </a:lnTo>
                <a:lnTo>
                  <a:pt x="8" y="308"/>
                </a:lnTo>
                <a:lnTo>
                  <a:pt x="5" y="328"/>
                </a:lnTo>
                <a:lnTo>
                  <a:pt x="2" y="347"/>
                </a:lnTo>
                <a:lnTo>
                  <a:pt x="0" y="367"/>
                </a:lnTo>
                <a:lnTo>
                  <a:pt x="0" y="386"/>
                </a:lnTo>
                <a:lnTo>
                  <a:pt x="0" y="407"/>
                </a:lnTo>
                <a:lnTo>
                  <a:pt x="2" y="426"/>
                </a:lnTo>
                <a:lnTo>
                  <a:pt x="5" y="446"/>
                </a:lnTo>
                <a:lnTo>
                  <a:pt x="8" y="464"/>
                </a:lnTo>
                <a:lnTo>
                  <a:pt x="12" y="482"/>
                </a:lnTo>
                <a:lnTo>
                  <a:pt x="17" y="501"/>
                </a:lnTo>
                <a:lnTo>
                  <a:pt x="23" y="519"/>
                </a:lnTo>
                <a:lnTo>
                  <a:pt x="30" y="536"/>
                </a:lnTo>
                <a:lnTo>
                  <a:pt x="38" y="553"/>
                </a:lnTo>
                <a:lnTo>
                  <a:pt x="47" y="570"/>
                </a:lnTo>
                <a:lnTo>
                  <a:pt x="56" y="586"/>
                </a:lnTo>
                <a:lnTo>
                  <a:pt x="65" y="602"/>
                </a:lnTo>
                <a:lnTo>
                  <a:pt x="77" y="617"/>
                </a:lnTo>
                <a:lnTo>
                  <a:pt x="88" y="632"/>
                </a:lnTo>
                <a:lnTo>
                  <a:pt x="100" y="646"/>
                </a:lnTo>
                <a:lnTo>
                  <a:pt x="113" y="660"/>
                </a:lnTo>
                <a:lnTo>
                  <a:pt x="126" y="672"/>
                </a:lnTo>
                <a:lnTo>
                  <a:pt x="141" y="684"/>
                </a:lnTo>
                <a:lnTo>
                  <a:pt x="155" y="695"/>
                </a:lnTo>
                <a:lnTo>
                  <a:pt x="171" y="707"/>
                </a:lnTo>
                <a:lnTo>
                  <a:pt x="186" y="717"/>
                </a:lnTo>
                <a:lnTo>
                  <a:pt x="202" y="726"/>
                </a:lnTo>
                <a:lnTo>
                  <a:pt x="219" y="734"/>
                </a:lnTo>
                <a:lnTo>
                  <a:pt x="236" y="742"/>
                </a:lnTo>
                <a:lnTo>
                  <a:pt x="253" y="749"/>
                </a:lnTo>
                <a:lnTo>
                  <a:pt x="271" y="755"/>
                </a:lnTo>
                <a:lnTo>
                  <a:pt x="290" y="760"/>
                </a:lnTo>
                <a:lnTo>
                  <a:pt x="308" y="765"/>
                </a:lnTo>
                <a:lnTo>
                  <a:pt x="328" y="768"/>
                </a:lnTo>
                <a:lnTo>
                  <a:pt x="347" y="771"/>
                </a:lnTo>
                <a:lnTo>
                  <a:pt x="366" y="772"/>
                </a:lnTo>
                <a:lnTo>
                  <a:pt x="386" y="772"/>
                </a:lnTo>
                <a:lnTo>
                  <a:pt x="416" y="771"/>
                </a:lnTo>
                <a:lnTo>
                  <a:pt x="444" y="768"/>
                </a:lnTo>
                <a:lnTo>
                  <a:pt x="473" y="763"/>
                </a:lnTo>
                <a:lnTo>
                  <a:pt x="500" y="755"/>
                </a:lnTo>
                <a:lnTo>
                  <a:pt x="638" y="755"/>
                </a:lnTo>
                <a:lnTo>
                  <a:pt x="665" y="763"/>
                </a:lnTo>
                <a:lnTo>
                  <a:pt x="694" y="768"/>
                </a:lnTo>
                <a:lnTo>
                  <a:pt x="723" y="771"/>
                </a:lnTo>
                <a:lnTo>
                  <a:pt x="752" y="772"/>
                </a:lnTo>
                <a:lnTo>
                  <a:pt x="782" y="771"/>
                </a:lnTo>
                <a:lnTo>
                  <a:pt x="811" y="768"/>
                </a:lnTo>
                <a:lnTo>
                  <a:pt x="839" y="763"/>
                </a:lnTo>
                <a:lnTo>
                  <a:pt x="867" y="755"/>
                </a:lnTo>
                <a:lnTo>
                  <a:pt x="1003" y="755"/>
                </a:lnTo>
                <a:lnTo>
                  <a:pt x="1032" y="763"/>
                </a:lnTo>
                <a:lnTo>
                  <a:pt x="1059" y="768"/>
                </a:lnTo>
                <a:lnTo>
                  <a:pt x="1089" y="771"/>
                </a:lnTo>
                <a:lnTo>
                  <a:pt x="1119" y="772"/>
                </a:lnTo>
                <a:lnTo>
                  <a:pt x="1147" y="771"/>
                </a:lnTo>
                <a:lnTo>
                  <a:pt x="1177" y="768"/>
                </a:lnTo>
                <a:lnTo>
                  <a:pt x="1206" y="763"/>
                </a:lnTo>
                <a:lnTo>
                  <a:pt x="1233" y="755"/>
                </a:lnTo>
                <a:lnTo>
                  <a:pt x="1370" y="755"/>
                </a:lnTo>
                <a:lnTo>
                  <a:pt x="1397" y="763"/>
                </a:lnTo>
                <a:lnTo>
                  <a:pt x="1426" y="768"/>
                </a:lnTo>
                <a:lnTo>
                  <a:pt x="1454" y="771"/>
                </a:lnTo>
                <a:lnTo>
                  <a:pt x="1484" y="772"/>
                </a:lnTo>
                <a:lnTo>
                  <a:pt x="1514" y="771"/>
                </a:lnTo>
                <a:lnTo>
                  <a:pt x="1544" y="768"/>
                </a:lnTo>
                <a:lnTo>
                  <a:pt x="1571" y="763"/>
                </a:lnTo>
                <a:lnTo>
                  <a:pt x="1599" y="755"/>
                </a:lnTo>
                <a:lnTo>
                  <a:pt x="1736" y="755"/>
                </a:lnTo>
                <a:lnTo>
                  <a:pt x="1763" y="763"/>
                </a:lnTo>
                <a:lnTo>
                  <a:pt x="1792" y="768"/>
                </a:lnTo>
                <a:lnTo>
                  <a:pt x="1821" y="771"/>
                </a:lnTo>
                <a:lnTo>
                  <a:pt x="1851" y="772"/>
                </a:lnTo>
                <a:lnTo>
                  <a:pt x="1880" y="771"/>
                </a:lnTo>
                <a:lnTo>
                  <a:pt x="1909" y="768"/>
                </a:lnTo>
                <a:lnTo>
                  <a:pt x="1938" y="763"/>
                </a:lnTo>
                <a:lnTo>
                  <a:pt x="1965" y="755"/>
                </a:lnTo>
                <a:lnTo>
                  <a:pt x="2101" y="755"/>
                </a:lnTo>
                <a:lnTo>
                  <a:pt x="2130" y="763"/>
                </a:lnTo>
                <a:lnTo>
                  <a:pt x="2157" y="768"/>
                </a:lnTo>
                <a:lnTo>
                  <a:pt x="2187" y="771"/>
                </a:lnTo>
                <a:lnTo>
                  <a:pt x="2217" y="772"/>
                </a:lnTo>
                <a:lnTo>
                  <a:pt x="2247" y="771"/>
                </a:lnTo>
                <a:lnTo>
                  <a:pt x="2275" y="768"/>
                </a:lnTo>
                <a:lnTo>
                  <a:pt x="2304" y="763"/>
                </a:lnTo>
                <a:lnTo>
                  <a:pt x="2331" y="755"/>
                </a:lnTo>
                <a:lnTo>
                  <a:pt x="2468" y="755"/>
                </a:lnTo>
                <a:lnTo>
                  <a:pt x="2495" y="763"/>
                </a:lnTo>
                <a:lnTo>
                  <a:pt x="2524" y="768"/>
                </a:lnTo>
                <a:lnTo>
                  <a:pt x="2552" y="771"/>
                </a:lnTo>
                <a:lnTo>
                  <a:pt x="2582" y="772"/>
                </a:lnTo>
                <a:lnTo>
                  <a:pt x="2612" y="771"/>
                </a:lnTo>
                <a:lnTo>
                  <a:pt x="2642" y="768"/>
                </a:lnTo>
                <a:lnTo>
                  <a:pt x="2669" y="763"/>
                </a:lnTo>
                <a:lnTo>
                  <a:pt x="2697" y="755"/>
                </a:lnTo>
                <a:lnTo>
                  <a:pt x="2834" y="755"/>
                </a:lnTo>
                <a:lnTo>
                  <a:pt x="2862" y="763"/>
                </a:lnTo>
                <a:lnTo>
                  <a:pt x="2890" y="768"/>
                </a:lnTo>
                <a:lnTo>
                  <a:pt x="2919" y="771"/>
                </a:lnTo>
                <a:lnTo>
                  <a:pt x="2949" y="772"/>
                </a:lnTo>
                <a:lnTo>
                  <a:pt x="2978" y="771"/>
                </a:lnTo>
                <a:lnTo>
                  <a:pt x="3007" y="768"/>
                </a:lnTo>
                <a:lnTo>
                  <a:pt x="3036" y="763"/>
                </a:lnTo>
                <a:lnTo>
                  <a:pt x="3063" y="755"/>
                </a:lnTo>
                <a:lnTo>
                  <a:pt x="3201" y="755"/>
                </a:lnTo>
                <a:lnTo>
                  <a:pt x="3228" y="763"/>
                </a:lnTo>
                <a:lnTo>
                  <a:pt x="3256" y="768"/>
                </a:lnTo>
                <a:lnTo>
                  <a:pt x="3285" y="771"/>
                </a:lnTo>
                <a:lnTo>
                  <a:pt x="3315" y="772"/>
                </a:lnTo>
                <a:lnTo>
                  <a:pt x="3335" y="772"/>
                </a:lnTo>
                <a:lnTo>
                  <a:pt x="3354" y="771"/>
                </a:lnTo>
                <a:lnTo>
                  <a:pt x="3373" y="768"/>
                </a:lnTo>
                <a:lnTo>
                  <a:pt x="3393" y="765"/>
                </a:lnTo>
                <a:lnTo>
                  <a:pt x="3411" y="760"/>
                </a:lnTo>
                <a:lnTo>
                  <a:pt x="3430" y="755"/>
                </a:lnTo>
                <a:lnTo>
                  <a:pt x="3448" y="749"/>
                </a:lnTo>
                <a:lnTo>
                  <a:pt x="3465" y="742"/>
                </a:lnTo>
                <a:lnTo>
                  <a:pt x="3482" y="734"/>
                </a:lnTo>
                <a:lnTo>
                  <a:pt x="3498" y="726"/>
                </a:lnTo>
                <a:lnTo>
                  <a:pt x="3515" y="717"/>
                </a:lnTo>
                <a:lnTo>
                  <a:pt x="3530" y="707"/>
                </a:lnTo>
                <a:lnTo>
                  <a:pt x="3545" y="695"/>
                </a:lnTo>
                <a:lnTo>
                  <a:pt x="3560" y="684"/>
                </a:lnTo>
                <a:lnTo>
                  <a:pt x="3574" y="672"/>
                </a:lnTo>
                <a:lnTo>
                  <a:pt x="3588" y="660"/>
                </a:lnTo>
                <a:lnTo>
                  <a:pt x="3600" y="646"/>
                </a:lnTo>
                <a:lnTo>
                  <a:pt x="3613" y="632"/>
                </a:lnTo>
                <a:lnTo>
                  <a:pt x="3624" y="617"/>
                </a:lnTo>
                <a:lnTo>
                  <a:pt x="3635" y="602"/>
                </a:lnTo>
                <a:lnTo>
                  <a:pt x="3645" y="586"/>
                </a:lnTo>
                <a:lnTo>
                  <a:pt x="3654" y="570"/>
                </a:lnTo>
                <a:lnTo>
                  <a:pt x="3663" y="553"/>
                </a:lnTo>
                <a:lnTo>
                  <a:pt x="3670" y="536"/>
                </a:lnTo>
                <a:lnTo>
                  <a:pt x="3677" y="519"/>
                </a:lnTo>
                <a:lnTo>
                  <a:pt x="3684" y="501"/>
                </a:lnTo>
                <a:lnTo>
                  <a:pt x="3688" y="482"/>
                </a:lnTo>
                <a:lnTo>
                  <a:pt x="3693" y="464"/>
                </a:lnTo>
                <a:lnTo>
                  <a:pt x="3696" y="446"/>
                </a:lnTo>
                <a:lnTo>
                  <a:pt x="3699" y="426"/>
                </a:lnTo>
                <a:lnTo>
                  <a:pt x="3701" y="407"/>
                </a:lnTo>
                <a:lnTo>
                  <a:pt x="3701" y="386"/>
                </a:lnTo>
                <a:lnTo>
                  <a:pt x="3701" y="367"/>
                </a:lnTo>
                <a:lnTo>
                  <a:pt x="3699" y="347"/>
                </a:lnTo>
                <a:lnTo>
                  <a:pt x="3696" y="328"/>
                </a:lnTo>
                <a:lnTo>
                  <a:pt x="3693" y="308"/>
                </a:lnTo>
                <a:lnTo>
                  <a:pt x="3688" y="290"/>
                </a:lnTo>
                <a:lnTo>
                  <a:pt x="3684" y="271"/>
                </a:lnTo>
                <a:lnTo>
                  <a:pt x="3677" y="253"/>
                </a:lnTo>
                <a:lnTo>
                  <a:pt x="3670" y="236"/>
                </a:lnTo>
                <a:lnTo>
                  <a:pt x="3663" y="219"/>
                </a:lnTo>
                <a:lnTo>
                  <a:pt x="3654" y="202"/>
                </a:lnTo>
                <a:lnTo>
                  <a:pt x="3645" y="186"/>
                </a:lnTo>
                <a:lnTo>
                  <a:pt x="3635" y="171"/>
                </a:lnTo>
                <a:lnTo>
                  <a:pt x="3624" y="155"/>
                </a:lnTo>
                <a:lnTo>
                  <a:pt x="3613" y="141"/>
                </a:lnTo>
                <a:lnTo>
                  <a:pt x="3600" y="126"/>
                </a:lnTo>
                <a:lnTo>
                  <a:pt x="3588" y="113"/>
                </a:lnTo>
                <a:lnTo>
                  <a:pt x="3574" y="100"/>
                </a:lnTo>
                <a:lnTo>
                  <a:pt x="3560" y="88"/>
                </a:lnTo>
                <a:lnTo>
                  <a:pt x="3545" y="77"/>
                </a:lnTo>
                <a:lnTo>
                  <a:pt x="3530" y="65"/>
                </a:lnTo>
                <a:lnTo>
                  <a:pt x="3515" y="56"/>
                </a:lnTo>
                <a:lnTo>
                  <a:pt x="3498" y="47"/>
                </a:lnTo>
                <a:lnTo>
                  <a:pt x="3482" y="38"/>
                </a:lnTo>
                <a:lnTo>
                  <a:pt x="3465" y="30"/>
                </a:lnTo>
                <a:lnTo>
                  <a:pt x="3448" y="23"/>
                </a:lnTo>
                <a:lnTo>
                  <a:pt x="3430" y="17"/>
                </a:lnTo>
                <a:lnTo>
                  <a:pt x="3411" y="12"/>
                </a:lnTo>
                <a:lnTo>
                  <a:pt x="3393" y="8"/>
                </a:lnTo>
                <a:lnTo>
                  <a:pt x="3373" y="5"/>
                </a:lnTo>
                <a:lnTo>
                  <a:pt x="3354" y="2"/>
                </a:lnTo>
                <a:lnTo>
                  <a:pt x="3335" y="0"/>
                </a:lnTo>
                <a:lnTo>
                  <a:pt x="3315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讲笑话有哪些“秘诀”呢？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93558" y="627534"/>
            <a:ext cx="7956884" cy="3672408"/>
            <a:chOff x="593558" y="627534"/>
            <a:chExt cx="7956884" cy="3672408"/>
          </a:xfrm>
        </p:grpSpPr>
        <p:grpSp>
          <p:nvGrpSpPr>
            <p:cNvPr id="3" name="组合 2"/>
            <p:cNvGrpSpPr/>
            <p:nvPr/>
          </p:nvGrpSpPr>
          <p:grpSpPr>
            <a:xfrm>
              <a:off x="593558" y="1419622"/>
              <a:ext cx="7956884" cy="2880320"/>
              <a:chOff x="3132632" y="1619826"/>
              <a:chExt cx="7078167" cy="2154510"/>
            </a:xfrm>
          </p:grpSpPr>
          <p:sp>
            <p:nvSpPr>
              <p:cNvPr id="4" name="圆角矩形 3"/>
              <p:cNvSpPr/>
              <p:nvPr/>
            </p:nvSpPr>
            <p:spPr>
              <a:xfrm>
                <a:off x="3132632" y="1619826"/>
                <a:ext cx="7078167" cy="2154510"/>
              </a:xfrm>
              <a:prstGeom prst="roundRect">
                <a:avLst/>
              </a:prstGeom>
              <a:noFill/>
              <a:ln w="38100">
                <a:solidFill>
                  <a:srgbClr val="FFC000"/>
                </a:solidFill>
                <a:prstDash val="lgDashDot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矩形 4"/>
              <p:cNvSpPr/>
              <p:nvPr/>
            </p:nvSpPr>
            <p:spPr>
              <a:xfrm>
                <a:off x="3193434" y="1727551"/>
                <a:ext cx="6873240" cy="20029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indent="-457200">
                  <a:lnSpc>
                    <a:spcPct val="150000"/>
                  </a:lnSpc>
                  <a:buFont typeface="Wingdings" pitchFamily="2" charset="2"/>
                  <a:buChar char="u"/>
                </a:pPr>
                <a:r>
                  <a:rPr lang="zh-CN" altLang="en-US" sz="2800" b="1" dirty="0" smtClean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 </a:t>
                </a:r>
                <a:r>
                  <a:rPr lang="zh-CN" altLang="en-US" sz="2800" b="1" dirty="0" smtClean="0">
                    <a:latin typeface="楷体" pitchFamily="49" charset="-122"/>
                    <a:ea typeface="楷体" pitchFamily="49" charset="-122"/>
                  </a:rPr>
                  <a:t>要</a:t>
                </a:r>
                <a:r>
                  <a:rPr lang="zh-CN" altLang="en-US" sz="2800" b="1" dirty="0">
                    <a:latin typeface="楷体" pitchFamily="49" charset="-122"/>
                    <a:ea typeface="楷体" pitchFamily="49" charset="-122"/>
                  </a:rPr>
                  <a:t>熟记</a:t>
                </a:r>
                <a:r>
                  <a:rPr lang="zh-CN" altLang="en-US" sz="2800" b="1" dirty="0" smtClean="0">
                    <a:latin typeface="楷体" pitchFamily="49" charset="-122"/>
                    <a:ea typeface="楷体" pitchFamily="49" charset="-122"/>
                  </a:rPr>
                  <a:t>笑话的内容</a:t>
                </a:r>
                <a:r>
                  <a:rPr lang="zh-CN" altLang="en-US" sz="2800" b="1" dirty="0">
                    <a:latin typeface="楷体" pitchFamily="49" charset="-122"/>
                    <a:ea typeface="楷体" pitchFamily="49" charset="-122"/>
                  </a:rPr>
                  <a:t>。</a:t>
                </a:r>
              </a:p>
              <a:p>
                <a:pPr marL="514350" indent="-514350">
                  <a:lnSpc>
                    <a:spcPct val="150000"/>
                  </a:lnSpc>
                  <a:buFont typeface="Wingdings" pitchFamily="2" charset="2"/>
                  <a:buChar char="u"/>
                </a:pPr>
                <a:r>
                  <a:rPr lang="zh-CN" altLang="en-US" sz="28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 </a:t>
                </a:r>
                <a:r>
                  <a:rPr lang="zh-CN" altLang="en-US" sz="2800" b="1" dirty="0" smtClean="0">
                    <a:latin typeface="楷体" pitchFamily="49" charset="-122"/>
                    <a:ea typeface="楷体" pitchFamily="49" charset="-122"/>
                  </a:rPr>
                  <a:t>尽量</a:t>
                </a:r>
                <a:r>
                  <a:rPr lang="zh-CN" altLang="en-US" sz="2800" b="1" dirty="0">
                    <a:latin typeface="楷体" pitchFamily="49" charset="-122"/>
                    <a:ea typeface="楷体" pitchFamily="49" charset="-122"/>
                  </a:rPr>
                  <a:t>表现出笑话中人物的神情</a:t>
                </a:r>
                <a:r>
                  <a:rPr lang="zh-CN" altLang="en-US" sz="2800" b="1" dirty="0" smtClean="0">
                    <a:latin typeface="楷体" pitchFamily="49" charset="-122"/>
                    <a:ea typeface="楷体" pitchFamily="49" charset="-122"/>
                  </a:rPr>
                  <a:t>、语气</a:t>
                </a:r>
                <a:r>
                  <a:rPr lang="zh-CN" altLang="en-US" sz="2800" b="1" dirty="0">
                    <a:latin typeface="楷体" pitchFamily="49" charset="-122"/>
                    <a:ea typeface="楷体" pitchFamily="49" charset="-122"/>
                  </a:rPr>
                  <a:t>和动作</a:t>
                </a:r>
                <a:r>
                  <a:rPr lang="zh-CN" altLang="en-US" sz="2800" b="1" dirty="0" smtClean="0">
                    <a:latin typeface="楷体" pitchFamily="49" charset="-122"/>
                    <a:ea typeface="楷体" pitchFamily="49" charset="-122"/>
                  </a:rPr>
                  <a:t>。</a:t>
                </a:r>
                <a:endParaRPr lang="en-US" altLang="zh-CN" sz="2800" b="1" dirty="0" smtClean="0">
                  <a:latin typeface="楷体" pitchFamily="49" charset="-122"/>
                  <a:ea typeface="楷体" pitchFamily="49" charset="-122"/>
                </a:endParaRPr>
              </a:p>
              <a:p>
                <a:pPr marL="514350" indent="-514350">
                  <a:lnSpc>
                    <a:spcPct val="150000"/>
                  </a:lnSpc>
                  <a:buFont typeface="Wingdings" pitchFamily="2" charset="2"/>
                  <a:buChar char="u"/>
                </a:pPr>
                <a:r>
                  <a:rPr lang="zh-CN" altLang="en-US" sz="2800" b="1" dirty="0" smtClean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 </a:t>
                </a:r>
                <a:r>
                  <a:rPr lang="zh-CN" altLang="en-US" sz="2800" b="1" dirty="0" smtClean="0">
                    <a:latin typeface="楷体" pitchFamily="49" charset="-122"/>
                    <a:ea typeface="楷体" pitchFamily="49" charset="-122"/>
                  </a:rPr>
                  <a:t>克服</a:t>
                </a:r>
                <a:r>
                  <a:rPr lang="zh-CN" altLang="en-US" sz="2800" b="1" dirty="0">
                    <a:latin typeface="楷体" pitchFamily="49" charset="-122"/>
                    <a:ea typeface="楷体" pitchFamily="49" charset="-122"/>
                  </a:rPr>
                  <a:t>口头禅、重复等不良的口语习惯</a:t>
                </a:r>
                <a:r>
                  <a:rPr lang="zh-CN" altLang="en-US" sz="2800" b="1" dirty="0" smtClean="0">
                    <a:latin typeface="楷体" pitchFamily="49" charset="-122"/>
                    <a:ea typeface="楷体" pitchFamily="49" charset="-122"/>
                  </a:rPr>
                  <a:t>。</a:t>
                </a:r>
                <a:endParaRPr lang="en-US" altLang="zh-CN" sz="2800" b="1" dirty="0" smtClean="0">
                  <a:latin typeface="楷体" pitchFamily="49" charset="-122"/>
                  <a:ea typeface="楷体" pitchFamily="49" charset="-122"/>
                </a:endParaRPr>
              </a:p>
              <a:p>
                <a:pPr marL="514350" indent="-514350">
                  <a:lnSpc>
                    <a:spcPct val="150000"/>
                  </a:lnSpc>
                  <a:buFont typeface="Wingdings" pitchFamily="2" charset="2"/>
                  <a:buChar char="u"/>
                </a:pPr>
                <a:r>
                  <a:rPr lang="zh-CN" altLang="en-US" sz="2800" b="1" dirty="0" smtClean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 </a:t>
                </a:r>
                <a:r>
                  <a:rPr lang="zh-CN" altLang="en-US" sz="2800" b="1" dirty="0" smtClean="0">
                    <a:latin typeface="楷体" pitchFamily="49" charset="-122"/>
                    <a:ea typeface="楷体" pitchFamily="49" charset="-122"/>
                  </a:rPr>
                  <a:t>要</a:t>
                </a:r>
                <a:r>
                  <a:rPr lang="zh-CN" altLang="en-US" sz="2800" b="1" dirty="0">
                    <a:latin typeface="楷体" pitchFamily="49" charset="-122"/>
                    <a:ea typeface="楷体" pitchFamily="49" charset="-122"/>
                  </a:rPr>
                  <a:t>沉住气，自己不要笑</a:t>
                </a:r>
                <a:r>
                  <a:rPr lang="zh-CN" altLang="en-US" sz="2800" b="1" dirty="0" smtClean="0">
                    <a:latin typeface="楷体" pitchFamily="49" charset="-122"/>
                    <a:ea typeface="楷体" pitchFamily="49" charset="-122"/>
                  </a:rPr>
                  <a:t>场。</a:t>
                </a:r>
                <a:endParaRPr lang="en-US" altLang="zh-CN" sz="2800" b="1" dirty="0" smtClean="0">
                  <a:latin typeface="楷体" pitchFamily="49" charset="-122"/>
                  <a:ea typeface="楷体" pitchFamily="49" charset="-122"/>
                </a:endParaRPr>
              </a:p>
            </p:txBody>
          </p:sp>
        </p:grpSp>
        <p:pic>
          <p:nvPicPr>
            <p:cNvPr id="2050" name="Picture 2" descr="https://ss2.bdstatic.com/70cFvnSh_Q1YnxGkpoWK1HF6hhy/it/u=2511818626,2817367832&amp;fm=26&amp;gp=0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0192" y="627534"/>
              <a:ext cx="1666875" cy="1666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1560" y="1362130"/>
            <a:ext cx="77768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200" b="1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    什么</a:t>
            </a:r>
            <a:r>
              <a:rPr lang="zh-CN" altLang="en-US" sz="32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是“口头禅”？在家练习的时候，家人有没有提醒你注意？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21660" y="987574"/>
            <a:ext cx="8010780" cy="2936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10000"/>
              </a:lnSpc>
            </a:pP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 有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的同学在讲笑话的过程中，经常发出“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嗯</a:t>
            </a:r>
            <a:r>
              <a:rPr lang="en-US" altLang="zh-CN" sz="28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…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嗯</a:t>
            </a:r>
            <a:r>
              <a:rPr lang="en-US" altLang="zh-CN" sz="28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…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”的声音，每句话结束都加上“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然后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”“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后来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”等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词语。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这些不良的语言习惯，就是</a:t>
            </a:r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口头禅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。</a:t>
            </a:r>
          </a:p>
          <a:p>
            <a:pPr indent="457200">
              <a:lnSpc>
                <a:spcPct val="110000"/>
              </a:lnSpc>
            </a:pP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 频繁的口头禅会让听的人感觉很着急，容易不耐烦，就不觉得笑话好笑了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……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讲笑话的效果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会大打折扣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。</a:t>
            </a:r>
            <a:endParaRPr lang="en-US" altLang="zh-CN" sz="2800" b="1" dirty="0" smtClean="0"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未知"/>
          <p:cNvSpPr>
            <a:spLocks/>
          </p:cNvSpPr>
          <p:nvPr/>
        </p:nvSpPr>
        <p:spPr bwMode="auto">
          <a:xfrm>
            <a:off x="251520" y="483518"/>
            <a:ext cx="6264696" cy="635818"/>
          </a:xfrm>
          <a:custGeom>
            <a:avLst/>
            <a:gdLst>
              <a:gd name="T0" fmla="*/ 2147483647 w 3701"/>
              <a:gd name="T1" fmla="*/ 2147483647 h 772"/>
              <a:gd name="T2" fmla="*/ 2147483647 w 3701"/>
              <a:gd name="T3" fmla="*/ 2147483647 h 772"/>
              <a:gd name="T4" fmla="*/ 2147483647 w 3701"/>
              <a:gd name="T5" fmla="*/ 2147483647 h 772"/>
              <a:gd name="T6" fmla="*/ 2147483647 w 3701"/>
              <a:gd name="T7" fmla="*/ 2147483647 h 772"/>
              <a:gd name="T8" fmla="*/ 2147483647 w 3701"/>
              <a:gd name="T9" fmla="*/ 2147483647 h 772"/>
              <a:gd name="T10" fmla="*/ 2147483647 w 3701"/>
              <a:gd name="T11" fmla="*/ 2147483647 h 772"/>
              <a:gd name="T12" fmla="*/ 2147483647 w 3701"/>
              <a:gd name="T13" fmla="*/ 2147483647 h 772"/>
              <a:gd name="T14" fmla="*/ 2147483647 w 3701"/>
              <a:gd name="T15" fmla="*/ 2147483647 h 772"/>
              <a:gd name="T16" fmla="*/ 2147483647 w 3701"/>
              <a:gd name="T17" fmla="*/ 2147483647 h 772"/>
              <a:gd name="T18" fmla="*/ 2147483647 w 3701"/>
              <a:gd name="T19" fmla="*/ 0 h 772"/>
              <a:gd name="T20" fmla="*/ 2147483647 w 3701"/>
              <a:gd name="T21" fmla="*/ 2147483647 h 772"/>
              <a:gd name="T22" fmla="*/ 2147483647 w 3701"/>
              <a:gd name="T23" fmla="*/ 2147483647 h 772"/>
              <a:gd name="T24" fmla="*/ 2147483647 w 3701"/>
              <a:gd name="T25" fmla="*/ 0 h 772"/>
              <a:gd name="T26" fmla="*/ 2147483647 w 3701"/>
              <a:gd name="T27" fmla="*/ 2147483647 h 772"/>
              <a:gd name="T28" fmla="*/ 2147483647 w 3701"/>
              <a:gd name="T29" fmla="*/ 2147483647 h 772"/>
              <a:gd name="T30" fmla="*/ 2147483647 w 3701"/>
              <a:gd name="T31" fmla="*/ 0 h 772"/>
              <a:gd name="T32" fmla="*/ 2147483647 w 3701"/>
              <a:gd name="T33" fmla="*/ 2147483647 h 772"/>
              <a:gd name="T34" fmla="*/ 2147483647 w 3701"/>
              <a:gd name="T35" fmla="*/ 2147483647 h 772"/>
              <a:gd name="T36" fmla="*/ 2147483647 w 3701"/>
              <a:gd name="T37" fmla="*/ 0 h 772"/>
              <a:gd name="T38" fmla="*/ 2147483647 w 3701"/>
              <a:gd name="T39" fmla="*/ 2147483647 h 772"/>
              <a:gd name="T40" fmla="*/ 2147483647 w 3701"/>
              <a:gd name="T41" fmla="*/ 2147483647 h 772"/>
              <a:gd name="T42" fmla="*/ 2147483647 w 3701"/>
              <a:gd name="T43" fmla="*/ 2147483647 h 772"/>
              <a:gd name="T44" fmla="*/ 2147483647 w 3701"/>
              <a:gd name="T45" fmla="*/ 2147483647 h 772"/>
              <a:gd name="T46" fmla="*/ 2147483647 w 3701"/>
              <a:gd name="T47" fmla="*/ 2147483647 h 772"/>
              <a:gd name="T48" fmla="*/ 2147483647 w 3701"/>
              <a:gd name="T49" fmla="*/ 2147483647 h 772"/>
              <a:gd name="T50" fmla="*/ 2147483647 w 3701"/>
              <a:gd name="T51" fmla="*/ 2147483647 h 772"/>
              <a:gd name="T52" fmla="*/ 2147483647 w 3701"/>
              <a:gd name="T53" fmla="*/ 2147483647 h 772"/>
              <a:gd name="T54" fmla="*/ 2147483647 w 3701"/>
              <a:gd name="T55" fmla="*/ 2147483647 h 772"/>
              <a:gd name="T56" fmla="*/ 2147483647 w 3701"/>
              <a:gd name="T57" fmla="*/ 2147483647 h 772"/>
              <a:gd name="T58" fmla="*/ 2147483647 w 3701"/>
              <a:gd name="T59" fmla="*/ 2147483647 h 772"/>
              <a:gd name="T60" fmla="*/ 0 w 3701"/>
              <a:gd name="T61" fmla="*/ 2147483647 h 772"/>
              <a:gd name="T62" fmla="*/ 2147483647 w 3701"/>
              <a:gd name="T63" fmla="*/ 2147483647 h 772"/>
              <a:gd name="T64" fmla="*/ 2147483647 w 3701"/>
              <a:gd name="T65" fmla="*/ 2147483647 h 772"/>
              <a:gd name="T66" fmla="*/ 2147483647 w 3701"/>
              <a:gd name="T67" fmla="*/ 2147483647 h 772"/>
              <a:gd name="T68" fmla="*/ 2147483647 w 3701"/>
              <a:gd name="T69" fmla="*/ 2147483647 h 772"/>
              <a:gd name="T70" fmla="*/ 2147483647 w 3701"/>
              <a:gd name="T71" fmla="*/ 2147483647 h 772"/>
              <a:gd name="T72" fmla="*/ 2147483647 w 3701"/>
              <a:gd name="T73" fmla="*/ 2147483647 h 772"/>
              <a:gd name="T74" fmla="*/ 2147483647 w 3701"/>
              <a:gd name="T75" fmla="*/ 2147483647 h 772"/>
              <a:gd name="T76" fmla="*/ 2147483647 w 3701"/>
              <a:gd name="T77" fmla="*/ 2147483647 h 772"/>
              <a:gd name="T78" fmla="*/ 2147483647 w 3701"/>
              <a:gd name="T79" fmla="*/ 2147483647 h 772"/>
              <a:gd name="T80" fmla="*/ 2147483647 w 3701"/>
              <a:gd name="T81" fmla="*/ 2147483647 h 772"/>
              <a:gd name="T82" fmla="*/ 2147483647 w 3701"/>
              <a:gd name="T83" fmla="*/ 2147483647 h 772"/>
              <a:gd name="T84" fmla="*/ 2147483647 w 3701"/>
              <a:gd name="T85" fmla="*/ 2147483647 h 772"/>
              <a:gd name="T86" fmla="*/ 2147483647 w 3701"/>
              <a:gd name="T87" fmla="*/ 2147483647 h 772"/>
              <a:gd name="T88" fmla="*/ 2147483647 w 3701"/>
              <a:gd name="T89" fmla="*/ 2147483647 h 772"/>
              <a:gd name="T90" fmla="*/ 2147483647 w 3701"/>
              <a:gd name="T91" fmla="*/ 2147483647 h 772"/>
              <a:gd name="T92" fmla="*/ 2147483647 w 3701"/>
              <a:gd name="T93" fmla="*/ 2147483647 h 772"/>
              <a:gd name="T94" fmla="*/ 2147483647 w 3701"/>
              <a:gd name="T95" fmla="*/ 2147483647 h 772"/>
              <a:gd name="T96" fmla="*/ 2147483647 w 3701"/>
              <a:gd name="T97" fmla="*/ 2147483647 h 772"/>
              <a:gd name="T98" fmla="*/ 2147483647 w 3701"/>
              <a:gd name="T99" fmla="*/ 2147483647 h 772"/>
              <a:gd name="T100" fmla="*/ 2147483647 w 3701"/>
              <a:gd name="T101" fmla="*/ 2147483647 h 772"/>
              <a:gd name="T102" fmla="*/ 2147483647 w 3701"/>
              <a:gd name="T103" fmla="*/ 2147483647 h 772"/>
              <a:gd name="T104" fmla="*/ 2147483647 w 3701"/>
              <a:gd name="T105" fmla="*/ 2147483647 h 772"/>
              <a:gd name="T106" fmla="*/ 2147483647 w 3701"/>
              <a:gd name="T107" fmla="*/ 2147483647 h 772"/>
              <a:gd name="T108" fmla="*/ 2147483647 w 3701"/>
              <a:gd name="T109" fmla="*/ 2147483647 h 772"/>
              <a:gd name="T110" fmla="*/ 2147483647 w 3701"/>
              <a:gd name="T111" fmla="*/ 2147483647 h 772"/>
              <a:gd name="T112" fmla="*/ 2147483647 w 3701"/>
              <a:gd name="T113" fmla="*/ 2147483647 h 772"/>
              <a:gd name="T114" fmla="*/ 2147483647 w 3701"/>
              <a:gd name="T115" fmla="*/ 2147483647 h 772"/>
              <a:gd name="T116" fmla="*/ 2147483647 w 3701"/>
              <a:gd name="T117" fmla="*/ 2147483647 h 772"/>
              <a:gd name="T118" fmla="*/ 2147483647 w 3701"/>
              <a:gd name="T119" fmla="*/ 2147483647 h 772"/>
              <a:gd name="T120" fmla="*/ 2147483647 w 3701"/>
              <a:gd name="T121" fmla="*/ 2147483647 h 772"/>
              <a:gd name="T122" fmla="*/ 2147483647 w 3701"/>
              <a:gd name="T123" fmla="*/ 0 h 772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701"/>
              <a:gd name="T187" fmla="*/ 0 h 772"/>
              <a:gd name="T188" fmla="*/ 3701 w 3701"/>
              <a:gd name="T189" fmla="*/ 772 h 772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701" h="772">
                <a:moveTo>
                  <a:pt x="3315" y="0"/>
                </a:moveTo>
                <a:lnTo>
                  <a:pt x="3315" y="0"/>
                </a:lnTo>
                <a:lnTo>
                  <a:pt x="3298" y="0"/>
                </a:lnTo>
                <a:lnTo>
                  <a:pt x="3281" y="1"/>
                </a:lnTo>
                <a:lnTo>
                  <a:pt x="3264" y="4"/>
                </a:lnTo>
                <a:lnTo>
                  <a:pt x="3247" y="6"/>
                </a:lnTo>
                <a:lnTo>
                  <a:pt x="3230" y="9"/>
                </a:lnTo>
                <a:lnTo>
                  <a:pt x="3214" y="13"/>
                </a:lnTo>
                <a:lnTo>
                  <a:pt x="3199" y="17"/>
                </a:lnTo>
                <a:lnTo>
                  <a:pt x="3183" y="23"/>
                </a:lnTo>
                <a:lnTo>
                  <a:pt x="3080" y="23"/>
                </a:lnTo>
                <a:lnTo>
                  <a:pt x="3064" y="17"/>
                </a:lnTo>
                <a:lnTo>
                  <a:pt x="3048" y="13"/>
                </a:lnTo>
                <a:lnTo>
                  <a:pt x="3032" y="9"/>
                </a:lnTo>
                <a:lnTo>
                  <a:pt x="3016" y="6"/>
                </a:lnTo>
                <a:lnTo>
                  <a:pt x="2999" y="4"/>
                </a:lnTo>
                <a:lnTo>
                  <a:pt x="2983" y="1"/>
                </a:lnTo>
                <a:lnTo>
                  <a:pt x="2966" y="0"/>
                </a:lnTo>
                <a:lnTo>
                  <a:pt x="2949" y="0"/>
                </a:lnTo>
                <a:lnTo>
                  <a:pt x="2931" y="0"/>
                </a:lnTo>
                <a:lnTo>
                  <a:pt x="2914" y="1"/>
                </a:lnTo>
                <a:lnTo>
                  <a:pt x="2897" y="4"/>
                </a:lnTo>
                <a:lnTo>
                  <a:pt x="2881" y="6"/>
                </a:lnTo>
                <a:lnTo>
                  <a:pt x="2865" y="9"/>
                </a:lnTo>
                <a:lnTo>
                  <a:pt x="2849" y="13"/>
                </a:lnTo>
                <a:lnTo>
                  <a:pt x="2833" y="17"/>
                </a:lnTo>
                <a:lnTo>
                  <a:pt x="2817" y="23"/>
                </a:lnTo>
                <a:lnTo>
                  <a:pt x="2714" y="23"/>
                </a:lnTo>
                <a:lnTo>
                  <a:pt x="2698" y="17"/>
                </a:lnTo>
                <a:lnTo>
                  <a:pt x="2683" y="13"/>
                </a:lnTo>
                <a:lnTo>
                  <a:pt x="2666" y="9"/>
                </a:lnTo>
                <a:lnTo>
                  <a:pt x="2650" y="6"/>
                </a:lnTo>
                <a:lnTo>
                  <a:pt x="2634" y="4"/>
                </a:lnTo>
                <a:lnTo>
                  <a:pt x="2617" y="1"/>
                </a:lnTo>
                <a:lnTo>
                  <a:pt x="2599" y="0"/>
                </a:lnTo>
                <a:lnTo>
                  <a:pt x="2582" y="0"/>
                </a:lnTo>
                <a:lnTo>
                  <a:pt x="2565" y="0"/>
                </a:lnTo>
                <a:lnTo>
                  <a:pt x="2548" y="1"/>
                </a:lnTo>
                <a:lnTo>
                  <a:pt x="2532" y="4"/>
                </a:lnTo>
                <a:lnTo>
                  <a:pt x="2515" y="6"/>
                </a:lnTo>
                <a:lnTo>
                  <a:pt x="2499" y="9"/>
                </a:lnTo>
                <a:lnTo>
                  <a:pt x="2483" y="13"/>
                </a:lnTo>
                <a:lnTo>
                  <a:pt x="2467" y="17"/>
                </a:lnTo>
                <a:lnTo>
                  <a:pt x="2452" y="23"/>
                </a:lnTo>
                <a:lnTo>
                  <a:pt x="2347" y="23"/>
                </a:lnTo>
                <a:lnTo>
                  <a:pt x="2333" y="17"/>
                </a:lnTo>
                <a:lnTo>
                  <a:pt x="2317" y="13"/>
                </a:lnTo>
                <a:lnTo>
                  <a:pt x="2301" y="9"/>
                </a:lnTo>
                <a:lnTo>
                  <a:pt x="2284" y="6"/>
                </a:lnTo>
                <a:lnTo>
                  <a:pt x="2267" y="4"/>
                </a:lnTo>
                <a:lnTo>
                  <a:pt x="2250" y="1"/>
                </a:lnTo>
                <a:lnTo>
                  <a:pt x="2234" y="0"/>
                </a:lnTo>
                <a:lnTo>
                  <a:pt x="2217" y="0"/>
                </a:lnTo>
                <a:lnTo>
                  <a:pt x="2200" y="0"/>
                </a:lnTo>
                <a:lnTo>
                  <a:pt x="2183" y="1"/>
                </a:lnTo>
                <a:lnTo>
                  <a:pt x="2165" y="4"/>
                </a:lnTo>
                <a:lnTo>
                  <a:pt x="2149" y="6"/>
                </a:lnTo>
                <a:lnTo>
                  <a:pt x="2132" y="9"/>
                </a:lnTo>
                <a:lnTo>
                  <a:pt x="2116" y="13"/>
                </a:lnTo>
                <a:lnTo>
                  <a:pt x="2101" y="17"/>
                </a:lnTo>
                <a:lnTo>
                  <a:pt x="2085" y="23"/>
                </a:lnTo>
                <a:lnTo>
                  <a:pt x="1982" y="23"/>
                </a:lnTo>
                <a:lnTo>
                  <a:pt x="1966" y="17"/>
                </a:lnTo>
                <a:lnTo>
                  <a:pt x="1950" y="13"/>
                </a:lnTo>
                <a:lnTo>
                  <a:pt x="1934" y="9"/>
                </a:lnTo>
                <a:lnTo>
                  <a:pt x="1918" y="6"/>
                </a:lnTo>
                <a:lnTo>
                  <a:pt x="1901" y="4"/>
                </a:lnTo>
                <a:lnTo>
                  <a:pt x="1885" y="1"/>
                </a:lnTo>
                <a:lnTo>
                  <a:pt x="1868" y="0"/>
                </a:lnTo>
                <a:lnTo>
                  <a:pt x="1851" y="0"/>
                </a:lnTo>
                <a:lnTo>
                  <a:pt x="1833" y="0"/>
                </a:lnTo>
                <a:lnTo>
                  <a:pt x="1816" y="1"/>
                </a:lnTo>
                <a:lnTo>
                  <a:pt x="1799" y="4"/>
                </a:lnTo>
                <a:lnTo>
                  <a:pt x="1783" y="6"/>
                </a:lnTo>
                <a:lnTo>
                  <a:pt x="1767" y="9"/>
                </a:lnTo>
                <a:lnTo>
                  <a:pt x="1751" y="13"/>
                </a:lnTo>
                <a:lnTo>
                  <a:pt x="1735" y="17"/>
                </a:lnTo>
                <a:lnTo>
                  <a:pt x="1719" y="23"/>
                </a:lnTo>
                <a:lnTo>
                  <a:pt x="1616" y="23"/>
                </a:lnTo>
                <a:lnTo>
                  <a:pt x="1600" y="17"/>
                </a:lnTo>
                <a:lnTo>
                  <a:pt x="1584" y="13"/>
                </a:lnTo>
                <a:lnTo>
                  <a:pt x="1568" y="9"/>
                </a:lnTo>
                <a:lnTo>
                  <a:pt x="1552" y="6"/>
                </a:lnTo>
                <a:lnTo>
                  <a:pt x="1536" y="4"/>
                </a:lnTo>
                <a:lnTo>
                  <a:pt x="1518" y="1"/>
                </a:lnTo>
                <a:lnTo>
                  <a:pt x="1501" y="0"/>
                </a:lnTo>
                <a:lnTo>
                  <a:pt x="1484" y="0"/>
                </a:lnTo>
                <a:lnTo>
                  <a:pt x="1467" y="0"/>
                </a:lnTo>
                <a:lnTo>
                  <a:pt x="1450" y="1"/>
                </a:lnTo>
                <a:lnTo>
                  <a:pt x="1434" y="4"/>
                </a:lnTo>
                <a:lnTo>
                  <a:pt x="1417" y="6"/>
                </a:lnTo>
                <a:lnTo>
                  <a:pt x="1400" y="9"/>
                </a:lnTo>
                <a:lnTo>
                  <a:pt x="1384" y="13"/>
                </a:lnTo>
                <a:lnTo>
                  <a:pt x="1368" y="17"/>
                </a:lnTo>
                <a:lnTo>
                  <a:pt x="1354" y="23"/>
                </a:lnTo>
                <a:lnTo>
                  <a:pt x="1249" y="23"/>
                </a:lnTo>
                <a:lnTo>
                  <a:pt x="1234" y="17"/>
                </a:lnTo>
                <a:lnTo>
                  <a:pt x="1218" y="13"/>
                </a:lnTo>
                <a:lnTo>
                  <a:pt x="1202" y="9"/>
                </a:lnTo>
                <a:lnTo>
                  <a:pt x="1186" y="6"/>
                </a:lnTo>
                <a:lnTo>
                  <a:pt x="1169" y="4"/>
                </a:lnTo>
                <a:lnTo>
                  <a:pt x="1152" y="1"/>
                </a:lnTo>
                <a:lnTo>
                  <a:pt x="1136" y="0"/>
                </a:lnTo>
                <a:lnTo>
                  <a:pt x="1119" y="0"/>
                </a:lnTo>
                <a:lnTo>
                  <a:pt x="1102" y="0"/>
                </a:lnTo>
                <a:lnTo>
                  <a:pt x="1084" y="1"/>
                </a:lnTo>
                <a:lnTo>
                  <a:pt x="1067" y="4"/>
                </a:lnTo>
                <a:lnTo>
                  <a:pt x="1051" y="6"/>
                </a:lnTo>
                <a:lnTo>
                  <a:pt x="1034" y="9"/>
                </a:lnTo>
                <a:lnTo>
                  <a:pt x="1018" y="13"/>
                </a:lnTo>
                <a:lnTo>
                  <a:pt x="1003" y="17"/>
                </a:lnTo>
                <a:lnTo>
                  <a:pt x="987" y="23"/>
                </a:lnTo>
                <a:lnTo>
                  <a:pt x="883" y="23"/>
                </a:lnTo>
                <a:lnTo>
                  <a:pt x="868" y="17"/>
                </a:lnTo>
                <a:lnTo>
                  <a:pt x="852" y="13"/>
                </a:lnTo>
                <a:lnTo>
                  <a:pt x="836" y="9"/>
                </a:lnTo>
                <a:lnTo>
                  <a:pt x="820" y="6"/>
                </a:lnTo>
                <a:lnTo>
                  <a:pt x="803" y="4"/>
                </a:lnTo>
                <a:lnTo>
                  <a:pt x="787" y="1"/>
                </a:lnTo>
                <a:lnTo>
                  <a:pt x="770" y="0"/>
                </a:lnTo>
                <a:lnTo>
                  <a:pt x="752" y="0"/>
                </a:lnTo>
                <a:lnTo>
                  <a:pt x="735" y="0"/>
                </a:lnTo>
                <a:lnTo>
                  <a:pt x="718" y="1"/>
                </a:lnTo>
                <a:lnTo>
                  <a:pt x="701" y="4"/>
                </a:lnTo>
                <a:lnTo>
                  <a:pt x="685" y="6"/>
                </a:lnTo>
                <a:lnTo>
                  <a:pt x="669" y="9"/>
                </a:lnTo>
                <a:lnTo>
                  <a:pt x="653" y="13"/>
                </a:lnTo>
                <a:lnTo>
                  <a:pt x="637" y="17"/>
                </a:lnTo>
                <a:lnTo>
                  <a:pt x="621" y="23"/>
                </a:lnTo>
                <a:lnTo>
                  <a:pt x="518" y="23"/>
                </a:lnTo>
                <a:lnTo>
                  <a:pt x="502" y="17"/>
                </a:lnTo>
                <a:lnTo>
                  <a:pt x="486" y="13"/>
                </a:lnTo>
                <a:lnTo>
                  <a:pt x="470" y="9"/>
                </a:lnTo>
                <a:lnTo>
                  <a:pt x="454" y="6"/>
                </a:lnTo>
                <a:lnTo>
                  <a:pt x="437" y="4"/>
                </a:lnTo>
                <a:lnTo>
                  <a:pt x="420" y="1"/>
                </a:lnTo>
                <a:lnTo>
                  <a:pt x="403" y="0"/>
                </a:lnTo>
                <a:lnTo>
                  <a:pt x="386" y="0"/>
                </a:lnTo>
                <a:lnTo>
                  <a:pt x="366" y="0"/>
                </a:lnTo>
                <a:lnTo>
                  <a:pt x="347" y="2"/>
                </a:lnTo>
                <a:lnTo>
                  <a:pt x="328" y="5"/>
                </a:lnTo>
                <a:lnTo>
                  <a:pt x="308" y="8"/>
                </a:lnTo>
                <a:lnTo>
                  <a:pt x="290" y="12"/>
                </a:lnTo>
                <a:lnTo>
                  <a:pt x="271" y="17"/>
                </a:lnTo>
                <a:lnTo>
                  <a:pt x="253" y="23"/>
                </a:lnTo>
                <a:lnTo>
                  <a:pt x="236" y="30"/>
                </a:lnTo>
                <a:lnTo>
                  <a:pt x="219" y="38"/>
                </a:lnTo>
                <a:lnTo>
                  <a:pt x="202" y="47"/>
                </a:lnTo>
                <a:lnTo>
                  <a:pt x="186" y="56"/>
                </a:lnTo>
                <a:lnTo>
                  <a:pt x="171" y="65"/>
                </a:lnTo>
                <a:lnTo>
                  <a:pt x="155" y="77"/>
                </a:lnTo>
                <a:lnTo>
                  <a:pt x="141" y="88"/>
                </a:lnTo>
                <a:lnTo>
                  <a:pt x="126" y="100"/>
                </a:lnTo>
                <a:lnTo>
                  <a:pt x="113" y="113"/>
                </a:lnTo>
                <a:lnTo>
                  <a:pt x="100" y="126"/>
                </a:lnTo>
                <a:lnTo>
                  <a:pt x="88" y="141"/>
                </a:lnTo>
                <a:lnTo>
                  <a:pt x="77" y="155"/>
                </a:lnTo>
                <a:lnTo>
                  <a:pt x="65" y="171"/>
                </a:lnTo>
                <a:lnTo>
                  <a:pt x="56" y="186"/>
                </a:lnTo>
                <a:lnTo>
                  <a:pt x="47" y="202"/>
                </a:lnTo>
                <a:lnTo>
                  <a:pt x="38" y="219"/>
                </a:lnTo>
                <a:lnTo>
                  <a:pt x="30" y="236"/>
                </a:lnTo>
                <a:lnTo>
                  <a:pt x="23" y="253"/>
                </a:lnTo>
                <a:lnTo>
                  <a:pt x="17" y="271"/>
                </a:lnTo>
                <a:lnTo>
                  <a:pt x="12" y="290"/>
                </a:lnTo>
                <a:lnTo>
                  <a:pt x="8" y="308"/>
                </a:lnTo>
                <a:lnTo>
                  <a:pt x="5" y="328"/>
                </a:lnTo>
                <a:lnTo>
                  <a:pt x="2" y="347"/>
                </a:lnTo>
                <a:lnTo>
                  <a:pt x="0" y="367"/>
                </a:lnTo>
                <a:lnTo>
                  <a:pt x="0" y="386"/>
                </a:lnTo>
                <a:lnTo>
                  <a:pt x="0" y="407"/>
                </a:lnTo>
                <a:lnTo>
                  <a:pt x="2" y="426"/>
                </a:lnTo>
                <a:lnTo>
                  <a:pt x="5" y="446"/>
                </a:lnTo>
                <a:lnTo>
                  <a:pt x="8" y="464"/>
                </a:lnTo>
                <a:lnTo>
                  <a:pt x="12" y="482"/>
                </a:lnTo>
                <a:lnTo>
                  <a:pt x="17" y="501"/>
                </a:lnTo>
                <a:lnTo>
                  <a:pt x="23" y="519"/>
                </a:lnTo>
                <a:lnTo>
                  <a:pt x="30" y="536"/>
                </a:lnTo>
                <a:lnTo>
                  <a:pt x="38" y="553"/>
                </a:lnTo>
                <a:lnTo>
                  <a:pt x="47" y="570"/>
                </a:lnTo>
                <a:lnTo>
                  <a:pt x="56" y="586"/>
                </a:lnTo>
                <a:lnTo>
                  <a:pt x="65" y="602"/>
                </a:lnTo>
                <a:lnTo>
                  <a:pt x="77" y="617"/>
                </a:lnTo>
                <a:lnTo>
                  <a:pt x="88" y="632"/>
                </a:lnTo>
                <a:lnTo>
                  <a:pt x="100" y="646"/>
                </a:lnTo>
                <a:lnTo>
                  <a:pt x="113" y="660"/>
                </a:lnTo>
                <a:lnTo>
                  <a:pt x="126" y="672"/>
                </a:lnTo>
                <a:lnTo>
                  <a:pt x="141" y="684"/>
                </a:lnTo>
                <a:lnTo>
                  <a:pt x="155" y="695"/>
                </a:lnTo>
                <a:lnTo>
                  <a:pt x="171" y="707"/>
                </a:lnTo>
                <a:lnTo>
                  <a:pt x="186" y="717"/>
                </a:lnTo>
                <a:lnTo>
                  <a:pt x="202" y="726"/>
                </a:lnTo>
                <a:lnTo>
                  <a:pt x="219" y="734"/>
                </a:lnTo>
                <a:lnTo>
                  <a:pt x="236" y="742"/>
                </a:lnTo>
                <a:lnTo>
                  <a:pt x="253" y="749"/>
                </a:lnTo>
                <a:lnTo>
                  <a:pt x="271" y="755"/>
                </a:lnTo>
                <a:lnTo>
                  <a:pt x="290" y="760"/>
                </a:lnTo>
                <a:lnTo>
                  <a:pt x="308" y="765"/>
                </a:lnTo>
                <a:lnTo>
                  <a:pt x="328" y="768"/>
                </a:lnTo>
                <a:lnTo>
                  <a:pt x="347" y="771"/>
                </a:lnTo>
                <a:lnTo>
                  <a:pt x="366" y="772"/>
                </a:lnTo>
                <a:lnTo>
                  <a:pt x="386" y="772"/>
                </a:lnTo>
                <a:lnTo>
                  <a:pt x="416" y="771"/>
                </a:lnTo>
                <a:lnTo>
                  <a:pt x="444" y="768"/>
                </a:lnTo>
                <a:lnTo>
                  <a:pt x="473" y="763"/>
                </a:lnTo>
                <a:lnTo>
                  <a:pt x="500" y="755"/>
                </a:lnTo>
                <a:lnTo>
                  <a:pt x="638" y="755"/>
                </a:lnTo>
                <a:lnTo>
                  <a:pt x="665" y="763"/>
                </a:lnTo>
                <a:lnTo>
                  <a:pt x="694" y="768"/>
                </a:lnTo>
                <a:lnTo>
                  <a:pt x="723" y="771"/>
                </a:lnTo>
                <a:lnTo>
                  <a:pt x="752" y="772"/>
                </a:lnTo>
                <a:lnTo>
                  <a:pt x="782" y="771"/>
                </a:lnTo>
                <a:lnTo>
                  <a:pt x="811" y="768"/>
                </a:lnTo>
                <a:lnTo>
                  <a:pt x="839" y="763"/>
                </a:lnTo>
                <a:lnTo>
                  <a:pt x="867" y="755"/>
                </a:lnTo>
                <a:lnTo>
                  <a:pt x="1003" y="755"/>
                </a:lnTo>
                <a:lnTo>
                  <a:pt x="1032" y="763"/>
                </a:lnTo>
                <a:lnTo>
                  <a:pt x="1059" y="768"/>
                </a:lnTo>
                <a:lnTo>
                  <a:pt x="1089" y="771"/>
                </a:lnTo>
                <a:lnTo>
                  <a:pt x="1119" y="772"/>
                </a:lnTo>
                <a:lnTo>
                  <a:pt x="1147" y="771"/>
                </a:lnTo>
                <a:lnTo>
                  <a:pt x="1177" y="768"/>
                </a:lnTo>
                <a:lnTo>
                  <a:pt x="1206" y="763"/>
                </a:lnTo>
                <a:lnTo>
                  <a:pt x="1233" y="755"/>
                </a:lnTo>
                <a:lnTo>
                  <a:pt x="1370" y="755"/>
                </a:lnTo>
                <a:lnTo>
                  <a:pt x="1397" y="763"/>
                </a:lnTo>
                <a:lnTo>
                  <a:pt x="1426" y="768"/>
                </a:lnTo>
                <a:lnTo>
                  <a:pt x="1454" y="771"/>
                </a:lnTo>
                <a:lnTo>
                  <a:pt x="1484" y="772"/>
                </a:lnTo>
                <a:lnTo>
                  <a:pt x="1514" y="771"/>
                </a:lnTo>
                <a:lnTo>
                  <a:pt x="1544" y="768"/>
                </a:lnTo>
                <a:lnTo>
                  <a:pt x="1571" y="763"/>
                </a:lnTo>
                <a:lnTo>
                  <a:pt x="1599" y="755"/>
                </a:lnTo>
                <a:lnTo>
                  <a:pt x="1736" y="755"/>
                </a:lnTo>
                <a:lnTo>
                  <a:pt x="1763" y="763"/>
                </a:lnTo>
                <a:lnTo>
                  <a:pt x="1792" y="768"/>
                </a:lnTo>
                <a:lnTo>
                  <a:pt x="1821" y="771"/>
                </a:lnTo>
                <a:lnTo>
                  <a:pt x="1851" y="772"/>
                </a:lnTo>
                <a:lnTo>
                  <a:pt x="1880" y="771"/>
                </a:lnTo>
                <a:lnTo>
                  <a:pt x="1909" y="768"/>
                </a:lnTo>
                <a:lnTo>
                  <a:pt x="1938" y="763"/>
                </a:lnTo>
                <a:lnTo>
                  <a:pt x="1965" y="755"/>
                </a:lnTo>
                <a:lnTo>
                  <a:pt x="2101" y="755"/>
                </a:lnTo>
                <a:lnTo>
                  <a:pt x="2130" y="763"/>
                </a:lnTo>
                <a:lnTo>
                  <a:pt x="2157" y="768"/>
                </a:lnTo>
                <a:lnTo>
                  <a:pt x="2187" y="771"/>
                </a:lnTo>
                <a:lnTo>
                  <a:pt x="2217" y="772"/>
                </a:lnTo>
                <a:lnTo>
                  <a:pt x="2247" y="771"/>
                </a:lnTo>
                <a:lnTo>
                  <a:pt x="2275" y="768"/>
                </a:lnTo>
                <a:lnTo>
                  <a:pt x="2304" y="763"/>
                </a:lnTo>
                <a:lnTo>
                  <a:pt x="2331" y="755"/>
                </a:lnTo>
                <a:lnTo>
                  <a:pt x="2468" y="755"/>
                </a:lnTo>
                <a:lnTo>
                  <a:pt x="2495" y="763"/>
                </a:lnTo>
                <a:lnTo>
                  <a:pt x="2524" y="768"/>
                </a:lnTo>
                <a:lnTo>
                  <a:pt x="2552" y="771"/>
                </a:lnTo>
                <a:lnTo>
                  <a:pt x="2582" y="772"/>
                </a:lnTo>
                <a:lnTo>
                  <a:pt x="2612" y="771"/>
                </a:lnTo>
                <a:lnTo>
                  <a:pt x="2642" y="768"/>
                </a:lnTo>
                <a:lnTo>
                  <a:pt x="2669" y="763"/>
                </a:lnTo>
                <a:lnTo>
                  <a:pt x="2697" y="755"/>
                </a:lnTo>
                <a:lnTo>
                  <a:pt x="2834" y="755"/>
                </a:lnTo>
                <a:lnTo>
                  <a:pt x="2862" y="763"/>
                </a:lnTo>
                <a:lnTo>
                  <a:pt x="2890" y="768"/>
                </a:lnTo>
                <a:lnTo>
                  <a:pt x="2919" y="771"/>
                </a:lnTo>
                <a:lnTo>
                  <a:pt x="2949" y="772"/>
                </a:lnTo>
                <a:lnTo>
                  <a:pt x="2978" y="771"/>
                </a:lnTo>
                <a:lnTo>
                  <a:pt x="3007" y="768"/>
                </a:lnTo>
                <a:lnTo>
                  <a:pt x="3036" y="763"/>
                </a:lnTo>
                <a:lnTo>
                  <a:pt x="3063" y="755"/>
                </a:lnTo>
                <a:lnTo>
                  <a:pt x="3201" y="755"/>
                </a:lnTo>
                <a:lnTo>
                  <a:pt x="3228" y="763"/>
                </a:lnTo>
                <a:lnTo>
                  <a:pt x="3256" y="768"/>
                </a:lnTo>
                <a:lnTo>
                  <a:pt x="3285" y="771"/>
                </a:lnTo>
                <a:lnTo>
                  <a:pt x="3315" y="772"/>
                </a:lnTo>
                <a:lnTo>
                  <a:pt x="3335" y="772"/>
                </a:lnTo>
                <a:lnTo>
                  <a:pt x="3354" y="771"/>
                </a:lnTo>
                <a:lnTo>
                  <a:pt x="3373" y="768"/>
                </a:lnTo>
                <a:lnTo>
                  <a:pt x="3393" y="765"/>
                </a:lnTo>
                <a:lnTo>
                  <a:pt x="3411" y="760"/>
                </a:lnTo>
                <a:lnTo>
                  <a:pt x="3430" y="755"/>
                </a:lnTo>
                <a:lnTo>
                  <a:pt x="3448" y="749"/>
                </a:lnTo>
                <a:lnTo>
                  <a:pt x="3465" y="742"/>
                </a:lnTo>
                <a:lnTo>
                  <a:pt x="3482" y="734"/>
                </a:lnTo>
                <a:lnTo>
                  <a:pt x="3498" y="726"/>
                </a:lnTo>
                <a:lnTo>
                  <a:pt x="3515" y="717"/>
                </a:lnTo>
                <a:lnTo>
                  <a:pt x="3530" y="707"/>
                </a:lnTo>
                <a:lnTo>
                  <a:pt x="3545" y="695"/>
                </a:lnTo>
                <a:lnTo>
                  <a:pt x="3560" y="684"/>
                </a:lnTo>
                <a:lnTo>
                  <a:pt x="3574" y="672"/>
                </a:lnTo>
                <a:lnTo>
                  <a:pt x="3588" y="660"/>
                </a:lnTo>
                <a:lnTo>
                  <a:pt x="3600" y="646"/>
                </a:lnTo>
                <a:lnTo>
                  <a:pt x="3613" y="632"/>
                </a:lnTo>
                <a:lnTo>
                  <a:pt x="3624" y="617"/>
                </a:lnTo>
                <a:lnTo>
                  <a:pt x="3635" y="602"/>
                </a:lnTo>
                <a:lnTo>
                  <a:pt x="3645" y="586"/>
                </a:lnTo>
                <a:lnTo>
                  <a:pt x="3654" y="570"/>
                </a:lnTo>
                <a:lnTo>
                  <a:pt x="3663" y="553"/>
                </a:lnTo>
                <a:lnTo>
                  <a:pt x="3670" y="536"/>
                </a:lnTo>
                <a:lnTo>
                  <a:pt x="3677" y="519"/>
                </a:lnTo>
                <a:lnTo>
                  <a:pt x="3684" y="501"/>
                </a:lnTo>
                <a:lnTo>
                  <a:pt x="3688" y="482"/>
                </a:lnTo>
                <a:lnTo>
                  <a:pt x="3693" y="464"/>
                </a:lnTo>
                <a:lnTo>
                  <a:pt x="3696" y="446"/>
                </a:lnTo>
                <a:lnTo>
                  <a:pt x="3699" y="426"/>
                </a:lnTo>
                <a:lnTo>
                  <a:pt x="3701" y="407"/>
                </a:lnTo>
                <a:lnTo>
                  <a:pt x="3701" y="386"/>
                </a:lnTo>
                <a:lnTo>
                  <a:pt x="3701" y="367"/>
                </a:lnTo>
                <a:lnTo>
                  <a:pt x="3699" y="347"/>
                </a:lnTo>
                <a:lnTo>
                  <a:pt x="3696" y="328"/>
                </a:lnTo>
                <a:lnTo>
                  <a:pt x="3693" y="308"/>
                </a:lnTo>
                <a:lnTo>
                  <a:pt x="3688" y="290"/>
                </a:lnTo>
                <a:lnTo>
                  <a:pt x="3684" y="271"/>
                </a:lnTo>
                <a:lnTo>
                  <a:pt x="3677" y="253"/>
                </a:lnTo>
                <a:lnTo>
                  <a:pt x="3670" y="236"/>
                </a:lnTo>
                <a:lnTo>
                  <a:pt x="3663" y="219"/>
                </a:lnTo>
                <a:lnTo>
                  <a:pt x="3654" y="202"/>
                </a:lnTo>
                <a:lnTo>
                  <a:pt x="3645" y="186"/>
                </a:lnTo>
                <a:lnTo>
                  <a:pt x="3635" y="171"/>
                </a:lnTo>
                <a:lnTo>
                  <a:pt x="3624" y="155"/>
                </a:lnTo>
                <a:lnTo>
                  <a:pt x="3613" y="141"/>
                </a:lnTo>
                <a:lnTo>
                  <a:pt x="3600" y="126"/>
                </a:lnTo>
                <a:lnTo>
                  <a:pt x="3588" y="113"/>
                </a:lnTo>
                <a:lnTo>
                  <a:pt x="3574" y="100"/>
                </a:lnTo>
                <a:lnTo>
                  <a:pt x="3560" y="88"/>
                </a:lnTo>
                <a:lnTo>
                  <a:pt x="3545" y="77"/>
                </a:lnTo>
                <a:lnTo>
                  <a:pt x="3530" y="65"/>
                </a:lnTo>
                <a:lnTo>
                  <a:pt x="3515" y="56"/>
                </a:lnTo>
                <a:lnTo>
                  <a:pt x="3498" y="47"/>
                </a:lnTo>
                <a:lnTo>
                  <a:pt x="3482" y="38"/>
                </a:lnTo>
                <a:lnTo>
                  <a:pt x="3465" y="30"/>
                </a:lnTo>
                <a:lnTo>
                  <a:pt x="3448" y="23"/>
                </a:lnTo>
                <a:lnTo>
                  <a:pt x="3430" y="17"/>
                </a:lnTo>
                <a:lnTo>
                  <a:pt x="3411" y="12"/>
                </a:lnTo>
                <a:lnTo>
                  <a:pt x="3393" y="8"/>
                </a:lnTo>
                <a:lnTo>
                  <a:pt x="3373" y="5"/>
                </a:lnTo>
                <a:lnTo>
                  <a:pt x="3354" y="2"/>
                </a:lnTo>
                <a:lnTo>
                  <a:pt x="3335" y="0"/>
                </a:lnTo>
                <a:lnTo>
                  <a:pt x="3315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和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同桌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交流你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对这些“秘诀”的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理解！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93558" y="627534"/>
            <a:ext cx="7956884" cy="3672408"/>
            <a:chOff x="593558" y="627534"/>
            <a:chExt cx="7956884" cy="3672408"/>
          </a:xfrm>
        </p:grpSpPr>
        <p:grpSp>
          <p:nvGrpSpPr>
            <p:cNvPr id="11" name="组合 10"/>
            <p:cNvGrpSpPr/>
            <p:nvPr/>
          </p:nvGrpSpPr>
          <p:grpSpPr>
            <a:xfrm>
              <a:off x="593558" y="1419622"/>
              <a:ext cx="7956884" cy="2880320"/>
              <a:chOff x="3132632" y="1619826"/>
              <a:chExt cx="7078167" cy="2154510"/>
            </a:xfrm>
          </p:grpSpPr>
          <p:sp>
            <p:nvSpPr>
              <p:cNvPr id="13" name="圆角矩形 12"/>
              <p:cNvSpPr/>
              <p:nvPr/>
            </p:nvSpPr>
            <p:spPr>
              <a:xfrm>
                <a:off x="3132632" y="1619826"/>
                <a:ext cx="7078167" cy="2154510"/>
              </a:xfrm>
              <a:prstGeom prst="roundRect">
                <a:avLst/>
              </a:prstGeom>
              <a:noFill/>
              <a:ln w="38100">
                <a:solidFill>
                  <a:srgbClr val="FFC000"/>
                </a:solidFill>
                <a:prstDash val="lgDashDot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3193434" y="1727551"/>
                <a:ext cx="6873240" cy="20029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indent="-457200">
                  <a:lnSpc>
                    <a:spcPct val="150000"/>
                  </a:lnSpc>
                  <a:buFont typeface="Wingdings" pitchFamily="2" charset="2"/>
                  <a:buChar char="u"/>
                </a:pPr>
                <a:r>
                  <a:rPr lang="zh-CN" altLang="en-US" sz="2800" b="1" dirty="0" smtClean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 </a:t>
                </a:r>
                <a:r>
                  <a:rPr lang="zh-CN" altLang="en-US" sz="2800" b="1" dirty="0" smtClean="0">
                    <a:latin typeface="楷体" pitchFamily="49" charset="-122"/>
                    <a:ea typeface="楷体" pitchFamily="49" charset="-122"/>
                  </a:rPr>
                  <a:t>要</a:t>
                </a:r>
                <a:r>
                  <a:rPr lang="zh-CN" altLang="en-US" sz="2800" b="1" dirty="0">
                    <a:latin typeface="楷体" pitchFamily="49" charset="-122"/>
                    <a:ea typeface="楷体" pitchFamily="49" charset="-122"/>
                  </a:rPr>
                  <a:t>熟记</a:t>
                </a:r>
                <a:r>
                  <a:rPr lang="zh-CN" altLang="en-US" sz="2800" b="1" dirty="0" smtClean="0">
                    <a:latin typeface="楷体" pitchFamily="49" charset="-122"/>
                    <a:ea typeface="楷体" pitchFamily="49" charset="-122"/>
                  </a:rPr>
                  <a:t>笑话的内容</a:t>
                </a:r>
                <a:r>
                  <a:rPr lang="zh-CN" altLang="en-US" sz="2800" b="1" dirty="0">
                    <a:latin typeface="楷体" pitchFamily="49" charset="-122"/>
                    <a:ea typeface="楷体" pitchFamily="49" charset="-122"/>
                  </a:rPr>
                  <a:t>。</a:t>
                </a:r>
              </a:p>
              <a:p>
                <a:pPr marL="514350" indent="-514350">
                  <a:lnSpc>
                    <a:spcPct val="150000"/>
                  </a:lnSpc>
                  <a:buFont typeface="Wingdings" pitchFamily="2" charset="2"/>
                  <a:buChar char="u"/>
                </a:pPr>
                <a:r>
                  <a:rPr lang="zh-CN" altLang="en-US" sz="28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 </a:t>
                </a:r>
                <a:r>
                  <a:rPr lang="zh-CN" altLang="en-US" sz="2800" b="1" dirty="0" smtClean="0">
                    <a:latin typeface="楷体" pitchFamily="49" charset="-122"/>
                    <a:ea typeface="楷体" pitchFamily="49" charset="-122"/>
                  </a:rPr>
                  <a:t>尽量</a:t>
                </a:r>
                <a:r>
                  <a:rPr lang="zh-CN" altLang="en-US" sz="2800" b="1" dirty="0">
                    <a:latin typeface="楷体" pitchFamily="49" charset="-122"/>
                    <a:ea typeface="楷体" pitchFamily="49" charset="-122"/>
                  </a:rPr>
                  <a:t>表现出笑话中人物的神情</a:t>
                </a:r>
                <a:r>
                  <a:rPr lang="zh-CN" altLang="en-US" sz="2800" b="1" dirty="0" smtClean="0">
                    <a:latin typeface="楷体" pitchFamily="49" charset="-122"/>
                    <a:ea typeface="楷体" pitchFamily="49" charset="-122"/>
                  </a:rPr>
                  <a:t>、语气</a:t>
                </a:r>
                <a:r>
                  <a:rPr lang="zh-CN" altLang="en-US" sz="2800" b="1" dirty="0">
                    <a:latin typeface="楷体" pitchFamily="49" charset="-122"/>
                    <a:ea typeface="楷体" pitchFamily="49" charset="-122"/>
                  </a:rPr>
                  <a:t>和动作</a:t>
                </a:r>
                <a:r>
                  <a:rPr lang="zh-CN" altLang="en-US" sz="2800" b="1" dirty="0" smtClean="0">
                    <a:latin typeface="楷体" pitchFamily="49" charset="-122"/>
                    <a:ea typeface="楷体" pitchFamily="49" charset="-122"/>
                  </a:rPr>
                  <a:t>。</a:t>
                </a:r>
                <a:endParaRPr lang="en-US" altLang="zh-CN" sz="2800" b="1" dirty="0" smtClean="0">
                  <a:latin typeface="楷体" pitchFamily="49" charset="-122"/>
                  <a:ea typeface="楷体" pitchFamily="49" charset="-122"/>
                </a:endParaRPr>
              </a:p>
              <a:p>
                <a:pPr marL="514350" indent="-514350">
                  <a:lnSpc>
                    <a:spcPct val="150000"/>
                  </a:lnSpc>
                  <a:buFont typeface="Wingdings" pitchFamily="2" charset="2"/>
                  <a:buChar char="u"/>
                </a:pPr>
                <a:r>
                  <a:rPr lang="zh-CN" altLang="en-US" sz="2800" b="1" dirty="0" smtClean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 </a:t>
                </a:r>
                <a:r>
                  <a:rPr lang="zh-CN" altLang="en-US" sz="2800" b="1" dirty="0" smtClean="0">
                    <a:latin typeface="楷体" pitchFamily="49" charset="-122"/>
                    <a:ea typeface="楷体" pitchFamily="49" charset="-122"/>
                  </a:rPr>
                  <a:t>克服</a:t>
                </a:r>
                <a:r>
                  <a:rPr lang="zh-CN" altLang="en-US" sz="2800" b="1" dirty="0">
                    <a:latin typeface="楷体" pitchFamily="49" charset="-122"/>
                    <a:ea typeface="楷体" pitchFamily="49" charset="-122"/>
                  </a:rPr>
                  <a:t>口头禅、重复等不良的口语习惯</a:t>
                </a:r>
                <a:r>
                  <a:rPr lang="zh-CN" altLang="en-US" sz="2800" b="1" dirty="0" smtClean="0">
                    <a:latin typeface="楷体" pitchFamily="49" charset="-122"/>
                    <a:ea typeface="楷体" pitchFamily="49" charset="-122"/>
                  </a:rPr>
                  <a:t>。</a:t>
                </a:r>
                <a:endParaRPr lang="en-US" altLang="zh-CN" sz="2800" b="1" dirty="0" smtClean="0">
                  <a:latin typeface="楷体" pitchFamily="49" charset="-122"/>
                  <a:ea typeface="楷体" pitchFamily="49" charset="-122"/>
                </a:endParaRPr>
              </a:p>
              <a:p>
                <a:pPr marL="514350" indent="-514350">
                  <a:lnSpc>
                    <a:spcPct val="150000"/>
                  </a:lnSpc>
                  <a:buFont typeface="Wingdings" pitchFamily="2" charset="2"/>
                  <a:buChar char="u"/>
                </a:pPr>
                <a:r>
                  <a:rPr lang="zh-CN" altLang="en-US" sz="2800" b="1" dirty="0" smtClean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 </a:t>
                </a:r>
                <a:r>
                  <a:rPr lang="zh-CN" altLang="en-US" sz="2800" b="1" dirty="0" smtClean="0">
                    <a:latin typeface="楷体" pitchFamily="49" charset="-122"/>
                    <a:ea typeface="楷体" pitchFamily="49" charset="-122"/>
                  </a:rPr>
                  <a:t>要</a:t>
                </a:r>
                <a:r>
                  <a:rPr lang="zh-CN" altLang="en-US" sz="2800" b="1" dirty="0">
                    <a:latin typeface="楷体" pitchFamily="49" charset="-122"/>
                    <a:ea typeface="楷体" pitchFamily="49" charset="-122"/>
                  </a:rPr>
                  <a:t>沉住气，自己不要笑</a:t>
                </a:r>
                <a:r>
                  <a:rPr lang="zh-CN" altLang="en-US" sz="2800" b="1" dirty="0" smtClean="0">
                    <a:latin typeface="楷体" pitchFamily="49" charset="-122"/>
                    <a:ea typeface="楷体" pitchFamily="49" charset="-122"/>
                  </a:rPr>
                  <a:t>场。</a:t>
                </a:r>
                <a:endParaRPr lang="en-US" altLang="zh-CN" sz="2800" b="1" dirty="0" smtClean="0">
                  <a:latin typeface="楷体" pitchFamily="49" charset="-122"/>
                  <a:ea typeface="楷体" pitchFamily="49" charset="-122"/>
                </a:endParaRPr>
              </a:p>
            </p:txBody>
          </p:sp>
        </p:grpSp>
        <p:pic>
          <p:nvPicPr>
            <p:cNvPr id="12" name="Picture 2" descr="https://ss2.bdstatic.com/70cFvnSh_Q1YnxGkpoWK1HF6hhy/it/u=2511818626,2817367832&amp;fm=26&amp;gp=0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0192" y="627534"/>
              <a:ext cx="1666875" cy="1666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755576" y="843558"/>
            <a:ext cx="7715304" cy="1384995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熟记笑话：把看到的、听到的笑料牢牢记在脑子里，才能讲得清楚，让别人听得明白。</a:t>
            </a:r>
            <a:endParaRPr lang="zh-CN" altLang="en-US" sz="28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55576" y="2715766"/>
            <a:ext cx="7715304" cy="1384995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不笑场：讲笑话时自己先笑了，别人可就不笑了。</a:t>
            </a:r>
            <a:endParaRPr lang="zh-CN" altLang="en-US" sz="2800" b="1" dirty="0"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755576" y="843558"/>
            <a:ext cx="7715304" cy="1384995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不重复，克服口头禅：讲笑话的时候要尽量说得流利一些，让别人更爱听你讲的笑话。</a:t>
            </a:r>
            <a:endParaRPr lang="zh-CN" altLang="en-US" sz="28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55576" y="2715766"/>
            <a:ext cx="7715304" cy="1384995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4.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表现人物的神情、语气、动作：能让听笑话的人身临其境。</a:t>
            </a:r>
            <a:endParaRPr lang="zh-CN" altLang="en-US" sz="2800" b="1" dirty="0"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5" name="Rectangle 14"/>
          <p:cNvSpPr>
            <a:spLocks noChangeArrowheads="1"/>
          </p:cNvSpPr>
          <p:nvPr/>
        </p:nvSpPr>
        <p:spPr bwMode="auto">
          <a:xfrm>
            <a:off x="323528" y="555526"/>
            <a:ext cx="8640960" cy="36702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    讲笑话前，先要选择有趣的笑话，并把它的内容牢牢记住；讲的时候要流利，不要重复，避免口头禅，要让别人笑，自己就不能笑；还要尽可能表现出笑话中人物的神情、动作和语气。掌握了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这些“秘诀”，</a:t>
            </a:r>
            <a:r>
              <a:rPr lang="zh-CN" altLang="en-US" sz="32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你就能讲好笑话了。</a:t>
            </a:r>
            <a:endParaRPr lang="zh-CN" altLang="zh-CN" sz="3200" b="1" dirty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899592" y="1059582"/>
            <a:ext cx="74888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  </a:t>
            </a:r>
            <a:r>
              <a:rPr lang="zh-CN" altLang="en-US" sz="3200" b="1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  从</a:t>
            </a:r>
            <a:r>
              <a:rPr lang="zh-CN" altLang="en-US" sz="32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你收集的笑话中选择你认为最有趣的一则，给小组成员讲一讲，讲的时候要用上“秘诀”哦！成员可以提意见！</a:t>
            </a:r>
            <a:endParaRPr lang="zh-CN" altLang="en-US" sz="3200" b="1" dirty="0">
              <a:solidFill>
                <a:prstClr val="black"/>
              </a:solidFill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683568" y="1347614"/>
            <a:ext cx="7741593" cy="1514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10000"/>
              </a:lnSpc>
            </a:pPr>
            <a:r>
              <a:rPr lang="zh-CN" altLang="en-US" sz="28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 点评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的学生：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点评时要面向讲述的同学，先说说他的优点，再提出自己的建议，这样别人会更容易接受你的观点。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83569" y="2941260"/>
            <a:ext cx="7741592" cy="982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10000"/>
              </a:lnSpc>
            </a:pPr>
            <a:r>
              <a:rPr lang="zh-CN" altLang="en-US" sz="28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 被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点评的学生：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得到夸奖，要表示感谢；别人提出建议，也要虚心接受。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4" name="流程图: 离页连接符 1"/>
          <p:cNvSpPr/>
          <p:nvPr/>
        </p:nvSpPr>
        <p:spPr>
          <a:xfrm>
            <a:off x="878456" y="441280"/>
            <a:ext cx="2181375" cy="634359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" fmla="*/ 173 w 10173"/>
              <a:gd name="connsiteY0" fmla="*/ 0 h 10000"/>
              <a:gd name="connsiteX1" fmla="*/ 10173 w 10173"/>
              <a:gd name="connsiteY1" fmla="*/ 0 h 10000"/>
              <a:gd name="connsiteX2" fmla="*/ 10173 w 10173"/>
              <a:gd name="connsiteY2" fmla="*/ 8000 h 10000"/>
              <a:gd name="connsiteX3" fmla="*/ 5173 w 10173"/>
              <a:gd name="connsiteY3" fmla="*/ 10000 h 10000"/>
              <a:gd name="connsiteX4" fmla="*/ 173 w 10173"/>
              <a:gd name="connsiteY4" fmla="*/ 8000 h 10000"/>
              <a:gd name="connsiteX5" fmla="*/ 173 w 10173"/>
              <a:gd name="connsiteY5" fmla="*/ 0 h 10000"/>
              <a:gd name="connsiteX0" fmla="*/ 173 w 10173"/>
              <a:gd name="connsiteY0" fmla="*/ 325 h 10325"/>
              <a:gd name="connsiteX1" fmla="*/ 10173 w 10173"/>
              <a:gd name="connsiteY1" fmla="*/ 325 h 10325"/>
              <a:gd name="connsiteX2" fmla="*/ 10173 w 10173"/>
              <a:gd name="connsiteY2" fmla="*/ 8325 h 10325"/>
              <a:gd name="connsiteX3" fmla="*/ 5173 w 10173"/>
              <a:gd name="connsiteY3" fmla="*/ 10325 h 10325"/>
              <a:gd name="connsiteX4" fmla="*/ 173 w 10173"/>
              <a:gd name="connsiteY4" fmla="*/ 8325 h 10325"/>
              <a:gd name="connsiteX5" fmla="*/ 173 w 10173"/>
              <a:gd name="connsiteY5" fmla="*/ 325 h 10325"/>
              <a:gd name="connsiteX0" fmla="*/ 173 w 10380"/>
              <a:gd name="connsiteY0" fmla="*/ 325 h 10325"/>
              <a:gd name="connsiteX1" fmla="*/ 10173 w 10380"/>
              <a:gd name="connsiteY1" fmla="*/ 325 h 10325"/>
              <a:gd name="connsiteX2" fmla="*/ 10173 w 10380"/>
              <a:gd name="connsiteY2" fmla="*/ 8325 h 10325"/>
              <a:gd name="connsiteX3" fmla="*/ 5173 w 10380"/>
              <a:gd name="connsiteY3" fmla="*/ 10325 h 10325"/>
              <a:gd name="connsiteX4" fmla="*/ 173 w 10380"/>
              <a:gd name="connsiteY4" fmla="*/ 8325 h 10325"/>
              <a:gd name="connsiteX5" fmla="*/ 173 w 10380"/>
              <a:gd name="connsiteY5" fmla="*/ 325 h 10325"/>
              <a:gd name="connsiteX0" fmla="*/ 173 w 10380"/>
              <a:gd name="connsiteY0" fmla="*/ 441 h 10441"/>
              <a:gd name="connsiteX1" fmla="*/ 10173 w 10380"/>
              <a:gd name="connsiteY1" fmla="*/ 441 h 10441"/>
              <a:gd name="connsiteX2" fmla="*/ 10173 w 10380"/>
              <a:gd name="connsiteY2" fmla="*/ 8441 h 10441"/>
              <a:gd name="connsiteX3" fmla="*/ 5173 w 10380"/>
              <a:gd name="connsiteY3" fmla="*/ 10441 h 10441"/>
              <a:gd name="connsiteX4" fmla="*/ 173 w 10380"/>
              <a:gd name="connsiteY4" fmla="*/ 8441 h 10441"/>
              <a:gd name="connsiteX5" fmla="*/ 173 w 10380"/>
              <a:gd name="connsiteY5" fmla="*/ 441 h 10441"/>
              <a:gd name="connsiteX0" fmla="*/ 173 w 10380"/>
              <a:gd name="connsiteY0" fmla="*/ 441 h 10441"/>
              <a:gd name="connsiteX1" fmla="*/ 10173 w 10380"/>
              <a:gd name="connsiteY1" fmla="*/ 441 h 10441"/>
              <a:gd name="connsiteX2" fmla="*/ 10173 w 10380"/>
              <a:gd name="connsiteY2" fmla="*/ 8441 h 10441"/>
              <a:gd name="connsiteX3" fmla="*/ 5173 w 10380"/>
              <a:gd name="connsiteY3" fmla="*/ 10441 h 10441"/>
              <a:gd name="connsiteX4" fmla="*/ 173 w 10380"/>
              <a:gd name="connsiteY4" fmla="*/ 8441 h 10441"/>
              <a:gd name="connsiteX5" fmla="*/ 173 w 10380"/>
              <a:gd name="connsiteY5" fmla="*/ 441 h 10441"/>
              <a:gd name="connsiteX0" fmla="*/ 173 w 10380"/>
              <a:gd name="connsiteY0" fmla="*/ 441 h 10441"/>
              <a:gd name="connsiteX1" fmla="*/ 10173 w 10380"/>
              <a:gd name="connsiteY1" fmla="*/ 441 h 10441"/>
              <a:gd name="connsiteX2" fmla="*/ 10173 w 10380"/>
              <a:gd name="connsiteY2" fmla="*/ 8441 h 10441"/>
              <a:gd name="connsiteX3" fmla="*/ 5173 w 10380"/>
              <a:gd name="connsiteY3" fmla="*/ 10441 h 10441"/>
              <a:gd name="connsiteX4" fmla="*/ 173 w 10380"/>
              <a:gd name="connsiteY4" fmla="*/ 8441 h 10441"/>
              <a:gd name="connsiteX5" fmla="*/ 173 w 10380"/>
              <a:gd name="connsiteY5" fmla="*/ 441 h 10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380" h="10441">
                <a:moveTo>
                  <a:pt x="173" y="441"/>
                </a:moveTo>
                <a:cubicBezTo>
                  <a:pt x="3506" y="-291"/>
                  <a:pt x="6918" y="14"/>
                  <a:pt x="10173" y="441"/>
                </a:cubicBezTo>
                <a:cubicBezTo>
                  <a:pt x="10640" y="3413"/>
                  <a:pt x="10173" y="5774"/>
                  <a:pt x="10173" y="8441"/>
                </a:cubicBezTo>
                <a:cubicBezTo>
                  <a:pt x="8506" y="9657"/>
                  <a:pt x="6840" y="9774"/>
                  <a:pt x="5173" y="10441"/>
                </a:cubicBezTo>
                <a:cubicBezTo>
                  <a:pt x="3506" y="9774"/>
                  <a:pt x="1918" y="9657"/>
                  <a:pt x="173" y="8441"/>
                </a:cubicBezTo>
                <a:cubicBezTo>
                  <a:pt x="173" y="5774"/>
                  <a:pt x="-217" y="3474"/>
                  <a:pt x="173" y="441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17250" y="441078"/>
            <a:ext cx="19425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指导点评</a:t>
            </a:r>
            <a:endParaRPr lang="zh-CN" altLang="en-US" sz="3200" b="1" dirty="0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16" name="图片 6">
            <a:extLst>
              <a:ext uri="{FF2B5EF4-FFF2-40B4-BE49-F238E27FC236}">
                <a16:creationId xmlns="" xmlns:a16="http://schemas.microsoft.com/office/drawing/2014/main" id="{B60138CB-10CC-9226-F477-DF79A0AE08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61" y="29295"/>
            <a:ext cx="1055091" cy="1056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043607" y="1199530"/>
            <a:ext cx="7056785" cy="219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    在</a:t>
            </a:r>
            <a:r>
              <a:rPr lang="zh-CN" altLang="en-US" sz="32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发现他人的问题时，也要想想自己是不是有类似的问题，注意下次改进。</a:t>
            </a:r>
            <a:endParaRPr lang="zh-CN" altLang="en-US" sz="3200" b="1" dirty="0">
              <a:solidFill>
                <a:prstClr val="black"/>
              </a:solidFill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4"/>
          <p:cNvSpPr>
            <a:spLocks noChangeArrowheads="1"/>
          </p:cNvSpPr>
          <p:nvPr/>
        </p:nvSpPr>
        <p:spPr bwMode="auto">
          <a:xfrm>
            <a:off x="611560" y="555526"/>
            <a:ext cx="828092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    听笑话的时候，我们要用心倾听，捕捉笑点，并积极回应，比如和大家一起笑一笑，或者是在精彩的地方适时鼓掌。如果确实感到不好笑，出于礼貌，我们也应该鼓掌表示感谢。</a:t>
            </a:r>
            <a:endParaRPr lang="zh-CN" altLang="zh-CN" sz="2800" b="1" dirty="0">
              <a:solidFill>
                <a:prstClr val="black"/>
              </a:solidFill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2" name="图片 1" descr="稿定设计导出-20181202-214824.pn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80528" y="2931790"/>
            <a:ext cx="2696022" cy="23042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563888" y="3509595"/>
            <a:ext cx="25010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做个好听众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971600" y="1059582"/>
            <a:ext cx="7344816" cy="219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    讲述</a:t>
            </a:r>
            <a:r>
              <a:rPr lang="zh-CN" altLang="en-US" sz="32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笑话时要选择健康、文明、积极向上的笑话。摒弃以取笑人体缺陷为乐的笑话、用语低俗的笑话等。</a:t>
            </a:r>
            <a:endParaRPr lang="zh-CN" altLang="en-US" sz="3200" b="1" dirty="0">
              <a:solidFill>
                <a:prstClr val="black"/>
              </a:solidFill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72976" y="1059582"/>
            <a:ext cx="8131472" cy="1569660"/>
          </a:xfrm>
          <a:prstGeom prst="rect">
            <a:avLst/>
          </a:prstGeom>
          <a:noFill/>
          <a:ln w="12700">
            <a:noFill/>
            <a:prstDash val="lg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    俗话说</a:t>
            </a:r>
            <a:r>
              <a:rPr lang="en-US" altLang="zh-CN" sz="3200" b="1" dirty="0" smtClean="0">
                <a:latin typeface="宋体" pitchFamily="2" charset="-122"/>
                <a:ea typeface="宋体" pitchFamily="2" charset="-122"/>
              </a:rPr>
              <a:t>,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“笑一笑，十年少”。今天回家后就请你将在课上听到的笑话讲给爸爸妈妈听，让他们也跟你一起开怀一笑。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9562" y="2715766"/>
            <a:ext cx="2802964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345" y="304910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14435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94432" y="267494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课后作业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6968256" y="-1"/>
            <a:ext cx="1927372" cy="771551"/>
            <a:chOff x="6968256" y="-1"/>
            <a:chExt cx="1927372" cy="771551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7164288" y="509940"/>
              <a:ext cx="9813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05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05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  <p:sp>
        <p:nvSpPr>
          <p:cNvPr id="7" name="文本框 3"/>
          <p:cNvSpPr txBox="1"/>
          <p:nvPr/>
        </p:nvSpPr>
        <p:spPr>
          <a:xfrm>
            <a:off x="883562" y="1419622"/>
            <a:ext cx="7369325" cy="110799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Xingkai SC" panose="02010800040101010101" pitchFamily="2" charset="-122"/>
                <a:ea typeface="Xingkai SC" panose="02010800040101010101" pitchFamily="2" charset="-122"/>
              </a:rPr>
              <a:t>七彩课堂  伴你成长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OC_GUID" val="{f381aa8d-7a5e-4890-aaf5-65be0d3b97c5}"/>
</p:tagLst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740</Words>
  <Application>Microsoft Office PowerPoint</Application>
  <PresentationFormat>全屏显示(16:9)</PresentationFormat>
  <Paragraphs>41</Paragraphs>
  <Slides>19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19</vt:i4>
      </vt:variant>
    </vt:vector>
  </HeadingPairs>
  <TitlesOfParts>
    <vt:vector size="30" baseType="lpstr">
      <vt:lpstr>Arial</vt:lpstr>
      <vt:lpstr>宋体</vt:lpstr>
      <vt:lpstr>Times New Roman</vt:lpstr>
      <vt:lpstr>Wingdings</vt:lpstr>
      <vt:lpstr>微软雅黑</vt:lpstr>
      <vt:lpstr>楷体</vt:lpstr>
      <vt:lpstr>Xingkai SC</vt:lpstr>
      <vt:lpstr>Calibri</vt:lpstr>
      <vt:lpstr>黑体</vt:lpstr>
      <vt:lpstr>1_Office 主题​​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104</cp:revision>
  <dcterms:created xsi:type="dcterms:W3CDTF">2017-03-17T02:28:00Z</dcterms:created>
  <dcterms:modified xsi:type="dcterms:W3CDTF">2023-11-02T06:04:55Z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2052-11.1.0.8612</vt:lpwstr>
  </property>
</Properties>
</file>