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523" r:id="rId2"/>
    <p:sldId id="1095" r:id="rId3"/>
    <p:sldId id="1041" r:id="rId4"/>
    <p:sldId id="1068" r:id="rId5"/>
    <p:sldId id="632" r:id="rId6"/>
    <p:sldId id="634" r:id="rId7"/>
    <p:sldId id="748" r:id="rId8"/>
    <p:sldId id="1151" r:id="rId9"/>
    <p:sldId id="1090" r:id="rId10"/>
    <p:sldId id="1164" r:id="rId11"/>
    <p:sldId id="1165" r:id="rId12"/>
    <p:sldId id="1071" r:id="rId13"/>
    <p:sldId id="1059" r:id="rId14"/>
    <p:sldId id="1061" r:id="rId15"/>
    <p:sldId id="1072" r:id="rId16"/>
    <p:sldId id="1152" r:id="rId17"/>
    <p:sldId id="1073" r:id="rId18"/>
    <p:sldId id="1155" r:id="rId19"/>
    <p:sldId id="1154" r:id="rId20"/>
    <p:sldId id="1162" r:id="rId21"/>
    <p:sldId id="1055" r:id="rId22"/>
    <p:sldId id="1064" r:id="rId23"/>
    <p:sldId id="1089" r:id="rId24"/>
    <p:sldId id="987" r:id="rId25"/>
    <p:sldId id="918" r:id="rId26"/>
    <p:sldId id="601" r:id="rId27"/>
    <p:sldId id="1153" r:id="rId28"/>
    <p:sldId id="1156" r:id="rId29"/>
    <p:sldId id="1157" r:id="rId30"/>
    <p:sldId id="1158" r:id="rId31"/>
    <p:sldId id="1159" r:id="rId32"/>
    <p:sldId id="1160" r:id="rId33"/>
    <p:sldId id="995" r:id="rId34"/>
    <p:sldId id="1036" r:id="rId35"/>
    <p:sldId id="1078" r:id="rId36"/>
    <p:sldId id="1000" r:id="rId37"/>
    <p:sldId id="1079" r:id="rId38"/>
    <p:sldId id="938" r:id="rId39"/>
    <p:sldId id="1044" r:id="rId40"/>
    <p:sldId id="1161" r:id="rId41"/>
    <p:sldId id="1007" r:id="rId42"/>
  </p:sldIdLst>
  <p:sldSz cx="9144000" cy="5143500" type="screen16x9"/>
  <p:notesSz cx="6858000" cy="9144000"/>
  <p:embeddedFontLst>
    <p:embeddedFont>
      <p:font typeface="Calibri" pitchFamily="34" charset="0"/>
      <p:regular r:id="rId45"/>
      <p:bold r:id="rId46"/>
      <p:italic r:id="rId47"/>
      <p:boldItalic r:id="rId48"/>
    </p:embeddedFont>
    <p:embeddedFont>
      <p:font typeface="黑体" pitchFamily="49" charset="-122"/>
      <p:regular r:id="rId49"/>
    </p:embeddedFont>
    <p:embeddedFont>
      <p:font typeface="汉语拼音" pitchFamily="34" charset="0"/>
      <p:regular r:id="rId50"/>
    </p:embeddedFont>
    <p:embeddedFont>
      <p:font typeface="微软雅黑" pitchFamily="34" charset="-122"/>
      <p:regular r:id="rId51"/>
      <p:bold r:id="rId52"/>
    </p:embeddedFont>
    <p:embeddedFont>
      <p:font typeface="楷体" pitchFamily="49" charset="-122"/>
      <p:regular r:id="rId5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B9FA"/>
    <a:srgbClr val="CCFF99"/>
    <a:srgbClr val="BDD7EE"/>
    <a:srgbClr val="A3CDAF"/>
    <a:srgbClr val="FEE2D3"/>
    <a:srgbClr val="FF0000"/>
    <a:srgbClr val="0066CC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9" autoAdjust="0"/>
    <p:restoredTop sz="96000" autoAdjust="0"/>
  </p:normalViewPr>
  <p:slideViewPr>
    <p:cSldViewPr>
      <p:cViewPr>
        <p:scale>
          <a:sx n="100" d="100"/>
          <a:sy n="100" d="100"/>
        </p:scale>
        <p:origin x="-1254" y="-240"/>
      </p:cViewPr>
      <p:guideLst>
        <p:guide orient="horz"/>
        <p:guide pos="385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41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52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643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448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6134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333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/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800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.png"/><Relationship Id="rId7" Type="http://schemas.openxmlformats.org/officeDocument/2006/relationships/slide" Target="slide2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8218;.mp4" TargetMode="External"/><Relationship Id="rId13" Type="http://schemas.openxmlformats.org/officeDocument/2006/relationships/hyperlink" Target="&#36164;&#26009;&#38142;&#25509;/&#35270;&#39057;/&#30162;.mp4" TargetMode="External"/><Relationship Id="rId18" Type="http://schemas.openxmlformats.org/officeDocument/2006/relationships/hyperlink" Target="&#36164;&#26009;&#38142;&#25509;/&#35270;&#39057;/&#24974;.mp4" TargetMode="External"/><Relationship Id="rId3" Type="http://schemas.openxmlformats.org/officeDocument/2006/relationships/image" Target="../media/image13.jpeg"/><Relationship Id="rId7" Type="http://schemas.openxmlformats.org/officeDocument/2006/relationships/hyperlink" Target="&#36164;&#26009;&#38142;&#25509;/&#35270;&#39057;/&#20179;.mp4" TargetMode="External"/><Relationship Id="rId12" Type="http://schemas.openxmlformats.org/officeDocument/2006/relationships/hyperlink" Target="&#36164;&#26009;&#38142;&#25509;/&#35270;&#39057;/&#25620;.mp4" TargetMode="External"/><Relationship Id="rId17" Type="http://schemas.openxmlformats.org/officeDocument/2006/relationships/hyperlink" Target="&#36164;&#26009;&#38142;&#25509;/&#35270;&#39057;/&#34746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&#36164;&#26009;&#38142;&#25509;/&#35270;&#39057;/&#25319;.mp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36164;&#26009;&#38142;&#25509;/&#35270;&#39057;/&#35980;.mp4" TargetMode="External"/><Relationship Id="rId11" Type="http://schemas.openxmlformats.org/officeDocument/2006/relationships/hyperlink" Target="&#36164;&#26009;&#38142;&#25509;/&#35270;&#39057;/&#25287;.mp4" TargetMode="External"/><Relationship Id="rId5" Type="http://schemas.openxmlformats.org/officeDocument/2006/relationships/hyperlink" Target="&#36164;&#26009;&#38142;&#25509;/&#35270;&#39057;/&#25187;.mp4" TargetMode="External"/><Relationship Id="rId15" Type="http://schemas.openxmlformats.org/officeDocument/2006/relationships/hyperlink" Target="&#36164;&#26009;&#38142;&#25509;/&#35270;&#39057;/&#36711;.mp4" TargetMode="External"/><Relationship Id="rId10" Type="http://schemas.openxmlformats.org/officeDocument/2006/relationships/hyperlink" Target="&#36164;&#26009;&#38142;&#25509;/&#35270;&#39057;/&#24248;.mp4" TargetMode="External"/><Relationship Id="rId4" Type="http://schemas.openxmlformats.org/officeDocument/2006/relationships/hyperlink" Target="&#36164;&#26009;&#38142;&#25509;/&#35270;&#39057;/&#32445;.mp4" TargetMode="External"/><Relationship Id="rId9" Type="http://schemas.openxmlformats.org/officeDocument/2006/relationships/hyperlink" Target="&#36164;&#26009;&#38142;&#25509;/&#35270;&#39057;/&#20139;.mp4" TargetMode="External"/><Relationship Id="rId14" Type="http://schemas.openxmlformats.org/officeDocument/2006/relationships/hyperlink" Target="&#36164;&#26009;&#38142;&#25509;/&#35270;&#39057;/&#31229;.mp4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254313" y="986400"/>
            <a:ext cx="21178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smtClean="0">
                <a:latin typeface="宋体" panose="02010600030101010101" pitchFamily="2" charset="-122"/>
                <a:ea typeface="宋体" panose="02010600030101010101" pitchFamily="2" charset="-122"/>
              </a:rPr>
              <a:t>手 指</a:t>
            </a:r>
            <a:endParaRPr lang="zh-CN" altLang="en-US" sz="6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TextBox 20"/>
          <p:cNvSpPr txBox="1"/>
          <p:nvPr/>
        </p:nvSpPr>
        <p:spPr>
          <a:xfrm>
            <a:off x="107504" y="158400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语文 </a:t>
            </a:r>
            <a:r>
              <a:rPr lang="zh-CN" alt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五年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级 </a:t>
            </a:r>
            <a:r>
              <a:rPr lang="zh-CN" altLang="en-US" sz="22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820145" y="987702"/>
            <a:ext cx="1224002" cy="1152000"/>
            <a:chOff x="1144507" y="876657"/>
            <a:chExt cx="1478519" cy="1391547"/>
          </a:xfrm>
        </p:grpSpPr>
        <p:pic>
          <p:nvPicPr>
            <p:cNvPr id="15" name="图片 14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507" y="876657"/>
              <a:ext cx="1478519" cy="1391547"/>
            </a:xfrm>
            <a:prstGeom prst="rect">
              <a:avLst/>
            </a:prstGeom>
          </p:spPr>
        </p:pic>
        <p:sp>
          <p:nvSpPr>
            <p:cNvPr id="16" name="文本框 6"/>
            <p:cNvSpPr txBox="1"/>
            <p:nvPr/>
          </p:nvSpPr>
          <p:spPr>
            <a:xfrm>
              <a:off x="1381921" y="976014"/>
              <a:ext cx="1067304" cy="1115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5400" b="1" dirty="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22</a:t>
              </a:r>
              <a:endParaRPr kumimoji="1" lang="zh-CN" altLang="en-US" sz="5400" b="1" dirty="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9" name="Picture 2" descr="C:\Users\BJBFB01\Pictures\第一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BJBFB01\Pictures\第二课时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5">
            <a:hlinkClick r:id="rId6" action="ppaction://hlinksldjump"/>
          </p:cNvPr>
          <p:cNvSpPr txBox="1"/>
          <p:nvPr/>
        </p:nvSpPr>
        <p:spPr>
          <a:xfrm>
            <a:off x="5938484" y="3075806"/>
            <a:ext cx="2547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7" name="文本框 15">
            <a:hlinkClick r:id="rId7" action="ppaction://hlinksldjump"/>
          </p:cNvPr>
          <p:cNvSpPr txBox="1"/>
          <p:nvPr/>
        </p:nvSpPr>
        <p:spPr>
          <a:xfrm>
            <a:off x="5938484" y="3869635"/>
            <a:ext cx="2547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pic>
        <p:nvPicPr>
          <p:cNvPr id="1026" name="Picture 2" descr="E:\24春\图\五下题目旁的图处理后\2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40" y="2358479"/>
            <a:ext cx="3541184" cy="2503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7" t="12981" r="17027"/>
          <a:stretch/>
        </p:blipFill>
        <p:spPr>
          <a:xfrm>
            <a:off x="1045028" y="339502"/>
            <a:ext cx="4412343" cy="44757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88024" y="1419622"/>
            <a:ext cx="3816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和手指</a:t>
            </a:r>
            <a:r>
              <a:rPr lang="zh-CN" altLang="en-US" sz="4000" b="1">
                <a:latin typeface="宋体" pitchFamily="2" charset="-122"/>
                <a:ea typeface="宋体" pitchFamily="2" charset="-122"/>
              </a:rPr>
              <a:t>交朋友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5732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5"/>
          <p:cNvSpPr txBox="1"/>
          <p:nvPr/>
        </p:nvSpPr>
        <p:spPr>
          <a:xfrm>
            <a:off x="3102755" y="79606"/>
            <a:ext cx="2797810" cy="715422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907704" y="1563638"/>
            <a:ext cx="4515972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完成学习任务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为交朋友作准备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424129" y="1108731"/>
            <a:ext cx="5948071" cy="21110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丰子恺</a:t>
            </a:r>
            <a:r>
              <a:rPr lang="zh-CN" altLang="en-US" sz="2800" b="1" dirty="0" smtClean="0">
                <a:ea typeface="楷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1898-1975</a:t>
            </a:r>
            <a:r>
              <a:rPr lang="zh-CN" altLang="en-US" sz="2800" b="1" dirty="0" smtClean="0">
                <a:ea typeface="楷体" panose="02010609060101010101" pitchFamily="49" charset="-122"/>
              </a:rPr>
              <a:t>）名仁，又名婴行，浙江</a:t>
            </a:r>
            <a:r>
              <a:rPr lang="zh-CN" altLang="en-US" sz="2800" b="1" dirty="0">
                <a:ea typeface="楷体" panose="02010609060101010101" pitchFamily="49" charset="-122"/>
              </a:rPr>
              <a:t>崇</a:t>
            </a:r>
            <a:r>
              <a:rPr lang="zh-CN" altLang="en-US" sz="2800" b="1" dirty="0" smtClean="0">
                <a:ea typeface="楷体" panose="02010609060101010101" pitchFamily="49" charset="-122"/>
              </a:rPr>
              <a:t>德（今属桐乡）人，画家、文学家、翻译家、美术和音乐教育家。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2800" b="1" dirty="0">
              <a:ea typeface="楷体" panose="02010609060101010101" pitchFamily="49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049263"/>
            <a:ext cx="2192177" cy="23268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285858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了</a:t>
            </a:r>
            <a:r>
              <a:rPr kumimoji="1" lang="zh-CN" altLang="en-US" sz="3200" b="1" smtClean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解作者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50723" y="210000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38854" y="3137964"/>
            <a:ext cx="7433546" cy="1594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主</a:t>
            </a: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要作品</a:t>
            </a:r>
            <a:r>
              <a:rPr lang="zh-CN" altLang="en-US" sz="28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sz="2800" b="1">
                <a:solidFill>
                  <a:prstClr val="black"/>
                </a:solidFill>
                <a:ea typeface="楷体" panose="02010609060101010101" pitchFamily="49" charset="-122"/>
              </a:rPr>
              <a:t>《</a:t>
            </a:r>
            <a:r>
              <a:rPr lang="zh-CN" altLang="en-US" sz="2800" b="1">
                <a:solidFill>
                  <a:prstClr val="black"/>
                </a:solidFill>
                <a:ea typeface="楷体" panose="02010609060101010101" pitchFamily="49" charset="-122"/>
              </a:rPr>
              <a:t>缘缘堂随笔</a:t>
            </a:r>
            <a:r>
              <a:rPr lang="en-US" altLang="zh-CN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》</a:t>
            </a:r>
          </a:p>
          <a:p>
            <a:pPr lvl="0">
              <a:lnSpc>
                <a:spcPct val="120000"/>
              </a:lnSpc>
            </a:pPr>
            <a:r>
              <a:rPr lang="en-US" altLang="zh-CN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《</a:t>
            </a:r>
            <a:r>
              <a:rPr lang="zh-CN" altLang="en-US" sz="2800" b="1">
                <a:solidFill>
                  <a:prstClr val="black"/>
                </a:solidFill>
                <a:ea typeface="楷体" panose="02010609060101010101" pitchFamily="49" charset="-122"/>
              </a:rPr>
              <a:t>艺术趣味</a:t>
            </a:r>
            <a:r>
              <a:rPr lang="en-US" altLang="zh-CN" sz="2800" b="1">
                <a:solidFill>
                  <a:prstClr val="black"/>
                </a:solidFill>
                <a:ea typeface="楷体" panose="02010609060101010101" pitchFamily="49" charset="-122"/>
              </a:rPr>
              <a:t>》《</a:t>
            </a:r>
            <a:r>
              <a:rPr lang="zh-CN" altLang="en-US" sz="2800" b="1">
                <a:solidFill>
                  <a:prstClr val="black"/>
                </a:solidFill>
                <a:ea typeface="楷体" panose="02010609060101010101" pitchFamily="49" charset="-122"/>
              </a:rPr>
              <a:t>随笔二十篇</a:t>
            </a:r>
            <a:r>
              <a:rPr lang="en-US" altLang="zh-CN" sz="2800" b="1">
                <a:solidFill>
                  <a:prstClr val="black"/>
                </a:solidFill>
                <a:ea typeface="楷体" panose="02010609060101010101" pitchFamily="49" charset="-122"/>
              </a:rPr>
              <a:t>》《</a:t>
            </a:r>
            <a:r>
              <a:rPr lang="zh-CN" altLang="en-US" sz="2800" b="1">
                <a:solidFill>
                  <a:prstClr val="black"/>
                </a:solidFill>
                <a:ea typeface="楷体" panose="02010609060101010101" pitchFamily="49" charset="-122"/>
              </a:rPr>
              <a:t>甘美的回忆</a:t>
            </a:r>
            <a:r>
              <a:rPr lang="en-US" altLang="zh-CN" sz="2800" b="1">
                <a:solidFill>
                  <a:prstClr val="black"/>
                </a:solidFill>
                <a:ea typeface="楷体" panose="02010609060101010101" pitchFamily="49" charset="-122"/>
              </a:rPr>
              <a:t>》《</a:t>
            </a:r>
            <a:r>
              <a:rPr lang="zh-CN" altLang="en-US" sz="2800" b="1">
                <a:solidFill>
                  <a:prstClr val="black"/>
                </a:solidFill>
                <a:ea typeface="楷体" panose="02010609060101010101" pitchFamily="49" charset="-122"/>
              </a:rPr>
              <a:t>率真集</a:t>
            </a:r>
            <a:r>
              <a:rPr lang="en-US" altLang="zh-CN" sz="2800" b="1">
                <a:solidFill>
                  <a:prstClr val="black"/>
                </a:solidFill>
                <a:ea typeface="楷体" panose="02010609060101010101" pitchFamily="49" charset="-122"/>
              </a:rPr>
              <a:t>》</a:t>
            </a:r>
            <a:r>
              <a:rPr lang="zh-CN" altLang="en-US" sz="2800" b="1">
                <a:solidFill>
                  <a:prstClr val="black"/>
                </a:solidFill>
                <a:ea typeface="楷体" panose="02010609060101010101" pitchFamily="49" charset="-122"/>
              </a:rPr>
              <a:t>等。</a:t>
            </a:r>
            <a:endParaRPr lang="zh-CN" altLang="en-US" sz="2800" b="1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  <p:pic>
        <p:nvPicPr>
          <p:cNvPr id="2053" name="Picture 5" descr="E:\24春\图\包图网的图\合作握手手势元素\抠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01" y="123447"/>
            <a:ext cx="1206171" cy="85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3535750" y="2033205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弦</a:t>
            </a:r>
          </a:p>
        </p:txBody>
      </p:sp>
      <p:sp>
        <p:nvSpPr>
          <p:cNvPr id="24" name="矩形 23"/>
          <p:cNvSpPr/>
          <p:nvPr/>
        </p:nvSpPr>
        <p:spPr>
          <a:xfrm>
            <a:off x="3387313" y="1621996"/>
            <a:ext cx="99518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xián</a:t>
            </a:r>
          </a:p>
        </p:txBody>
      </p:sp>
      <p:sp>
        <p:nvSpPr>
          <p:cNvPr id="25" name="矩形 24"/>
          <p:cNvSpPr/>
          <p:nvPr/>
        </p:nvSpPr>
        <p:spPr>
          <a:xfrm>
            <a:off x="4628474" y="1621996"/>
            <a:ext cx="943111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qìn</a:t>
            </a:r>
          </a:p>
        </p:txBody>
      </p:sp>
      <p:sp>
        <p:nvSpPr>
          <p:cNvPr id="26" name="矩形 25"/>
          <p:cNvSpPr/>
          <p:nvPr/>
        </p:nvSpPr>
        <p:spPr>
          <a:xfrm>
            <a:off x="6588224" y="1621996"/>
            <a:ext cx="96785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sāo</a:t>
            </a:r>
          </a:p>
        </p:txBody>
      </p:sp>
      <p:sp>
        <p:nvSpPr>
          <p:cNvPr id="28" name="矩形 27"/>
          <p:cNvSpPr/>
          <p:nvPr/>
        </p:nvSpPr>
        <p:spPr>
          <a:xfrm>
            <a:off x="996351" y="2729957"/>
            <a:ext cx="211455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yǎo</a:t>
            </a:r>
            <a:r>
              <a:rPr lang="en-US" altLang="zh-CN" sz="3000" dirty="0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 </a:t>
            </a:r>
            <a:r>
              <a:rPr lang="en-US" altLang="zh-CN" sz="3000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tiǎo</a:t>
            </a:r>
            <a:endParaRPr lang="zh-CN" altLang="en-US" sz="3000" dirty="0">
              <a:latin typeface="汉语拼音" panose="000B0604020202020204" pitchFamily="34" charset="0"/>
              <a:ea typeface="楷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54361" y="2729957"/>
            <a:ext cx="102425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huì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017240" y="2033205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按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09521" y="2032570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揿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98209" y="2033205"/>
            <a:ext cx="120396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电铃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87472" y="2033205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搔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118940" y="2033205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痒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1160" y="3106765"/>
            <a:ext cx="120396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窈窕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822440" y="3106765"/>
            <a:ext cx="6934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秽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11472" y="3106765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物</a:t>
            </a:r>
          </a:p>
        </p:txBody>
      </p:sp>
      <p:sp>
        <p:nvSpPr>
          <p:cNvPr id="46" name="矩形 45"/>
          <p:cNvSpPr/>
          <p:nvPr/>
        </p:nvSpPr>
        <p:spPr>
          <a:xfrm>
            <a:off x="4261153" y="2729957"/>
            <a:ext cx="81724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yà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231510" y="3106765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轧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729940" y="3106765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伤</a:t>
            </a:r>
          </a:p>
        </p:txBody>
      </p:sp>
      <p:sp>
        <p:nvSpPr>
          <p:cNvPr id="27" name="矩形 26"/>
          <p:cNvSpPr/>
          <p:nvPr/>
        </p:nvSpPr>
        <p:spPr>
          <a:xfrm>
            <a:off x="5677522" y="2729957"/>
            <a:ext cx="119824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nǐng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82602" y="3106765"/>
            <a:ext cx="6953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拧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248360" y="3106765"/>
            <a:ext cx="120396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螺丝</a:t>
            </a:r>
          </a:p>
        </p:txBody>
      </p:sp>
      <p:sp>
        <p:nvSpPr>
          <p:cNvPr id="49" name="矩形 48"/>
          <p:cNvSpPr/>
          <p:nvPr/>
        </p:nvSpPr>
        <p:spPr>
          <a:xfrm>
            <a:off x="1213499" y="3777930"/>
            <a:ext cx="94871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niǔ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56840" y="4169251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纽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700380" y="4169251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扣</a:t>
            </a:r>
          </a:p>
        </p:txBody>
      </p:sp>
      <p:sp>
        <p:nvSpPr>
          <p:cNvPr id="52" name="矩形 51"/>
          <p:cNvSpPr/>
          <p:nvPr/>
        </p:nvSpPr>
        <p:spPr>
          <a:xfrm>
            <a:off x="2701509" y="3777930"/>
            <a:ext cx="104076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cāng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851107" y="414404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仓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376012" y="414404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库</a:t>
            </a:r>
          </a:p>
        </p:txBody>
      </p:sp>
      <p:sp>
        <p:nvSpPr>
          <p:cNvPr id="62" name="矩形 61"/>
          <p:cNvSpPr/>
          <p:nvPr/>
        </p:nvSpPr>
        <p:spPr>
          <a:xfrm>
            <a:off x="4822325" y="3777930"/>
            <a:ext cx="135041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yōng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937791" y="4144325"/>
            <a:ext cx="6934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庸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422628" y="414404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附</a:t>
            </a:r>
          </a:p>
        </p:txBody>
      </p:sp>
      <p:sp>
        <p:nvSpPr>
          <p:cNvPr id="65" name="矩形 64"/>
          <p:cNvSpPr/>
          <p:nvPr/>
        </p:nvSpPr>
        <p:spPr>
          <a:xfrm>
            <a:off x="6457225" y="3777930"/>
            <a:ext cx="1139111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zēng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564026" y="4144044"/>
            <a:ext cx="6889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憎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060416" y="414404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爱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483612" y="2033205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拇</a:t>
            </a:r>
          </a:p>
        </p:txBody>
      </p:sp>
      <p:sp>
        <p:nvSpPr>
          <p:cNvPr id="69" name="矩形 68"/>
          <p:cNvSpPr/>
          <p:nvPr/>
        </p:nvSpPr>
        <p:spPr>
          <a:xfrm>
            <a:off x="1483917" y="1621996"/>
            <a:ext cx="99518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mǔ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17972" y="2033205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大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74144" y="2033205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指</a:t>
            </a:r>
          </a:p>
        </p:txBody>
      </p:sp>
      <p:sp>
        <p:nvSpPr>
          <p:cNvPr id="33" name="文本框 15"/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任</a:t>
            </a:r>
            <a:r>
              <a:rPr kumimoji="1" lang="zh-CN" altLang="en-US" sz="3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字词大通关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4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36" y="9875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矩形 34"/>
          <p:cNvSpPr/>
          <p:nvPr/>
        </p:nvSpPr>
        <p:spPr>
          <a:xfrm>
            <a:off x="3253833" y="97038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36" name="矩形 35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55" name="Picture 5" descr="E:\24春\图\包图网的图\合作握手手势元素\抠图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01" y="123447"/>
            <a:ext cx="1206171" cy="85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46" grpId="0"/>
      <p:bldP spid="46" grpId="1"/>
      <p:bldP spid="27" grpId="0"/>
      <p:bldP spid="27" grpId="1"/>
      <p:bldP spid="49" grpId="0"/>
      <p:bldP spid="49" grpId="1"/>
      <p:bldP spid="52" grpId="0"/>
      <p:bldP spid="52" grpId="1"/>
      <p:bldP spid="62" grpId="0"/>
      <p:bldP spid="62" grpId="1"/>
      <p:bldP spid="65" grpId="0"/>
      <p:bldP spid="65" grpId="1"/>
      <p:bldP spid="69" grpId="0"/>
      <p:bldP spid="6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15528" y="2490486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063" y="2490486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598" y="2490486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33" y="2490486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056" y="2490486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15528" y="372429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063" y="372429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598" y="372429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33" y="372429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056" y="372429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15528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93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328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863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786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" name="文本框 64">
            <a:hlinkClick r:id="rId4" action="ppaction://hlinkfile"/>
          </p:cNvPr>
          <p:cNvSpPr txBox="1"/>
          <p:nvPr/>
        </p:nvSpPr>
        <p:spPr>
          <a:xfrm>
            <a:off x="4140776" y="2444735"/>
            <a:ext cx="608489" cy="120713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纽</a:t>
            </a:r>
          </a:p>
        </p:txBody>
      </p:sp>
      <p:sp>
        <p:nvSpPr>
          <p:cNvPr id="142" name="文本框 64">
            <a:hlinkClick r:id="rId5" action="ppaction://hlinkfile"/>
          </p:cNvPr>
          <p:cNvSpPr txBox="1"/>
          <p:nvPr/>
        </p:nvSpPr>
        <p:spPr>
          <a:xfrm>
            <a:off x="5562297" y="2432337"/>
            <a:ext cx="999303" cy="1207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扣</a:t>
            </a:r>
          </a:p>
        </p:txBody>
      </p:sp>
      <p:sp>
        <p:nvSpPr>
          <p:cNvPr id="143" name="文本框 64">
            <a:hlinkClick r:id="rId6" action="ppaction://hlinkfile"/>
          </p:cNvPr>
          <p:cNvSpPr txBox="1"/>
          <p:nvPr/>
        </p:nvSpPr>
        <p:spPr>
          <a:xfrm>
            <a:off x="7121934" y="2397141"/>
            <a:ext cx="944527" cy="1207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貌</a:t>
            </a:r>
          </a:p>
        </p:txBody>
      </p:sp>
      <p:sp>
        <p:nvSpPr>
          <p:cNvPr id="144" name="文本框 64">
            <a:hlinkClick r:id="rId7" action="ppaction://hlinkfile"/>
          </p:cNvPr>
          <p:cNvSpPr txBox="1"/>
          <p:nvPr/>
        </p:nvSpPr>
        <p:spPr>
          <a:xfrm>
            <a:off x="1179201" y="3651870"/>
            <a:ext cx="944527" cy="1207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仓</a:t>
            </a:r>
          </a:p>
        </p:txBody>
      </p:sp>
      <p:sp>
        <p:nvSpPr>
          <p:cNvPr id="145" name="文本框 64">
            <a:hlinkClick r:id="rId8" action="ppaction://hlinkfile"/>
          </p:cNvPr>
          <p:cNvSpPr txBox="1"/>
          <p:nvPr/>
        </p:nvSpPr>
        <p:spPr>
          <a:xfrm>
            <a:off x="2628411" y="3608890"/>
            <a:ext cx="935477" cy="1207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渺</a:t>
            </a:r>
          </a:p>
        </p:txBody>
      </p:sp>
      <p:sp>
        <p:nvSpPr>
          <p:cNvPr id="163" name="文本框 64">
            <a:hlinkClick r:id="rId9" action="ppaction://hlinkfile"/>
          </p:cNvPr>
          <p:cNvSpPr txBox="1"/>
          <p:nvPr/>
        </p:nvSpPr>
        <p:spPr>
          <a:xfrm>
            <a:off x="4111551" y="3593814"/>
            <a:ext cx="935477" cy="1207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享</a:t>
            </a:r>
          </a:p>
        </p:txBody>
      </p:sp>
      <p:sp>
        <p:nvSpPr>
          <p:cNvPr id="172" name="文本框 64">
            <a:hlinkClick r:id="rId10" action="ppaction://hlinkfile"/>
          </p:cNvPr>
          <p:cNvSpPr txBox="1"/>
          <p:nvPr/>
        </p:nvSpPr>
        <p:spPr>
          <a:xfrm>
            <a:off x="5566225" y="3608328"/>
            <a:ext cx="935477" cy="1207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庸</a:t>
            </a:r>
          </a:p>
        </p:txBody>
      </p:sp>
      <p:sp>
        <p:nvSpPr>
          <p:cNvPr id="224" name="文本框 64">
            <a:hlinkClick r:id="rId11" action="ppaction://hlinkfile"/>
          </p:cNvPr>
          <p:cNvSpPr txBox="1"/>
          <p:nvPr/>
        </p:nvSpPr>
        <p:spPr>
          <a:xfrm>
            <a:off x="1169052" y="1141459"/>
            <a:ext cx="608489" cy="120713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拇</a:t>
            </a:r>
          </a:p>
        </p:txBody>
      </p:sp>
      <p:sp>
        <p:nvSpPr>
          <p:cNvPr id="225" name="文本框 64">
            <a:hlinkClick r:id="rId12" action="ppaction://hlinkfile"/>
          </p:cNvPr>
          <p:cNvSpPr txBox="1"/>
          <p:nvPr/>
        </p:nvSpPr>
        <p:spPr>
          <a:xfrm>
            <a:off x="2628512" y="1131590"/>
            <a:ext cx="999303" cy="1207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搔</a:t>
            </a:r>
          </a:p>
        </p:txBody>
      </p:sp>
      <p:sp>
        <p:nvSpPr>
          <p:cNvPr id="226" name="文本框 64">
            <a:hlinkClick r:id="rId13" action="ppaction://hlinkfile"/>
          </p:cNvPr>
          <p:cNvSpPr txBox="1"/>
          <p:nvPr/>
        </p:nvSpPr>
        <p:spPr>
          <a:xfrm>
            <a:off x="4067944" y="1091097"/>
            <a:ext cx="944527" cy="1207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痒</a:t>
            </a:r>
          </a:p>
        </p:txBody>
      </p:sp>
      <p:sp>
        <p:nvSpPr>
          <p:cNvPr id="227" name="文本框 64">
            <a:hlinkClick r:id="rId14" action="ppaction://hlinkfile"/>
          </p:cNvPr>
          <p:cNvSpPr txBox="1"/>
          <p:nvPr/>
        </p:nvSpPr>
        <p:spPr>
          <a:xfrm>
            <a:off x="5580112" y="1150024"/>
            <a:ext cx="826234" cy="1207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秽</a:t>
            </a:r>
          </a:p>
        </p:txBody>
      </p:sp>
      <p:sp>
        <p:nvSpPr>
          <p:cNvPr id="228" name="文本框 64">
            <a:hlinkClick r:id="rId15" action="ppaction://hlinkfile"/>
          </p:cNvPr>
          <p:cNvSpPr txBox="1"/>
          <p:nvPr/>
        </p:nvSpPr>
        <p:spPr>
          <a:xfrm>
            <a:off x="7092337" y="1131590"/>
            <a:ext cx="935477" cy="1207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轧</a:t>
            </a:r>
          </a:p>
        </p:txBody>
      </p:sp>
      <p:sp>
        <p:nvSpPr>
          <p:cNvPr id="229" name="文本框 64">
            <a:hlinkClick r:id="rId16" action="ppaction://hlinkfile"/>
          </p:cNvPr>
          <p:cNvSpPr txBox="1"/>
          <p:nvPr/>
        </p:nvSpPr>
        <p:spPr>
          <a:xfrm>
            <a:off x="1164687" y="2398706"/>
            <a:ext cx="944527" cy="1207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拧</a:t>
            </a:r>
          </a:p>
        </p:txBody>
      </p:sp>
      <p:sp>
        <p:nvSpPr>
          <p:cNvPr id="230" name="文本框 64">
            <a:hlinkClick r:id="rId17" action="ppaction://hlinkfile"/>
          </p:cNvPr>
          <p:cNvSpPr txBox="1"/>
          <p:nvPr/>
        </p:nvSpPr>
        <p:spPr>
          <a:xfrm>
            <a:off x="2616654" y="2384192"/>
            <a:ext cx="935477" cy="1207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螺</a:t>
            </a:r>
          </a:p>
        </p:txBody>
      </p:sp>
      <p:sp>
        <p:nvSpPr>
          <p:cNvPr id="98" name="文本框 64">
            <a:hlinkClick r:id="rId18" action="ppaction://hlinkfile"/>
          </p:cNvPr>
          <p:cNvSpPr txBox="1"/>
          <p:nvPr/>
        </p:nvSpPr>
        <p:spPr>
          <a:xfrm>
            <a:off x="7106298" y="3651870"/>
            <a:ext cx="935477" cy="1207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憎</a:t>
            </a:r>
          </a:p>
        </p:txBody>
      </p:sp>
      <p:sp>
        <p:nvSpPr>
          <p:cNvPr id="120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sp>
        <p:nvSpPr>
          <p:cNvPr id="121" name="圆角矩形 120"/>
          <p:cNvSpPr/>
          <p:nvPr/>
        </p:nvSpPr>
        <p:spPr>
          <a:xfrm>
            <a:off x="5733718" y="68965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618615" y="700787"/>
            <a:ext cx="1856740" cy="10839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solidFill>
                  <a:prstClr val="black"/>
                </a:solidFill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sāo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1206072" y="1758008"/>
            <a:ext cx="2318547" cy="2326669"/>
            <a:chOff x="5534807" y="1672548"/>
            <a:chExt cx="2318547" cy="2326669"/>
          </a:xfrm>
        </p:grpSpPr>
        <p:sp>
          <p:nvSpPr>
            <p:cNvPr id="111" name="矩形 110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2" name="直接连接符 111"/>
            <p:cNvCxnSpPr/>
            <p:nvPr>
              <p:custDataLst>
                <p:tags r:id="rId5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>
              <p:custDataLst>
                <p:tags r:id="rId6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组合 106"/>
          <p:cNvGrpSpPr/>
          <p:nvPr/>
        </p:nvGrpSpPr>
        <p:grpSpPr>
          <a:xfrm>
            <a:off x="3250968" y="341864"/>
            <a:ext cx="4447979" cy="656773"/>
            <a:chOff x="3250968" y="341864"/>
            <a:chExt cx="4447979" cy="656773"/>
          </a:xfrm>
        </p:grpSpPr>
        <p:sp>
          <p:nvSpPr>
            <p:cNvPr id="108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109" name="图片 10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sp>
        <p:nvSpPr>
          <p:cNvPr id="114" name="文本框 13"/>
          <p:cNvSpPr txBox="1"/>
          <p:nvPr/>
        </p:nvSpPr>
        <p:spPr>
          <a:xfrm>
            <a:off x="830977" y="4112946"/>
            <a:ext cx="3524999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右上部分是“叉”，中间的一点不能遗漏。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547664" y="2115477"/>
            <a:ext cx="1827143" cy="1608401"/>
            <a:chOff x="2763838" y="820738"/>
            <a:chExt cx="1127125" cy="992188"/>
          </a:xfrm>
        </p:grpSpPr>
        <p:sp>
          <p:nvSpPr>
            <p:cNvPr id="12" name="Freeform 29"/>
            <p:cNvSpPr>
              <a:spLocks/>
            </p:cNvSpPr>
            <p:nvPr/>
          </p:nvSpPr>
          <p:spPr bwMode="auto">
            <a:xfrm>
              <a:off x="2836863" y="1071563"/>
              <a:ext cx="346075" cy="98425"/>
            </a:xfrm>
            <a:custGeom>
              <a:avLst/>
              <a:gdLst>
                <a:gd name="T0" fmla="*/ 11 w 218"/>
                <a:gd name="T1" fmla="*/ 57 h 62"/>
                <a:gd name="T2" fmla="*/ 3 w 218"/>
                <a:gd name="T3" fmla="*/ 50 h 62"/>
                <a:gd name="T4" fmla="*/ 0 w 218"/>
                <a:gd name="T5" fmla="*/ 47 h 62"/>
                <a:gd name="T6" fmla="*/ 1 w 218"/>
                <a:gd name="T7" fmla="*/ 46 h 62"/>
                <a:gd name="T8" fmla="*/ 6 w 218"/>
                <a:gd name="T9" fmla="*/ 44 h 62"/>
                <a:gd name="T10" fmla="*/ 13 w 218"/>
                <a:gd name="T11" fmla="*/ 41 h 62"/>
                <a:gd name="T12" fmla="*/ 24 w 218"/>
                <a:gd name="T13" fmla="*/ 38 h 62"/>
                <a:gd name="T14" fmla="*/ 37 w 218"/>
                <a:gd name="T15" fmla="*/ 34 h 62"/>
                <a:gd name="T16" fmla="*/ 53 w 218"/>
                <a:gd name="T17" fmla="*/ 29 h 62"/>
                <a:gd name="T18" fmla="*/ 71 w 218"/>
                <a:gd name="T19" fmla="*/ 25 h 62"/>
                <a:gd name="T20" fmla="*/ 92 w 218"/>
                <a:gd name="T21" fmla="*/ 20 h 62"/>
                <a:gd name="T22" fmla="*/ 110 w 218"/>
                <a:gd name="T23" fmla="*/ 15 h 62"/>
                <a:gd name="T24" fmla="*/ 128 w 218"/>
                <a:gd name="T25" fmla="*/ 10 h 62"/>
                <a:gd name="T26" fmla="*/ 142 w 218"/>
                <a:gd name="T27" fmla="*/ 7 h 62"/>
                <a:gd name="T28" fmla="*/ 155 w 218"/>
                <a:gd name="T29" fmla="*/ 4 h 62"/>
                <a:gd name="T30" fmla="*/ 165 w 218"/>
                <a:gd name="T31" fmla="*/ 2 h 62"/>
                <a:gd name="T32" fmla="*/ 173 w 218"/>
                <a:gd name="T33" fmla="*/ 1 h 62"/>
                <a:gd name="T34" fmla="*/ 180 w 218"/>
                <a:gd name="T35" fmla="*/ 0 h 62"/>
                <a:gd name="T36" fmla="*/ 189 w 218"/>
                <a:gd name="T37" fmla="*/ 0 h 62"/>
                <a:gd name="T38" fmla="*/ 202 w 218"/>
                <a:gd name="T39" fmla="*/ 1 h 62"/>
                <a:gd name="T40" fmla="*/ 210 w 218"/>
                <a:gd name="T41" fmla="*/ 3 h 62"/>
                <a:gd name="T42" fmla="*/ 215 w 218"/>
                <a:gd name="T43" fmla="*/ 5 h 62"/>
                <a:gd name="T44" fmla="*/ 217 w 218"/>
                <a:gd name="T45" fmla="*/ 8 h 62"/>
                <a:gd name="T46" fmla="*/ 218 w 218"/>
                <a:gd name="T47" fmla="*/ 10 h 62"/>
                <a:gd name="T48" fmla="*/ 218 w 218"/>
                <a:gd name="T49" fmla="*/ 11 h 62"/>
                <a:gd name="T50" fmla="*/ 217 w 218"/>
                <a:gd name="T51" fmla="*/ 13 h 62"/>
                <a:gd name="T52" fmla="*/ 214 w 218"/>
                <a:gd name="T53" fmla="*/ 15 h 62"/>
                <a:gd name="T54" fmla="*/ 209 w 218"/>
                <a:gd name="T55" fmla="*/ 17 h 62"/>
                <a:gd name="T56" fmla="*/ 203 w 218"/>
                <a:gd name="T57" fmla="*/ 20 h 62"/>
                <a:gd name="T58" fmla="*/ 195 w 218"/>
                <a:gd name="T59" fmla="*/ 23 h 62"/>
                <a:gd name="T60" fmla="*/ 185 w 218"/>
                <a:gd name="T61" fmla="*/ 26 h 62"/>
                <a:gd name="T62" fmla="*/ 174 w 218"/>
                <a:gd name="T63" fmla="*/ 29 h 62"/>
                <a:gd name="T64" fmla="*/ 155 w 218"/>
                <a:gd name="T65" fmla="*/ 35 h 62"/>
                <a:gd name="T66" fmla="*/ 130 w 218"/>
                <a:gd name="T67" fmla="*/ 42 h 62"/>
                <a:gd name="T68" fmla="*/ 109 w 218"/>
                <a:gd name="T69" fmla="*/ 48 h 62"/>
                <a:gd name="T70" fmla="*/ 90 w 218"/>
                <a:gd name="T71" fmla="*/ 52 h 62"/>
                <a:gd name="T72" fmla="*/ 73 w 218"/>
                <a:gd name="T73" fmla="*/ 56 h 62"/>
                <a:gd name="T74" fmla="*/ 60 w 218"/>
                <a:gd name="T75" fmla="*/ 58 h 62"/>
                <a:gd name="T76" fmla="*/ 49 w 218"/>
                <a:gd name="T77" fmla="*/ 60 h 62"/>
                <a:gd name="T78" fmla="*/ 43 w 218"/>
                <a:gd name="T79" fmla="*/ 62 h 62"/>
                <a:gd name="T80" fmla="*/ 37 w 218"/>
                <a:gd name="T81" fmla="*/ 62 h 62"/>
                <a:gd name="T82" fmla="*/ 24 w 218"/>
                <a:gd name="T83" fmla="*/ 60 h 62"/>
                <a:gd name="T84" fmla="*/ 17 w 218"/>
                <a:gd name="T85" fmla="*/ 5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8" h="62">
                  <a:moveTo>
                    <a:pt x="17" y="59"/>
                  </a:moveTo>
                  <a:lnTo>
                    <a:pt x="11" y="57"/>
                  </a:lnTo>
                  <a:lnTo>
                    <a:pt x="6" y="53"/>
                  </a:lnTo>
                  <a:lnTo>
                    <a:pt x="3" y="50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1" y="46"/>
                  </a:lnTo>
                  <a:lnTo>
                    <a:pt x="4" y="45"/>
                  </a:lnTo>
                  <a:lnTo>
                    <a:pt x="6" y="44"/>
                  </a:lnTo>
                  <a:lnTo>
                    <a:pt x="10" y="42"/>
                  </a:lnTo>
                  <a:lnTo>
                    <a:pt x="13" y="41"/>
                  </a:lnTo>
                  <a:lnTo>
                    <a:pt x="18" y="39"/>
                  </a:lnTo>
                  <a:lnTo>
                    <a:pt x="24" y="38"/>
                  </a:lnTo>
                  <a:lnTo>
                    <a:pt x="30" y="35"/>
                  </a:lnTo>
                  <a:lnTo>
                    <a:pt x="37" y="34"/>
                  </a:lnTo>
                  <a:lnTo>
                    <a:pt x="44" y="32"/>
                  </a:lnTo>
                  <a:lnTo>
                    <a:pt x="53" y="29"/>
                  </a:lnTo>
                  <a:lnTo>
                    <a:pt x="61" y="27"/>
                  </a:lnTo>
                  <a:lnTo>
                    <a:pt x="71" y="25"/>
                  </a:lnTo>
                  <a:lnTo>
                    <a:pt x="81" y="22"/>
                  </a:lnTo>
                  <a:lnTo>
                    <a:pt x="92" y="20"/>
                  </a:lnTo>
                  <a:lnTo>
                    <a:pt x="102" y="17"/>
                  </a:lnTo>
                  <a:lnTo>
                    <a:pt x="110" y="15"/>
                  </a:lnTo>
                  <a:lnTo>
                    <a:pt x="119" y="13"/>
                  </a:lnTo>
                  <a:lnTo>
                    <a:pt x="128" y="10"/>
                  </a:lnTo>
                  <a:lnTo>
                    <a:pt x="135" y="9"/>
                  </a:lnTo>
                  <a:lnTo>
                    <a:pt x="142" y="7"/>
                  </a:lnTo>
                  <a:lnTo>
                    <a:pt x="148" y="5"/>
                  </a:lnTo>
                  <a:lnTo>
                    <a:pt x="155" y="4"/>
                  </a:lnTo>
                  <a:lnTo>
                    <a:pt x="160" y="3"/>
                  </a:lnTo>
                  <a:lnTo>
                    <a:pt x="165" y="2"/>
                  </a:lnTo>
                  <a:lnTo>
                    <a:pt x="170" y="1"/>
                  </a:lnTo>
                  <a:lnTo>
                    <a:pt x="173" y="1"/>
                  </a:lnTo>
                  <a:lnTo>
                    <a:pt x="177" y="0"/>
                  </a:lnTo>
                  <a:lnTo>
                    <a:pt x="180" y="0"/>
                  </a:lnTo>
                  <a:lnTo>
                    <a:pt x="183" y="0"/>
                  </a:lnTo>
                  <a:lnTo>
                    <a:pt x="189" y="0"/>
                  </a:lnTo>
                  <a:lnTo>
                    <a:pt x="195" y="0"/>
                  </a:lnTo>
                  <a:lnTo>
                    <a:pt x="202" y="1"/>
                  </a:lnTo>
                  <a:lnTo>
                    <a:pt x="208" y="2"/>
                  </a:lnTo>
                  <a:lnTo>
                    <a:pt x="210" y="3"/>
                  </a:lnTo>
                  <a:lnTo>
                    <a:pt x="213" y="4"/>
                  </a:lnTo>
                  <a:lnTo>
                    <a:pt x="215" y="5"/>
                  </a:lnTo>
                  <a:lnTo>
                    <a:pt x="216" y="7"/>
                  </a:lnTo>
                  <a:lnTo>
                    <a:pt x="217" y="8"/>
                  </a:lnTo>
                  <a:lnTo>
                    <a:pt x="218" y="9"/>
                  </a:lnTo>
                  <a:lnTo>
                    <a:pt x="218" y="10"/>
                  </a:lnTo>
                  <a:lnTo>
                    <a:pt x="218" y="11"/>
                  </a:lnTo>
                  <a:lnTo>
                    <a:pt x="218" y="11"/>
                  </a:lnTo>
                  <a:lnTo>
                    <a:pt x="218" y="13"/>
                  </a:lnTo>
                  <a:lnTo>
                    <a:pt x="217" y="13"/>
                  </a:lnTo>
                  <a:lnTo>
                    <a:pt x="216" y="14"/>
                  </a:lnTo>
                  <a:lnTo>
                    <a:pt x="214" y="15"/>
                  </a:lnTo>
                  <a:lnTo>
                    <a:pt x="211" y="16"/>
                  </a:lnTo>
                  <a:lnTo>
                    <a:pt x="209" y="17"/>
                  </a:lnTo>
                  <a:lnTo>
                    <a:pt x="207" y="19"/>
                  </a:lnTo>
                  <a:lnTo>
                    <a:pt x="203" y="20"/>
                  </a:lnTo>
                  <a:lnTo>
                    <a:pt x="199" y="21"/>
                  </a:lnTo>
                  <a:lnTo>
                    <a:pt x="195" y="23"/>
                  </a:lnTo>
                  <a:lnTo>
                    <a:pt x="191" y="25"/>
                  </a:lnTo>
                  <a:lnTo>
                    <a:pt x="185" y="26"/>
                  </a:lnTo>
                  <a:lnTo>
                    <a:pt x="180" y="27"/>
                  </a:lnTo>
                  <a:lnTo>
                    <a:pt x="174" y="29"/>
                  </a:lnTo>
                  <a:lnTo>
                    <a:pt x="168" y="31"/>
                  </a:lnTo>
                  <a:lnTo>
                    <a:pt x="155" y="35"/>
                  </a:lnTo>
                  <a:lnTo>
                    <a:pt x="142" y="39"/>
                  </a:lnTo>
                  <a:lnTo>
                    <a:pt x="130" y="42"/>
                  </a:lnTo>
                  <a:lnTo>
                    <a:pt x="119" y="45"/>
                  </a:lnTo>
                  <a:lnTo>
                    <a:pt x="109" y="48"/>
                  </a:lnTo>
                  <a:lnTo>
                    <a:pt x="99" y="51"/>
                  </a:lnTo>
                  <a:lnTo>
                    <a:pt x="90" y="52"/>
                  </a:lnTo>
                  <a:lnTo>
                    <a:pt x="81" y="53"/>
                  </a:lnTo>
                  <a:lnTo>
                    <a:pt x="73" y="56"/>
                  </a:lnTo>
                  <a:lnTo>
                    <a:pt x="66" y="57"/>
                  </a:lnTo>
                  <a:lnTo>
                    <a:pt x="60" y="58"/>
                  </a:lnTo>
                  <a:lnTo>
                    <a:pt x="54" y="59"/>
                  </a:lnTo>
                  <a:lnTo>
                    <a:pt x="49" y="60"/>
                  </a:lnTo>
                  <a:lnTo>
                    <a:pt x="46" y="62"/>
                  </a:lnTo>
                  <a:lnTo>
                    <a:pt x="43" y="62"/>
                  </a:lnTo>
                  <a:lnTo>
                    <a:pt x="42" y="62"/>
                  </a:lnTo>
                  <a:lnTo>
                    <a:pt x="37" y="62"/>
                  </a:lnTo>
                  <a:lnTo>
                    <a:pt x="31" y="62"/>
                  </a:lnTo>
                  <a:lnTo>
                    <a:pt x="24" y="60"/>
                  </a:lnTo>
                  <a:lnTo>
                    <a:pt x="17" y="59"/>
                  </a:lnTo>
                  <a:lnTo>
                    <a:pt x="17" y="5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0"/>
            <p:cNvSpPr>
              <a:spLocks/>
            </p:cNvSpPr>
            <p:nvPr/>
          </p:nvSpPr>
          <p:spPr bwMode="auto">
            <a:xfrm>
              <a:off x="2906713" y="820738"/>
              <a:ext cx="176213" cy="992188"/>
            </a:xfrm>
            <a:custGeom>
              <a:avLst/>
              <a:gdLst>
                <a:gd name="T0" fmla="*/ 105 w 111"/>
                <a:gd name="T1" fmla="*/ 200 h 625"/>
                <a:gd name="T2" fmla="*/ 105 w 111"/>
                <a:gd name="T3" fmla="*/ 236 h 625"/>
                <a:gd name="T4" fmla="*/ 105 w 111"/>
                <a:gd name="T5" fmla="*/ 278 h 625"/>
                <a:gd name="T6" fmla="*/ 105 w 111"/>
                <a:gd name="T7" fmla="*/ 325 h 625"/>
                <a:gd name="T8" fmla="*/ 106 w 111"/>
                <a:gd name="T9" fmla="*/ 377 h 625"/>
                <a:gd name="T10" fmla="*/ 108 w 111"/>
                <a:gd name="T11" fmla="*/ 434 h 625"/>
                <a:gd name="T12" fmla="*/ 106 w 111"/>
                <a:gd name="T13" fmla="*/ 486 h 625"/>
                <a:gd name="T14" fmla="*/ 104 w 111"/>
                <a:gd name="T15" fmla="*/ 529 h 625"/>
                <a:gd name="T16" fmla="*/ 102 w 111"/>
                <a:gd name="T17" fmla="*/ 561 h 625"/>
                <a:gd name="T18" fmla="*/ 98 w 111"/>
                <a:gd name="T19" fmla="*/ 585 h 625"/>
                <a:gd name="T20" fmla="*/ 93 w 111"/>
                <a:gd name="T21" fmla="*/ 599 h 625"/>
                <a:gd name="T22" fmla="*/ 81 w 111"/>
                <a:gd name="T23" fmla="*/ 614 h 625"/>
                <a:gd name="T24" fmla="*/ 72 w 111"/>
                <a:gd name="T25" fmla="*/ 623 h 625"/>
                <a:gd name="T26" fmla="*/ 62 w 111"/>
                <a:gd name="T27" fmla="*/ 624 h 625"/>
                <a:gd name="T28" fmla="*/ 55 w 111"/>
                <a:gd name="T29" fmla="*/ 619 h 625"/>
                <a:gd name="T30" fmla="*/ 52 w 111"/>
                <a:gd name="T31" fmla="*/ 607 h 625"/>
                <a:gd name="T32" fmla="*/ 49 w 111"/>
                <a:gd name="T33" fmla="*/ 591 h 625"/>
                <a:gd name="T34" fmla="*/ 41 w 111"/>
                <a:gd name="T35" fmla="*/ 573 h 625"/>
                <a:gd name="T36" fmla="*/ 23 w 111"/>
                <a:gd name="T37" fmla="*/ 554 h 625"/>
                <a:gd name="T38" fmla="*/ 13 w 111"/>
                <a:gd name="T39" fmla="*/ 545 h 625"/>
                <a:gd name="T40" fmla="*/ 4 w 111"/>
                <a:gd name="T41" fmla="*/ 533 h 625"/>
                <a:gd name="T42" fmla="*/ 0 w 111"/>
                <a:gd name="T43" fmla="*/ 524 h 625"/>
                <a:gd name="T44" fmla="*/ 4 w 111"/>
                <a:gd name="T45" fmla="*/ 521 h 625"/>
                <a:gd name="T46" fmla="*/ 13 w 111"/>
                <a:gd name="T47" fmla="*/ 524 h 625"/>
                <a:gd name="T48" fmla="*/ 29 w 111"/>
                <a:gd name="T49" fmla="*/ 529 h 625"/>
                <a:gd name="T50" fmla="*/ 46 w 111"/>
                <a:gd name="T51" fmla="*/ 536 h 625"/>
                <a:gd name="T52" fmla="*/ 58 w 111"/>
                <a:gd name="T53" fmla="*/ 538 h 625"/>
                <a:gd name="T54" fmla="*/ 64 w 111"/>
                <a:gd name="T55" fmla="*/ 537 h 625"/>
                <a:gd name="T56" fmla="*/ 65 w 111"/>
                <a:gd name="T57" fmla="*/ 530 h 625"/>
                <a:gd name="T58" fmla="*/ 67 w 111"/>
                <a:gd name="T59" fmla="*/ 517 h 625"/>
                <a:gd name="T60" fmla="*/ 70 w 111"/>
                <a:gd name="T61" fmla="*/ 495 h 625"/>
                <a:gd name="T62" fmla="*/ 72 w 111"/>
                <a:gd name="T63" fmla="*/ 465 h 625"/>
                <a:gd name="T64" fmla="*/ 74 w 111"/>
                <a:gd name="T65" fmla="*/ 430 h 625"/>
                <a:gd name="T66" fmla="*/ 77 w 111"/>
                <a:gd name="T67" fmla="*/ 270 h 625"/>
                <a:gd name="T68" fmla="*/ 75 w 111"/>
                <a:gd name="T69" fmla="*/ 191 h 625"/>
                <a:gd name="T70" fmla="*/ 74 w 111"/>
                <a:gd name="T71" fmla="*/ 158 h 625"/>
                <a:gd name="T72" fmla="*/ 72 w 111"/>
                <a:gd name="T73" fmla="*/ 128 h 625"/>
                <a:gd name="T74" fmla="*/ 71 w 111"/>
                <a:gd name="T75" fmla="*/ 103 h 625"/>
                <a:gd name="T76" fmla="*/ 70 w 111"/>
                <a:gd name="T77" fmla="*/ 81 h 625"/>
                <a:gd name="T78" fmla="*/ 67 w 111"/>
                <a:gd name="T79" fmla="*/ 60 h 625"/>
                <a:gd name="T80" fmla="*/ 62 w 111"/>
                <a:gd name="T81" fmla="*/ 39 h 625"/>
                <a:gd name="T82" fmla="*/ 60 w 111"/>
                <a:gd name="T83" fmla="*/ 31 h 625"/>
                <a:gd name="T84" fmla="*/ 55 w 111"/>
                <a:gd name="T85" fmla="*/ 25 h 625"/>
                <a:gd name="T86" fmla="*/ 52 w 111"/>
                <a:gd name="T87" fmla="*/ 21 h 625"/>
                <a:gd name="T88" fmla="*/ 44 w 111"/>
                <a:gd name="T89" fmla="*/ 17 h 625"/>
                <a:gd name="T90" fmla="*/ 42 w 111"/>
                <a:gd name="T91" fmla="*/ 12 h 625"/>
                <a:gd name="T92" fmla="*/ 44 w 111"/>
                <a:gd name="T93" fmla="*/ 5 h 625"/>
                <a:gd name="T94" fmla="*/ 52 w 111"/>
                <a:gd name="T95" fmla="*/ 1 h 625"/>
                <a:gd name="T96" fmla="*/ 64 w 111"/>
                <a:gd name="T97" fmla="*/ 1 h 625"/>
                <a:gd name="T98" fmla="*/ 87 w 111"/>
                <a:gd name="T99" fmla="*/ 6 h 625"/>
                <a:gd name="T100" fmla="*/ 105 w 111"/>
                <a:gd name="T101" fmla="*/ 16 h 625"/>
                <a:gd name="T102" fmla="*/ 110 w 111"/>
                <a:gd name="T103" fmla="*/ 21 h 625"/>
                <a:gd name="T104" fmla="*/ 111 w 111"/>
                <a:gd name="T105" fmla="*/ 30 h 625"/>
                <a:gd name="T106" fmla="*/ 109 w 111"/>
                <a:gd name="T107" fmla="*/ 39 h 625"/>
                <a:gd name="T108" fmla="*/ 108 w 111"/>
                <a:gd name="T109" fmla="*/ 54 h 625"/>
                <a:gd name="T110" fmla="*/ 108 w 111"/>
                <a:gd name="T111" fmla="*/ 73 h 625"/>
                <a:gd name="T112" fmla="*/ 106 w 111"/>
                <a:gd name="T113" fmla="*/ 86 h 625"/>
                <a:gd name="T114" fmla="*/ 105 w 111"/>
                <a:gd name="T115" fmla="*/ 101 h 625"/>
                <a:gd name="T116" fmla="*/ 105 w 111"/>
                <a:gd name="T117" fmla="*/ 122 h 625"/>
                <a:gd name="T118" fmla="*/ 105 w 111"/>
                <a:gd name="T119" fmla="*/ 144 h 625"/>
                <a:gd name="T120" fmla="*/ 105 w 111"/>
                <a:gd name="T121" fmla="*/ 171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1" h="625">
                  <a:moveTo>
                    <a:pt x="105" y="180"/>
                  </a:moveTo>
                  <a:lnTo>
                    <a:pt x="105" y="190"/>
                  </a:lnTo>
                  <a:lnTo>
                    <a:pt x="105" y="200"/>
                  </a:lnTo>
                  <a:lnTo>
                    <a:pt x="105" y="212"/>
                  </a:lnTo>
                  <a:lnTo>
                    <a:pt x="105" y="223"/>
                  </a:lnTo>
                  <a:lnTo>
                    <a:pt x="105" y="236"/>
                  </a:lnTo>
                  <a:lnTo>
                    <a:pt x="105" y="249"/>
                  </a:lnTo>
                  <a:lnTo>
                    <a:pt x="105" y="264"/>
                  </a:lnTo>
                  <a:lnTo>
                    <a:pt x="105" y="278"/>
                  </a:lnTo>
                  <a:lnTo>
                    <a:pt x="105" y="292"/>
                  </a:lnTo>
                  <a:lnTo>
                    <a:pt x="105" y="308"/>
                  </a:lnTo>
                  <a:lnTo>
                    <a:pt x="105" y="325"/>
                  </a:lnTo>
                  <a:lnTo>
                    <a:pt x="106" y="341"/>
                  </a:lnTo>
                  <a:lnTo>
                    <a:pt x="106" y="359"/>
                  </a:lnTo>
                  <a:lnTo>
                    <a:pt x="106" y="377"/>
                  </a:lnTo>
                  <a:lnTo>
                    <a:pt x="106" y="396"/>
                  </a:lnTo>
                  <a:lnTo>
                    <a:pt x="108" y="415"/>
                  </a:lnTo>
                  <a:lnTo>
                    <a:pt x="108" y="434"/>
                  </a:lnTo>
                  <a:lnTo>
                    <a:pt x="108" y="452"/>
                  </a:lnTo>
                  <a:lnTo>
                    <a:pt x="106" y="470"/>
                  </a:lnTo>
                  <a:lnTo>
                    <a:pt x="106" y="486"/>
                  </a:lnTo>
                  <a:lnTo>
                    <a:pt x="106" y="501"/>
                  </a:lnTo>
                  <a:lnTo>
                    <a:pt x="105" y="515"/>
                  </a:lnTo>
                  <a:lnTo>
                    <a:pt x="104" y="529"/>
                  </a:lnTo>
                  <a:lnTo>
                    <a:pt x="104" y="540"/>
                  </a:lnTo>
                  <a:lnTo>
                    <a:pt x="103" y="551"/>
                  </a:lnTo>
                  <a:lnTo>
                    <a:pt x="102" y="561"/>
                  </a:lnTo>
                  <a:lnTo>
                    <a:pt x="101" y="570"/>
                  </a:lnTo>
                  <a:lnTo>
                    <a:pt x="99" y="579"/>
                  </a:lnTo>
                  <a:lnTo>
                    <a:pt x="98" y="585"/>
                  </a:lnTo>
                  <a:lnTo>
                    <a:pt x="97" y="591"/>
                  </a:lnTo>
                  <a:lnTo>
                    <a:pt x="95" y="595"/>
                  </a:lnTo>
                  <a:lnTo>
                    <a:pt x="93" y="599"/>
                  </a:lnTo>
                  <a:lnTo>
                    <a:pt x="90" y="605"/>
                  </a:lnTo>
                  <a:lnTo>
                    <a:pt x="85" y="611"/>
                  </a:lnTo>
                  <a:lnTo>
                    <a:pt x="81" y="614"/>
                  </a:lnTo>
                  <a:lnTo>
                    <a:pt x="78" y="618"/>
                  </a:lnTo>
                  <a:lnTo>
                    <a:pt x="75" y="622"/>
                  </a:lnTo>
                  <a:lnTo>
                    <a:pt x="72" y="623"/>
                  </a:lnTo>
                  <a:lnTo>
                    <a:pt x="68" y="624"/>
                  </a:lnTo>
                  <a:lnTo>
                    <a:pt x="66" y="625"/>
                  </a:lnTo>
                  <a:lnTo>
                    <a:pt x="62" y="624"/>
                  </a:lnTo>
                  <a:lnTo>
                    <a:pt x="60" y="623"/>
                  </a:lnTo>
                  <a:lnTo>
                    <a:pt x="58" y="622"/>
                  </a:lnTo>
                  <a:lnTo>
                    <a:pt x="55" y="619"/>
                  </a:lnTo>
                  <a:lnTo>
                    <a:pt x="54" y="616"/>
                  </a:lnTo>
                  <a:lnTo>
                    <a:pt x="53" y="612"/>
                  </a:lnTo>
                  <a:lnTo>
                    <a:pt x="52" y="607"/>
                  </a:lnTo>
                  <a:lnTo>
                    <a:pt x="52" y="603"/>
                  </a:lnTo>
                  <a:lnTo>
                    <a:pt x="50" y="597"/>
                  </a:lnTo>
                  <a:lnTo>
                    <a:pt x="49" y="591"/>
                  </a:lnTo>
                  <a:lnTo>
                    <a:pt x="48" y="586"/>
                  </a:lnTo>
                  <a:lnTo>
                    <a:pt x="44" y="580"/>
                  </a:lnTo>
                  <a:lnTo>
                    <a:pt x="41" y="573"/>
                  </a:lnTo>
                  <a:lnTo>
                    <a:pt x="36" y="567"/>
                  </a:lnTo>
                  <a:lnTo>
                    <a:pt x="30" y="561"/>
                  </a:lnTo>
                  <a:lnTo>
                    <a:pt x="23" y="554"/>
                  </a:lnTo>
                  <a:lnTo>
                    <a:pt x="19" y="551"/>
                  </a:lnTo>
                  <a:lnTo>
                    <a:pt x="17" y="548"/>
                  </a:lnTo>
                  <a:lnTo>
                    <a:pt x="13" y="545"/>
                  </a:lnTo>
                  <a:lnTo>
                    <a:pt x="11" y="543"/>
                  </a:lnTo>
                  <a:lnTo>
                    <a:pt x="6" y="537"/>
                  </a:lnTo>
                  <a:lnTo>
                    <a:pt x="4" y="533"/>
                  </a:lnTo>
                  <a:lnTo>
                    <a:pt x="2" y="530"/>
                  </a:lnTo>
                  <a:lnTo>
                    <a:pt x="0" y="526"/>
                  </a:lnTo>
                  <a:lnTo>
                    <a:pt x="0" y="524"/>
                  </a:lnTo>
                  <a:lnTo>
                    <a:pt x="0" y="523"/>
                  </a:lnTo>
                  <a:lnTo>
                    <a:pt x="2" y="523"/>
                  </a:lnTo>
                  <a:lnTo>
                    <a:pt x="4" y="521"/>
                  </a:lnTo>
                  <a:lnTo>
                    <a:pt x="6" y="521"/>
                  </a:lnTo>
                  <a:lnTo>
                    <a:pt x="10" y="523"/>
                  </a:lnTo>
                  <a:lnTo>
                    <a:pt x="13" y="524"/>
                  </a:lnTo>
                  <a:lnTo>
                    <a:pt x="18" y="525"/>
                  </a:lnTo>
                  <a:lnTo>
                    <a:pt x="23" y="526"/>
                  </a:lnTo>
                  <a:lnTo>
                    <a:pt x="29" y="529"/>
                  </a:lnTo>
                  <a:lnTo>
                    <a:pt x="35" y="532"/>
                  </a:lnTo>
                  <a:lnTo>
                    <a:pt x="41" y="535"/>
                  </a:lnTo>
                  <a:lnTo>
                    <a:pt x="46" y="536"/>
                  </a:lnTo>
                  <a:lnTo>
                    <a:pt x="50" y="537"/>
                  </a:lnTo>
                  <a:lnTo>
                    <a:pt x="54" y="538"/>
                  </a:lnTo>
                  <a:lnTo>
                    <a:pt x="58" y="538"/>
                  </a:lnTo>
                  <a:lnTo>
                    <a:pt x="60" y="538"/>
                  </a:lnTo>
                  <a:lnTo>
                    <a:pt x="62" y="537"/>
                  </a:lnTo>
                  <a:lnTo>
                    <a:pt x="64" y="537"/>
                  </a:lnTo>
                  <a:lnTo>
                    <a:pt x="64" y="536"/>
                  </a:lnTo>
                  <a:lnTo>
                    <a:pt x="65" y="533"/>
                  </a:lnTo>
                  <a:lnTo>
                    <a:pt x="65" y="530"/>
                  </a:lnTo>
                  <a:lnTo>
                    <a:pt x="66" y="526"/>
                  </a:lnTo>
                  <a:lnTo>
                    <a:pt x="67" y="521"/>
                  </a:lnTo>
                  <a:lnTo>
                    <a:pt x="67" y="517"/>
                  </a:lnTo>
                  <a:lnTo>
                    <a:pt x="68" y="509"/>
                  </a:lnTo>
                  <a:lnTo>
                    <a:pt x="70" y="502"/>
                  </a:lnTo>
                  <a:lnTo>
                    <a:pt x="70" y="495"/>
                  </a:lnTo>
                  <a:lnTo>
                    <a:pt x="71" y="486"/>
                  </a:lnTo>
                  <a:lnTo>
                    <a:pt x="71" y="476"/>
                  </a:lnTo>
                  <a:lnTo>
                    <a:pt x="72" y="465"/>
                  </a:lnTo>
                  <a:lnTo>
                    <a:pt x="73" y="455"/>
                  </a:lnTo>
                  <a:lnTo>
                    <a:pt x="73" y="443"/>
                  </a:lnTo>
                  <a:lnTo>
                    <a:pt x="74" y="430"/>
                  </a:lnTo>
                  <a:lnTo>
                    <a:pt x="75" y="376"/>
                  </a:lnTo>
                  <a:lnTo>
                    <a:pt x="77" y="323"/>
                  </a:lnTo>
                  <a:lnTo>
                    <a:pt x="77" y="270"/>
                  </a:lnTo>
                  <a:lnTo>
                    <a:pt x="77" y="217"/>
                  </a:lnTo>
                  <a:lnTo>
                    <a:pt x="75" y="204"/>
                  </a:lnTo>
                  <a:lnTo>
                    <a:pt x="75" y="191"/>
                  </a:lnTo>
                  <a:lnTo>
                    <a:pt x="75" y="179"/>
                  </a:lnTo>
                  <a:lnTo>
                    <a:pt x="74" y="168"/>
                  </a:lnTo>
                  <a:lnTo>
                    <a:pt x="74" y="158"/>
                  </a:lnTo>
                  <a:lnTo>
                    <a:pt x="73" y="147"/>
                  </a:lnTo>
                  <a:lnTo>
                    <a:pt x="73" y="137"/>
                  </a:lnTo>
                  <a:lnTo>
                    <a:pt x="72" y="128"/>
                  </a:lnTo>
                  <a:lnTo>
                    <a:pt x="72" y="118"/>
                  </a:lnTo>
                  <a:lnTo>
                    <a:pt x="72" y="110"/>
                  </a:lnTo>
                  <a:lnTo>
                    <a:pt x="71" y="103"/>
                  </a:lnTo>
                  <a:lnTo>
                    <a:pt x="71" y="94"/>
                  </a:lnTo>
                  <a:lnTo>
                    <a:pt x="70" y="88"/>
                  </a:lnTo>
                  <a:lnTo>
                    <a:pt x="70" y="81"/>
                  </a:lnTo>
                  <a:lnTo>
                    <a:pt x="68" y="75"/>
                  </a:lnTo>
                  <a:lnTo>
                    <a:pt x="68" y="69"/>
                  </a:lnTo>
                  <a:lnTo>
                    <a:pt x="67" y="60"/>
                  </a:lnTo>
                  <a:lnTo>
                    <a:pt x="66" y="50"/>
                  </a:lnTo>
                  <a:lnTo>
                    <a:pt x="64" y="43"/>
                  </a:lnTo>
                  <a:lnTo>
                    <a:pt x="62" y="39"/>
                  </a:lnTo>
                  <a:lnTo>
                    <a:pt x="62" y="36"/>
                  </a:lnTo>
                  <a:lnTo>
                    <a:pt x="61" y="33"/>
                  </a:lnTo>
                  <a:lnTo>
                    <a:pt x="60" y="31"/>
                  </a:lnTo>
                  <a:lnTo>
                    <a:pt x="59" y="29"/>
                  </a:lnTo>
                  <a:lnTo>
                    <a:pt x="58" y="26"/>
                  </a:lnTo>
                  <a:lnTo>
                    <a:pt x="55" y="25"/>
                  </a:lnTo>
                  <a:lnTo>
                    <a:pt x="54" y="23"/>
                  </a:lnTo>
                  <a:lnTo>
                    <a:pt x="53" y="23"/>
                  </a:lnTo>
                  <a:lnTo>
                    <a:pt x="52" y="21"/>
                  </a:lnTo>
                  <a:lnTo>
                    <a:pt x="48" y="20"/>
                  </a:lnTo>
                  <a:lnTo>
                    <a:pt x="46" y="19"/>
                  </a:lnTo>
                  <a:lnTo>
                    <a:pt x="44" y="17"/>
                  </a:lnTo>
                  <a:lnTo>
                    <a:pt x="43" y="16"/>
                  </a:lnTo>
                  <a:lnTo>
                    <a:pt x="42" y="13"/>
                  </a:lnTo>
                  <a:lnTo>
                    <a:pt x="42" y="12"/>
                  </a:lnTo>
                  <a:lnTo>
                    <a:pt x="42" y="10"/>
                  </a:lnTo>
                  <a:lnTo>
                    <a:pt x="43" y="7"/>
                  </a:lnTo>
                  <a:lnTo>
                    <a:pt x="44" y="5"/>
                  </a:lnTo>
                  <a:lnTo>
                    <a:pt x="46" y="4"/>
                  </a:lnTo>
                  <a:lnTo>
                    <a:pt x="48" y="2"/>
                  </a:lnTo>
                  <a:lnTo>
                    <a:pt x="52" y="1"/>
                  </a:lnTo>
                  <a:lnTo>
                    <a:pt x="55" y="1"/>
                  </a:lnTo>
                  <a:lnTo>
                    <a:pt x="59" y="0"/>
                  </a:lnTo>
                  <a:lnTo>
                    <a:pt x="64" y="1"/>
                  </a:lnTo>
                  <a:lnTo>
                    <a:pt x="68" y="1"/>
                  </a:lnTo>
                  <a:lnTo>
                    <a:pt x="78" y="4"/>
                  </a:lnTo>
                  <a:lnTo>
                    <a:pt x="87" y="6"/>
                  </a:lnTo>
                  <a:lnTo>
                    <a:pt x="95" y="10"/>
                  </a:lnTo>
                  <a:lnTo>
                    <a:pt x="102" y="13"/>
                  </a:lnTo>
                  <a:lnTo>
                    <a:pt x="105" y="16"/>
                  </a:lnTo>
                  <a:lnTo>
                    <a:pt x="108" y="18"/>
                  </a:lnTo>
                  <a:lnTo>
                    <a:pt x="109" y="19"/>
                  </a:lnTo>
                  <a:lnTo>
                    <a:pt x="110" y="21"/>
                  </a:lnTo>
                  <a:lnTo>
                    <a:pt x="111" y="24"/>
                  </a:lnTo>
                  <a:lnTo>
                    <a:pt x="111" y="27"/>
                  </a:lnTo>
                  <a:lnTo>
                    <a:pt x="111" y="30"/>
                  </a:lnTo>
                  <a:lnTo>
                    <a:pt x="110" y="33"/>
                  </a:lnTo>
                  <a:lnTo>
                    <a:pt x="109" y="36"/>
                  </a:lnTo>
                  <a:lnTo>
                    <a:pt x="109" y="39"/>
                  </a:lnTo>
                  <a:lnTo>
                    <a:pt x="108" y="44"/>
                  </a:lnTo>
                  <a:lnTo>
                    <a:pt x="108" y="49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08" y="66"/>
                  </a:lnTo>
                  <a:lnTo>
                    <a:pt x="108" y="73"/>
                  </a:lnTo>
                  <a:lnTo>
                    <a:pt x="106" y="76"/>
                  </a:lnTo>
                  <a:lnTo>
                    <a:pt x="106" y="81"/>
                  </a:lnTo>
                  <a:lnTo>
                    <a:pt x="106" y="86"/>
                  </a:lnTo>
                  <a:lnTo>
                    <a:pt x="106" y="91"/>
                  </a:lnTo>
                  <a:lnTo>
                    <a:pt x="105" y="95"/>
                  </a:lnTo>
                  <a:lnTo>
                    <a:pt x="105" y="101"/>
                  </a:lnTo>
                  <a:lnTo>
                    <a:pt x="105" y="109"/>
                  </a:lnTo>
                  <a:lnTo>
                    <a:pt x="105" y="115"/>
                  </a:lnTo>
                  <a:lnTo>
                    <a:pt x="105" y="122"/>
                  </a:lnTo>
                  <a:lnTo>
                    <a:pt x="105" y="129"/>
                  </a:lnTo>
                  <a:lnTo>
                    <a:pt x="105" y="136"/>
                  </a:lnTo>
                  <a:lnTo>
                    <a:pt x="105" y="144"/>
                  </a:lnTo>
                  <a:lnTo>
                    <a:pt x="105" y="153"/>
                  </a:lnTo>
                  <a:lnTo>
                    <a:pt x="105" y="162"/>
                  </a:lnTo>
                  <a:lnTo>
                    <a:pt x="105" y="171"/>
                  </a:lnTo>
                  <a:lnTo>
                    <a:pt x="105" y="180"/>
                  </a:lnTo>
                  <a:lnTo>
                    <a:pt x="105" y="18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1"/>
            <p:cNvSpPr>
              <a:spLocks/>
            </p:cNvSpPr>
            <p:nvPr/>
          </p:nvSpPr>
          <p:spPr bwMode="auto">
            <a:xfrm>
              <a:off x="2763838" y="1219200"/>
              <a:ext cx="406400" cy="306388"/>
            </a:xfrm>
            <a:custGeom>
              <a:avLst/>
              <a:gdLst>
                <a:gd name="T0" fmla="*/ 49 w 256"/>
                <a:gd name="T1" fmla="*/ 193 h 193"/>
                <a:gd name="T2" fmla="*/ 41 w 256"/>
                <a:gd name="T3" fmla="*/ 190 h 193"/>
                <a:gd name="T4" fmla="*/ 34 w 256"/>
                <a:gd name="T5" fmla="*/ 187 h 193"/>
                <a:gd name="T6" fmla="*/ 26 w 256"/>
                <a:gd name="T7" fmla="*/ 181 h 193"/>
                <a:gd name="T8" fmla="*/ 15 w 256"/>
                <a:gd name="T9" fmla="*/ 175 h 193"/>
                <a:gd name="T10" fmla="*/ 8 w 256"/>
                <a:gd name="T11" fmla="*/ 169 h 193"/>
                <a:gd name="T12" fmla="*/ 3 w 256"/>
                <a:gd name="T13" fmla="*/ 163 h 193"/>
                <a:gd name="T14" fmla="*/ 1 w 256"/>
                <a:gd name="T15" fmla="*/ 156 h 193"/>
                <a:gd name="T16" fmla="*/ 0 w 256"/>
                <a:gd name="T17" fmla="*/ 151 h 193"/>
                <a:gd name="T18" fmla="*/ 1 w 256"/>
                <a:gd name="T19" fmla="*/ 147 h 193"/>
                <a:gd name="T20" fmla="*/ 4 w 256"/>
                <a:gd name="T21" fmla="*/ 145 h 193"/>
                <a:gd name="T22" fmla="*/ 9 w 256"/>
                <a:gd name="T23" fmla="*/ 145 h 193"/>
                <a:gd name="T24" fmla="*/ 18 w 256"/>
                <a:gd name="T25" fmla="*/ 146 h 193"/>
                <a:gd name="T26" fmla="*/ 27 w 256"/>
                <a:gd name="T27" fmla="*/ 146 h 193"/>
                <a:gd name="T28" fmla="*/ 33 w 256"/>
                <a:gd name="T29" fmla="*/ 144 h 193"/>
                <a:gd name="T30" fmla="*/ 38 w 256"/>
                <a:gd name="T31" fmla="*/ 140 h 193"/>
                <a:gd name="T32" fmla="*/ 47 w 256"/>
                <a:gd name="T33" fmla="*/ 136 h 193"/>
                <a:gd name="T34" fmla="*/ 58 w 256"/>
                <a:gd name="T35" fmla="*/ 128 h 193"/>
                <a:gd name="T36" fmla="*/ 72 w 256"/>
                <a:gd name="T37" fmla="*/ 119 h 193"/>
                <a:gd name="T38" fmla="*/ 90 w 256"/>
                <a:gd name="T39" fmla="*/ 107 h 193"/>
                <a:gd name="T40" fmla="*/ 111 w 256"/>
                <a:gd name="T41" fmla="*/ 93 h 193"/>
                <a:gd name="T42" fmla="*/ 134 w 256"/>
                <a:gd name="T43" fmla="*/ 77 h 193"/>
                <a:gd name="T44" fmla="*/ 160 w 256"/>
                <a:gd name="T45" fmla="*/ 59 h 193"/>
                <a:gd name="T46" fmla="*/ 182 w 256"/>
                <a:gd name="T47" fmla="*/ 44 h 193"/>
                <a:gd name="T48" fmla="*/ 202 w 256"/>
                <a:gd name="T49" fmla="*/ 29 h 193"/>
                <a:gd name="T50" fmla="*/ 219 w 256"/>
                <a:gd name="T51" fmla="*/ 19 h 193"/>
                <a:gd name="T52" fmla="*/ 233 w 256"/>
                <a:gd name="T53" fmla="*/ 10 h 193"/>
                <a:gd name="T54" fmla="*/ 244 w 256"/>
                <a:gd name="T55" fmla="*/ 4 h 193"/>
                <a:gd name="T56" fmla="*/ 251 w 256"/>
                <a:gd name="T57" fmla="*/ 1 h 193"/>
                <a:gd name="T58" fmla="*/ 256 w 256"/>
                <a:gd name="T59" fmla="*/ 0 h 193"/>
                <a:gd name="T60" fmla="*/ 256 w 256"/>
                <a:gd name="T61" fmla="*/ 1 h 193"/>
                <a:gd name="T62" fmla="*/ 254 w 256"/>
                <a:gd name="T63" fmla="*/ 4 h 193"/>
                <a:gd name="T64" fmla="*/ 249 w 256"/>
                <a:gd name="T65" fmla="*/ 11 h 193"/>
                <a:gd name="T66" fmla="*/ 239 w 256"/>
                <a:gd name="T67" fmla="*/ 21 h 193"/>
                <a:gd name="T68" fmla="*/ 228 w 256"/>
                <a:gd name="T69" fmla="*/ 33 h 193"/>
                <a:gd name="T70" fmla="*/ 212 w 256"/>
                <a:gd name="T71" fmla="*/ 47 h 193"/>
                <a:gd name="T72" fmla="*/ 194 w 256"/>
                <a:gd name="T73" fmla="*/ 65 h 193"/>
                <a:gd name="T74" fmla="*/ 173 w 256"/>
                <a:gd name="T75" fmla="*/ 85 h 193"/>
                <a:gd name="T76" fmla="*/ 149 w 256"/>
                <a:gd name="T77" fmla="*/ 108 h 193"/>
                <a:gd name="T78" fmla="*/ 127 w 256"/>
                <a:gd name="T79" fmla="*/ 128 h 193"/>
                <a:gd name="T80" fmla="*/ 109 w 256"/>
                <a:gd name="T81" fmla="*/ 146 h 193"/>
                <a:gd name="T82" fmla="*/ 93 w 256"/>
                <a:gd name="T83" fmla="*/ 161 h 193"/>
                <a:gd name="T84" fmla="*/ 78 w 256"/>
                <a:gd name="T85" fmla="*/ 173 h 193"/>
                <a:gd name="T86" fmla="*/ 68 w 256"/>
                <a:gd name="T87" fmla="*/ 182 h 193"/>
                <a:gd name="T88" fmla="*/ 59 w 256"/>
                <a:gd name="T89" fmla="*/ 188 h 193"/>
                <a:gd name="T90" fmla="*/ 53 w 256"/>
                <a:gd name="T91" fmla="*/ 192 h 193"/>
                <a:gd name="T92" fmla="*/ 51 w 256"/>
                <a:gd name="T93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6" h="193">
                  <a:moveTo>
                    <a:pt x="51" y="193"/>
                  </a:moveTo>
                  <a:lnTo>
                    <a:pt x="49" y="193"/>
                  </a:lnTo>
                  <a:lnTo>
                    <a:pt x="45" y="192"/>
                  </a:lnTo>
                  <a:lnTo>
                    <a:pt x="41" y="190"/>
                  </a:lnTo>
                  <a:lnTo>
                    <a:pt x="38" y="189"/>
                  </a:lnTo>
                  <a:lnTo>
                    <a:pt x="34" y="187"/>
                  </a:lnTo>
                  <a:lnTo>
                    <a:pt x="29" y="184"/>
                  </a:lnTo>
                  <a:lnTo>
                    <a:pt x="26" y="181"/>
                  </a:lnTo>
                  <a:lnTo>
                    <a:pt x="20" y="179"/>
                  </a:lnTo>
                  <a:lnTo>
                    <a:pt x="15" y="175"/>
                  </a:lnTo>
                  <a:lnTo>
                    <a:pt x="12" y="173"/>
                  </a:lnTo>
                  <a:lnTo>
                    <a:pt x="8" y="169"/>
                  </a:lnTo>
                  <a:lnTo>
                    <a:pt x="6" y="165"/>
                  </a:lnTo>
                  <a:lnTo>
                    <a:pt x="3" y="163"/>
                  </a:lnTo>
                  <a:lnTo>
                    <a:pt x="2" y="159"/>
                  </a:lnTo>
                  <a:lnTo>
                    <a:pt x="1" y="156"/>
                  </a:lnTo>
                  <a:lnTo>
                    <a:pt x="1" y="153"/>
                  </a:lnTo>
                  <a:lnTo>
                    <a:pt x="0" y="151"/>
                  </a:lnTo>
                  <a:lnTo>
                    <a:pt x="0" y="149"/>
                  </a:lnTo>
                  <a:lnTo>
                    <a:pt x="1" y="147"/>
                  </a:lnTo>
                  <a:lnTo>
                    <a:pt x="2" y="146"/>
                  </a:lnTo>
                  <a:lnTo>
                    <a:pt x="4" y="145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2" y="144"/>
                  </a:lnTo>
                  <a:lnTo>
                    <a:pt x="18" y="146"/>
                  </a:lnTo>
                  <a:lnTo>
                    <a:pt x="22" y="146"/>
                  </a:lnTo>
                  <a:lnTo>
                    <a:pt x="27" y="146"/>
                  </a:lnTo>
                  <a:lnTo>
                    <a:pt x="32" y="144"/>
                  </a:lnTo>
                  <a:lnTo>
                    <a:pt x="33" y="144"/>
                  </a:lnTo>
                  <a:lnTo>
                    <a:pt x="35" y="143"/>
                  </a:lnTo>
                  <a:lnTo>
                    <a:pt x="38" y="140"/>
                  </a:lnTo>
                  <a:lnTo>
                    <a:pt x="43" y="138"/>
                  </a:lnTo>
                  <a:lnTo>
                    <a:pt x="47" y="136"/>
                  </a:lnTo>
                  <a:lnTo>
                    <a:pt x="52" y="132"/>
                  </a:lnTo>
                  <a:lnTo>
                    <a:pt x="58" y="128"/>
                  </a:lnTo>
                  <a:lnTo>
                    <a:pt x="65" y="124"/>
                  </a:lnTo>
                  <a:lnTo>
                    <a:pt x="72" y="119"/>
                  </a:lnTo>
                  <a:lnTo>
                    <a:pt x="81" y="113"/>
                  </a:lnTo>
                  <a:lnTo>
                    <a:pt x="90" y="107"/>
                  </a:lnTo>
                  <a:lnTo>
                    <a:pt x="100" y="100"/>
                  </a:lnTo>
                  <a:lnTo>
                    <a:pt x="111" y="93"/>
                  </a:lnTo>
                  <a:lnTo>
                    <a:pt x="123" y="85"/>
                  </a:lnTo>
                  <a:lnTo>
                    <a:pt x="134" y="77"/>
                  </a:lnTo>
                  <a:lnTo>
                    <a:pt x="146" y="68"/>
                  </a:lnTo>
                  <a:lnTo>
                    <a:pt x="160" y="59"/>
                  </a:lnTo>
                  <a:lnTo>
                    <a:pt x="171" y="51"/>
                  </a:lnTo>
                  <a:lnTo>
                    <a:pt x="182" y="44"/>
                  </a:lnTo>
                  <a:lnTo>
                    <a:pt x="193" y="37"/>
                  </a:lnTo>
                  <a:lnTo>
                    <a:pt x="202" y="29"/>
                  </a:lnTo>
                  <a:lnTo>
                    <a:pt x="212" y="25"/>
                  </a:lnTo>
                  <a:lnTo>
                    <a:pt x="219" y="19"/>
                  </a:lnTo>
                  <a:lnTo>
                    <a:pt x="226" y="15"/>
                  </a:lnTo>
                  <a:lnTo>
                    <a:pt x="233" y="10"/>
                  </a:lnTo>
                  <a:lnTo>
                    <a:pt x="239" y="8"/>
                  </a:lnTo>
                  <a:lnTo>
                    <a:pt x="244" y="4"/>
                  </a:lnTo>
                  <a:lnTo>
                    <a:pt x="248" y="2"/>
                  </a:lnTo>
                  <a:lnTo>
                    <a:pt x="251" y="1"/>
                  </a:lnTo>
                  <a:lnTo>
                    <a:pt x="254" y="0"/>
                  </a:lnTo>
                  <a:lnTo>
                    <a:pt x="256" y="0"/>
                  </a:lnTo>
                  <a:lnTo>
                    <a:pt x="256" y="0"/>
                  </a:lnTo>
                  <a:lnTo>
                    <a:pt x="256" y="1"/>
                  </a:lnTo>
                  <a:lnTo>
                    <a:pt x="256" y="2"/>
                  </a:lnTo>
                  <a:lnTo>
                    <a:pt x="254" y="4"/>
                  </a:lnTo>
                  <a:lnTo>
                    <a:pt x="251" y="8"/>
                  </a:lnTo>
                  <a:lnTo>
                    <a:pt x="249" y="11"/>
                  </a:lnTo>
                  <a:lnTo>
                    <a:pt x="244" y="16"/>
                  </a:lnTo>
                  <a:lnTo>
                    <a:pt x="239" y="21"/>
                  </a:lnTo>
                  <a:lnTo>
                    <a:pt x="233" y="27"/>
                  </a:lnTo>
                  <a:lnTo>
                    <a:pt x="228" y="33"/>
                  </a:lnTo>
                  <a:lnTo>
                    <a:pt x="220" y="40"/>
                  </a:lnTo>
                  <a:lnTo>
                    <a:pt x="212" y="47"/>
                  </a:lnTo>
                  <a:lnTo>
                    <a:pt x="204" y="57"/>
                  </a:lnTo>
                  <a:lnTo>
                    <a:pt x="194" y="65"/>
                  </a:lnTo>
                  <a:lnTo>
                    <a:pt x="183" y="75"/>
                  </a:lnTo>
                  <a:lnTo>
                    <a:pt x="173" y="85"/>
                  </a:lnTo>
                  <a:lnTo>
                    <a:pt x="161" y="96"/>
                  </a:lnTo>
                  <a:lnTo>
                    <a:pt x="149" y="108"/>
                  </a:lnTo>
                  <a:lnTo>
                    <a:pt x="138" y="119"/>
                  </a:lnTo>
                  <a:lnTo>
                    <a:pt x="127" y="128"/>
                  </a:lnTo>
                  <a:lnTo>
                    <a:pt x="118" y="138"/>
                  </a:lnTo>
                  <a:lnTo>
                    <a:pt x="109" y="146"/>
                  </a:lnTo>
                  <a:lnTo>
                    <a:pt x="100" y="153"/>
                  </a:lnTo>
                  <a:lnTo>
                    <a:pt x="93" y="161"/>
                  </a:lnTo>
                  <a:lnTo>
                    <a:pt x="86" y="167"/>
                  </a:lnTo>
                  <a:lnTo>
                    <a:pt x="78" y="173"/>
                  </a:lnTo>
                  <a:lnTo>
                    <a:pt x="72" y="177"/>
                  </a:lnTo>
                  <a:lnTo>
                    <a:pt x="68" y="182"/>
                  </a:lnTo>
                  <a:lnTo>
                    <a:pt x="63" y="186"/>
                  </a:lnTo>
                  <a:lnTo>
                    <a:pt x="59" y="188"/>
                  </a:lnTo>
                  <a:lnTo>
                    <a:pt x="56" y="190"/>
                  </a:lnTo>
                  <a:lnTo>
                    <a:pt x="53" y="192"/>
                  </a:lnTo>
                  <a:lnTo>
                    <a:pt x="51" y="193"/>
                  </a:lnTo>
                  <a:lnTo>
                    <a:pt x="51" y="19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32"/>
            <p:cNvSpPr>
              <a:spLocks/>
            </p:cNvSpPr>
            <p:nvPr/>
          </p:nvSpPr>
          <p:spPr bwMode="auto">
            <a:xfrm>
              <a:off x="3341688" y="985838"/>
              <a:ext cx="92075" cy="58738"/>
            </a:xfrm>
            <a:custGeom>
              <a:avLst/>
              <a:gdLst>
                <a:gd name="T0" fmla="*/ 0 w 58"/>
                <a:gd name="T1" fmla="*/ 0 h 37"/>
                <a:gd name="T2" fmla="*/ 7 w 58"/>
                <a:gd name="T3" fmla="*/ 0 h 37"/>
                <a:gd name="T4" fmla="*/ 14 w 58"/>
                <a:gd name="T5" fmla="*/ 0 h 37"/>
                <a:gd name="T6" fmla="*/ 20 w 58"/>
                <a:gd name="T7" fmla="*/ 1 h 37"/>
                <a:gd name="T8" fmla="*/ 26 w 58"/>
                <a:gd name="T9" fmla="*/ 1 h 37"/>
                <a:gd name="T10" fmla="*/ 32 w 58"/>
                <a:gd name="T11" fmla="*/ 2 h 37"/>
                <a:gd name="T12" fmla="*/ 37 w 58"/>
                <a:gd name="T13" fmla="*/ 3 h 37"/>
                <a:gd name="T14" fmla="*/ 41 w 58"/>
                <a:gd name="T15" fmla="*/ 5 h 37"/>
                <a:gd name="T16" fmla="*/ 45 w 58"/>
                <a:gd name="T17" fmla="*/ 6 h 37"/>
                <a:gd name="T18" fmla="*/ 47 w 58"/>
                <a:gd name="T19" fmla="*/ 7 h 37"/>
                <a:gd name="T20" fmla="*/ 50 w 58"/>
                <a:gd name="T21" fmla="*/ 9 h 37"/>
                <a:gd name="T22" fmla="*/ 52 w 58"/>
                <a:gd name="T23" fmla="*/ 12 h 37"/>
                <a:gd name="T24" fmla="*/ 54 w 58"/>
                <a:gd name="T25" fmla="*/ 14 h 37"/>
                <a:gd name="T26" fmla="*/ 57 w 58"/>
                <a:gd name="T27" fmla="*/ 17 h 37"/>
                <a:gd name="T28" fmla="*/ 58 w 58"/>
                <a:gd name="T29" fmla="*/ 19 h 37"/>
                <a:gd name="T30" fmla="*/ 58 w 58"/>
                <a:gd name="T31" fmla="*/ 22 h 37"/>
                <a:gd name="T32" fmla="*/ 58 w 58"/>
                <a:gd name="T33" fmla="*/ 25 h 37"/>
                <a:gd name="T34" fmla="*/ 58 w 58"/>
                <a:gd name="T35" fmla="*/ 28 h 37"/>
                <a:gd name="T36" fmla="*/ 58 w 58"/>
                <a:gd name="T37" fmla="*/ 31 h 37"/>
                <a:gd name="T38" fmla="*/ 57 w 58"/>
                <a:gd name="T39" fmla="*/ 32 h 37"/>
                <a:gd name="T40" fmla="*/ 56 w 58"/>
                <a:gd name="T41" fmla="*/ 34 h 37"/>
                <a:gd name="T42" fmla="*/ 54 w 58"/>
                <a:gd name="T43" fmla="*/ 36 h 37"/>
                <a:gd name="T44" fmla="*/ 52 w 58"/>
                <a:gd name="T45" fmla="*/ 36 h 37"/>
                <a:gd name="T46" fmla="*/ 50 w 58"/>
                <a:gd name="T47" fmla="*/ 37 h 37"/>
                <a:gd name="T48" fmla="*/ 47 w 58"/>
                <a:gd name="T49" fmla="*/ 37 h 37"/>
                <a:gd name="T50" fmla="*/ 44 w 58"/>
                <a:gd name="T51" fmla="*/ 37 h 37"/>
                <a:gd name="T52" fmla="*/ 41 w 58"/>
                <a:gd name="T53" fmla="*/ 36 h 37"/>
                <a:gd name="T54" fmla="*/ 38 w 58"/>
                <a:gd name="T55" fmla="*/ 34 h 37"/>
                <a:gd name="T56" fmla="*/ 34 w 58"/>
                <a:gd name="T57" fmla="*/ 33 h 37"/>
                <a:gd name="T58" fmla="*/ 31 w 58"/>
                <a:gd name="T59" fmla="*/ 31 h 37"/>
                <a:gd name="T60" fmla="*/ 27 w 58"/>
                <a:gd name="T61" fmla="*/ 28 h 37"/>
                <a:gd name="T62" fmla="*/ 23 w 58"/>
                <a:gd name="T63" fmla="*/ 25 h 37"/>
                <a:gd name="T64" fmla="*/ 19 w 58"/>
                <a:gd name="T65" fmla="*/ 22 h 37"/>
                <a:gd name="T66" fmla="*/ 14 w 58"/>
                <a:gd name="T67" fmla="*/ 19 h 37"/>
                <a:gd name="T68" fmla="*/ 10 w 58"/>
                <a:gd name="T69" fmla="*/ 17 h 37"/>
                <a:gd name="T70" fmla="*/ 7 w 58"/>
                <a:gd name="T71" fmla="*/ 13 h 37"/>
                <a:gd name="T72" fmla="*/ 4 w 58"/>
                <a:gd name="T73" fmla="*/ 9 h 37"/>
                <a:gd name="T74" fmla="*/ 2 w 58"/>
                <a:gd name="T75" fmla="*/ 7 h 37"/>
                <a:gd name="T76" fmla="*/ 1 w 58"/>
                <a:gd name="T77" fmla="*/ 5 h 37"/>
                <a:gd name="T78" fmla="*/ 0 w 58"/>
                <a:gd name="T79" fmla="*/ 2 h 37"/>
                <a:gd name="T80" fmla="*/ 0 w 58"/>
                <a:gd name="T81" fmla="*/ 0 h 37"/>
                <a:gd name="T82" fmla="*/ 0 w 58"/>
                <a:gd name="T8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" h="37">
                  <a:moveTo>
                    <a:pt x="0" y="0"/>
                  </a:moveTo>
                  <a:lnTo>
                    <a:pt x="7" y="0"/>
                  </a:lnTo>
                  <a:lnTo>
                    <a:pt x="14" y="0"/>
                  </a:lnTo>
                  <a:lnTo>
                    <a:pt x="20" y="1"/>
                  </a:lnTo>
                  <a:lnTo>
                    <a:pt x="26" y="1"/>
                  </a:lnTo>
                  <a:lnTo>
                    <a:pt x="32" y="2"/>
                  </a:lnTo>
                  <a:lnTo>
                    <a:pt x="37" y="3"/>
                  </a:lnTo>
                  <a:lnTo>
                    <a:pt x="41" y="5"/>
                  </a:lnTo>
                  <a:lnTo>
                    <a:pt x="45" y="6"/>
                  </a:lnTo>
                  <a:lnTo>
                    <a:pt x="47" y="7"/>
                  </a:lnTo>
                  <a:lnTo>
                    <a:pt x="50" y="9"/>
                  </a:lnTo>
                  <a:lnTo>
                    <a:pt x="52" y="12"/>
                  </a:lnTo>
                  <a:lnTo>
                    <a:pt x="54" y="14"/>
                  </a:lnTo>
                  <a:lnTo>
                    <a:pt x="57" y="17"/>
                  </a:lnTo>
                  <a:lnTo>
                    <a:pt x="58" y="19"/>
                  </a:lnTo>
                  <a:lnTo>
                    <a:pt x="58" y="22"/>
                  </a:lnTo>
                  <a:lnTo>
                    <a:pt x="58" y="25"/>
                  </a:lnTo>
                  <a:lnTo>
                    <a:pt x="58" y="28"/>
                  </a:lnTo>
                  <a:lnTo>
                    <a:pt x="58" y="31"/>
                  </a:lnTo>
                  <a:lnTo>
                    <a:pt x="57" y="32"/>
                  </a:lnTo>
                  <a:lnTo>
                    <a:pt x="56" y="34"/>
                  </a:lnTo>
                  <a:lnTo>
                    <a:pt x="54" y="36"/>
                  </a:lnTo>
                  <a:lnTo>
                    <a:pt x="52" y="36"/>
                  </a:lnTo>
                  <a:lnTo>
                    <a:pt x="50" y="37"/>
                  </a:lnTo>
                  <a:lnTo>
                    <a:pt x="47" y="37"/>
                  </a:lnTo>
                  <a:lnTo>
                    <a:pt x="44" y="37"/>
                  </a:lnTo>
                  <a:lnTo>
                    <a:pt x="41" y="36"/>
                  </a:lnTo>
                  <a:lnTo>
                    <a:pt x="38" y="34"/>
                  </a:lnTo>
                  <a:lnTo>
                    <a:pt x="34" y="33"/>
                  </a:lnTo>
                  <a:lnTo>
                    <a:pt x="31" y="31"/>
                  </a:lnTo>
                  <a:lnTo>
                    <a:pt x="27" y="28"/>
                  </a:lnTo>
                  <a:lnTo>
                    <a:pt x="23" y="25"/>
                  </a:lnTo>
                  <a:lnTo>
                    <a:pt x="19" y="22"/>
                  </a:lnTo>
                  <a:lnTo>
                    <a:pt x="14" y="19"/>
                  </a:lnTo>
                  <a:lnTo>
                    <a:pt x="10" y="17"/>
                  </a:lnTo>
                  <a:lnTo>
                    <a:pt x="7" y="13"/>
                  </a:lnTo>
                  <a:lnTo>
                    <a:pt x="4" y="9"/>
                  </a:lnTo>
                  <a:lnTo>
                    <a:pt x="2" y="7"/>
                  </a:lnTo>
                  <a:lnTo>
                    <a:pt x="1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3"/>
            <p:cNvSpPr>
              <a:spLocks/>
            </p:cNvSpPr>
            <p:nvPr/>
          </p:nvSpPr>
          <p:spPr bwMode="auto">
            <a:xfrm>
              <a:off x="3190875" y="1390650"/>
              <a:ext cx="84138" cy="196850"/>
            </a:xfrm>
            <a:custGeom>
              <a:avLst/>
              <a:gdLst>
                <a:gd name="T0" fmla="*/ 49 w 53"/>
                <a:gd name="T1" fmla="*/ 18 h 124"/>
                <a:gd name="T2" fmla="*/ 49 w 53"/>
                <a:gd name="T3" fmla="*/ 35 h 124"/>
                <a:gd name="T4" fmla="*/ 50 w 53"/>
                <a:gd name="T5" fmla="*/ 53 h 124"/>
                <a:gd name="T6" fmla="*/ 52 w 53"/>
                <a:gd name="T7" fmla="*/ 72 h 124"/>
                <a:gd name="T8" fmla="*/ 53 w 53"/>
                <a:gd name="T9" fmla="*/ 87 h 124"/>
                <a:gd name="T10" fmla="*/ 53 w 53"/>
                <a:gd name="T11" fmla="*/ 97 h 124"/>
                <a:gd name="T12" fmla="*/ 53 w 53"/>
                <a:gd name="T13" fmla="*/ 104 h 124"/>
                <a:gd name="T14" fmla="*/ 53 w 53"/>
                <a:gd name="T15" fmla="*/ 111 h 124"/>
                <a:gd name="T16" fmla="*/ 52 w 53"/>
                <a:gd name="T17" fmla="*/ 116 h 124"/>
                <a:gd name="T18" fmla="*/ 52 w 53"/>
                <a:gd name="T19" fmla="*/ 121 h 124"/>
                <a:gd name="T20" fmla="*/ 49 w 53"/>
                <a:gd name="T21" fmla="*/ 123 h 124"/>
                <a:gd name="T22" fmla="*/ 48 w 53"/>
                <a:gd name="T23" fmla="*/ 124 h 124"/>
                <a:gd name="T24" fmla="*/ 44 w 53"/>
                <a:gd name="T25" fmla="*/ 124 h 124"/>
                <a:gd name="T26" fmla="*/ 41 w 53"/>
                <a:gd name="T27" fmla="*/ 123 h 124"/>
                <a:gd name="T28" fmla="*/ 38 w 53"/>
                <a:gd name="T29" fmla="*/ 121 h 124"/>
                <a:gd name="T30" fmla="*/ 36 w 53"/>
                <a:gd name="T31" fmla="*/ 116 h 124"/>
                <a:gd name="T32" fmla="*/ 34 w 53"/>
                <a:gd name="T33" fmla="*/ 110 h 124"/>
                <a:gd name="T34" fmla="*/ 31 w 53"/>
                <a:gd name="T35" fmla="*/ 100 h 124"/>
                <a:gd name="T36" fmla="*/ 28 w 53"/>
                <a:gd name="T37" fmla="*/ 90 h 124"/>
                <a:gd name="T38" fmla="*/ 25 w 53"/>
                <a:gd name="T39" fmla="*/ 75 h 124"/>
                <a:gd name="T40" fmla="*/ 23 w 53"/>
                <a:gd name="T41" fmla="*/ 60 h 124"/>
                <a:gd name="T42" fmla="*/ 19 w 53"/>
                <a:gd name="T43" fmla="*/ 47 h 124"/>
                <a:gd name="T44" fmla="*/ 16 w 53"/>
                <a:gd name="T45" fmla="*/ 35 h 124"/>
                <a:gd name="T46" fmla="*/ 10 w 53"/>
                <a:gd name="T47" fmla="*/ 24 h 124"/>
                <a:gd name="T48" fmla="*/ 5 w 53"/>
                <a:gd name="T49" fmla="*/ 16 h 124"/>
                <a:gd name="T50" fmla="*/ 1 w 53"/>
                <a:gd name="T51" fmla="*/ 8 h 124"/>
                <a:gd name="T52" fmla="*/ 0 w 53"/>
                <a:gd name="T53" fmla="*/ 4 h 124"/>
                <a:gd name="T54" fmla="*/ 3 w 53"/>
                <a:gd name="T55" fmla="*/ 1 h 124"/>
                <a:gd name="T56" fmla="*/ 7 w 53"/>
                <a:gd name="T57" fmla="*/ 0 h 124"/>
                <a:gd name="T58" fmla="*/ 15 w 53"/>
                <a:gd name="T59" fmla="*/ 1 h 124"/>
                <a:gd name="T60" fmla="*/ 25 w 53"/>
                <a:gd name="T61" fmla="*/ 4 h 124"/>
                <a:gd name="T62" fmla="*/ 41 w 53"/>
                <a:gd name="T63" fmla="*/ 8 h 124"/>
                <a:gd name="T64" fmla="*/ 49 w 53"/>
                <a:gd name="T65" fmla="*/ 1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" h="124">
                  <a:moveTo>
                    <a:pt x="49" y="11"/>
                  </a:moveTo>
                  <a:lnTo>
                    <a:pt x="49" y="18"/>
                  </a:lnTo>
                  <a:lnTo>
                    <a:pt x="49" y="26"/>
                  </a:lnTo>
                  <a:lnTo>
                    <a:pt x="49" y="35"/>
                  </a:lnTo>
                  <a:lnTo>
                    <a:pt x="50" y="43"/>
                  </a:lnTo>
                  <a:lnTo>
                    <a:pt x="50" y="53"/>
                  </a:lnTo>
                  <a:lnTo>
                    <a:pt x="50" y="61"/>
                  </a:lnTo>
                  <a:lnTo>
                    <a:pt x="52" y="72"/>
                  </a:lnTo>
                  <a:lnTo>
                    <a:pt x="53" y="81"/>
                  </a:lnTo>
                  <a:lnTo>
                    <a:pt x="53" y="87"/>
                  </a:lnTo>
                  <a:lnTo>
                    <a:pt x="53" y="92"/>
                  </a:lnTo>
                  <a:lnTo>
                    <a:pt x="53" y="97"/>
                  </a:lnTo>
                  <a:lnTo>
                    <a:pt x="53" y="100"/>
                  </a:lnTo>
                  <a:lnTo>
                    <a:pt x="53" y="104"/>
                  </a:lnTo>
                  <a:lnTo>
                    <a:pt x="53" y="107"/>
                  </a:lnTo>
                  <a:lnTo>
                    <a:pt x="53" y="111"/>
                  </a:lnTo>
                  <a:lnTo>
                    <a:pt x="53" y="113"/>
                  </a:lnTo>
                  <a:lnTo>
                    <a:pt x="52" y="116"/>
                  </a:lnTo>
                  <a:lnTo>
                    <a:pt x="52" y="118"/>
                  </a:lnTo>
                  <a:lnTo>
                    <a:pt x="52" y="121"/>
                  </a:lnTo>
                  <a:lnTo>
                    <a:pt x="50" y="122"/>
                  </a:lnTo>
                  <a:lnTo>
                    <a:pt x="49" y="123"/>
                  </a:lnTo>
                  <a:lnTo>
                    <a:pt x="49" y="123"/>
                  </a:lnTo>
                  <a:lnTo>
                    <a:pt x="48" y="124"/>
                  </a:lnTo>
                  <a:lnTo>
                    <a:pt x="47" y="124"/>
                  </a:lnTo>
                  <a:lnTo>
                    <a:pt x="44" y="124"/>
                  </a:lnTo>
                  <a:lnTo>
                    <a:pt x="43" y="124"/>
                  </a:lnTo>
                  <a:lnTo>
                    <a:pt x="41" y="123"/>
                  </a:lnTo>
                  <a:lnTo>
                    <a:pt x="40" y="122"/>
                  </a:lnTo>
                  <a:lnTo>
                    <a:pt x="38" y="121"/>
                  </a:lnTo>
                  <a:lnTo>
                    <a:pt x="37" y="118"/>
                  </a:lnTo>
                  <a:lnTo>
                    <a:pt x="36" y="116"/>
                  </a:lnTo>
                  <a:lnTo>
                    <a:pt x="35" y="113"/>
                  </a:lnTo>
                  <a:lnTo>
                    <a:pt x="34" y="110"/>
                  </a:lnTo>
                  <a:lnTo>
                    <a:pt x="32" y="105"/>
                  </a:lnTo>
                  <a:lnTo>
                    <a:pt x="31" y="100"/>
                  </a:lnTo>
                  <a:lnTo>
                    <a:pt x="30" y="96"/>
                  </a:lnTo>
                  <a:lnTo>
                    <a:pt x="28" y="90"/>
                  </a:lnTo>
                  <a:lnTo>
                    <a:pt x="27" y="84"/>
                  </a:lnTo>
                  <a:lnTo>
                    <a:pt x="25" y="75"/>
                  </a:lnTo>
                  <a:lnTo>
                    <a:pt x="24" y="68"/>
                  </a:lnTo>
                  <a:lnTo>
                    <a:pt x="23" y="60"/>
                  </a:lnTo>
                  <a:lnTo>
                    <a:pt x="22" y="54"/>
                  </a:lnTo>
                  <a:lnTo>
                    <a:pt x="19" y="47"/>
                  </a:lnTo>
                  <a:lnTo>
                    <a:pt x="18" y="41"/>
                  </a:lnTo>
                  <a:lnTo>
                    <a:pt x="16" y="35"/>
                  </a:lnTo>
                  <a:lnTo>
                    <a:pt x="13" y="29"/>
                  </a:lnTo>
                  <a:lnTo>
                    <a:pt x="10" y="24"/>
                  </a:lnTo>
                  <a:lnTo>
                    <a:pt x="7" y="19"/>
                  </a:lnTo>
                  <a:lnTo>
                    <a:pt x="5" y="16"/>
                  </a:lnTo>
                  <a:lnTo>
                    <a:pt x="3" y="12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5" y="1"/>
                  </a:lnTo>
                  <a:lnTo>
                    <a:pt x="19" y="3"/>
                  </a:lnTo>
                  <a:lnTo>
                    <a:pt x="25" y="4"/>
                  </a:lnTo>
                  <a:lnTo>
                    <a:pt x="32" y="6"/>
                  </a:lnTo>
                  <a:lnTo>
                    <a:pt x="41" y="8"/>
                  </a:lnTo>
                  <a:lnTo>
                    <a:pt x="49" y="11"/>
                  </a:lnTo>
                  <a:lnTo>
                    <a:pt x="49" y="1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4"/>
            <p:cNvSpPr>
              <a:spLocks/>
            </p:cNvSpPr>
            <p:nvPr/>
          </p:nvSpPr>
          <p:spPr bwMode="auto">
            <a:xfrm>
              <a:off x="3365500" y="1289050"/>
              <a:ext cx="88900" cy="381000"/>
            </a:xfrm>
            <a:custGeom>
              <a:avLst/>
              <a:gdLst>
                <a:gd name="T0" fmla="*/ 16 w 56"/>
                <a:gd name="T1" fmla="*/ 240 h 240"/>
                <a:gd name="T2" fmla="*/ 16 w 56"/>
                <a:gd name="T3" fmla="*/ 213 h 240"/>
                <a:gd name="T4" fmla="*/ 16 w 56"/>
                <a:gd name="T5" fmla="*/ 188 h 240"/>
                <a:gd name="T6" fmla="*/ 16 w 56"/>
                <a:gd name="T7" fmla="*/ 166 h 240"/>
                <a:gd name="T8" fmla="*/ 14 w 56"/>
                <a:gd name="T9" fmla="*/ 144 h 240"/>
                <a:gd name="T10" fmla="*/ 14 w 56"/>
                <a:gd name="T11" fmla="*/ 125 h 240"/>
                <a:gd name="T12" fmla="*/ 14 w 56"/>
                <a:gd name="T13" fmla="*/ 106 h 240"/>
                <a:gd name="T14" fmla="*/ 13 w 56"/>
                <a:gd name="T15" fmla="*/ 90 h 240"/>
                <a:gd name="T16" fmla="*/ 13 w 56"/>
                <a:gd name="T17" fmla="*/ 75 h 240"/>
                <a:gd name="T18" fmla="*/ 13 w 56"/>
                <a:gd name="T19" fmla="*/ 62 h 240"/>
                <a:gd name="T20" fmla="*/ 12 w 56"/>
                <a:gd name="T21" fmla="*/ 51 h 240"/>
                <a:gd name="T22" fmla="*/ 11 w 56"/>
                <a:gd name="T23" fmla="*/ 40 h 240"/>
                <a:gd name="T24" fmla="*/ 11 w 56"/>
                <a:gd name="T25" fmla="*/ 33 h 240"/>
                <a:gd name="T26" fmla="*/ 10 w 56"/>
                <a:gd name="T27" fmla="*/ 26 h 240"/>
                <a:gd name="T28" fmla="*/ 8 w 56"/>
                <a:gd name="T29" fmla="*/ 21 h 240"/>
                <a:gd name="T30" fmla="*/ 8 w 56"/>
                <a:gd name="T31" fmla="*/ 18 h 240"/>
                <a:gd name="T32" fmla="*/ 7 w 56"/>
                <a:gd name="T33" fmla="*/ 15 h 240"/>
                <a:gd name="T34" fmla="*/ 2 w 56"/>
                <a:gd name="T35" fmla="*/ 13 h 240"/>
                <a:gd name="T36" fmla="*/ 0 w 56"/>
                <a:gd name="T37" fmla="*/ 9 h 240"/>
                <a:gd name="T38" fmla="*/ 0 w 56"/>
                <a:gd name="T39" fmla="*/ 6 h 240"/>
                <a:gd name="T40" fmla="*/ 1 w 56"/>
                <a:gd name="T41" fmla="*/ 1 h 240"/>
                <a:gd name="T42" fmla="*/ 5 w 56"/>
                <a:gd name="T43" fmla="*/ 0 h 240"/>
                <a:gd name="T44" fmla="*/ 10 w 56"/>
                <a:gd name="T45" fmla="*/ 0 h 240"/>
                <a:gd name="T46" fmla="*/ 18 w 56"/>
                <a:gd name="T47" fmla="*/ 0 h 240"/>
                <a:gd name="T48" fmla="*/ 30 w 56"/>
                <a:gd name="T49" fmla="*/ 1 h 240"/>
                <a:gd name="T50" fmla="*/ 39 w 56"/>
                <a:gd name="T51" fmla="*/ 4 h 240"/>
                <a:gd name="T52" fmla="*/ 47 w 56"/>
                <a:gd name="T53" fmla="*/ 7 h 240"/>
                <a:gd name="T54" fmla="*/ 51 w 56"/>
                <a:gd name="T55" fmla="*/ 12 h 240"/>
                <a:gd name="T56" fmla="*/ 55 w 56"/>
                <a:gd name="T57" fmla="*/ 15 h 240"/>
                <a:gd name="T58" fmla="*/ 56 w 56"/>
                <a:gd name="T59" fmla="*/ 20 h 240"/>
                <a:gd name="T60" fmla="*/ 55 w 56"/>
                <a:gd name="T61" fmla="*/ 25 h 240"/>
                <a:gd name="T62" fmla="*/ 51 w 56"/>
                <a:gd name="T63" fmla="*/ 35 h 240"/>
                <a:gd name="T64" fmla="*/ 51 w 56"/>
                <a:gd name="T65" fmla="*/ 38 h 240"/>
                <a:gd name="T66" fmla="*/ 50 w 56"/>
                <a:gd name="T67" fmla="*/ 41 h 240"/>
                <a:gd name="T68" fmla="*/ 49 w 56"/>
                <a:gd name="T69" fmla="*/ 46 h 240"/>
                <a:gd name="T70" fmla="*/ 48 w 56"/>
                <a:gd name="T71" fmla="*/ 53 h 240"/>
                <a:gd name="T72" fmla="*/ 48 w 56"/>
                <a:gd name="T73" fmla="*/ 61 h 240"/>
                <a:gd name="T74" fmla="*/ 47 w 56"/>
                <a:gd name="T75" fmla="*/ 70 h 240"/>
                <a:gd name="T76" fmla="*/ 47 w 56"/>
                <a:gd name="T77" fmla="*/ 81 h 240"/>
                <a:gd name="T78" fmla="*/ 45 w 56"/>
                <a:gd name="T79" fmla="*/ 93 h 240"/>
                <a:gd name="T80" fmla="*/ 45 w 56"/>
                <a:gd name="T81" fmla="*/ 106 h 240"/>
                <a:gd name="T82" fmla="*/ 44 w 56"/>
                <a:gd name="T83" fmla="*/ 121 h 240"/>
                <a:gd name="T84" fmla="*/ 44 w 56"/>
                <a:gd name="T85" fmla="*/ 137 h 240"/>
                <a:gd name="T86" fmla="*/ 44 w 56"/>
                <a:gd name="T87" fmla="*/ 155 h 240"/>
                <a:gd name="T88" fmla="*/ 44 w 56"/>
                <a:gd name="T89" fmla="*/ 174 h 240"/>
                <a:gd name="T90" fmla="*/ 44 w 56"/>
                <a:gd name="T91" fmla="*/ 194 h 240"/>
                <a:gd name="T92" fmla="*/ 43 w 56"/>
                <a:gd name="T93" fmla="*/ 216 h 240"/>
                <a:gd name="T94" fmla="*/ 43 w 56"/>
                <a:gd name="T95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6" h="240">
                  <a:moveTo>
                    <a:pt x="43" y="240"/>
                  </a:moveTo>
                  <a:lnTo>
                    <a:pt x="16" y="240"/>
                  </a:lnTo>
                  <a:lnTo>
                    <a:pt x="16" y="226"/>
                  </a:lnTo>
                  <a:lnTo>
                    <a:pt x="16" y="213"/>
                  </a:lnTo>
                  <a:lnTo>
                    <a:pt x="16" y="200"/>
                  </a:lnTo>
                  <a:lnTo>
                    <a:pt x="16" y="188"/>
                  </a:lnTo>
                  <a:lnTo>
                    <a:pt x="16" y="176"/>
                  </a:lnTo>
                  <a:lnTo>
                    <a:pt x="16" y="166"/>
                  </a:lnTo>
                  <a:lnTo>
                    <a:pt x="16" y="155"/>
                  </a:lnTo>
                  <a:lnTo>
                    <a:pt x="14" y="144"/>
                  </a:lnTo>
                  <a:lnTo>
                    <a:pt x="14" y="135"/>
                  </a:lnTo>
                  <a:lnTo>
                    <a:pt x="14" y="125"/>
                  </a:lnTo>
                  <a:lnTo>
                    <a:pt x="14" y="115"/>
                  </a:lnTo>
                  <a:lnTo>
                    <a:pt x="14" y="106"/>
                  </a:lnTo>
                  <a:lnTo>
                    <a:pt x="14" y="98"/>
                  </a:lnTo>
                  <a:lnTo>
                    <a:pt x="13" y="90"/>
                  </a:lnTo>
                  <a:lnTo>
                    <a:pt x="13" y="82"/>
                  </a:lnTo>
                  <a:lnTo>
                    <a:pt x="13" y="75"/>
                  </a:lnTo>
                  <a:lnTo>
                    <a:pt x="13" y="69"/>
                  </a:lnTo>
                  <a:lnTo>
                    <a:pt x="13" y="62"/>
                  </a:lnTo>
                  <a:lnTo>
                    <a:pt x="12" y="56"/>
                  </a:lnTo>
                  <a:lnTo>
                    <a:pt x="12" y="51"/>
                  </a:lnTo>
                  <a:lnTo>
                    <a:pt x="12" y="45"/>
                  </a:lnTo>
                  <a:lnTo>
                    <a:pt x="11" y="40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0" y="30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8" y="18"/>
                  </a:lnTo>
                  <a:lnTo>
                    <a:pt x="7" y="16"/>
                  </a:lnTo>
                  <a:lnTo>
                    <a:pt x="7" y="15"/>
                  </a:lnTo>
                  <a:lnTo>
                    <a:pt x="4" y="14"/>
                  </a:lnTo>
                  <a:lnTo>
                    <a:pt x="2" y="13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4" y="1"/>
                  </a:lnTo>
                  <a:lnTo>
                    <a:pt x="30" y="1"/>
                  </a:lnTo>
                  <a:lnTo>
                    <a:pt x="35" y="2"/>
                  </a:lnTo>
                  <a:lnTo>
                    <a:pt x="39" y="4"/>
                  </a:lnTo>
                  <a:lnTo>
                    <a:pt x="43" y="6"/>
                  </a:lnTo>
                  <a:lnTo>
                    <a:pt x="47" y="7"/>
                  </a:lnTo>
                  <a:lnTo>
                    <a:pt x="49" y="9"/>
                  </a:lnTo>
                  <a:lnTo>
                    <a:pt x="51" y="12"/>
                  </a:lnTo>
                  <a:lnTo>
                    <a:pt x="54" y="13"/>
                  </a:lnTo>
                  <a:lnTo>
                    <a:pt x="55" y="15"/>
                  </a:lnTo>
                  <a:lnTo>
                    <a:pt x="56" y="18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55" y="25"/>
                  </a:lnTo>
                  <a:lnTo>
                    <a:pt x="54" y="30"/>
                  </a:lnTo>
                  <a:lnTo>
                    <a:pt x="51" y="35"/>
                  </a:lnTo>
                  <a:lnTo>
                    <a:pt x="51" y="37"/>
                  </a:lnTo>
                  <a:lnTo>
                    <a:pt x="51" y="38"/>
                  </a:lnTo>
                  <a:lnTo>
                    <a:pt x="50" y="39"/>
                  </a:lnTo>
                  <a:lnTo>
                    <a:pt x="50" y="41"/>
                  </a:lnTo>
                  <a:lnTo>
                    <a:pt x="49" y="44"/>
                  </a:lnTo>
                  <a:lnTo>
                    <a:pt x="49" y="46"/>
                  </a:lnTo>
                  <a:lnTo>
                    <a:pt x="49" y="50"/>
                  </a:lnTo>
                  <a:lnTo>
                    <a:pt x="48" y="53"/>
                  </a:lnTo>
                  <a:lnTo>
                    <a:pt x="48" y="57"/>
                  </a:lnTo>
                  <a:lnTo>
                    <a:pt x="48" y="61"/>
                  </a:lnTo>
                  <a:lnTo>
                    <a:pt x="47" y="65"/>
                  </a:lnTo>
                  <a:lnTo>
                    <a:pt x="47" y="70"/>
                  </a:lnTo>
                  <a:lnTo>
                    <a:pt x="47" y="75"/>
                  </a:lnTo>
                  <a:lnTo>
                    <a:pt x="47" y="81"/>
                  </a:lnTo>
                  <a:lnTo>
                    <a:pt x="45" y="87"/>
                  </a:lnTo>
                  <a:lnTo>
                    <a:pt x="45" y="93"/>
                  </a:lnTo>
                  <a:lnTo>
                    <a:pt x="45" y="99"/>
                  </a:lnTo>
                  <a:lnTo>
                    <a:pt x="45" y="106"/>
                  </a:lnTo>
                  <a:lnTo>
                    <a:pt x="45" y="113"/>
                  </a:lnTo>
                  <a:lnTo>
                    <a:pt x="44" y="121"/>
                  </a:lnTo>
                  <a:lnTo>
                    <a:pt x="44" y="129"/>
                  </a:lnTo>
                  <a:lnTo>
                    <a:pt x="44" y="137"/>
                  </a:lnTo>
                  <a:lnTo>
                    <a:pt x="44" y="145"/>
                  </a:lnTo>
                  <a:lnTo>
                    <a:pt x="44" y="155"/>
                  </a:lnTo>
                  <a:lnTo>
                    <a:pt x="44" y="164"/>
                  </a:lnTo>
                  <a:lnTo>
                    <a:pt x="44" y="174"/>
                  </a:lnTo>
                  <a:lnTo>
                    <a:pt x="44" y="183"/>
                  </a:lnTo>
                  <a:lnTo>
                    <a:pt x="44" y="194"/>
                  </a:lnTo>
                  <a:lnTo>
                    <a:pt x="43" y="205"/>
                  </a:lnTo>
                  <a:lnTo>
                    <a:pt x="43" y="216"/>
                  </a:lnTo>
                  <a:lnTo>
                    <a:pt x="43" y="228"/>
                  </a:lnTo>
                  <a:lnTo>
                    <a:pt x="43" y="240"/>
                  </a:lnTo>
                  <a:lnTo>
                    <a:pt x="43" y="24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5"/>
            <p:cNvSpPr>
              <a:spLocks/>
            </p:cNvSpPr>
            <p:nvPr/>
          </p:nvSpPr>
          <p:spPr bwMode="auto">
            <a:xfrm>
              <a:off x="3255963" y="1489075"/>
              <a:ext cx="377825" cy="71438"/>
            </a:xfrm>
            <a:custGeom>
              <a:avLst/>
              <a:gdLst>
                <a:gd name="T0" fmla="*/ 20 w 238"/>
                <a:gd name="T1" fmla="*/ 20 h 45"/>
                <a:gd name="T2" fmla="*/ 57 w 238"/>
                <a:gd name="T3" fmla="*/ 16 h 45"/>
                <a:gd name="T4" fmla="*/ 91 w 238"/>
                <a:gd name="T5" fmla="*/ 11 h 45"/>
                <a:gd name="T6" fmla="*/ 119 w 238"/>
                <a:gd name="T7" fmla="*/ 7 h 45"/>
                <a:gd name="T8" fmla="*/ 145 w 238"/>
                <a:gd name="T9" fmla="*/ 5 h 45"/>
                <a:gd name="T10" fmla="*/ 167 w 238"/>
                <a:gd name="T11" fmla="*/ 3 h 45"/>
                <a:gd name="T12" fmla="*/ 184 w 238"/>
                <a:gd name="T13" fmla="*/ 1 h 45"/>
                <a:gd name="T14" fmla="*/ 197 w 238"/>
                <a:gd name="T15" fmla="*/ 0 h 45"/>
                <a:gd name="T16" fmla="*/ 207 w 238"/>
                <a:gd name="T17" fmla="*/ 0 h 45"/>
                <a:gd name="T18" fmla="*/ 216 w 238"/>
                <a:gd name="T19" fmla="*/ 0 h 45"/>
                <a:gd name="T20" fmla="*/ 222 w 238"/>
                <a:gd name="T21" fmla="*/ 1 h 45"/>
                <a:gd name="T22" fmla="*/ 228 w 238"/>
                <a:gd name="T23" fmla="*/ 1 h 45"/>
                <a:gd name="T24" fmla="*/ 234 w 238"/>
                <a:gd name="T25" fmla="*/ 4 h 45"/>
                <a:gd name="T26" fmla="*/ 238 w 238"/>
                <a:gd name="T27" fmla="*/ 6 h 45"/>
                <a:gd name="T28" fmla="*/ 238 w 238"/>
                <a:gd name="T29" fmla="*/ 11 h 45"/>
                <a:gd name="T30" fmla="*/ 237 w 238"/>
                <a:gd name="T31" fmla="*/ 13 h 45"/>
                <a:gd name="T32" fmla="*/ 234 w 238"/>
                <a:gd name="T33" fmla="*/ 17 h 45"/>
                <a:gd name="T34" fmla="*/ 228 w 238"/>
                <a:gd name="T35" fmla="*/ 19 h 45"/>
                <a:gd name="T36" fmla="*/ 224 w 238"/>
                <a:gd name="T37" fmla="*/ 20 h 45"/>
                <a:gd name="T38" fmla="*/ 221 w 238"/>
                <a:gd name="T39" fmla="*/ 20 h 45"/>
                <a:gd name="T40" fmla="*/ 216 w 238"/>
                <a:gd name="T41" fmla="*/ 22 h 45"/>
                <a:gd name="T42" fmla="*/ 210 w 238"/>
                <a:gd name="T43" fmla="*/ 23 h 45"/>
                <a:gd name="T44" fmla="*/ 201 w 238"/>
                <a:gd name="T45" fmla="*/ 24 h 45"/>
                <a:gd name="T46" fmla="*/ 193 w 238"/>
                <a:gd name="T47" fmla="*/ 25 h 45"/>
                <a:gd name="T48" fmla="*/ 181 w 238"/>
                <a:gd name="T49" fmla="*/ 26 h 45"/>
                <a:gd name="T50" fmla="*/ 169 w 238"/>
                <a:gd name="T51" fmla="*/ 28 h 45"/>
                <a:gd name="T52" fmla="*/ 155 w 238"/>
                <a:gd name="T53" fmla="*/ 29 h 45"/>
                <a:gd name="T54" fmla="*/ 139 w 238"/>
                <a:gd name="T55" fmla="*/ 31 h 45"/>
                <a:gd name="T56" fmla="*/ 123 w 238"/>
                <a:gd name="T57" fmla="*/ 32 h 45"/>
                <a:gd name="T58" fmla="*/ 105 w 238"/>
                <a:gd name="T59" fmla="*/ 35 h 45"/>
                <a:gd name="T60" fmla="*/ 85 w 238"/>
                <a:gd name="T61" fmla="*/ 37 h 45"/>
                <a:gd name="T62" fmla="*/ 63 w 238"/>
                <a:gd name="T63" fmla="*/ 40 h 45"/>
                <a:gd name="T64" fmla="*/ 40 w 238"/>
                <a:gd name="T65" fmla="*/ 42 h 45"/>
                <a:gd name="T66" fmla="*/ 15 w 238"/>
                <a:gd name="T67" fmla="*/ 44 h 45"/>
                <a:gd name="T68" fmla="*/ 0 w 238"/>
                <a:gd name="T69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8" h="45">
                  <a:moveTo>
                    <a:pt x="0" y="23"/>
                  </a:moveTo>
                  <a:lnTo>
                    <a:pt x="20" y="20"/>
                  </a:lnTo>
                  <a:lnTo>
                    <a:pt x="39" y="18"/>
                  </a:lnTo>
                  <a:lnTo>
                    <a:pt x="57" y="16"/>
                  </a:lnTo>
                  <a:lnTo>
                    <a:pt x="74" y="13"/>
                  </a:lnTo>
                  <a:lnTo>
                    <a:pt x="91" y="11"/>
                  </a:lnTo>
                  <a:lnTo>
                    <a:pt x="106" y="9"/>
                  </a:lnTo>
                  <a:lnTo>
                    <a:pt x="119" y="7"/>
                  </a:lnTo>
                  <a:lnTo>
                    <a:pt x="132" y="6"/>
                  </a:lnTo>
                  <a:lnTo>
                    <a:pt x="145" y="5"/>
                  </a:lnTo>
                  <a:lnTo>
                    <a:pt x="156" y="4"/>
                  </a:lnTo>
                  <a:lnTo>
                    <a:pt x="167" y="3"/>
                  </a:lnTo>
                  <a:lnTo>
                    <a:pt x="175" y="1"/>
                  </a:lnTo>
                  <a:lnTo>
                    <a:pt x="184" y="1"/>
                  </a:lnTo>
                  <a:lnTo>
                    <a:pt x="191" y="0"/>
                  </a:lnTo>
                  <a:lnTo>
                    <a:pt x="197" y="0"/>
                  </a:lnTo>
                  <a:lnTo>
                    <a:pt x="203" y="0"/>
                  </a:lnTo>
                  <a:lnTo>
                    <a:pt x="207" y="0"/>
                  </a:lnTo>
                  <a:lnTo>
                    <a:pt x="211" y="0"/>
                  </a:lnTo>
                  <a:lnTo>
                    <a:pt x="216" y="0"/>
                  </a:lnTo>
                  <a:lnTo>
                    <a:pt x="219" y="0"/>
                  </a:lnTo>
                  <a:lnTo>
                    <a:pt x="222" y="1"/>
                  </a:lnTo>
                  <a:lnTo>
                    <a:pt x="225" y="1"/>
                  </a:lnTo>
                  <a:lnTo>
                    <a:pt x="228" y="1"/>
                  </a:lnTo>
                  <a:lnTo>
                    <a:pt x="230" y="3"/>
                  </a:lnTo>
                  <a:lnTo>
                    <a:pt x="234" y="4"/>
                  </a:lnTo>
                  <a:lnTo>
                    <a:pt x="237" y="5"/>
                  </a:lnTo>
                  <a:lnTo>
                    <a:pt x="238" y="6"/>
                  </a:lnTo>
                  <a:lnTo>
                    <a:pt x="238" y="9"/>
                  </a:lnTo>
                  <a:lnTo>
                    <a:pt x="238" y="11"/>
                  </a:lnTo>
                  <a:lnTo>
                    <a:pt x="238" y="12"/>
                  </a:lnTo>
                  <a:lnTo>
                    <a:pt x="237" y="13"/>
                  </a:lnTo>
                  <a:lnTo>
                    <a:pt x="235" y="16"/>
                  </a:lnTo>
                  <a:lnTo>
                    <a:pt x="234" y="17"/>
                  </a:lnTo>
                  <a:lnTo>
                    <a:pt x="231" y="18"/>
                  </a:lnTo>
                  <a:lnTo>
                    <a:pt x="228" y="19"/>
                  </a:lnTo>
                  <a:lnTo>
                    <a:pt x="225" y="19"/>
                  </a:lnTo>
                  <a:lnTo>
                    <a:pt x="224" y="20"/>
                  </a:lnTo>
                  <a:lnTo>
                    <a:pt x="223" y="20"/>
                  </a:lnTo>
                  <a:lnTo>
                    <a:pt x="221" y="20"/>
                  </a:lnTo>
                  <a:lnTo>
                    <a:pt x="218" y="22"/>
                  </a:lnTo>
                  <a:lnTo>
                    <a:pt x="216" y="22"/>
                  </a:lnTo>
                  <a:lnTo>
                    <a:pt x="213" y="22"/>
                  </a:lnTo>
                  <a:lnTo>
                    <a:pt x="210" y="23"/>
                  </a:lnTo>
                  <a:lnTo>
                    <a:pt x="206" y="23"/>
                  </a:lnTo>
                  <a:lnTo>
                    <a:pt x="201" y="24"/>
                  </a:lnTo>
                  <a:lnTo>
                    <a:pt x="198" y="24"/>
                  </a:lnTo>
                  <a:lnTo>
                    <a:pt x="193" y="25"/>
                  </a:lnTo>
                  <a:lnTo>
                    <a:pt x="187" y="25"/>
                  </a:lnTo>
                  <a:lnTo>
                    <a:pt x="181" y="26"/>
                  </a:lnTo>
                  <a:lnTo>
                    <a:pt x="175" y="26"/>
                  </a:lnTo>
                  <a:lnTo>
                    <a:pt x="169" y="28"/>
                  </a:lnTo>
                  <a:lnTo>
                    <a:pt x="162" y="28"/>
                  </a:lnTo>
                  <a:lnTo>
                    <a:pt x="155" y="29"/>
                  </a:lnTo>
                  <a:lnTo>
                    <a:pt x="148" y="30"/>
                  </a:lnTo>
                  <a:lnTo>
                    <a:pt x="139" y="31"/>
                  </a:lnTo>
                  <a:lnTo>
                    <a:pt x="131" y="31"/>
                  </a:lnTo>
                  <a:lnTo>
                    <a:pt x="123" y="32"/>
                  </a:lnTo>
                  <a:lnTo>
                    <a:pt x="113" y="34"/>
                  </a:lnTo>
                  <a:lnTo>
                    <a:pt x="105" y="35"/>
                  </a:lnTo>
                  <a:lnTo>
                    <a:pt x="94" y="36"/>
                  </a:lnTo>
                  <a:lnTo>
                    <a:pt x="85" y="37"/>
                  </a:lnTo>
                  <a:lnTo>
                    <a:pt x="74" y="38"/>
                  </a:lnTo>
                  <a:lnTo>
                    <a:pt x="63" y="40"/>
                  </a:lnTo>
                  <a:lnTo>
                    <a:pt x="51" y="41"/>
                  </a:lnTo>
                  <a:lnTo>
                    <a:pt x="40" y="42"/>
                  </a:lnTo>
                  <a:lnTo>
                    <a:pt x="28" y="43"/>
                  </a:lnTo>
                  <a:lnTo>
                    <a:pt x="15" y="44"/>
                  </a:lnTo>
                  <a:lnTo>
                    <a:pt x="2" y="45"/>
                  </a:lnTo>
                  <a:lnTo>
                    <a:pt x="0" y="23"/>
                  </a:lnTo>
                  <a:lnTo>
                    <a:pt x="0" y="2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6"/>
            <p:cNvSpPr>
              <a:spLocks/>
            </p:cNvSpPr>
            <p:nvPr/>
          </p:nvSpPr>
          <p:spPr bwMode="auto">
            <a:xfrm>
              <a:off x="3136900" y="1624013"/>
              <a:ext cx="476250" cy="147638"/>
            </a:xfrm>
            <a:custGeom>
              <a:avLst/>
              <a:gdLst>
                <a:gd name="T0" fmla="*/ 294 w 300"/>
                <a:gd name="T1" fmla="*/ 14 h 93"/>
                <a:gd name="T2" fmla="*/ 281 w 300"/>
                <a:gd name="T3" fmla="*/ 17 h 93"/>
                <a:gd name="T4" fmla="*/ 266 w 300"/>
                <a:gd name="T5" fmla="*/ 20 h 93"/>
                <a:gd name="T6" fmla="*/ 249 w 300"/>
                <a:gd name="T7" fmla="*/ 24 h 93"/>
                <a:gd name="T8" fmla="*/ 231 w 300"/>
                <a:gd name="T9" fmla="*/ 29 h 93"/>
                <a:gd name="T10" fmla="*/ 211 w 300"/>
                <a:gd name="T11" fmla="*/ 34 h 93"/>
                <a:gd name="T12" fmla="*/ 189 w 300"/>
                <a:gd name="T13" fmla="*/ 42 h 93"/>
                <a:gd name="T14" fmla="*/ 166 w 300"/>
                <a:gd name="T15" fmla="*/ 50 h 93"/>
                <a:gd name="T16" fmla="*/ 142 w 300"/>
                <a:gd name="T17" fmla="*/ 58 h 93"/>
                <a:gd name="T18" fmla="*/ 119 w 300"/>
                <a:gd name="T19" fmla="*/ 67 h 93"/>
                <a:gd name="T20" fmla="*/ 100 w 300"/>
                <a:gd name="T21" fmla="*/ 74 h 93"/>
                <a:gd name="T22" fmla="*/ 83 w 300"/>
                <a:gd name="T23" fmla="*/ 80 h 93"/>
                <a:gd name="T24" fmla="*/ 69 w 300"/>
                <a:gd name="T25" fmla="*/ 85 h 93"/>
                <a:gd name="T26" fmla="*/ 57 w 300"/>
                <a:gd name="T27" fmla="*/ 88 h 93"/>
                <a:gd name="T28" fmla="*/ 49 w 300"/>
                <a:gd name="T29" fmla="*/ 91 h 93"/>
                <a:gd name="T30" fmla="*/ 43 w 300"/>
                <a:gd name="T31" fmla="*/ 93 h 93"/>
                <a:gd name="T32" fmla="*/ 38 w 300"/>
                <a:gd name="T33" fmla="*/ 93 h 93"/>
                <a:gd name="T34" fmla="*/ 32 w 300"/>
                <a:gd name="T35" fmla="*/ 91 h 93"/>
                <a:gd name="T36" fmla="*/ 26 w 300"/>
                <a:gd name="T37" fmla="*/ 87 h 93"/>
                <a:gd name="T38" fmla="*/ 19 w 300"/>
                <a:gd name="T39" fmla="*/ 81 h 93"/>
                <a:gd name="T40" fmla="*/ 12 w 300"/>
                <a:gd name="T41" fmla="*/ 73 h 93"/>
                <a:gd name="T42" fmla="*/ 6 w 300"/>
                <a:gd name="T43" fmla="*/ 64 h 93"/>
                <a:gd name="T44" fmla="*/ 2 w 300"/>
                <a:gd name="T45" fmla="*/ 58 h 93"/>
                <a:gd name="T46" fmla="*/ 0 w 300"/>
                <a:gd name="T47" fmla="*/ 51 h 93"/>
                <a:gd name="T48" fmla="*/ 0 w 300"/>
                <a:gd name="T49" fmla="*/ 45 h 93"/>
                <a:gd name="T50" fmla="*/ 2 w 300"/>
                <a:gd name="T51" fmla="*/ 42 h 93"/>
                <a:gd name="T52" fmla="*/ 6 w 300"/>
                <a:gd name="T53" fmla="*/ 40 h 93"/>
                <a:gd name="T54" fmla="*/ 12 w 300"/>
                <a:gd name="T55" fmla="*/ 42 h 93"/>
                <a:gd name="T56" fmla="*/ 24 w 300"/>
                <a:gd name="T57" fmla="*/ 44 h 93"/>
                <a:gd name="T58" fmla="*/ 34 w 300"/>
                <a:gd name="T59" fmla="*/ 46 h 93"/>
                <a:gd name="T60" fmla="*/ 39 w 300"/>
                <a:gd name="T61" fmla="*/ 46 h 93"/>
                <a:gd name="T62" fmla="*/ 43 w 300"/>
                <a:gd name="T63" fmla="*/ 45 h 93"/>
                <a:gd name="T64" fmla="*/ 46 w 300"/>
                <a:gd name="T65" fmla="*/ 45 h 93"/>
                <a:gd name="T66" fmla="*/ 53 w 300"/>
                <a:gd name="T67" fmla="*/ 44 h 93"/>
                <a:gd name="T68" fmla="*/ 64 w 300"/>
                <a:gd name="T69" fmla="*/ 42 h 93"/>
                <a:gd name="T70" fmla="*/ 77 w 300"/>
                <a:gd name="T71" fmla="*/ 39 h 93"/>
                <a:gd name="T72" fmla="*/ 94 w 300"/>
                <a:gd name="T73" fmla="*/ 37 h 93"/>
                <a:gd name="T74" fmla="*/ 113 w 300"/>
                <a:gd name="T75" fmla="*/ 32 h 93"/>
                <a:gd name="T76" fmla="*/ 136 w 300"/>
                <a:gd name="T77" fmla="*/ 29 h 93"/>
                <a:gd name="T78" fmla="*/ 160 w 300"/>
                <a:gd name="T79" fmla="*/ 23 h 93"/>
                <a:gd name="T80" fmla="*/ 182 w 300"/>
                <a:gd name="T81" fmla="*/ 18 h 93"/>
                <a:gd name="T82" fmla="*/ 204 w 300"/>
                <a:gd name="T83" fmla="*/ 14 h 93"/>
                <a:gd name="T84" fmla="*/ 223 w 300"/>
                <a:gd name="T85" fmla="*/ 9 h 93"/>
                <a:gd name="T86" fmla="*/ 241 w 300"/>
                <a:gd name="T87" fmla="*/ 7 h 93"/>
                <a:gd name="T88" fmla="*/ 257 w 300"/>
                <a:gd name="T89" fmla="*/ 5 h 93"/>
                <a:gd name="T90" fmla="*/ 273 w 300"/>
                <a:gd name="T91" fmla="*/ 2 h 93"/>
                <a:gd name="T92" fmla="*/ 286 w 300"/>
                <a:gd name="T93" fmla="*/ 1 h 93"/>
                <a:gd name="T94" fmla="*/ 300 w 300"/>
                <a:gd name="T95" fmla="*/ 1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0" h="93">
                  <a:moveTo>
                    <a:pt x="300" y="14"/>
                  </a:moveTo>
                  <a:lnTo>
                    <a:pt x="294" y="14"/>
                  </a:lnTo>
                  <a:lnTo>
                    <a:pt x="287" y="15"/>
                  </a:lnTo>
                  <a:lnTo>
                    <a:pt x="281" y="17"/>
                  </a:lnTo>
                  <a:lnTo>
                    <a:pt x="274" y="18"/>
                  </a:lnTo>
                  <a:lnTo>
                    <a:pt x="266" y="20"/>
                  </a:lnTo>
                  <a:lnTo>
                    <a:pt x="257" y="21"/>
                  </a:lnTo>
                  <a:lnTo>
                    <a:pt x="249" y="24"/>
                  </a:lnTo>
                  <a:lnTo>
                    <a:pt x="241" y="26"/>
                  </a:lnTo>
                  <a:lnTo>
                    <a:pt x="231" y="29"/>
                  </a:lnTo>
                  <a:lnTo>
                    <a:pt x="222" y="32"/>
                  </a:lnTo>
                  <a:lnTo>
                    <a:pt x="211" y="34"/>
                  </a:lnTo>
                  <a:lnTo>
                    <a:pt x="200" y="38"/>
                  </a:lnTo>
                  <a:lnTo>
                    <a:pt x="189" y="42"/>
                  </a:lnTo>
                  <a:lnTo>
                    <a:pt x="179" y="45"/>
                  </a:lnTo>
                  <a:lnTo>
                    <a:pt x="166" y="50"/>
                  </a:lnTo>
                  <a:lnTo>
                    <a:pt x="154" y="54"/>
                  </a:lnTo>
                  <a:lnTo>
                    <a:pt x="142" y="58"/>
                  </a:lnTo>
                  <a:lnTo>
                    <a:pt x="130" y="63"/>
                  </a:lnTo>
                  <a:lnTo>
                    <a:pt x="119" y="67"/>
                  </a:lnTo>
                  <a:lnTo>
                    <a:pt x="109" y="70"/>
                  </a:lnTo>
                  <a:lnTo>
                    <a:pt x="100" y="74"/>
                  </a:lnTo>
                  <a:lnTo>
                    <a:pt x="90" y="77"/>
                  </a:lnTo>
                  <a:lnTo>
                    <a:pt x="83" y="80"/>
                  </a:lnTo>
                  <a:lnTo>
                    <a:pt x="75" y="82"/>
                  </a:lnTo>
                  <a:lnTo>
                    <a:pt x="69" y="85"/>
                  </a:lnTo>
                  <a:lnTo>
                    <a:pt x="63" y="87"/>
                  </a:lnTo>
                  <a:lnTo>
                    <a:pt x="57" y="88"/>
                  </a:lnTo>
                  <a:lnTo>
                    <a:pt x="53" y="8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3" y="93"/>
                  </a:lnTo>
                  <a:lnTo>
                    <a:pt x="41" y="93"/>
                  </a:lnTo>
                  <a:lnTo>
                    <a:pt x="38" y="93"/>
                  </a:lnTo>
                  <a:lnTo>
                    <a:pt x="35" y="93"/>
                  </a:lnTo>
                  <a:lnTo>
                    <a:pt x="32" y="91"/>
                  </a:lnTo>
                  <a:lnTo>
                    <a:pt x="28" y="89"/>
                  </a:lnTo>
                  <a:lnTo>
                    <a:pt x="26" y="87"/>
                  </a:lnTo>
                  <a:lnTo>
                    <a:pt x="22" y="83"/>
                  </a:lnTo>
                  <a:lnTo>
                    <a:pt x="19" y="81"/>
                  </a:lnTo>
                  <a:lnTo>
                    <a:pt x="16" y="76"/>
                  </a:lnTo>
                  <a:lnTo>
                    <a:pt x="12" y="73"/>
                  </a:lnTo>
                  <a:lnTo>
                    <a:pt x="9" y="68"/>
                  </a:lnTo>
                  <a:lnTo>
                    <a:pt x="6" y="64"/>
                  </a:lnTo>
                  <a:lnTo>
                    <a:pt x="3" y="61"/>
                  </a:lnTo>
                  <a:lnTo>
                    <a:pt x="2" y="58"/>
                  </a:lnTo>
                  <a:lnTo>
                    <a:pt x="0" y="55"/>
                  </a:lnTo>
                  <a:lnTo>
                    <a:pt x="0" y="51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0" y="43"/>
                  </a:lnTo>
                  <a:lnTo>
                    <a:pt x="2" y="42"/>
                  </a:lnTo>
                  <a:lnTo>
                    <a:pt x="3" y="40"/>
                  </a:lnTo>
                  <a:lnTo>
                    <a:pt x="6" y="40"/>
                  </a:lnTo>
                  <a:lnTo>
                    <a:pt x="8" y="40"/>
                  </a:lnTo>
                  <a:lnTo>
                    <a:pt x="12" y="42"/>
                  </a:lnTo>
                  <a:lnTo>
                    <a:pt x="16" y="43"/>
                  </a:lnTo>
                  <a:lnTo>
                    <a:pt x="24" y="44"/>
                  </a:lnTo>
                  <a:lnTo>
                    <a:pt x="31" y="46"/>
                  </a:lnTo>
                  <a:lnTo>
                    <a:pt x="34" y="46"/>
                  </a:lnTo>
                  <a:lnTo>
                    <a:pt x="37" y="46"/>
                  </a:lnTo>
                  <a:lnTo>
                    <a:pt x="39" y="46"/>
                  </a:lnTo>
                  <a:lnTo>
                    <a:pt x="41" y="45"/>
                  </a:lnTo>
                  <a:lnTo>
                    <a:pt x="43" y="45"/>
                  </a:lnTo>
                  <a:lnTo>
                    <a:pt x="44" y="45"/>
                  </a:lnTo>
                  <a:lnTo>
                    <a:pt x="46" y="45"/>
                  </a:lnTo>
                  <a:lnTo>
                    <a:pt x="50" y="44"/>
                  </a:lnTo>
                  <a:lnTo>
                    <a:pt x="53" y="44"/>
                  </a:lnTo>
                  <a:lnTo>
                    <a:pt x="58" y="43"/>
                  </a:lnTo>
                  <a:lnTo>
                    <a:pt x="64" y="42"/>
                  </a:lnTo>
                  <a:lnTo>
                    <a:pt x="70" y="40"/>
                  </a:lnTo>
                  <a:lnTo>
                    <a:pt x="77" y="39"/>
                  </a:lnTo>
                  <a:lnTo>
                    <a:pt x="86" y="38"/>
                  </a:lnTo>
                  <a:lnTo>
                    <a:pt x="94" y="37"/>
                  </a:lnTo>
                  <a:lnTo>
                    <a:pt x="103" y="34"/>
                  </a:lnTo>
                  <a:lnTo>
                    <a:pt x="113" y="32"/>
                  </a:lnTo>
                  <a:lnTo>
                    <a:pt x="124" y="31"/>
                  </a:lnTo>
                  <a:lnTo>
                    <a:pt x="136" y="29"/>
                  </a:lnTo>
                  <a:lnTo>
                    <a:pt x="148" y="25"/>
                  </a:lnTo>
                  <a:lnTo>
                    <a:pt x="160" y="23"/>
                  </a:lnTo>
                  <a:lnTo>
                    <a:pt x="171" y="20"/>
                  </a:lnTo>
                  <a:lnTo>
                    <a:pt x="182" y="18"/>
                  </a:lnTo>
                  <a:lnTo>
                    <a:pt x="193" y="15"/>
                  </a:lnTo>
                  <a:lnTo>
                    <a:pt x="204" y="14"/>
                  </a:lnTo>
                  <a:lnTo>
                    <a:pt x="213" y="12"/>
                  </a:lnTo>
                  <a:lnTo>
                    <a:pt x="223" y="9"/>
                  </a:lnTo>
                  <a:lnTo>
                    <a:pt x="232" y="8"/>
                  </a:lnTo>
                  <a:lnTo>
                    <a:pt x="241" y="7"/>
                  </a:lnTo>
                  <a:lnTo>
                    <a:pt x="249" y="6"/>
                  </a:lnTo>
                  <a:lnTo>
                    <a:pt x="257" y="5"/>
                  </a:lnTo>
                  <a:lnTo>
                    <a:pt x="265" y="3"/>
                  </a:lnTo>
                  <a:lnTo>
                    <a:pt x="273" y="2"/>
                  </a:lnTo>
                  <a:lnTo>
                    <a:pt x="279" y="1"/>
                  </a:lnTo>
                  <a:lnTo>
                    <a:pt x="286" y="1"/>
                  </a:lnTo>
                  <a:lnTo>
                    <a:pt x="292" y="0"/>
                  </a:lnTo>
                  <a:lnTo>
                    <a:pt x="300" y="14"/>
                  </a:lnTo>
                  <a:lnTo>
                    <a:pt x="300" y="1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7"/>
            <p:cNvSpPr>
              <a:spLocks/>
            </p:cNvSpPr>
            <p:nvPr/>
          </p:nvSpPr>
          <p:spPr bwMode="auto">
            <a:xfrm>
              <a:off x="3540125" y="1560513"/>
              <a:ext cx="152400" cy="234950"/>
            </a:xfrm>
            <a:custGeom>
              <a:avLst/>
              <a:gdLst>
                <a:gd name="T0" fmla="*/ 77 w 96"/>
                <a:gd name="T1" fmla="*/ 61 h 148"/>
                <a:gd name="T2" fmla="*/ 87 w 96"/>
                <a:gd name="T3" fmla="*/ 74 h 148"/>
                <a:gd name="T4" fmla="*/ 93 w 96"/>
                <a:gd name="T5" fmla="*/ 86 h 148"/>
                <a:gd name="T6" fmla="*/ 96 w 96"/>
                <a:gd name="T7" fmla="*/ 97 h 148"/>
                <a:gd name="T8" fmla="*/ 96 w 96"/>
                <a:gd name="T9" fmla="*/ 113 h 148"/>
                <a:gd name="T10" fmla="*/ 93 w 96"/>
                <a:gd name="T11" fmla="*/ 129 h 148"/>
                <a:gd name="T12" fmla="*/ 89 w 96"/>
                <a:gd name="T13" fmla="*/ 139 h 148"/>
                <a:gd name="T14" fmla="*/ 85 w 96"/>
                <a:gd name="T15" fmla="*/ 145 h 148"/>
                <a:gd name="T16" fmla="*/ 81 w 96"/>
                <a:gd name="T17" fmla="*/ 147 h 148"/>
                <a:gd name="T18" fmla="*/ 79 w 96"/>
                <a:gd name="T19" fmla="*/ 148 h 148"/>
                <a:gd name="T20" fmla="*/ 76 w 96"/>
                <a:gd name="T21" fmla="*/ 147 h 148"/>
                <a:gd name="T22" fmla="*/ 73 w 96"/>
                <a:gd name="T23" fmla="*/ 144 h 148"/>
                <a:gd name="T24" fmla="*/ 69 w 96"/>
                <a:gd name="T25" fmla="*/ 139 h 148"/>
                <a:gd name="T26" fmla="*/ 64 w 96"/>
                <a:gd name="T27" fmla="*/ 132 h 148"/>
                <a:gd name="T28" fmla="*/ 58 w 96"/>
                <a:gd name="T29" fmla="*/ 122 h 148"/>
                <a:gd name="T30" fmla="*/ 52 w 96"/>
                <a:gd name="T31" fmla="*/ 111 h 148"/>
                <a:gd name="T32" fmla="*/ 45 w 96"/>
                <a:gd name="T33" fmla="*/ 97 h 148"/>
                <a:gd name="T34" fmla="*/ 37 w 96"/>
                <a:gd name="T35" fmla="*/ 80 h 148"/>
                <a:gd name="T36" fmla="*/ 27 w 96"/>
                <a:gd name="T37" fmla="*/ 63 h 148"/>
                <a:gd name="T38" fmla="*/ 19 w 96"/>
                <a:gd name="T39" fmla="*/ 47 h 148"/>
                <a:gd name="T40" fmla="*/ 13 w 96"/>
                <a:gd name="T41" fmla="*/ 33 h 148"/>
                <a:gd name="T42" fmla="*/ 7 w 96"/>
                <a:gd name="T43" fmla="*/ 22 h 148"/>
                <a:gd name="T44" fmla="*/ 3 w 96"/>
                <a:gd name="T45" fmla="*/ 14 h 148"/>
                <a:gd name="T46" fmla="*/ 1 w 96"/>
                <a:gd name="T47" fmla="*/ 6 h 148"/>
                <a:gd name="T48" fmla="*/ 0 w 96"/>
                <a:gd name="T49" fmla="*/ 3 h 148"/>
                <a:gd name="T50" fmla="*/ 0 w 96"/>
                <a:gd name="T51" fmla="*/ 0 h 148"/>
                <a:gd name="T52" fmla="*/ 2 w 96"/>
                <a:gd name="T53" fmla="*/ 0 h 148"/>
                <a:gd name="T54" fmla="*/ 7 w 96"/>
                <a:gd name="T55" fmla="*/ 2 h 148"/>
                <a:gd name="T56" fmla="*/ 13 w 96"/>
                <a:gd name="T57" fmla="*/ 4 h 148"/>
                <a:gd name="T58" fmla="*/ 21 w 96"/>
                <a:gd name="T59" fmla="*/ 9 h 148"/>
                <a:gd name="T60" fmla="*/ 32 w 96"/>
                <a:gd name="T61" fmla="*/ 15 h 148"/>
                <a:gd name="T62" fmla="*/ 43 w 96"/>
                <a:gd name="T63" fmla="*/ 23 h 148"/>
                <a:gd name="T64" fmla="*/ 53 w 96"/>
                <a:gd name="T65" fmla="*/ 34 h 148"/>
                <a:gd name="T66" fmla="*/ 65 w 96"/>
                <a:gd name="T67" fmla="*/ 47 h 148"/>
                <a:gd name="T68" fmla="*/ 71 w 96"/>
                <a:gd name="T69" fmla="*/ 5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6" h="148">
                  <a:moveTo>
                    <a:pt x="71" y="54"/>
                  </a:moveTo>
                  <a:lnTo>
                    <a:pt x="77" y="61"/>
                  </a:lnTo>
                  <a:lnTo>
                    <a:pt x="82" y="69"/>
                  </a:lnTo>
                  <a:lnTo>
                    <a:pt x="87" y="74"/>
                  </a:lnTo>
                  <a:lnTo>
                    <a:pt x="90" y="80"/>
                  </a:lnTo>
                  <a:lnTo>
                    <a:pt x="93" y="86"/>
                  </a:lnTo>
                  <a:lnTo>
                    <a:pt x="95" y="91"/>
                  </a:lnTo>
                  <a:lnTo>
                    <a:pt x="96" y="97"/>
                  </a:lnTo>
                  <a:lnTo>
                    <a:pt x="96" y="102"/>
                  </a:lnTo>
                  <a:lnTo>
                    <a:pt x="96" y="113"/>
                  </a:lnTo>
                  <a:lnTo>
                    <a:pt x="95" y="121"/>
                  </a:lnTo>
                  <a:lnTo>
                    <a:pt x="93" y="129"/>
                  </a:lnTo>
                  <a:lnTo>
                    <a:pt x="90" y="137"/>
                  </a:lnTo>
                  <a:lnTo>
                    <a:pt x="89" y="139"/>
                  </a:lnTo>
                  <a:lnTo>
                    <a:pt x="87" y="142"/>
                  </a:lnTo>
                  <a:lnTo>
                    <a:pt x="85" y="145"/>
                  </a:lnTo>
                  <a:lnTo>
                    <a:pt x="83" y="146"/>
                  </a:lnTo>
                  <a:lnTo>
                    <a:pt x="81" y="147"/>
                  </a:lnTo>
                  <a:lnTo>
                    <a:pt x="80" y="148"/>
                  </a:lnTo>
                  <a:lnTo>
                    <a:pt x="79" y="148"/>
                  </a:lnTo>
                  <a:lnTo>
                    <a:pt x="77" y="147"/>
                  </a:lnTo>
                  <a:lnTo>
                    <a:pt x="76" y="147"/>
                  </a:lnTo>
                  <a:lnTo>
                    <a:pt x="74" y="146"/>
                  </a:lnTo>
                  <a:lnTo>
                    <a:pt x="73" y="144"/>
                  </a:lnTo>
                  <a:lnTo>
                    <a:pt x="71" y="141"/>
                  </a:lnTo>
                  <a:lnTo>
                    <a:pt x="69" y="139"/>
                  </a:lnTo>
                  <a:lnTo>
                    <a:pt x="67" y="135"/>
                  </a:lnTo>
                  <a:lnTo>
                    <a:pt x="64" y="132"/>
                  </a:lnTo>
                  <a:lnTo>
                    <a:pt x="62" y="127"/>
                  </a:lnTo>
                  <a:lnTo>
                    <a:pt x="58" y="122"/>
                  </a:lnTo>
                  <a:lnTo>
                    <a:pt x="56" y="117"/>
                  </a:lnTo>
                  <a:lnTo>
                    <a:pt x="52" y="111"/>
                  </a:lnTo>
                  <a:lnTo>
                    <a:pt x="49" y="104"/>
                  </a:lnTo>
                  <a:lnTo>
                    <a:pt x="45" y="97"/>
                  </a:lnTo>
                  <a:lnTo>
                    <a:pt x="40" y="89"/>
                  </a:lnTo>
                  <a:lnTo>
                    <a:pt x="37" y="80"/>
                  </a:lnTo>
                  <a:lnTo>
                    <a:pt x="32" y="71"/>
                  </a:lnTo>
                  <a:lnTo>
                    <a:pt x="27" y="63"/>
                  </a:lnTo>
                  <a:lnTo>
                    <a:pt x="24" y="54"/>
                  </a:lnTo>
                  <a:lnTo>
                    <a:pt x="19" y="47"/>
                  </a:lnTo>
                  <a:lnTo>
                    <a:pt x="15" y="40"/>
                  </a:lnTo>
                  <a:lnTo>
                    <a:pt x="13" y="33"/>
                  </a:lnTo>
                  <a:lnTo>
                    <a:pt x="9" y="28"/>
                  </a:lnTo>
                  <a:lnTo>
                    <a:pt x="7" y="22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2" y="10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2"/>
                  </a:lnTo>
                  <a:lnTo>
                    <a:pt x="9" y="3"/>
                  </a:lnTo>
                  <a:lnTo>
                    <a:pt x="13" y="4"/>
                  </a:lnTo>
                  <a:lnTo>
                    <a:pt x="17" y="6"/>
                  </a:lnTo>
                  <a:lnTo>
                    <a:pt x="21" y="9"/>
                  </a:lnTo>
                  <a:lnTo>
                    <a:pt x="26" y="11"/>
                  </a:lnTo>
                  <a:lnTo>
                    <a:pt x="32" y="15"/>
                  </a:lnTo>
                  <a:lnTo>
                    <a:pt x="37" y="20"/>
                  </a:lnTo>
                  <a:lnTo>
                    <a:pt x="43" y="23"/>
                  </a:lnTo>
                  <a:lnTo>
                    <a:pt x="48" y="29"/>
                  </a:lnTo>
                  <a:lnTo>
                    <a:pt x="53" y="34"/>
                  </a:lnTo>
                  <a:lnTo>
                    <a:pt x="59" y="40"/>
                  </a:lnTo>
                  <a:lnTo>
                    <a:pt x="65" y="47"/>
                  </a:lnTo>
                  <a:lnTo>
                    <a:pt x="71" y="54"/>
                  </a:lnTo>
                  <a:lnTo>
                    <a:pt x="71" y="5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8"/>
            <p:cNvSpPr>
              <a:spLocks/>
            </p:cNvSpPr>
            <p:nvPr/>
          </p:nvSpPr>
          <p:spPr bwMode="auto">
            <a:xfrm>
              <a:off x="3117850" y="854075"/>
              <a:ext cx="509588" cy="495300"/>
            </a:xfrm>
            <a:custGeom>
              <a:avLst/>
              <a:gdLst>
                <a:gd name="T0" fmla="*/ 175 w 321"/>
                <a:gd name="T1" fmla="*/ 236 h 312"/>
                <a:gd name="T2" fmla="*/ 138 w 321"/>
                <a:gd name="T3" fmla="*/ 262 h 312"/>
                <a:gd name="T4" fmla="*/ 99 w 321"/>
                <a:gd name="T5" fmla="*/ 281 h 312"/>
                <a:gd name="T6" fmla="*/ 62 w 321"/>
                <a:gd name="T7" fmla="*/ 295 h 312"/>
                <a:gd name="T8" fmla="*/ 36 w 321"/>
                <a:gd name="T9" fmla="*/ 306 h 312"/>
                <a:gd name="T10" fmla="*/ 18 w 321"/>
                <a:gd name="T11" fmla="*/ 311 h 312"/>
                <a:gd name="T12" fmla="*/ 7 w 321"/>
                <a:gd name="T13" fmla="*/ 312 h 312"/>
                <a:gd name="T14" fmla="*/ 1 w 321"/>
                <a:gd name="T15" fmla="*/ 311 h 312"/>
                <a:gd name="T16" fmla="*/ 0 w 321"/>
                <a:gd name="T17" fmla="*/ 308 h 312"/>
                <a:gd name="T18" fmla="*/ 5 w 321"/>
                <a:gd name="T19" fmla="*/ 304 h 312"/>
                <a:gd name="T20" fmla="*/ 14 w 321"/>
                <a:gd name="T21" fmla="*/ 298 h 312"/>
                <a:gd name="T22" fmla="*/ 30 w 321"/>
                <a:gd name="T23" fmla="*/ 288 h 312"/>
                <a:gd name="T24" fmla="*/ 49 w 321"/>
                <a:gd name="T25" fmla="*/ 277 h 312"/>
                <a:gd name="T26" fmla="*/ 81 w 321"/>
                <a:gd name="T27" fmla="*/ 261 h 312"/>
                <a:gd name="T28" fmla="*/ 124 w 321"/>
                <a:gd name="T29" fmla="*/ 236 h 312"/>
                <a:gd name="T30" fmla="*/ 158 w 321"/>
                <a:gd name="T31" fmla="*/ 208 h 312"/>
                <a:gd name="T32" fmla="*/ 185 w 321"/>
                <a:gd name="T33" fmla="*/ 178 h 312"/>
                <a:gd name="T34" fmla="*/ 209 w 321"/>
                <a:gd name="T35" fmla="*/ 145 h 312"/>
                <a:gd name="T36" fmla="*/ 230 w 321"/>
                <a:gd name="T37" fmla="*/ 105 h 312"/>
                <a:gd name="T38" fmla="*/ 238 w 321"/>
                <a:gd name="T39" fmla="*/ 86 h 312"/>
                <a:gd name="T40" fmla="*/ 244 w 321"/>
                <a:gd name="T41" fmla="*/ 71 h 312"/>
                <a:gd name="T42" fmla="*/ 248 w 321"/>
                <a:gd name="T43" fmla="*/ 59 h 312"/>
                <a:gd name="T44" fmla="*/ 249 w 321"/>
                <a:gd name="T45" fmla="*/ 49 h 312"/>
                <a:gd name="T46" fmla="*/ 248 w 321"/>
                <a:gd name="T47" fmla="*/ 45 h 312"/>
                <a:gd name="T48" fmla="*/ 238 w 321"/>
                <a:gd name="T49" fmla="*/ 41 h 312"/>
                <a:gd name="T50" fmla="*/ 222 w 321"/>
                <a:gd name="T51" fmla="*/ 42 h 312"/>
                <a:gd name="T52" fmla="*/ 209 w 321"/>
                <a:gd name="T53" fmla="*/ 43 h 312"/>
                <a:gd name="T54" fmla="*/ 192 w 321"/>
                <a:gd name="T55" fmla="*/ 47 h 312"/>
                <a:gd name="T56" fmla="*/ 173 w 321"/>
                <a:gd name="T57" fmla="*/ 52 h 312"/>
                <a:gd name="T58" fmla="*/ 156 w 321"/>
                <a:gd name="T59" fmla="*/ 55 h 312"/>
                <a:gd name="T60" fmla="*/ 143 w 321"/>
                <a:gd name="T61" fmla="*/ 59 h 312"/>
                <a:gd name="T62" fmla="*/ 132 w 321"/>
                <a:gd name="T63" fmla="*/ 61 h 312"/>
                <a:gd name="T64" fmla="*/ 120 w 321"/>
                <a:gd name="T65" fmla="*/ 63 h 312"/>
                <a:gd name="T66" fmla="*/ 99 w 321"/>
                <a:gd name="T67" fmla="*/ 58 h 312"/>
                <a:gd name="T68" fmla="*/ 87 w 321"/>
                <a:gd name="T69" fmla="*/ 51 h 312"/>
                <a:gd name="T70" fmla="*/ 84 w 321"/>
                <a:gd name="T71" fmla="*/ 46 h 312"/>
                <a:gd name="T72" fmla="*/ 87 w 321"/>
                <a:gd name="T73" fmla="*/ 43 h 312"/>
                <a:gd name="T74" fmla="*/ 98 w 321"/>
                <a:gd name="T75" fmla="*/ 42 h 312"/>
                <a:gd name="T76" fmla="*/ 119 w 321"/>
                <a:gd name="T77" fmla="*/ 40 h 312"/>
                <a:gd name="T78" fmla="*/ 156 w 321"/>
                <a:gd name="T79" fmla="*/ 35 h 312"/>
                <a:gd name="T80" fmla="*/ 213 w 321"/>
                <a:gd name="T81" fmla="*/ 23 h 312"/>
                <a:gd name="T82" fmla="*/ 235 w 321"/>
                <a:gd name="T83" fmla="*/ 17 h 312"/>
                <a:gd name="T84" fmla="*/ 249 w 321"/>
                <a:gd name="T85" fmla="*/ 10 h 312"/>
                <a:gd name="T86" fmla="*/ 255 w 321"/>
                <a:gd name="T87" fmla="*/ 4 h 312"/>
                <a:gd name="T88" fmla="*/ 267 w 321"/>
                <a:gd name="T89" fmla="*/ 0 h 312"/>
                <a:gd name="T90" fmla="*/ 273 w 321"/>
                <a:gd name="T91" fmla="*/ 3 h 312"/>
                <a:gd name="T92" fmla="*/ 286 w 321"/>
                <a:gd name="T93" fmla="*/ 10 h 312"/>
                <a:gd name="T94" fmla="*/ 303 w 321"/>
                <a:gd name="T95" fmla="*/ 23 h 312"/>
                <a:gd name="T96" fmla="*/ 315 w 321"/>
                <a:gd name="T97" fmla="*/ 35 h 312"/>
                <a:gd name="T98" fmla="*/ 319 w 321"/>
                <a:gd name="T99" fmla="*/ 43 h 312"/>
                <a:gd name="T100" fmla="*/ 319 w 321"/>
                <a:gd name="T101" fmla="*/ 49 h 312"/>
                <a:gd name="T102" fmla="*/ 316 w 321"/>
                <a:gd name="T103" fmla="*/ 54 h 312"/>
                <a:gd name="T104" fmla="*/ 309 w 321"/>
                <a:gd name="T105" fmla="*/ 58 h 312"/>
                <a:gd name="T106" fmla="*/ 304 w 321"/>
                <a:gd name="T107" fmla="*/ 60 h 312"/>
                <a:gd name="T108" fmla="*/ 298 w 321"/>
                <a:gd name="T109" fmla="*/ 67 h 312"/>
                <a:gd name="T110" fmla="*/ 291 w 321"/>
                <a:gd name="T111" fmla="*/ 78 h 312"/>
                <a:gd name="T112" fmla="*/ 283 w 321"/>
                <a:gd name="T113" fmla="*/ 92 h 312"/>
                <a:gd name="T114" fmla="*/ 273 w 321"/>
                <a:gd name="T115" fmla="*/ 110 h 312"/>
                <a:gd name="T116" fmla="*/ 254 w 321"/>
                <a:gd name="T117" fmla="*/ 144 h 312"/>
                <a:gd name="T118" fmla="*/ 228 w 321"/>
                <a:gd name="T119" fmla="*/ 181 h 312"/>
                <a:gd name="T120" fmla="*/ 197 w 321"/>
                <a:gd name="T121" fmla="*/ 21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1" h="312">
                  <a:moveTo>
                    <a:pt x="197" y="215"/>
                  </a:moveTo>
                  <a:lnTo>
                    <a:pt x="186" y="226"/>
                  </a:lnTo>
                  <a:lnTo>
                    <a:pt x="175" y="236"/>
                  </a:lnTo>
                  <a:lnTo>
                    <a:pt x="163" y="245"/>
                  </a:lnTo>
                  <a:lnTo>
                    <a:pt x="151" y="253"/>
                  </a:lnTo>
                  <a:lnTo>
                    <a:pt x="138" y="262"/>
                  </a:lnTo>
                  <a:lnTo>
                    <a:pt x="125" y="269"/>
                  </a:lnTo>
                  <a:lnTo>
                    <a:pt x="112" y="275"/>
                  </a:lnTo>
                  <a:lnTo>
                    <a:pt x="99" y="281"/>
                  </a:lnTo>
                  <a:lnTo>
                    <a:pt x="86" y="286"/>
                  </a:lnTo>
                  <a:lnTo>
                    <a:pt x="73" y="292"/>
                  </a:lnTo>
                  <a:lnTo>
                    <a:pt x="62" y="295"/>
                  </a:lnTo>
                  <a:lnTo>
                    <a:pt x="52" y="300"/>
                  </a:lnTo>
                  <a:lnTo>
                    <a:pt x="43" y="302"/>
                  </a:lnTo>
                  <a:lnTo>
                    <a:pt x="36" y="306"/>
                  </a:lnTo>
                  <a:lnTo>
                    <a:pt x="28" y="308"/>
                  </a:lnTo>
                  <a:lnTo>
                    <a:pt x="22" y="309"/>
                  </a:lnTo>
                  <a:lnTo>
                    <a:pt x="18" y="311"/>
                  </a:lnTo>
                  <a:lnTo>
                    <a:pt x="13" y="311"/>
                  </a:lnTo>
                  <a:lnTo>
                    <a:pt x="9" y="312"/>
                  </a:lnTo>
                  <a:lnTo>
                    <a:pt x="7" y="312"/>
                  </a:lnTo>
                  <a:lnTo>
                    <a:pt x="5" y="312"/>
                  </a:lnTo>
                  <a:lnTo>
                    <a:pt x="2" y="311"/>
                  </a:lnTo>
                  <a:lnTo>
                    <a:pt x="1" y="311"/>
                  </a:lnTo>
                  <a:lnTo>
                    <a:pt x="0" y="309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1" y="307"/>
                  </a:lnTo>
                  <a:lnTo>
                    <a:pt x="2" y="305"/>
                  </a:lnTo>
                  <a:lnTo>
                    <a:pt x="5" y="304"/>
                  </a:lnTo>
                  <a:lnTo>
                    <a:pt x="7" y="301"/>
                  </a:lnTo>
                  <a:lnTo>
                    <a:pt x="10" y="300"/>
                  </a:lnTo>
                  <a:lnTo>
                    <a:pt x="14" y="298"/>
                  </a:lnTo>
                  <a:lnTo>
                    <a:pt x="19" y="294"/>
                  </a:lnTo>
                  <a:lnTo>
                    <a:pt x="24" y="292"/>
                  </a:lnTo>
                  <a:lnTo>
                    <a:pt x="30" y="288"/>
                  </a:lnTo>
                  <a:lnTo>
                    <a:pt x="36" y="286"/>
                  </a:lnTo>
                  <a:lnTo>
                    <a:pt x="41" y="282"/>
                  </a:lnTo>
                  <a:lnTo>
                    <a:pt x="49" y="277"/>
                  </a:lnTo>
                  <a:lnTo>
                    <a:pt x="56" y="274"/>
                  </a:lnTo>
                  <a:lnTo>
                    <a:pt x="64" y="270"/>
                  </a:lnTo>
                  <a:lnTo>
                    <a:pt x="81" y="261"/>
                  </a:lnTo>
                  <a:lnTo>
                    <a:pt x="96" y="252"/>
                  </a:lnTo>
                  <a:lnTo>
                    <a:pt x="111" y="244"/>
                  </a:lnTo>
                  <a:lnTo>
                    <a:pt x="124" y="236"/>
                  </a:lnTo>
                  <a:lnTo>
                    <a:pt x="137" y="226"/>
                  </a:lnTo>
                  <a:lnTo>
                    <a:pt x="148" y="218"/>
                  </a:lnTo>
                  <a:lnTo>
                    <a:pt x="158" y="208"/>
                  </a:lnTo>
                  <a:lnTo>
                    <a:pt x="168" y="199"/>
                  </a:lnTo>
                  <a:lnTo>
                    <a:pt x="176" y="189"/>
                  </a:lnTo>
                  <a:lnTo>
                    <a:pt x="185" y="178"/>
                  </a:lnTo>
                  <a:lnTo>
                    <a:pt x="193" y="168"/>
                  </a:lnTo>
                  <a:lnTo>
                    <a:pt x="200" y="157"/>
                  </a:lnTo>
                  <a:lnTo>
                    <a:pt x="209" y="145"/>
                  </a:lnTo>
                  <a:lnTo>
                    <a:pt x="216" y="132"/>
                  </a:lnTo>
                  <a:lnTo>
                    <a:pt x="223" y="119"/>
                  </a:lnTo>
                  <a:lnTo>
                    <a:pt x="230" y="105"/>
                  </a:lnTo>
                  <a:lnTo>
                    <a:pt x="234" y="98"/>
                  </a:lnTo>
                  <a:lnTo>
                    <a:pt x="236" y="92"/>
                  </a:lnTo>
                  <a:lnTo>
                    <a:pt x="238" y="86"/>
                  </a:lnTo>
                  <a:lnTo>
                    <a:pt x="241" y="80"/>
                  </a:lnTo>
                  <a:lnTo>
                    <a:pt x="243" y="76"/>
                  </a:lnTo>
                  <a:lnTo>
                    <a:pt x="244" y="71"/>
                  </a:lnTo>
                  <a:lnTo>
                    <a:pt x="246" y="66"/>
                  </a:lnTo>
                  <a:lnTo>
                    <a:pt x="247" y="63"/>
                  </a:lnTo>
                  <a:lnTo>
                    <a:pt x="248" y="59"/>
                  </a:lnTo>
                  <a:lnTo>
                    <a:pt x="249" y="55"/>
                  </a:lnTo>
                  <a:lnTo>
                    <a:pt x="249" y="53"/>
                  </a:lnTo>
                  <a:lnTo>
                    <a:pt x="249" y="49"/>
                  </a:lnTo>
                  <a:lnTo>
                    <a:pt x="249" y="48"/>
                  </a:lnTo>
                  <a:lnTo>
                    <a:pt x="249" y="46"/>
                  </a:lnTo>
                  <a:lnTo>
                    <a:pt x="248" y="45"/>
                  </a:lnTo>
                  <a:lnTo>
                    <a:pt x="247" y="43"/>
                  </a:lnTo>
                  <a:lnTo>
                    <a:pt x="243" y="42"/>
                  </a:lnTo>
                  <a:lnTo>
                    <a:pt x="238" y="41"/>
                  </a:lnTo>
                  <a:lnTo>
                    <a:pt x="232" y="41"/>
                  </a:lnTo>
                  <a:lnTo>
                    <a:pt x="225" y="41"/>
                  </a:lnTo>
                  <a:lnTo>
                    <a:pt x="222" y="42"/>
                  </a:lnTo>
                  <a:lnTo>
                    <a:pt x="218" y="42"/>
                  </a:lnTo>
                  <a:lnTo>
                    <a:pt x="213" y="43"/>
                  </a:lnTo>
                  <a:lnTo>
                    <a:pt x="209" y="43"/>
                  </a:lnTo>
                  <a:lnTo>
                    <a:pt x="203" y="45"/>
                  </a:lnTo>
                  <a:lnTo>
                    <a:pt x="198" y="46"/>
                  </a:lnTo>
                  <a:lnTo>
                    <a:pt x="192" y="47"/>
                  </a:lnTo>
                  <a:lnTo>
                    <a:pt x="186" y="48"/>
                  </a:lnTo>
                  <a:lnTo>
                    <a:pt x="179" y="51"/>
                  </a:lnTo>
                  <a:lnTo>
                    <a:pt x="173" y="52"/>
                  </a:lnTo>
                  <a:lnTo>
                    <a:pt x="167" y="53"/>
                  </a:lnTo>
                  <a:lnTo>
                    <a:pt x="161" y="54"/>
                  </a:lnTo>
                  <a:lnTo>
                    <a:pt x="156" y="55"/>
                  </a:lnTo>
                  <a:lnTo>
                    <a:pt x="151" y="57"/>
                  </a:lnTo>
                  <a:lnTo>
                    <a:pt x="146" y="58"/>
                  </a:lnTo>
                  <a:lnTo>
                    <a:pt x="143" y="59"/>
                  </a:lnTo>
                  <a:lnTo>
                    <a:pt x="139" y="60"/>
                  </a:lnTo>
                  <a:lnTo>
                    <a:pt x="136" y="60"/>
                  </a:lnTo>
                  <a:lnTo>
                    <a:pt x="132" y="61"/>
                  </a:lnTo>
                  <a:lnTo>
                    <a:pt x="130" y="61"/>
                  </a:lnTo>
                  <a:lnTo>
                    <a:pt x="125" y="63"/>
                  </a:lnTo>
                  <a:lnTo>
                    <a:pt x="120" y="63"/>
                  </a:lnTo>
                  <a:lnTo>
                    <a:pt x="114" y="63"/>
                  </a:lnTo>
                  <a:lnTo>
                    <a:pt x="107" y="61"/>
                  </a:lnTo>
                  <a:lnTo>
                    <a:pt x="99" y="58"/>
                  </a:lnTo>
                  <a:lnTo>
                    <a:pt x="93" y="54"/>
                  </a:lnTo>
                  <a:lnTo>
                    <a:pt x="89" y="52"/>
                  </a:lnTo>
                  <a:lnTo>
                    <a:pt x="87" y="51"/>
                  </a:lnTo>
                  <a:lnTo>
                    <a:pt x="86" y="49"/>
                  </a:lnTo>
                  <a:lnTo>
                    <a:pt x="84" y="47"/>
                  </a:lnTo>
                  <a:lnTo>
                    <a:pt x="84" y="46"/>
                  </a:lnTo>
                  <a:lnTo>
                    <a:pt x="84" y="45"/>
                  </a:lnTo>
                  <a:lnTo>
                    <a:pt x="86" y="45"/>
                  </a:lnTo>
                  <a:lnTo>
                    <a:pt x="87" y="43"/>
                  </a:lnTo>
                  <a:lnTo>
                    <a:pt x="89" y="43"/>
                  </a:lnTo>
                  <a:lnTo>
                    <a:pt x="93" y="42"/>
                  </a:lnTo>
                  <a:lnTo>
                    <a:pt x="98" y="42"/>
                  </a:lnTo>
                  <a:lnTo>
                    <a:pt x="104" y="41"/>
                  </a:lnTo>
                  <a:lnTo>
                    <a:pt x="111" y="40"/>
                  </a:lnTo>
                  <a:lnTo>
                    <a:pt x="119" y="40"/>
                  </a:lnTo>
                  <a:lnTo>
                    <a:pt x="127" y="39"/>
                  </a:lnTo>
                  <a:lnTo>
                    <a:pt x="138" y="37"/>
                  </a:lnTo>
                  <a:lnTo>
                    <a:pt x="156" y="35"/>
                  </a:lnTo>
                  <a:lnTo>
                    <a:pt x="175" y="32"/>
                  </a:lnTo>
                  <a:lnTo>
                    <a:pt x="194" y="28"/>
                  </a:lnTo>
                  <a:lnTo>
                    <a:pt x="213" y="23"/>
                  </a:lnTo>
                  <a:lnTo>
                    <a:pt x="222" y="21"/>
                  </a:lnTo>
                  <a:lnTo>
                    <a:pt x="229" y="18"/>
                  </a:lnTo>
                  <a:lnTo>
                    <a:pt x="235" y="17"/>
                  </a:lnTo>
                  <a:lnTo>
                    <a:pt x="241" y="15"/>
                  </a:lnTo>
                  <a:lnTo>
                    <a:pt x="246" y="12"/>
                  </a:lnTo>
                  <a:lnTo>
                    <a:pt x="249" y="10"/>
                  </a:lnTo>
                  <a:lnTo>
                    <a:pt x="251" y="9"/>
                  </a:lnTo>
                  <a:lnTo>
                    <a:pt x="253" y="6"/>
                  </a:lnTo>
                  <a:lnTo>
                    <a:pt x="255" y="4"/>
                  </a:lnTo>
                  <a:lnTo>
                    <a:pt x="259" y="3"/>
                  </a:lnTo>
                  <a:lnTo>
                    <a:pt x="262" y="0"/>
                  </a:lnTo>
                  <a:lnTo>
                    <a:pt x="267" y="0"/>
                  </a:lnTo>
                  <a:lnTo>
                    <a:pt x="268" y="0"/>
                  </a:lnTo>
                  <a:lnTo>
                    <a:pt x="271" y="2"/>
                  </a:lnTo>
                  <a:lnTo>
                    <a:pt x="273" y="3"/>
                  </a:lnTo>
                  <a:lnTo>
                    <a:pt x="278" y="5"/>
                  </a:lnTo>
                  <a:lnTo>
                    <a:pt x="281" y="8"/>
                  </a:lnTo>
                  <a:lnTo>
                    <a:pt x="286" y="10"/>
                  </a:lnTo>
                  <a:lnTo>
                    <a:pt x="292" y="14"/>
                  </a:lnTo>
                  <a:lnTo>
                    <a:pt x="298" y="17"/>
                  </a:lnTo>
                  <a:lnTo>
                    <a:pt x="303" y="23"/>
                  </a:lnTo>
                  <a:lnTo>
                    <a:pt x="308" y="27"/>
                  </a:lnTo>
                  <a:lnTo>
                    <a:pt x="311" y="32"/>
                  </a:lnTo>
                  <a:lnTo>
                    <a:pt x="315" y="35"/>
                  </a:lnTo>
                  <a:lnTo>
                    <a:pt x="317" y="39"/>
                  </a:lnTo>
                  <a:lnTo>
                    <a:pt x="318" y="41"/>
                  </a:lnTo>
                  <a:lnTo>
                    <a:pt x="319" y="43"/>
                  </a:lnTo>
                  <a:lnTo>
                    <a:pt x="321" y="46"/>
                  </a:lnTo>
                  <a:lnTo>
                    <a:pt x="321" y="48"/>
                  </a:lnTo>
                  <a:lnTo>
                    <a:pt x="319" y="49"/>
                  </a:lnTo>
                  <a:lnTo>
                    <a:pt x="319" y="51"/>
                  </a:lnTo>
                  <a:lnTo>
                    <a:pt x="318" y="53"/>
                  </a:lnTo>
                  <a:lnTo>
                    <a:pt x="316" y="54"/>
                  </a:lnTo>
                  <a:lnTo>
                    <a:pt x="315" y="55"/>
                  </a:lnTo>
                  <a:lnTo>
                    <a:pt x="312" y="57"/>
                  </a:lnTo>
                  <a:lnTo>
                    <a:pt x="309" y="58"/>
                  </a:lnTo>
                  <a:lnTo>
                    <a:pt x="308" y="58"/>
                  </a:lnTo>
                  <a:lnTo>
                    <a:pt x="306" y="59"/>
                  </a:lnTo>
                  <a:lnTo>
                    <a:pt x="304" y="60"/>
                  </a:lnTo>
                  <a:lnTo>
                    <a:pt x="302" y="63"/>
                  </a:lnTo>
                  <a:lnTo>
                    <a:pt x="300" y="65"/>
                  </a:lnTo>
                  <a:lnTo>
                    <a:pt x="298" y="67"/>
                  </a:lnTo>
                  <a:lnTo>
                    <a:pt x="296" y="71"/>
                  </a:lnTo>
                  <a:lnTo>
                    <a:pt x="293" y="74"/>
                  </a:lnTo>
                  <a:lnTo>
                    <a:pt x="291" y="78"/>
                  </a:lnTo>
                  <a:lnTo>
                    <a:pt x="288" y="83"/>
                  </a:lnTo>
                  <a:lnTo>
                    <a:pt x="286" y="88"/>
                  </a:lnTo>
                  <a:lnTo>
                    <a:pt x="283" y="92"/>
                  </a:lnTo>
                  <a:lnTo>
                    <a:pt x="280" y="97"/>
                  </a:lnTo>
                  <a:lnTo>
                    <a:pt x="277" y="103"/>
                  </a:lnTo>
                  <a:lnTo>
                    <a:pt x="273" y="110"/>
                  </a:lnTo>
                  <a:lnTo>
                    <a:pt x="269" y="116"/>
                  </a:lnTo>
                  <a:lnTo>
                    <a:pt x="262" y="131"/>
                  </a:lnTo>
                  <a:lnTo>
                    <a:pt x="254" y="144"/>
                  </a:lnTo>
                  <a:lnTo>
                    <a:pt x="247" y="156"/>
                  </a:lnTo>
                  <a:lnTo>
                    <a:pt x="237" y="169"/>
                  </a:lnTo>
                  <a:lnTo>
                    <a:pt x="228" y="181"/>
                  </a:lnTo>
                  <a:lnTo>
                    <a:pt x="218" y="193"/>
                  </a:lnTo>
                  <a:lnTo>
                    <a:pt x="207" y="205"/>
                  </a:lnTo>
                  <a:lnTo>
                    <a:pt x="197" y="215"/>
                  </a:lnTo>
                  <a:lnTo>
                    <a:pt x="197" y="21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9"/>
            <p:cNvSpPr>
              <a:spLocks/>
            </p:cNvSpPr>
            <p:nvPr/>
          </p:nvSpPr>
          <p:spPr bwMode="auto">
            <a:xfrm>
              <a:off x="3187700" y="1020763"/>
              <a:ext cx="703263" cy="311150"/>
            </a:xfrm>
            <a:custGeom>
              <a:avLst/>
              <a:gdLst>
                <a:gd name="T0" fmla="*/ 11 w 443"/>
                <a:gd name="T1" fmla="*/ 23 h 196"/>
                <a:gd name="T2" fmla="*/ 2 w 443"/>
                <a:gd name="T3" fmla="*/ 20 h 196"/>
                <a:gd name="T4" fmla="*/ 1 w 443"/>
                <a:gd name="T5" fmla="*/ 11 h 196"/>
                <a:gd name="T6" fmla="*/ 6 w 443"/>
                <a:gd name="T7" fmla="*/ 4 h 196"/>
                <a:gd name="T8" fmla="*/ 14 w 443"/>
                <a:gd name="T9" fmla="*/ 0 h 196"/>
                <a:gd name="T10" fmla="*/ 26 w 443"/>
                <a:gd name="T11" fmla="*/ 0 h 196"/>
                <a:gd name="T12" fmla="*/ 39 w 443"/>
                <a:gd name="T13" fmla="*/ 4 h 196"/>
                <a:gd name="T14" fmla="*/ 58 w 443"/>
                <a:gd name="T15" fmla="*/ 11 h 196"/>
                <a:gd name="T16" fmla="*/ 82 w 443"/>
                <a:gd name="T17" fmla="*/ 23 h 196"/>
                <a:gd name="T18" fmla="*/ 113 w 443"/>
                <a:gd name="T19" fmla="*/ 40 h 196"/>
                <a:gd name="T20" fmla="*/ 150 w 443"/>
                <a:gd name="T21" fmla="*/ 60 h 196"/>
                <a:gd name="T22" fmla="*/ 188 w 443"/>
                <a:gd name="T23" fmla="*/ 83 h 196"/>
                <a:gd name="T24" fmla="*/ 228 w 443"/>
                <a:gd name="T25" fmla="*/ 102 h 196"/>
                <a:gd name="T26" fmla="*/ 265 w 443"/>
                <a:gd name="T27" fmla="*/ 119 h 196"/>
                <a:gd name="T28" fmla="*/ 302 w 443"/>
                <a:gd name="T29" fmla="*/ 132 h 196"/>
                <a:gd name="T30" fmla="*/ 338 w 443"/>
                <a:gd name="T31" fmla="*/ 142 h 196"/>
                <a:gd name="T32" fmla="*/ 371 w 443"/>
                <a:gd name="T33" fmla="*/ 150 h 196"/>
                <a:gd name="T34" fmla="*/ 398 w 443"/>
                <a:gd name="T35" fmla="*/ 157 h 196"/>
                <a:gd name="T36" fmla="*/ 419 w 443"/>
                <a:gd name="T37" fmla="*/ 164 h 196"/>
                <a:gd name="T38" fmla="*/ 433 w 443"/>
                <a:gd name="T39" fmla="*/ 169 h 196"/>
                <a:gd name="T40" fmla="*/ 441 w 443"/>
                <a:gd name="T41" fmla="*/ 172 h 196"/>
                <a:gd name="T42" fmla="*/ 443 w 443"/>
                <a:gd name="T43" fmla="*/ 175 h 196"/>
                <a:gd name="T44" fmla="*/ 439 w 443"/>
                <a:gd name="T45" fmla="*/ 177 h 196"/>
                <a:gd name="T46" fmla="*/ 431 w 443"/>
                <a:gd name="T47" fmla="*/ 181 h 196"/>
                <a:gd name="T48" fmla="*/ 420 w 443"/>
                <a:gd name="T49" fmla="*/ 183 h 196"/>
                <a:gd name="T50" fmla="*/ 404 w 443"/>
                <a:gd name="T51" fmla="*/ 185 h 196"/>
                <a:gd name="T52" fmla="*/ 386 w 443"/>
                <a:gd name="T53" fmla="*/ 188 h 196"/>
                <a:gd name="T54" fmla="*/ 367 w 443"/>
                <a:gd name="T55" fmla="*/ 190 h 196"/>
                <a:gd name="T56" fmla="*/ 351 w 443"/>
                <a:gd name="T57" fmla="*/ 193 h 196"/>
                <a:gd name="T58" fmla="*/ 338 w 443"/>
                <a:gd name="T59" fmla="*/ 194 h 196"/>
                <a:gd name="T60" fmla="*/ 328 w 443"/>
                <a:gd name="T61" fmla="*/ 195 h 196"/>
                <a:gd name="T62" fmla="*/ 321 w 443"/>
                <a:gd name="T63" fmla="*/ 196 h 196"/>
                <a:gd name="T64" fmla="*/ 310 w 443"/>
                <a:gd name="T65" fmla="*/ 194 h 196"/>
                <a:gd name="T66" fmla="*/ 292 w 443"/>
                <a:gd name="T67" fmla="*/ 185 h 196"/>
                <a:gd name="T68" fmla="*/ 265 w 443"/>
                <a:gd name="T69" fmla="*/ 170 h 196"/>
                <a:gd name="T70" fmla="*/ 248 w 443"/>
                <a:gd name="T71" fmla="*/ 159 h 196"/>
                <a:gd name="T72" fmla="*/ 227 w 443"/>
                <a:gd name="T73" fmla="*/ 146 h 196"/>
                <a:gd name="T74" fmla="*/ 202 w 443"/>
                <a:gd name="T75" fmla="*/ 131 h 196"/>
                <a:gd name="T76" fmla="*/ 174 w 443"/>
                <a:gd name="T77" fmla="*/ 111 h 196"/>
                <a:gd name="T78" fmla="*/ 144 w 443"/>
                <a:gd name="T79" fmla="*/ 90 h 196"/>
                <a:gd name="T80" fmla="*/ 112 w 443"/>
                <a:gd name="T81" fmla="*/ 67 h 196"/>
                <a:gd name="T82" fmla="*/ 83 w 443"/>
                <a:gd name="T83" fmla="*/ 49 h 196"/>
                <a:gd name="T84" fmla="*/ 60 w 443"/>
                <a:gd name="T85" fmla="*/ 35 h 196"/>
                <a:gd name="T86" fmla="*/ 40 w 443"/>
                <a:gd name="T87" fmla="*/ 27 h 196"/>
                <a:gd name="T88" fmla="*/ 27 w 443"/>
                <a:gd name="T89" fmla="*/ 23 h 196"/>
                <a:gd name="T90" fmla="*/ 20 w 443"/>
                <a:gd name="T91" fmla="*/ 2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3" h="196">
                  <a:moveTo>
                    <a:pt x="20" y="23"/>
                  </a:moveTo>
                  <a:lnTo>
                    <a:pt x="15" y="23"/>
                  </a:lnTo>
                  <a:lnTo>
                    <a:pt x="11" y="23"/>
                  </a:lnTo>
                  <a:lnTo>
                    <a:pt x="7" y="23"/>
                  </a:lnTo>
                  <a:lnTo>
                    <a:pt x="5" y="22"/>
                  </a:lnTo>
                  <a:lnTo>
                    <a:pt x="2" y="20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1" y="11"/>
                  </a:lnTo>
                  <a:lnTo>
                    <a:pt x="2" y="9"/>
                  </a:lnTo>
                  <a:lnTo>
                    <a:pt x="3" y="6"/>
                  </a:lnTo>
                  <a:lnTo>
                    <a:pt x="6" y="4"/>
                  </a:lnTo>
                  <a:lnTo>
                    <a:pt x="8" y="3"/>
                  </a:lnTo>
                  <a:lnTo>
                    <a:pt x="11" y="2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30" y="2"/>
                  </a:lnTo>
                  <a:lnTo>
                    <a:pt x="34" y="3"/>
                  </a:lnTo>
                  <a:lnTo>
                    <a:pt x="39" y="4"/>
                  </a:lnTo>
                  <a:lnTo>
                    <a:pt x="45" y="6"/>
                  </a:lnTo>
                  <a:lnTo>
                    <a:pt x="51" y="9"/>
                  </a:lnTo>
                  <a:lnTo>
                    <a:pt x="58" y="11"/>
                  </a:lnTo>
                  <a:lnTo>
                    <a:pt x="66" y="15"/>
                  </a:lnTo>
                  <a:lnTo>
                    <a:pt x="74" y="18"/>
                  </a:lnTo>
                  <a:lnTo>
                    <a:pt x="82" y="23"/>
                  </a:lnTo>
                  <a:lnTo>
                    <a:pt x="92" y="28"/>
                  </a:lnTo>
                  <a:lnTo>
                    <a:pt x="102" y="34"/>
                  </a:lnTo>
                  <a:lnTo>
                    <a:pt x="113" y="40"/>
                  </a:lnTo>
                  <a:lnTo>
                    <a:pt x="125" y="46"/>
                  </a:lnTo>
                  <a:lnTo>
                    <a:pt x="137" y="53"/>
                  </a:lnTo>
                  <a:lnTo>
                    <a:pt x="150" y="60"/>
                  </a:lnTo>
                  <a:lnTo>
                    <a:pt x="163" y="67"/>
                  </a:lnTo>
                  <a:lnTo>
                    <a:pt x="176" y="76"/>
                  </a:lnTo>
                  <a:lnTo>
                    <a:pt x="188" y="83"/>
                  </a:lnTo>
                  <a:lnTo>
                    <a:pt x="202" y="89"/>
                  </a:lnTo>
                  <a:lnTo>
                    <a:pt x="215" y="96"/>
                  </a:lnTo>
                  <a:lnTo>
                    <a:pt x="228" y="102"/>
                  </a:lnTo>
                  <a:lnTo>
                    <a:pt x="240" y="108"/>
                  </a:lnTo>
                  <a:lnTo>
                    <a:pt x="253" y="113"/>
                  </a:lnTo>
                  <a:lnTo>
                    <a:pt x="265" y="119"/>
                  </a:lnTo>
                  <a:lnTo>
                    <a:pt x="278" y="123"/>
                  </a:lnTo>
                  <a:lnTo>
                    <a:pt x="290" y="127"/>
                  </a:lnTo>
                  <a:lnTo>
                    <a:pt x="302" y="132"/>
                  </a:lnTo>
                  <a:lnTo>
                    <a:pt x="314" y="135"/>
                  </a:lnTo>
                  <a:lnTo>
                    <a:pt x="326" y="139"/>
                  </a:lnTo>
                  <a:lnTo>
                    <a:pt x="338" y="142"/>
                  </a:lnTo>
                  <a:lnTo>
                    <a:pt x="349" y="145"/>
                  </a:lnTo>
                  <a:lnTo>
                    <a:pt x="360" y="147"/>
                  </a:lnTo>
                  <a:lnTo>
                    <a:pt x="371" y="150"/>
                  </a:lnTo>
                  <a:lnTo>
                    <a:pt x="380" y="152"/>
                  </a:lnTo>
                  <a:lnTo>
                    <a:pt x="390" y="154"/>
                  </a:lnTo>
                  <a:lnTo>
                    <a:pt x="398" y="157"/>
                  </a:lnTo>
                  <a:lnTo>
                    <a:pt x="406" y="159"/>
                  </a:lnTo>
                  <a:lnTo>
                    <a:pt x="413" y="162"/>
                  </a:lnTo>
                  <a:lnTo>
                    <a:pt x="419" y="164"/>
                  </a:lnTo>
                  <a:lnTo>
                    <a:pt x="425" y="165"/>
                  </a:lnTo>
                  <a:lnTo>
                    <a:pt x="429" y="166"/>
                  </a:lnTo>
                  <a:lnTo>
                    <a:pt x="433" y="169"/>
                  </a:lnTo>
                  <a:lnTo>
                    <a:pt x="437" y="170"/>
                  </a:lnTo>
                  <a:lnTo>
                    <a:pt x="439" y="171"/>
                  </a:lnTo>
                  <a:lnTo>
                    <a:pt x="441" y="172"/>
                  </a:lnTo>
                  <a:lnTo>
                    <a:pt x="441" y="172"/>
                  </a:lnTo>
                  <a:lnTo>
                    <a:pt x="443" y="173"/>
                  </a:lnTo>
                  <a:lnTo>
                    <a:pt x="443" y="175"/>
                  </a:lnTo>
                  <a:lnTo>
                    <a:pt x="441" y="176"/>
                  </a:lnTo>
                  <a:lnTo>
                    <a:pt x="440" y="176"/>
                  </a:lnTo>
                  <a:lnTo>
                    <a:pt x="439" y="177"/>
                  </a:lnTo>
                  <a:lnTo>
                    <a:pt x="437" y="178"/>
                  </a:lnTo>
                  <a:lnTo>
                    <a:pt x="434" y="179"/>
                  </a:lnTo>
                  <a:lnTo>
                    <a:pt x="431" y="181"/>
                  </a:lnTo>
                  <a:lnTo>
                    <a:pt x="428" y="182"/>
                  </a:lnTo>
                  <a:lnTo>
                    <a:pt x="425" y="182"/>
                  </a:lnTo>
                  <a:lnTo>
                    <a:pt x="420" y="183"/>
                  </a:lnTo>
                  <a:lnTo>
                    <a:pt x="415" y="184"/>
                  </a:lnTo>
                  <a:lnTo>
                    <a:pt x="410" y="184"/>
                  </a:lnTo>
                  <a:lnTo>
                    <a:pt x="404" y="185"/>
                  </a:lnTo>
                  <a:lnTo>
                    <a:pt x="398" y="187"/>
                  </a:lnTo>
                  <a:lnTo>
                    <a:pt x="392" y="187"/>
                  </a:lnTo>
                  <a:lnTo>
                    <a:pt x="386" y="188"/>
                  </a:lnTo>
                  <a:lnTo>
                    <a:pt x="379" y="188"/>
                  </a:lnTo>
                  <a:lnTo>
                    <a:pt x="373" y="189"/>
                  </a:lnTo>
                  <a:lnTo>
                    <a:pt x="367" y="190"/>
                  </a:lnTo>
                  <a:lnTo>
                    <a:pt x="361" y="191"/>
                  </a:lnTo>
                  <a:lnTo>
                    <a:pt x="355" y="191"/>
                  </a:lnTo>
                  <a:lnTo>
                    <a:pt x="351" y="193"/>
                  </a:lnTo>
                  <a:lnTo>
                    <a:pt x="346" y="194"/>
                  </a:lnTo>
                  <a:lnTo>
                    <a:pt x="342" y="194"/>
                  </a:lnTo>
                  <a:lnTo>
                    <a:pt x="338" y="194"/>
                  </a:lnTo>
                  <a:lnTo>
                    <a:pt x="334" y="195"/>
                  </a:lnTo>
                  <a:lnTo>
                    <a:pt x="330" y="195"/>
                  </a:lnTo>
                  <a:lnTo>
                    <a:pt x="328" y="195"/>
                  </a:lnTo>
                  <a:lnTo>
                    <a:pt x="324" y="195"/>
                  </a:lnTo>
                  <a:lnTo>
                    <a:pt x="322" y="196"/>
                  </a:lnTo>
                  <a:lnTo>
                    <a:pt x="321" y="196"/>
                  </a:lnTo>
                  <a:lnTo>
                    <a:pt x="318" y="196"/>
                  </a:lnTo>
                  <a:lnTo>
                    <a:pt x="315" y="195"/>
                  </a:lnTo>
                  <a:lnTo>
                    <a:pt x="310" y="194"/>
                  </a:lnTo>
                  <a:lnTo>
                    <a:pt x="305" y="193"/>
                  </a:lnTo>
                  <a:lnTo>
                    <a:pt x="299" y="189"/>
                  </a:lnTo>
                  <a:lnTo>
                    <a:pt x="292" y="185"/>
                  </a:lnTo>
                  <a:lnTo>
                    <a:pt x="284" y="182"/>
                  </a:lnTo>
                  <a:lnTo>
                    <a:pt x="275" y="176"/>
                  </a:lnTo>
                  <a:lnTo>
                    <a:pt x="265" y="170"/>
                  </a:lnTo>
                  <a:lnTo>
                    <a:pt x="260" y="168"/>
                  </a:lnTo>
                  <a:lnTo>
                    <a:pt x="254" y="164"/>
                  </a:lnTo>
                  <a:lnTo>
                    <a:pt x="248" y="159"/>
                  </a:lnTo>
                  <a:lnTo>
                    <a:pt x="241" y="156"/>
                  </a:lnTo>
                  <a:lnTo>
                    <a:pt x="234" y="151"/>
                  </a:lnTo>
                  <a:lnTo>
                    <a:pt x="227" y="146"/>
                  </a:lnTo>
                  <a:lnTo>
                    <a:pt x="218" y="141"/>
                  </a:lnTo>
                  <a:lnTo>
                    <a:pt x="211" y="136"/>
                  </a:lnTo>
                  <a:lnTo>
                    <a:pt x="202" y="131"/>
                  </a:lnTo>
                  <a:lnTo>
                    <a:pt x="193" y="125"/>
                  </a:lnTo>
                  <a:lnTo>
                    <a:pt x="184" y="119"/>
                  </a:lnTo>
                  <a:lnTo>
                    <a:pt x="174" y="111"/>
                  </a:lnTo>
                  <a:lnTo>
                    <a:pt x="165" y="105"/>
                  </a:lnTo>
                  <a:lnTo>
                    <a:pt x="154" y="98"/>
                  </a:lnTo>
                  <a:lnTo>
                    <a:pt x="144" y="90"/>
                  </a:lnTo>
                  <a:lnTo>
                    <a:pt x="134" y="83"/>
                  </a:lnTo>
                  <a:lnTo>
                    <a:pt x="122" y="74"/>
                  </a:lnTo>
                  <a:lnTo>
                    <a:pt x="112" y="67"/>
                  </a:lnTo>
                  <a:lnTo>
                    <a:pt x="102" y="61"/>
                  </a:lnTo>
                  <a:lnTo>
                    <a:pt x="93" y="54"/>
                  </a:lnTo>
                  <a:lnTo>
                    <a:pt x="83" y="49"/>
                  </a:lnTo>
                  <a:lnTo>
                    <a:pt x="75" y="43"/>
                  </a:lnTo>
                  <a:lnTo>
                    <a:pt x="68" y="40"/>
                  </a:lnTo>
                  <a:lnTo>
                    <a:pt x="60" y="35"/>
                  </a:lnTo>
                  <a:lnTo>
                    <a:pt x="54" y="32"/>
                  </a:lnTo>
                  <a:lnTo>
                    <a:pt x="46" y="29"/>
                  </a:lnTo>
                  <a:lnTo>
                    <a:pt x="40" y="27"/>
                  </a:lnTo>
                  <a:lnTo>
                    <a:pt x="36" y="26"/>
                  </a:lnTo>
                  <a:lnTo>
                    <a:pt x="31" y="23"/>
                  </a:lnTo>
                  <a:lnTo>
                    <a:pt x="27" y="23"/>
                  </a:lnTo>
                  <a:lnTo>
                    <a:pt x="24" y="23"/>
                  </a:lnTo>
                  <a:lnTo>
                    <a:pt x="20" y="23"/>
                  </a:lnTo>
                  <a:lnTo>
                    <a:pt x="20" y="2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0"/>
            <p:cNvSpPr>
              <a:spLocks/>
            </p:cNvSpPr>
            <p:nvPr/>
          </p:nvSpPr>
          <p:spPr bwMode="auto">
            <a:xfrm>
              <a:off x="3233738" y="1339850"/>
              <a:ext cx="446088" cy="163513"/>
            </a:xfrm>
            <a:custGeom>
              <a:avLst/>
              <a:gdLst>
                <a:gd name="T0" fmla="*/ 13 w 281"/>
                <a:gd name="T1" fmla="*/ 38 h 103"/>
                <a:gd name="T2" fmla="*/ 37 w 281"/>
                <a:gd name="T3" fmla="*/ 35 h 103"/>
                <a:gd name="T4" fmla="*/ 59 w 281"/>
                <a:gd name="T5" fmla="*/ 31 h 103"/>
                <a:gd name="T6" fmla="*/ 81 w 281"/>
                <a:gd name="T7" fmla="*/ 29 h 103"/>
                <a:gd name="T8" fmla="*/ 100 w 281"/>
                <a:gd name="T9" fmla="*/ 25 h 103"/>
                <a:gd name="T10" fmla="*/ 118 w 281"/>
                <a:gd name="T11" fmla="*/ 23 h 103"/>
                <a:gd name="T12" fmla="*/ 134 w 281"/>
                <a:gd name="T13" fmla="*/ 20 h 103"/>
                <a:gd name="T14" fmla="*/ 149 w 281"/>
                <a:gd name="T15" fmla="*/ 18 h 103"/>
                <a:gd name="T16" fmla="*/ 162 w 281"/>
                <a:gd name="T17" fmla="*/ 15 h 103"/>
                <a:gd name="T18" fmla="*/ 174 w 281"/>
                <a:gd name="T19" fmla="*/ 14 h 103"/>
                <a:gd name="T20" fmla="*/ 184 w 281"/>
                <a:gd name="T21" fmla="*/ 12 h 103"/>
                <a:gd name="T22" fmla="*/ 193 w 281"/>
                <a:gd name="T23" fmla="*/ 11 h 103"/>
                <a:gd name="T24" fmla="*/ 199 w 281"/>
                <a:gd name="T25" fmla="*/ 9 h 103"/>
                <a:gd name="T26" fmla="*/ 205 w 281"/>
                <a:gd name="T27" fmla="*/ 8 h 103"/>
                <a:gd name="T28" fmla="*/ 208 w 281"/>
                <a:gd name="T29" fmla="*/ 7 h 103"/>
                <a:gd name="T30" fmla="*/ 211 w 281"/>
                <a:gd name="T31" fmla="*/ 6 h 103"/>
                <a:gd name="T32" fmla="*/ 213 w 281"/>
                <a:gd name="T33" fmla="*/ 3 h 103"/>
                <a:gd name="T34" fmla="*/ 220 w 281"/>
                <a:gd name="T35" fmla="*/ 1 h 103"/>
                <a:gd name="T36" fmla="*/ 227 w 281"/>
                <a:gd name="T37" fmla="*/ 1 h 103"/>
                <a:gd name="T38" fmla="*/ 233 w 281"/>
                <a:gd name="T39" fmla="*/ 5 h 103"/>
                <a:gd name="T40" fmla="*/ 242 w 281"/>
                <a:gd name="T41" fmla="*/ 9 h 103"/>
                <a:gd name="T42" fmla="*/ 252 w 281"/>
                <a:gd name="T43" fmla="*/ 17 h 103"/>
                <a:gd name="T44" fmla="*/ 264 w 281"/>
                <a:gd name="T45" fmla="*/ 25 h 103"/>
                <a:gd name="T46" fmla="*/ 274 w 281"/>
                <a:gd name="T47" fmla="*/ 32 h 103"/>
                <a:gd name="T48" fmla="*/ 280 w 281"/>
                <a:gd name="T49" fmla="*/ 38 h 103"/>
                <a:gd name="T50" fmla="*/ 281 w 281"/>
                <a:gd name="T51" fmla="*/ 44 h 103"/>
                <a:gd name="T52" fmla="*/ 279 w 281"/>
                <a:gd name="T53" fmla="*/ 50 h 103"/>
                <a:gd name="T54" fmla="*/ 274 w 281"/>
                <a:gd name="T55" fmla="*/ 54 h 103"/>
                <a:gd name="T56" fmla="*/ 270 w 281"/>
                <a:gd name="T57" fmla="*/ 54 h 103"/>
                <a:gd name="T58" fmla="*/ 266 w 281"/>
                <a:gd name="T59" fmla="*/ 55 h 103"/>
                <a:gd name="T60" fmla="*/ 262 w 281"/>
                <a:gd name="T61" fmla="*/ 56 h 103"/>
                <a:gd name="T62" fmla="*/ 257 w 281"/>
                <a:gd name="T63" fmla="*/ 60 h 103"/>
                <a:gd name="T64" fmla="*/ 252 w 281"/>
                <a:gd name="T65" fmla="*/ 64 h 103"/>
                <a:gd name="T66" fmla="*/ 248 w 281"/>
                <a:gd name="T67" fmla="*/ 70 h 103"/>
                <a:gd name="T68" fmla="*/ 242 w 281"/>
                <a:gd name="T69" fmla="*/ 77 h 103"/>
                <a:gd name="T70" fmla="*/ 236 w 281"/>
                <a:gd name="T71" fmla="*/ 86 h 103"/>
                <a:gd name="T72" fmla="*/ 229 w 281"/>
                <a:gd name="T73" fmla="*/ 97 h 103"/>
                <a:gd name="T74" fmla="*/ 202 w 281"/>
                <a:gd name="T75" fmla="*/ 103 h 103"/>
                <a:gd name="T76" fmla="*/ 207 w 281"/>
                <a:gd name="T77" fmla="*/ 87 h 103"/>
                <a:gd name="T78" fmla="*/ 211 w 281"/>
                <a:gd name="T79" fmla="*/ 75 h 103"/>
                <a:gd name="T80" fmla="*/ 214 w 281"/>
                <a:gd name="T81" fmla="*/ 64 h 103"/>
                <a:gd name="T82" fmla="*/ 217 w 281"/>
                <a:gd name="T83" fmla="*/ 55 h 103"/>
                <a:gd name="T84" fmla="*/ 219 w 281"/>
                <a:gd name="T85" fmla="*/ 48 h 103"/>
                <a:gd name="T86" fmla="*/ 220 w 281"/>
                <a:gd name="T87" fmla="*/ 43 h 103"/>
                <a:gd name="T88" fmla="*/ 220 w 281"/>
                <a:gd name="T89" fmla="*/ 39 h 103"/>
                <a:gd name="T90" fmla="*/ 219 w 281"/>
                <a:gd name="T91" fmla="*/ 37 h 103"/>
                <a:gd name="T92" fmla="*/ 217 w 281"/>
                <a:gd name="T93" fmla="*/ 36 h 103"/>
                <a:gd name="T94" fmla="*/ 211 w 281"/>
                <a:gd name="T95" fmla="*/ 35 h 103"/>
                <a:gd name="T96" fmla="*/ 204 w 281"/>
                <a:gd name="T97" fmla="*/ 36 h 103"/>
                <a:gd name="T98" fmla="*/ 194 w 281"/>
                <a:gd name="T99" fmla="*/ 37 h 103"/>
                <a:gd name="T100" fmla="*/ 187 w 281"/>
                <a:gd name="T101" fmla="*/ 38 h 103"/>
                <a:gd name="T102" fmla="*/ 174 w 281"/>
                <a:gd name="T103" fmla="*/ 40 h 103"/>
                <a:gd name="T104" fmla="*/ 157 w 281"/>
                <a:gd name="T105" fmla="*/ 43 h 103"/>
                <a:gd name="T106" fmla="*/ 134 w 281"/>
                <a:gd name="T107" fmla="*/ 45 h 103"/>
                <a:gd name="T108" fmla="*/ 108 w 281"/>
                <a:gd name="T109" fmla="*/ 49 h 103"/>
                <a:gd name="T110" fmla="*/ 77 w 281"/>
                <a:gd name="T111" fmla="*/ 54 h 103"/>
                <a:gd name="T112" fmla="*/ 41 w 281"/>
                <a:gd name="T113" fmla="*/ 57 h 103"/>
                <a:gd name="T114" fmla="*/ 0 w 281"/>
                <a:gd name="T115" fmla="*/ 63 h 103"/>
                <a:gd name="T116" fmla="*/ 0 w 281"/>
                <a:gd name="T117" fmla="*/ 4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" h="103">
                  <a:moveTo>
                    <a:pt x="0" y="40"/>
                  </a:moveTo>
                  <a:lnTo>
                    <a:pt x="13" y="38"/>
                  </a:lnTo>
                  <a:lnTo>
                    <a:pt x="25" y="37"/>
                  </a:lnTo>
                  <a:lnTo>
                    <a:pt x="37" y="35"/>
                  </a:lnTo>
                  <a:lnTo>
                    <a:pt x="48" y="33"/>
                  </a:lnTo>
                  <a:lnTo>
                    <a:pt x="59" y="31"/>
                  </a:lnTo>
                  <a:lnTo>
                    <a:pt x="70" y="30"/>
                  </a:lnTo>
                  <a:lnTo>
                    <a:pt x="81" y="29"/>
                  </a:lnTo>
                  <a:lnTo>
                    <a:pt x="90" y="26"/>
                  </a:lnTo>
                  <a:lnTo>
                    <a:pt x="100" y="25"/>
                  </a:lnTo>
                  <a:lnTo>
                    <a:pt x="109" y="24"/>
                  </a:lnTo>
                  <a:lnTo>
                    <a:pt x="118" y="23"/>
                  </a:lnTo>
                  <a:lnTo>
                    <a:pt x="126" y="21"/>
                  </a:lnTo>
                  <a:lnTo>
                    <a:pt x="134" y="20"/>
                  </a:lnTo>
                  <a:lnTo>
                    <a:pt x="141" y="19"/>
                  </a:lnTo>
                  <a:lnTo>
                    <a:pt x="149" y="18"/>
                  </a:lnTo>
                  <a:lnTo>
                    <a:pt x="156" y="17"/>
                  </a:lnTo>
                  <a:lnTo>
                    <a:pt x="162" y="15"/>
                  </a:lnTo>
                  <a:lnTo>
                    <a:pt x="169" y="14"/>
                  </a:lnTo>
                  <a:lnTo>
                    <a:pt x="174" y="14"/>
                  </a:lnTo>
                  <a:lnTo>
                    <a:pt x="180" y="13"/>
                  </a:lnTo>
                  <a:lnTo>
                    <a:pt x="184" y="12"/>
                  </a:lnTo>
                  <a:lnTo>
                    <a:pt x="188" y="11"/>
                  </a:lnTo>
                  <a:lnTo>
                    <a:pt x="193" y="11"/>
                  </a:lnTo>
                  <a:lnTo>
                    <a:pt x="196" y="9"/>
                  </a:lnTo>
                  <a:lnTo>
                    <a:pt x="199" y="9"/>
                  </a:lnTo>
                  <a:lnTo>
                    <a:pt x="202" y="8"/>
                  </a:lnTo>
                  <a:lnTo>
                    <a:pt x="205" y="8"/>
                  </a:lnTo>
                  <a:lnTo>
                    <a:pt x="207" y="7"/>
                  </a:lnTo>
                  <a:lnTo>
                    <a:pt x="208" y="7"/>
                  </a:lnTo>
                  <a:lnTo>
                    <a:pt x="210" y="7"/>
                  </a:lnTo>
                  <a:lnTo>
                    <a:pt x="211" y="6"/>
                  </a:lnTo>
                  <a:lnTo>
                    <a:pt x="211" y="6"/>
                  </a:lnTo>
                  <a:lnTo>
                    <a:pt x="213" y="3"/>
                  </a:lnTo>
                  <a:lnTo>
                    <a:pt x="217" y="2"/>
                  </a:lnTo>
                  <a:lnTo>
                    <a:pt x="220" y="1"/>
                  </a:lnTo>
                  <a:lnTo>
                    <a:pt x="225" y="0"/>
                  </a:lnTo>
                  <a:lnTo>
                    <a:pt x="227" y="1"/>
                  </a:lnTo>
                  <a:lnTo>
                    <a:pt x="230" y="3"/>
                  </a:lnTo>
                  <a:lnTo>
                    <a:pt x="233" y="5"/>
                  </a:lnTo>
                  <a:lnTo>
                    <a:pt x="238" y="7"/>
                  </a:lnTo>
                  <a:lnTo>
                    <a:pt x="242" y="9"/>
                  </a:lnTo>
                  <a:lnTo>
                    <a:pt x="246" y="13"/>
                  </a:lnTo>
                  <a:lnTo>
                    <a:pt x="252" y="17"/>
                  </a:lnTo>
                  <a:lnTo>
                    <a:pt x="258" y="20"/>
                  </a:lnTo>
                  <a:lnTo>
                    <a:pt x="264" y="25"/>
                  </a:lnTo>
                  <a:lnTo>
                    <a:pt x="269" y="29"/>
                  </a:lnTo>
                  <a:lnTo>
                    <a:pt x="274" y="32"/>
                  </a:lnTo>
                  <a:lnTo>
                    <a:pt x="278" y="36"/>
                  </a:lnTo>
                  <a:lnTo>
                    <a:pt x="280" y="38"/>
                  </a:lnTo>
                  <a:lnTo>
                    <a:pt x="281" y="40"/>
                  </a:lnTo>
                  <a:lnTo>
                    <a:pt x="281" y="44"/>
                  </a:lnTo>
                  <a:lnTo>
                    <a:pt x="281" y="45"/>
                  </a:lnTo>
                  <a:lnTo>
                    <a:pt x="279" y="50"/>
                  </a:lnTo>
                  <a:lnTo>
                    <a:pt x="276" y="52"/>
                  </a:lnTo>
                  <a:lnTo>
                    <a:pt x="274" y="54"/>
                  </a:lnTo>
                  <a:lnTo>
                    <a:pt x="273" y="54"/>
                  </a:lnTo>
                  <a:lnTo>
                    <a:pt x="270" y="54"/>
                  </a:lnTo>
                  <a:lnTo>
                    <a:pt x="267" y="55"/>
                  </a:lnTo>
                  <a:lnTo>
                    <a:pt x="266" y="55"/>
                  </a:lnTo>
                  <a:lnTo>
                    <a:pt x="263" y="55"/>
                  </a:lnTo>
                  <a:lnTo>
                    <a:pt x="262" y="56"/>
                  </a:lnTo>
                  <a:lnTo>
                    <a:pt x="260" y="57"/>
                  </a:lnTo>
                  <a:lnTo>
                    <a:pt x="257" y="60"/>
                  </a:lnTo>
                  <a:lnTo>
                    <a:pt x="255" y="61"/>
                  </a:lnTo>
                  <a:lnTo>
                    <a:pt x="252" y="64"/>
                  </a:lnTo>
                  <a:lnTo>
                    <a:pt x="250" y="67"/>
                  </a:lnTo>
                  <a:lnTo>
                    <a:pt x="248" y="70"/>
                  </a:lnTo>
                  <a:lnTo>
                    <a:pt x="244" y="74"/>
                  </a:lnTo>
                  <a:lnTo>
                    <a:pt x="242" y="77"/>
                  </a:lnTo>
                  <a:lnTo>
                    <a:pt x="238" y="82"/>
                  </a:lnTo>
                  <a:lnTo>
                    <a:pt x="236" y="86"/>
                  </a:lnTo>
                  <a:lnTo>
                    <a:pt x="232" y="92"/>
                  </a:lnTo>
                  <a:lnTo>
                    <a:pt x="229" y="97"/>
                  </a:lnTo>
                  <a:lnTo>
                    <a:pt x="225" y="103"/>
                  </a:lnTo>
                  <a:lnTo>
                    <a:pt x="202" y="103"/>
                  </a:lnTo>
                  <a:lnTo>
                    <a:pt x="205" y="94"/>
                  </a:lnTo>
                  <a:lnTo>
                    <a:pt x="207" y="87"/>
                  </a:lnTo>
                  <a:lnTo>
                    <a:pt x="210" y="81"/>
                  </a:lnTo>
                  <a:lnTo>
                    <a:pt x="211" y="75"/>
                  </a:lnTo>
                  <a:lnTo>
                    <a:pt x="213" y="69"/>
                  </a:lnTo>
                  <a:lnTo>
                    <a:pt x="214" y="64"/>
                  </a:lnTo>
                  <a:lnTo>
                    <a:pt x="215" y="60"/>
                  </a:lnTo>
                  <a:lnTo>
                    <a:pt x="217" y="55"/>
                  </a:lnTo>
                  <a:lnTo>
                    <a:pt x="218" y="51"/>
                  </a:lnTo>
                  <a:lnTo>
                    <a:pt x="219" y="48"/>
                  </a:lnTo>
                  <a:lnTo>
                    <a:pt x="219" y="45"/>
                  </a:lnTo>
                  <a:lnTo>
                    <a:pt x="220" y="43"/>
                  </a:lnTo>
                  <a:lnTo>
                    <a:pt x="220" y="40"/>
                  </a:lnTo>
                  <a:lnTo>
                    <a:pt x="220" y="39"/>
                  </a:lnTo>
                  <a:lnTo>
                    <a:pt x="220" y="38"/>
                  </a:lnTo>
                  <a:lnTo>
                    <a:pt x="219" y="37"/>
                  </a:lnTo>
                  <a:lnTo>
                    <a:pt x="218" y="36"/>
                  </a:lnTo>
                  <a:lnTo>
                    <a:pt x="217" y="36"/>
                  </a:lnTo>
                  <a:lnTo>
                    <a:pt x="214" y="36"/>
                  </a:lnTo>
                  <a:lnTo>
                    <a:pt x="211" y="35"/>
                  </a:lnTo>
                  <a:lnTo>
                    <a:pt x="207" y="36"/>
                  </a:lnTo>
                  <a:lnTo>
                    <a:pt x="204" y="36"/>
                  </a:lnTo>
                  <a:lnTo>
                    <a:pt x="199" y="36"/>
                  </a:lnTo>
                  <a:lnTo>
                    <a:pt x="194" y="37"/>
                  </a:lnTo>
                  <a:lnTo>
                    <a:pt x="190" y="38"/>
                  </a:lnTo>
                  <a:lnTo>
                    <a:pt x="187" y="38"/>
                  </a:lnTo>
                  <a:lnTo>
                    <a:pt x="181" y="39"/>
                  </a:lnTo>
                  <a:lnTo>
                    <a:pt x="174" y="40"/>
                  </a:lnTo>
                  <a:lnTo>
                    <a:pt x="167" y="42"/>
                  </a:lnTo>
                  <a:lnTo>
                    <a:pt x="157" y="43"/>
                  </a:lnTo>
                  <a:lnTo>
                    <a:pt x="146" y="44"/>
                  </a:lnTo>
                  <a:lnTo>
                    <a:pt x="134" y="45"/>
                  </a:lnTo>
                  <a:lnTo>
                    <a:pt x="122" y="48"/>
                  </a:lnTo>
                  <a:lnTo>
                    <a:pt x="108" y="49"/>
                  </a:lnTo>
                  <a:lnTo>
                    <a:pt x="94" y="51"/>
                  </a:lnTo>
                  <a:lnTo>
                    <a:pt x="77" y="54"/>
                  </a:lnTo>
                  <a:lnTo>
                    <a:pt x="59" y="55"/>
                  </a:lnTo>
                  <a:lnTo>
                    <a:pt x="41" y="57"/>
                  </a:lnTo>
                  <a:lnTo>
                    <a:pt x="21" y="60"/>
                  </a:lnTo>
                  <a:lnTo>
                    <a:pt x="0" y="63"/>
                  </a:lnTo>
                  <a:lnTo>
                    <a:pt x="0" y="40"/>
                  </a:lnTo>
                  <a:lnTo>
                    <a:pt x="0" y="4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5" name="Freeform 32"/>
          <p:cNvSpPr>
            <a:spLocks/>
          </p:cNvSpPr>
          <p:nvPr/>
        </p:nvSpPr>
        <p:spPr bwMode="auto">
          <a:xfrm>
            <a:off x="2487257" y="2370610"/>
            <a:ext cx="149260" cy="95218"/>
          </a:xfrm>
          <a:custGeom>
            <a:avLst/>
            <a:gdLst>
              <a:gd name="T0" fmla="*/ 0 w 58"/>
              <a:gd name="T1" fmla="*/ 0 h 37"/>
              <a:gd name="T2" fmla="*/ 7 w 58"/>
              <a:gd name="T3" fmla="*/ 0 h 37"/>
              <a:gd name="T4" fmla="*/ 14 w 58"/>
              <a:gd name="T5" fmla="*/ 0 h 37"/>
              <a:gd name="T6" fmla="*/ 20 w 58"/>
              <a:gd name="T7" fmla="*/ 1 h 37"/>
              <a:gd name="T8" fmla="*/ 26 w 58"/>
              <a:gd name="T9" fmla="*/ 1 h 37"/>
              <a:gd name="T10" fmla="*/ 32 w 58"/>
              <a:gd name="T11" fmla="*/ 2 h 37"/>
              <a:gd name="T12" fmla="*/ 37 w 58"/>
              <a:gd name="T13" fmla="*/ 3 h 37"/>
              <a:gd name="T14" fmla="*/ 41 w 58"/>
              <a:gd name="T15" fmla="*/ 5 h 37"/>
              <a:gd name="T16" fmla="*/ 45 w 58"/>
              <a:gd name="T17" fmla="*/ 6 h 37"/>
              <a:gd name="T18" fmla="*/ 47 w 58"/>
              <a:gd name="T19" fmla="*/ 7 h 37"/>
              <a:gd name="T20" fmla="*/ 50 w 58"/>
              <a:gd name="T21" fmla="*/ 9 h 37"/>
              <a:gd name="T22" fmla="*/ 52 w 58"/>
              <a:gd name="T23" fmla="*/ 12 h 37"/>
              <a:gd name="T24" fmla="*/ 54 w 58"/>
              <a:gd name="T25" fmla="*/ 14 h 37"/>
              <a:gd name="T26" fmla="*/ 57 w 58"/>
              <a:gd name="T27" fmla="*/ 17 h 37"/>
              <a:gd name="T28" fmla="*/ 58 w 58"/>
              <a:gd name="T29" fmla="*/ 19 h 37"/>
              <a:gd name="T30" fmla="*/ 58 w 58"/>
              <a:gd name="T31" fmla="*/ 22 h 37"/>
              <a:gd name="T32" fmla="*/ 58 w 58"/>
              <a:gd name="T33" fmla="*/ 25 h 37"/>
              <a:gd name="T34" fmla="*/ 58 w 58"/>
              <a:gd name="T35" fmla="*/ 28 h 37"/>
              <a:gd name="T36" fmla="*/ 58 w 58"/>
              <a:gd name="T37" fmla="*/ 31 h 37"/>
              <a:gd name="T38" fmla="*/ 57 w 58"/>
              <a:gd name="T39" fmla="*/ 32 h 37"/>
              <a:gd name="T40" fmla="*/ 56 w 58"/>
              <a:gd name="T41" fmla="*/ 34 h 37"/>
              <a:gd name="T42" fmla="*/ 54 w 58"/>
              <a:gd name="T43" fmla="*/ 36 h 37"/>
              <a:gd name="T44" fmla="*/ 52 w 58"/>
              <a:gd name="T45" fmla="*/ 36 h 37"/>
              <a:gd name="T46" fmla="*/ 50 w 58"/>
              <a:gd name="T47" fmla="*/ 37 h 37"/>
              <a:gd name="T48" fmla="*/ 47 w 58"/>
              <a:gd name="T49" fmla="*/ 37 h 37"/>
              <a:gd name="T50" fmla="*/ 44 w 58"/>
              <a:gd name="T51" fmla="*/ 37 h 37"/>
              <a:gd name="T52" fmla="*/ 41 w 58"/>
              <a:gd name="T53" fmla="*/ 36 h 37"/>
              <a:gd name="T54" fmla="*/ 38 w 58"/>
              <a:gd name="T55" fmla="*/ 34 h 37"/>
              <a:gd name="T56" fmla="*/ 34 w 58"/>
              <a:gd name="T57" fmla="*/ 33 h 37"/>
              <a:gd name="T58" fmla="*/ 31 w 58"/>
              <a:gd name="T59" fmla="*/ 31 h 37"/>
              <a:gd name="T60" fmla="*/ 27 w 58"/>
              <a:gd name="T61" fmla="*/ 28 h 37"/>
              <a:gd name="T62" fmla="*/ 23 w 58"/>
              <a:gd name="T63" fmla="*/ 25 h 37"/>
              <a:gd name="T64" fmla="*/ 19 w 58"/>
              <a:gd name="T65" fmla="*/ 22 h 37"/>
              <a:gd name="T66" fmla="*/ 14 w 58"/>
              <a:gd name="T67" fmla="*/ 19 h 37"/>
              <a:gd name="T68" fmla="*/ 10 w 58"/>
              <a:gd name="T69" fmla="*/ 17 h 37"/>
              <a:gd name="T70" fmla="*/ 7 w 58"/>
              <a:gd name="T71" fmla="*/ 13 h 37"/>
              <a:gd name="T72" fmla="*/ 4 w 58"/>
              <a:gd name="T73" fmla="*/ 9 h 37"/>
              <a:gd name="T74" fmla="*/ 2 w 58"/>
              <a:gd name="T75" fmla="*/ 7 h 37"/>
              <a:gd name="T76" fmla="*/ 1 w 58"/>
              <a:gd name="T77" fmla="*/ 5 h 37"/>
              <a:gd name="T78" fmla="*/ 0 w 58"/>
              <a:gd name="T79" fmla="*/ 2 h 37"/>
              <a:gd name="T80" fmla="*/ 0 w 58"/>
              <a:gd name="T81" fmla="*/ 0 h 37"/>
              <a:gd name="T82" fmla="*/ 0 w 58"/>
              <a:gd name="T83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8" h="37">
                <a:moveTo>
                  <a:pt x="0" y="0"/>
                </a:moveTo>
                <a:lnTo>
                  <a:pt x="7" y="0"/>
                </a:lnTo>
                <a:lnTo>
                  <a:pt x="14" y="0"/>
                </a:lnTo>
                <a:lnTo>
                  <a:pt x="20" y="1"/>
                </a:lnTo>
                <a:lnTo>
                  <a:pt x="26" y="1"/>
                </a:lnTo>
                <a:lnTo>
                  <a:pt x="32" y="2"/>
                </a:lnTo>
                <a:lnTo>
                  <a:pt x="37" y="3"/>
                </a:lnTo>
                <a:lnTo>
                  <a:pt x="41" y="5"/>
                </a:lnTo>
                <a:lnTo>
                  <a:pt x="45" y="6"/>
                </a:lnTo>
                <a:lnTo>
                  <a:pt x="47" y="7"/>
                </a:lnTo>
                <a:lnTo>
                  <a:pt x="50" y="9"/>
                </a:lnTo>
                <a:lnTo>
                  <a:pt x="52" y="12"/>
                </a:lnTo>
                <a:lnTo>
                  <a:pt x="54" y="14"/>
                </a:lnTo>
                <a:lnTo>
                  <a:pt x="57" y="17"/>
                </a:lnTo>
                <a:lnTo>
                  <a:pt x="58" y="19"/>
                </a:lnTo>
                <a:lnTo>
                  <a:pt x="58" y="22"/>
                </a:lnTo>
                <a:lnTo>
                  <a:pt x="58" y="25"/>
                </a:lnTo>
                <a:lnTo>
                  <a:pt x="58" y="28"/>
                </a:lnTo>
                <a:lnTo>
                  <a:pt x="58" y="31"/>
                </a:lnTo>
                <a:lnTo>
                  <a:pt x="57" y="32"/>
                </a:lnTo>
                <a:lnTo>
                  <a:pt x="56" y="34"/>
                </a:lnTo>
                <a:lnTo>
                  <a:pt x="54" y="36"/>
                </a:lnTo>
                <a:lnTo>
                  <a:pt x="52" y="36"/>
                </a:lnTo>
                <a:lnTo>
                  <a:pt x="50" y="37"/>
                </a:lnTo>
                <a:lnTo>
                  <a:pt x="47" y="37"/>
                </a:lnTo>
                <a:lnTo>
                  <a:pt x="44" y="37"/>
                </a:lnTo>
                <a:lnTo>
                  <a:pt x="41" y="36"/>
                </a:lnTo>
                <a:lnTo>
                  <a:pt x="38" y="34"/>
                </a:lnTo>
                <a:lnTo>
                  <a:pt x="34" y="33"/>
                </a:lnTo>
                <a:lnTo>
                  <a:pt x="31" y="31"/>
                </a:lnTo>
                <a:lnTo>
                  <a:pt x="27" y="28"/>
                </a:lnTo>
                <a:lnTo>
                  <a:pt x="23" y="25"/>
                </a:lnTo>
                <a:lnTo>
                  <a:pt x="19" y="22"/>
                </a:lnTo>
                <a:lnTo>
                  <a:pt x="14" y="19"/>
                </a:lnTo>
                <a:lnTo>
                  <a:pt x="10" y="17"/>
                </a:lnTo>
                <a:lnTo>
                  <a:pt x="7" y="13"/>
                </a:lnTo>
                <a:lnTo>
                  <a:pt x="4" y="9"/>
                </a:lnTo>
                <a:lnTo>
                  <a:pt x="2" y="7"/>
                </a:lnTo>
                <a:lnTo>
                  <a:pt x="1" y="5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39"/>
          <p:cNvSpPr>
            <a:spLocks/>
          </p:cNvSpPr>
          <p:nvPr/>
        </p:nvSpPr>
        <p:spPr bwMode="auto">
          <a:xfrm>
            <a:off x="2237633" y="2427225"/>
            <a:ext cx="1140035" cy="504394"/>
          </a:xfrm>
          <a:custGeom>
            <a:avLst/>
            <a:gdLst>
              <a:gd name="T0" fmla="*/ 11 w 443"/>
              <a:gd name="T1" fmla="*/ 23 h 196"/>
              <a:gd name="T2" fmla="*/ 2 w 443"/>
              <a:gd name="T3" fmla="*/ 20 h 196"/>
              <a:gd name="T4" fmla="*/ 1 w 443"/>
              <a:gd name="T5" fmla="*/ 11 h 196"/>
              <a:gd name="T6" fmla="*/ 6 w 443"/>
              <a:gd name="T7" fmla="*/ 4 h 196"/>
              <a:gd name="T8" fmla="*/ 14 w 443"/>
              <a:gd name="T9" fmla="*/ 0 h 196"/>
              <a:gd name="T10" fmla="*/ 26 w 443"/>
              <a:gd name="T11" fmla="*/ 0 h 196"/>
              <a:gd name="T12" fmla="*/ 39 w 443"/>
              <a:gd name="T13" fmla="*/ 4 h 196"/>
              <a:gd name="T14" fmla="*/ 58 w 443"/>
              <a:gd name="T15" fmla="*/ 11 h 196"/>
              <a:gd name="T16" fmla="*/ 82 w 443"/>
              <a:gd name="T17" fmla="*/ 23 h 196"/>
              <a:gd name="T18" fmla="*/ 113 w 443"/>
              <a:gd name="T19" fmla="*/ 40 h 196"/>
              <a:gd name="T20" fmla="*/ 150 w 443"/>
              <a:gd name="T21" fmla="*/ 60 h 196"/>
              <a:gd name="T22" fmla="*/ 188 w 443"/>
              <a:gd name="T23" fmla="*/ 83 h 196"/>
              <a:gd name="T24" fmla="*/ 228 w 443"/>
              <a:gd name="T25" fmla="*/ 102 h 196"/>
              <a:gd name="T26" fmla="*/ 265 w 443"/>
              <a:gd name="T27" fmla="*/ 119 h 196"/>
              <a:gd name="T28" fmla="*/ 302 w 443"/>
              <a:gd name="T29" fmla="*/ 132 h 196"/>
              <a:gd name="T30" fmla="*/ 338 w 443"/>
              <a:gd name="T31" fmla="*/ 142 h 196"/>
              <a:gd name="T32" fmla="*/ 371 w 443"/>
              <a:gd name="T33" fmla="*/ 150 h 196"/>
              <a:gd name="T34" fmla="*/ 398 w 443"/>
              <a:gd name="T35" fmla="*/ 157 h 196"/>
              <a:gd name="T36" fmla="*/ 419 w 443"/>
              <a:gd name="T37" fmla="*/ 164 h 196"/>
              <a:gd name="T38" fmla="*/ 433 w 443"/>
              <a:gd name="T39" fmla="*/ 169 h 196"/>
              <a:gd name="T40" fmla="*/ 441 w 443"/>
              <a:gd name="T41" fmla="*/ 172 h 196"/>
              <a:gd name="T42" fmla="*/ 443 w 443"/>
              <a:gd name="T43" fmla="*/ 175 h 196"/>
              <a:gd name="T44" fmla="*/ 439 w 443"/>
              <a:gd name="T45" fmla="*/ 177 h 196"/>
              <a:gd name="T46" fmla="*/ 431 w 443"/>
              <a:gd name="T47" fmla="*/ 181 h 196"/>
              <a:gd name="T48" fmla="*/ 420 w 443"/>
              <a:gd name="T49" fmla="*/ 183 h 196"/>
              <a:gd name="T50" fmla="*/ 404 w 443"/>
              <a:gd name="T51" fmla="*/ 185 h 196"/>
              <a:gd name="T52" fmla="*/ 386 w 443"/>
              <a:gd name="T53" fmla="*/ 188 h 196"/>
              <a:gd name="T54" fmla="*/ 367 w 443"/>
              <a:gd name="T55" fmla="*/ 190 h 196"/>
              <a:gd name="T56" fmla="*/ 351 w 443"/>
              <a:gd name="T57" fmla="*/ 193 h 196"/>
              <a:gd name="T58" fmla="*/ 338 w 443"/>
              <a:gd name="T59" fmla="*/ 194 h 196"/>
              <a:gd name="T60" fmla="*/ 328 w 443"/>
              <a:gd name="T61" fmla="*/ 195 h 196"/>
              <a:gd name="T62" fmla="*/ 321 w 443"/>
              <a:gd name="T63" fmla="*/ 196 h 196"/>
              <a:gd name="T64" fmla="*/ 310 w 443"/>
              <a:gd name="T65" fmla="*/ 194 h 196"/>
              <a:gd name="T66" fmla="*/ 292 w 443"/>
              <a:gd name="T67" fmla="*/ 185 h 196"/>
              <a:gd name="T68" fmla="*/ 265 w 443"/>
              <a:gd name="T69" fmla="*/ 170 h 196"/>
              <a:gd name="T70" fmla="*/ 248 w 443"/>
              <a:gd name="T71" fmla="*/ 159 h 196"/>
              <a:gd name="T72" fmla="*/ 227 w 443"/>
              <a:gd name="T73" fmla="*/ 146 h 196"/>
              <a:gd name="T74" fmla="*/ 202 w 443"/>
              <a:gd name="T75" fmla="*/ 131 h 196"/>
              <a:gd name="T76" fmla="*/ 174 w 443"/>
              <a:gd name="T77" fmla="*/ 111 h 196"/>
              <a:gd name="T78" fmla="*/ 144 w 443"/>
              <a:gd name="T79" fmla="*/ 90 h 196"/>
              <a:gd name="T80" fmla="*/ 112 w 443"/>
              <a:gd name="T81" fmla="*/ 67 h 196"/>
              <a:gd name="T82" fmla="*/ 83 w 443"/>
              <a:gd name="T83" fmla="*/ 49 h 196"/>
              <a:gd name="T84" fmla="*/ 60 w 443"/>
              <a:gd name="T85" fmla="*/ 35 h 196"/>
              <a:gd name="T86" fmla="*/ 40 w 443"/>
              <a:gd name="T87" fmla="*/ 27 h 196"/>
              <a:gd name="T88" fmla="*/ 27 w 443"/>
              <a:gd name="T89" fmla="*/ 23 h 196"/>
              <a:gd name="T90" fmla="*/ 20 w 443"/>
              <a:gd name="T91" fmla="*/ 23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43" h="196">
                <a:moveTo>
                  <a:pt x="20" y="23"/>
                </a:moveTo>
                <a:lnTo>
                  <a:pt x="15" y="23"/>
                </a:lnTo>
                <a:lnTo>
                  <a:pt x="11" y="23"/>
                </a:lnTo>
                <a:lnTo>
                  <a:pt x="7" y="23"/>
                </a:lnTo>
                <a:lnTo>
                  <a:pt x="5" y="22"/>
                </a:lnTo>
                <a:lnTo>
                  <a:pt x="2" y="20"/>
                </a:lnTo>
                <a:lnTo>
                  <a:pt x="1" y="17"/>
                </a:lnTo>
                <a:lnTo>
                  <a:pt x="0" y="15"/>
                </a:lnTo>
                <a:lnTo>
                  <a:pt x="1" y="11"/>
                </a:lnTo>
                <a:lnTo>
                  <a:pt x="2" y="9"/>
                </a:lnTo>
                <a:lnTo>
                  <a:pt x="3" y="6"/>
                </a:lnTo>
                <a:lnTo>
                  <a:pt x="6" y="4"/>
                </a:lnTo>
                <a:lnTo>
                  <a:pt x="8" y="3"/>
                </a:lnTo>
                <a:lnTo>
                  <a:pt x="11" y="2"/>
                </a:lnTo>
                <a:lnTo>
                  <a:pt x="14" y="0"/>
                </a:lnTo>
                <a:lnTo>
                  <a:pt x="19" y="0"/>
                </a:lnTo>
                <a:lnTo>
                  <a:pt x="24" y="0"/>
                </a:lnTo>
                <a:lnTo>
                  <a:pt x="26" y="0"/>
                </a:lnTo>
                <a:lnTo>
                  <a:pt x="30" y="2"/>
                </a:lnTo>
                <a:lnTo>
                  <a:pt x="34" y="3"/>
                </a:lnTo>
                <a:lnTo>
                  <a:pt x="39" y="4"/>
                </a:lnTo>
                <a:lnTo>
                  <a:pt x="45" y="6"/>
                </a:lnTo>
                <a:lnTo>
                  <a:pt x="51" y="9"/>
                </a:lnTo>
                <a:lnTo>
                  <a:pt x="58" y="11"/>
                </a:lnTo>
                <a:lnTo>
                  <a:pt x="66" y="15"/>
                </a:lnTo>
                <a:lnTo>
                  <a:pt x="74" y="18"/>
                </a:lnTo>
                <a:lnTo>
                  <a:pt x="82" y="23"/>
                </a:lnTo>
                <a:lnTo>
                  <a:pt x="92" y="28"/>
                </a:lnTo>
                <a:lnTo>
                  <a:pt x="102" y="34"/>
                </a:lnTo>
                <a:lnTo>
                  <a:pt x="113" y="40"/>
                </a:lnTo>
                <a:lnTo>
                  <a:pt x="125" y="46"/>
                </a:lnTo>
                <a:lnTo>
                  <a:pt x="137" y="53"/>
                </a:lnTo>
                <a:lnTo>
                  <a:pt x="150" y="60"/>
                </a:lnTo>
                <a:lnTo>
                  <a:pt x="163" y="67"/>
                </a:lnTo>
                <a:lnTo>
                  <a:pt x="176" y="76"/>
                </a:lnTo>
                <a:lnTo>
                  <a:pt x="188" y="83"/>
                </a:lnTo>
                <a:lnTo>
                  <a:pt x="202" y="89"/>
                </a:lnTo>
                <a:lnTo>
                  <a:pt x="215" y="96"/>
                </a:lnTo>
                <a:lnTo>
                  <a:pt x="228" y="102"/>
                </a:lnTo>
                <a:lnTo>
                  <a:pt x="240" y="108"/>
                </a:lnTo>
                <a:lnTo>
                  <a:pt x="253" y="113"/>
                </a:lnTo>
                <a:lnTo>
                  <a:pt x="265" y="119"/>
                </a:lnTo>
                <a:lnTo>
                  <a:pt x="278" y="123"/>
                </a:lnTo>
                <a:lnTo>
                  <a:pt x="290" y="127"/>
                </a:lnTo>
                <a:lnTo>
                  <a:pt x="302" y="132"/>
                </a:lnTo>
                <a:lnTo>
                  <a:pt x="314" y="135"/>
                </a:lnTo>
                <a:lnTo>
                  <a:pt x="326" y="139"/>
                </a:lnTo>
                <a:lnTo>
                  <a:pt x="338" y="142"/>
                </a:lnTo>
                <a:lnTo>
                  <a:pt x="349" y="145"/>
                </a:lnTo>
                <a:lnTo>
                  <a:pt x="360" y="147"/>
                </a:lnTo>
                <a:lnTo>
                  <a:pt x="371" y="150"/>
                </a:lnTo>
                <a:lnTo>
                  <a:pt x="380" y="152"/>
                </a:lnTo>
                <a:lnTo>
                  <a:pt x="390" y="154"/>
                </a:lnTo>
                <a:lnTo>
                  <a:pt x="398" y="157"/>
                </a:lnTo>
                <a:lnTo>
                  <a:pt x="406" y="159"/>
                </a:lnTo>
                <a:lnTo>
                  <a:pt x="413" y="162"/>
                </a:lnTo>
                <a:lnTo>
                  <a:pt x="419" y="164"/>
                </a:lnTo>
                <a:lnTo>
                  <a:pt x="425" y="165"/>
                </a:lnTo>
                <a:lnTo>
                  <a:pt x="429" y="166"/>
                </a:lnTo>
                <a:lnTo>
                  <a:pt x="433" y="169"/>
                </a:lnTo>
                <a:lnTo>
                  <a:pt x="437" y="170"/>
                </a:lnTo>
                <a:lnTo>
                  <a:pt x="439" y="171"/>
                </a:lnTo>
                <a:lnTo>
                  <a:pt x="441" y="172"/>
                </a:lnTo>
                <a:lnTo>
                  <a:pt x="441" y="172"/>
                </a:lnTo>
                <a:lnTo>
                  <a:pt x="443" y="173"/>
                </a:lnTo>
                <a:lnTo>
                  <a:pt x="443" y="175"/>
                </a:lnTo>
                <a:lnTo>
                  <a:pt x="441" y="176"/>
                </a:lnTo>
                <a:lnTo>
                  <a:pt x="440" y="176"/>
                </a:lnTo>
                <a:lnTo>
                  <a:pt x="439" y="177"/>
                </a:lnTo>
                <a:lnTo>
                  <a:pt x="437" y="178"/>
                </a:lnTo>
                <a:lnTo>
                  <a:pt x="434" y="179"/>
                </a:lnTo>
                <a:lnTo>
                  <a:pt x="431" y="181"/>
                </a:lnTo>
                <a:lnTo>
                  <a:pt x="428" y="182"/>
                </a:lnTo>
                <a:lnTo>
                  <a:pt x="425" y="182"/>
                </a:lnTo>
                <a:lnTo>
                  <a:pt x="420" y="183"/>
                </a:lnTo>
                <a:lnTo>
                  <a:pt x="415" y="184"/>
                </a:lnTo>
                <a:lnTo>
                  <a:pt x="410" y="184"/>
                </a:lnTo>
                <a:lnTo>
                  <a:pt x="404" y="185"/>
                </a:lnTo>
                <a:lnTo>
                  <a:pt x="398" y="187"/>
                </a:lnTo>
                <a:lnTo>
                  <a:pt x="392" y="187"/>
                </a:lnTo>
                <a:lnTo>
                  <a:pt x="386" y="188"/>
                </a:lnTo>
                <a:lnTo>
                  <a:pt x="379" y="188"/>
                </a:lnTo>
                <a:lnTo>
                  <a:pt x="373" y="189"/>
                </a:lnTo>
                <a:lnTo>
                  <a:pt x="367" y="190"/>
                </a:lnTo>
                <a:lnTo>
                  <a:pt x="361" y="191"/>
                </a:lnTo>
                <a:lnTo>
                  <a:pt x="355" y="191"/>
                </a:lnTo>
                <a:lnTo>
                  <a:pt x="351" y="193"/>
                </a:lnTo>
                <a:lnTo>
                  <a:pt x="346" y="194"/>
                </a:lnTo>
                <a:lnTo>
                  <a:pt x="342" y="194"/>
                </a:lnTo>
                <a:lnTo>
                  <a:pt x="338" y="194"/>
                </a:lnTo>
                <a:lnTo>
                  <a:pt x="334" y="195"/>
                </a:lnTo>
                <a:lnTo>
                  <a:pt x="330" y="195"/>
                </a:lnTo>
                <a:lnTo>
                  <a:pt x="328" y="195"/>
                </a:lnTo>
                <a:lnTo>
                  <a:pt x="324" y="195"/>
                </a:lnTo>
                <a:lnTo>
                  <a:pt x="322" y="196"/>
                </a:lnTo>
                <a:lnTo>
                  <a:pt x="321" y="196"/>
                </a:lnTo>
                <a:lnTo>
                  <a:pt x="318" y="196"/>
                </a:lnTo>
                <a:lnTo>
                  <a:pt x="315" y="195"/>
                </a:lnTo>
                <a:lnTo>
                  <a:pt x="310" y="194"/>
                </a:lnTo>
                <a:lnTo>
                  <a:pt x="305" y="193"/>
                </a:lnTo>
                <a:lnTo>
                  <a:pt x="299" y="189"/>
                </a:lnTo>
                <a:lnTo>
                  <a:pt x="292" y="185"/>
                </a:lnTo>
                <a:lnTo>
                  <a:pt x="284" y="182"/>
                </a:lnTo>
                <a:lnTo>
                  <a:pt x="275" y="176"/>
                </a:lnTo>
                <a:lnTo>
                  <a:pt x="265" y="170"/>
                </a:lnTo>
                <a:lnTo>
                  <a:pt x="260" y="168"/>
                </a:lnTo>
                <a:lnTo>
                  <a:pt x="254" y="164"/>
                </a:lnTo>
                <a:lnTo>
                  <a:pt x="248" y="159"/>
                </a:lnTo>
                <a:lnTo>
                  <a:pt x="241" y="156"/>
                </a:lnTo>
                <a:lnTo>
                  <a:pt x="234" y="151"/>
                </a:lnTo>
                <a:lnTo>
                  <a:pt x="227" y="146"/>
                </a:lnTo>
                <a:lnTo>
                  <a:pt x="218" y="141"/>
                </a:lnTo>
                <a:lnTo>
                  <a:pt x="211" y="136"/>
                </a:lnTo>
                <a:lnTo>
                  <a:pt x="202" y="131"/>
                </a:lnTo>
                <a:lnTo>
                  <a:pt x="193" y="125"/>
                </a:lnTo>
                <a:lnTo>
                  <a:pt x="184" y="119"/>
                </a:lnTo>
                <a:lnTo>
                  <a:pt x="174" y="111"/>
                </a:lnTo>
                <a:lnTo>
                  <a:pt x="165" y="105"/>
                </a:lnTo>
                <a:lnTo>
                  <a:pt x="154" y="98"/>
                </a:lnTo>
                <a:lnTo>
                  <a:pt x="144" y="90"/>
                </a:lnTo>
                <a:lnTo>
                  <a:pt x="134" y="83"/>
                </a:lnTo>
                <a:lnTo>
                  <a:pt x="122" y="74"/>
                </a:lnTo>
                <a:lnTo>
                  <a:pt x="112" y="67"/>
                </a:lnTo>
                <a:lnTo>
                  <a:pt x="102" y="61"/>
                </a:lnTo>
                <a:lnTo>
                  <a:pt x="93" y="54"/>
                </a:lnTo>
                <a:lnTo>
                  <a:pt x="83" y="49"/>
                </a:lnTo>
                <a:lnTo>
                  <a:pt x="75" y="43"/>
                </a:lnTo>
                <a:lnTo>
                  <a:pt x="68" y="40"/>
                </a:lnTo>
                <a:lnTo>
                  <a:pt x="60" y="35"/>
                </a:lnTo>
                <a:lnTo>
                  <a:pt x="54" y="32"/>
                </a:lnTo>
                <a:lnTo>
                  <a:pt x="46" y="29"/>
                </a:lnTo>
                <a:lnTo>
                  <a:pt x="40" y="27"/>
                </a:lnTo>
                <a:lnTo>
                  <a:pt x="36" y="26"/>
                </a:lnTo>
                <a:lnTo>
                  <a:pt x="31" y="23"/>
                </a:lnTo>
                <a:lnTo>
                  <a:pt x="27" y="23"/>
                </a:lnTo>
                <a:lnTo>
                  <a:pt x="24" y="23"/>
                </a:lnTo>
                <a:lnTo>
                  <a:pt x="20" y="23"/>
                </a:lnTo>
                <a:lnTo>
                  <a:pt x="20" y="2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任意多边形 26"/>
          <p:cNvSpPr>
            <a:spLocks/>
          </p:cNvSpPr>
          <p:nvPr/>
        </p:nvSpPr>
        <p:spPr bwMode="auto">
          <a:xfrm>
            <a:off x="2124400" y="2276751"/>
            <a:ext cx="818402" cy="683175"/>
          </a:xfrm>
          <a:custGeom>
            <a:avLst/>
            <a:gdLst>
              <a:gd name="connsiteX0" fmla="*/ 783321 w 818402"/>
              <a:gd name="connsiteY0" fmla="*/ 709 h 683175"/>
              <a:gd name="connsiteX1" fmla="*/ 806181 w 818402"/>
              <a:gd name="connsiteY1" fmla="*/ 15949 h 683175"/>
              <a:gd name="connsiteX2" fmla="*/ 818402 w 818402"/>
              <a:gd name="connsiteY2" fmla="*/ 16560 h 683175"/>
              <a:gd name="connsiteX3" fmla="*/ 818355 w 818402"/>
              <a:gd name="connsiteY3" fmla="*/ 16654 h 683175"/>
              <a:gd name="connsiteX4" fmla="*/ 813208 w 818402"/>
              <a:gd name="connsiteY4" fmla="*/ 19228 h 683175"/>
              <a:gd name="connsiteX5" fmla="*/ 810635 w 818402"/>
              <a:gd name="connsiteY5" fmla="*/ 21801 h 683175"/>
              <a:gd name="connsiteX6" fmla="*/ 802914 w 818402"/>
              <a:gd name="connsiteY6" fmla="*/ 26948 h 683175"/>
              <a:gd name="connsiteX7" fmla="*/ 795194 w 818402"/>
              <a:gd name="connsiteY7" fmla="*/ 29522 h 683175"/>
              <a:gd name="connsiteX8" fmla="*/ 792620 w 818402"/>
              <a:gd name="connsiteY8" fmla="*/ 29522 h 683175"/>
              <a:gd name="connsiteX9" fmla="*/ 787474 w 818402"/>
              <a:gd name="connsiteY9" fmla="*/ 32095 h 683175"/>
              <a:gd name="connsiteX10" fmla="*/ 782327 w 818402"/>
              <a:gd name="connsiteY10" fmla="*/ 34668 h 683175"/>
              <a:gd name="connsiteX11" fmla="*/ 777180 w 818402"/>
              <a:gd name="connsiteY11" fmla="*/ 42389 h 683175"/>
              <a:gd name="connsiteX12" fmla="*/ 772033 w 818402"/>
              <a:gd name="connsiteY12" fmla="*/ 47536 h 683175"/>
              <a:gd name="connsiteX13" fmla="*/ 766886 w 818402"/>
              <a:gd name="connsiteY13" fmla="*/ 52683 h 683175"/>
              <a:gd name="connsiteX14" fmla="*/ 761739 w 818402"/>
              <a:gd name="connsiteY14" fmla="*/ 62976 h 683175"/>
              <a:gd name="connsiteX15" fmla="*/ 754019 w 818402"/>
              <a:gd name="connsiteY15" fmla="*/ 70697 h 683175"/>
              <a:gd name="connsiteX16" fmla="*/ 748872 w 818402"/>
              <a:gd name="connsiteY16" fmla="*/ 80990 h 683175"/>
              <a:gd name="connsiteX17" fmla="*/ 741152 w 818402"/>
              <a:gd name="connsiteY17" fmla="*/ 93858 h 683175"/>
              <a:gd name="connsiteX18" fmla="*/ 736005 w 818402"/>
              <a:gd name="connsiteY18" fmla="*/ 106725 h 683175"/>
              <a:gd name="connsiteX19" fmla="*/ 728284 w 818402"/>
              <a:gd name="connsiteY19" fmla="*/ 117019 h 683175"/>
              <a:gd name="connsiteX20" fmla="*/ 720564 w 818402"/>
              <a:gd name="connsiteY20" fmla="*/ 129886 h 683175"/>
              <a:gd name="connsiteX21" fmla="*/ 712844 w 818402"/>
              <a:gd name="connsiteY21" fmla="*/ 145326 h 683175"/>
              <a:gd name="connsiteX22" fmla="*/ 702550 w 818402"/>
              <a:gd name="connsiteY22" fmla="*/ 163340 h 683175"/>
              <a:gd name="connsiteX23" fmla="*/ 692256 w 818402"/>
              <a:gd name="connsiteY23" fmla="*/ 178781 h 683175"/>
              <a:gd name="connsiteX24" fmla="*/ 674242 w 818402"/>
              <a:gd name="connsiteY24" fmla="*/ 217383 h 683175"/>
              <a:gd name="connsiteX25" fmla="*/ 653655 w 818402"/>
              <a:gd name="connsiteY25" fmla="*/ 250837 h 683175"/>
              <a:gd name="connsiteX26" fmla="*/ 635640 w 818402"/>
              <a:gd name="connsiteY26" fmla="*/ 281719 h 683175"/>
              <a:gd name="connsiteX27" fmla="*/ 609906 w 818402"/>
              <a:gd name="connsiteY27" fmla="*/ 315173 h 683175"/>
              <a:gd name="connsiteX28" fmla="*/ 586745 w 818402"/>
              <a:gd name="connsiteY28" fmla="*/ 346055 h 683175"/>
              <a:gd name="connsiteX29" fmla="*/ 561011 w 818402"/>
              <a:gd name="connsiteY29" fmla="*/ 376936 h 683175"/>
              <a:gd name="connsiteX30" fmla="*/ 532703 w 818402"/>
              <a:gd name="connsiteY30" fmla="*/ 407817 h 683175"/>
              <a:gd name="connsiteX31" fmla="*/ 506968 w 818402"/>
              <a:gd name="connsiteY31" fmla="*/ 433552 h 683175"/>
              <a:gd name="connsiteX32" fmla="*/ 478660 w 818402"/>
              <a:gd name="connsiteY32" fmla="*/ 461859 h 683175"/>
              <a:gd name="connsiteX33" fmla="*/ 450353 w 818402"/>
              <a:gd name="connsiteY33" fmla="*/ 487594 h 683175"/>
              <a:gd name="connsiteX34" fmla="*/ 419471 w 818402"/>
              <a:gd name="connsiteY34" fmla="*/ 510755 h 683175"/>
              <a:gd name="connsiteX35" fmla="*/ 388590 w 818402"/>
              <a:gd name="connsiteY35" fmla="*/ 531342 h 683175"/>
              <a:gd name="connsiteX36" fmla="*/ 355135 w 818402"/>
              <a:gd name="connsiteY36" fmla="*/ 554503 h 683175"/>
              <a:gd name="connsiteX37" fmla="*/ 321680 w 818402"/>
              <a:gd name="connsiteY37" fmla="*/ 572517 h 683175"/>
              <a:gd name="connsiteX38" fmla="*/ 288226 w 818402"/>
              <a:gd name="connsiteY38" fmla="*/ 587958 h 683175"/>
              <a:gd name="connsiteX39" fmla="*/ 254771 w 818402"/>
              <a:gd name="connsiteY39" fmla="*/ 603399 h 683175"/>
              <a:gd name="connsiteX40" fmla="*/ 221316 w 818402"/>
              <a:gd name="connsiteY40" fmla="*/ 616266 h 683175"/>
              <a:gd name="connsiteX41" fmla="*/ 187861 w 818402"/>
              <a:gd name="connsiteY41" fmla="*/ 631706 h 683175"/>
              <a:gd name="connsiteX42" fmla="*/ 159553 w 818402"/>
              <a:gd name="connsiteY42" fmla="*/ 639427 h 683175"/>
              <a:gd name="connsiteX43" fmla="*/ 133819 w 818402"/>
              <a:gd name="connsiteY43" fmla="*/ 652294 h 683175"/>
              <a:gd name="connsiteX44" fmla="*/ 110658 w 818402"/>
              <a:gd name="connsiteY44" fmla="*/ 657441 h 683175"/>
              <a:gd name="connsiteX45" fmla="*/ 92644 w 818402"/>
              <a:gd name="connsiteY45" fmla="*/ 667735 h 683175"/>
              <a:gd name="connsiteX46" fmla="*/ 72056 w 818402"/>
              <a:gd name="connsiteY46" fmla="*/ 672881 h 683175"/>
              <a:gd name="connsiteX47" fmla="*/ 56616 w 818402"/>
              <a:gd name="connsiteY47" fmla="*/ 675455 h 683175"/>
              <a:gd name="connsiteX48" fmla="*/ 46322 w 818402"/>
              <a:gd name="connsiteY48" fmla="*/ 680602 h 683175"/>
              <a:gd name="connsiteX49" fmla="*/ 33455 w 818402"/>
              <a:gd name="connsiteY49" fmla="*/ 680602 h 683175"/>
              <a:gd name="connsiteX50" fmla="*/ 23161 w 818402"/>
              <a:gd name="connsiteY50" fmla="*/ 683175 h 683175"/>
              <a:gd name="connsiteX51" fmla="*/ 18014 w 818402"/>
              <a:gd name="connsiteY51" fmla="*/ 683175 h 683175"/>
              <a:gd name="connsiteX52" fmla="*/ 12867 w 818402"/>
              <a:gd name="connsiteY52" fmla="*/ 683175 h 683175"/>
              <a:gd name="connsiteX53" fmla="*/ 5147 w 818402"/>
              <a:gd name="connsiteY53" fmla="*/ 680602 h 683175"/>
              <a:gd name="connsiteX54" fmla="*/ 2574 w 818402"/>
              <a:gd name="connsiteY54" fmla="*/ 680602 h 683175"/>
              <a:gd name="connsiteX55" fmla="*/ 0 w 818402"/>
              <a:gd name="connsiteY55" fmla="*/ 675455 h 683175"/>
              <a:gd name="connsiteX56" fmla="*/ 0 w 818402"/>
              <a:gd name="connsiteY56" fmla="*/ 672881 h 683175"/>
              <a:gd name="connsiteX57" fmla="*/ 2574 w 818402"/>
              <a:gd name="connsiteY57" fmla="*/ 670308 h 683175"/>
              <a:gd name="connsiteX58" fmla="*/ 5147 w 818402"/>
              <a:gd name="connsiteY58" fmla="*/ 665161 h 683175"/>
              <a:gd name="connsiteX59" fmla="*/ 12867 w 818402"/>
              <a:gd name="connsiteY59" fmla="*/ 662588 h 683175"/>
              <a:gd name="connsiteX60" fmla="*/ 18014 w 818402"/>
              <a:gd name="connsiteY60" fmla="*/ 654867 h 683175"/>
              <a:gd name="connsiteX61" fmla="*/ 25734 w 818402"/>
              <a:gd name="connsiteY61" fmla="*/ 652294 h 683175"/>
              <a:gd name="connsiteX62" fmla="*/ 36028 w 818402"/>
              <a:gd name="connsiteY62" fmla="*/ 647147 h 683175"/>
              <a:gd name="connsiteX63" fmla="*/ 48895 w 818402"/>
              <a:gd name="connsiteY63" fmla="*/ 636853 h 683175"/>
              <a:gd name="connsiteX64" fmla="*/ 61763 w 818402"/>
              <a:gd name="connsiteY64" fmla="*/ 631706 h 683175"/>
              <a:gd name="connsiteX65" fmla="*/ 77203 w 818402"/>
              <a:gd name="connsiteY65" fmla="*/ 621413 h 683175"/>
              <a:gd name="connsiteX66" fmla="*/ 92644 w 818402"/>
              <a:gd name="connsiteY66" fmla="*/ 616266 h 683175"/>
              <a:gd name="connsiteX67" fmla="*/ 105511 w 818402"/>
              <a:gd name="connsiteY67" fmla="*/ 605972 h 683175"/>
              <a:gd name="connsiteX68" fmla="*/ 126099 w 818402"/>
              <a:gd name="connsiteY68" fmla="*/ 593105 h 683175"/>
              <a:gd name="connsiteX69" fmla="*/ 144113 w 818402"/>
              <a:gd name="connsiteY69" fmla="*/ 585384 h 683175"/>
              <a:gd name="connsiteX70" fmla="*/ 164700 w 818402"/>
              <a:gd name="connsiteY70" fmla="*/ 575091 h 683175"/>
              <a:gd name="connsiteX71" fmla="*/ 208449 w 818402"/>
              <a:gd name="connsiteY71" fmla="*/ 551930 h 683175"/>
              <a:gd name="connsiteX72" fmla="*/ 247051 w 818402"/>
              <a:gd name="connsiteY72" fmla="*/ 528769 h 683175"/>
              <a:gd name="connsiteX73" fmla="*/ 285652 w 818402"/>
              <a:gd name="connsiteY73" fmla="*/ 508181 h 683175"/>
              <a:gd name="connsiteX74" fmla="*/ 319107 w 818402"/>
              <a:gd name="connsiteY74" fmla="*/ 487594 h 683175"/>
              <a:gd name="connsiteX75" fmla="*/ 352562 w 818402"/>
              <a:gd name="connsiteY75" fmla="*/ 461859 h 683175"/>
              <a:gd name="connsiteX76" fmla="*/ 380870 w 818402"/>
              <a:gd name="connsiteY76" fmla="*/ 441272 h 683175"/>
              <a:gd name="connsiteX77" fmla="*/ 406604 w 818402"/>
              <a:gd name="connsiteY77" fmla="*/ 415537 h 683175"/>
              <a:gd name="connsiteX78" fmla="*/ 432338 w 818402"/>
              <a:gd name="connsiteY78" fmla="*/ 392377 h 683175"/>
              <a:gd name="connsiteX79" fmla="*/ 452926 w 818402"/>
              <a:gd name="connsiteY79" fmla="*/ 366642 h 683175"/>
              <a:gd name="connsiteX80" fmla="*/ 476087 w 818402"/>
              <a:gd name="connsiteY80" fmla="*/ 338334 h 683175"/>
              <a:gd name="connsiteX81" fmla="*/ 496675 w 818402"/>
              <a:gd name="connsiteY81" fmla="*/ 312600 h 683175"/>
              <a:gd name="connsiteX82" fmla="*/ 514689 w 818402"/>
              <a:gd name="connsiteY82" fmla="*/ 284292 h 683175"/>
              <a:gd name="connsiteX83" fmla="*/ 537850 w 818402"/>
              <a:gd name="connsiteY83" fmla="*/ 253411 h 683175"/>
              <a:gd name="connsiteX84" fmla="*/ 555864 w 818402"/>
              <a:gd name="connsiteY84" fmla="*/ 219956 h 683175"/>
              <a:gd name="connsiteX85" fmla="*/ 573878 w 818402"/>
              <a:gd name="connsiteY85" fmla="*/ 186501 h 683175"/>
              <a:gd name="connsiteX86" fmla="*/ 591892 w 818402"/>
              <a:gd name="connsiteY86" fmla="*/ 150473 h 683175"/>
              <a:gd name="connsiteX87" fmla="*/ 602186 w 818402"/>
              <a:gd name="connsiteY87" fmla="*/ 132459 h 683175"/>
              <a:gd name="connsiteX88" fmla="*/ 607333 w 818402"/>
              <a:gd name="connsiteY88" fmla="*/ 117019 h 683175"/>
              <a:gd name="connsiteX89" fmla="*/ 612479 w 818402"/>
              <a:gd name="connsiteY89" fmla="*/ 101578 h 683175"/>
              <a:gd name="connsiteX90" fmla="*/ 620200 w 818402"/>
              <a:gd name="connsiteY90" fmla="*/ 86137 h 683175"/>
              <a:gd name="connsiteX91" fmla="*/ 625347 w 818402"/>
              <a:gd name="connsiteY91" fmla="*/ 75844 h 683175"/>
              <a:gd name="connsiteX92" fmla="*/ 627920 w 818402"/>
              <a:gd name="connsiteY92" fmla="*/ 62976 h 683175"/>
              <a:gd name="connsiteX93" fmla="*/ 633067 w 818402"/>
              <a:gd name="connsiteY93" fmla="*/ 50109 h 683175"/>
              <a:gd name="connsiteX94" fmla="*/ 635640 w 818402"/>
              <a:gd name="connsiteY94" fmla="*/ 42389 h 683175"/>
              <a:gd name="connsiteX95" fmla="*/ 638214 w 818402"/>
              <a:gd name="connsiteY95" fmla="*/ 32095 h 683175"/>
              <a:gd name="connsiteX96" fmla="*/ 640787 w 818402"/>
              <a:gd name="connsiteY96" fmla="*/ 21801 h 683175"/>
              <a:gd name="connsiteX97" fmla="*/ 640787 w 818402"/>
              <a:gd name="connsiteY97" fmla="*/ 16654 h 683175"/>
              <a:gd name="connsiteX98" fmla="*/ 640787 w 818402"/>
              <a:gd name="connsiteY98" fmla="*/ 6361 h 683175"/>
              <a:gd name="connsiteX99" fmla="*/ 640787 w 818402"/>
              <a:gd name="connsiteY99" fmla="*/ 6185 h 683175"/>
              <a:gd name="connsiteX100" fmla="*/ 699368 w 818402"/>
              <a:gd name="connsiteY100" fmla="*/ 1181 h 683175"/>
              <a:gd name="connsiteX101" fmla="*/ 783321 w 818402"/>
              <a:gd name="connsiteY101" fmla="*/ 709 h 68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818402" h="683175">
                <a:moveTo>
                  <a:pt x="783321" y="709"/>
                </a:moveTo>
                <a:cubicBezTo>
                  <a:pt x="792472" y="1075"/>
                  <a:pt x="798561" y="10869"/>
                  <a:pt x="806181" y="15949"/>
                </a:cubicBezTo>
                <a:lnTo>
                  <a:pt x="818402" y="16560"/>
                </a:lnTo>
                <a:lnTo>
                  <a:pt x="818355" y="16654"/>
                </a:lnTo>
                <a:lnTo>
                  <a:pt x="813208" y="19228"/>
                </a:lnTo>
                <a:lnTo>
                  <a:pt x="810635" y="21801"/>
                </a:lnTo>
                <a:lnTo>
                  <a:pt x="802914" y="26948"/>
                </a:lnTo>
                <a:lnTo>
                  <a:pt x="795194" y="29522"/>
                </a:lnTo>
                <a:lnTo>
                  <a:pt x="792620" y="29522"/>
                </a:lnTo>
                <a:lnTo>
                  <a:pt x="787474" y="32095"/>
                </a:lnTo>
                <a:lnTo>
                  <a:pt x="782327" y="34668"/>
                </a:lnTo>
                <a:lnTo>
                  <a:pt x="777180" y="42389"/>
                </a:lnTo>
                <a:lnTo>
                  <a:pt x="772033" y="47536"/>
                </a:lnTo>
                <a:lnTo>
                  <a:pt x="766886" y="52683"/>
                </a:lnTo>
                <a:lnTo>
                  <a:pt x="761739" y="62976"/>
                </a:lnTo>
                <a:lnTo>
                  <a:pt x="754019" y="70697"/>
                </a:lnTo>
                <a:lnTo>
                  <a:pt x="748872" y="80990"/>
                </a:lnTo>
                <a:lnTo>
                  <a:pt x="741152" y="93858"/>
                </a:lnTo>
                <a:lnTo>
                  <a:pt x="736005" y="106725"/>
                </a:lnTo>
                <a:lnTo>
                  <a:pt x="728284" y="117019"/>
                </a:lnTo>
                <a:lnTo>
                  <a:pt x="720564" y="129886"/>
                </a:lnTo>
                <a:lnTo>
                  <a:pt x="712844" y="145326"/>
                </a:lnTo>
                <a:lnTo>
                  <a:pt x="702550" y="163340"/>
                </a:lnTo>
                <a:lnTo>
                  <a:pt x="692256" y="178781"/>
                </a:lnTo>
                <a:lnTo>
                  <a:pt x="674242" y="217383"/>
                </a:lnTo>
                <a:lnTo>
                  <a:pt x="653655" y="250837"/>
                </a:lnTo>
                <a:lnTo>
                  <a:pt x="635640" y="281719"/>
                </a:lnTo>
                <a:lnTo>
                  <a:pt x="609906" y="315173"/>
                </a:lnTo>
                <a:lnTo>
                  <a:pt x="586745" y="346055"/>
                </a:lnTo>
                <a:lnTo>
                  <a:pt x="561011" y="376936"/>
                </a:lnTo>
                <a:lnTo>
                  <a:pt x="532703" y="407817"/>
                </a:lnTo>
                <a:lnTo>
                  <a:pt x="506968" y="433552"/>
                </a:lnTo>
                <a:lnTo>
                  <a:pt x="478660" y="461859"/>
                </a:lnTo>
                <a:lnTo>
                  <a:pt x="450353" y="487594"/>
                </a:lnTo>
                <a:lnTo>
                  <a:pt x="419471" y="510755"/>
                </a:lnTo>
                <a:lnTo>
                  <a:pt x="388590" y="531342"/>
                </a:lnTo>
                <a:lnTo>
                  <a:pt x="355135" y="554503"/>
                </a:lnTo>
                <a:lnTo>
                  <a:pt x="321680" y="572517"/>
                </a:lnTo>
                <a:lnTo>
                  <a:pt x="288226" y="587958"/>
                </a:lnTo>
                <a:lnTo>
                  <a:pt x="254771" y="603399"/>
                </a:lnTo>
                <a:lnTo>
                  <a:pt x="221316" y="616266"/>
                </a:lnTo>
                <a:lnTo>
                  <a:pt x="187861" y="631706"/>
                </a:lnTo>
                <a:lnTo>
                  <a:pt x="159553" y="639427"/>
                </a:lnTo>
                <a:lnTo>
                  <a:pt x="133819" y="652294"/>
                </a:lnTo>
                <a:lnTo>
                  <a:pt x="110658" y="657441"/>
                </a:lnTo>
                <a:lnTo>
                  <a:pt x="92644" y="667735"/>
                </a:lnTo>
                <a:lnTo>
                  <a:pt x="72056" y="672881"/>
                </a:lnTo>
                <a:lnTo>
                  <a:pt x="56616" y="675455"/>
                </a:lnTo>
                <a:lnTo>
                  <a:pt x="46322" y="680602"/>
                </a:lnTo>
                <a:lnTo>
                  <a:pt x="33455" y="680602"/>
                </a:lnTo>
                <a:lnTo>
                  <a:pt x="23161" y="683175"/>
                </a:lnTo>
                <a:lnTo>
                  <a:pt x="18014" y="683175"/>
                </a:lnTo>
                <a:lnTo>
                  <a:pt x="12867" y="683175"/>
                </a:lnTo>
                <a:lnTo>
                  <a:pt x="5147" y="680602"/>
                </a:lnTo>
                <a:lnTo>
                  <a:pt x="2574" y="680602"/>
                </a:lnTo>
                <a:lnTo>
                  <a:pt x="0" y="675455"/>
                </a:lnTo>
                <a:lnTo>
                  <a:pt x="0" y="672881"/>
                </a:lnTo>
                <a:lnTo>
                  <a:pt x="2574" y="670308"/>
                </a:lnTo>
                <a:lnTo>
                  <a:pt x="5147" y="665161"/>
                </a:lnTo>
                <a:lnTo>
                  <a:pt x="12867" y="662588"/>
                </a:lnTo>
                <a:lnTo>
                  <a:pt x="18014" y="654867"/>
                </a:lnTo>
                <a:lnTo>
                  <a:pt x="25734" y="652294"/>
                </a:lnTo>
                <a:lnTo>
                  <a:pt x="36028" y="647147"/>
                </a:lnTo>
                <a:lnTo>
                  <a:pt x="48895" y="636853"/>
                </a:lnTo>
                <a:lnTo>
                  <a:pt x="61763" y="631706"/>
                </a:lnTo>
                <a:lnTo>
                  <a:pt x="77203" y="621413"/>
                </a:lnTo>
                <a:lnTo>
                  <a:pt x="92644" y="616266"/>
                </a:lnTo>
                <a:lnTo>
                  <a:pt x="105511" y="605972"/>
                </a:lnTo>
                <a:lnTo>
                  <a:pt x="126099" y="593105"/>
                </a:lnTo>
                <a:lnTo>
                  <a:pt x="144113" y="585384"/>
                </a:lnTo>
                <a:lnTo>
                  <a:pt x="164700" y="575091"/>
                </a:lnTo>
                <a:lnTo>
                  <a:pt x="208449" y="551930"/>
                </a:lnTo>
                <a:lnTo>
                  <a:pt x="247051" y="528769"/>
                </a:lnTo>
                <a:lnTo>
                  <a:pt x="285652" y="508181"/>
                </a:lnTo>
                <a:lnTo>
                  <a:pt x="319107" y="487594"/>
                </a:lnTo>
                <a:lnTo>
                  <a:pt x="352562" y="461859"/>
                </a:lnTo>
                <a:lnTo>
                  <a:pt x="380870" y="441272"/>
                </a:lnTo>
                <a:lnTo>
                  <a:pt x="406604" y="415537"/>
                </a:lnTo>
                <a:lnTo>
                  <a:pt x="432338" y="392377"/>
                </a:lnTo>
                <a:lnTo>
                  <a:pt x="452926" y="366642"/>
                </a:lnTo>
                <a:lnTo>
                  <a:pt x="476087" y="338334"/>
                </a:lnTo>
                <a:lnTo>
                  <a:pt x="496675" y="312600"/>
                </a:lnTo>
                <a:lnTo>
                  <a:pt x="514689" y="284292"/>
                </a:lnTo>
                <a:lnTo>
                  <a:pt x="537850" y="253411"/>
                </a:lnTo>
                <a:lnTo>
                  <a:pt x="555864" y="219956"/>
                </a:lnTo>
                <a:lnTo>
                  <a:pt x="573878" y="186501"/>
                </a:lnTo>
                <a:lnTo>
                  <a:pt x="591892" y="150473"/>
                </a:lnTo>
                <a:lnTo>
                  <a:pt x="602186" y="132459"/>
                </a:lnTo>
                <a:lnTo>
                  <a:pt x="607333" y="117019"/>
                </a:lnTo>
                <a:lnTo>
                  <a:pt x="612479" y="101578"/>
                </a:lnTo>
                <a:lnTo>
                  <a:pt x="620200" y="86137"/>
                </a:lnTo>
                <a:lnTo>
                  <a:pt x="625347" y="75844"/>
                </a:lnTo>
                <a:lnTo>
                  <a:pt x="627920" y="62976"/>
                </a:lnTo>
                <a:lnTo>
                  <a:pt x="633067" y="50109"/>
                </a:lnTo>
                <a:lnTo>
                  <a:pt x="635640" y="42389"/>
                </a:lnTo>
                <a:lnTo>
                  <a:pt x="638214" y="32095"/>
                </a:lnTo>
                <a:lnTo>
                  <a:pt x="640787" y="21801"/>
                </a:lnTo>
                <a:lnTo>
                  <a:pt x="640787" y="16654"/>
                </a:lnTo>
                <a:lnTo>
                  <a:pt x="640787" y="6361"/>
                </a:lnTo>
                <a:lnTo>
                  <a:pt x="640787" y="6185"/>
                </a:lnTo>
                <a:lnTo>
                  <a:pt x="699368" y="1181"/>
                </a:lnTo>
                <a:cubicBezTo>
                  <a:pt x="727349" y="-170"/>
                  <a:pt x="755375" y="-409"/>
                  <a:pt x="783321" y="709"/>
                </a:cubicBez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8" name="任意多边形 27"/>
          <p:cNvSpPr>
            <a:spLocks/>
          </p:cNvSpPr>
          <p:nvPr/>
        </p:nvSpPr>
        <p:spPr bwMode="auto">
          <a:xfrm>
            <a:off x="2340569" y="2157013"/>
            <a:ext cx="609906" cy="162127"/>
          </a:xfrm>
          <a:custGeom>
            <a:avLst/>
            <a:gdLst>
              <a:gd name="connsiteX0" fmla="*/ 458073 w 609906"/>
              <a:gd name="connsiteY0" fmla="*/ 0 h 162127"/>
              <a:gd name="connsiteX1" fmla="*/ 470940 w 609906"/>
              <a:gd name="connsiteY1" fmla="*/ 0 h 162127"/>
              <a:gd name="connsiteX2" fmla="*/ 473514 w 609906"/>
              <a:gd name="connsiteY2" fmla="*/ 0 h 162127"/>
              <a:gd name="connsiteX3" fmla="*/ 481234 w 609906"/>
              <a:gd name="connsiteY3" fmla="*/ 5147 h 162127"/>
              <a:gd name="connsiteX4" fmla="*/ 486381 w 609906"/>
              <a:gd name="connsiteY4" fmla="*/ 7720 h 162127"/>
              <a:gd name="connsiteX5" fmla="*/ 499248 w 609906"/>
              <a:gd name="connsiteY5" fmla="*/ 12867 h 162127"/>
              <a:gd name="connsiteX6" fmla="*/ 506968 w 609906"/>
              <a:gd name="connsiteY6" fmla="*/ 20588 h 162127"/>
              <a:gd name="connsiteX7" fmla="*/ 519836 w 609906"/>
              <a:gd name="connsiteY7" fmla="*/ 25734 h 162127"/>
              <a:gd name="connsiteX8" fmla="*/ 535276 w 609906"/>
              <a:gd name="connsiteY8" fmla="*/ 36028 h 162127"/>
              <a:gd name="connsiteX9" fmla="*/ 550717 w 609906"/>
              <a:gd name="connsiteY9" fmla="*/ 43749 h 162127"/>
              <a:gd name="connsiteX10" fmla="*/ 563584 w 609906"/>
              <a:gd name="connsiteY10" fmla="*/ 59189 h 162127"/>
              <a:gd name="connsiteX11" fmla="*/ 576451 w 609906"/>
              <a:gd name="connsiteY11" fmla="*/ 69483 h 162127"/>
              <a:gd name="connsiteX12" fmla="*/ 584172 w 609906"/>
              <a:gd name="connsiteY12" fmla="*/ 82350 h 162127"/>
              <a:gd name="connsiteX13" fmla="*/ 594466 w 609906"/>
              <a:gd name="connsiteY13" fmla="*/ 90070 h 162127"/>
              <a:gd name="connsiteX14" fmla="*/ 599612 w 609906"/>
              <a:gd name="connsiteY14" fmla="*/ 100364 h 162127"/>
              <a:gd name="connsiteX15" fmla="*/ 602186 w 609906"/>
              <a:gd name="connsiteY15" fmla="*/ 105511 h 162127"/>
              <a:gd name="connsiteX16" fmla="*/ 604759 w 609906"/>
              <a:gd name="connsiteY16" fmla="*/ 110658 h 162127"/>
              <a:gd name="connsiteX17" fmla="*/ 609906 w 609906"/>
              <a:gd name="connsiteY17" fmla="*/ 118378 h 162127"/>
              <a:gd name="connsiteX18" fmla="*/ 609906 w 609906"/>
              <a:gd name="connsiteY18" fmla="*/ 123525 h 162127"/>
              <a:gd name="connsiteX19" fmla="*/ 604759 w 609906"/>
              <a:gd name="connsiteY19" fmla="*/ 126099 h 162127"/>
              <a:gd name="connsiteX20" fmla="*/ 604759 w 609906"/>
              <a:gd name="connsiteY20" fmla="*/ 131245 h 162127"/>
              <a:gd name="connsiteX21" fmla="*/ 602233 w 609906"/>
              <a:gd name="connsiteY21" fmla="*/ 136298 h 162127"/>
              <a:gd name="connsiteX22" fmla="*/ 590012 w 609906"/>
              <a:gd name="connsiteY22" fmla="*/ 135687 h 162127"/>
              <a:gd name="connsiteX23" fmla="*/ 567152 w 609906"/>
              <a:gd name="connsiteY23" fmla="*/ 120447 h 162127"/>
              <a:gd name="connsiteX24" fmla="*/ 483199 w 609906"/>
              <a:gd name="connsiteY24" fmla="*/ 120919 h 162127"/>
              <a:gd name="connsiteX25" fmla="*/ 424618 w 609906"/>
              <a:gd name="connsiteY25" fmla="*/ 125923 h 162127"/>
              <a:gd name="connsiteX26" fmla="*/ 424618 w 609906"/>
              <a:gd name="connsiteY26" fmla="*/ 123525 h 162127"/>
              <a:gd name="connsiteX27" fmla="*/ 424618 w 609906"/>
              <a:gd name="connsiteY27" fmla="*/ 118378 h 162127"/>
              <a:gd name="connsiteX28" fmla="*/ 422045 w 609906"/>
              <a:gd name="connsiteY28" fmla="*/ 115805 h 162127"/>
              <a:gd name="connsiteX29" fmla="*/ 419471 w 609906"/>
              <a:gd name="connsiteY29" fmla="*/ 110658 h 162127"/>
              <a:gd name="connsiteX30" fmla="*/ 409178 w 609906"/>
              <a:gd name="connsiteY30" fmla="*/ 108085 h 162127"/>
              <a:gd name="connsiteX31" fmla="*/ 396310 w 609906"/>
              <a:gd name="connsiteY31" fmla="*/ 105511 h 162127"/>
              <a:gd name="connsiteX32" fmla="*/ 380870 w 609906"/>
              <a:gd name="connsiteY32" fmla="*/ 105511 h 162127"/>
              <a:gd name="connsiteX33" fmla="*/ 362856 w 609906"/>
              <a:gd name="connsiteY33" fmla="*/ 105511 h 162127"/>
              <a:gd name="connsiteX34" fmla="*/ 355135 w 609906"/>
              <a:gd name="connsiteY34" fmla="*/ 108085 h 162127"/>
              <a:gd name="connsiteX35" fmla="*/ 344842 w 609906"/>
              <a:gd name="connsiteY35" fmla="*/ 108085 h 162127"/>
              <a:gd name="connsiteX36" fmla="*/ 331974 w 609906"/>
              <a:gd name="connsiteY36" fmla="*/ 110658 h 162127"/>
              <a:gd name="connsiteX37" fmla="*/ 321681 w 609906"/>
              <a:gd name="connsiteY37" fmla="*/ 110658 h 162127"/>
              <a:gd name="connsiteX38" fmla="*/ 306240 w 609906"/>
              <a:gd name="connsiteY38" fmla="*/ 115805 h 162127"/>
              <a:gd name="connsiteX39" fmla="*/ 293373 w 609906"/>
              <a:gd name="connsiteY39" fmla="*/ 118378 h 162127"/>
              <a:gd name="connsiteX40" fmla="*/ 277932 w 609906"/>
              <a:gd name="connsiteY40" fmla="*/ 120952 h 162127"/>
              <a:gd name="connsiteX41" fmla="*/ 262491 w 609906"/>
              <a:gd name="connsiteY41" fmla="*/ 123525 h 162127"/>
              <a:gd name="connsiteX42" fmla="*/ 244477 w 609906"/>
              <a:gd name="connsiteY42" fmla="*/ 131245 h 162127"/>
              <a:gd name="connsiteX43" fmla="*/ 229037 w 609906"/>
              <a:gd name="connsiteY43" fmla="*/ 133819 h 162127"/>
              <a:gd name="connsiteX44" fmla="*/ 213596 w 609906"/>
              <a:gd name="connsiteY44" fmla="*/ 136392 h 162127"/>
              <a:gd name="connsiteX45" fmla="*/ 198155 w 609906"/>
              <a:gd name="connsiteY45" fmla="*/ 138966 h 162127"/>
              <a:gd name="connsiteX46" fmla="*/ 185288 w 609906"/>
              <a:gd name="connsiteY46" fmla="*/ 141539 h 162127"/>
              <a:gd name="connsiteX47" fmla="*/ 172421 w 609906"/>
              <a:gd name="connsiteY47" fmla="*/ 146686 h 162127"/>
              <a:gd name="connsiteX48" fmla="*/ 159554 w 609906"/>
              <a:gd name="connsiteY48" fmla="*/ 149260 h 162127"/>
              <a:gd name="connsiteX49" fmla="*/ 151833 w 609906"/>
              <a:gd name="connsiteY49" fmla="*/ 151833 h 162127"/>
              <a:gd name="connsiteX50" fmla="*/ 141540 w 609906"/>
              <a:gd name="connsiteY50" fmla="*/ 154406 h 162127"/>
              <a:gd name="connsiteX51" fmla="*/ 133819 w 609906"/>
              <a:gd name="connsiteY51" fmla="*/ 154406 h 162127"/>
              <a:gd name="connsiteX52" fmla="*/ 123526 w 609906"/>
              <a:gd name="connsiteY52" fmla="*/ 156980 h 162127"/>
              <a:gd name="connsiteX53" fmla="*/ 118379 w 609906"/>
              <a:gd name="connsiteY53" fmla="*/ 156980 h 162127"/>
              <a:gd name="connsiteX54" fmla="*/ 105511 w 609906"/>
              <a:gd name="connsiteY54" fmla="*/ 162127 h 162127"/>
              <a:gd name="connsiteX55" fmla="*/ 92644 w 609906"/>
              <a:gd name="connsiteY55" fmla="*/ 162127 h 162127"/>
              <a:gd name="connsiteX56" fmla="*/ 77204 w 609906"/>
              <a:gd name="connsiteY56" fmla="*/ 162127 h 162127"/>
              <a:gd name="connsiteX57" fmla="*/ 59189 w 609906"/>
              <a:gd name="connsiteY57" fmla="*/ 156980 h 162127"/>
              <a:gd name="connsiteX58" fmla="*/ 38602 w 609906"/>
              <a:gd name="connsiteY58" fmla="*/ 149260 h 162127"/>
              <a:gd name="connsiteX59" fmla="*/ 23161 w 609906"/>
              <a:gd name="connsiteY59" fmla="*/ 138966 h 162127"/>
              <a:gd name="connsiteX60" fmla="*/ 12868 w 609906"/>
              <a:gd name="connsiteY60" fmla="*/ 133819 h 162127"/>
              <a:gd name="connsiteX61" fmla="*/ 7721 w 609906"/>
              <a:gd name="connsiteY61" fmla="*/ 131245 h 162127"/>
              <a:gd name="connsiteX62" fmla="*/ 5147 w 609906"/>
              <a:gd name="connsiteY62" fmla="*/ 126099 h 162127"/>
              <a:gd name="connsiteX63" fmla="*/ 0 w 609906"/>
              <a:gd name="connsiteY63" fmla="*/ 120952 h 162127"/>
              <a:gd name="connsiteX64" fmla="*/ 0 w 609906"/>
              <a:gd name="connsiteY64" fmla="*/ 118378 h 162127"/>
              <a:gd name="connsiteX65" fmla="*/ 0 w 609906"/>
              <a:gd name="connsiteY65" fmla="*/ 115805 h 162127"/>
              <a:gd name="connsiteX66" fmla="*/ 5147 w 609906"/>
              <a:gd name="connsiteY66" fmla="*/ 115805 h 162127"/>
              <a:gd name="connsiteX67" fmla="*/ 7721 w 609906"/>
              <a:gd name="connsiteY67" fmla="*/ 110658 h 162127"/>
              <a:gd name="connsiteX68" fmla="*/ 12868 w 609906"/>
              <a:gd name="connsiteY68" fmla="*/ 110658 h 162127"/>
              <a:gd name="connsiteX69" fmla="*/ 23161 w 609906"/>
              <a:gd name="connsiteY69" fmla="*/ 108085 h 162127"/>
              <a:gd name="connsiteX70" fmla="*/ 36028 w 609906"/>
              <a:gd name="connsiteY70" fmla="*/ 108085 h 162127"/>
              <a:gd name="connsiteX71" fmla="*/ 51469 w 609906"/>
              <a:gd name="connsiteY71" fmla="*/ 105511 h 162127"/>
              <a:gd name="connsiteX72" fmla="*/ 69483 w 609906"/>
              <a:gd name="connsiteY72" fmla="*/ 102938 h 162127"/>
              <a:gd name="connsiteX73" fmla="*/ 90071 w 609906"/>
              <a:gd name="connsiteY73" fmla="*/ 102938 h 162127"/>
              <a:gd name="connsiteX74" fmla="*/ 110658 w 609906"/>
              <a:gd name="connsiteY74" fmla="*/ 100364 h 162127"/>
              <a:gd name="connsiteX75" fmla="*/ 138966 w 609906"/>
              <a:gd name="connsiteY75" fmla="*/ 95217 h 162127"/>
              <a:gd name="connsiteX76" fmla="*/ 185288 w 609906"/>
              <a:gd name="connsiteY76" fmla="*/ 90070 h 162127"/>
              <a:gd name="connsiteX77" fmla="*/ 234184 w 609906"/>
              <a:gd name="connsiteY77" fmla="*/ 82350 h 162127"/>
              <a:gd name="connsiteX78" fmla="*/ 283079 w 609906"/>
              <a:gd name="connsiteY78" fmla="*/ 72056 h 162127"/>
              <a:gd name="connsiteX79" fmla="*/ 331974 w 609906"/>
              <a:gd name="connsiteY79" fmla="*/ 59189 h 162127"/>
              <a:gd name="connsiteX80" fmla="*/ 355135 w 609906"/>
              <a:gd name="connsiteY80" fmla="*/ 54042 h 162127"/>
              <a:gd name="connsiteX81" fmla="*/ 373149 w 609906"/>
              <a:gd name="connsiteY81" fmla="*/ 46322 h 162127"/>
              <a:gd name="connsiteX82" fmla="*/ 388590 w 609906"/>
              <a:gd name="connsiteY82" fmla="*/ 43749 h 162127"/>
              <a:gd name="connsiteX83" fmla="*/ 404031 w 609906"/>
              <a:gd name="connsiteY83" fmla="*/ 38602 h 162127"/>
              <a:gd name="connsiteX84" fmla="*/ 416898 w 609906"/>
              <a:gd name="connsiteY84" fmla="*/ 30881 h 162127"/>
              <a:gd name="connsiteX85" fmla="*/ 424618 w 609906"/>
              <a:gd name="connsiteY85" fmla="*/ 25734 h 162127"/>
              <a:gd name="connsiteX86" fmla="*/ 429765 w 609906"/>
              <a:gd name="connsiteY86" fmla="*/ 23161 h 162127"/>
              <a:gd name="connsiteX87" fmla="*/ 434912 w 609906"/>
              <a:gd name="connsiteY87" fmla="*/ 15441 h 162127"/>
              <a:gd name="connsiteX88" fmla="*/ 440059 w 609906"/>
              <a:gd name="connsiteY88" fmla="*/ 10294 h 162127"/>
              <a:gd name="connsiteX89" fmla="*/ 450353 w 609906"/>
              <a:gd name="connsiteY89" fmla="*/ 7720 h 162127"/>
              <a:gd name="connsiteX90" fmla="*/ 458073 w 609906"/>
              <a:gd name="connsiteY90" fmla="*/ 0 h 162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609906" h="162127">
                <a:moveTo>
                  <a:pt x="458073" y="0"/>
                </a:moveTo>
                <a:lnTo>
                  <a:pt x="470940" y="0"/>
                </a:lnTo>
                <a:lnTo>
                  <a:pt x="473514" y="0"/>
                </a:lnTo>
                <a:lnTo>
                  <a:pt x="481234" y="5147"/>
                </a:lnTo>
                <a:lnTo>
                  <a:pt x="486381" y="7720"/>
                </a:lnTo>
                <a:lnTo>
                  <a:pt x="499248" y="12867"/>
                </a:lnTo>
                <a:lnTo>
                  <a:pt x="506968" y="20588"/>
                </a:lnTo>
                <a:lnTo>
                  <a:pt x="519836" y="25734"/>
                </a:lnTo>
                <a:lnTo>
                  <a:pt x="535276" y="36028"/>
                </a:lnTo>
                <a:lnTo>
                  <a:pt x="550717" y="43749"/>
                </a:lnTo>
                <a:lnTo>
                  <a:pt x="563584" y="59189"/>
                </a:lnTo>
                <a:lnTo>
                  <a:pt x="576451" y="69483"/>
                </a:lnTo>
                <a:lnTo>
                  <a:pt x="584172" y="82350"/>
                </a:lnTo>
                <a:lnTo>
                  <a:pt x="594466" y="90070"/>
                </a:lnTo>
                <a:lnTo>
                  <a:pt x="599612" y="100364"/>
                </a:lnTo>
                <a:lnTo>
                  <a:pt x="602186" y="105511"/>
                </a:lnTo>
                <a:lnTo>
                  <a:pt x="604759" y="110658"/>
                </a:lnTo>
                <a:lnTo>
                  <a:pt x="609906" y="118378"/>
                </a:lnTo>
                <a:lnTo>
                  <a:pt x="609906" y="123525"/>
                </a:lnTo>
                <a:lnTo>
                  <a:pt x="604759" y="126099"/>
                </a:lnTo>
                <a:lnTo>
                  <a:pt x="604759" y="131245"/>
                </a:lnTo>
                <a:lnTo>
                  <a:pt x="602233" y="136298"/>
                </a:lnTo>
                <a:lnTo>
                  <a:pt x="590012" y="135687"/>
                </a:lnTo>
                <a:cubicBezTo>
                  <a:pt x="582392" y="130607"/>
                  <a:pt x="576303" y="120813"/>
                  <a:pt x="567152" y="120447"/>
                </a:cubicBezTo>
                <a:cubicBezTo>
                  <a:pt x="539206" y="119329"/>
                  <a:pt x="511180" y="119568"/>
                  <a:pt x="483199" y="120919"/>
                </a:cubicBezTo>
                <a:lnTo>
                  <a:pt x="424618" y="125923"/>
                </a:lnTo>
                <a:lnTo>
                  <a:pt x="424618" y="123525"/>
                </a:lnTo>
                <a:lnTo>
                  <a:pt x="424618" y="118378"/>
                </a:lnTo>
                <a:lnTo>
                  <a:pt x="422045" y="115805"/>
                </a:lnTo>
                <a:lnTo>
                  <a:pt x="419471" y="110658"/>
                </a:lnTo>
                <a:lnTo>
                  <a:pt x="409178" y="108085"/>
                </a:lnTo>
                <a:lnTo>
                  <a:pt x="396310" y="105511"/>
                </a:lnTo>
                <a:lnTo>
                  <a:pt x="380870" y="105511"/>
                </a:lnTo>
                <a:lnTo>
                  <a:pt x="362856" y="105511"/>
                </a:lnTo>
                <a:lnTo>
                  <a:pt x="355135" y="108085"/>
                </a:lnTo>
                <a:lnTo>
                  <a:pt x="344842" y="108085"/>
                </a:lnTo>
                <a:lnTo>
                  <a:pt x="331974" y="110658"/>
                </a:lnTo>
                <a:lnTo>
                  <a:pt x="321681" y="110658"/>
                </a:lnTo>
                <a:lnTo>
                  <a:pt x="306240" y="115805"/>
                </a:lnTo>
                <a:lnTo>
                  <a:pt x="293373" y="118378"/>
                </a:lnTo>
                <a:lnTo>
                  <a:pt x="277932" y="120952"/>
                </a:lnTo>
                <a:lnTo>
                  <a:pt x="262491" y="123525"/>
                </a:lnTo>
                <a:lnTo>
                  <a:pt x="244477" y="131245"/>
                </a:lnTo>
                <a:lnTo>
                  <a:pt x="229037" y="133819"/>
                </a:lnTo>
                <a:lnTo>
                  <a:pt x="213596" y="136392"/>
                </a:lnTo>
                <a:lnTo>
                  <a:pt x="198155" y="138966"/>
                </a:lnTo>
                <a:lnTo>
                  <a:pt x="185288" y="141539"/>
                </a:lnTo>
                <a:lnTo>
                  <a:pt x="172421" y="146686"/>
                </a:lnTo>
                <a:lnTo>
                  <a:pt x="159554" y="149260"/>
                </a:lnTo>
                <a:lnTo>
                  <a:pt x="151833" y="151833"/>
                </a:lnTo>
                <a:lnTo>
                  <a:pt x="141540" y="154406"/>
                </a:lnTo>
                <a:lnTo>
                  <a:pt x="133819" y="154406"/>
                </a:lnTo>
                <a:lnTo>
                  <a:pt x="123526" y="156980"/>
                </a:lnTo>
                <a:lnTo>
                  <a:pt x="118379" y="156980"/>
                </a:lnTo>
                <a:lnTo>
                  <a:pt x="105511" y="162127"/>
                </a:lnTo>
                <a:lnTo>
                  <a:pt x="92644" y="162127"/>
                </a:lnTo>
                <a:lnTo>
                  <a:pt x="77204" y="162127"/>
                </a:lnTo>
                <a:lnTo>
                  <a:pt x="59189" y="156980"/>
                </a:lnTo>
                <a:lnTo>
                  <a:pt x="38602" y="149260"/>
                </a:lnTo>
                <a:lnTo>
                  <a:pt x="23161" y="138966"/>
                </a:lnTo>
                <a:lnTo>
                  <a:pt x="12868" y="133819"/>
                </a:lnTo>
                <a:lnTo>
                  <a:pt x="7721" y="131245"/>
                </a:lnTo>
                <a:lnTo>
                  <a:pt x="5147" y="126099"/>
                </a:lnTo>
                <a:lnTo>
                  <a:pt x="0" y="120952"/>
                </a:lnTo>
                <a:lnTo>
                  <a:pt x="0" y="118378"/>
                </a:lnTo>
                <a:lnTo>
                  <a:pt x="0" y="115805"/>
                </a:lnTo>
                <a:lnTo>
                  <a:pt x="5147" y="115805"/>
                </a:lnTo>
                <a:lnTo>
                  <a:pt x="7721" y="110658"/>
                </a:lnTo>
                <a:lnTo>
                  <a:pt x="12868" y="110658"/>
                </a:lnTo>
                <a:lnTo>
                  <a:pt x="23161" y="108085"/>
                </a:lnTo>
                <a:lnTo>
                  <a:pt x="36028" y="108085"/>
                </a:lnTo>
                <a:lnTo>
                  <a:pt x="51469" y="105511"/>
                </a:lnTo>
                <a:lnTo>
                  <a:pt x="69483" y="102938"/>
                </a:lnTo>
                <a:lnTo>
                  <a:pt x="90071" y="102938"/>
                </a:lnTo>
                <a:lnTo>
                  <a:pt x="110658" y="100364"/>
                </a:lnTo>
                <a:lnTo>
                  <a:pt x="138966" y="95217"/>
                </a:lnTo>
                <a:lnTo>
                  <a:pt x="185288" y="90070"/>
                </a:lnTo>
                <a:lnTo>
                  <a:pt x="234184" y="82350"/>
                </a:lnTo>
                <a:lnTo>
                  <a:pt x="283079" y="72056"/>
                </a:lnTo>
                <a:lnTo>
                  <a:pt x="331974" y="59189"/>
                </a:lnTo>
                <a:lnTo>
                  <a:pt x="355135" y="54042"/>
                </a:lnTo>
                <a:lnTo>
                  <a:pt x="373149" y="46322"/>
                </a:lnTo>
                <a:lnTo>
                  <a:pt x="388590" y="43749"/>
                </a:lnTo>
                <a:lnTo>
                  <a:pt x="404031" y="38602"/>
                </a:lnTo>
                <a:lnTo>
                  <a:pt x="416898" y="30881"/>
                </a:lnTo>
                <a:lnTo>
                  <a:pt x="424618" y="25734"/>
                </a:lnTo>
                <a:lnTo>
                  <a:pt x="429765" y="23161"/>
                </a:lnTo>
                <a:lnTo>
                  <a:pt x="434912" y="15441"/>
                </a:lnTo>
                <a:lnTo>
                  <a:pt x="440059" y="10294"/>
                </a:lnTo>
                <a:lnTo>
                  <a:pt x="450353" y="7720"/>
                </a:lnTo>
                <a:lnTo>
                  <a:pt x="458073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9" name="TextBox 24"/>
          <p:cNvSpPr txBox="1"/>
          <p:nvPr/>
        </p:nvSpPr>
        <p:spPr>
          <a:xfrm>
            <a:off x="5335354" y="699542"/>
            <a:ext cx="2332990" cy="10839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mào</a:t>
            </a:r>
            <a:endParaRPr lang="en-US" altLang="zh-CN" sz="66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172145" y="1753765"/>
            <a:ext cx="2318547" cy="2326669"/>
            <a:chOff x="5534807" y="1672548"/>
            <a:chExt cx="2318547" cy="2326669"/>
          </a:xfrm>
        </p:grpSpPr>
        <p:sp>
          <p:nvSpPr>
            <p:cNvPr id="31" name="矩形 30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5423549" y="2031010"/>
            <a:ext cx="1855808" cy="1692387"/>
            <a:chOff x="6235700" y="2008188"/>
            <a:chExt cx="1063625" cy="969963"/>
          </a:xfrm>
        </p:grpSpPr>
        <p:sp>
          <p:nvSpPr>
            <p:cNvPr id="35" name="Freeform 106"/>
            <p:cNvSpPr>
              <a:spLocks/>
            </p:cNvSpPr>
            <p:nvPr/>
          </p:nvSpPr>
          <p:spPr bwMode="auto">
            <a:xfrm>
              <a:off x="6340475" y="2016125"/>
              <a:ext cx="296863" cy="211138"/>
            </a:xfrm>
            <a:custGeom>
              <a:avLst/>
              <a:gdLst>
                <a:gd name="T0" fmla="*/ 187 w 187"/>
                <a:gd name="T1" fmla="*/ 40 h 133"/>
                <a:gd name="T2" fmla="*/ 185 w 187"/>
                <a:gd name="T3" fmla="*/ 43 h 133"/>
                <a:gd name="T4" fmla="*/ 183 w 187"/>
                <a:gd name="T5" fmla="*/ 46 h 133"/>
                <a:gd name="T6" fmla="*/ 178 w 187"/>
                <a:gd name="T7" fmla="*/ 50 h 133"/>
                <a:gd name="T8" fmla="*/ 173 w 187"/>
                <a:gd name="T9" fmla="*/ 54 h 133"/>
                <a:gd name="T10" fmla="*/ 167 w 187"/>
                <a:gd name="T11" fmla="*/ 58 h 133"/>
                <a:gd name="T12" fmla="*/ 159 w 187"/>
                <a:gd name="T13" fmla="*/ 64 h 133"/>
                <a:gd name="T14" fmla="*/ 150 w 187"/>
                <a:gd name="T15" fmla="*/ 70 h 133"/>
                <a:gd name="T16" fmla="*/ 134 w 187"/>
                <a:gd name="T17" fmla="*/ 80 h 133"/>
                <a:gd name="T18" fmla="*/ 101 w 187"/>
                <a:gd name="T19" fmla="*/ 96 h 133"/>
                <a:gd name="T20" fmla="*/ 52 w 187"/>
                <a:gd name="T21" fmla="*/ 118 h 133"/>
                <a:gd name="T22" fmla="*/ 40 w 187"/>
                <a:gd name="T23" fmla="*/ 123 h 133"/>
                <a:gd name="T24" fmla="*/ 30 w 187"/>
                <a:gd name="T25" fmla="*/ 127 h 133"/>
                <a:gd name="T26" fmla="*/ 21 w 187"/>
                <a:gd name="T27" fmla="*/ 130 h 133"/>
                <a:gd name="T28" fmla="*/ 14 w 187"/>
                <a:gd name="T29" fmla="*/ 132 h 133"/>
                <a:gd name="T30" fmla="*/ 9 w 187"/>
                <a:gd name="T31" fmla="*/ 133 h 133"/>
                <a:gd name="T32" fmla="*/ 4 w 187"/>
                <a:gd name="T33" fmla="*/ 133 h 133"/>
                <a:gd name="T34" fmla="*/ 2 w 187"/>
                <a:gd name="T35" fmla="*/ 133 h 133"/>
                <a:gd name="T36" fmla="*/ 2 w 187"/>
                <a:gd name="T37" fmla="*/ 132 h 133"/>
                <a:gd name="T38" fmla="*/ 0 w 187"/>
                <a:gd name="T39" fmla="*/ 131 h 133"/>
                <a:gd name="T40" fmla="*/ 2 w 187"/>
                <a:gd name="T41" fmla="*/ 129 h 133"/>
                <a:gd name="T42" fmla="*/ 4 w 187"/>
                <a:gd name="T43" fmla="*/ 126 h 133"/>
                <a:gd name="T44" fmla="*/ 8 w 187"/>
                <a:gd name="T45" fmla="*/ 123 h 133"/>
                <a:gd name="T46" fmla="*/ 12 w 187"/>
                <a:gd name="T47" fmla="*/ 119 h 133"/>
                <a:gd name="T48" fmla="*/ 18 w 187"/>
                <a:gd name="T49" fmla="*/ 114 h 133"/>
                <a:gd name="T50" fmla="*/ 27 w 187"/>
                <a:gd name="T51" fmla="*/ 110 h 133"/>
                <a:gd name="T52" fmla="*/ 35 w 187"/>
                <a:gd name="T53" fmla="*/ 105 h 133"/>
                <a:gd name="T54" fmla="*/ 52 w 187"/>
                <a:gd name="T55" fmla="*/ 94 h 133"/>
                <a:gd name="T56" fmla="*/ 66 w 187"/>
                <a:gd name="T57" fmla="*/ 83 h 133"/>
                <a:gd name="T58" fmla="*/ 80 w 187"/>
                <a:gd name="T59" fmla="*/ 74 h 133"/>
                <a:gd name="T60" fmla="*/ 91 w 187"/>
                <a:gd name="T61" fmla="*/ 64 h 133"/>
                <a:gd name="T62" fmla="*/ 110 w 187"/>
                <a:gd name="T63" fmla="*/ 49 h 133"/>
                <a:gd name="T64" fmla="*/ 126 w 187"/>
                <a:gd name="T65" fmla="*/ 37 h 133"/>
                <a:gd name="T66" fmla="*/ 130 w 187"/>
                <a:gd name="T67" fmla="*/ 30 h 133"/>
                <a:gd name="T68" fmla="*/ 134 w 187"/>
                <a:gd name="T69" fmla="*/ 25 h 133"/>
                <a:gd name="T70" fmla="*/ 134 w 187"/>
                <a:gd name="T71" fmla="*/ 19 h 133"/>
                <a:gd name="T72" fmla="*/ 134 w 187"/>
                <a:gd name="T73" fmla="*/ 14 h 133"/>
                <a:gd name="T74" fmla="*/ 133 w 187"/>
                <a:gd name="T75" fmla="*/ 8 h 133"/>
                <a:gd name="T76" fmla="*/ 133 w 187"/>
                <a:gd name="T77" fmla="*/ 5 h 133"/>
                <a:gd name="T78" fmla="*/ 135 w 187"/>
                <a:gd name="T79" fmla="*/ 2 h 133"/>
                <a:gd name="T80" fmla="*/ 139 w 187"/>
                <a:gd name="T81" fmla="*/ 0 h 133"/>
                <a:gd name="T82" fmla="*/ 144 w 187"/>
                <a:gd name="T83" fmla="*/ 0 h 133"/>
                <a:gd name="T84" fmla="*/ 150 w 187"/>
                <a:gd name="T85" fmla="*/ 3 h 133"/>
                <a:gd name="T86" fmla="*/ 158 w 187"/>
                <a:gd name="T87" fmla="*/ 8 h 133"/>
                <a:gd name="T88" fmla="*/ 167 w 187"/>
                <a:gd name="T89" fmla="*/ 14 h 133"/>
                <a:gd name="T90" fmla="*/ 176 w 187"/>
                <a:gd name="T91" fmla="*/ 21 h 133"/>
                <a:gd name="T92" fmla="*/ 182 w 187"/>
                <a:gd name="T93" fmla="*/ 28 h 133"/>
                <a:gd name="T94" fmla="*/ 185 w 187"/>
                <a:gd name="T95" fmla="*/ 34 h 133"/>
                <a:gd name="T96" fmla="*/ 187 w 187"/>
                <a:gd name="T97" fmla="*/ 3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7" h="133">
                  <a:moveTo>
                    <a:pt x="187" y="39"/>
                  </a:moveTo>
                  <a:lnTo>
                    <a:pt x="187" y="40"/>
                  </a:lnTo>
                  <a:lnTo>
                    <a:pt x="187" y="42"/>
                  </a:lnTo>
                  <a:lnTo>
                    <a:pt x="185" y="43"/>
                  </a:lnTo>
                  <a:lnTo>
                    <a:pt x="184" y="44"/>
                  </a:lnTo>
                  <a:lnTo>
                    <a:pt x="183" y="46"/>
                  </a:lnTo>
                  <a:lnTo>
                    <a:pt x="181" y="48"/>
                  </a:lnTo>
                  <a:lnTo>
                    <a:pt x="178" y="50"/>
                  </a:lnTo>
                  <a:lnTo>
                    <a:pt x="176" y="51"/>
                  </a:lnTo>
                  <a:lnTo>
                    <a:pt x="173" y="54"/>
                  </a:lnTo>
                  <a:lnTo>
                    <a:pt x="170" y="56"/>
                  </a:lnTo>
                  <a:lnTo>
                    <a:pt x="167" y="58"/>
                  </a:lnTo>
                  <a:lnTo>
                    <a:pt x="163" y="61"/>
                  </a:lnTo>
                  <a:lnTo>
                    <a:pt x="159" y="64"/>
                  </a:lnTo>
                  <a:lnTo>
                    <a:pt x="154" y="67"/>
                  </a:lnTo>
                  <a:lnTo>
                    <a:pt x="150" y="70"/>
                  </a:lnTo>
                  <a:lnTo>
                    <a:pt x="145" y="73"/>
                  </a:lnTo>
                  <a:lnTo>
                    <a:pt x="134" y="80"/>
                  </a:lnTo>
                  <a:lnTo>
                    <a:pt x="123" y="86"/>
                  </a:lnTo>
                  <a:lnTo>
                    <a:pt x="101" y="96"/>
                  </a:lnTo>
                  <a:lnTo>
                    <a:pt x="77" y="107"/>
                  </a:lnTo>
                  <a:lnTo>
                    <a:pt x="52" y="118"/>
                  </a:lnTo>
                  <a:lnTo>
                    <a:pt x="46" y="122"/>
                  </a:lnTo>
                  <a:lnTo>
                    <a:pt x="40" y="123"/>
                  </a:lnTo>
                  <a:lnTo>
                    <a:pt x="35" y="125"/>
                  </a:lnTo>
                  <a:lnTo>
                    <a:pt x="30" y="127"/>
                  </a:lnTo>
                  <a:lnTo>
                    <a:pt x="25" y="129"/>
                  </a:lnTo>
                  <a:lnTo>
                    <a:pt x="21" y="130"/>
                  </a:lnTo>
                  <a:lnTo>
                    <a:pt x="17" y="131"/>
                  </a:lnTo>
                  <a:lnTo>
                    <a:pt x="14" y="132"/>
                  </a:lnTo>
                  <a:lnTo>
                    <a:pt x="11" y="132"/>
                  </a:lnTo>
                  <a:lnTo>
                    <a:pt x="9" y="133"/>
                  </a:lnTo>
                  <a:lnTo>
                    <a:pt x="6" y="133"/>
                  </a:lnTo>
                  <a:lnTo>
                    <a:pt x="4" y="133"/>
                  </a:lnTo>
                  <a:lnTo>
                    <a:pt x="3" y="133"/>
                  </a:lnTo>
                  <a:lnTo>
                    <a:pt x="2" y="133"/>
                  </a:lnTo>
                  <a:lnTo>
                    <a:pt x="2" y="133"/>
                  </a:lnTo>
                  <a:lnTo>
                    <a:pt x="2" y="132"/>
                  </a:lnTo>
                  <a:lnTo>
                    <a:pt x="0" y="132"/>
                  </a:lnTo>
                  <a:lnTo>
                    <a:pt x="0" y="131"/>
                  </a:lnTo>
                  <a:lnTo>
                    <a:pt x="2" y="130"/>
                  </a:lnTo>
                  <a:lnTo>
                    <a:pt x="2" y="129"/>
                  </a:lnTo>
                  <a:lnTo>
                    <a:pt x="3" y="127"/>
                  </a:lnTo>
                  <a:lnTo>
                    <a:pt x="4" y="126"/>
                  </a:lnTo>
                  <a:lnTo>
                    <a:pt x="6" y="125"/>
                  </a:lnTo>
                  <a:lnTo>
                    <a:pt x="8" y="123"/>
                  </a:lnTo>
                  <a:lnTo>
                    <a:pt x="10" y="120"/>
                  </a:lnTo>
                  <a:lnTo>
                    <a:pt x="12" y="119"/>
                  </a:lnTo>
                  <a:lnTo>
                    <a:pt x="16" y="117"/>
                  </a:lnTo>
                  <a:lnTo>
                    <a:pt x="18" y="114"/>
                  </a:lnTo>
                  <a:lnTo>
                    <a:pt x="22" y="112"/>
                  </a:lnTo>
                  <a:lnTo>
                    <a:pt x="27" y="110"/>
                  </a:lnTo>
                  <a:lnTo>
                    <a:pt x="30" y="107"/>
                  </a:lnTo>
                  <a:lnTo>
                    <a:pt x="35" y="105"/>
                  </a:lnTo>
                  <a:lnTo>
                    <a:pt x="43" y="99"/>
                  </a:lnTo>
                  <a:lnTo>
                    <a:pt x="52" y="94"/>
                  </a:lnTo>
                  <a:lnTo>
                    <a:pt x="59" y="88"/>
                  </a:lnTo>
                  <a:lnTo>
                    <a:pt x="66" y="83"/>
                  </a:lnTo>
                  <a:lnTo>
                    <a:pt x="73" y="79"/>
                  </a:lnTo>
                  <a:lnTo>
                    <a:pt x="80" y="74"/>
                  </a:lnTo>
                  <a:lnTo>
                    <a:pt x="86" y="69"/>
                  </a:lnTo>
                  <a:lnTo>
                    <a:pt x="91" y="64"/>
                  </a:lnTo>
                  <a:lnTo>
                    <a:pt x="102" y="57"/>
                  </a:lnTo>
                  <a:lnTo>
                    <a:pt x="110" y="49"/>
                  </a:lnTo>
                  <a:lnTo>
                    <a:pt x="119" y="43"/>
                  </a:lnTo>
                  <a:lnTo>
                    <a:pt x="126" y="37"/>
                  </a:lnTo>
                  <a:lnTo>
                    <a:pt x="128" y="33"/>
                  </a:lnTo>
                  <a:lnTo>
                    <a:pt x="130" y="30"/>
                  </a:lnTo>
                  <a:lnTo>
                    <a:pt x="132" y="27"/>
                  </a:lnTo>
                  <a:lnTo>
                    <a:pt x="134" y="25"/>
                  </a:lnTo>
                  <a:lnTo>
                    <a:pt x="134" y="22"/>
                  </a:lnTo>
                  <a:lnTo>
                    <a:pt x="134" y="19"/>
                  </a:lnTo>
                  <a:lnTo>
                    <a:pt x="134" y="17"/>
                  </a:lnTo>
                  <a:lnTo>
                    <a:pt x="134" y="14"/>
                  </a:lnTo>
                  <a:lnTo>
                    <a:pt x="133" y="11"/>
                  </a:lnTo>
                  <a:lnTo>
                    <a:pt x="133" y="8"/>
                  </a:lnTo>
                  <a:lnTo>
                    <a:pt x="133" y="6"/>
                  </a:lnTo>
                  <a:lnTo>
                    <a:pt x="133" y="5"/>
                  </a:lnTo>
                  <a:lnTo>
                    <a:pt x="134" y="3"/>
                  </a:lnTo>
                  <a:lnTo>
                    <a:pt x="135" y="2"/>
                  </a:lnTo>
                  <a:lnTo>
                    <a:pt x="138" y="1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4" y="0"/>
                  </a:lnTo>
                  <a:lnTo>
                    <a:pt x="147" y="1"/>
                  </a:lnTo>
                  <a:lnTo>
                    <a:pt x="150" y="3"/>
                  </a:lnTo>
                  <a:lnTo>
                    <a:pt x="153" y="6"/>
                  </a:lnTo>
                  <a:lnTo>
                    <a:pt x="158" y="8"/>
                  </a:lnTo>
                  <a:lnTo>
                    <a:pt x="163" y="11"/>
                  </a:lnTo>
                  <a:lnTo>
                    <a:pt x="167" y="14"/>
                  </a:lnTo>
                  <a:lnTo>
                    <a:pt x="172" y="18"/>
                  </a:lnTo>
                  <a:lnTo>
                    <a:pt x="176" y="21"/>
                  </a:lnTo>
                  <a:lnTo>
                    <a:pt x="179" y="25"/>
                  </a:lnTo>
                  <a:lnTo>
                    <a:pt x="182" y="28"/>
                  </a:lnTo>
                  <a:lnTo>
                    <a:pt x="184" y="32"/>
                  </a:lnTo>
                  <a:lnTo>
                    <a:pt x="185" y="34"/>
                  </a:lnTo>
                  <a:lnTo>
                    <a:pt x="187" y="37"/>
                  </a:lnTo>
                  <a:lnTo>
                    <a:pt x="187" y="39"/>
                  </a:lnTo>
                  <a:lnTo>
                    <a:pt x="187" y="3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07"/>
            <p:cNvSpPr>
              <a:spLocks/>
            </p:cNvSpPr>
            <p:nvPr/>
          </p:nvSpPr>
          <p:spPr bwMode="auto">
            <a:xfrm>
              <a:off x="6280150" y="2259013"/>
              <a:ext cx="104775" cy="107950"/>
            </a:xfrm>
            <a:custGeom>
              <a:avLst/>
              <a:gdLst>
                <a:gd name="T0" fmla="*/ 0 w 66"/>
                <a:gd name="T1" fmla="*/ 0 h 68"/>
                <a:gd name="T2" fmla="*/ 11 w 66"/>
                <a:gd name="T3" fmla="*/ 0 h 68"/>
                <a:gd name="T4" fmla="*/ 20 w 66"/>
                <a:gd name="T5" fmla="*/ 1 h 68"/>
                <a:gd name="T6" fmla="*/ 30 w 66"/>
                <a:gd name="T7" fmla="*/ 3 h 68"/>
                <a:gd name="T8" fmla="*/ 40 w 66"/>
                <a:gd name="T9" fmla="*/ 6 h 68"/>
                <a:gd name="T10" fmla="*/ 46 w 66"/>
                <a:gd name="T11" fmla="*/ 10 h 68"/>
                <a:gd name="T12" fmla="*/ 52 w 66"/>
                <a:gd name="T13" fmla="*/ 15 h 68"/>
                <a:gd name="T14" fmla="*/ 57 w 66"/>
                <a:gd name="T15" fmla="*/ 21 h 68"/>
                <a:gd name="T16" fmla="*/ 62 w 66"/>
                <a:gd name="T17" fmla="*/ 28 h 68"/>
                <a:gd name="T18" fmla="*/ 63 w 66"/>
                <a:gd name="T19" fmla="*/ 35 h 68"/>
                <a:gd name="T20" fmla="*/ 66 w 66"/>
                <a:gd name="T21" fmla="*/ 42 h 68"/>
                <a:gd name="T22" fmla="*/ 66 w 66"/>
                <a:gd name="T23" fmla="*/ 46 h 68"/>
                <a:gd name="T24" fmla="*/ 66 w 66"/>
                <a:gd name="T25" fmla="*/ 50 h 68"/>
                <a:gd name="T26" fmla="*/ 66 w 66"/>
                <a:gd name="T27" fmla="*/ 53 h 68"/>
                <a:gd name="T28" fmla="*/ 65 w 66"/>
                <a:gd name="T29" fmla="*/ 56 h 68"/>
                <a:gd name="T30" fmla="*/ 63 w 66"/>
                <a:gd name="T31" fmla="*/ 59 h 68"/>
                <a:gd name="T32" fmla="*/ 62 w 66"/>
                <a:gd name="T33" fmla="*/ 62 h 68"/>
                <a:gd name="T34" fmla="*/ 61 w 66"/>
                <a:gd name="T35" fmla="*/ 63 h 68"/>
                <a:gd name="T36" fmla="*/ 59 w 66"/>
                <a:gd name="T37" fmla="*/ 65 h 68"/>
                <a:gd name="T38" fmla="*/ 57 w 66"/>
                <a:gd name="T39" fmla="*/ 66 h 68"/>
                <a:gd name="T40" fmla="*/ 56 w 66"/>
                <a:gd name="T41" fmla="*/ 66 h 68"/>
                <a:gd name="T42" fmla="*/ 55 w 66"/>
                <a:gd name="T43" fmla="*/ 68 h 68"/>
                <a:gd name="T44" fmla="*/ 54 w 66"/>
                <a:gd name="T45" fmla="*/ 68 h 68"/>
                <a:gd name="T46" fmla="*/ 53 w 66"/>
                <a:gd name="T47" fmla="*/ 68 h 68"/>
                <a:gd name="T48" fmla="*/ 50 w 66"/>
                <a:gd name="T49" fmla="*/ 66 h 68"/>
                <a:gd name="T50" fmla="*/ 49 w 66"/>
                <a:gd name="T51" fmla="*/ 65 h 68"/>
                <a:gd name="T52" fmla="*/ 47 w 66"/>
                <a:gd name="T53" fmla="*/ 63 h 68"/>
                <a:gd name="T54" fmla="*/ 44 w 66"/>
                <a:gd name="T55" fmla="*/ 60 h 68"/>
                <a:gd name="T56" fmla="*/ 42 w 66"/>
                <a:gd name="T57" fmla="*/ 58 h 68"/>
                <a:gd name="T58" fmla="*/ 40 w 66"/>
                <a:gd name="T59" fmla="*/ 54 h 68"/>
                <a:gd name="T60" fmla="*/ 36 w 66"/>
                <a:gd name="T61" fmla="*/ 51 h 68"/>
                <a:gd name="T62" fmla="*/ 32 w 66"/>
                <a:gd name="T63" fmla="*/ 46 h 68"/>
                <a:gd name="T64" fmla="*/ 29 w 66"/>
                <a:gd name="T65" fmla="*/ 41 h 68"/>
                <a:gd name="T66" fmla="*/ 25 w 66"/>
                <a:gd name="T67" fmla="*/ 35 h 68"/>
                <a:gd name="T68" fmla="*/ 20 w 66"/>
                <a:gd name="T69" fmla="*/ 29 h 68"/>
                <a:gd name="T70" fmla="*/ 16 w 66"/>
                <a:gd name="T71" fmla="*/ 22 h 68"/>
                <a:gd name="T72" fmla="*/ 11 w 66"/>
                <a:gd name="T73" fmla="*/ 15 h 68"/>
                <a:gd name="T74" fmla="*/ 5 w 66"/>
                <a:gd name="T75" fmla="*/ 8 h 68"/>
                <a:gd name="T76" fmla="*/ 0 w 66"/>
                <a:gd name="T77" fmla="*/ 0 h 68"/>
                <a:gd name="T78" fmla="*/ 0 w 66"/>
                <a:gd name="T7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6" h="68">
                  <a:moveTo>
                    <a:pt x="0" y="0"/>
                  </a:moveTo>
                  <a:lnTo>
                    <a:pt x="11" y="0"/>
                  </a:lnTo>
                  <a:lnTo>
                    <a:pt x="20" y="1"/>
                  </a:lnTo>
                  <a:lnTo>
                    <a:pt x="30" y="3"/>
                  </a:lnTo>
                  <a:lnTo>
                    <a:pt x="40" y="6"/>
                  </a:lnTo>
                  <a:lnTo>
                    <a:pt x="46" y="10"/>
                  </a:lnTo>
                  <a:lnTo>
                    <a:pt x="52" y="15"/>
                  </a:lnTo>
                  <a:lnTo>
                    <a:pt x="57" y="21"/>
                  </a:lnTo>
                  <a:lnTo>
                    <a:pt x="62" y="28"/>
                  </a:lnTo>
                  <a:lnTo>
                    <a:pt x="63" y="35"/>
                  </a:lnTo>
                  <a:lnTo>
                    <a:pt x="66" y="42"/>
                  </a:lnTo>
                  <a:lnTo>
                    <a:pt x="66" y="46"/>
                  </a:lnTo>
                  <a:lnTo>
                    <a:pt x="66" y="50"/>
                  </a:lnTo>
                  <a:lnTo>
                    <a:pt x="66" y="53"/>
                  </a:lnTo>
                  <a:lnTo>
                    <a:pt x="65" y="56"/>
                  </a:lnTo>
                  <a:lnTo>
                    <a:pt x="63" y="59"/>
                  </a:lnTo>
                  <a:lnTo>
                    <a:pt x="62" y="62"/>
                  </a:lnTo>
                  <a:lnTo>
                    <a:pt x="61" y="63"/>
                  </a:lnTo>
                  <a:lnTo>
                    <a:pt x="59" y="65"/>
                  </a:lnTo>
                  <a:lnTo>
                    <a:pt x="57" y="66"/>
                  </a:lnTo>
                  <a:lnTo>
                    <a:pt x="56" y="66"/>
                  </a:lnTo>
                  <a:lnTo>
                    <a:pt x="55" y="68"/>
                  </a:lnTo>
                  <a:lnTo>
                    <a:pt x="54" y="68"/>
                  </a:lnTo>
                  <a:lnTo>
                    <a:pt x="53" y="68"/>
                  </a:lnTo>
                  <a:lnTo>
                    <a:pt x="50" y="66"/>
                  </a:lnTo>
                  <a:lnTo>
                    <a:pt x="49" y="65"/>
                  </a:lnTo>
                  <a:lnTo>
                    <a:pt x="47" y="63"/>
                  </a:lnTo>
                  <a:lnTo>
                    <a:pt x="44" y="60"/>
                  </a:lnTo>
                  <a:lnTo>
                    <a:pt x="42" y="58"/>
                  </a:lnTo>
                  <a:lnTo>
                    <a:pt x="40" y="54"/>
                  </a:lnTo>
                  <a:lnTo>
                    <a:pt x="36" y="51"/>
                  </a:lnTo>
                  <a:lnTo>
                    <a:pt x="32" y="46"/>
                  </a:lnTo>
                  <a:lnTo>
                    <a:pt x="29" y="41"/>
                  </a:lnTo>
                  <a:lnTo>
                    <a:pt x="25" y="35"/>
                  </a:lnTo>
                  <a:lnTo>
                    <a:pt x="20" y="29"/>
                  </a:lnTo>
                  <a:lnTo>
                    <a:pt x="16" y="22"/>
                  </a:lnTo>
                  <a:lnTo>
                    <a:pt x="11" y="15"/>
                  </a:lnTo>
                  <a:lnTo>
                    <a:pt x="5" y="8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08"/>
            <p:cNvSpPr>
              <a:spLocks/>
            </p:cNvSpPr>
            <p:nvPr/>
          </p:nvSpPr>
          <p:spPr bwMode="auto">
            <a:xfrm>
              <a:off x="6423025" y="2209800"/>
              <a:ext cx="82550" cy="93663"/>
            </a:xfrm>
            <a:custGeom>
              <a:avLst/>
              <a:gdLst>
                <a:gd name="T0" fmla="*/ 51 w 52"/>
                <a:gd name="T1" fmla="*/ 33 h 59"/>
                <a:gd name="T2" fmla="*/ 51 w 52"/>
                <a:gd name="T3" fmla="*/ 38 h 59"/>
                <a:gd name="T4" fmla="*/ 52 w 52"/>
                <a:gd name="T5" fmla="*/ 41 h 59"/>
                <a:gd name="T6" fmla="*/ 52 w 52"/>
                <a:gd name="T7" fmla="*/ 45 h 59"/>
                <a:gd name="T8" fmla="*/ 52 w 52"/>
                <a:gd name="T9" fmla="*/ 47 h 59"/>
                <a:gd name="T10" fmla="*/ 52 w 52"/>
                <a:gd name="T11" fmla="*/ 51 h 59"/>
                <a:gd name="T12" fmla="*/ 51 w 52"/>
                <a:gd name="T13" fmla="*/ 53 h 59"/>
                <a:gd name="T14" fmla="*/ 50 w 52"/>
                <a:gd name="T15" fmla="*/ 54 h 59"/>
                <a:gd name="T16" fmla="*/ 47 w 52"/>
                <a:gd name="T17" fmla="*/ 56 h 59"/>
                <a:gd name="T18" fmla="*/ 45 w 52"/>
                <a:gd name="T19" fmla="*/ 58 h 59"/>
                <a:gd name="T20" fmla="*/ 41 w 52"/>
                <a:gd name="T21" fmla="*/ 59 h 59"/>
                <a:gd name="T22" fmla="*/ 38 w 52"/>
                <a:gd name="T23" fmla="*/ 59 h 59"/>
                <a:gd name="T24" fmla="*/ 35 w 52"/>
                <a:gd name="T25" fmla="*/ 58 h 59"/>
                <a:gd name="T26" fmla="*/ 32 w 52"/>
                <a:gd name="T27" fmla="*/ 57 h 59"/>
                <a:gd name="T28" fmla="*/ 28 w 52"/>
                <a:gd name="T29" fmla="*/ 56 h 59"/>
                <a:gd name="T30" fmla="*/ 26 w 52"/>
                <a:gd name="T31" fmla="*/ 53 h 59"/>
                <a:gd name="T32" fmla="*/ 22 w 52"/>
                <a:gd name="T33" fmla="*/ 50 h 59"/>
                <a:gd name="T34" fmla="*/ 19 w 52"/>
                <a:gd name="T35" fmla="*/ 46 h 59"/>
                <a:gd name="T36" fmla="*/ 16 w 52"/>
                <a:gd name="T37" fmla="*/ 42 h 59"/>
                <a:gd name="T38" fmla="*/ 13 w 52"/>
                <a:gd name="T39" fmla="*/ 37 h 59"/>
                <a:gd name="T40" fmla="*/ 10 w 52"/>
                <a:gd name="T41" fmla="*/ 31 h 59"/>
                <a:gd name="T42" fmla="*/ 7 w 52"/>
                <a:gd name="T43" fmla="*/ 25 h 59"/>
                <a:gd name="T44" fmla="*/ 4 w 52"/>
                <a:gd name="T45" fmla="*/ 16 h 59"/>
                <a:gd name="T46" fmla="*/ 2 w 52"/>
                <a:gd name="T47" fmla="*/ 8 h 59"/>
                <a:gd name="T48" fmla="*/ 0 w 52"/>
                <a:gd name="T49" fmla="*/ 0 h 59"/>
                <a:gd name="T50" fmla="*/ 6 w 52"/>
                <a:gd name="T51" fmla="*/ 1 h 59"/>
                <a:gd name="T52" fmla="*/ 10 w 52"/>
                <a:gd name="T53" fmla="*/ 3 h 59"/>
                <a:gd name="T54" fmla="*/ 16 w 52"/>
                <a:gd name="T55" fmla="*/ 4 h 59"/>
                <a:gd name="T56" fmla="*/ 20 w 52"/>
                <a:gd name="T57" fmla="*/ 7 h 59"/>
                <a:gd name="T58" fmla="*/ 25 w 52"/>
                <a:gd name="T59" fmla="*/ 8 h 59"/>
                <a:gd name="T60" fmla="*/ 28 w 52"/>
                <a:gd name="T61" fmla="*/ 10 h 59"/>
                <a:gd name="T62" fmla="*/ 32 w 52"/>
                <a:gd name="T63" fmla="*/ 13 h 59"/>
                <a:gd name="T64" fmla="*/ 35 w 52"/>
                <a:gd name="T65" fmla="*/ 14 h 59"/>
                <a:gd name="T66" fmla="*/ 39 w 52"/>
                <a:gd name="T67" fmla="*/ 16 h 59"/>
                <a:gd name="T68" fmla="*/ 41 w 52"/>
                <a:gd name="T69" fmla="*/ 19 h 59"/>
                <a:gd name="T70" fmla="*/ 44 w 52"/>
                <a:gd name="T71" fmla="*/ 21 h 59"/>
                <a:gd name="T72" fmla="*/ 46 w 52"/>
                <a:gd name="T73" fmla="*/ 23 h 59"/>
                <a:gd name="T74" fmla="*/ 47 w 52"/>
                <a:gd name="T75" fmla="*/ 26 h 59"/>
                <a:gd name="T76" fmla="*/ 49 w 52"/>
                <a:gd name="T77" fmla="*/ 28 h 59"/>
                <a:gd name="T78" fmla="*/ 50 w 52"/>
                <a:gd name="T79" fmla="*/ 31 h 59"/>
                <a:gd name="T80" fmla="*/ 51 w 52"/>
                <a:gd name="T81" fmla="*/ 33 h 59"/>
                <a:gd name="T82" fmla="*/ 51 w 52"/>
                <a:gd name="T83" fmla="*/ 3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2" h="59">
                  <a:moveTo>
                    <a:pt x="51" y="33"/>
                  </a:moveTo>
                  <a:lnTo>
                    <a:pt x="51" y="38"/>
                  </a:lnTo>
                  <a:lnTo>
                    <a:pt x="52" y="41"/>
                  </a:lnTo>
                  <a:lnTo>
                    <a:pt x="52" y="45"/>
                  </a:lnTo>
                  <a:lnTo>
                    <a:pt x="52" y="47"/>
                  </a:lnTo>
                  <a:lnTo>
                    <a:pt x="52" y="51"/>
                  </a:lnTo>
                  <a:lnTo>
                    <a:pt x="51" y="53"/>
                  </a:lnTo>
                  <a:lnTo>
                    <a:pt x="50" y="54"/>
                  </a:lnTo>
                  <a:lnTo>
                    <a:pt x="47" y="56"/>
                  </a:lnTo>
                  <a:lnTo>
                    <a:pt x="45" y="58"/>
                  </a:lnTo>
                  <a:lnTo>
                    <a:pt x="41" y="59"/>
                  </a:lnTo>
                  <a:lnTo>
                    <a:pt x="38" y="59"/>
                  </a:lnTo>
                  <a:lnTo>
                    <a:pt x="35" y="58"/>
                  </a:lnTo>
                  <a:lnTo>
                    <a:pt x="32" y="57"/>
                  </a:lnTo>
                  <a:lnTo>
                    <a:pt x="28" y="56"/>
                  </a:lnTo>
                  <a:lnTo>
                    <a:pt x="26" y="53"/>
                  </a:lnTo>
                  <a:lnTo>
                    <a:pt x="22" y="50"/>
                  </a:lnTo>
                  <a:lnTo>
                    <a:pt x="19" y="46"/>
                  </a:lnTo>
                  <a:lnTo>
                    <a:pt x="16" y="42"/>
                  </a:lnTo>
                  <a:lnTo>
                    <a:pt x="13" y="37"/>
                  </a:lnTo>
                  <a:lnTo>
                    <a:pt x="10" y="31"/>
                  </a:lnTo>
                  <a:lnTo>
                    <a:pt x="7" y="25"/>
                  </a:lnTo>
                  <a:lnTo>
                    <a:pt x="4" y="16"/>
                  </a:lnTo>
                  <a:lnTo>
                    <a:pt x="2" y="8"/>
                  </a:lnTo>
                  <a:lnTo>
                    <a:pt x="0" y="0"/>
                  </a:lnTo>
                  <a:lnTo>
                    <a:pt x="6" y="1"/>
                  </a:lnTo>
                  <a:lnTo>
                    <a:pt x="10" y="3"/>
                  </a:lnTo>
                  <a:lnTo>
                    <a:pt x="16" y="4"/>
                  </a:lnTo>
                  <a:lnTo>
                    <a:pt x="20" y="7"/>
                  </a:lnTo>
                  <a:lnTo>
                    <a:pt x="25" y="8"/>
                  </a:lnTo>
                  <a:lnTo>
                    <a:pt x="28" y="10"/>
                  </a:lnTo>
                  <a:lnTo>
                    <a:pt x="32" y="13"/>
                  </a:lnTo>
                  <a:lnTo>
                    <a:pt x="35" y="14"/>
                  </a:lnTo>
                  <a:lnTo>
                    <a:pt x="39" y="16"/>
                  </a:lnTo>
                  <a:lnTo>
                    <a:pt x="41" y="19"/>
                  </a:lnTo>
                  <a:lnTo>
                    <a:pt x="44" y="21"/>
                  </a:lnTo>
                  <a:lnTo>
                    <a:pt x="46" y="23"/>
                  </a:lnTo>
                  <a:lnTo>
                    <a:pt x="47" y="26"/>
                  </a:lnTo>
                  <a:lnTo>
                    <a:pt x="49" y="28"/>
                  </a:lnTo>
                  <a:lnTo>
                    <a:pt x="50" y="31"/>
                  </a:lnTo>
                  <a:lnTo>
                    <a:pt x="51" y="33"/>
                  </a:lnTo>
                  <a:lnTo>
                    <a:pt x="51" y="3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09"/>
            <p:cNvSpPr>
              <a:spLocks/>
            </p:cNvSpPr>
            <p:nvPr/>
          </p:nvSpPr>
          <p:spPr bwMode="auto">
            <a:xfrm>
              <a:off x="6280150" y="2166938"/>
              <a:ext cx="415925" cy="317500"/>
            </a:xfrm>
            <a:custGeom>
              <a:avLst/>
              <a:gdLst>
                <a:gd name="T0" fmla="*/ 190 w 262"/>
                <a:gd name="T1" fmla="*/ 59 h 200"/>
                <a:gd name="T2" fmla="*/ 198 w 262"/>
                <a:gd name="T3" fmla="*/ 49 h 200"/>
                <a:gd name="T4" fmla="*/ 204 w 262"/>
                <a:gd name="T5" fmla="*/ 42 h 200"/>
                <a:gd name="T6" fmla="*/ 209 w 262"/>
                <a:gd name="T7" fmla="*/ 35 h 200"/>
                <a:gd name="T8" fmla="*/ 213 w 262"/>
                <a:gd name="T9" fmla="*/ 28 h 200"/>
                <a:gd name="T10" fmla="*/ 215 w 262"/>
                <a:gd name="T11" fmla="*/ 23 h 200"/>
                <a:gd name="T12" fmla="*/ 217 w 262"/>
                <a:gd name="T13" fmla="*/ 16 h 200"/>
                <a:gd name="T14" fmla="*/ 215 w 262"/>
                <a:gd name="T15" fmla="*/ 10 h 200"/>
                <a:gd name="T16" fmla="*/ 215 w 262"/>
                <a:gd name="T17" fmla="*/ 6 h 200"/>
                <a:gd name="T18" fmla="*/ 215 w 262"/>
                <a:gd name="T19" fmla="*/ 4 h 200"/>
                <a:gd name="T20" fmla="*/ 217 w 262"/>
                <a:gd name="T21" fmla="*/ 1 h 200"/>
                <a:gd name="T22" fmla="*/ 221 w 262"/>
                <a:gd name="T23" fmla="*/ 1 h 200"/>
                <a:gd name="T24" fmla="*/ 227 w 262"/>
                <a:gd name="T25" fmla="*/ 3 h 200"/>
                <a:gd name="T26" fmla="*/ 233 w 262"/>
                <a:gd name="T27" fmla="*/ 6 h 200"/>
                <a:gd name="T28" fmla="*/ 240 w 262"/>
                <a:gd name="T29" fmla="*/ 12 h 200"/>
                <a:gd name="T30" fmla="*/ 248 w 262"/>
                <a:gd name="T31" fmla="*/ 18 h 200"/>
                <a:gd name="T32" fmla="*/ 254 w 262"/>
                <a:gd name="T33" fmla="*/ 24 h 200"/>
                <a:gd name="T34" fmla="*/ 259 w 262"/>
                <a:gd name="T35" fmla="*/ 30 h 200"/>
                <a:gd name="T36" fmla="*/ 262 w 262"/>
                <a:gd name="T37" fmla="*/ 35 h 200"/>
                <a:gd name="T38" fmla="*/ 262 w 262"/>
                <a:gd name="T39" fmla="*/ 40 h 200"/>
                <a:gd name="T40" fmla="*/ 259 w 262"/>
                <a:gd name="T41" fmla="*/ 43 h 200"/>
                <a:gd name="T42" fmla="*/ 256 w 262"/>
                <a:gd name="T43" fmla="*/ 48 h 200"/>
                <a:gd name="T44" fmla="*/ 251 w 262"/>
                <a:gd name="T45" fmla="*/ 54 h 200"/>
                <a:gd name="T46" fmla="*/ 244 w 262"/>
                <a:gd name="T47" fmla="*/ 60 h 200"/>
                <a:gd name="T48" fmla="*/ 234 w 262"/>
                <a:gd name="T49" fmla="*/ 68 h 200"/>
                <a:gd name="T50" fmla="*/ 223 w 262"/>
                <a:gd name="T51" fmla="*/ 77 h 200"/>
                <a:gd name="T52" fmla="*/ 211 w 262"/>
                <a:gd name="T53" fmla="*/ 86 h 200"/>
                <a:gd name="T54" fmla="*/ 191 w 262"/>
                <a:gd name="T55" fmla="*/ 103 h 200"/>
                <a:gd name="T56" fmla="*/ 161 w 262"/>
                <a:gd name="T57" fmla="*/ 124 h 200"/>
                <a:gd name="T58" fmla="*/ 128 w 262"/>
                <a:gd name="T59" fmla="*/ 143 h 200"/>
                <a:gd name="T60" fmla="*/ 93 w 262"/>
                <a:gd name="T61" fmla="*/ 161 h 200"/>
                <a:gd name="T62" fmla="*/ 67 w 262"/>
                <a:gd name="T63" fmla="*/ 174 h 200"/>
                <a:gd name="T64" fmla="*/ 52 w 262"/>
                <a:gd name="T65" fmla="*/ 182 h 200"/>
                <a:gd name="T66" fmla="*/ 37 w 262"/>
                <a:gd name="T67" fmla="*/ 188 h 200"/>
                <a:gd name="T68" fmla="*/ 26 w 262"/>
                <a:gd name="T69" fmla="*/ 192 h 200"/>
                <a:gd name="T70" fmla="*/ 17 w 262"/>
                <a:gd name="T71" fmla="*/ 196 h 200"/>
                <a:gd name="T72" fmla="*/ 10 w 262"/>
                <a:gd name="T73" fmla="*/ 198 h 200"/>
                <a:gd name="T74" fmla="*/ 4 w 262"/>
                <a:gd name="T75" fmla="*/ 200 h 200"/>
                <a:gd name="T76" fmla="*/ 0 w 262"/>
                <a:gd name="T77" fmla="*/ 200 h 200"/>
                <a:gd name="T78" fmla="*/ 0 w 262"/>
                <a:gd name="T79" fmla="*/ 198 h 200"/>
                <a:gd name="T80" fmla="*/ 1 w 262"/>
                <a:gd name="T81" fmla="*/ 196 h 200"/>
                <a:gd name="T82" fmla="*/ 5 w 262"/>
                <a:gd name="T83" fmla="*/ 191 h 200"/>
                <a:gd name="T84" fmla="*/ 11 w 262"/>
                <a:gd name="T85" fmla="*/ 186 h 200"/>
                <a:gd name="T86" fmla="*/ 20 w 262"/>
                <a:gd name="T87" fmla="*/ 179 h 200"/>
                <a:gd name="T88" fmla="*/ 32 w 262"/>
                <a:gd name="T89" fmla="*/ 171 h 200"/>
                <a:gd name="T90" fmla="*/ 47 w 262"/>
                <a:gd name="T91" fmla="*/ 161 h 200"/>
                <a:gd name="T92" fmla="*/ 63 w 262"/>
                <a:gd name="T93" fmla="*/ 151 h 200"/>
                <a:gd name="T94" fmla="*/ 83 w 262"/>
                <a:gd name="T95" fmla="*/ 139 h 200"/>
                <a:gd name="T96" fmla="*/ 100 w 262"/>
                <a:gd name="T97" fmla="*/ 128 h 200"/>
                <a:gd name="T98" fmla="*/ 116 w 262"/>
                <a:gd name="T99" fmla="*/ 117 h 200"/>
                <a:gd name="T100" fmla="*/ 131 w 262"/>
                <a:gd name="T101" fmla="*/ 106 h 200"/>
                <a:gd name="T102" fmla="*/ 152 w 262"/>
                <a:gd name="T103" fmla="*/ 92 h 200"/>
                <a:gd name="T104" fmla="*/ 176 w 262"/>
                <a:gd name="T105" fmla="*/ 73 h 200"/>
                <a:gd name="T106" fmla="*/ 185 w 262"/>
                <a:gd name="T107" fmla="*/ 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2" h="200">
                  <a:moveTo>
                    <a:pt x="185" y="64"/>
                  </a:moveTo>
                  <a:lnTo>
                    <a:pt x="190" y="59"/>
                  </a:lnTo>
                  <a:lnTo>
                    <a:pt x="195" y="54"/>
                  </a:lnTo>
                  <a:lnTo>
                    <a:pt x="198" y="49"/>
                  </a:lnTo>
                  <a:lnTo>
                    <a:pt x="202" y="46"/>
                  </a:lnTo>
                  <a:lnTo>
                    <a:pt x="204" y="42"/>
                  </a:lnTo>
                  <a:lnTo>
                    <a:pt x="207" y="37"/>
                  </a:lnTo>
                  <a:lnTo>
                    <a:pt x="209" y="35"/>
                  </a:lnTo>
                  <a:lnTo>
                    <a:pt x="211" y="31"/>
                  </a:lnTo>
                  <a:lnTo>
                    <a:pt x="213" y="28"/>
                  </a:lnTo>
                  <a:lnTo>
                    <a:pt x="215" y="25"/>
                  </a:lnTo>
                  <a:lnTo>
                    <a:pt x="215" y="23"/>
                  </a:lnTo>
                  <a:lnTo>
                    <a:pt x="216" y="21"/>
                  </a:lnTo>
                  <a:lnTo>
                    <a:pt x="217" y="16"/>
                  </a:lnTo>
                  <a:lnTo>
                    <a:pt x="216" y="12"/>
                  </a:lnTo>
                  <a:lnTo>
                    <a:pt x="215" y="10"/>
                  </a:lnTo>
                  <a:lnTo>
                    <a:pt x="215" y="9"/>
                  </a:lnTo>
                  <a:lnTo>
                    <a:pt x="215" y="6"/>
                  </a:lnTo>
                  <a:lnTo>
                    <a:pt x="215" y="5"/>
                  </a:lnTo>
                  <a:lnTo>
                    <a:pt x="215" y="4"/>
                  </a:lnTo>
                  <a:lnTo>
                    <a:pt x="216" y="3"/>
                  </a:lnTo>
                  <a:lnTo>
                    <a:pt x="217" y="1"/>
                  </a:lnTo>
                  <a:lnTo>
                    <a:pt x="220" y="0"/>
                  </a:lnTo>
                  <a:lnTo>
                    <a:pt x="221" y="1"/>
                  </a:lnTo>
                  <a:lnTo>
                    <a:pt x="225" y="1"/>
                  </a:lnTo>
                  <a:lnTo>
                    <a:pt x="227" y="3"/>
                  </a:lnTo>
                  <a:lnTo>
                    <a:pt x="229" y="5"/>
                  </a:lnTo>
                  <a:lnTo>
                    <a:pt x="233" y="6"/>
                  </a:lnTo>
                  <a:lnTo>
                    <a:pt x="236" y="9"/>
                  </a:lnTo>
                  <a:lnTo>
                    <a:pt x="240" y="12"/>
                  </a:lnTo>
                  <a:lnTo>
                    <a:pt x="245" y="15"/>
                  </a:lnTo>
                  <a:lnTo>
                    <a:pt x="248" y="18"/>
                  </a:lnTo>
                  <a:lnTo>
                    <a:pt x="252" y="22"/>
                  </a:lnTo>
                  <a:lnTo>
                    <a:pt x="254" y="24"/>
                  </a:lnTo>
                  <a:lnTo>
                    <a:pt x="257" y="28"/>
                  </a:lnTo>
                  <a:lnTo>
                    <a:pt x="259" y="30"/>
                  </a:lnTo>
                  <a:lnTo>
                    <a:pt x="260" y="32"/>
                  </a:lnTo>
                  <a:lnTo>
                    <a:pt x="262" y="35"/>
                  </a:lnTo>
                  <a:lnTo>
                    <a:pt x="262" y="37"/>
                  </a:lnTo>
                  <a:lnTo>
                    <a:pt x="262" y="40"/>
                  </a:lnTo>
                  <a:lnTo>
                    <a:pt x="260" y="41"/>
                  </a:lnTo>
                  <a:lnTo>
                    <a:pt x="259" y="43"/>
                  </a:lnTo>
                  <a:lnTo>
                    <a:pt x="258" y="46"/>
                  </a:lnTo>
                  <a:lnTo>
                    <a:pt x="256" y="48"/>
                  </a:lnTo>
                  <a:lnTo>
                    <a:pt x="253" y="50"/>
                  </a:lnTo>
                  <a:lnTo>
                    <a:pt x="251" y="54"/>
                  </a:lnTo>
                  <a:lnTo>
                    <a:pt x="247" y="56"/>
                  </a:lnTo>
                  <a:lnTo>
                    <a:pt x="244" y="60"/>
                  </a:lnTo>
                  <a:lnTo>
                    <a:pt x="239" y="64"/>
                  </a:lnTo>
                  <a:lnTo>
                    <a:pt x="234" y="68"/>
                  </a:lnTo>
                  <a:lnTo>
                    <a:pt x="229" y="72"/>
                  </a:lnTo>
                  <a:lnTo>
                    <a:pt x="223" y="77"/>
                  </a:lnTo>
                  <a:lnTo>
                    <a:pt x="219" y="81"/>
                  </a:lnTo>
                  <a:lnTo>
                    <a:pt x="211" y="86"/>
                  </a:lnTo>
                  <a:lnTo>
                    <a:pt x="205" y="91"/>
                  </a:lnTo>
                  <a:lnTo>
                    <a:pt x="191" y="103"/>
                  </a:lnTo>
                  <a:lnTo>
                    <a:pt x="177" y="114"/>
                  </a:lnTo>
                  <a:lnTo>
                    <a:pt x="161" y="124"/>
                  </a:lnTo>
                  <a:lnTo>
                    <a:pt x="145" y="134"/>
                  </a:lnTo>
                  <a:lnTo>
                    <a:pt x="128" y="143"/>
                  </a:lnTo>
                  <a:lnTo>
                    <a:pt x="111" y="153"/>
                  </a:lnTo>
                  <a:lnTo>
                    <a:pt x="93" y="161"/>
                  </a:lnTo>
                  <a:lnTo>
                    <a:pt x="75" y="171"/>
                  </a:lnTo>
                  <a:lnTo>
                    <a:pt x="67" y="174"/>
                  </a:lnTo>
                  <a:lnTo>
                    <a:pt x="59" y="178"/>
                  </a:lnTo>
                  <a:lnTo>
                    <a:pt x="52" y="182"/>
                  </a:lnTo>
                  <a:lnTo>
                    <a:pt x="44" y="185"/>
                  </a:lnTo>
                  <a:lnTo>
                    <a:pt x="37" y="188"/>
                  </a:lnTo>
                  <a:lnTo>
                    <a:pt x="31" y="190"/>
                  </a:lnTo>
                  <a:lnTo>
                    <a:pt x="26" y="192"/>
                  </a:lnTo>
                  <a:lnTo>
                    <a:pt x="22" y="195"/>
                  </a:lnTo>
                  <a:lnTo>
                    <a:pt x="17" y="196"/>
                  </a:lnTo>
                  <a:lnTo>
                    <a:pt x="12" y="197"/>
                  </a:lnTo>
                  <a:lnTo>
                    <a:pt x="10" y="198"/>
                  </a:lnTo>
                  <a:lnTo>
                    <a:pt x="6" y="200"/>
                  </a:lnTo>
                  <a:lnTo>
                    <a:pt x="4" y="200"/>
                  </a:lnTo>
                  <a:lnTo>
                    <a:pt x="3" y="200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198"/>
                  </a:lnTo>
                  <a:lnTo>
                    <a:pt x="0" y="197"/>
                  </a:lnTo>
                  <a:lnTo>
                    <a:pt x="1" y="196"/>
                  </a:lnTo>
                  <a:lnTo>
                    <a:pt x="3" y="194"/>
                  </a:lnTo>
                  <a:lnTo>
                    <a:pt x="5" y="191"/>
                  </a:lnTo>
                  <a:lnTo>
                    <a:pt x="7" y="189"/>
                  </a:lnTo>
                  <a:lnTo>
                    <a:pt x="11" y="186"/>
                  </a:lnTo>
                  <a:lnTo>
                    <a:pt x="16" y="183"/>
                  </a:lnTo>
                  <a:lnTo>
                    <a:pt x="20" y="179"/>
                  </a:lnTo>
                  <a:lnTo>
                    <a:pt x="25" y="176"/>
                  </a:lnTo>
                  <a:lnTo>
                    <a:pt x="32" y="171"/>
                  </a:lnTo>
                  <a:lnTo>
                    <a:pt x="38" y="166"/>
                  </a:lnTo>
                  <a:lnTo>
                    <a:pt x="47" y="161"/>
                  </a:lnTo>
                  <a:lnTo>
                    <a:pt x="55" y="157"/>
                  </a:lnTo>
                  <a:lnTo>
                    <a:pt x="63" y="151"/>
                  </a:lnTo>
                  <a:lnTo>
                    <a:pt x="73" y="145"/>
                  </a:lnTo>
                  <a:lnTo>
                    <a:pt x="83" y="139"/>
                  </a:lnTo>
                  <a:lnTo>
                    <a:pt x="91" y="134"/>
                  </a:lnTo>
                  <a:lnTo>
                    <a:pt x="100" y="128"/>
                  </a:lnTo>
                  <a:lnTo>
                    <a:pt x="109" y="122"/>
                  </a:lnTo>
                  <a:lnTo>
                    <a:pt x="116" y="117"/>
                  </a:lnTo>
                  <a:lnTo>
                    <a:pt x="124" y="112"/>
                  </a:lnTo>
                  <a:lnTo>
                    <a:pt x="131" y="106"/>
                  </a:lnTo>
                  <a:lnTo>
                    <a:pt x="139" y="102"/>
                  </a:lnTo>
                  <a:lnTo>
                    <a:pt x="152" y="92"/>
                  </a:lnTo>
                  <a:lnTo>
                    <a:pt x="165" y="83"/>
                  </a:lnTo>
                  <a:lnTo>
                    <a:pt x="176" y="73"/>
                  </a:lnTo>
                  <a:lnTo>
                    <a:pt x="185" y="64"/>
                  </a:lnTo>
                  <a:lnTo>
                    <a:pt x="185" y="6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10"/>
            <p:cNvSpPr>
              <a:spLocks/>
            </p:cNvSpPr>
            <p:nvPr/>
          </p:nvSpPr>
          <p:spPr bwMode="auto">
            <a:xfrm>
              <a:off x="6389688" y="2401888"/>
              <a:ext cx="196850" cy="576263"/>
            </a:xfrm>
            <a:custGeom>
              <a:avLst/>
              <a:gdLst>
                <a:gd name="T0" fmla="*/ 67 w 124"/>
                <a:gd name="T1" fmla="*/ 288 h 363"/>
                <a:gd name="T2" fmla="*/ 70 w 124"/>
                <a:gd name="T3" fmla="*/ 284 h 363"/>
                <a:gd name="T4" fmla="*/ 71 w 124"/>
                <a:gd name="T5" fmla="*/ 279 h 363"/>
                <a:gd name="T6" fmla="*/ 73 w 124"/>
                <a:gd name="T7" fmla="*/ 273 h 363"/>
                <a:gd name="T8" fmla="*/ 76 w 124"/>
                <a:gd name="T9" fmla="*/ 265 h 363"/>
                <a:gd name="T10" fmla="*/ 78 w 124"/>
                <a:gd name="T11" fmla="*/ 257 h 363"/>
                <a:gd name="T12" fmla="*/ 82 w 124"/>
                <a:gd name="T13" fmla="*/ 246 h 363"/>
                <a:gd name="T14" fmla="*/ 84 w 124"/>
                <a:gd name="T15" fmla="*/ 233 h 363"/>
                <a:gd name="T16" fmla="*/ 88 w 124"/>
                <a:gd name="T17" fmla="*/ 220 h 363"/>
                <a:gd name="T18" fmla="*/ 89 w 124"/>
                <a:gd name="T19" fmla="*/ 205 h 363"/>
                <a:gd name="T20" fmla="*/ 90 w 124"/>
                <a:gd name="T21" fmla="*/ 184 h 363"/>
                <a:gd name="T22" fmla="*/ 86 w 124"/>
                <a:gd name="T23" fmla="*/ 154 h 363"/>
                <a:gd name="T24" fmla="*/ 79 w 124"/>
                <a:gd name="T25" fmla="*/ 123 h 363"/>
                <a:gd name="T26" fmla="*/ 68 w 124"/>
                <a:gd name="T27" fmla="*/ 92 h 363"/>
                <a:gd name="T28" fmla="*/ 55 w 124"/>
                <a:gd name="T29" fmla="*/ 65 h 363"/>
                <a:gd name="T30" fmla="*/ 39 w 124"/>
                <a:gd name="T31" fmla="*/ 40 h 363"/>
                <a:gd name="T32" fmla="*/ 18 w 124"/>
                <a:gd name="T33" fmla="*/ 18 h 363"/>
                <a:gd name="T34" fmla="*/ 18 w 124"/>
                <a:gd name="T35" fmla="*/ 4 h 363"/>
                <a:gd name="T36" fmla="*/ 40 w 124"/>
                <a:gd name="T37" fmla="*/ 10 h 363"/>
                <a:gd name="T38" fmla="*/ 58 w 124"/>
                <a:gd name="T39" fmla="*/ 26 h 363"/>
                <a:gd name="T40" fmla="*/ 72 w 124"/>
                <a:gd name="T41" fmla="*/ 42 h 363"/>
                <a:gd name="T42" fmla="*/ 84 w 124"/>
                <a:gd name="T43" fmla="*/ 56 h 363"/>
                <a:gd name="T44" fmla="*/ 95 w 124"/>
                <a:gd name="T45" fmla="*/ 78 h 363"/>
                <a:gd name="T46" fmla="*/ 108 w 124"/>
                <a:gd name="T47" fmla="*/ 108 h 363"/>
                <a:gd name="T48" fmla="*/ 116 w 124"/>
                <a:gd name="T49" fmla="*/ 134 h 363"/>
                <a:gd name="T50" fmla="*/ 121 w 124"/>
                <a:gd name="T51" fmla="*/ 152 h 363"/>
                <a:gd name="T52" fmla="*/ 123 w 124"/>
                <a:gd name="T53" fmla="*/ 170 h 363"/>
                <a:gd name="T54" fmla="*/ 124 w 124"/>
                <a:gd name="T55" fmla="*/ 189 h 363"/>
                <a:gd name="T56" fmla="*/ 124 w 124"/>
                <a:gd name="T57" fmla="*/ 209 h 363"/>
                <a:gd name="T58" fmla="*/ 123 w 124"/>
                <a:gd name="T59" fmla="*/ 230 h 363"/>
                <a:gd name="T60" fmla="*/ 121 w 124"/>
                <a:gd name="T61" fmla="*/ 251 h 363"/>
                <a:gd name="T62" fmla="*/ 116 w 124"/>
                <a:gd name="T63" fmla="*/ 271 h 363"/>
                <a:gd name="T64" fmla="*/ 110 w 124"/>
                <a:gd name="T65" fmla="*/ 290 h 363"/>
                <a:gd name="T66" fmla="*/ 104 w 124"/>
                <a:gd name="T67" fmla="*/ 309 h 363"/>
                <a:gd name="T68" fmla="*/ 97 w 124"/>
                <a:gd name="T69" fmla="*/ 325 h 363"/>
                <a:gd name="T70" fmla="*/ 90 w 124"/>
                <a:gd name="T71" fmla="*/ 337 h 363"/>
                <a:gd name="T72" fmla="*/ 80 w 124"/>
                <a:gd name="T73" fmla="*/ 347 h 363"/>
                <a:gd name="T74" fmla="*/ 72 w 124"/>
                <a:gd name="T75" fmla="*/ 356 h 363"/>
                <a:gd name="T76" fmla="*/ 65 w 124"/>
                <a:gd name="T77" fmla="*/ 361 h 363"/>
                <a:gd name="T78" fmla="*/ 58 w 124"/>
                <a:gd name="T79" fmla="*/ 363 h 363"/>
                <a:gd name="T80" fmla="*/ 52 w 124"/>
                <a:gd name="T81" fmla="*/ 363 h 363"/>
                <a:gd name="T82" fmla="*/ 48 w 124"/>
                <a:gd name="T83" fmla="*/ 361 h 363"/>
                <a:gd name="T84" fmla="*/ 46 w 124"/>
                <a:gd name="T85" fmla="*/ 357 h 363"/>
                <a:gd name="T86" fmla="*/ 46 w 124"/>
                <a:gd name="T87" fmla="*/ 351 h 363"/>
                <a:gd name="T88" fmla="*/ 47 w 124"/>
                <a:gd name="T89" fmla="*/ 344 h 363"/>
                <a:gd name="T90" fmla="*/ 45 w 124"/>
                <a:gd name="T91" fmla="*/ 335 h 363"/>
                <a:gd name="T92" fmla="*/ 39 w 124"/>
                <a:gd name="T93" fmla="*/ 327 h 363"/>
                <a:gd name="T94" fmla="*/ 29 w 124"/>
                <a:gd name="T95" fmla="*/ 316 h 363"/>
                <a:gd name="T96" fmla="*/ 18 w 124"/>
                <a:gd name="T97" fmla="*/ 308 h 363"/>
                <a:gd name="T98" fmla="*/ 9 w 124"/>
                <a:gd name="T99" fmla="*/ 300 h 363"/>
                <a:gd name="T100" fmla="*/ 3 w 124"/>
                <a:gd name="T101" fmla="*/ 295 h 363"/>
                <a:gd name="T102" fmla="*/ 0 w 124"/>
                <a:gd name="T103" fmla="*/ 290 h 363"/>
                <a:gd name="T104" fmla="*/ 3 w 124"/>
                <a:gd name="T105" fmla="*/ 288 h 363"/>
                <a:gd name="T106" fmla="*/ 8 w 124"/>
                <a:gd name="T107" fmla="*/ 287 h 363"/>
                <a:gd name="T108" fmla="*/ 15 w 124"/>
                <a:gd name="T109" fmla="*/ 287 h 363"/>
                <a:gd name="T110" fmla="*/ 25 w 124"/>
                <a:gd name="T111" fmla="*/ 288 h 363"/>
                <a:gd name="T112" fmla="*/ 39 w 124"/>
                <a:gd name="T113" fmla="*/ 290 h 363"/>
                <a:gd name="T114" fmla="*/ 49 w 124"/>
                <a:gd name="T115" fmla="*/ 291 h 363"/>
                <a:gd name="T116" fmla="*/ 58 w 124"/>
                <a:gd name="T117" fmla="*/ 291 h 363"/>
                <a:gd name="T118" fmla="*/ 64 w 124"/>
                <a:gd name="T119" fmla="*/ 290 h 363"/>
                <a:gd name="T120" fmla="*/ 66 w 124"/>
                <a:gd name="T121" fmla="*/ 28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363">
                  <a:moveTo>
                    <a:pt x="66" y="289"/>
                  </a:moveTo>
                  <a:lnTo>
                    <a:pt x="67" y="288"/>
                  </a:lnTo>
                  <a:lnTo>
                    <a:pt x="68" y="287"/>
                  </a:lnTo>
                  <a:lnTo>
                    <a:pt x="70" y="284"/>
                  </a:lnTo>
                  <a:lnTo>
                    <a:pt x="70" y="282"/>
                  </a:lnTo>
                  <a:lnTo>
                    <a:pt x="71" y="279"/>
                  </a:lnTo>
                  <a:lnTo>
                    <a:pt x="72" y="277"/>
                  </a:lnTo>
                  <a:lnTo>
                    <a:pt x="73" y="273"/>
                  </a:lnTo>
                  <a:lnTo>
                    <a:pt x="74" y="270"/>
                  </a:lnTo>
                  <a:lnTo>
                    <a:pt x="76" y="265"/>
                  </a:lnTo>
                  <a:lnTo>
                    <a:pt x="77" y="261"/>
                  </a:lnTo>
                  <a:lnTo>
                    <a:pt x="78" y="257"/>
                  </a:lnTo>
                  <a:lnTo>
                    <a:pt x="80" y="251"/>
                  </a:lnTo>
                  <a:lnTo>
                    <a:pt x="82" y="246"/>
                  </a:lnTo>
                  <a:lnTo>
                    <a:pt x="83" y="240"/>
                  </a:lnTo>
                  <a:lnTo>
                    <a:pt x="84" y="233"/>
                  </a:lnTo>
                  <a:lnTo>
                    <a:pt x="85" y="227"/>
                  </a:lnTo>
                  <a:lnTo>
                    <a:pt x="88" y="220"/>
                  </a:lnTo>
                  <a:lnTo>
                    <a:pt x="88" y="213"/>
                  </a:lnTo>
                  <a:lnTo>
                    <a:pt x="89" y="205"/>
                  </a:lnTo>
                  <a:lnTo>
                    <a:pt x="89" y="198"/>
                  </a:lnTo>
                  <a:lnTo>
                    <a:pt x="90" y="184"/>
                  </a:lnTo>
                  <a:lnTo>
                    <a:pt x="89" y="170"/>
                  </a:lnTo>
                  <a:lnTo>
                    <a:pt x="86" y="154"/>
                  </a:lnTo>
                  <a:lnTo>
                    <a:pt x="83" y="139"/>
                  </a:lnTo>
                  <a:lnTo>
                    <a:pt x="79" y="123"/>
                  </a:lnTo>
                  <a:lnTo>
                    <a:pt x="74" y="108"/>
                  </a:lnTo>
                  <a:lnTo>
                    <a:pt x="68" y="92"/>
                  </a:lnTo>
                  <a:lnTo>
                    <a:pt x="62" y="78"/>
                  </a:lnTo>
                  <a:lnTo>
                    <a:pt x="55" y="65"/>
                  </a:lnTo>
                  <a:lnTo>
                    <a:pt x="47" y="52"/>
                  </a:lnTo>
                  <a:lnTo>
                    <a:pt x="39" y="40"/>
                  </a:lnTo>
                  <a:lnTo>
                    <a:pt x="28" y="29"/>
                  </a:lnTo>
                  <a:lnTo>
                    <a:pt x="18" y="18"/>
                  </a:lnTo>
                  <a:lnTo>
                    <a:pt x="6" y="9"/>
                  </a:lnTo>
                  <a:lnTo>
                    <a:pt x="18" y="4"/>
                  </a:lnTo>
                  <a:lnTo>
                    <a:pt x="29" y="0"/>
                  </a:lnTo>
                  <a:lnTo>
                    <a:pt x="40" y="10"/>
                  </a:lnTo>
                  <a:lnTo>
                    <a:pt x="49" y="18"/>
                  </a:lnTo>
                  <a:lnTo>
                    <a:pt x="58" y="26"/>
                  </a:lnTo>
                  <a:lnTo>
                    <a:pt x="65" y="35"/>
                  </a:lnTo>
                  <a:lnTo>
                    <a:pt x="72" y="42"/>
                  </a:lnTo>
                  <a:lnTo>
                    <a:pt x="78" y="49"/>
                  </a:lnTo>
                  <a:lnTo>
                    <a:pt x="84" y="56"/>
                  </a:lnTo>
                  <a:lnTo>
                    <a:pt x="89" y="62"/>
                  </a:lnTo>
                  <a:lnTo>
                    <a:pt x="95" y="78"/>
                  </a:lnTo>
                  <a:lnTo>
                    <a:pt x="101" y="92"/>
                  </a:lnTo>
                  <a:lnTo>
                    <a:pt x="108" y="108"/>
                  </a:lnTo>
                  <a:lnTo>
                    <a:pt x="114" y="124"/>
                  </a:lnTo>
                  <a:lnTo>
                    <a:pt x="116" y="134"/>
                  </a:lnTo>
                  <a:lnTo>
                    <a:pt x="119" y="142"/>
                  </a:lnTo>
                  <a:lnTo>
                    <a:pt x="121" y="152"/>
                  </a:lnTo>
                  <a:lnTo>
                    <a:pt x="122" y="160"/>
                  </a:lnTo>
                  <a:lnTo>
                    <a:pt x="123" y="170"/>
                  </a:lnTo>
                  <a:lnTo>
                    <a:pt x="124" y="179"/>
                  </a:lnTo>
                  <a:lnTo>
                    <a:pt x="124" y="189"/>
                  </a:lnTo>
                  <a:lnTo>
                    <a:pt x="124" y="198"/>
                  </a:lnTo>
                  <a:lnTo>
                    <a:pt x="124" y="209"/>
                  </a:lnTo>
                  <a:lnTo>
                    <a:pt x="124" y="220"/>
                  </a:lnTo>
                  <a:lnTo>
                    <a:pt x="123" y="230"/>
                  </a:lnTo>
                  <a:lnTo>
                    <a:pt x="122" y="240"/>
                  </a:lnTo>
                  <a:lnTo>
                    <a:pt x="121" y="251"/>
                  </a:lnTo>
                  <a:lnTo>
                    <a:pt x="119" y="260"/>
                  </a:lnTo>
                  <a:lnTo>
                    <a:pt x="116" y="271"/>
                  </a:lnTo>
                  <a:lnTo>
                    <a:pt x="114" y="281"/>
                  </a:lnTo>
                  <a:lnTo>
                    <a:pt x="110" y="290"/>
                  </a:lnTo>
                  <a:lnTo>
                    <a:pt x="108" y="300"/>
                  </a:lnTo>
                  <a:lnTo>
                    <a:pt x="104" y="309"/>
                  </a:lnTo>
                  <a:lnTo>
                    <a:pt x="101" y="316"/>
                  </a:lnTo>
                  <a:lnTo>
                    <a:pt x="97" y="325"/>
                  </a:lnTo>
                  <a:lnTo>
                    <a:pt x="93" y="331"/>
                  </a:lnTo>
                  <a:lnTo>
                    <a:pt x="90" y="337"/>
                  </a:lnTo>
                  <a:lnTo>
                    <a:pt x="85" y="343"/>
                  </a:lnTo>
                  <a:lnTo>
                    <a:pt x="80" y="347"/>
                  </a:lnTo>
                  <a:lnTo>
                    <a:pt x="76" y="352"/>
                  </a:lnTo>
                  <a:lnTo>
                    <a:pt x="72" y="356"/>
                  </a:lnTo>
                  <a:lnTo>
                    <a:pt x="68" y="358"/>
                  </a:lnTo>
                  <a:lnTo>
                    <a:pt x="65" y="361"/>
                  </a:lnTo>
                  <a:lnTo>
                    <a:pt x="61" y="362"/>
                  </a:lnTo>
                  <a:lnTo>
                    <a:pt x="58" y="363"/>
                  </a:lnTo>
                  <a:lnTo>
                    <a:pt x="55" y="363"/>
                  </a:lnTo>
                  <a:lnTo>
                    <a:pt x="52" y="363"/>
                  </a:lnTo>
                  <a:lnTo>
                    <a:pt x="49" y="362"/>
                  </a:lnTo>
                  <a:lnTo>
                    <a:pt x="48" y="361"/>
                  </a:lnTo>
                  <a:lnTo>
                    <a:pt x="46" y="359"/>
                  </a:lnTo>
                  <a:lnTo>
                    <a:pt x="46" y="357"/>
                  </a:lnTo>
                  <a:lnTo>
                    <a:pt x="46" y="355"/>
                  </a:lnTo>
                  <a:lnTo>
                    <a:pt x="46" y="351"/>
                  </a:lnTo>
                  <a:lnTo>
                    <a:pt x="46" y="349"/>
                  </a:lnTo>
                  <a:lnTo>
                    <a:pt x="47" y="344"/>
                  </a:lnTo>
                  <a:lnTo>
                    <a:pt x="46" y="340"/>
                  </a:lnTo>
                  <a:lnTo>
                    <a:pt x="45" y="335"/>
                  </a:lnTo>
                  <a:lnTo>
                    <a:pt x="42" y="331"/>
                  </a:lnTo>
                  <a:lnTo>
                    <a:pt x="39" y="327"/>
                  </a:lnTo>
                  <a:lnTo>
                    <a:pt x="35" y="322"/>
                  </a:lnTo>
                  <a:lnTo>
                    <a:pt x="29" y="316"/>
                  </a:lnTo>
                  <a:lnTo>
                    <a:pt x="24" y="312"/>
                  </a:lnTo>
                  <a:lnTo>
                    <a:pt x="18" y="308"/>
                  </a:lnTo>
                  <a:lnTo>
                    <a:pt x="12" y="303"/>
                  </a:lnTo>
                  <a:lnTo>
                    <a:pt x="9" y="300"/>
                  </a:lnTo>
                  <a:lnTo>
                    <a:pt x="5" y="297"/>
                  </a:lnTo>
                  <a:lnTo>
                    <a:pt x="3" y="295"/>
                  </a:lnTo>
                  <a:lnTo>
                    <a:pt x="2" y="293"/>
                  </a:lnTo>
                  <a:lnTo>
                    <a:pt x="0" y="290"/>
                  </a:lnTo>
                  <a:lnTo>
                    <a:pt x="2" y="289"/>
                  </a:lnTo>
                  <a:lnTo>
                    <a:pt x="3" y="288"/>
                  </a:lnTo>
                  <a:lnTo>
                    <a:pt x="4" y="288"/>
                  </a:lnTo>
                  <a:lnTo>
                    <a:pt x="8" y="287"/>
                  </a:lnTo>
                  <a:lnTo>
                    <a:pt x="10" y="287"/>
                  </a:lnTo>
                  <a:lnTo>
                    <a:pt x="15" y="287"/>
                  </a:lnTo>
                  <a:lnTo>
                    <a:pt x="20" y="288"/>
                  </a:lnTo>
                  <a:lnTo>
                    <a:pt x="25" y="288"/>
                  </a:lnTo>
                  <a:lnTo>
                    <a:pt x="33" y="289"/>
                  </a:lnTo>
                  <a:lnTo>
                    <a:pt x="39" y="290"/>
                  </a:lnTo>
                  <a:lnTo>
                    <a:pt x="43" y="290"/>
                  </a:lnTo>
                  <a:lnTo>
                    <a:pt x="49" y="291"/>
                  </a:lnTo>
                  <a:lnTo>
                    <a:pt x="53" y="291"/>
                  </a:lnTo>
                  <a:lnTo>
                    <a:pt x="58" y="291"/>
                  </a:lnTo>
                  <a:lnTo>
                    <a:pt x="60" y="290"/>
                  </a:lnTo>
                  <a:lnTo>
                    <a:pt x="64" y="290"/>
                  </a:lnTo>
                  <a:lnTo>
                    <a:pt x="66" y="289"/>
                  </a:lnTo>
                  <a:lnTo>
                    <a:pt x="66" y="28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11"/>
            <p:cNvSpPr>
              <a:spLocks/>
            </p:cNvSpPr>
            <p:nvPr/>
          </p:nvSpPr>
          <p:spPr bwMode="auto">
            <a:xfrm>
              <a:off x="6235700" y="2438400"/>
              <a:ext cx="246063" cy="252413"/>
            </a:xfrm>
            <a:custGeom>
              <a:avLst/>
              <a:gdLst>
                <a:gd name="T0" fmla="*/ 45 w 155"/>
                <a:gd name="T1" fmla="*/ 138 h 159"/>
                <a:gd name="T2" fmla="*/ 40 w 155"/>
                <a:gd name="T3" fmla="*/ 142 h 159"/>
                <a:gd name="T4" fmla="*/ 35 w 155"/>
                <a:gd name="T5" fmla="*/ 144 h 159"/>
                <a:gd name="T6" fmla="*/ 31 w 155"/>
                <a:gd name="T7" fmla="*/ 147 h 159"/>
                <a:gd name="T8" fmla="*/ 26 w 155"/>
                <a:gd name="T9" fmla="*/ 149 h 159"/>
                <a:gd name="T10" fmla="*/ 22 w 155"/>
                <a:gd name="T11" fmla="*/ 151 h 159"/>
                <a:gd name="T12" fmla="*/ 19 w 155"/>
                <a:gd name="T13" fmla="*/ 153 h 159"/>
                <a:gd name="T14" fmla="*/ 16 w 155"/>
                <a:gd name="T15" fmla="*/ 155 h 159"/>
                <a:gd name="T16" fmla="*/ 13 w 155"/>
                <a:gd name="T17" fmla="*/ 156 h 159"/>
                <a:gd name="T18" fmla="*/ 8 w 155"/>
                <a:gd name="T19" fmla="*/ 157 h 159"/>
                <a:gd name="T20" fmla="*/ 4 w 155"/>
                <a:gd name="T21" fmla="*/ 159 h 159"/>
                <a:gd name="T22" fmla="*/ 2 w 155"/>
                <a:gd name="T23" fmla="*/ 159 h 159"/>
                <a:gd name="T24" fmla="*/ 0 w 155"/>
                <a:gd name="T25" fmla="*/ 159 h 159"/>
                <a:gd name="T26" fmla="*/ 0 w 155"/>
                <a:gd name="T27" fmla="*/ 157 h 159"/>
                <a:gd name="T28" fmla="*/ 0 w 155"/>
                <a:gd name="T29" fmla="*/ 155 h 159"/>
                <a:gd name="T30" fmla="*/ 2 w 155"/>
                <a:gd name="T31" fmla="*/ 153 h 159"/>
                <a:gd name="T32" fmla="*/ 4 w 155"/>
                <a:gd name="T33" fmla="*/ 149 h 159"/>
                <a:gd name="T34" fmla="*/ 7 w 155"/>
                <a:gd name="T35" fmla="*/ 148 h 159"/>
                <a:gd name="T36" fmla="*/ 8 w 155"/>
                <a:gd name="T37" fmla="*/ 145 h 159"/>
                <a:gd name="T38" fmla="*/ 12 w 155"/>
                <a:gd name="T39" fmla="*/ 143 h 159"/>
                <a:gd name="T40" fmla="*/ 14 w 155"/>
                <a:gd name="T41" fmla="*/ 142 h 159"/>
                <a:gd name="T42" fmla="*/ 16 w 155"/>
                <a:gd name="T43" fmla="*/ 138 h 159"/>
                <a:gd name="T44" fmla="*/ 20 w 155"/>
                <a:gd name="T45" fmla="*/ 136 h 159"/>
                <a:gd name="T46" fmla="*/ 23 w 155"/>
                <a:gd name="T47" fmla="*/ 133 h 159"/>
                <a:gd name="T48" fmla="*/ 28 w 155"/>
                <a:gd name="T49" fmla="*/ 130 h 159"/>
                <a:gd name="T50" fmla="*/ 32 w 155"/>
                <a:gd name="T51" fmla="*/ 126 h 159"/>
                <a:gd name="T52" fmla="*/ 37 w 155"/>
                <a:gd name="T53" fmla="*/ 123 h 159"/>
                <a:gd name="T54" fmla="*/ 43 w 155"/>
                <a:gd name="T55" fmla="*/ 118 h 159"/>
                <a:gd name="T56" fmla="*/ 47 w 155"/>
                <a:gd name="T57" fmla="*/ 112 h 159"/>
                <a:gd name="T58" fmla="*/ 53 w 155"/>
                <a:gd name="T59" fmla="*/ 106 h 159"/>
                <a:gd name="T60" fmla="*/ 59 w 155"/>
                <a:gd name="T61" fmla="*/ 100 h 159"/>
                <a:gd name="T62" fmla="*/ 66 w 155"/>
                <a:gd name="T63" fmla="*/ 93 h 159"/>
                <a:gd name="T64" fmla="*/ 72 w 155"/>
                <a:gd name="T65" fmla="*/ 85 h 159"/>
                <a:gd name="T66" fmla="*/ 80 w 155"/>
                <a:gd name="T67" fmla="*/ 76 h 159"/>
                <a:gd name="T68" fmla="*/ 88 w 155"/>
                <a:gd name="T69" fmla="*/ 68 h 159"/>
                <a:gd name="T70" fmla="*/ 95 w 155"/>
                <a:gd name="T71" fmla="*/ 58 h 159"/>
                <a:gd name="T72" fmla="*/ 103 w 155"/>
                <a:gd name="T73" fmla="*/ 48 h 159"/>
                <a:gd name="T74" fmla="*/ 112 w 155"/>
                <a:gd name="T75" fmla="*/ 37 h 159"/>
                <a:gd name="T76" fmla="*/ 121 w 155"/>
                <a:gd name="T77" fmla="*/ 25 h 159"/>
                <a:gd name="T78" fmla="*/ 131 w 155"/>
                <a:gd name="T79" fmla="*/ 13 h 159"/>
                <a:gd name="T80" fmla="*/ 140 w 155"/>
                <a:gd name="T81" fmla="*/ 0 h 159"/>
                <a:gd name="T82" fmla="*/ 148 w 155"/>
                <a:gd name="T83" fmla="*/ 15 h 159"/>
                <a:gd name="T84" fmla="*/ 155 w 155"/>
                <a:gd name="T85" fmla="*/ 31 h 159"/>
                <a:gd name="T86" fmla="*/ 146 w 155"/>
                <a:gd name="T87" fmla="*/ 40 h 159"/>
                <a:gd name="T88" fmla="*/ 138 w 155"/>
                <a:gd name="T89" fmla="*/ 50 h 159"/>
                <a:gd name="T90" fmla="*/ 131 w 155"/>
                <a:gd name="T91" fmla="*/ 60 h 159"/>
                <a:gd name="T92" fmla="*/ 122 w 155"/>
                <a:gd name="T93" fmla="*/ 68 h 159"/>
                <a:gd name="T94" fmla="*/ 115 w 155"/>
                <a:gd name="T95" fmla="*/ 76 h 159"/>
                <a:gd name="T96" fmla="*/ 108 w 155"/>
                <a:gd name="T97" fmla="*/ 85 h 159"/>
                <a:gd name="T98" fmla="*/ 101 w 155"/>
                <a:gd name="T99" fmla="*/ 92 h 159"/>
                <a:gd name="T100" fmla="*/ 94 w 155"/>
                <a:gd name="T101" fmla="*/ 99 h 159"/>
                <a:gd name="T102" fmla="*/ 87 w 155"/>
                <a:gd name="T103" fmla="*/ 105 h 159"/>
                <a:gd name="T104" fmla="*/ 81 w 155"/>
                <a:gd name="T105" fmla="*/ 111 h 159"/>
                <a:gd name="T106" fmla="*/ 74 w 155"/>
                <a:gd name="T107" fmla="*/ 117 h 159"/>
                <a:gd name="T108" fmla="*/ 68 w 155"/>
                <a:gd name="T109" fmla="*/ 122 h 159"/>
                <a:gd name="T110" fmla="*/ 62 w 155"/>
                <a:gd name="T111" fmla="*/ 126 h 159"/>
                <a:gd name="T112" fmla="*/ 56 w 155"/>
                <a:gd name="T113" fmla="*/ 131 h 159"/>
                <a:gd name="T114" fmla="*/ 50 w 155"/>
                <a:gd name="T115" fmla="*/ 135 h 159"/>
                <a:gd name="T116" fmla="*/ 45 w 155"/>
                <a:gd name="T117" fmla="*/ 138 h 159"/>
                <a:gd name="T118" fmla="*/ 45 w 155"/>
                <a:gd name="T119" fmla="*/ 138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5" h="159">
                  <a:moveTo>
                    <a:pt x="45" y="138"/>
                  </a:moveTo>
                  <a:lnTo>
                    <a:pt x="40" y="142"/>
                  </a:lnTo>
                  <a:lnTo>
                    <a:pt x="35" y="144"/>
                  </a:lnTo>
                  <a:lnTo>
                    <a:pt x="31" y="147"/>
                  </a:lnTo>
                  <a:lnTo>
                    <a:pt x="26" y="149"/>
                  </a:lnTo>
                  <a:lnTo>
                    <a:pt x="22" y="151"/>
                  </a:lnTo>
                  <a:lnTo>
                    <a:pt x="19" y="153"/>
                  </a:lnTo>
                  <a:lnTo>
                    <a:pt x="16" y="155"/>
                  </a:lnTo>
                  <a:lnTo>
                    <a:pt x="13" y="156"/>
                  </a:lnTo>
                  <a:lnTo>
                    <a:pt x="8" y="157"/>
                  </a:lnTo>
                  <a:lnTo>
                    <a:pt x="4" y="159"/>
                  </a:lnTo>
                  <a:lnTo>
                    <a:pt x="2" y="159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2" y="153"/>
                  </a:lnTo>
                  <a:lnTo>
                    <a:pt x="4" y="149"/>
                  </a:lnTo>
                  <a:lnTo>
                    <a:pt x="7" y="148"/>
                  </a:lnTo>
                  <a:lnTo>
                    <a:pt x="8" y="145"/>
                  </a:lnTo>
                  <a:lnTo>
                    <a:pt x="12" y="143"/>
                  </a:lnTo>
                  <a:lnTo>
                    <a:pt x="14" y="142"/>
                  </a:lnTo>
                  <a:lnTo>
                    <a:pt x="16" y="138"/>
                  </a:lnTo>
                  <a:lnTo>
                    <a:pt x="20" y="136"/>
                  </a:lnTo>
                  <a:lnTo>
                    <a:pt x="23" y="133"/>
                  </a:lnTo>
                  <a:lnTo>
                    <a:pt x="28" y="130"/>
                  </a:lnTo>
                  <a:lnTo>
                    <a:pt x="32" y="126"/>
                  </a:lnTo>
                  <a:lnTo>
                    <a:pt x="37" y="123"/>
                  </a:lnTo>
                  <a:lnTo>
                    <a:pt x="43" y="118"/>
                  </a:lnTo>
                  <a:lnTo>
                    <a:pt x="47" y="112"/>
                  </a:lnTo>
                  <a:lnTo>
                    <a:pt x="53" y="106"/>
                  </a:lnTo>
                  <a:lnTo>
                    <a:pt x="59" y="100"/>
                  </a:lnTo>
                  <a:lnTo>
                    <a:pt x="66" y="93"/>
                  </a:lnTo>
                  <a:lnTo>
                    <a:pt x="72" y="85"/>
                  </a:lnTo>
                  <a:lnTo>
                    <a:pt x="80" y="76"/>
                  </a:lnTo>
                  <a:lnTo>
                    <a:pt x="88" y="68"/>
                  </a:lnTo>
                  <a:lnTo>
                    <a:pt x="95" y="58"/>
                  </a:lnTo>
                  <a:lnTo>
                    <a:pt x="103" y="48"/>
                  </a:lnTo>
                  <a:lnTo>
                    <a:pt x="112" y="37"/>
                  </a:lnTo>
                  <a:lnTo>
                    <a:pt x="121" y="25"/>
                  </a:lnTo>
                  <a:lnTo>
                    <a:pt x="131" y="13"/>
                  </a:lnTo>
                  <a:lnTo>
                    <a:pt x="140" y="0"/>
                  </a:lnTo>
                  <a:lnTo>
                    <a:pt x="148" y="15"/>
                  </a:lnTo>
                  <a:lnTo>
                    <a:pt x="155" y="31"/>
                  </a:lnTo>
                  <a:lnTo>
                    <a:pt x="146" y="40"/>
                  </a:lnTo>
                  <a:lnTo>
                    <a:pt x="138" y="50"/>
                  </a:lnTo>
                  <a:lnTo>
                    <a:pt x="131" y="60"/>
                  </a:lnTo>
                  <a:lnTo>
                    <a:pt x="122" y="68"/>
                  </a:lnTo>
                  <a:lnTo>
                    <a:pt x="115" y="76"/>
                  </a:lnTo>
                  <a:lnTo>
                    <a:pt x="108" y="85"/>
                  </a:lnTo>
                  <a:lnTo>
                    <a:pt x="101" y="92"/>
                  </a:lnTo>
                  <a:lnTo>
                    <a:pt x="94" y="99"/>
                  </a:lnTo>
                  <a:lnTo>
                    <a:pt x="87" y="105"/>
                  </a:lnTo>
                  <a:lnTo>
                    <a:pt x="81" y="111"/>
                  </a:lnTo>
                  <a:lnTo>
                    <a:pt x="74" y="117"/>
                  </a:lnTo>
                  <a:lnTo>
                    <a:pt x="68" y="122"/>
                  </a:lnTo>
                  <a:lnTo>
                    <a:pt x="62" y="126"/>
                  </a:lnTo>
                  <a:lnTo>
                    <a:pt x="56" y="131"/>
                  </a:lnTo>
                  <a:lnTo>
                    <a:pt x="50" y="135"/>
                  </a:lnTo>
                  <a:lnTo>
                    <a:pt x="45" y="138"/>
                  </a:lnTo>
                  <a:lnTo>
                    <a:pt x="45" y="13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12"/>
            <p:cNvSpPr>
              <a:spLocks/>
            </p:cNvSpPr>
            <p:nvPr/>
          </p:nvSpPr>
          <p:spPr bwMode="auto">
            <a:xfrm>
              <a:off x="6235700" y="2546350"/>
              <a:ext cx="304800" cy="311150"/>
            </a:xfrm>
            <a:custGeom>
              <a:avLst/>
              <a:gdLst>
                <a:gd name="T0" fmla="*/ 54 w 192"/>
                <a:gd name="T1" fmla="*/ 144 h 196"/>
                <a:gd name="T2" fmla="*/ 69 w 192"/>
                <a:gd name="T3" fmla="*/ 131 h 196"/>
                <a:gd name="T4" fmla="*/ 83 w 192"/>
                <a:gd name="T5" fmla="*/ 117 h 196"/>
                <a:gd name="T6" fmla="*/ 99 w 192"/>
                <a:gd name="T7" fmla="*/ 100 h 196"/>
                <a:gd name="T8" fmla="*/ 115 w 192"/>
                <a:gd name="T9" fmla="*/ 81 h 196"/>
                <a:gd name="T10" fmla="*/ 132 w 192"/>
                <a:gd name="T11" fmla="*/ 61 h 196"/>
                <a:gd name="T12" fmla="*/ 150 w 192"/>
                <a:gd name="T13" fmla="*/ 38 h 196"/>
                <a:gd name="T14" fmla="*/ 168 w 192"/>
                <a:gd name="T15" fmla="*/ 13 h 196"/>
                <a:gd name="T16" fmla="*/ 180 w 192"/>
                <a:gd name="T17" fmla="*/ 7 h 196"/>
                <a:gd name="T18" fmla="*/ 185 w 192"/>
                <a:gd name="T19" fmla="*/ 19 h 196"/>
                <a:gd name="T20" fmla="*/ 189 w 192"/>
                <a:gd name="T21" fmla="*/ 29 h 196"/>
                <a:gd name="T22" fmla="*/ 190 w 192"/>
                <a:gd name="T23" fmla="*/ 34 h 196"/>
                <a:gd name="T24" fmla="*/ 190 w 192"/>
                <a:gd name="T25" fmla="*/ 37 h 196"/>
                <a:gd name="T26" fmla="*/ 189 w 192"/>
                <a:gd name="T27" fmla="*/ 39 h 196"/>
                <a:gd name="T28" fmla="*/ 186 w 192"/>
                <a:gd name="T29" fmla="*/ 44 h 196"/>
                <a:gd name="T30" fmla="*/ 181 w 192"/>
                <a:gd name="T31" fmla="*/ 50 h 196"/>
                <a:gd name="T32" fmla="*/ 175 w 192"/>
                <a:gd name="T33" fmla="*/ 57 h 196"/>
                <a:gd name="T34" fmla="*/ 168 w 192"/>
                <a:gd name="T35" fmla="*/ 65 h 196"/>
                <a:gd name="T36" fmla="*/ 159 w 192"/>
                <a:gd name="T37" fmla="*/ 75 h 196"/>
                <a:gd name="T38" fmla="*/ 149 w 192"/>
                <a:gd name="T39" fmla="*/ 87 h 196"/>
                <a:gd name="T40" fmla="*/ 132 w 192"/>
                <a:gd name="T41" fmla="*/ 106 h 196"/>
                <a:gd name="T42" fmla="*/ 108 w 192"/>
                <a:gd name="T43" fmla="*/ 130 h 196"/>
                <a:gd name="T44" fmla="*/ 85 w 192"/>
                <a:gd name="T45" fmla="*/ 149 h 196"/>
                <a:gd name="T46" fmla="*/ 62 w 192"/>
                <a:gd name="T47" fmla="*/ 166 h 196"/>
                <a:gd name="T48" fmla="*/ 45 w 192"/>
                <a:gd name="T49" fmla="*/ 176 h 196"/>
                <a:gd name="T50" fmla="*/ 34 w 192"/>
                <a:gd name="T51" fmla="*/ 182 h 196"/>
                <a:gd name="T52" fmla="*/ 26 w 192"/>
                <a:gd name="T53" fmla="*/ 187 h 196"/>
                <a:gd name="T54" fmla="*/ 17 w 192"/>
                <a:gd name="T55" fmla="*/ 191 h 196"/>
                <a:gd name="T56" fmla="*/ 12 w 192"/>
                <a:gd name="T57" fmla="*/ 193 h 196"/>
                <a:gd name="T58" fmla="*/ 7 w 192"/>
                <a:gd name="T59" fmla="*/ 196 h 196"/>
                <a:gd name="T60" fmla="*/ 3 w 192"/>
                <a:gd name="T61" fmla="*/ 196 h 196"/>
                <a:gd name="T62" fmla="*/ 1 w 192"/>
                <a:gd name="T63" fmla="*/ 196 h 196"/>
                <a:gd name="T64" fmla="*/ 0 w 192"/>
                <a:gd name="T65" fmla="*/ 194 h 196"/>
                <a:gd name="T66" fmla="*/ 0 w 192"/>
                <a:gd name="T67" fmla="*/ 192 h 196"/>
                <a:gd name="T68" fmla="*/ 2 w 192"/>
                <a:gd name="T69" fmla="*/ 190 h 196"/>
                <a:gd name="T70" fmla="*/ 7 w 192"/>
                <a:gd name="T71" fmla="*/ 185 h 196"/>
                <a:gd name="T72" fmla="*/ 13 w 192"/>
                <a:gd name="T73" fmla="*/ 179 h 196"/>
                <a:gd name="T74" fmla="*/ 20 w 192"/>
                <a:gd name="T75" fmla="*/ 173 h 196"/>
                <a:gd name="T76" fmla="*/ 29 w 192"/>
                <a:gd name="T77" fmla="*/ 165 h 196"/>
                <a:gd name="T78" fmla="*/ 41 w 192"/>
                <a:gd name="T79" fmla="*/ 155 h 196"/>
                <a:gd name="T80" fmla="*/ 47 w 192"/>
                <a:gd name="T81" fmla="*/ 15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196">
                  <a:moveTo>
                    <a:pt x="47" y="150"/>
                  </a:moveTo>
                  <a:lnTo>
                    <a:pt x="54" y="144"/>
                  </a:lnTo>
                  <a:lnTo>
                    <a:pt x="62" y="138"/>
                  </a:lnTo>
                  <a:lnTo>
                    <a:pt x="69" y="131"/>
                  </a:lnTo>
                  <a:lnTo>
                    <a:pt x="76" y="124"/>
                  </a:lnTo>
                  <a:lnTo>
                    <a:pt x="83" y="117"/>
                  </a:lnTo>
                  <a:lnTo>
                    <a:pt x="91" y="108"/>
                  </a:lnTo>
                  <a:lnTo>
                    <a:pt x="99" y="100"/>
                  </a:lnTo>
                  <a:lnTo>
                    <a:pt x="107" y="91"/>
                  </a:lnTo>
                  <a:lnTo>
                    <a:pt x="115" y="81"/>
                  </a:lnTo>
                  <a:lnTo>
                    <a:pt x="124" y="71"/>
                  </a:lnTo>
                  <a:lnTo>
                    <a:pt x="132" y="61"/>
                  </a:lnTo>
                  <a:lnTo>
                    <a:pt x="140" y="49"/>
                  </a:lnTo>
                  <a:lnTo>
                    <a:pt x="150" y="38"/>
                  </a:lnTo>
                  <a:lnTo>
                    <a:pt x="158" y="25"/>
                  </a:lnTo>
                  <a:lnTo>
                    <a:pt x="168" y="13"/>
                  </a:lnTo>
                  <a:lnTo>
                    <a:pt x="177" y="0"/>
                  </a:lnTo>
                  <a:lnTo>
                    <a:pt x="180" y="7"/>
                  </a:lnTo>
                  <a:lnTo>
                    <a:pt x="182" y="13"/>
                  </a:lnTo>
                  <a:lnTo>
                    <a:pt x="185" y="19"/>
                  </a:lnTo>
                  <a:lnTo>
                    <a:pt x="187" y="25"/>
                  </a:lnTo>
                  <a:lnTo>
                    <a:pt x="189" y="29"/>
                  </a:lnTo>
                  <a:lnTo>
                    <a:pt x="190" y="32"/>
                  </a:lnTo>
                  <a:lnTo>
                    <a:pt x="190" y="34"/>
                  </a:lnTo>
                  <a:lnTo>
                    <a:pt x="192" y="37"/>
                  </a:lnTo>
                  <a:lnTo>
                    <a:pt x="190" y="37"/>
                  </a:lnTo>
                  <a:lnTo>
                    <a:pt x="190" y="38"/>
                  </a:lnTo>
                  <a:lnTo>
                    <a:pt x="189" y="39"/>
                  </a:lnTo>
                  <a:lnTo>
                    <a:pt x="188" y="42"/>
                  </a:lnTo>
                  <a:lnTo>
                    <a:pt x="186" y="44"/>
                  </a:lnTo>
                  <a:lnTo>
                    <a:pt x="185" y="46"/>
                  </a:lnTo>
                  <a:lnTo>
                    <a:pt x="181" y="50"/>
                  </a:lnTo>
                  <a:lnTo>
                    <a:pt x="179" y="54"/>
                  </a:lnTo>
                  <a:lnTo>
                    <a:pt x="175" y="57"/>
                  </a:lnTo>
                  <a:lnTo>
                    <a:pt x="171" y="61"/>
                  </a:lnTo>
                  <a:lnTo>
                    <a:pt x="168" y="65"/>
                  </a:lnTo>
                  <a:lnTo>
                    <a:pt x="163" y="70"/>
                  </a:lnTo>
                  <a:lnTo>
                    <a:pt x="159" y="75"/>
                  </a:lnTo>
                  <a:lnTo>
                    <a:pt x="153" y="81"/>
                  </a:lnTo>
                  <a:lnTo>
                    <a:pt x="149" y="87"/>
                  </a:lnTo>
                  <a:lnTo>
                    <a:pt x="143" y="93"/>
                  </a:lnTo>
                  <a:lnTo>
                    <a:pt x="132" y="106"/>
                  </a:lnTo>
                  <a:lnTo>
                    <a:pt x="120" y="119"/>
                  </a:lnTo>
                  <a:lnTo>
                    <a:pt x="108" y="130"/>
                  </a:lnTo>
                  <a:lnTo>
                    <a:pt x="97" y="141"/>
                  </a:lnTo>
                  <a:lnTo>
                    <a:pt x="85" y="149"/>
                  </a:lnTo>
                  <a:lnTo>
                    <a:pt x="74" y="159"/>
                  </a:lnTo>
                  <a:lnTo>
                    <a:pt x="62" y="166"/>
                  </a:lnTo>
                  <a:lnTo>
                    <a:pt x="51" y="173"/>
                  </a:lnTo>
                  <a:lnTo>
                    <a:pt x="45" y="176"/>
                  </a:lnTo>
                  <a:lnTo>
                    <a:pt x="40" y="179"/>
                  </a:lnTo>
                  <a:lnTo>
                    <a:pt x="34" y="182"/>
                  </a:lnTo>
                  <a:lnTo>
                    <a:pt x="29" y="185"/>
                  </a:lnTo>
                  <a:lnTo>
                    <a:pt x="26" y="187"/>
                  </a:lnTo>
                  <a:lnTo>
                    <a:pt x="22" y="190"/>
                  </a:lnTo>
                  <a:lnTo>
                    <a:pt x="17" y="191"/>
                  </a:lnTo>
                  <a:lnTo>
                    <a:pt x="15" y="192"/>
                  </a:lnTo>
                  <a:lnTo>
                    <a:pt x="12" y="193"/>
                  </a:lnTo>
                  <a:lnTo>
                    <a:pt x="9" y="194"/>
                  </a:lnTo>
                  <a:lnTo>
                    <a:pt x="7" y="196"/>
                  </a:lnTo>
                  <a:lnTo>
                    <a:pt x="4" y="196"/>
                  </a:lnTo>
                  <a:lnTo>
                    <a:pt x="3" y="196"/>
                  </a:lnTo>
                  <a:lnTo>
                    <a:pt x="2" y="196"/>
                  </a:lnTo>
                  <a:lnTo>
                    <a:pt x="1" y="196"/>
                  </a:lnTo>
                  <a:lnTo>
                    <a:pt x="0" y="196"/>
                  </a:lnTo>
                  <a:lnTo>
                    <a:pt x="0" y="194"/>
                  </a:lnTo>
                  <a:lnTo>
                    <a:pt x="0" y="193"/>
                  </a:lnTo>
                  <a:lnTo>
                    <a:pt x="0" y="192"/>
                  </a:lnTo>
                  <a:lnTo>
                    <a:pt x="1" y="191"/>
                  </a:lnTo>
                  <a:lnTo>
                    <a:pt x="2" y="190"/>
                  </a:lnTo>
                  <a:lnTo>
                    <a:pt x="4" y="187"/>
                  </a:lnTo>
                  <a:lnTo>
                    <a:pt x="7" y="185"/>
                  </a:lnTo>
                  <a:lnTo>
                    <a:pt x="9" y="182"/>
                  </a:lnTo>
                  <a:lnTo>
                    <a:pt x="13" y="179"/>
                  </a:lnTo>
                  <a:lnTo>
                    <a:pt x="16" y="176"/>
                  </a:lnTo>
                  <a:lnTo>
                    <a:pt x="20" y="173"/>
                  </a:lnTo>
                  <a:lnTo>
                    <a:pt x="25" y="168"/>
                  </a:lnTo>
                  <a:lnTo>
                    <a:pt x="29" y="165"/>
                  </a:lnTo>
                  <a:lnTo>
                    <a:pt x="35" y="160"/>
                  </a:lnTo>
                  <a:lnTo>
                    <a:pt x="41" y="155"/>
                  </a:lnTo>
                  <a:lnTo>
                    <a:pt x="47" y="150"/>
                  </a:lnTo>
                  <a:lnTo>
                    <a:pt x="47" y="15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13"/>
            <p:cNvSpPr>
              <a:spLocks/>
            </p:cNvSpPr>
            <p:nvPr/>
          </p:nvSpPr>
          <p:spPr bwMode="auto">
            <a:xfrm>
              <a:off x="6573838" y="2568575"/>
              <a:ext cx="269875" cy="300038"/>
            </a:xfrm>
            <a:custGeom>
              <a:avLst/>
              <a:gdLst>
                <a:gd name="T0" fmla="*/ 141 w 170"/>
                <a:gd name="T1" fmla="*/ 9 h 189"/>
                <a:gd name="T2" fmla="*/ 153 w 170"/>
                <a:gd name="T3" fmla="*/ 18 h 189"/>
                <a:gd name="T4" fmla="*/ 159 w 170"/>
                <a:gd name="T5" fmla="*/ 25 h 189"/>
                <a:gd name="T6" fmla="*/ 164 w 170"/>
                <a:gd name="T7" fmla="*/ 30 h 189"/>
                <a:gd name="T8" fmla="*/ 167 w 170"/>
                <a:gd name="T9" fmla="*/ 35 h 189"/>
                <a:gd name="T10" fmla="*/ 170 w 170"/>
                <a:gd name="T11" fmla="*/ 38 h 189"/>
                <a:gd name="T12" fmla="*/ 170 w 170"/>
                <a:gd name="T13" fmla="*/ 41 h 189"/>
                <a:gd name="T14" fmla="*/ 166 w 170"/>
                <a:gd name="T15" fmla="*/ 49 h 189"/>
                <a:gd name="T16" fmla="*/ 161 w 170"/>
                <a:gd name="T17" fmla="*/ 60 h 189"/>
                <a:gd name="T18" fmla="*/ 155 w 170"/>
                <a:gd name="T19" fmla="*/ 68 h 189"/>
                <a:gd name="T20" fmla="*/ 149 w 170"/>
                <a:gd name="T21" fmla="*/ 79 h 189"/>
                <a:gd name="T22" fmla="*/ 141 w 170"/>
                <a:gd name="T23" fmla="*/ 91 h 189"/>
                <a:gd name="T24" fmla="*/ 130 w 170"/>
                <a:gd name="T25" fmla="*/ 103 h 189"/>
                <a:gd name="T26" fmla="*/ 119 w 170"/>
                <a:gd name="T27" fmla="*/ 115 h 189"/>
                <a:gd name="T28" fmla="*/ 105 w 170"/>
                <a:gd name="T29" fmla="*/ 128 h 189"/>
                <a:gd name="T30" fmla="*/ 81 w 170"/>
                <a:gd name="T31" fmla="*/ 147 h 189"/>
                <a:gd name="T32" fmla="*/ 45 w 170"/>
                <a:gd name="T33" fmla="*/ 170 h 189"/>
                <a:gd name="T34" fmla="*/ 36 w 170"/>
                <a:gd name="T35" fmla="*/ 176 h 189"/>
                <a:gd name="T36" fmla="*/ 28 w 170"/>
                <a:gd name="T37" fmla="*/ 180 h 189"/>
                <a:gd name="T38" fmla="*/ 19 w 170"/>
                <a:gd name="T39" fmla="*/ 184 h 189"/>
                <a:gd name="T40" fmla="*/ 13 w 170"/>
                <a:gd name="T41" fmla="*/ 186 h 189"/>
                <a:gd name="T42" fmla="*/ 5 w 170"/>
                <a:gd name="T43" fmla="*/ 189 h 189"/>
                <a:gd name="T44" fmla="*/ 0 w 170"/>
                <a:gd name="T45" fmla="*/ 186 h 189"/>
                <a:gd name="T46" fmla="*/ 0 w 170"/>
                <a:gd name="T47" fmla="*/ 185 h 189"/>
                <a:gd name="T48" fmla="*/ 1 w 170"/>
                <a:gd name="T49" fmla="*/ 183 h 189"/>
                <a:gd name="T50" fmla="*/ 5 w 170"/>
                <a:gd name="T51" fmla="*/ 179 h 189"/>
                <a:gd name="T52" fmla="*/ 8 w 170"/>
                <a:gd name="T53" fmla="*/ 174 h 189"/>
                <a:gd name="T54" fmla="*/ 16 w 170"/>
                <a:gd name="T55" fmla="*/ 168 h 189"/>
                <a:gd name="T56" fmla="*/ 23 w 170"/>
                <a:gd name="T57" fmla="*/ 161 h 189"/>
                <a:gd name="T58" fmla="*/ 32 w 170"/>
                <a:gd name="T59" fmla="*/ 153 h 189"/>
                <a:gd name="T60" fmla="*/ 43 w 170"/>
                <a:gd name="T61" fmla="*/ 145 h 189"/>
                <a:gd name="T62" fmla="*/ 65 w 170"/>
                <a:gd name="T63" fmla="*/ 125 h 189"/>
                <a:gd name="T64" fmla="*/ 84 w 170"/>
                <a:gd name="T65" fmla="*/ 106 h 189"/>
                <a:gd name="T66" fmla="*/ 99 w 170"/>
                <a:gd name="T67" fmla="*/ 87 h 189"/>
                <a:gd name="T68" fmla="*/ 113 w 170"/>
                <a:gd name="T69" fmla="*/ 68 h 189"/>
                <a:gd name="T70" fmla="*/ 122 w 170"/>
                <a:gd name="T71" fmla="*/ 49 h 189"/>
                <a:gd name="T72" fmla="*/ 129 w 170"/>
                <a:gd name="T73" fmla="*/ 31 h 189"/>
                <a:gd name="T74" fmla="*/ 133 w 170"/>
                <a:gd name="T75" fmla="*/ 16 h 189"/>
                <a:gd name="T76" fmla="*/ 133 w 170"/>
                <a:gd name="T7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0" h="189">
                  <a:moveTo>
                    <a:pt x="133" y="0"/>
                  </a:moveTo>
                  <a:lnTo>
                    <a:pt x="141" y="9"/>
                  </a:lnTo>
                  <a:lnTo>
                    <a:pt x="149" y="16"/>
                  </a:lnTo>
                  <a:lnTo>
                    <a:pt x="153" y="18"/>
                  </a:lnTo>
                  <a:lnTo>
                    <a:pt x="156" y="22"/>
                  </a:lnTo>
                  <a:lnTo>
                    <a:pt x="159" y="25"/>
                  </a:lnTo>
                  <a:lnTo>
                    <a:pt x="161" y="28"/>
                  </a:lnTo>
                  <a:lnTo>
                    <a:pt x="164" y="30"/>
                  </a:lnTo>
                  <a:lnTo>
                    <a:pt x="166" y="32"/>
                  </a:lnTo>
                  <a:lnTo>
                    <a:pt x="167" y="35"/>
                  </a:lnTo>
                  <a:lnTo>
                    <a:pt x="168" y="36"/>
                  </a:lnTo>
                  <a:lnTo>
                    <a:pt x="170" y="38"/>
                  </a:lnTo>
                  <a:lnTo>
                    <a:pt x="170" y="40"/>
                  </a:lnTo>
                  <a:lnTo>
                    <a:pt x="170" y="41"/>
                  </a:lnTo>
                  <a:lnTo>
                    <a:pt x="170" y="42"/>
                  </a:lnTo>
                  <a:lnTo>
                    <a:pt x="166" y="49"/>
                  </a:lnTo>
                  <a:lnTo>
                    <a:pt x="162" y="56"/>
                  </a:lnTo>
                  <a:lnTo>
                    <a:pt x="161" y="60"/>
                  </a:lnTo>
                  <a:lnTo>
                    <a:pt x="158" y="63"/>
                  </a:lnTo>
                  <a:lnTo>
                    <a:pt x="155" y="68"/>
                  </a:lnTo>
                  <a:lnTo>
                    <a:pt x="153" y="73"/>
                  </a:lnTo>
                  <a:lnTo>
                    <a:pt x="149" y="79"/>
                  </a:lnTo>
                  <a:lnTo>
                    <a:pt x="146" y="85"/>
                  </a:lnTo>
                  <a:lnTo>
                    <a:pt x="141" y="91"/>
                  </a:lnTo>
                  <a:lnTo>
                    <a:pt x="136" y="97"/>
                  </a:lnTo>
                  <a:lnTo>
                    <a:pt x="130" y="103"/>
                  </a:lnTo>
                  <a:lnTo>
                    <a:pt x="125" y="109"/>
                  </a:lnTo>
                  <a:lnTo>
                    <a:pt x="119" y="115"/>
                  </a:lnTo>
                  <a:lnTo>
                    <a:pt x="113" y="122"/>
                  </a:lnTo>
                  <a:lnTo>
                    <a:pt x="105" y="128"/>
                  </a:lnTo>
                  <a:lnTo>
                    <a:pt x="98" y="134"/>
                  </a:lnTo>
                  <a:lnTo>
                    <a:pt x="81" y="147"/>
                  </a:lnTo>
                  <a:lnTo>
                    <a:pt x="63" y="159"/>
                  </a:lnTo>
                  <a:lnTo>
                    <a:pt x="45" y="170"/>
                  </a:lnTo>
                  <a:lnTo>
                    <a:pt x="41" y="173"/>
                  </a:lnTo>
                  <a:lnTo>
                    <a:pt x="36" y="176"/>
                  </a:lnTo>
                  <a:lnTo>
                    <a:pt x="31" y="178"/>
                  </a:lnTo>
                  <a:lnTo>
                    <a:pt x="28" y="180"/>
                  </a:lnTo>
                  <a:lnTo>
                    <a:pt x="23" y="183"/>
                  </a:lnTo>
                  <a:lnTo>
                    <a:pt x="19" y="184"/>
                  </a:lnTo>
                  <a:lnTo>
                    <a:pt x="17" y="185"/>
                  </a:lnTo>
                  <a:lnTo>
                    <a:pt x="13" y="186"/>
                  </a:lnTo>
                  <a:lnTo>
                    <a:pt x="8" y="189"/>
                  </a:lnTo>
                  <a:lnTo>
                    <a:pt x="5" y="189"/>
                  </a:lnTo>
                  <a:lnTo>
                    <a:pt x="3" y="189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0" y="185"/>
                  </a:lnTo>
                  <a:lnTo>
                    <a:pt x="1" y="184"/>
                  </a:lnTo>
                  <a:lnTo>
                    <a:pt x="1" y="183"/>
                  </a:lnTo>
                  <a:lnTo>
                    <a:pt x="3" y="180"/>
                  </a:lnTo>
                  <a:lnTo>
                    <a:pt x="5" y="179"/>
                  </a:lnTo>
                  <a:lnTo>
                    <a:pt x="6" y="177"/>
                  </a:lnTo>
                  <a:lnTo>
                    <a:pt x="8" y="174"/>
                  </a:lnTo>
                  <a:lnTo>
                    <a:pt x="12" y="171"/>
                  </a:lnTo>
                  <a:lnTo>
                    <a:pt x="16" y="168"/>
                  </a:lnTo>
                  <a:lnTo>
                    <a:pt x="19" y="165"/>
                  </a:lnTo>
                  <a:lnTo>
                    <a:pt x="23" y="161"/>
                  </a:lnTo>
                  <a:lnTo>
                    <a:pt x="28" y="158"/>
                  </a:lnTo>
                  <a:lnTo>
                    <a:pt x="32" y="153"/>
                  </a:lnTo>
                  <a:lnTo>
                    <a:pt x="37" y="149"/>
                  </a:lnTo>
                  <a:lnTo>
                    <a:pt x="43" y="145"/>
                  </a:lnTo>
                  <a:lnTo>
                    <a:pt x="54" y="135"/>
                  </a:lnTo>
                  <a:lnTo>
                    <a:pt x="65" y="125"/>
                  </a:lnTo>
                  <a:lnTo>
                    <a:pt x="74" y="116"/>
                  </a:lnTo>
                  <a:lnTo>
                    <a:pt x="84" y="106"/>
                  </a:lnTo>
                  <a:lnTo>
                    <a:pt x="92" y="97"/>
                  </a:lnTo>
                  <a:lnTo>
                    <a:pt x="99" y="87"/>
                  </a:lnTo>
                  <a:lnTo>
                    <a:pt x="106" y="78"/>
                  </a:lnTo>
                  <a:lnTo>
                    <a:pt x="113" y="68"/>
                  </a:lnTo>
                  <a:lnTo>
                    <a:pt x="118" y="59"/>
                  </a:lnTo>
                  <a:lnTo>
                    <a:pt x="122" y="49"/>
                  </a:lnTo>
                  <a:lnTo>
                    <a:pt x="127" y="41"/>
                  </a:lnTo>
                  <a:lnTo>
                    <a:pt x="129" y="31"/>
                  </a:lnTo>
                  <a:lnTo>
                    <a:pt x="131" y="23"/>
                  </a:lnTo>
                  <a:lnTo>
                    <a:pt x="133" y="16"/>
                  </a:lnTo>
                  <a:lnTo>
                    <a:pt x="133" y="7"/>
                  </a:lnTo>
                  <a:lnTo>
                    <a:pt x="133" y="0"/>
                  </a:lnTo>
                  <a:lnTo>
                    <a:pt x="133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14"/>
            <p:cNvSpPr>
              <a:spLocks/>
            </p:cNvSpPr>
            <p:nvPr/>
          </p:nvSpPr>
          <p:spPr bwMode="auto">
            <a:xfrm>
              <a:off x="6886575" y="2546350"/>
              <a:ext cx="412750" cy="409575"/>
            </a:xfrm>
            <a:custGeom>
              <a:avLst/>
              <a:gdLst>
                <a:gd name="T0" fmla="*/ 258 w 260"/>
                <a:gd name="T1" fmla="*/ 206 h 258"/>
                <a:gd name="T2" fmla="*/ 259 w 260"/>
                <a:gd name="T3" fmla="*/ 216 h 258"/>
                <a:gd name="T4" fmla="*/ 253 w 260"/>
                <a:gd name="T5" fmla="*/ 223 h 258"/>
                <a:gd name="T6" fmla="*/ 242 w 260"/>
                <a:gd name="T7" fmla="*/ 233 h 258"/>
                <a:gd name="T8" fmla="*/ 227 w 260"/>
                <a:gd name="T9" fmla="*/ 240 h 258"/>
                <a:gd name="T10" fmla="*/ 206 w 260"/>
                <a:gd name="T11" fmla="*/ 249 h 258"/>
                <a:gd name="T12" fmla="*/ 183 w 260"/>
                <a:gd name="T13" fmla="*/ 255 h 258"/>
                <a:gd name="T14" fmla="*/ 156 w 260"/>
                <a:gd name="T15" fmla="*/ 258 h 258"/>
                <a:gd name="T16" fmla="*/ 128 w 260"/>
                <a:gd name="T17" fmla="*/ 256 h 258"/>
                <a:gd name="T18" fmla="*/ 103 w 260"/>
                <a:gd name="T19" fmla="*/ 255 h 258"/>
                <a:gd name="T20" fmla="*/ 82 w 260"/>
                <a:gd name="T21" fmla="*/ 252 h 258"/>
                <a:gd name="T22" fmla="*/ 62 w 260"/>
                <a:gd name="T23" fmla="*/ 244 h 258"/>
                <a:gd name="T24" fmla="*/ 39 w 260"/>
                <a:gd name="T25" fmla="*/ 230 h 258"/>
                <a:gd name="T26" fmla="*/ 25 w 260"/>
                <a:gd name="T27" fmla="*/ 217 h 258"/>
                <a:gd name="T28" fmla="*/ 14 w 260"/>
                <a:gd name="T29" fmla="*/ 202 h 258"/>
                <a:gd name="T30" fmla="*/ 8 w 260"/>
                <a:gd name="T31" fmla="*/ 184 h 258"/>
                <a:gd name="T32" fmla="*/ 6 w 260"/>
                <a:gd name="T33" fmla="*/ 161 h 258"/>
                <a:gd name="T34" fmla="*/ 5 w 260"/>
                <a:gd name="T35" fmla="*/ 131 h 258"/>
                <a:gd name="T36" fmla="*/ 7 w 260"/>
                <a:gd name="T37" fmla="*/ 95 h 258"/>
                <a:gd name="T38" fmla="*/ 6 w 260"/>
                <a:gd name="T39" fmla="*/ 57 h 258"/>
                <a:gd name="T40" fmla="*/ 2 w 260"/>
                <a:gd name="T41" fmla="*/ 14 h 258"/>
                <a:gd name="T42" fmla="*/ 11 w 260"/>
                <a:gd name="T43" fmla="*/ 7 h 258"/>
                <a:gd name="T44" fmla="*/ 25 w 260"/>
                <a:gd name="T45" fmla="*/ 17 h 258"/>
                <a:gd name="T46" fmla="*/ 35 w 260"/>
                <a:gd name="T47" fmla="*/ 25 h 258"/>
                <a:gd name="T48" fmla="*/ 42 w 260"/>
                <a:gd name="T49" fmla="*/ 32 h 258"/>
                <a:gd name="T50" fmla="*/ 47 w 260"/>
                <a:gd name="T51" fmla="*/ 37 h 258"/>
                <a:gd name="T52" fmla="*/ 47 w 260"/>
                <a:gd name="T53" fmla="*/ 48 h 258"/>
                <a:gd name="T54" fmla="*/ 41 w 260"/>
                <a:gd name="T55" fmla="*/ 60 h 258"/>
                <a:gd name="T56" fmla="*/ 36 w 260"/>
                <a:gd name="T57" fmla="*/ 74 h 258"/>
                <a:gd name="T58" fmla="*/ 35 w 260"/>
                <a:gd name="T59" fmla="*/ 95 h 258"/>
                <a:gd name="T60" fmla="*/ 33 w 260"/>
                <a:gd name="T61" fmla="*/ 123 h 258"/>
                <a:gd name="T62" fmla="*/ 35 w 260"/>
                <a:gd name="T63" fmla="*/ 148 h 258"/>
                <a:gd name="T64" fmla="*/ 39 w 260"/>
                <a:gd name="T65" fmla="*/ 167 h 258"/>
                <a:gd name="T66" fmla="*/ 47 w 260"/>
                <a:gd name="T67" fmla="*/ 181 h 258"/>
                <a:gd name="T68" fmla="*/ 60 w 260"/>
                <a:gd name="T69" fmla="*/ 194 h 258"/>
                <a:gd name="T70" fmla="*/ 78 w 260"/>
                <a:gd name="T71" fmla="*/ 204 h 258"/>
                <a:gd name="T72" fmla="*/ 100 w 260"/>
                <a:gd name="T73" fmla="*/ 210 h 258"/>
                <a:gd name="T74" fmla="*/ 126 w 260"/>
                <a:gd name="T75" fmla="*/ 210 h 258"/>
                <a:gd name="T76" fmla="*/ 153 w 260"/>
                <a:gd name="T77" fmla="*/ 207 h 258"/>
                <a:gd name="T78" fmla="*/ 175 w 260"/>
                <a:gd name="T79" fmla="*/ 203 h 258"/>
                <a:gd name="T80" fmla="*/ 192 w 260"/>
                <a:gd name="T81" fmla="*/ 198 h 258"/>
                <a:gd name="T82" fmla="*/ 196 w 260"/>
                <a:gd name="T83" fmla="*/ 193 h 258"/>
                <a:gd name="T84" fmla="*/ 200 w 260"/>
                <a:gd name="T85" fmla="*/ 186 h 258"/>
                <a:gd name="T86" fmla="*/ 205 w 260"/>
                <a:gd name="T87" fmla="*/ 175 h 258"/>
                <a:gd name="T88" fmla="*/ 210 w 260"/>
                <a:gd name="T89" fmla="*/ 161 h 258"/>
                <a:gd name="T90" fmla="*/ 215 w 260"/>
                <a:gd name="T91" fmla="*/ 144 h 258"/>
                <a:gd name="T92" fmla="*/ 220 w 260"/>
                <a:gd name="T93" fmla="*/ 128 h 258"/>
                <a:gd name="T94" fmla="*/ 224 w 260"/>
                <a:gd name="T95" fmla="*/ 113 h 258"/>
                <a:gd name="T96" fmla="*/ 228 w 260"/>
                <a:gd name="T97" fmla="*/ 102 h 258"/>
                <a:gd name="T98" fmla="*/ 231 w 260"/>
                <a:gd name="T99" fmla="*/ 95 h 258"/>
                <a:gd name="T100" fmla="*/ 234 w 260"/>
                <a:gd name="T101" fmla="*/ 91 h 258"/>
                <a:gd name="T102" fmla="*/ 237 w 260"/>
                <a:gd name="T103" fmla="*/ 91 h 258"/>
                <a:gd name="T104" fmla="*/ 239 w 260"/>
                <a:gd name="T105" fmla="*/ 93 h 258"/>
                <a:gd name="T106" fmla="*/ 240 w 260"/>
                <a:gd name="T107" fmla="*/ 99 h 258"/>
                <a:gd name="T108" fmla="*/ 242 w 260"/>
                <a:gd name="T109" fmla="*/ 107 h 258"/>
                <a:gd name="T110" fmla="*/ 243 w 260"/>
                <a:gd name="T111" fmla="*/ 120 h 258"/>
                <a:gd name="T112" fmla="*/ 245 w 260"/>
                <a:gd name="T113" fmla="*/ 136 h 258"/>
                <a:gd name="T114" fmla="*/ 246 w 260"/>
                <a:gd name="T115" fmla="*/ 166 h 258"/>
                <a:gd name="T116" fmla="*/ 249 w 260"/>
                <a:gd name="T117" fmla="*/ 187 h 258"/>
                <a:gd name="T118" fmla="*/ 253 w 260"/>
                <a:gd name="T119" fmla="*/ 19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0" h="258">
                  <a:moveTo>
                    <a:pt x="253" y="198"/>
                  </a:moveTo>
                  <a:lnTo>
                    <a:pt x="257" y="203"/>
                  </a:lnTo>
                  <a:lnTo>
                    <a:pt x="258" y="206"/>
                  </a:lnTo>
                  <a:lnTo>
                    <a:pt x="259" y="210"/>
                  </a:lnTo>
                  <a:lnTo>
                    <a:pt x="260" y="212"/>
                  </a:lnTo>
                  <a:lnTo>
                    <a:pt x="259" y="216"/>
                  </a:lnTo>
                  <a:lnTo>
                    <a:pt x="258" y="218"/>
                  </a:lnTo>
                  <a:lnTo>
                    <a:pt x="257" y="221"/>
                  </a:lnTo>
                  <a:lnTo>
                    <a:pt x="253" y="223"/>
                  </a:lnTo>
                  <a:lnTo>
                    <a:pt x="251" y="227"/>
                  </a:lnTo>
                  <a:lnTo>
                    <a:pt x="247" y="229"/>
                  </a:lnTo>
                  <a:lnTo>
                    <a:pt x="242" y="233"/>
                  </a:lnTo>
                  <a:lnTo>
                    <a:pt x="237" y="235"/>
                  </a:lnTo>
                  <a:lnTo>
                    <a:pt x="233" y="237"/>
                  </a:lnTo>
                  <a:lnTo>
                    <a:pt x="227" y="240"/>
                  </a:lnTo>
                  <a:lnTo>
                    <a:pt x="221" y="243"/>
                  </a:lnTo>
                  <a:lnTo>
                    <a:pt x="214" y="246"/>
                  </a:lnTo>
                  <a:lnTo>
                    <a:pt x="206" y="249"/>
                  </a:lnTo>
                  <a:lnTo>
                    <a:pt x="199" y="252"/>
                  </a:lnTo>
                  <a:lnTo>
                    <a:pt x="191" y="254"/>
                  </a:lnTo>
                  <a:lnTo>
                    <a:pt x="183" y="255"/>
                  </a:lnTo>
                  <a:lnTo>
                    <a:pt x="174" y="256"/>
                  </a:lnTo>
                  <a:lnTo>
                    <a:pt x="165" y="256"/>
                  </a:lnTo>
                  <a:lnTo>
                    <a:pt x="156" y="258"/>
                  </a:lnTo>
                  <a:lnTo>
                    <a:pt x="147" y="258"/>
                  </a:lnTo>
                  <a:lnTo>
                    <a:pt x="137" y="258"/>
                  </a:lnTo>
                  <a:lnTo>
                    <a:pt x="128" y="256"/>
                  </a:lnTo>
                  <a:lnTo>
                    <a:pt x="119" y="256"/>
                  </a:lnTo>
                  <a:lnTo>
                    <a:pt x="111" y="255"/>
                  </a:lnTo>
                  <a:lnTo>
                    <a:pt x="103" y="255"/>
                  </a:lnTo>
                  <a:lnTo>
                    <a:pt x="95" y="254"/>
                  </a:lnTo>
                  <a:lnTo>
                    <a:pt x="88" y="253"/>
                  </a:lnTo>
                  <a:lnTo>
                    <a:pt x="82" y="252"/>
                  </a:lnTo>
                  <a:lnTo>
                    <a:pt x="75" y="249"/>
                  </a:lnTo>
                  <a:lnTo>
                    <a:pt x="68" y="247"/>
                  </a:lnTo>
                  <a:lnTo>
                    <a:pt x="62" y="244"/>
                  </a:lnTo>
                  <a:lnTo>
                    <a:pt x="56" y="241"/>
                  </a:lnTo>
                  <a:lnTo>
                    <a:pt x="44" y="234"/>
                  </a:lnTo>
                  <a:lnTo>
                    <a:pt x="39" y="230"/>
                  </a:lnTo>
                  <a:lnTo>
                    <a:pt x="35" y="227"/>
                  </a:lnTo>
                  <a:lnTo>
                    <a:pt x="29" y="222"/>
                  </a:lnTo>
                  <a:lnTo>
                    <a:pt x="25" y="217"/>
                  </a:lnTo>
                  <a:lnTo>
                    <a:pt x="20" y="212"/>
                  </a:lnTo>
                  <a:lnTo>
                    <a:pt x="17" y="207"/>
                  </a:lnTo>
                  <a:lnTo>
                    <a:pt x="14" y="202"/>
                  </a:lnTo>
                  <a:lnTo>
                    <a:pt x="12" y="196"/>
                  </a:lnTo>
                  <a:lnTo>
                    <a:pt x="10" y="190"/>
                  </a:lnTo>
                  <a:lnTo>
                    <a:pt x="8" y="184"/>
                  </a:lnTo>
                  <a:lnTo>
                    <a:pt x="8" y="176"/>
                  </a:lnTo>
                  <a:lnTo>
                    <a:pt x="7" y="169"/>
                  </a:lnTo>
                  <a:lnTo>
                    <a:pt x="6" y="161"/>
                  </a:lnTo>
                  <a:lnTo>
                    <a:pt x="5" y="151"/>
                  </a:lnTo>
                  <a:lnTo>
                    <a:pt x="5" y="142"/>
                  </a:lnTo>
                  <a:lnTo>
                    <a:pt x="5" y="131"/>
                  </a:lnTo>
                  <a:lnTo>
                    <a:pt x="5" y="119"/>
                  </a:lnTo>
                  <a:lnTo>
                    <a:pt x="6" y="107"/>
                  </a:lnTo>
                  <a:lnTo>
                    <a:pt x="7" y="95"/>
                  </a:lnTo>
                  <a:lnTo>
                    <a:pt x="7" y="83"/>
                  </a:lnTo>
                  <a:lnTo>
                    <a:pt x="7" y="70"/>
                  </a:lnTo>
                  <a:lnTo>
                    <a:pt x="6" y="57"/>
                  </a:lnTo>
                  <a:lnTo>
                    <a:pt x="5" y="43"/>
                  </a:lnTo>
                  <a:lnTo>
                    <a:pt x="4" y="29"/>
                  </a:lnTo>
                  <a:lnTo>
                    <a:pt x="2" y="14"/>
                  </a:lnTo>
                  <a:lnTo>
                    <a:pt x="0" y="0"/>
                  </a:lnTo>
                  <a:lnTo>
                    <a:pt x="6" y="3"/>
                  </a:lnTo>
                  <a:lnTo>
                    <a:pt x="11" y="7"/>
                  </a:lnTo>
                  <a:lnTo>
                    <a:pt x="16" y="11"/>
                  </a:lnTo>
                  <a:lnTo>
                    <a:pt x="20" y="13"/>
                  </a:lnTo>
                  <a:lnTo>
                    <a:pt x="25" y="17"/>
                  </a:lnTo>
                  <a:lnTo>
                    <a:pt x="29" y="19"/>
                  </a:lnTo>
                  <a:lnTo>
                    <a:pt x="32" y="23"/>
                  </a:lnTo>
                  <a:lnTo>
                    <a:pt x="35" y="25"/>
                  </a:lnTo>
                  <a:lnTo>
                    <a:pt x="37" y="27"/>
                  </a:lnTo>
                  <a:lnTo>
                    <a:pt x="39" y="30"/>
                  </a:lnTo>
                  <a:lnTo>
                    <a:pt x="42" y="32"/>
                  </a:lnTo>
                  <a:lnTo>
                    <a:pt x="44" y="33"/>
                  </a:lnTo>
                  <a:lnTo>
                    <a:pt x="45" y="36"/>
                  </a:lnTo>
                  <a:lnTo>
                    <a:pt x="47" y="37"/>
                  </a:lnTo>
                  <a:lnTo>
                    <a:pt x="48" y="39"/>
                  </a:lnTo>
                  <a:lnTo>
                    <a:pt x="48" y="44"/>
                  </a:lnTo>
                  <a:lnTo>
                    <a:pt x="47" y="48"/>
                  </a:lnTo>
                  <a:lnTo>
                    <a:pt x="44" y="52"/>
                  </a:lnTo>
                  <a:lnTo>
                    <a:pt x="43" y="56"/>
                  </a:lnTo>
                  <a:lnTo>
                    <a:pt x="41" y="60"/>
                  </a:lnTo>
                  <a:lnTo>
                    <a:pt x="39" y="64"/>
                  </a:lnTo>
                  <a:lnTo>
                    <a:pt x="37" y="69"/>
                  </a:lnTo>
                  <a:lnTo>
                    <a:pt x="36" y="74"/>
                  </a:lnTo>
                  <a:lnTo>
                    <a:pt x="36" y="80"/>
                  </a:lnTo>
                  <a:lnTo>
                    <a:pt x="35" y="87"/>
                  </a:lnTo>
                  <a:lnTo>
                    <a:pt x="35" y="95"/>
                  </a:lnTo>
                  <a:lnTo>
                    <a:pt x="35" y="105"/>
                  </a:lnTo>
                  <a:lnTo>
                    <a:pt x="33" y="114"/>
                  </a:lnTo>
                  <a:lnTo>
                    <a:pt x="33" y="123"/>
                  </a:lnTo>
                  <a:lnTo>
                    <a:pt x="33" y="131"/>
                  </a:lnTo>
                  <a:lnTo>
                    <a:pt x="33" y="139"/>
                  </a:lnTo>
                  <a:lnTo>
                    <a:pt x="35" y="148"/>
                  </a:lnTo>
                  <a:lnTo>
                    <a:pt x="36" y="155"/>
                  </a:lnTo>
                  <a:lnTo>
                    <a:pt x="38" y="161"/>
                  </a:lnTo>
                  <a:lnTo>
                    <a:pt x="39" y="167"/>
                  </a:lnTo>
                  <a:lnTo>
                    <a:pt x="41" y="172"/>
                  </a:lnTo>
                  <a:lnTo>
                    <a:pt x="43" y="176"/>
                  </a:lnTo>
                  <a:lnTo>
                    <a:pt x="47" y="181"/>
                  </a:lnTo>
                  <a:lnTo>
                    <a:pt x="50" y="186"/>
                  </a:lnTo>
                  <a:lnTo>
                    <a:pt x="54" y="190"/>
                  </a:lnTo>
                  <a:lnTo>
                    <a:pt x="60" y="194"/>
                  </a:lnTo>
                  <a:lnTo>
                    <a:pt x="64" y="198"/>
                  </a:lnTo>
                  <a:lnTo>
                    <a:pt x="70" y="200"/>
                  </a:lnTo>
                  <a:lnTo>
                    <a:pt x="78" y="204"/>
                  </a:lnTo>
                  <a:lnTo>
                    <a:pt x="85" y="206"/>
                  </a:lnTo>
                  <a:lnTo>
                    <a:pt x="92" y="207"/>
                  </a:lnTo>
                  <a:lnTo>
                    <a:pt x="100" y="210"/>
                  </a:lnTo>
                  <a:lnTo>
                    <a:pt x="109" y="210"/>
                  </a:lnTo>
                  <a:lnTo>
                    <a:pt x="117" y="210"/>
                  </a:lnTo>
                  <a:lnTo>
                    <a:pt x="126" y="210"/>
                  </a:lnTo>
                  <a:lnTo>
                    <a:pt x="135" y="210"/>
                  </a:lnTo>
                  <a:lnTo>
                    <a:pt x="144" y="209"/>
                  </a:lnTo>
                  <a:lnTo>
                    <a:pt x="153" y="207"/>
                  </a:lnTo>
                  <a:lnTo>
                    <a:pt x="161" y="206"/>
                  </a:lnTo>
                  <a:lnTo>
                    <a:pt x="168" y="205"/>
                  </a:lnTo>
                  <a:lnTo>
                    <a:pt x="175" y="203"/>
                  </a:lnTo>
                  <a:lnTo>
                    <a:pt x="181" y="202"/>
                  </a:lnTo>
                  <a:lnTo>
                    <a:pt x="187" y="200"/>
                  </a:lnTo>
                  <a:lnTo>
                    <a:pt x="192" y="198"/>
                  </a:lnTo>
                  <a:lnTo>
                    <a:pt x="193" y="197"/>
                  </a:lnTo>
                  <a:lnTo>
                    <a:pt x="194" y="196"/>
                  </a:lnTo>
                  <a:lnTo>
                    <a:pt x="196" y="193"/>
                  </a:lnTo>
                  <a:lnTo>
                    <a:pt x="198" y="191"/>
                  </a:lnTo>
                  <a:lnTo>
                    <a:pt x="199" y="188"/>
                  </a:lnTo>
                  <a:lnTo>
                    <a:pt x="200" y="186"/>
                  </a:lnTo>
                  <a:lnTo>
                    <a:pt x="203" y="182"/>
                  </a:lnTo>
                  <a:lnTo>
                    <a:pt x="204" y="179"/>
                  </a:lnTo>
                  <a:lnTo>
                    <a:pt x="205" y="175"/>
                  </a:lnTo>
                  <a:lnTo>
                    <a:pt x="208" y="170"/>
                  </a:lnTo>
                  <a:lnTo>
                    <a:pt x="209" y="166"/>
                  </a:lnTo>
                  <a:lnTo>
                    <a:pt x="210" y="161"/>
                  </a:lnTo>
                  <a:lnTo>
                    <a:pt x="212" y="156"/>
                  </a:lnTo>
                  <a:lnTo>
                    <a:pt x="214" y="150"/>
                  </a:lnTo>
                  <a:lnTo>
                    <a:pt x="215" y="144"/>
                  </a:lnTo>
                  <a:lnTo>
                    <a:pt x="217" y="138"/>
                  </a:lnTo>
                  <a:lnTo>
                    <a:pt x="218" y="132"/>
                  </a:lnTo>
                  <a:lnTo>
                    <a:pt x="220" y="128"/>
                  </a:lnTo>
                  <a:lnTo>
                    <a:pt x="221" y="123"/>
                  </a:lnTo>
                  <a:lnTo>
                    <a:pt x="223" y="118"/>
                  </a:lnTo>
                  <a:lnTo>
                    <a:pt x="224" y="113"/>
                  </a:lnTo>
                  <a:lnTo>
                    <a:pt x="226" y="110"/>
                  </a:lnTo>
                  <a:lnTo>
                    <a:pt x="227" y="106"/>
                  </a:lnTo>
                  <a:lnTo>
                    <a:pt x="228" y="102"/>
                  </a:lnTo>
                  <a:lnTo>
                    <a:pt x="229" y="100"/>
                  </a:lnTo>
                  <a:lnTo>
                    <a:pt x="230" y="98"/>
                  </a:lnTo>
                  <a:lnTo>
                    <a:pt x="231" y="95"/>
                  </a:lnTo>
                  <a:lnTo>
                    <a:pt x="233" y="93"/>
                  </a:lnTo>
                  <a:lnTo>
                    <a:pt x="234" y="92"/>
                  </a:lnTo>
                  <a:lnTo>
                    <a:pt x="234" y="91"/>
                  </a:lnTo>
                  <a:lnTo>
                    <a:pt x="235" y="91"/>
                  </a:lnTo>
                  <a:lnTo>
                    <a:pt x="236" y="91"/>
                  </a:lnTo>
                  <a:lnTo>
                    <a:pt x="237" y="91"/>
                  </a:lnTo>
                  <a:lnTo>
                    <a:pt x="237" y="91"/>
                  </a:lnTo>
                  <a:lnTo>
                    <a:pt x="239" y="92"/>
                  </a:lnTo>
                  <a:lnTo>
                    <a:pt x="239" y="93"/>
                  </a:lnTo>
                  <a:lnTo>
                    <a:pt x="239" y="94"/>
                  </a:lnTo>
                  <a:lnTo>
                    <a:pt x="240" y="97"/>
                  </a:lnTo>
                  <a:lnTo>
                    <a:pt x="240" y="99"/>
                  </a:lnTo>
                  <a:lnTo>
                    <a:pt x="241" y="101"/>
                  </a:lnTo>
                  <a:lnTo>
                    <a:pt x="241" y="104"/>
                  </a:lnTo>
                  <a:lnTo>
                    <a:pt x="242" y="107"/>
                  </a:lnTo>
                  <a:lnTo>
                    <a:pt x="242" y="111"/>
                  </a:lnTo>
                  <a:lnTo>
                    <a:pt x="243" y="116"/>
                  </a:lnTo>
                  <a:lnTo>
                    <a:pt x="243" y="120"/>
                  </a:lnTo>
                  <a:lnTo>
                    <a:pt x="243" y="125"/>
                  </a:lnTo>
                  <a:lnTo>
                    <a:pt x="245" y="130"/>
                  </a:lnTo>
                  <a:lnTo>
                    <a:pt x="245" y="136"/>
                  </a:lnTo>
                  <a:lnTo>
                    <a:pt x="245" y="147"/>
                  </a:lnTo>
                  <a:lnTo>
                    <a:pt x="246" y="157"/>
                  </a:lnTo>
                  <a:lnTo>
                    <a:pt x="246" y="166"/>
                  </a:lnTo>
                  <a:lnTo>
                    <a:pt x="247" y="174"/>
                  </a:lnTo>
                  <a:lnTo>
                    <a:pt x="248" y="181"/>
                  </a:lnTo>
                  <a:lnTo>
                    <a:pt x="249" y="187"/>
                  </a:lnTo>
                  <a:lnTo>
                    <a:pt x="252" y="193"/>
                  </a:lnTo>
                  <a:lnTo>
                    <a:pt x="253" y="198"/>
                  </a:lnTo>
                  <a:lnTo>
                    <a:pt x="253" y="19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15"/>
            <p:cNvSpPr>
              <a:spLocks/>
            </p:cNvSpPr>
            <p:nvPr/>
          </p:nvSpPr>
          <p:spPr bwMode="auto">
            <a:xfrm>
              <a:off x="6753225" y="2008188"/>
              <a:ext cx="209550" cy="309563"/>
            </a:xfrm>
            <a:custGeom>
              <a:avLst/>
              <a:gdLst>
                <a:gd name="T0" fmla="*/ 8 w 132"/>
                <a:gd name="T1" fmla="*/ 180 h 195"/>
                <a:gd name="T2" fmla="*/ 22 w 132"/>
                <a:gd name="T3" fmla="*/ 153 h 195"/>
                <a:gd name="T4" fmla="*/ 34 w 132"/>
                <a:gd name="T5" fmla="*/ 129 h 195"/>
                <a:gd name="T6" fmla="*/ 45 w 132"/>
                <a:gd name="T7" fmla="*/ 107 h 195"/>
                <a:gd name="T8" fmla="*/ 53 w 132"/>
                <a:gd name="T9" fmla="*/ 90 h 195"/>
                <a:gd name="T10" fmla="*/ 60 w 132"/>
                <a:gd name="T11" fmla="*/ 75 h 195"/>
                <a:gd name="T12" fmla="*/ 65 w 132"/>
                <a:gd name="T13" fmla="*/ 62 h 195"/>
                <a:gd name="T14" fmla="*/ 68 w 132"/>
                <a:gd name="T15" fmla="*/ 54 h 195"/>
                <a:gd name="T16" fmla="*/ 71 w 132"/>
                <a:gd name="T17" fmla="*/ 44 h 195"/>
                <a:gd name="T18" fmla="*/ 72 w 132"/>
                <a:gd name="T19" fmla="*/ 33 h 195"/>
                <a:gd name="T20" fmla="*/ 72 w 132"/>
                <a:gd name="T21" fmla="*/ 24 h 195"/>
                <a:gd name="T22" fmla="*/ 70 w 132"/>
                <a:gd name="T23" fmla="*/ 18 h 195"/>
                <a:gd name="T24" fmla="*/ 65 w 132"/>
                <a:gd name="T25" fmla="*/ 13 h 195"/>
                <a:gd name="T26" fmla="*/ 61 w 132"/>
                <a:gd name="T27" fmla="*/ 10 h 195"/>
                <a:gd name="T28" fmla="*/ 61 w 132"/>
                <a:gd name="T29" fmla="*/ 6 h 195"/>
                <a:gd name="T30" fmla="*/ 65 w 132"/>
                <a:gd name="T31" fmla="*/ 2 h 195"/>
                <a:gd name="T32" fmla="*/ 70 w 132"/>
                <a:gd name="T33" fmla="*/ 1 h 195"/>
                <a:gd name="T34" fmla="*/ 77 w 132"/>
                <a:gd name="T35" fmla="*/ 1 h 195"/>
                <a:gd name="T36" fmla="*/ 85 w 132"/>
                <a:gd name="T37" fmla="*/ 2 h 195"/>
                <a:gd name="T38" fmla="*/ 97 w 132"/>
                <a:gd name="T39" fmla="*/ 7 h 195"/>
                <a:gd name="T40" fmla="*/ 110 w 132"/>
                <a:gd name="T41" fmla="*/ 14 h 195"/>
                <a:gd name="T42" fmla="*/ 121 w 132"/>
                <a:gd name="T43" fmla="*/ 22 h 195"/>
                <a:gd name="T44" fmla="*/ 128 w 132"/>
                <a:gd name="T45" fmla="*/ 27 h 195"/>
                <a:gd name="T46" fmla="*/ 132 w 132"/>
                <a:gd name="T47" fmla="*/ 33 h 195"/>
                <a:gd name="T48" fmla="*/ 132 w 132"/>
                <a:gd name="T49" fmla="*/ 39 h 195"/>
                <a:gd name="T50" fmla="*/ 128 w 132"/>
                <a:gd name="T51" fmla="*/ 48 h 195"/>
                <a:gd name="T52" fmla="*/ 122 w 132"/>
                <a:gd name="T53" fmla="*/ 59 h 195"/>
                <a:gd name="T54" fmla="*/ 113 w 132"/>
                <a:gd name="T55" fmla="*/ 73 h 195"/>
                <a:gd name="T56" fmla="*/ 100 w 132"/>
                <a:gd name="T57" fmla="*/ 91 h 195"/>
                <a:gd name="T58" fmla="*/ 80 w 132"/>
                <a:gd name="T59" fmla="*/ 115 h 195"/>
                <a:gd name="T60" fmla="*/ 70 w 132"/>
                <a:gd name="T61" fmla="*/ 128 h 195"/>
                <a:gd name="T62" fmla="*/ 59 w 132"/>
                <a:gd name="T63" fmla="*/ 142 h 195"/>
                <a:gd name="T64" fmla="*/ 46 w 132"/>
                <a:gd name="T65" fmla="*/ 159 h 195"/>
                <a:gd name="T66" fmla="*/ 32 w 132"/>
                <a:gd name="T67" fmla="*/ 175 h 195"/>
                <a:gd name="T68" fmla="*/ 17 w 132"/>
                <a:gd name="T69" fmla="*/ 195 h 195"/>
                <a:gd name="T70" fmla="*/ 0 w 132"/>
                <a:gd name="T71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2" h="195">
                  <a:moveTo>
                    <a:pt x="0" y="195"/>
                  </a:moveTo>
                  <a:lnTo>
                    <a:pt x="8" y="180"/>
                  </a:lnTo>
                  <a:lnTo>
                    <a:pt x="15" y="166"/>
                  </a:lnTo>
                  <a:lnTo>
                    <a:pt x="22" y="153"/>
                  </a:lnTo>
                  <a:lnTo>
                    <a:pt x="28" y="141"/>
                  </a:lnTo>
                  <a:lnTo>
                    <a:pt x="34" y="129"/>
                  </a:lnTo>
                  <a:lnTo>
                    <a:pt x="39" y="118"/>
                  </a:lnTo>
                  <a:lnTo>
                    <a:pt x="45" y="107"/>
                  </a:lnTo>
                  <a:lnTo>
                    <a:pt x="48" y="98"/>
                  </a:lnTo>
                  <a:lnTo>
                    <a:pt x="53" y="90"/>
                  </a:lnTo>
                  <a:lnTo>
                    <a:pt x="57" y="82"/>
                  </a:lnTo>
                  <a:lnTo>
                    <a:pt x="60" y="75"/>
                  </a:lnTo>
                  <a:lnTo>
                    <a:pt x="63" y="68"/>
                  </a:lnTo>
                  <a:lnTo>
                    <a:pt x="65" y="62"/>
                  </a:lnTo>
                  <a:lnTo>
                    <a:pt x="67" y="57"/>
                  </a:lnTo>
                  <a:lnTo>
                    <a:pt x="68" y="54"/>
                  </a:lnTo>
                  <a:lnTo>
                    <a:pt x="71" y="50"/>
                  </a:lnTo>
                  <a:lnTo>
                    <a:pt x="71" y="44"/>
                  </a:lnTo>
                  <a:lnTo>
                    <a:pt x="72" y="38"/>
                  </a:lnTo>
                  <a:lnTo>
                    <a:pt x="72" y="33"/>
                  </a:lnTo>
                  <a:lnTo>
                    <a:pt x="72" y="29"/>
                  </a:lnTo>
                  <a:lnTo>
                    <a:pt x="72" y="24"/>
                  </a:lnTo>
                  <a:lnTo>
                    <a:pt x="71" y="22"/>
                  </a:lnTo>
                  <a:lnTo>
                    <a:pt x="70" y="18"/>
                  </a:lnTo>
                  <a:lnTo>
                    <a:pt x="67" y="16"/>
                  </a:lnTo>
                  <a:lnTo>
                    <a:pt x="65" y="13"/>
                  </a:lnTo>
                  <a:lnTo>
                    <a:pt x="63" y="12"/>
                  </a:lnTo>
                  <a:lnTo>
                    <a:pt x="61" y="10"/>
                  </a:lnTo>
                  <a:lnTo>
                    <a:pt x="61" y="7"/>
                  </a:lnTo>
                  <a:lnTo>
                    <a:pt x="61" y="6"/>
                  </a:lnTo>
                  <a:lnTo>
                    <a:pt x="63" y="4"/>
                  </a:lnTo>
                  <a:lnTo>
                    <a:pt x="65" y="2"/>
                  </a:lnTo>
                  <a:lnTo>
                    <a:pt x="67" y="1"/>
                  </a:lnTo>
                  <a:lnTo>
                    <a:pt x="70" y="1"/>
                  </a:lnTo>
                  <a:lnTo>
                    <a:pt x="73" y="0"/>
                  </a:lnTo>
                  <a:lnTo>
                    <a:pt x="77" y="1"/>
                  </a:lnTo>
                  <a:lnTo>
                    <a:pt x="80" y="1"/>
                  </a:lnTo>
                  <a:lnTo>
                    <a:pt x="85" y="2"/>
                  </a:lnTo>
                  <a:lnTo>
                    <a:pt x="91" y="5"/>
                  </a:lnTo>
                  <a:lnTo>
                    <a:pt x="97" y="7"/>
                  </a:lnTo>
                  <a:lnTo>
                    <a:pt x="104" y="10"/>
                  </a:lnTo>
                  <a:lnTo>
                    <a:pt x="110" y="14"/>
                  </a:lnTo>
                  <a:lnTo>
                    <a:pt x="116" y="18"/>
                  </a:lnTo>
                  <a:lnTo>
                    <a:pt x="121" y="22"/>
                  </a:lnTo>
                  <a:lnTo>
                    <a:pt x="126" y="25"/>
                  </a:lnTo>
                  <a:lnTo>
                    <a:pt x="128" y="27"/>
                  </a:lnTo>
                  <a:lnTo>
                    <a:pt x="131" y="31"/>
                  </a:lnTo>
                  <a:lnTo>
                    <a:pt x="132" y="33"/>
                  </a:lnTo>
                  <a:lnTo>
                    <a:pt x="132" y="36"/>
                  </a:lnTo>
                  <a:lnTo>
                    <a:pt x="132" y="39"/>
                  </a:lnTo>
                  <a:lnTo>
                    <a:pt x="131" y="43"/>
                  </a:lnTo>
                  <a:lnTo>
                    <a:pt x="128" y="48"/>
                  </a:lnTo>
                  <a:lnTo>
                    <a:pt x="126" y="53"/>
                  </a:lnTo>
                  <a:lnTo>
                    <a:pt x="122" y="59"/>
                  </a:lnTo>
                  <a:lnTo>
                    <a:pt x="117" y="66"/>
                  </a:lnTo>
                  <a:lnTo>
                    <a:pt x="113" y="73"/>
                  </a:lnTo>
                  <a:lnTo>
                    <a:pt x="107" y="81"/>
                  </a:lnTo>
                  <a:lnTo>
                    <a:pt x="100" y="91"/>
                  </a:lnTo>
                  <a:lnTo>
                    <a:pt x="90" y="103"/>
                  </a:lnTo>
                  <a:lnTo>
                    <a:pt x="80" y="115"/>
                  </a:lnTo>
                  <a:lnTo>
                    <a:pt x="76" y="121"/>
                  </a:lnTo>
                  <a:lnTo>
                    <a:pt x="70" y="128"/>
                  </a:lnTo>
                  <a:lnTo>
                    <a:pt x="65" y="135"/>
                  </a:lnTo>
                  <a:lnTo>
                    <a:pt x="59" y="142"/>
                  </a:lnTo>
                  <a:lnTo>
                    <a:pt x="52" y="150"/>
                  </a:lnTo>
                  <a:lnTo>
                    <a:pt x="46" y="159"/>
                  </a:lnTo>
                  <a:lnTo>
                    <a:pt x="39" y="167"/>
                  </a:lnTo>
                  <a:lnTo>
                    <a:pt x="32" y="175"/>
                  </a:lnTo>
                  <a:lnTo>
                    <a:pt x="24" y="185"/>
                  </a:lnTo>
                  <a:lnTo>
                    <a:pt x="17" y="195"/>
                  </a:lnTo>
                  <a:lnTo>
                    <a:pt x="0" y="195"/>
                  </a:lnTo>
                  <a:lnTo>
                    <a:pt x="0" y="19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16"/>
            <p:cNvSpPr>
              <a:spLocks/>
            </p:cNvSpPr>
            <p:nvPr/>
          </p:nvSpPr>
          <p:spPr bwMode="auto">
            <a:xfrm>
              <a:off x="6657975" y="2292350"/>
              <a:ext cx="112713" cy="304800"/>
            </a:xfrm>
            <a:custGeom>
              <a:avLst/>
              <a:gdLst>
                <a:gd name="T0" fmla="*/ 2 w 71"/>
                <a:gd name="T1" fmla="*/ 18 h 192"/>
                <a:gd name="T2" fmla="*/ 0 w 71"/>
                <a:gd name="T3" fmla="*/ 12 h 192"/>
                <a:gd name="T4" fmla="*/ 0 w 71"/>
                <a:gd name="T5" fmla="*/ 6 h 192"/>
                <a:gd name="T6" fmla="*/ 2 w 71"/>
                <a:gd name="T7" fmla="*/ 2 h 192"/>
                <a:gd name="T8" fmla="*/ 6 w 71"/>
                <a:gd name="T9" fmla="*/ 0 h 192"/>
                <a:gd name="T10" fmla="*/ 13 w 71"/>
                <a:gd name="T11" fmla="*/ 0 h 192"/>
                <a:gd name="T12" fmla="*/ 21 w 71"/>
                <a:gd name="T13" fmla="*/ 1 h 192"/>
                <a:gd name="T14" fmla="*/ 33 w 71"/>
                <a:gd name="T15" fmla="*/ 5 h 192"/>
                <a:gd name="T16" fmla="*/ 41 w 71"/>
                <a:gd name="T17" fmla="*/ 12 h 192"/>
                <a:gd name="T18" fmla="*/ 44 w 71"/>
                <a:gd name="T19" fmla="*/ 25 h 192"/>
                <a:gd name="T20" fmla="*/ 47 w 71"/>
                <a:gd name="T21" fmla="*/ 41 h 192"/>
                <a:gd name="T22" fmla="*/ 51 w 71"/>
                <a:gd name="T23" fmla="*/ 60 h 192"/>
                <a:gd name="T24" fmla="*/ 55 w 71"/>
                <a:gd name="T25" fmla="*/ 82 h 192"/>
                <a:gd name="T26" fmla="*/ 59 w 71"/>
                <a:gd name="T27" fmla="*/ 109 h 192"/>
                <a:gd name="T28" fmla="*/ 64 w 71"/>
                <a:gd name="T29" fmla="*/ 137 h 192"/>
                <a:gd name="T30" fmla="*/ 69 w 71"/>
                <a:gd name="T31" fmla="*/ 171 h 192"/>
                <a:gd name="T32" fmla="*/ 68 w 71"/>
                <a:gd name="T33" fmla="*/ 190 h 192"/>
                <a:gd name="T34" fmla="*/ 60 w 71"/>
                <a:gd name="T35" fmla="*/ 192 h 192"/>
                <a:gd name="T36" fmla="*/ 56 w 71"/>
                <a:gd name="T37" fmla="*/ 191 h 192"/>
                <a:gd name="T38" fmla="*/ 52 w 71"/>
                <a:gd name="T39" fmla="*/ 187 h 192"/>
                <a:gd name="T40" fmla="*/ 51 w 71"/>
                <a:gd name="T41" fmla="*/ 184 h 192"/>
                <a:gd name="T42" fmla="*/ 50 w 71"/>
                <a:gd name="T43" fmla="*/ 179 h 192"/>
                <a:gd name="T44" fmla="*/ 49 w 71"/>
                <a:gd name="T45" fmla="*/ 172 h 192"/>
                <a:gd name="T46" fmla="*/ 46 w 71"/>
                <a:gd name="T47" fmla="*/ 163 h 192"/>
                <a:gd name="T48" fmla="*/ 44 w 71"/>
                <a:gd name="T49" fmla="*/ 154 h 192"/>
                <a:gd name="T50" fmla="*/ 40 w 71"/>
                <a:gd name="T51" fmla="*/ 142 h 192"/>
                <a:gd name="T52" fmla="*/ 38 w 71"/>
                <a:gd name="T53" fmla="*/ 128 h 192"/>
                <a:gd name="T54" fmla="*/ 34 w 71"/>
                <a:gd name="T55" fmla="*/ 112 h 192"/>
                <a:gd name="T56" fmla="*/ 29 w 71"/>
                <a:gd name="T57" fmla="*/ 94 h 192"/>
                <a:gd name="T58" fmla="*/ 25 w 71"/>
                <a:gd name="T59" fmla="*/ 79 h 192"/>
                <a:gd name="T60" fmla="*/ 20 w 71"/>
                <a:gd name="T61" fmla="*/ 66 h 192"/>
                <a:gd name="T62" fmla="*/ 16 w 71"/>
                <a:gd name="T63" fmla="*/ 54 h 192"/>
                <a:gd name="T64" fmla="*/ 13 w 71"/>
                <a:gd name="T65" fmla="*/ 43 h 192"/>
                <a:gd name="T66" fmla="*/ 10 w 71"/>
                <a:gd name="T67" fmla="*/ 35 h 192"/>
                <a:gd name="T68" fmla="*/ 7 w 71"/>
                <a:gd name="T69" fmla="*/ 27 h 192"/>
                <a:gd name="T70" fmla="*/ 4 w 71"/>
                <a:gd name="T71" fmla="*/ 23 h 192"/>
                <a:gd name="T72" fmla="*/ 3 w 71"/>
                <a:gd name="T73" fmla="*/ 2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1" h="192">
                  <a:moveTo>
                    <a:pt x="3" y="20"/>
                  </a:moveTo>
                  <a:lnTo>
                    <a:pt x="2" y="18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3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1" y="1"/>
                  </a:lnTo>
                  <a:lnTo>
                    <a:pt x="27" y="2"/>
                  </a:lnTo>
                  <a:lnTo>
                    <a:pt x="33" y="5"/>
                  </a:lnTo>
                  <a:lnTo>
                    <a:pt x="40" y="7"/>
                  </a:lnTo>
                  <a:lnTo>
                    <a:pt x="41" y="12"/>
                  </a:lnTo>
                  <a:lnTo>
                    <a:pt x="43" y="18"/>
                  </a:lnTo>
                  <a:lnTo>
                    <a:pt x="44" y="25"/>
                  </a:lnTo>
                  <a:lnTo>
                    <a:pt x="45" y="32"/>
                  </a:lnTo>
                  <a:lnTo>
                    <a:pt x="47" y="41"/>
                  </a:lnTo>
                  <a:lnTo>
                    <a:pt x="49" y="50"/>
                  </a:lnTo>
                  <a:lnTo>
                    <a:pt x="51" y="60"/>
                  </a:lnTo>
                  <a:lnTo>
                    <a:pt x="52" y="70"/>
                  </a:lnTo>
                  <a:lnTo>
                    <a:pt x="55" y="82"/>
                  </a:lnTo>
                  <a:lnTo>
                    <a:pt x="57" y="95"/>
                  </a:lnTo>
                  <a:lnTo>
                    <a:pt x="59" y="109"/>
                  </a:lnTo>
                  <a:lnTo>
                    <a:pt x="62" y="123"/>
                  </a:lnTo>
                  <a:lnTo>
                    <a:pt x="64" y="137"/>
                  </a:lnTo>
                  <a:lnTo>
                    <a:pt x="66" y="154"/>
                  </a:lnTo>
                  <a:lnTo>
                    <a:pt x="69" y="171"/>
                  </a:lnTo>
                  <a:lnTo>
                    <a:pt x="71" y="189"/>
                  </a:lnTo>
                  <a:lnTo>
                    <a:pt x="68" y="190"/>
                  </a:lnTo>
                  <a:lnTo>
                    <a:pt x="64" y="191"/>
                  </a:lnTo>
                  <a:lnTo>
                    <a:pt x="60" y="192"/>
                  </a:lnTo>
                  <a:lnTo>
                    <a:pt x="58" y="192"/>
                  </a:lnTo>
                  <a:lnTo>
                    <a:pt x="56" y="191"/>
                  </a:lnTo>
                  <a:lnTo>
                    <a:pt x="55" y="190"/>
                  </a:lnTo>
                  <a:lnTo>
                    <a:pt x="52" y="187"/>
                  </a:lnTo>
                  <a:lnTo>
                    <a:pt x="52" y="185"/>
                  </a:lnTo>
                  <a:lnTo>
                    <a:pt x="51" y="184"/>
                  </a:lnTo>
                  <a:lnTo>
                    <a:pt x="51" y="181"/>
                  </a:lnTo>
                  <a:lnTo>
                    <a:pt x="50" y="179"/>
                  </a:lnTo>
                  <a:lnTo>
                    <a:pt x="49" y="175"/>
                  </a:lnTo>
                  <a:lnTo>
                    <a:pt x="49" y="172"/>
                  </a:lnTo>
                  <a:lnTo>
                    <a:pt x="47" y="168"/>
                  </a:lnTo>
                  <a:lnTo>
                    <a:pt x="46" y="163"/>
                  </a:lnTo>
                  <a:lnTo>
                    <a:pt x="45" y="159"/>
                  </a:lnTo>
                  <a:lnTo>
                    <a:pt x="44" y="154"/>
                  </a:lnTo>
                  <a:lnTo>
                    <a:pt x="43" y="148"/>
                  </a:lnTo>
                  <a:lnTo>
                    <a:pt x="40" y="142"/>
                  </a:lnTo>
                  <a:lnTo>
                    <a:pt x="39" y="135"/>
                  </a:lnTo>
                  <a:lnTo>
                    <a:pt x="38" y="128"/>
                  </a:lnTo>
                  <a:lnTo>
                    <a:pt x="35" y="121"/>
                  </a:lnTo>
                  <a:lnTo>
                    <a:pt x="34" y="112"/>
                  </a:lnTo>
                  <a:lnTo>
                    <a:pt x="32" y="103"/>
                  </a:lnTo>
                  <a:lnTo>
                    <a:pt x="29" y="94"/>
                  </a:lnTo>
                  <a:lnTo>
                    <a:pt x="27" y="87"/>
                  </a:lnTo>
                  <a:lnTo>
                    <a:pt x="25" y="79"/>
                  </a:lnTo>
                  <a:lnTo>
                    <a:pt x="22" y="73"/>
                  </a:lnTo>
                  <a:lnTo>
                    <a:pt x="20" y="66"/>
                  </a:lnTo>
                  <a:lnTo>
                    <a:pt x="19" y="60"/>
                  </a:lnTo>
                  <a:lnTo>
                    <a:pt x="16" y="54"/>
                  </a:lnTo>
                  <a:lnTo>
                    <a:pt x="15" y="48"/>
                  </a:lnTo>
                  <a:lnTo>
                    <a:pt x="13" y="43"/>
                  </a:lnTo>
                  <a:lnTo>
                    <a:pt x="12" y="38"/>
                  </a:lnTo>
                  <a:lnTo>
                    <a:pt x="10" y="35"/>
                  </a:lnTo>
                  <a:lnTo>
                    <a:pt x="8" y="31"/>
                  </a:lnTo>
                  <a:lnTo>
                    <a:pt x="7" y="27"/>
                  </a:lnTo>
                  <a:lnTo>
                    <a:pt x="6" y="25"/>
                  </a:lnTo>
                  <a:lnTo>
                    <a:pt x="4" y="23"/>
                  </a:lnTo>
                  <a:lnTo>
                    <a:pt x="3" y="20"/>
                  </a:lnTo>
                  <a:lnTo>
                    <a:pt x="3" y="2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17"/>
            <p:cNvSpPr>
              <a:spLocks/>
            </p:cNvSpPr>
            <p:nvPr/>
          </p:nvSpPr>
          <p:spPr bwMode="auto">
            <a:xfrm>
              <a:off x="6721475" y="2389188"/>
              <a:ext cx="227013" cy="61913"/>
            </a:xfrm>
            <a:custGeom>
              <a:avLst/>
              <a:gdLst>
                <a:gd name="T0" fmla="*/ 0 w 143"/>
                <a:gd name="T1" fmla="*/ 23 h 39"/>
                <a:gd name="T2" fmla="*/ 19 w 143"/>
                <a:gd name="T3" fmla="*/ 19 h 39"/>
                <a:gd name="T4" fmla="*/ 36 w 143"/>
                <a:gd name="T5" fmla="*/ 17 h 39"/>
                <a:gd name="T6" fmla="*/ 53 w 143"/>
                <a:gd name="T7" fmla="*/ 12 h 39"/>
                <a:gd name="T8" fmla="*/ 68 w 143"/>
                <a:gd name="T9" fmla="*/ 8 h 39"/>
                <a:gd name="T10" fmla="*/ 83 w 143"/>
                <a:gd name="T11" fmla="*/ 5 h 39"/>
                <a:gd name="T12" fmla="*/ 97 w 143"/>
                <a:gd name="T13" fmla="*/ 1 h 39"/>
                <a:gd name="T14" fmla="*/ 103 w 143"/>
                <a:gd name="T15" fmla="*/ 1 h 39"/>
                <a:gd name="T16" fmla="*/ 110 w 143"/>
                <a:gd name="T17" fmla="*/ 0 h 39"/>
                <a:gd name="T18" fmla="*/ 116 w 143"/>
                <a:gd name="T19" fmla="*/ 0 h 39"/>
                <a:gd name="T20" fmla="*/ 121 w 143"/>
                <a:gd name="T21" fmla="*/ 0 h 39"/>
                <a:gd name="T22" fmla="*/ 127 w 143"/>
                <a:gd name="T23" fmla="*/ 0 h 39"/>
                <a:gd name="T24" fmla="*/ 130 w 143"/>
                <a:gd name="T25" fmla="*/ 0 h 39"/>
                <a:gd name="T26" fmla="*/ 135 w 143"/>
                <a:gd name="T27" fmla="*/ 1 h 39"/>
                <a:gd name="T28" fmla="*/ 137 w 143"/>
                <a:gd name="T29" fmla="*/ 1 h 39"/>
                <a:gd name="T30" fmla="*/ 140 w 143"/>
                <a:gd name="T31" fmla="*/ 2 h 39"/>
                <a:gd name="T32" fmla="*/ 142 w 143"/>
                <a:gd name="T33" fmla="*/ 5 h 39"/>
                <a:gd name="T34" fmla="*/ 143 w 143"/>
                <a:gd name="T35" fmla="*/ 6 h 39"/>
                <a:gd name="T36" fmla="*/ 143 w 143"/>
                <a:gd name="T37" fmla="*/ 8 h 39"/>
                <a:gd name="T38" fmla="*/ 143 w 143"/>
                <a:gd name="T39" fmla="*/ 11 h 39"/>
                <a:gd name="T40" fmla="*/ 141 w 143"/>
                <a:gd name="T41" fmla="*/ 12 h 39"/>
                <a:gd name="T42" fmla="*/ 139 w 143"/>
                <a:gd name="T43" fmla="*/ 14 h 39"/>
                <a:gd name="T44" fmla="*/ 135 w 143"/>
                <a:gd name="T45" fmla="*/ 17 h 39"/>
                <a:gd name="T46" fmla="*/ 133 w 143"/>
                <a:gd name="T47" fmla="*/ 18 h 39"/>
                <a:gd name="T48" fmla="*/ 130 w 143"/>
                <a:gd name="T49" fmla="*/ 19 h 39"/>
                <a:gd name="T50" fmla="*/ 127 w 143"/>
                <a:gd name="T51" fmla="*/ 20 h 39"/>
                <a:gd name="T52" fmla="*/ 123 w 143"/>
                <a:gd name="T53" fmla="*/ 21 h 39"/>
                <a:gd name="T54" fmla="*/ 120 w 143"/>
                <a:gd name="T55" fmla="*/ 24 h 39"/>
                <a:gd name="T56" fmla="*/ 116 w 143"/>
                <a:gd name="T57" fmla="*/ 25 h 39"/>
                <a:gd name="T58" fmla="*/ 111 w 143"/>
                <a:gd name="T59" fmla="*/ 26 h 39"/>
                <a:gd name="T60" fmla="*/ 108 w 143"/>
                <a:gd name="T61" fmla="*/ 27 h 39"/>
                <a:gd name="T62" fmla="*/ 97 w 143"/>
                <a:gd name="T63" fmla="*/ 31 h 39"/>
                <a:gd name="T64" fmla="*/ 86 w 143"/>
                <a:gd name="T65" fmla="*/ 33 h 39"/>
                <a:gd name="T66" fmla="*/ 74 w 143"/>
                <a:gd name="T67" fmla="*/ 36 h 39"/>
                <a:gd name="T68" fmla="*/ 61 w 143"/>
                <a:gd name="T69" fmla="*/ 37 h 39"/>
                <a:gd name="T70" fmla="*/ 47 w 143"/>
                <a:gd name="T71" fmla="*/ 38 h 39"/>
                <a:gd name="T72" fmla="*/ 32 w 143"/>
                <a:gd name="T73" fmla="*/ 39 h 39"/>
                <a:gd name="T74" fmla="*/ 17 w 143"/>
                <a:gd name="T75" fmla="*/ 39 h 39"/>
                <a:gd name="T76" fmla="*/ 0 w 143"/>
                <a:gd name="T77" fmla="*/ 39 h 39"/>
                <a:gd name="T78" fmla="*/ 0 w 143"/>
                <a:gd name="T79" fmla="*/ 23 h 39"/>
                <a:gd name="T80" fmla="*/ 0 w 143"/>
                <a:gd name="T8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39">
                  <a:moveTo>
                    <a:pt x="0" y="23"/>
                  </a:moveTo>
                  <a:lnTo>
                    <a:pt x="19" y="19"/>
                  </a:lnTo>
                  <a:lnTo>
                    <a:pt x="36" y="17"/>
                  </a:lnTo>
                  <a:lnTo>
                    <a:pt x="53" y="12"/>
                  </a:lnTo>
                  <a:lnTo>
                    <a:pt x="68" y="8"/>
                  </a:lnTo>
                  <a:lnTo>
                    <a:pt x="83" y="5"/>
                  </a:lnTo>
                  <a:lnTo>
                    <a:pt x="97" y="1"/>
                  </a:lnTo>
                  <a:lnTo>
                    <a:pt x="103" y="1"/>
                  </a:lnTo>
                  <a:lnTo>
                    <a:pt x="110" y="0"/>
                  </a:lnTo>
                  <a:lnTo>
                    <a:pt x="116" y="0"/>
                  </a:lnTo>
                  <a:lnTo>
                    <a:pt x="121" y="0"/>
                  </a:lnTo>
                  <a:lnTo>
                    <a:pt x="127" y="0"/>
                  </a:lnTo>
                  <a:lnTo>
                    <a:pt x="130" y="0"/>
                  </a:lnTo>
                  <a:lnTo>
                    <a:pt x="135" y="1"/>
                  </a:lnTo>
                  <a:lnTo>
                    <a:pt x="137" y="1"/>
                  </a:lnTo>
                  <a:lnTo>
                    <a:pt x="140" y="2"/>
                  </a:lnTo>
                  <a:lnTo>
                    <a:pt x="142" y="5"/>
                  </a:lnTo>
                  <a:lnTo>
                    <a:pt x="143" y="6"/>
                  </a:lnTo>
                  <a:lnTo>
                    <a:pt x="143" y="8"/>
                  </a:lnTo>
                  <a:lnTo>
                    <a:pt x="143" y="11"/>
                  </a:lnTo>
                  <a:lnTo>
                    <a:pt x="141" y="12"/>
                  </a:lnTo>
                  <a:lnTo>
                    <a:pt x="139" y="14"/>
                  </a:lnTo>
                  <a:lnTo>
                    <a:pt x="135" y="17"/>
                  </a:lnTo>
                  <a:lnTo>
                    <a:pt x="133" y="18"/>
                  </a:lnTo>
                  <a:lnTo>
                    <a:pt x="130" y="19"/>
                  </a:lnTo>
                  <a:lnTo>
                    <a:pt x="127" y="20"/>
                  </a:lnTo>
                  <a:lnTo>
                    <a:pt x="123" y="21"/>
                  </a:lnTo>
                  <a:lnTo>
                    <a:pt x="120" y="24"/>
                  </a:lnTo>
                  <a:lnTo>
                    <a:pt x="116" y="25"/>
                  </a:lnTo>
                  <a:lnTo>
                    <a:pt x="111" y="26"/>
                  </a:lnTo>
                  <a:lnTo>
                    <a:pt x="108" y="27"/>
                  </a:lnTo>
                  <a:lnTo>
                    <a:pt x="97" y="31"/>
                  </a:lnTo>
                  <a:lnTo>
                    <a:pt x="86" y="33"/>
                  </a:lnTo>
                  <a:lnTo>
                    <a:pt x="74" y="36"/>
                  </a:lnTo>
                  <a:lnTo>
                    <a:pt x="61" y="37"/>
                  </a:lnTo>
                  <a:lnTo>
                    <a:pt x="47" y="38"/>
                  </a:lnTo>
                  <a:lnTo>
                    <a:pt x="32" y="39"/>
                  </a:lnTo>
                  <a:lnTo>
                    <a:pt x="17" y="39"/>
                  </a:lnTo>
                  <a:lnTo>
                    <a:pt x="0" y="39"/>
                  </a:lnTo>
                  <a:lnTo>
                    <a:pt x="0" y="23"/>
                  </a:lnTo>
                  <a:lnTo>
                    <a:pt x="0" y="2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18"/>
            <p:cNvSpPr>
              <a:spLocks/>
            </p:cNvSpPr>
            <p:nvPr/>
          </p:nvSpPr>
          <p:spPr bwMode="auto">
            <a:xfrm>
              <a:off x="6745288" y="2514600"/>
              <a:ext cx="271463" cy="58738"/>
            </a:xfrm>
            <a:custGeom>
              <a:avLst/>
              <a:gdLst>
                <a:gd name="T0" fmla="*/ 171 w 171"/>
                <a:gd name="T1" fmla="*/ 0 h 37"/>
                <a:gd name="T2" fmla="*/ 171 w 171"/>
                <a:gd name="T3" fmla="*/ 20 h 37"/>
                <a:gd name="T4" fmla="*/ 169 w 171"/>
                <a:gd name="T5" fmla="*/ 20 h 37"/>
                <a:gd name="T6" fmla="*/ 165 w 171"/>
                <a:gd name="T7" fmla="*/ 20 h 37"/>
                <a:gd name="T8" fmla="*/ 161 w 171"/>
                <a:gd name="T9" fmla="*/ 20 h 37"/>
                <a:gd name="T10" fmla="*/ 156 w 171"/>
                <a:gd name="T11" fmla="*/ 21 h 37"/>
                <a:gd name="T12" fmla="*/ 149 w 171"/>
                <a:gd name="T13" fmla="*/ 21 h 37"/>
                <a:gd name="T14" fmla="*/ 142 w 171"/>
                <a:gd name="T15" fmla="*/ 22 h 37"/>
                <a:gd name="T16" fmla="*/ 132 w 171"/>
                <a:gd name="T17" fmla="*/ 22 h 37"/>
                <a:gd name="T18" fmla="*/ 122 w 171"/>
                <a:gd name="T19" fmla="*/ 23 h 37"/>
                <a:gd name="T20" fmla="*/ 112 w 171"/>
                <a:gd name="T21" fmla="*/ 25 h 37"/>
                <a:gd name="T22" fmla="*/ 99 w 171"/>
                <a:gd name="T23" fmla="*/ 26 h 37"/>
                <a:gd name="T24" fmla="*/ 85 w 171"/>
                <a:gd name="T25" fmla="*/ 27 h 37"/>
                <a:gd name="T26" fmla="*/ 71 w 171"/>
                <a:gd name="T27" fmla="*/ 29 h 37"/>
                <a:gd name="T28" fmla="*/ 56 w 171"/>
                <a:gd name="T29" fmla="*/ 31 h 37"/>
                <a:gd name="T30" fmla="*/ 39 w 171"/>
                <a:gd name="T31" fmla="*/ 33 h 37"/>
                <a:gd name="T32" fmla="*/ 21 w 171"/>
                <a:gd name="T33" fmla="*/ 34 h 37"/>
                <a:gd name="T34" fmla="*/ 2 w 171"/>
                <a:gd name="T35" fmla="*/ 37 h 37"/>
                <a:gd name="T36" fmla="*/ 0 w 171"/>
                <a:gd name="T37" fmla="*/ 16 h 37"/>
                <a:gd name="T38" fmla="*/ 17 w 171"/>
                <a:gd name="T39" fmla="*/ 14 h 37"/>
                <a:gd name="T40" fmla="*/ 33 w 171"/>
                <a:gd name="T41" fmla="*/ 12 h 37"/>
                <a:gd name="T42" fmla="*/ 48 w 171"/>
                <a:gd name="T43" fmla="*/ 9 h 37"/>
                <a:gd name="T44" fmla="*/ 64 w 171"/>
                <a:gd name="T45" fmla="*/ 8 h 37"/>
                <a:gd name="T46" fmla="*/ 77 w 171"/>
                <a:gd name="T47" fmla="*/ 6 h 37"/>
                <a:gd name="T48" fmla="*/ 90 w 171"/>
                <a:gd name="T49" fmla="*/ 4 h 37"/>
                <a:gd name="T50" fmla="*/ 102 w 171"/>
                <a:gd name="T51" fmla="*/ 3 h 37"/>
                <a:gd name="T52" fmla="*/ 114 w 171"/>
                <a:gd name="T53" fmla="*/ 2 h 37"/>
                <a:gd name="T54" fmla="*/ 124 w 171"/>
                <a:gd name="T55" fmla="*/ 1 h 37"/>
                <a:gd name="T56" fmla="*/ 133 w 171"/>
                <a:gd name="T57" fmla="*/ 0 h 37"/>
                <a:gd name="T58" fmla="*/ 142 w 171"/>
                <a:gd name="T59" fmla="*/ 0 h 37"/>
                <a:gd name="T60" fmla="*/ 149 w 171"/>
                <a:gd name="T61" fmla="*/ 0 h 37"/>
                <a:gd name="T62" fmla="*/ 156 w 171"/>
                <a:gd name="T63" fmla="*/ 0 h 37"/>
                <a:gd name="T64" fmla="*/ 162 w 171"/>
                <a:gd name="T65" fmla="*/ 0 h 37"/>
                <a:gd name="T66" fmla="*/ 167 w 171"/>
                <a:gd name="T67" fmla="*/ 0 h 37"/>
                <a:gd name="T68" fmla="*/ 171 w 171"/>
                <a:gd name="T69" fmla="*/ 0 h 37"/>
                <a:gd name="T70" fmla="*/ 171 w 171"/>
                <a:gd name="T7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1" h="37">
                  <a:moveTo>
                    <a:pt x="171" y="0"/>
                  </a:moveTo>
                  <a:lnTo>
                    <a:pt x="171" y="20"/>
                  </a:lnTo>
                  <a:lnTo>
                    <a:pt x="169" y="20"/>
                  </a:lnTo>
                  <a:lnTo>
                    <a:pt x="165" y="20"/>
                  </a:lnTo>
                  <a:lnTo>
                    <a:pt x="161" y="20"/>
                  </a:lnTo>
                  <a:lnTo>
                    <a:pt x="156" y="21"/>
                  </a:lnTo>
                  <a:lnTo>
                    <a:pt x="149" y="21"/>
                  </a:lnTo>
                  <a:lnTo>
                    <a:pt x="142" y="22"/>
                  </a:lnTo>
                  <a:lnTo>
                    <a:pt x="132" y="22"/>
                  </a:lnTo>
                  <a:lnTo>
                    <a:pt x="122" y="23"/>
                  </a:lnTo>
                  <a:lnTo>
                    <a:pt x="112" y="25"/>
                  </a:lnTo>
                  <a:lnTo>
                    <a:pt x="99" y="26"/>
                  </a:lnTo>
                  <a:lnTo>
                    <a:pt x="85" y="27"/>
                  </a:lnTo>
                  <a:lnTo>
                    <a:pt x="71" y="29"/>
                  </a:lnTo>
                  <a:lnTo>
                    <a:pt x="56" y="31"/>
                  </a:lnTo>
                  <a:lnTo>
                    <a:pt x="39" y="33"/>
                  </a:lnTo>
                  <a:lnTo>
                    <a:pt x="21" y="34"/>
                  </a:lnTo>
                  <a:lnTo>
                    <a:pt x="2" y="37"/>
                  </a:lnTo>
                  <a:lnTo>
                    <a:pt x="0" y="16"/>
                  </a:lnTo>
                  <a:lnTo>
                    <a:pt x="17" y="14"/>
                  </a:lnTo>
                  <a:lnTo>
                    <a:pt x="33" y="12"/>
                  </a:lnTo>
                  <a:lnTo>
                    <a:pt x="48" y="9"/>
                  </a:lnTo>
                  <a:lnTo>
                    <a:pt x="64" y="8"/>
                  </a:lnTo>
                  <a:lnTo>
                    <a:pt x="77" y="6"/>
                  </a:lnTo>
                  <a:lnTo>
                    <a:pt x="90" y="4"/>
                  </a:lnTo>
                  <a:lnTo>
                    <a:pt x="102" y="3"/>
                  </a:lnTo>
                  <a:lnTo>
                    <a:pt x="114" y="2"/>
                  </a:lnTo>
                  <a:lnTo>
                    <a:pt x="124" y="1"/>
                  </a:lnTo>
                  <a:lnTo>
                    <a:pt x="133" y="0"/>
                  </a:lnTo>
                  <a:lnTo>
                    <a:pt x="142" y="0"/>
                  </a:lnTo>
                  <a:lnTo>
                    <a:pt x="149" y="0"/>
                  </a:lnTo>
                  <a:lnTo>
                    <a:pt x="156" y="0"/>
                  </a:lnTo>
                  <a:lnTo>
                    <a:pt x="162" y="0"/>
                  </a:lnTo>
                  <a:lnTo>
                    <a:pt x="167" y="0"/>
                  </a:lnTo>
                  <a:lnTo>
                    <a:pt x="171" y="0"/>
                  </a:lnTo>
                  <a:lnTo>
                    <a:pt x="171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19"/>
            <p:cNvSpPr>
              <a:spLocks/>
            </p:cNvSpPr>
            <p:nvPr/>
          </p:nvSpPr>
          <p:spPr bwMode="auto">
            <a:xfrm>
              <a:off x="6696075" y="2225675"/>
              <a:ext cx="449263" cy="333375"/>
            </a:xfrm>
            <a:custGeom>
              <a:avLst/>
              <a:gdLst>
                <a:gd name="T0" fmla="*/ 233 w 283"/>
                <a:gd name="T1" fmla="*/ 157 h 210"/>
                <a:gd name="T2" fmla="*/ 226 w 283"/>
                <a:gd name="T3" fmla="*/ 179 h 210"/>
                <a:gd name="T4" fmla="*/ 219 w 283"/>
                <a:gd name="T5" fmla="*/ 195 h 210"/>
                <a:gd name="T6" fmla="*/ 213 w 283"/>
                <a:gd name="T7" fmla="*/ 205 h 210"/>
                <a:gd name="T8" fmla="*/ 208 w 283"/>
                <a:gd name="T9" fmla="*/ 210 h 210"/>
                <a:gd name="T10" fmla="*/ 202 w 283"/>
                <a:gd name="T11" fmla="*/ 209 h 210"/>
                <a:gd name="T12" fmla="*/ 196 w 283"/>
                <a:gd name="T13" fmla="*/ 205 h 210"/>
                <a:gd name="T14" fmla="*/ 194 w 283"/>
                <a:gd name="T15" fmla="*/ 201 h 210"/>
                <a:gd name="T16" fmla="*/ 194 w 283"/>
                <a:gd name="T17" fmla="*/ 197 h 210"/>
                <a:gd name="T18" fmla="*/ 194 w 283"/>
                <a:gd name="T19" fmla="*/ 190 h 210"/>
                <a:gd name="T20" fmla="*/ 196 w 283"/>
                <a:gd name="T21" fmla="*/ 179 h 210"/>
                <a:gd name="T22" fmla="*/ 199 w 283"/>
                <a:gd name="T23" fmla="*/ 165 h 210"/>
                <a:gd name="T24" fmla="*/ 202 w 283"/>
                <a:gd name="T25" fmla="*/ 146 h 210"/>
                <a:gd name="T26" fmla="*/ 206 w 283"/>
                <a:gd name="T27" fmla="*/ 123 h 210"/>
                <a:gd name="T28" fmla="*/ 209 w 283"/>
                <a:gd name="T29" fmla="*/ 104 h 210"/>
                <a:gd name="T30" fmla="*/ 213 w 283"/>
                <a:gd name="T31" fmla="*/ 89 h 210"/>
                <a:gd name="T32" fmla="*/ 214 w 283"/>
                <a:gd name="T33" fmla="*/ 77 h 210"/>
                <a:gd name="T34" fmla="*/ 215 w 283"/>
                <a:gd name="T35" fmla="*/ 69 h 210"/>
                <a:gd name="T36" fmla="*/ 215 w 283"/>
                <a:gd name="T37" fmla="*/ 66 h 210"/>
                <a:gd name="T38" fmla="*/ 212 w 283"/>
                <a:gd name="T39" fmla="*/ 55 h 210"/>
                <a:gd name="T40" fmla="*/ 207 w 283"/>
                <a:gd name="T41" fmla="*/ 46 h 210"/>
                <a:gd name="T42" fmla="*/ 198 w 283"/>
                <a:gd name="T43" fmla="*/ 43 h 210"/>
                <a:gd name="T44" fmla="*/ 183 w 283"/>
                <a:gd name="T45" fmla="*/ 42 h 210"/>
                <a:gd name="T46" fmla="*/ 164 w 283"/>
                <a:gd name="T47" fmla="*/ 44 h 210"/>
                <a:gd name="T48" fmla="*/ 139 w 283"/>
                <a:gd name="T49" fmla="*/ 48 h 210"/>
                <a:gd name="T50" fmla="*/ 110 w 283"/>
                <a:gd name="T51" fmla="*/ 54 h 210"/>
                <a:gd name="T52" fmla="*/ 82 w 283"/>
                <a:gd name="T53" fmla="*/ 59 h 210"/>
                <a:gd name="T54" fmla="*/ 56 w 283"/>
                <a:gd name="T55" fmla="*/ 63 h 210"/>
                <a:gd name="T56" fmla="*/ 34 w 283"/>
                <a:gd name="T57" fmla="*/ 66 h 210"/>
                <a:gd name="T58" fmla="*/ 15 w 283"/>
                <a:gd name="T59" fmla="*/ 68 h 210"/>
                <a:gd name="T60" fmla="*/ 0 w 283"/>
                <a:gd name="T61" fmla="*/ 68 h 210"/>
                <a:gd name="T62" fmla="*/ 35 w 283"/>
                <a:gd name="T63" fmla="*/ 47 h 210"/>
                <a:gd name="T64" fmla="*/ 75 w 283"/>
                <a:gd name="T65" fmla="*/ 38 h 210"/>
                <a:gd name="T66" fmla="*/ 102 w 283"/>
                <a:gd name="T67" fmla="*/ 34 h 210"/>
                <a:gd name="T68" fmla="*/ 134 w 283"/>
                <a:gd name="T69" fmla="*/ 27 h 210"/>
                <a:gd name="T70" fmla="*/ 157 w 283"/>
                <a:gd name="T71" fmla="*/ 21 h 210"/>
                <a:gd name="T72" fmla="*/ 170 w 283"/>
                <a:gd name="T73" fmla="*/ 18 h 210"/>
                <a:gd name="T74" fmla="*/ 182 w 283"/>
                <a:gd name="T75" fmla="*/ 15 h 210"/>
                <a:gd name="T76" fmla="*/ 189 w 283"/>
                <a:gd name="T77" fmla="*/ 11 h 210"/>
                <a:gd name="T78" fmla="*/ 194 w 283"/>
                <a:gd name="T79" fmla="*/ 9 h 210"/>
                <a:gd name="T80" fmla="*/ 199 w 283"/>
                <a:gd name="T81" fmla="*/ 4 h 210"/>
                <a:gd name="T82" fmla="*/ 213 w 283"/>
                <a:gd name="T83" fmla="*/ 0 h 210"/>
                <a:gd name="T84" fmla="*/ 225 w 283"/>
                <a:gd name="T85" fmla="*/ 5 h 210"/>
                <a:gd name="T86" fmla="*/ 242 w 283"/>
                <a:gd name="T87" fmla="*/ 12 h 210"/>
                <a:gd name="T88" fmla="*/ 262 w 283"/>
                <a:gd name="T89" fmla="*/ 22 h 210"/>
                <a:gd name="T90" fmla="*/ 276 w 283"/>
                <a:gd name="T91" fmla="*/ 32 h 210"/>
                <a:gd name="T92" fmla="*/ 283 w 283"/>
                <a:gd name="T93" fmla="*/ 38 h 210"/>
                <a:gd name="T94" fmla="*/ 283 w 283"/>
                <a:gd name="T95" fmla="*/ 43 h 210"/>
                <a:gd name="T96" fmla="*/ 280 w 283"/>
                <a:gd name="T97" fmla="*/ 48 h 210"/>
                <a:gd name="T98" fmla="*/ 273 w 283"/>
                <a:gd name="T99" fmla="*/ 52 h 210"/>
                <a:gd name="T100" fmla="*/ 267 w 283"/>
                <a:gd name="T101" fmla="*/ 58 h 210"/>
                <a:gd name="T102" fmla="*/ 262 w 283"/>
                <a:gd name="T103" fmla="*/ 67 h 210"/>
                <a:gd name="T104" fmla="*/ 255 w 283"/>
                <a:gd name="T105" fmla="*/ 83 h 210"/>
                <a:gd name="T106" fmla="*/ 249 w 283"/>
                <a:gd name="T107" fmla="*/ 104 h 210"/>
                <a:gd name="T108" fmla="*/ 241 w 283"/>
                <a:gd name="T109" fmla="*/ 129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83" h="210">
                  <a:moveTo>
                    <a:pt x="238" y="140"/>
                  </a:moveTo>
                  <a:lnTo>
                    <a:pt x="236" y="148"/>
                  </a:lnTo>
                  <a:lnTo>
                    <a:pt x="233" y="157"/>
                  </a:lnTo>
                  <a:lnTo>
                    <a:pt x="231" y="165"/>
                  </a:lnTo>
                  <a:lnTo>
                    <a:pt x="229" y="172"/>
                  </a:lnTo>
                  <a:lnTo>
                    <a:pt x="226" y="179"/>
                  </a:lnTo>
                  <a:lnTo>
                    <a:pt x="224" y="185"/>
                  </a:lnTo>
                  <a:lnTo>
                    <a:pt x="221" y="190"/>
                  </a:lnTo>
                  <a:lnTo>
                    <a:pt x="219" y="195"/>
                  </a:lnTo>
                  <a:lnTo>
                    <a:pt x="218" y="199"/>
                  </a:lnTo>
                  <a:lnTo>
                    <a:pt x="215" y="202"/>
                  </a:lnTo>
                  <a:lnTo>
                    <a:pt x="213" y="205"/>
                  </a:lnTo>
                  <a:lnTo>
                    <a:pt x="212" y="208"/>
                  </a:lnTo>
                  <a:lnTo>
                    <a:pt x="209" y="209"/>
                  </a:lnTo>
                  <a:lnTo>
                    <a:pt x="208" y="210"/>
                  </a:lnTo>
                  <a:lnTo>
                    <a:pt x="206" y="210"/>
                  </a:lnTo>
                  <a:lnTo>
                    <a:pt x="205" y="210"/>
                  </a:lnTo>
                  <a:lnTo>
                    <a:pt x="202" y="209"/>
                  </a:lnTo>
                  <a:lnTo>
                    <a:pt x="200" y="208"/>
                  </a:lnTo>
                  <a:lnTo>
                    <a:pt x="198" y="207"/>
                  </a:lnTo>
                  <a:lnTo>
                    <a:pt x="196" y="205"/>
                  </a:lnTo>
                  <a:lnTo>
                    <a:pt x="195" y="204"/>
                  </a:lnTo>
                  <a:lnTo>
                    <a:pt x="194" y="203"/>
                  </a:lnTo>
                  <a:lnTo>
                    <a:pt x="194" y="201"/>
                  </a:lnTo>
                  <a:lnTo>
                    <a:pt x="194" y="198"/>
                  </a:lnTo>
                  <a:lnTo>
                    <a:pt x="194" y="198"/>
                  </a:lnTo>
                  <a:lnTo>
                    <a:pt x="194" y="197"/>
                  </a:lnTo>
                  <a:lnTo>
                    <a:pt x="194" y="195"/>
                  </a:lnTo>
                  <a:lnTo>
                    <a:pt x="194" y="194"/>
                  </a:lnTo>
                  <a:lnTo>
                    <a:pt x="194" y="190"/>
                  </a:lnTo>
                  <a:lnTo>
                    <a:pt x="195" y="188"/>
                  </a:lnTo>
                  <a:lnTo>
                    <a:pt x="195" y="184"/>
                  </a:lnTo>
                  <a:lnTo>
                    <a:pt x="196" y="179"/>
                  </a:lnTo>
                  <a:lnTo>
                    <a:pt x="196" y="176"/>
                  </a:lnTo>
                  <a:lnTo>
                    <a:pt x="198" y="171"/>
                  </a:lnTo>
                  <a:lnTo>
                    <a:pt x="199" y="165"/>
                  </a:lnTo>
                  <a:lnTo>
                    <a:pt x="200" y="159"/>
                  </a:lnTo>
                  <a:lnTo>
                    <a:pt x="201" y="153"/>
                  </a:lnTo>
                  <a:lnTo>
                    <a:pt x="202" y="146"/>
                  </a:lnTo>
                  <a:lnTo>
                    <a:pt x="204" y="139"/>
                  </a:lnTo>
                  <a:lnTo>
                    <a:pt x="205" y="130"/>
                  </a:lnTo>
                  <a:lnTo>
                    <a:pt x="206" y="123"/>
                  </a:lnTo>
                  <a:lnTo>
                    <a:pt x="207" y="117"/>
                  </a:lnTo>
                  <a:lnTo>
                    <a:pt x="208" y="110"/>
                  </a:lnTo>
                  <a:lnTo>
                    <a:pt x="209" y="104"/>
                  </a:lnTo>
                  <a:lnTo>
                    <a:pt x="211" y="98"/>
                  </a:lnTo>
                  <a:lnTo>
                    <a:pt x="212" y="93"/>
                  </a:lnTo>
                  <a:lnTo>
                    <a:pt x="213" y="89"/>
                  </a:lnTo>
                  <a:lnTo>
                    <a:pt x="213" y="85"/>
                  </a:lnTo>
                  <a:lnTo>
                    <a:pt x="214" y="80"/>
                  </a:lnTo>
                  <a:lnTo>
                    <a:pt x="214" y="77"/>
                  </a:lnTo>
                  <a:lnTo>
                    <a:pt x="215" y="74"/>
                  </a:lnTo>
                  <a:lnTo>
                    <a:pt x="215" y="72"/>
                  </a:lnTo>
                  <a:lnTo>
                    <a:pt x="215" y="69"/>
                  </a:lnTo>
                  <a:lnTo>
                    <a:pt x="215" y="67"/>
                  </a:lnTo>
                  <a:lnTo>
                    <a:pt x="215" y="66"/>
                  </a:lnTo>
                  <a:lnTo>
                    <a:pt x="215" y="66"/>
                  </a:lnTo>
                  <a:lnTo>
                    <a:pt x="215" y="63"/>
                  </a:lnTo>
                  <a:lnTo>
                    <a:pt x="214" y="59"/>
                  </a:lnTo>
                  <a:lnTo>
                    <a:pt x="212" y="55"/>
                  </a:lnTo>
                  <a:lnTo>
                    <a:pt x="211" y="49"/>
                  </a:lnTo>
                  <a:lnTo>
                    <a:pt x="209" y="47"/>
                  </a:lnTo>
                  <a:lnTo>
                    <a:pt x="207" y="46"/>
                  </a:lnTo>
                  <a:lnTo>
                    <a:pt x="205" y="44"/>
                  </a:lnTo>
                  <a:lnTo>
                    <a:pt x="201" y="44"/>
                  </a:lnTo>
                  <a:lnTo>
                    <a:pt x="198" y="43"/>
                  </a:lnTo>
                  <a:lnTo>
                    <a:pt x="194" y="43"/>
                  </a:lnTo>
                  <a:lnTo>
                    <a:pt x="189" y="42"/>
                  </a:lnTo>
                  <a:lnTo>
                    <a:pt x="183" y="42"/>
                  </a:lnTo>
                  <a:lnTo>
                    <a:pt x="177" y="43"/>
                  </a:lnTo>
                  <a:lnTo>
                    <a:pt x="171" y="43"/>
                  </a:lnTo>
                  <a:lnTo>
                    <a:pt x="164" y="44"/>
                  </a:lnTo>
                  <a:lnTo>
                    <a:pt x="156" y="46"/>
                  </a:lnTo>
                  <a:lnTo>
                    <a:pt x="147" y="47"/>
                  </a:lnTo>
                  <a:lnTo>
                    <a:pt x="139" y="48"/>
                  </a:lnTo>
                  <a:lnTo>
                    <a:pt x="130" y="49"/>
                  </a:lnTo>
                  <a:lnTo>
                    <a:pt x="120" y="52"/>
                  </a:lnTo>
                  <a:lnTo>
                    <a:pt x="110" y="54"/>
                  </a:lnTo>
                  <a:lnTo>
                    <a:pt x="100" y="55"/>
                  </a:lnTo>
                  <a:lnTo>
                    <a:pt x="90" y="58"/>
                  </a:lnTo>
                  <a:lnTo>
                    <a:pt x="82" y="59"/>
                  </a:lnTo>
                  <a:lnTo>
                    <a:pt x="72" y="61"/>
                  </a:lnTo>
                  <a:lnTo>
                    <a:pt x="64" y="62"/>
                  </a:lnTo>
                  <a:lnTo>
                    <a:pt x="56" y="63"/>
                  </a:lnTo>
                  <a:lnTo>
                    <a:pt x="48" y="65"/>
                  </a:lnTo>
                  <a:lnTo>
                    <a:pt x="41" y="66"/>
                  </a:lnTo>
                  <a:lnTo>
                    <a:pt x="34" y="66"/>
                  </a:lnTo>
                  <a:lnTo>
                    <a:pt x="27" y="67"/>
                  </a:lnTo>
                  <a:lnTo>
                    <a:pt x="21" y="67"/>
                  </a:lnTo>
                  <a:lnTo>
                    <a:pt x="15" y="68"/>
                  </a:lnTo>
                  <a:lnTo>
                    <a:pt x="10" y="68"/>
                  </a:lnTo>
                  <a:lnTo>
                    <a:pt x="4" y="68"/>
                  </a:lnTo>
                  <a:lnTo>
                    <a:pt x="0" y="68"/>
                  </a:lnTo>
                  <a:lnTo>
                    <a:pt x="0" y="49"/>
                  </a:lnTo>
                  <a:lnTo>
                    <a:pt x="17" y="48"/>
                  </a:lnTo>
                  <a:lnTo>
                    <a:pt x="35" y="47"/>
                  </a:lnTo>
                  <a:lnTo>
                    <a:pt x="52" y="44"/>
                  </a:lnTo>
                  <a:lnTo>
                    <a:pt x="68" y="40"/>
                  </a:lnTo>
                  <a:lnTo>
                    <a:pt x="75" y="38"/>
                  </a:lnTo>
                  <a:lnTo>
                    <a:pt x="83" y="37"/>
                  </a:lnTo>
                  <a:lnTo>
                    <a:pt x="93" y="36"/>
                  </a:lnTo>
                  <a:lnTo>
                    <a:pt x="102" y="34"/>
                  </a:lnTo>
                  <a:lnTo>
                    <a:pt x="113" y="31"/>
                  </a:lnTo>
                  <a:lnTo>
                    <a:pt x="124" y="29"/>
                  </a:lnTo>
                  <a:lnTo>
                    <a:pt x="134" y="27"/>
                  </a:lnTo>
                  <a:lnTo>
                    <a:pt x="146" y="23"/>
                  </a:lnTo>
                  <a:lnTo>
                    <a:pt x="151" y="22"/>
                  </a:lnTo>
                  <a:lnTo>
                    <a:pt x="157" y="21"/>
                  </a:lnTo>
                  <a:lnTo>
                    <a:pt x="162" y="21"/>
                  </a:lnTo>
                  <a:lnTo>
                    <a:pt x="167" y="19"/>
                  </a:lnTo>
                  <a:lnTo>
                    <a:pt x="170" y="18"/>
                  </a:lnTo>
                  <a:lnTo>
                    <a:pt x="175" y="17"/>
                  </a:lnTo>
                  <a:lnTo>
                    <a:pt x="178" y="16"/>
                  </a:lnTo>
                  <a:lnTo>
                    <a:pt x="182" y="15"/>
                  </a:lnTo>
                  <a:lnTo>
                    <a:pt x="184" y="13"/>
                  </a:lnTo>
                  <a:lnTo>
                    <a:pt x="187" y="12"/>
                  </a:lnTo>
                  <a:lnTo>
                    <a:pt x="189" y="11"/>
                  </a:lnTo>
                  <a:lnTo>
                    <a:pt x="192" y="11"/>
                  </a:lnTo>
                  <a:lnTo>
                    <a:pt x="193" y="10"/>
                  </a:lnTo>
                  <a:lnTo>
                    <a:pt x="194" y="9"/>
                  </a:lnTo>
                  <a:lnTo>
                    <a:pt x="195" y="7"/>
                  </a:lnTo>
                  <a:lnTo>
                    <a:pt x="196" y="6"/>
                  </a:lnTo>
                  <a:lnTo>
                    <a:pt x="199" y="4"/>
                  </a:lnTo>
                  <a:lnTo>
                    <a:pt x="202" y="3"/>
                  </a:lnTo>
                  <a:lnTo>
                    <a:pt x="207" y="1"/>
                  </a:lnTo>
                  <a:lnTo>
                    <a:pt x="213" y="0"/>
                  </a:lnTo>
                  <a:lnTo>
                    <a:pt x="217" y="1"/>
                  </a:lnTo>
                  <a:lnTo>
                    <a:pt x="220" y="3"/>
                  </a:lnTo>
                  <a:lnTo>
                    <a:pt x="225" y="5"/>
                  </a:lnTo>
                  <a:lnTo>
                    <a:pt x="230" y="7"/>
                  </a:lnTo>
                  <a:lnTo>
                    <a:pt x="236" y="9"/>
                  </a:lnTo>
                  <a:lnTo>
                    <a:pt x="242" y="12"/>
                  </a:lnTo>
                  <a:lnTo>
                    <a:pt x="248" y="15"/>
                  </a:lnTo>
                  <a:lnTo>
                    <a:pt x="255" y="17"/>
                  </a:lnTo>
                  <a:lnTo>
                    <a:pt x="262" y="22"/>
                  </a:lnTo>
                  <a:lnTo>
                    <a:pt x="268" y="25"/>
                  </a:lnTo>
                  <a:lnTo>
                    <a:pt x="273" y="29"/>
                  </a:lnTo>
                  <a:lnTo>
                    <a:pt x="276" y="32"/>
                  </a:lnTo>
                  <a:lnTo>
                    <a:pt x="280" y="35"/>
                  </a:lnTo>
                  <a:lnTo>
                    <a:pt x="282" y="37"/>
                  </a:lnTo>
                  <a:lnTo>
                    <a:pt x="283" y="38"/>
                  </a:lnTo>
                  <a:lnTo>
                    <a:pt x="283" y="40"/>
                  </a:lnTo>
                  <a:lnTo>
                    <a:pt x="283" y="41"/>
                  </a:lnTo>
                  <a:lnTo>
                    <a:pt x="283" y="43"/>
                  </a:lnTo>
                  <a:lnTo>
                    <a:pt x="282" y="44"/>
                  </a:lnTo>
                  <a:lnTo>
                    <a:pt x="281" y="46"/>
                  </a:lnTo>
                  <a:lnTo>
                    <a:pt x="280" y="48"/>
                  </a:lnTo>
                  <a:lnTo>
                    <a:pt x="277" y="49"/>
                  </a:lnTo>
                  <a:lnTo>
                    <a:pt x="275" y="50"/>
                  </a:lnTo>
                  <a:lnTo>
                    <a:pt x="273" y="52"/>
                  </a:lnTo>
                  <a:lnTo>
                    <a:pt x="270" y="53"/>
                  </a:lnTo>
                  <a:lnTo>
                    <a:pt x="269" y="55"/>
                  </a:lnTo>
                  <a:lnTo>
                    <a:pt x="267" y="58"/>
                  </a:lnTo>
                  <a:lnTo>
                    <a:pt x="266" y="60"/>
                  </a:lnTo>
                  <a:lnTo>
                    <a:pt x="263" y="63"/>
                  </a:lnTo>
                  <a:lnTo>
                    <a:pt x="262" y="67"/>
                  </a:lnTo>
                  <a:lnTo>
                    <a:pt x="260" y="72"/>
                  </a:lnTo>
                  <a:lnTo>
                    <a:pt x="257" y="78"/>
                  </a:lnTo>
                  <a:lnTo>
                    <a:pt x="255" y="83"/>
                  </a:lnTo>
                  <a:lnTo>
                    <a:pt x="252" y="90"/>
                  </a:lnTo>
                  <a:lnTo>
                    <a:pt x="251" y="96"/>
                  </a:lnTo>
                  <a:lnTo>
                    <a:pt x="249" y="104"/>
                  </a:lnTo>
                  <a:lnTo>
                    <a:pt x="246" y="111"/>
                  </a:lnTo>
                  <a:lnTo>
                    <a:pt x="243" y="121"/>
                  </a:lnTo>
                  <a:lnTo>
                    <a:pt x="241" y="129"/>
                  </a:lnTo>
                  <a:lnTo>
                    <a:pt x="238" y="140"/>
                  </a:lnTo>
                  <a:lnTo>
                    <a:pt x="238" y="14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283968" y="4227934"/>
            <a:ext cx="4320480" cy="609398"/>
            <a:chOff x="4283968" y="4227934"/>
            <a:chExt cx="4320480" cy="609398"/>
          </a:xfrm>
        </p:grpSpPr>
        <p:sp>
          <p:nvSpPr>
            <p:cNvPr id="49" name="文本框 13"/>
            <p:cNvSpPr txBox="1"/>
            <p:nvPr/>
          </p:nvSpPr>
          <p:spPr>
            <a:xfrm>
              <a:off x="4283968" y="4227934"/>
              <a:ext cx="4320480" cy="6093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2800" b="1" smtClean="0">
                  <a:latin typeface="楷体" panose="02010609060101010101" pitchFamily="49" charset="-122"/>
                  <a:ea typeface="楷体" panose="02010609060101010101" pitchFamily="49" charset="-122"/>
                </a:rPr>
                <a:t>   左半部分是“  ”。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7308304" y="4401164"/>
              <a:ext cx="145169" cy="303355"/>
              <a:chOff x="7143225" y="1949180"/>
              <a:chExt cx="145169" cy="303355"/>
            </a:xfrm>
          </p:grpSpPr>
          <p:sp>
            <p:nvSpPr>
              <p:cNvPr id="51" name="Freeform 106"/>
              <p:cNvSpPr>
                <a:spLocks/>
              </p:cNvSpPr>
              <p:nvPr/>
            </p:nvSpPr>
            <p:spPr bwMode="auto">
              <a:xfrm>
                <a:off x="7176263" y="1949180"/>
                <a:ext cx="93609" cy="66578"/>
              </a:xfrm>
              <a:custGeom>
                <a:avLst/>
                <a:gdLst>
                  <a:gd name="T0" fmla="*/ 187 w 187"/>
                  <a:gd name="T1" fmla="*/ 40 h 133"/>
                  <a:gd name="T2" fmla="*/ 185 w 187"/>
                  <a:gd name="T3" fmla="*/ 43 h 133"/>
                  <a:gd name="T4" fmla="*/ 183 w 187"/>
                  <a:gd name="T5" fmla="*/ 46 h 133"/>
                  <a:gd name="T6" fmla="*/ 178 w 187"/>
                  <a:gd name="T7" fmla="*/ 50 h 133"/>
                  <a:gd name="T8" fmla="*/ 173 w 187"/>
                  <a:gd name="T9" fmla="*/ 54 h 133"/>
                  <a:gd name="T10" fmla="*/ 167 w 187"/>
                  <a:gd name="T11" fmla="*/ 58 h 133"/>
                  <a:gd name="T12" fmla="*/ 159 w 187"/>
                  <a:gd name="T13" fmla="*/ 64 h 133"/>
                  <a:gd name="T14" fmla="*/ 150 w 187"/>
                  <a:gd name="T15" fmla="*/ 70 h 133"/>
                  <a:gd name="T16" fmla="*/ 134 w 187"/>
                  <a:gd name="T17" fmla="*/ 80 h 133"/>
                  <a:gd name="T18" fmla="*/ 101 w 187"/>
                  <a:gd name="T19" fmla="*/ 96 h 133"/>
                  <a:gd name="T20" fmla="*/ 52 w 187"/>
                  <a:gd name="T21" fmla="*/ 118 h 133"/>
                  <a:gd name="T22" fmla="*/ 40 w 187"/>
                  <a:gd name="T23" fmla="*/ 123 h 133"/>
                  <a:gd name="T24" fmla="*/ 30 w 187"/>
                  <a:gd name="T25" fmla="*/ 127 h 133"/>
                  <a:gd name="T26" fmla="*/ 21 w 187"/>
                  <a:gd name="T27" fmla="*/ 130 h 133"/>
                  <a:gd name="T28" fmla="*/ 14 w 187"/>
                  <a:gd name="T29" fmla="*/ 132 h 133"/>
                  <a:gd name="T30" fmla="*/ 9 w 187"/>
                  <a:gd name="T31" fmla="*/ 133 h 133"/>
                  <a:gd name="T32" fmla="*/ 4 w 187"/>
                  <a:gd name="T33" fmla="*/ 133 h 133"/>
                  <a:gd name="T34" fmla="*/ 2 w 187"/>
                  <a:gd name="T35" fmla="*/ 133 h 133"/>
                  <a:gd name="T36" fmla="*/ 2 w 187"/>
                  <a:gd name="T37" fmla="*/ 132 h 133"/>
                  <a:gd name="T38" fmla="*/ 0 w 187"/>
                  <a:gd name="T39" fmla="*/ 131 h 133"/>
                  <a:gd name="T40" fmla="*/ 2 w 187"/>
                  <a:gd name="T41" fmla="*/ 129 h 133"/>
                  <a:gd name="T42" fmla="*/ 4 w 187"/>
                  <a:gd name="T43" fmla="*/ 126 h 133"/>
                  <a:gd name="T44" fmla="*/ 8 w 187"/>
                  <a:gd name="T45" fmla="*/ 123 h 133"/>
                  <a:gd name="T46" fmla="*/ 12 w 187"/>
                  <a:gd name="T47" fmla="*/ 119 h 133"/>
                  <a:gd name="T48" fmla="*/ 18 w 187"/>
                  <a:gd name="T49" fmla="*/ 114 h 133"/>
                  <a:gd name="T50" fmla="*/ 27 w 187"/>
                  <a:gd name="T51" fmla="*/ 110 h 133"/>
                  <a:gd name="T52" fmla="*/ 35 w 187"/>
                  <a:gd name="T53" fmla="*/ 105 h 133"/>
                  <a:gd name="T54" fmla="*/ 52 w 187"/>
                  <a:gd name="T55" fmla="*/ 94 h 133"/>
                  <a:gd name="T56" fmla="*/ 66 w 187"/>
                  <a:gd name="T57" fmla="*/ 83 h 133"/>
                  <a:gd name="T58" fmla="*/ 80 w 187"/>
                  <a:gd name="T59" fmla="*/ 74 h 133"/>
                  <a:gd name="T60" fmla="*/ 91 w 187"/>
                  <a:gd name="T61" fmla="*/ 64 h 133"/>
                  <a:gd name="T62" fmla="*/ 110 w 187"/>
                  <a:gd name="T63" fmla="*/ 49 h 133"/>
                  <a:gd name="T64" fmla="*/ 126 w 187"/>
                  <a:gd name="T65" fmla="*/ 37 h 133"/>
                  <a:gd name="T66" fmla="*/ 130 w 187"/>
                  <a:gd name="T67" fmla="*/ 30 h 133"/>
                  <a:gd name="T68" fmla="*/ 134 w 187"/>
                  <a:gd name="T69" fmla="*/ 25 h 133"/>
                  <a:gd name="T70" fmla="*/ 134 w 187"/>
                  <a:gd name="T71" fmla="*/ 19 h 133"/>
                  <a:gd name="T72" fmla="*/ 134 w 187"/>
                  <a:gd name="T73" fmla="*/ 14 h 133"/>
                  <a:gd name="T74" fmla="*/ 133 w 187"/>
                  <a:gd name="T75" fmla="*/ 8 h 133"/>
                  <a:gd name="T76" fmla="*/ 133 w 187"/>
                  <a:gd name="T77" fmla="*/ 5 h 133"/>
                  <a:gd name="T78" fmla="*/ 135 w 187"/>
                  <a:gd name="T79" fmla="*/ 2 h 133"/>
                  <a:gd name="T80" fmla="*/ 139 w 187"/>
                  <a:gd name="T81" fmla="*/ 0 h 133"/>
                  <a:gd name="T82" fmla="*/ 144 w 187"/>
                  <a:gd name="T83" fmla="*/ 0 h 133"/>
                  <a:gd name="T84" fmla="*/ 150 w 187"/>
                  <a:gd name="T85" fmla="*/ 3 h 133"/>
                  <a:gd name="T86" fmla="*/ 158 w 187"/>
                  <a:gd name="T87" fmla="*/ 8 h 133"/>
                  <a:gd name="T88" fmla="*/ 167 w 187"/>
                  <a:gd name="T89" fmla="*/ 14 h 133"/>
                  <a:gd name="T90" fmla="*/ 176 w 187"/>
                  <a:gd name="T91" fmla="*/ 21 h 133"/>
                  <a:gd name="T92" fmla="*/ 182 w 187"/>
                  <a:gd name="T93" fmla="*/ 28 h 133"/>
                  <a:gd name="T94" fmla="*/ 185 w 187"/>
                  <a:gd name="T95" fmla="*/ 34 h 133"/>
                  <a:gd name="T96" fmla="*/ 187 w 187"/>
                  <a:gd name="T97" fmla="*/ 3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87" h="133">
                    <a:moveTo>
                      <a:pt x="187" y="39"/>
                    </a:moveTo>
                    <a:lnTo>
                      <a:pt x="187" y="40"/>
                    </a:lnTo>
                    <a:lnTo>
                      <a:pt x="187" y="42"/>
                    </a:lnTo>
                    <a:lnTo>
                      <a:pt x="185" y="43"/>
                    </a:lnTo>
                    <a:lnTo>
                      <a:pt x="184" y="44"/>
                    </a:lnTo>
                    <a:lnTo>
                      <a:pt x="183" y="46"/>
                    </a:lnTo>
                    <a:lnTo>
                      <a:pt x="181" y="48"/>
                    </a:lnTo>
                    <a:lnTo>
                      <a:pt x="178" y="50"/>
                    </a:lnTo>
                    <a:lnTo>
                      <a:pt x="176" y="51"/>
                    </a:lnTo>
                    <a:lnTo>
                      <a:pt x="173" y="54"/>
                    </a:lnTo>
                    <a:lnTo>
                      <a:pt x="170" y="56"/>
                    </a:lnTo>
                    <a:lnTo>
                      <a:pt x="167" y="58"/>
                    </a:lnTo>
                    <a:lnTo>
                      <a:pt x="163" y="61"/>
                    </a:lnTo>
                    <a:lnTo>
                      <a:pt x="159" y="64"/>
                    </a:lnTo>
                    <a:lnTo>
                      <a:pt x="154" y="67"/>
                    </a:lnTo>
                    <a:lnTo>
                      <a:pt x="150" y="70"/>
                    </a:lnTo>
                    <a:lnTo>
                      <a:pt x="145" y="73"/>
                    </a:lnTo>
                    <a:lnTo>
                      <a:pt x="134" y="80"/>
                    </a:lnTo>
                    <a:lnTo>
                      <a:pt x="123" y="86"/>
                    </a:lnTo>
                    <a:lnTo>
                      <a:pt x="101" y="96"/>
                    </a:lnTo>
                    <a:lnTo>
                      <a:pt x="77" y="107"/>
                    </a:lnTo>
                    <a:lnTo>
                      <a:pt x="52" y="118"/>
                    </a:lnTo>
                    <a:lnTo>
                      <a:pt x="46" y="122"/>
                    </a:lnTo>
                    <a:lnTo>
                      <a:pt x="40" y="123"/>
                    </a:lnTo>
                    <a:lnTo>
                      <a:pt x="35" y="125"/>
                    </a:lnTo>
                    <a:lnTo>
                      <a:pt x="30" y="127"/>
                    </a:lnTo>
                    <a:lnTo>
                      <a:pt x="25" y="129"/>
                    </a:lnTo>
                    <a:lnTo>
                      <a:pt x="21" y="130"/>
                    </a:lnTo>
                    <a:lnTo>
                      <a:pt x="17" y="131"/>
                    </a:lnTo>
                    <a:lnTo>
                      <a:pt x="14" y="132"/>
                    </a:lnTo>
                    <a:lnTo>
                      <a:pt x="11" y="132"/>
                    </a:lnTo>
                    <a:lnTo>
                      <a:pt x="9" y="133"/>
                    </a:lnTo>
                    <a:lnTo>
                      <a:pt x="6" y="133"/>
                    </a:lnTo>
                    <a:lnTo>
                      <a:pt x="4" y="133"/>
                    </a:lnTo>
                    <a:lnTo>
                      <a:pt x="3" y="133"/>
                    </a:lnTo>
                    <a:lnTo>
                      <a:pt x="2" y="133"/>
                    </a:lnTo>
                    <a:lnTo>
                      <a:pt x="2" y="133"/>
                    </a:lnTo>
                    <a:lnTo>
                      <a:pt x="2" y="132"/>
                    </a:lnTo>
                    <a:lnTo>
                      <a:pt x="0" y="132"/>
                    </a:lnTo>
                    <a:lnTo>
                      <a:pt x="0" y="131"/>
                    </a:lnTo>
                    <a:lnTo>
                      <a:pt x="2" y="130"/>
                    </a:lnTo>
                    <a:lnTo>
                      <a:pt x="2" y="129"/>
                    </a:lnTo>
                    <a:lnTo>
                      <a:pt x="3" y="127"/>
                    </a:lnTo>
                    <a:lnTo>
                      <a:pt x="4" y="126"/>
                    </a:lnTo>
                    <a:lnTo>
                      <a:pt x="6" y="125"/>
                    </a:lnTo>
                    <a:lnTo>
                      <a:pt x="8" y="123"/>
                    </a:lnTo>
                    <a:lnTo>
                      <a:pt x="10" y="120"/>
                    </a:lnTo>
                    <a:lnTo>
                      <a:pt x="12" y="119"/>
                    </a:lnTo>
                    <a:lnTo>
                      <a:pt x="16" y="117"/>
                    </a:lnTo>
                    <a:lnTo>
                      <a:pt x="18" y="114"/>
                    </a:lnTo>
                    <a:lnTo>
                      <a:pt x="22" y="112"/>
                    </a:lnTo>
                    <a:lnTo>
                      <a:pt x="27" y="110"/>
                    </a:lnTo>
                    <a:lnTo>
                      <a:pt x="30" y="107"/>
                    </a:lnTo>
                    <a:lnTo>
                      <a:pt x="35" y="105"/>
                    </a:lnTo>
                    <a:lnTo>
                      <a:pt x="43" y="99"/>
                    </a:lnTo>
                    <a:lnTo>
                      <a:pt x="52" y="94"/>
                    </a:lnTo>
                    <a:lnTo>
                      <a:pt x="59" y="88"/>
                    </a:lnTo>
                    <a:lnTo>
                      <a:pt x="66" y="83"/>
                    </a:lnTo>
                    <a:lnTo>
                      <a:pt x="73" y="79"/>
                    </a:lnTo>
                    <a:lnTo>
                      <a:pt x="80" y="74"/>
                    </a:lnTo>
                    <a:lnTo>
                      <a:pt x="86" y="69"/>
                    </a:lnTo>
                    <a:lnTo>
                      <a:pt x="91" y="64"/>
                    </a:lnTo>
                    <a:lnTo>
                      <a:pt x="102" y="57"/>
                    </a:lnTo>
                    <a:lnTo>
                      <a:pt x="110" y="49"/>
                    </a:lnTo>
                    <a:lnTo>
                      <a:pt x="119" y="43"/>
                    </a:lnTo>
                    <a:lnTo>
                      <a:pt x="126" y="37"/>
                    </a:lnTo>
                    <a:lnTo>
                      <a:pt x="128" y="33"/>
                    </a:lnTo>
                    <a:lnTo>
                      <a:pt x="130" y="30"/>
                    </a:lnTo>
                    <a:lnTo>
                      <a:pt x="132" y="27"/>
                    </a:lnTo>
                    <a:lnTo>
                      <a:pt x="134" y="25"/>
                    </a:lnTo>
                    <a:lnTo>
                      <a:pt x="134" y="22"/>
                    </a:lnTo>
                    <a:lnTo>
                      <a:pt x="134" y="19"/>
                    </a:lnTo>
                    <a:lnTo>
                      <a:pt x="134" y="17"/>
                    </a:lnTo>
                    <a:lnTo>
                      <a:pt x="134" y="14"/>
                    </a:lnTo>
                    <a:lnTo>
                      <a:pt x="133" y="11"/>
                    </a:lnTo>
                    <a:lnTo>
                      <a:pt x="133" y="8"/>
                    </a:lnTo>
                    <a:lnTo>
                      <a:pt x="133" y="6"/>
                    </a:lnTo>
                    <a:lnTo>
                      <a:pt x="133" y="5"/>
                    </a:lnTo>
                    <a:lnTo>
                      <a:pt x="134" y="3"/>
                    </a:lnTo>
                    <a:lnTo>
                      <a:pt x="135" y="2"/>
                    </a:lnTo>
                    <a:lnTo>
                      <a:pt x="138" y="1"/>
                    </a:lnTo>
                    <a:lnTo>
                      <a:pt x="139" y="0"/>
                    </a:lnTo>
                    <a:lnTo>
                      <a:pt x="141" y="0"/>
                    </a:lnTo>
                    <a:lnTo>
                      <a:pt x="144" y="0"/>
                    </a:lnTo>
                    <a:lnTo>
                      <a:pt x="147" y="1"/>
                    </a:lnTo>
                    <a:lnTo>
                      <a:pt x="150" y="3"/>
                    </a:lnTo>
                    <a:lnTo>
                      <a:pt x="153" y="6"/>
                    </a:lnTo>
                    <a:lnTo>
                      <a:pt x="158" y="8"/>
                    </a:lnTo>
                    <a:lnTo>
                      <a:pt x="163" y="11"/>
                    </a:lnTo>
                    <a:lnTo>
                      <a:pt x="167" y="14"/>
                    </a:lnTo>
                    <a:lnTo>
                      <a:pt x="172" y="18"/>
                    </a:lnTo>
                    <a:lnTo>
                      <a:pt x="176" y="21"/>
                    </a:lnTo>
                    <a:lnTo>
                      <a:pt x="179" y="25"/>
                    </a:lnTo>
                    <a:lnTo>
                      <a:pt x="182" y="28"/>
                    </a:lnTo>
                    <a:lnTo>
                      <a:pt x="184" y="32"/>
                    </a:lnTo>
                    <a:lnTo>
                      <a:pt x="185" y="34"/>
                    </a:lnTo>
                    <a:lnTo>
                      <a:pt x="187" y="37"/>
                    </a:lnTo>
                    <a:lnTo>
                      <a:pt x="187" y="39"/>
                    </a:lnTo>
                    <a:lnTo>
                      <a:pt x="187" y="39"/>
                    </a:lnTo>
                  </a:path>
                </a:pathLst>
              </a:custGeom>
              <a:solidFill>
                <a:schemeClr val="tx1"/>
              </a:solidFill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07"/>
              <p:cNvSpPr>
                <a:spLocks/>
              </p:cNvSpPr>
              <p:nvPr/>
            </p:nvSpPr>
            <p:spPr bwMode="auto">
              <a:xfrm>
                <a:off x="7157241" y="2025770"/>
                <a:ext cx="33038" cy="34040"/>
              </a:xfrm>
              <a:custGeom>
                <a:avLst/>
                <a:gdLst>
                  <a:gd name="T0" fmla="*/ 0 w 66"/>
                  <a:gd name="T1" fmla="*/ 0 h 68"/>
                  <a:gd name="T2" fmla="*/ 11 w 66"/>
                  <a:gd name="T3" fmla="*/ 0 h 68"/>
                  <a:gd name="T4" fmla="*/ 20 w 66"/>
                  <a:gd name="T5" fmla="*/ 1 h 68"/>
                  <a:gd name="T6" fmla="*/ 30 w 66"/>
                  <a:gd name="T7" fmla="*/ 3 h 68"/>
                  <a:gd name="T8" fmla="*/ 40 w 66"/>
                  <a:gd name="T9" fmla="*/ 6 h 68"/>
                  <a:gd name="T10" fmla="*/ 46 w 66"/>
                  <a:gd name="T11" fmla="*/ 10 h 68"/>
                  <a:gd name="T12" fmla="*/ 52 w 66"/>
                  <a:gd name="T13" fmla="*/ 15 h 68"/>
                  <a:gd name="T14" fmla="*/ 57 w 66"/>
                  <a:gd name="T15" fmla="*/ 21 h 68"/>
                  <a:gd name="T16" fmla="*/ 62 w 66"/>
                  <a:gd name="T17" fmla="*/ 28 h 68"/>
                  <a:gd name="T18" fmla="*/ 63 w 66"/>
                  <a:gd name="T19" fmla="*/ 35 h 68"/>
                  <a:gd name="T20" fmla="*/ 66 w 66"/>
                  <a:gd name="T21" fmla="*/ 42 h 68"/>
                  <a:gd name="T22" fmla="*/ 66 w 66"/>
                  <a:gd name="T23" fmla="*/ 46 h 68"/>
                  <a:gd name="T24" fmla="*/ 66 w 66"/>
                  <a:gd name="T25" fmla="*/ 50 h 68"/>
                  <a:gd name="T26" fmla="*/ 66 w 66"/>
                  <a:gd name="T27" fmla="*/ 53 h 68"/>
                  <a:gd name="T28" fmla="*/ 65 w 66"/>
                  <a:gd name="T29" fmla="*/ 56 h 68"/>
                  <a:gd name="T30" fmla="*/ 63 w 66"/>
                  <a:gd name="T31" fmla="*/ 59 h 68"/>
                  <a:gd name="T32" fmla="*/ 62 w 66"/>
                  <a:gd name="T33" fmla="*/ 62 h 68"/>
                  <a:gd name="T34" fmla="*/ 61 w 66"/>
                  <a:gd name="T35" fmla="*/ 63 h 68"/>
                  <a:gd name="T36" fmla="*/ 59 w 66"/>
                  <a:gd name="T37" fmla="*/ 65 h 68"/>
                  <a:gd name="T38" fmla="*/ 57 w 66"/>
                  <a:gd name="T39" fmla="*/ 66 h 68"/>
                  <a:gd name="T40" fmla="*/ 56 w 66"/>
                  <a:gd name="T41" fmla="*/ 66 h 68"/>
                  <a:gd name="T42" fmla="*/ 55 w 66"/>
                  <a:gd name="T43" fmla="*/ 68 h 68"/>
                  <a:gd name="T44" fmla="*/ 54 w 66"/>
                  <a:gd name="T45" fmla="*/ 68 h 68"/>
                  <a:gd name="T46" fmla="*/ 53 w 66"/>
                  <a:gd name="T47" fmla="*/ 68 h 68"/>
                  <a:gd name="T48" fmla="*/ 50 w 66"/>
                  <a:gd name="T49" fmla="*/ 66 h 68"/>
                  <a:gd name="T50" fmla="*/ 49 w 66"/>
                  <a:gd name="T51" fmla="*/ 65 h 68"/>
                  <a:gd name="T52" fmla="*/ 47 w 66"/>
                  <a:gd name="T53" fmla="*/ 63 h 68"/>
                  <a:gd name="T54" fmla="*/ 44 w 66"/>
                  <a:gd name="T55" fmla="*/ 60 h 68"/>
                  <a:gd name="T56" fmla="*/ 42 w 66"/>
                  <a:gd name="T57" fmla="*/ 58 h 68"/>
                  <a:gd name="T58" fmla="*/ 40 w 66"/>
                  <a:gd name="T59" fmla="*/ 54 h 68"/>
                  <a:gd name="T60" fmla="*/ 36 w 66"/>
                  <a:gd name="T61" fmla="*/ 51 h 68"/>
                  <a:gd name="T62" fmla="*/ 32 w 66"/>
                  <a:gd name="T63" fmla="*/ 46 h 68"/>
                  <a:gd name="T64" fmla="*/ 29 w 66"/>
                  <a:gd name="T65" fmla="*/ 41 h 68"/>
                  <a:gd name="T66" fmla="*/ 25 w 66"/>
                  <a:gd name="T67" fmla="*/ 35 h 68"/>
                  <a:gd name="T68" fmla="*/ 20 w 66"/>
                  <a:gd name="T69" fmla="*/ 29 h 68"/>
                  <a:gd name="T70" fmla="*/ 16 w 66"/>
                  <a:gd name="T71" fmla="*/ 22 h 68"/>
                  <a:gd name="T72" fmla="*/ 11 w 66"/>
                  <a:gd name="T73" fmla="*/ 15 h 68"/>
                  <a:gd name="T74" fmla="*/ 5 w 66"/>
                  <a:gd name="T75" fmla="*/ 8 h 68"/>
                  <a:gd name="T76" fmla="*/ 0 w 66"/>
                  <a:gd name="T77" fmla="*/ 0 h 68"/>
                  <a:gd name="T78" fmla="*/ 0 w 66"/>
                  <a:gd name="T7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" h="68">
                    <a:moveTo>
                      <a:pt x="0" y="0"/>
                    </a:moveTo>
                    <a:lnTo>
                      <a:pt x="11" y="0"/>
                    </a:lnTo>
                    <a:lnTo>
                      <a:pt x="20" y="1"/>
                    </a:lnTo>
                    <a:lnTo>
                      <a:pt x="30" y="3"/>
                    </a:lnTo>
                    <a:lnTo>
                      <a:pt x="40" y="6"/>
                    </a:lnTo>
                    <a:lnTo>
                      <a:pt x="46" y="10"/>
                    </a:lnTo>
                    <a:lnTo>
                      <a:pt x="52" y="15"/>
                    </a:lnTo>
                    <a:lnTo>
                      <a:pt x="57" y="21"/>
                    </a:lnTo>
                    <a:lnTo>
                      <a:pt x="62" y="28"/>
                    </a:lnTo>
                    <a:lnTo>
                      <a:pt x="63" y="35"/>
                    </a:lnTo>
                    <a:lnTo>
                      <a:pt x="66" y="42"/>
                    </a:lnTo>
                    <a:lnTo>
                      <a:pt x="66" y="46"/>
                    </a:lnTo>
                    <a:lnTo>
                      <a:pt x="66" y="50"/>
                    </a:lnTo>
                    <a:lnTo>
                      <a:pt x="66" y="53"/>
                    </a:lnTo>
                    <a:lnTo>
                      <a:pt x="65" y="56"/>
                    </a:lnTo>
                    <a:lnTo>
                      <a:pt x="63" y="59"/>
                    </a:lnTo>
                    <a:lnTo>
                      <a:pt x="62" y="62"/>
                    </a:lnTo>
                    <a:lnTo>
                      <a:pt x="61" y="63"/>
                    </a:lnTo>
                    <a:lnTo>
                      <a:pt x="59" y="65"/>
                    </a:lnTo>
                    <a:lnTo>
                      <a:pt x="57" y="66"/>
                    </a:lnTo>
                    <a:lnTo>
                      <a:pt x="56" y="66"/>
                    </a:lnTo>
                    <a:lnTo>
                      <a:pt x="55" y="68"/>
                    </a:lnTo>
                    <a:lnTo>
                      <a:pt x="54" y="68"/>
                    </a:lnTo>
                    <a:lnTo>
                      <a:pt x="53" y="68"/>
                    </a:lnTo>
                    <a:lnTo>
                      <a:pt x="50" y="66"/>
                    </a:lnTo>
                    <a:lnTo>
                      <a:pt x="49" y="65"/>
                    </a:lnTo>
                    <a:lnTo>
                      <a:pt x="47" y="63"/>
                    </a:lnTo>
                    <a:lnTo>
                      <a:pt x="44" y="60"/>
                    </a:lnTo>
                    <a:lnTo>
                      <a:pt x="42" y="58"/>
                    </a:lnTo>
                    <a:lnTo>
                      <a:pt x="40" y="54"/>
                    </a:lnTo>
                    <a:lnTo>
                      <a:pt x="36" y="51"/>
                    </a:lnTo>
                    <a:lnTo>
                      <a:pt x="32" y="46"/>
                    </a:lnTo>
                    <a:lnTo>
                      <a:pt x="29" y="41"/>
                    </a:lnTo>
                    <a:lnTo>
                      <a:pt x="25" y="35"/>
                    </a:lnTo>
                    <a:lnTo>
                      <a:pt x="20" y="29"/>
                    </a:lnTo>
                    <a:lnTo>
                      <a:pt x="16" y="22"/>
                    </a:lnTo>
                    <a:lnTo>
                      <a:pt x="11" y="15"/>
                    </a:lnTo>
                    <a:lnTo>
                      <a:pt x="5" y="8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tx1"/>
              </a:solidFill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08"/>
              <p:cNvSpPr>
                <a:spLocks/>
              </p:cNvSpPr>
              <p:nvPr/>
            </p:nvSpPr>
            <p:spPr bwMode="auto">
              <a:xfrm>
                <a:off x="7202294" y="2010251"/>
                <a:ext cx="26030" cy="29535"/>
              </a:xfrm>
              <a:custGeom>
                <a:avLst/>
                <a:gdLst>
                  <a:gd name="T0" fmla="*/ 51 w 52"/>
                  <a:gd name="T1" fmla="*/ 33 h 59"/>
                  <a:gd name="T2" fmla="*/ 51 w 52"/>
                  <a:gd name="T3" fmla="*/ 38 h 59"/>
                  <a:gd name="T4" fmla="*/ 52 w 52"/>
                  <a:gd name="T5" fmla="*/ 41 h 59"/>
                  <a:gd name="T6" fmla="*/ 52 w 52"/>
                  <a:gd name="T7" fmla="*/ 45 h 59"/>
                  <a:gd name="T8" fmla="*/ 52 w 52"/>
                  <a:gd name="T9" fmla="*/ 47 h 59"/>
                  <a:gd name="T10" fmla="*/ 52 w 52"/>
                  <a:gd name="T11" fmla="*/ 51 h 59"/>
                  <a:gd name="T12" fmla="*/ 51 w 52"/>
                  <a:gd name="T13" fmla="*/ 53 h 59"/>
                  <a:gd name="T14" fmla="*/ 50 w 52"/>
                  <a:gd name="T15" fmla="*/ 54 h 59"/>
                  <a:gd name="T16" fmla="*/ 47 w 52"/>
                  <a:gd name="T17" fmla="*/ 56 h 59"/>
                  <a:gd name="T18" fmla="*/ 45 w 52"/>
                  <a:gd name="T19" fmla="*/ 58 h 59"/>
                  <a:gd name="T20" fmla="*/ 41 w 52"/>
                  <a:gd name="T21" fmla="*/ 59 h 59"/>
                  <a:gd name="T22" fmla="*/ 38 w 52"/>
                  <a:gd name="T23" fmla="*/ 59 h 59"/>
                  <a:gd name="T24" fmla="*/ 35 w 52"/>
                  <a:gd name="T25" fmla="*/ 58 h 59"/>
                  <a:gd name="T26" fmla="*/ 32 w 52"/>
                  <a:gd name="T27" fmla="*/ 57 h 59"/>
                  <a:gd name="T28" fmla="*/ 28 w 52"/>
                  <a:gd name="T29" fmla="*/ 56 h 59"/>
                  <a:gd name="T30" fmla="*/ 26 w 52"/>
                  <a:gd name="T31" fmla="*/ 53 h 59"/>
                  <a:gd name="T32" fmla="*/ 22 w 52"/>
                  <a:gd name="T33" fmla="*/ 50 h 59"/>
                  <a:gd name="T34" fmla="*/ 19 w 52"/>
                  <a:gd name="T35" fmla="*/ 46 h 59"/>
                  <a:gd name="T36" fmla="*/ 16 w 52"/>
                  <a:gd name="T37" fmla="*/ 42 h 59"/>
                  <a:gd name="T38" fmla="*/ 13 w 52"/>
                  <a:gd name="T39" fmla="*/ 37 h 59"/>
                  <a:gd name="T40" fmla="*/ 10 w 52"/>
                  <a:gd name="T41" fmla="*/ 31 h 59"/>
                  <a:gd name="T42" fmla="*/ 7 w 52"/>
                  <a:gd name="T43" fmla="*/ 25 h 59"/>
                  <a:gd name="T44" fmla="*/ 4 w 52"/>
                  <a:gd name="T45" fmla="*/ 16 h 59"/>
                  <a:gd name="T46" fmla="*/ 2 w 52"/>
                  <a:gd name="T47" fmla="*/ 8 h 59"/>
                  <a:gd name="T48" fmla="*/ 0 w 52"/>
                  <a:gd name="T49" fmla="*/ 0 h 59"/>
                  <a:gd name="T50" fmla="*/ 6 w 52"/>
                  <a:gd name="T51" fmla="*/ 1 h 59"/>
                  <a:gd name="T52" fmla="*/ 10 w 52"/>
                  <a:gd name="T53" fmla="*/ 3 h 59"/>
                  <a:gd name="T54" fmla="*/ 16 w 52"/>
                  <a:gd name="T55" fmla="*/ 4 h 59"/>
                  <a:gd name="T56" fmla="*/ 20 w 52"/>
                  <a:gd name="T57" fmla="*/ 7 h 59"/>
                  <a:gd name="T58" fmla="*/ 25 w 52"/>
                  <a:gd name="T59" fmla="*/ 8 h 59"/>
                  <a:gd name="T60" fmla="*/ 28 w 52"/>
                  <a:gd name="T61" fmla="*/ 10 h 59"/>
                  <a:gd name="T62" fmla="*/ 32 w 52"/>
                  <a:gd name="T63" fmla="*/ 13 h 59"/>
                  <a:gd name="T64" fmla="*/ 35 w 52"/>
                  <a:gd name="T65" fmla="*/ 14 h 59"/>
                  <a:gd name="T66" fmla="*/ 39 w 52"/>
                  <a:gd name="T67" fmla="*/ 16 h 59"/>
                  <a:gd name="T68" fmla="*/ 41 w 52"/>
                  <a:gd name="T69" fmla="*/ 19 h 59"/>
                  <a:gd name="T70" fmla="*/ 44 w 52"/>
                  <a:gd name="T71" fmla="*/ 21 h 59"/>
                  <a:gd name="T72" fmla="*/ 46 w 52"/>
                  <a:gd name="T73" fmla="*/ 23 h 59"/>
                  <a:gd name="T74" fmla="*/ 47 w 52"/>
                  <a:gd name="T75" fmla="*/ 26 h 59"/>
                  <a:gd name="T76" fmla="*/ 49 w 52"/>
                  <a:gd name="T77" fmla="*/ 28 h 59"/>
                  <a:gd name="T78" fmla="*/ 50 w 52"/>
                  <a:gd name="T79" fmla="*/ 31 h 59"/>
                  <a:gd name="T80" fmla="*/ 51 w 52"/>
                  <a:gd name="T81" fmla="*/ 33 h 59"/>
                  <a:gd name="T82" fmla="*/ 51 w 52"/>
                  <a:gd name="T83" fmla="*/ 3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2" h="59">
                    <a:moveTo>
                      <a:pt x="51" y="33"/>
                    </a:moveTo>
                    <a:lnTo>
                      <a:pt x="51" y="38"/>
                    </a:lnTo>
                    <a:lnTo>
                      <a:pt x="52" y="41"/>
                    </a:lnTo>
                    <a:lnTo>
                      <a:pt x="52" y="45"/>
                    </a:lnTo>
                    <a:lnTo>
                      <a:pt x="52" y="47"/>
                    </a:lnTo>
                    <a:lnTo>
                      <a:pt x="52" y="51"/>
                    </a:lnTo>
                    <a:lnTo>
                      <a:pt x="51" y="53"/>
                    </a:lnTo>
                    <a:lnTo>
                      <a:pt x="50" y="54"/>
                    </a:lnTo>
                    <a:lnTo>
                      <a:pt x="47" y="56"/>
                    </a:lnTo>
                    <a:lnTo>
                      <a:pt x="45" y="58"/>
                    </a:lnTo>
                    <a:lnTo>
                      <a:pt x="41" y="59"/>
                    </a:lnTo>
                    <a:lnTo>
                      <a:pt x="38" y="59"/>
                    </a:lnTo>
                    <a:lnTo>
                      <a:pt x="35" y="58"/>
                    </a:lnTo>
                    <a:lnTo>
                      <a:pt x="32" y="57"/>
                    </a:lnTo>
                    <a:lnTo>
                      <a:pt x="28" y="56"/>
                    </a:lnTo>
                    <a:lnTo>
                      <a:pt x="26" y="53"/>
                    </a:lnTo>
                    <a:lnTo>
                      <a:pt x="22" y="50"/>
                    </a:lnTo>
                    <a:lnTo>
                      <a:pt x="19" y="46"/>
                    </a:lnTo>
                    <a:lnTo>
                      <a:pt x="16" y="42"/>
                    </a:lnTo>
                    <a:lnTo>
                      <a:pt x="13" y="37"/>
                    </a:lnTo>
                    <a:lnTo>
                      <a:pt x="10" y="31"/>
                    </a:lnTo>
                    <a:lnTo>
                      <a:pt x="7" y="25"/>
                    </a:lnTo>
                    <a:lnTo>
                      <a:pt x="4" y="16"/>
                    </a:lnTo>
                    <a:lnTo>
                      <a:pt x="2" y="8"/>
                    </a:lnTo>
                    <a:lnTo>
                      <a:pt x="0" y="0"/>
                    </a:lnTo>
                    <a:lnTo>
                      <a:pt x="6" y="1"/>
                    </a:lnTo>
                    <a:lnTo>
                      <a:pt x="10" y="3"/>
                    </a:lnTo>
                    <a:lnTo>
                      <a:pt x="16" y="4"/>
                    </a:lnTo>
                    <a:lnTo>
                      <a:pt x="20" y="7"/>
                    </a:lnTo>
                    <a:lnTo>
                      <a:pt x="25" y="8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5" y="14"/>
                    </a:lnTo>
                    <a:lnTo>
                      <a:pt x="39" y="16"/>
                    </a:lnTo>
                    <a:lnTo>
                      <a:pt x="41" y="19"/>
                    </a:lnTo>
                    <a:lnTo>
                      <a:pt x="44" y="21"/>
                    </a:lnTo>
                    <a:lnTo>
                      <a:pt x="46" y="23"/>
                    </a:lnTo>
                    <a:lnTo>
                      <a:pt x="47" y="26"/>
                    </a:lnTo>
                    <a:lnTo>
                      <a:pt x="49" y="28"/>
                    </a:lnTo>
                    <a:lnTo>
                      <a:pt x="50" y="31"/>
                    </a:lnTo>
                    <a:lnTo>
                      <a:pt x="51" y="33"/>
                    </a:lnTo>
                    <a:lnTo>
                      <a:pt x="51" y="33"/>
                    </a:lnTo>
                  </a:path>
                </a:pathLst>
              </a:custGeom>
              <a:solidFill>
                <a:schemeClr val="tx1"/>
              </a:solidFill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09"/>
              <p:cNvSpPr>
                <a:spLocks/>
              </p:cNvSpPr>
              <p:nvPr/>
            </p:nvSpPr>
            <p:spPr bwMode="auto">
              <a:xfrm>
                <a:off x="7157241" y="1996736"/>
                <a:ext cx="131153" cy="100117"/>
              </a:xfrm>
              <a:custGeom>
                <a:avLst/>
                <a:gdLst>
                  <a:gd name="T0" fmla="*/ 190 w 262"/>
                  <a:gd name="T1" fmla="*/ 59 h 200"/>
                  <a:gd name="T2" fmla="*/ 198 w 262"/>
                  <a:gd name="T3" fmla="*/ 49 h 200"/>
                  <a:gd name="T4" fmla="*/ 204 w 262"/>
                  <a:gd name="T5" fmla="*/ 42 h 200"/>
                  <a:gd name="T6" fmla="*/ 209 w 262"/>
                  <a:gd name="T7" fmla="*/ 35 h 200"/>
                  <a:gd name="T8" fmla="*/ 213 w 262"/>
                  <a:gd name="T9" fmla="*/ 28 h 200"/>
                  <a:gd name="T10" fmla="*/ 215 w 262"/>
                  <a:gd name="T11" fmla="*/ 23 h 200"/>
                  <a:gd name="T12" fmla="*/ 217 w 262"/>
                  <a:gd name="T13" fmla="*/ 16 h 200"/>
                  <a:gd name="T14" fmla="*/ 215 w 262"/>
                  <a:gd name="T15" fmla="*/ 10 h 200"/>
                  <a:gd name="T16" fmla="*/ 215 w 262"/>
                  <a:gd name="T17" fmla="*/ 6 h 200"/>
                  <a:gd name="T18" fmla="*/ 215 w 262"/>
                  <a:gd name="T19" fmla="*/ 4 h 200"/>
                  <a:gd name="T20" fmla="*/ 217 w 262"/>
                  <a:gd name="T21" fmla="*/ 1 h 200"/>
                  <a:gd name="T22" fmla="*/ 221 w 262"/>
                  <a:gd name="T23" fmla="*/ 1 h 200"/>
                  <a:gd name="T24" fmla="*/ 227 w 262"/>
                  <a:gd name="T25" fmla="*/ 3 h 200"/>
                  <a:gd name="T26" fmla="*/ 233 w 262"/>
                  <a:gd name="T27" fmla="*/ 6 h 200"/>
                  <a:gd name="T28" fmla="*/ 240 w 262"/>
                  <a:gd name="T29" fmla="*/ 12 h 200"/>
                  <a:gd name="T30" fmla="*/ 248 w 262"/>
                  <a:gd name="T31" fmla="*/ 18 h 200"/>
                  <a:gd name="T32" fmla="*/ 254 w 262"/>
                  <a:gd name="T33" fmla="*/ 24 h 200"/>
                  <a:gd name="T34" fmla="*/ 259 w 262"/>
                  <a:gd name="T35" fmla="*/ 30 h 200"/>
                  <a:gd name="T36" fmla="*/ 262 w 262"/>
                  <a:gd name="T37" fmla="*/ 35 h 200"/>
                  <a:gd name="T38" fmla="*/ 262 w 262"/>
                  <a:gd name="T39" fmla="*/ 40 h 200"/>
                  <a:gd name="T40" fmla="*/ 259 w 262"/>
                  <a:gd name="T41" fmla="*/ 43 h 200"/>
                  <a:gd name="T42" fmla="*/ 256 w 262"/>
                  <a:gd name="T43" fmla="*/ 48 h 200"/>
                  <a:gd name="T44" fmla="*/ 251 w 262"/>
                  <a:gd name="T45" fmla="*/ 54 h 200"/>
                  <a:gd name="T46" fmla="*/ 244 w 262"/>
                  <a:gd name="T47" fmla="*/ 60 h 200"/>
                  <a:gd name="T48" fmla="*/ 234 w 262"/>
                  <a:gd name="T49" fmla="*/ 68 h 200"/>
                  <a:gd name="T50" fmla="*/ 223 w 262"/>
                  <a:gd name="T51" fmla="*/ 77 h 200"/>
                  <a:gd name="T52" fmla="*/ 211 w 262"/>
                  <a:gd name="T53" fmla="*/ 86 h 200"/>
                  <a:gd name="T54" fmla="*/ 191 w 262"/>
                  <a:gd name="T55" fmla="*/ 103 h 200"/>
                  <a:gd name="T56" fmla="*/ 161 w 262"/>
                  <a:gd name="T57" fmla="*/ 124 h 200"/>
                  <a:gd name="T58" fmla="*/ 128 w 262"/>
                  <a:gd name="T59" fmla="*/ 143 h 200"/>
                  <a:gd name="T60" fmla="*/ 93 w 262"/>
                  <a:gd name="T61" fmla="*/ 161 h 200"/>
                  <a:gd name="T62" fmla="*/ 67 w 262"/>
                  <a:gd name="T63" fmla="*/ 174 h 200"/>
                  <a:gd name="T64" fmla="*/ 52 w 262"/>
                  <a:gd name="T65" fmla="*/ 182 h 200"/>
                  <a:gd name="T66" fmla="*/ 37 w 262"/>
                  <a:gd name="T67" fmla="*/ 188 h 200"/>
                  <a:gd name="T68" fmla="*/ 26 w 262"/>
                  <a:gd name="T69" fmla="*/ 192 h 200"/>
                  <a:gd name="T70" fmla="*/ 17 w 262"/>
                  <a:gd name="T71" fmla="*/ 196 h 200"/>
                  <a:gd name="T72" fmla="*/ 10 w 262"/>
                  <a:gd name="T73" fmla="*/ 198 h 200"/>
                  <a:gd name="T74" fmla="*/ 4 w 262"/>
                  <a:gd name="T75" fmla="*/ 200 h 200"/>
                  <a:gd name="T76" fmla="*/ 0 w 262"/>
                  <a:gd name="T77" fmla="*/ 200 h 200"/>
                  <a:gd name="T78" fmla="*/ 0 w 262"/>
                  <a:gd name="T79" fmla="*/ 198 h 200"/>
                  <a:gd name="T80" fmla="*/ 1 w 262"/>
                  <a:gd name="T81" fmla="*/ 196 h 200"/>
                  <a:gd name="T82" fmla="*/ 5 w 262"/>
                  <a:gd name="T83" fmla="*/ 191 h 200"/>
                  <a:gd name="T84" fmla="*/ 11 w 262"/>
                  <a:gd name="T85" fmla="*/ 186 h 200"/>
                  <a:gd name="T86" fmla="*/ 20 w 262"/>
                  <a:gd name="T87" fmla="*/ 179 h 200"/>
                  <a:gd name="T88" fmla="*/ 32 w 262"/>
                  <a:gd name="T89" fmla="*/ 171 h 200"/>
                  <a:gd name="T90" fmla="*/ 47 w 262"/>
                  <a:gd name="T91" fmla="*/ 161 h 200"/>
                  <a:gd name="T92" fmla="*/ 63 w 262"/>
                  <a:gd name="T93" fmla="*/ 151 h 200"/>
                  <a:gd name="T94" fmla="*/ 83 w 262"/>
                  <a:gd name="T95" fmla="*/ 139 h 200"/>
                  <a:gd name="T96" fmla="*/ 100 w 262"/>
                  <a:gd name="T97" fmla="*/ 128 h 200"/>
                  <a:gd name="T98" fmla="*/ 116 w 262"/>
                  <a:gd name="T99" fmla="*/ 117 h 200"/>
                  <a:gd name="T100" fmla="*/ 131 w 262"/>
                  <a:gd name="T101" fmla="*/ 106 h 200"/>
                  <a:gd name="T102" fmla="*/ 152 w 262"/>
                  <a:gd name="T103" fmla="*/ 92 h 200"/>
                  <a:gd name="T104" fmla="*/ 176 w 262"/>
                  <a:gd name="T105" fmla="*/ 73 h 200"/>
                  <a:gd name="T106" fmla="*/ 185 w 262"/>
                  <a:gd name="T107" fmla="*/ 6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62" h="200">
                    <a:moveTo>
                      <a:pt x="185" y="64"/>
                    </a:moveTo>
                    <a:lnTo>
                      <a:pt x="190" y="59"/>
                    </a:lnTo>
                    <a:lnTo>
                      <a:pt x="195" y="54"/>
                    </a:lnTo>
                    <a:lnTo>
                      <a:pt x="198" y="49"/>
                    </a:lnTo>
                    <a:lnTo>
                      <a:pt x="202" y="46"/>
                    </a:lnTo>
                    <a:lnTo>
                      <a:pt x="204" y="42"/>
                    </a:lnTo>
                    <a:lnTo>
                      <a:pt x="207" y="37"/>
                    </a:lnTo>
                    <a:lnTo>
                      <a:pt x="209" y="35"/>
                    </a:lnTo>
                    <a:lnTo>
                      <a:pt x="211" y="31"/>
                    </a:lnTo>
                    <a:lnTo>
                      <a:pt x="213" y="28"/>
                    </a:lnTo>
                    <a:lnTo>
                      <a:pt x="215" y="25"/>
                    </a:lnTo>
                    <a:lnTo>
                      <a:pt x="215" y="23"/>
                    </a:lnTo>
                    <a:lnTo>
                      <a:pt x="216" y="21"/>
                    </a:lnTo>
                    <a:lnTo>
                      <a:pt x="217" y="16"/>
                    </a:lnTo>
                    <a:lnTo>
                      <a:pt x="216" y="12"/>
                    </a:lnTo>
                    <a:lnTo>
                      <a:pt x="215" y="10"/>
                    </a:lnTo>
                    <a:lnTo>
                      <a:pt x="215" y="9"/>
                    </a:lnTo>
                    <a:lnTo>
                      <a:pt x="215" y="6"/>
                    </a:lnTo>
                    <a:lnTo>
                      <a:pt x="215" y="5"/>
                    </a:lnTo>
                    <a:lnTo>
                      <a:pt x="215" y="4"/>
                    </a:lnTo>
                    <a:lnTo>
                      <a:pt x="216" y="3"/>
                    </a:lnTo>
                    <a:lnTo>
                      <a:pt x="217" y="1"/>
                    </a:lnTo>
                    <a:lnTo>
                      <a:pt x="220" y="0"/>
                    </a:lnTo>
                    <a:lnTo>
                      <a:pt x="221" y="1"/>
                    </a:lnTo>
                    <a:lnTo>
                      <a:pt x="225" y="1"/>
                    </a:lnTo>
                    <a:lnTo>
                      <a:pt x="227" y="3"/>
                    </a:lnTo>
                    <a:lnTo>
                      <a:pt x="229" y="5"/>
                    </a:lnTo>
                    <a:lnTo>
                      <a:pt x="233" y="6"/>
                    </a:lnTo>
                    <a:lnTo>
                      <a:pt x="236" y="9"/>
                    </a:lnTo>
                    <a:lnTo>
                      <a:pt x="240" y="12"/>
                    </a:lnTo>
                    <a:lnTo>
                      <a:pt x="245" y="15"/>
                    </a:lnTo>
                    <a:lnTo>
                      <a:pt x="248" y="18"/>
                    </a:lnTo>
                    <a:lnTo>
                      <a:pt x="252" y="22"/>
                    </a:lnTo>
                    <a:lnTo>
                      <a:pt x="254" y="24"/>
                    </a:lnTo>
                    <a:lnTo>
                      <a:pt x="257" y="28"/>
                    </a:lnTo>
                    <a:lnTo>
                      <a:pt x="259" y="30"/>
                    </a:lnTo>
                    <a:lnTo>
                      <a:pt x="260" y="32"/>
                    </a:lnTo>
                    <a:lnTo>
                      <a:pt x="262" y="35"/>
                    </a:lnTo>
                    <a:lnTo>
                      <a:pt x="262" y="37"/>
                    </a:lnTo>
                    <a:lnTo>
                      <a:pt x="262" y="40"/>
                    </a:lnTo>
                    <a:lnTo>
                      <a:pt x="260" y="41"/>
                    </a:lnTo>
                    <a:lnTo>
                      <a:pt x="259" y="43"/>
                    </a:lnTo>
                    <a:lnTo>
                      <a:pt x="258" y="46"/>
                    </a:lnTo>
                    <a:lnTo>
                      <a:pt x="256" y="48"/>
                    </a:lnTo>
                    <a:lnTo>
                      <a:pt x="253" y="50"/>
                    </a:lnTo>
                    <a:lnTo>
                      <a:pt x="251" y="54"/>
                    </a:lnTo>
                    <a:lnTo>
                      <a:pt x="247" y="56"/>
                    </a:lnTo>
                    <a:lnTo>
                      <a:pt x="244" y="60"/>
                    </a:lnTo>
                    <a:lnTo>
                      <a:pt x="239" y="64"/>
                    </a:lnTo>
                    <a:lnTo>
                      <a:pt x="234" y="68"/>
                    </a:lnTo>
                    <a:lnTo>
                      <a:pt x="229" y="72"/>
                    </a:lnTo>
                    <a:lnTo>
                      <a:pt x="223" y="77"/>
                    </a:lnTo>
                    <a:lnTo>
                      <a:pt x="219" y="81"/>
                    </a:lnTo>
                    <a:lnTo>
                      <a:pt x="211" y="86"/>
                    </a:lnTo>
                    <a:lnTo>
                      <a:pt x="205" y="91"/>
                    </a:lnTo>
                    <a:lnTo>
                      <a:pt x="191" y="103"/>
                    </a:lnTo>
                    <a:lnTo>
                      <a:pt x="177" y="114"/>
                    </a:lnTo>
                    <a:lnTo>
                      <a:pt x="161" y="124"/>
                    </a:lnTo>
                    <a:lnTo>
                      <a:pt x="145" y="134"/>
                    </a:lnTo>
                    <a:lnTo>
                      <a:pt x="128" y="143"/>
                    </a:lnTo>
                    <a:lnTo>
                      <a:pt x="111" y="153"/>
                    </a:lnTo>
                    <a:lnTo>
                      <a:pt x="93" y="161"/>
                    </a:lnTo>
                    <a:lnTo>
                      <a:pt x="75" y="171"/>
                    </a:lnTo>
                    <a:lnTo>
                      <a:pt x="67" y="174"/>
                    </a:lnTo>
                    <a:lnTo>
                      <a:pt x="59" y="178"/>
                    </a:lnTo>
                    <a:lnTo>
                      <a:pt x="52" y="182"/>
                    </a:lnTo>
                    <a:lnTo>
                      <a:pt x="44" y="185"/>
                    </a:lnTo>
                    <a:lnTo>
                      <a:pt x="37" y="188"/>
                    </a:lnTo>
                    <a:lnTo>
                      <a:pt x="31" y="190"/>
                    </a:lnTo>
                    <a:lnTo>
                      <a:pt x="26" y="192"/>
                    </a:lnTo>
                    <a:lnTo>
                      <a:pt x="22" y="195"/>
                    </a:lnTo>
                    <a:lnTo>
                      <a:pt x="17" y="196"/>
                    </a:lnTo>
                    <a:lnTo>
                      <a:pt x="12" y="197"/>
                    </a:lnTo>
                    <a:lnTo>
                      <a:pt x="10" y="198"/>
                    </a:lnTo>
                    <a:lnTo>
                      <a:pt x="6" y="200"/>
                    </a:lnTo>
                    <a:lnTo>
                      <a:pt x="4" y="200"/>
                    </a:lnTo>
                    <a:lnTo>
                      <a:pt x="3" y="200"/>
                    </a:lnTo>
                    <a:lnTo>
                      <a:pt x="0" y="200"/>
                    </a:lnTo>
                    <a:lnTo>
                      <a:pt x="0" y="200"/>
                    </a:lnTo>
                    <a:lnTo>
                      <a:pt x="0" y="198"/>
                    </a:lnTo>
                    <a:lnTo>
                      <a:pt x="0" y="197"/>
                    </a:lnTo>
                    <a:lnTo>
                      <a:pt x="1" y="196"/>
                    </a:lnTo>
                    <a:lnTo>
                      <a:pt x="3" y="194"/>
                    </a:lnTo>
                    <a:lnTo>
                      <a:pt x="5" y="191"/>
                    </a:lnTo>
                    <a:lnTo>
                      <a:pt x="7" y="189"/>
                    </a:lnTo>
                    <a:lnTo>
                      <a:pt x="11" y="186"/>
                    </a:lnTo>
                    <a:lnTo>
                      <a:pt x="16" y="183"/>
                    </a:lnTo>
                    <a:lnTo>
                      <a:pt x="20" y="179"/>
                    </a:lnTo>
                    <a:lnTo>
                      <a:pt x="25" y="176"/>
                    </a:lnTo>
                    <a:lnTo>
                      <a:pt x="32" y="171"/>
                    </a:lnTo>
                    <a:lnTo>
                      <a:pt x="38" y="166"/>
                    </a:lnTo>
                    <a:lnTo>
                      <a:pt x="47" y="161"/>
                    </a:lnTo>
                    <a:lnTo>
                      <a:pt x="55" y="157"/>
                    </a:lnTo>
                    <a:lnTo>
                      <a:pt x="63" y="151"/>
                    </a:lnTo>
                    <a:lnTo>
                      <a:pt x="73" y="145"/>
                    </a:lnTo>
                    <a:lnTo>
                      <a:pt x="83" y="139"/>
                    </a:lnTo>
                    <a:lnTo>
                      <a:pt x="91" y="134"/>
                    </a:lnTo>
                    <a:lnTo>
                      <a:pt x="100" y="128"/>
                    </a:lnTo>
                    <a:lnTo>
                      <a:pt x="109" y="122"/>
                    </a:lnTo>
                    <a:lnTo>
                      <a:pt x="116" y="117"/>
                    </a:lnTo>
                    <a:lnTo>
                      <a:pt x="124" y="112"/>
                    </a:lnTo>
                    <a:lnTo>
                      <a:pt x="131" y="106"/>
                    </a:lnTo>
                    <a:lnTo>
                      <a:pt x="139" y="102"/>
                    </a:lnTo>
                    <a:lnTo>
                      <a:pt x="152" y="92"/>
                    </a:lnTo>
                    <a:lnTo>
                      <a:pt x="165" y="83"/>
                    </a:lnTo>
                    <a:lnTo>
                      <a:pt x="176" y="73"/>
                    </a:lnTo>
                    <a:lnTo>
                      <a:pt x="185" y="64"/>
                    </a:lnTo>
                    <a:lnTo>
                      <a:pt x="185" y="64"/>
                    </a:lnTo>
                  </a:path>
                </a:pathLst>
              </a:custGeom>
              <a:solidFill>
                <a:schemeClr val="tx1"/>
              </a:solidFill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10"/>
              <p:cNvSpPr>
                <a:spLocks/>
              </p:cNvSpPr>
              <p:nvPr/>
            </p:nvSpPr>
            <p:spPr bwMode="auto">
              <a:xfrm>
                <a:off x="7191782" y="2070822"/>
                <a:ext cx="62072" cy="181713"/>
              </a:xfrm>
              <a:custGeom>
                <a:avLst/>
                <a:gdLst>
                  <a:gd name="T0" fmla="*/ 67 w 124"/>
                  <a:gd name="T1" fmla="*/ 288 h 363"/>
                  <a:gd name="T2" fmla="*/ 70 w 124"/>
                  <a:gd name="T3" fmla="*/ 284 h 363"/>
                  <a:gd name="T4" fmla="*/ 71 w 124"/>
                  <a:gd name="T5" fmla="*/ 279 h 363"/>
                  <a:gd name="T6" fmla="*/ 73 w 124"/>
                  <a:gd name="T7" fmla="*/ 273 h 363"/>
                  <a:gd name="T8" fmla="*/ 76 w 124"/>
                  <a:gd name="T9" fmla="*/ 265 h 363"/>
                  <a:gd name="T10" fmla="*/ 78 w 124"/>
                  <a:gd name="T11" fmla="*/ 257 h 363"/>
                  <a:gd name="T12" fmla="*/ 82 w 124"/>
                  <a:gd name="T13" fmla="*/ 246 h 363"/>
                  <a:gd name="T14" fmla="*/ 84 w 124"/>
                  <a:gd name="T15" fmla="*/ 233 h 363"/>
                  <a:gd name="T16" fmla="*/ 88 w 124"/>
                  <a:gd name="T17" fmla="*/ 220 h 363"/>
                  <a:gd name="T18" fmla="*/ 89 w 124"/>
                  <a:gd name="T19" fmla="*/ 205 h 363"/>
                  <a:gd name="T20" fmla="*/ 90 w 124"/>
                  <a:gd name="T21" fmla="*/ 184 h 363"/>
                  <a:gd name="T22" fmla="*/ 86 w 124"/>
                  <a:gd name="T23" fmla="*/ 154 h 363"/>
                  <a:gd name="T24" fmla="*/ 79 w 124"/>
                  <a:gd name="T25" fmla="*/ 123 h 363"/>
                  <a:gd name="T26" fmla="*/ 68 w 124"/>
                  <a:gd name="T27" fmla="*/ 92 h 363"/>
                  <a:gd name="T28" fmla="*/ 55 w 124"/>
                  <a:gd name="T29" fmla="*/ 65 h 363"/>
                  <a:gd name="T30" fmla="*/ 39 w 124"/>
                  <a:gd name="T31" fmla="*/ 40 h 363"/>
                  <a:gd name="T32" fmla="*/ 18 w 124"/>
                  <a:gd name="T33" fmla="*/ 18 h 363"/>
                  <a:gd name="T34" fmla="*/ 18 w 124"/>
                  <a:gd name="T35" fmla="*/ 4 h 363"/>
                  <a:gd name="T36" fmla="*/ 40 w 124"/>
                  <a:gd name="T37" fmla="*/ 10 h 363"/>
                  <a:gd name="T38" fmla="*/ 58 w 124"/>
                  <a:gd name="T39" fmla="*/ 26 h 363"/>
                  <a:gd name="T40" fmla="*/ 72 w 124"/>
                  <a:gd name="T41" fmla="*/ 42 h 363"/>
                  <a:gd name="T42" fmla="*/ 84 w 124"/>
                  <a:gd name="T43" fmla="*/ 56 h 363"/>
                  <a:gd name="T44" fmla="*/ 95 w 124"/>
                  <a:gd name="T45" fmla="*/ 78 h 363"/>
                  <a:gd name="T46" fmla="*/ 108 w 124"/>
                  <a:gd name="T47" fmla="*/ 108 h 363"/>
                  <a:gd name="T48" fmla="*/ 116 w 124"/>
                  <a:gd name="T49" fmla="*/ 134 h 363"/>
                  <a:gd name="T50" fmla="*/ 121 w 124"/>
                  <a:gd name="T51" fmla="*/ 152 h 363"/>
                  <a:gd name="T52" fmla="*/ 123 w 124"/>
                  <a:gd name="T53" fmla="*/ 170 h 363"/>
                  <a:gd name="T54" fmla="*/ 124 w 124"/>
                  <a:gd name="T55" fmla="*/ 189 h 363"/>
                  <a:gd name="T56" fmla="*/ 124 w 124"/>
                  <a:gd name="T57" fmla="*/ 209 h 363"/>
                  <a:gd name="T58" fmla="*/ 123 w 124"/>
                  <a:gd name="T59" fmla="*/ 230 h 363"/>
                  <a:gd name="T60" fmla="*/ 121 w 124"/>
                  <a:gd name="T61" fmla="*/ 251 h 363"/>
                  <a:gd name="T62" fmla="*/ 116 w 124"/>
                  <a:gd name="T63" fmla="*/ 271 h 363"/>
                  <a:gd name="T64" fmla="*/ 110 w 124"/>
                  <a:gd name="T65" fmla="*/ 290 h 363"/>
                  <a:gd name="T66" fmla="*/ 104 w 124"/>
                  <a:gd name="T67" fmla="*/ 309 h 363"/>
                  <a:gd name="T68" fmla="*/ 97 w 124"/>
                  <a:gd name="T69" fmla="*/ 325 h 363"/>
                  <a:gd name="T70" fmla="*/ 90 w 124"/>
                  <a:gd name="T71" fmla="*/ 337 h 363"/>
                  <a:gd name="T72" fmla="*/ 80 w 124"/>
                  <a:gd name="T73" fmla="*/ 347 h 363"/>
                  <a:gd name="T74" fmla="*/ 72 w 124"/>
                  <a:gd name="T75" fmla="*/ 356 h 363"/>
                  <a:gd name="T76" fmla="*/ 65 w 124"/>
                  <a:gd name="T77" fmla="*/ 361 h 363"/>
                  <a:gd name="T78" fmla="*/ 58 w 124"/>
                  <a:gd name="T79" fmla="*/ 363 h 363"/>
                  <a:gd name="T80" fmla="*/ 52 w 124"/>
                  <a:gd name="T81" fmla="*/ 363 h 363"/>
                  <a:gd name="T82" fmla="*/ 48 w 124"/>
                  <a:gd name="T83" fmla="*/ 361 h 363"/>
                  <a:gd name="T84" fmla="*/ 46 w 124"/>
                  <a:gd name="T85" fmla="*/ 357 h 363"/>
                  <a:gd name="T86" fmla="*/ 46 w 124"/>
                  <a:gd name="T87" fmla="*/ 351 h 363"/>
                  <a:gd name="T88" fmla="*/ 47 w 124"/>
                  <a:gd name="T89" fmla="*/ 344 h 363"/>
                  <a:gd name="T90" fmla="*/ 45 w 124"/>
                  <a:gd name="T91" fmla="*/ 335 h 363"/>
                  <a:gd name="T92" fmla="*/ 39 w 124"/>
                  <a:gd name="T93" fmla="*/ 327 h 363"/>
                  <a:gd name="T94" fmla="*/ 29 w 124"/>
                  <a:gd name="T95" fmla="*/ 316 h 363"/>
                  <a:gd name="T96" fmla="*/ 18 w 124"/>
                  <a:gd name="T97" fmla="*/ 308 h 363"/>
                  <a:gd name="T98" fmla="*/ 9 w 124"/>
                  <a:gd name="T99" fmla="*/ 300 h 363"/>
                  <a:gd name="T100" fmla="*/ 3 w 124"/>
                  <a:gd name="T101" fmla="*/ 295 h 363"/>
                  <a:gd name="T102" fmla="*/ 0 w 124"/>
                  <a:gd name="T103" fmla="*/ 290 h 363"/>
                  <a:gd name="T104" fmla="*/ 3 w 124"/>
                  <a:gd name="T105" fmla="*/ 288 h 363"/>
                  <a:gd name="T106" fmla="*/ 8 w 124"/>
                  <a:gd name="T107" fmla="*/ 287 h 363"/>
                  <a:gd name="T108" fmla="*/ 15 w 124"/>
                  <a:gd name="T109" fmla="*/ 287 h 363"/>
                  <a:gd name="T110" fmla="*/ 25 w 124"/>
                  <a:gd name="T111" fmla="*/ 288 h 363"/>
                  <a:gd name="T112" fmla="*/ 39 w 124"/>
                  <a:gd name="T113" fmla="*/ 290 h 363"/>
                  <a:gd name="T114" fmla="*/ 49 w 124"/>
                  <a:gd name="T115" fmla="*/ 291 h 363"/>
                  <a:gd name="T116" fmla="*/ 58 w 124"/>
                  <a:gd name="T117" fmla="*/ 291 h 363"/>
                  <a:gd name="T118" fmla="*/ 64 w 124"/>
                  <a:gd name="T119" fmla="*/ 290 h 363"/>
                  <a:gd name="T120" fmla="*/ 66 w 124"/>
                  <a:gd name="T121" fmla="*/ 289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4" h="363">
                    <a:moveTo>
                      <a:pt x="66" y="289"/>
                    </a:moveTo>
                    <a:lnTo>
                      <a:pt x="67" y="288"/>
                    </a:lnTo>
                    <a:lnTo>
                      <a:pt x="68" y="287"/>
                    </a:lnTo>
                    <a:lnTo>
                      <a:pt x="70" y="284"/>
                    </a:lnTo>
                    <a:lnTo>
                      <a:pt x="70" y="282"/>
                    </a:lnTo>
                    <a:lnTo>
                      <a:pt x="71" y="279"/>
                    </a:lnTo>
                    <a:lnTo>
                      <a:pt x="72" y="277"/>
                    </a:lnTo>
                    <a:lnTo>
                      <a:pt x="73" y="273"/>
                    </a:lnTo>
                    <a:lnTo>
                      <a:pt x="74" y="270"/>
                    </a:lnTo>
                    <a:lnTo>
                      <a:pt x="76" y="265"/>
                    </a:lnTo>
                    <a:lnTo>
                      <a:pt x="77" y="261"/>
                    </a:lnTo>
                    <a:lnTo>
                      <a:pt x="78" y="257"/>
                    </a:lnTo>
                    <a:lnTo>
                      <a:pt x="80" y="251"/>
                    </a:lnTo>
                    <a:lnTo>
                      <a:pt x="82" y="246"/>
                    </a:lnTo>
                    <a:lnTo>
                      <a:pt x="83" y="240"/>
                    </a:lnTo>
                    <a:lnTo>
                      <a:pt x="84" y="233"/>
                    </a:lnTo>
                    <a:lnTo>
                      <a:pt x="85" y="227"/>
                    </a:lnTo>
                    <a:lnTo>
                      <a:pt x="88" y="220"/>
                    </a:lnTo>
                    <a:lnTo>
                      <a:pt x="88" y="213"/>
                    </a:lnTo>
                    <a:lnTo>
                      <a:pt x="89" y="205"/>
                    </a:lnTo>
                    <a:lnTo>
                      <a:pt x="89" y="198"/>
                    </a:lnTo>
                    <a:lnTo>
                      <a:pt x="90" y="184"/>
                    </a:lnTo>
                    <a:lnTo>
                      <a:pt x="89" y="170"/>
                    </a:lnTo>
                    <a:lnTo>
                      <a:pt x="86" y="154"/>
                    </a:lnTo>
                    <a:lnTo>
                      <a:pt x="83" y="139"/>
                    </a:lnTo>
                    <a:lnTo>
                      <a:pt x="79" y="123"/>
                    </a:lnTo>
                    <a:lnTo>
                      <a:pt x="74" y="108"/>
                    </a:lnTo>
                    <a:lnTo>
                      <a:pt x="68" y="92"/>
                    </a:lnTo>
                    <a:lnTo>
                      <a:pt x="62" y="78"/>
                    </a:lnTo>
                    <a:lnTo>
                      <a:pt x="55" y="65"/>
                    </a:lnTo>
                    <a:lnTo>
                      <a:pt x="47" y="52"/>
                    </a:lnTo>
                    <a:lnTo>
                      <a:pt x="39" y="40"/>
                    </a:lnTo>
                    <a:lnTo>
                      <a:pt x="28" y="29"/>
                    </a:lnTo>
                    <a:lnTo>
                      <a:pt x="18" y="18"/>
                    </a:lnTo>
                    <a:lnTo>
                      <a:pt x="6" y="9"/>
                    </a:lnTo>
                    <a:lnTo>
                      <a:pt x="18" y="4"/>
                    </a:lnTo>
                    <a:lnTo>
                      <a:pt x="29" y="0"/>
                    </a:lnTo>
                    <a:lnTo>
                      <a:pt x="40" y="10"/>
                    </a:lnTo>
                    <a:lnTo>
                      <a:pt x="49" y="18"/>
                    </a:lnTo>
                    <a:lnTo>
                      <a:pt x="58" y="26"/>
                    </a:lnTo>
                    <a:lnTo>
                      <a:pt x="65" y="35"/>
                    </a:lnTo>
                    <a:lnTo>
                      <a:pt x="72" y="42"/>
                    </a:lnTo>
                    <a:lnTo>
                      <a:pt x="78" y="49"/>
                    </a:lnTo>
                    <a:lnTo>
                      <a:pt x="84" y="56"/>
                    </a:lnTo>
                    <a:lnTo>
                      <a:pt x="89" y="62"/>
                    </a:lnTo>
                    <a:lnTo>
                      <a:pt x="95" y="78"/>
                    </a:lnTo>
                    <a:lnTo>
                      <a:pt x="101" y="92"/>
                    </a:lnTo>
                    <a:lnTo>
                      <a:pt x="108" y="108"/>
                    </a:lnTo>
                    <a:lnTo>
                      <a:pt x="114" y="124"/>
                    </a:lnTo>
                    <a:lnTo>
                      <a:pt x="116" y="134"/>
                    </a:lnTo>
                    <a:lnTo>
                      <a:pt x="119" y="142"/>
                    </a:lnTo>
                    <a:lnTo>
                      <a:pt x="121" y="152"/>
                    </a:lnTo>
                    <a:lnTo>
                      <a:pt x="122" y="160"/>
                    </a:lnTo>
                    <a:lnTo>
                      <a:pt x="123" y="170"/>
                    </a:lnTo>
                    <a:lnTo>
                      <a:pt x="124" y="179"/>
                    </a:lnTo>
                    <a:lnTo>
                      <a:pt x="124" y="189"/>
                    </a:lnTo>
                    <a:lnTo>
                      <a:pt x="124" y="198"/>
                    </a:lnTo>
                    <a:lnTo>
                      <a:pt x="124" y="209"/>
                    </a:lnTo>
                    <a:lnTo>
                      <a:pt x="124" y="220"/>
                    </a:lnTo>
                    <a:lnTo>
                      <a:pt x="123" y="230"/>
                    </a:lnTo>
                    <a:lnTo>
                      <a:pt x="122" y="240"/>
                    </a:lnTo>
                    <a:lnTo>
                      <a:pt x="121" y="251"/>
                    </a:lnTo>
                    <a:lnTo>
                      <a:pt x="119" y="260"/>
                    </a:lnTo>
                    <a:lnTo>
                      <a:pt x="116" y="271"/>
                    </a:lnTo>
                    <a:lnTo>
                      <a:pt x="114" y="281"/>
                    </a:lnTo>
                    <a:lnTo>
                      <a:pt x="110" y="290"/>
                    </a:lnTo>
                    <a:lnTo>
                      <a:pt x="108" y="300"/>
                    </a:lnTo>
                    <a:lnTo>
                      <a:pt x="104" y="309"/>
                    </a:lnTo>
                    <a:lnTo>
                      <a:pt x="101" y="316"/>
                    </a:lnTo>
                    <a:lnTo>
                      <a:pt x="97" y="325"/>
                    </a:lnTo>
                    <a:lnTo>
                      <a:pt x="93" y="331"/>
                    </a:lnTo>
                    <a:lnTo>
                      <a:pt x="90" y="337"/>
                    </a:lnTo>
                    <a:lnTo>
                      <a:pt x="85" y="343"/>
                    </a:lnTo>
                    <a:lnTo>
                      <a:pt x="80" y="347"/>
                    </a:lnTo>
                    <a:lnTo>
                      <a:pt x="76" y="352"/>
                    </a:lnTo>
                    <a:lnTo>
                      <a:pt x="72" y="356"/>
                    </a:lnTo>
                    <a:lnTo>
                      <a:pt x="68" y="358"/>
                    </a:lnTo>
                    <a:lnTo>
                      <a:pt x="65" y="361"/>
                    </a:lnTo>
                    <a:lnTo>
                      <a:pt x="61" y="362"/>
                    </a:lnTo>
                    <a:lnTo>
                      <a:pt x="58" y="363"/>
                    </a:lnTo>
                    <a:lnTo>
                      <a:pt x="55" y="363"/>
                    </a:lnTo>
                    <a:lnTo>
                      <a:pt x="52" y="363"/>
                    </a:lnTo>
                    <a:lnTo>
                      <a:pt x="49" y="362"/>
                    </a:lnTo>
                    <a:lnTo>
                      <a:pt x="48" y="361"/>
                    </a:lnTo>
                    <a:lnTo>
                      <a:pt x="46" y="359"/>
                    </a:lnTo>
                    <a:lnTo>
                      <a:pt x="46" y="357"/>
                    </a:lnTo>
                    <a:lnTo>
                      <a:pt x="46" y="355"/>
                    </a:lnTo>
                    <a:lnTo>
                      <a:pt x="46" y="351"/>
                    </a:lnTo>
                    <a:lnTo>
                      <a:pt x="46" y="349"/>
                    </a:lnTo>
                    <a:lnTo>
                      <a:pt x="47" y="344"/>
                    </a:lnTo>
                    <a:lnTo>
                      <a:pt x="46" y="340"/>
                    </a:lnTo>
                    <a:lnTo>
                      <a:pt x="45" y="335"/>
                    </a:lnTo>
                    <a:lnTo>
                      <a:pt x="42" y="331"/>
                    </a:lnTo>
                    <a:lnTo>
                      <a:pt x="39" y="327"/>
                    </a:lnTo>
                    <a:lnTo>
                      <a:pt x="35" y="322"/>
                    </a:lnTo>
                    <a:lnTo>
                      <a:pt x="29" y="316"/>
                    </a:lnTo>
                    <a:lnTo>
                      <a:pt x="24" y="312"/>
                    </a:lnTo>
                    <a:lnTo>
                      <a:pt x="18" y="308"/>
                    </a:lnTo>
                    <a:lnTo>
                      <a:pt x="12" y="303"/>
                    </a:lnTo>
                    <a:lnTo>
                      <a:pt x="9" y="300"/>
                    </a:lnTo>
                    <a:lnTo>
                      <a:pt x="5" y="297"/>
                    </a:lnTo>
                    <a:lnTo>
                      <a:pt x="3" y="295"/>
                    </a:lnTo>
                    <a:lnTo>
                      <a:pt x="2" y="293"/>
                    </a:lnTo>
                    <a:lnTo>
                      <a:pt x="0" y="290"/>
                    </a:lnTo>
                    <a:lnTo>
                      <a:pt x="2" y="289"/>
                    </a:lnTo>
                    <a:lnTo>
                      <a:pt x="3" y="288"/>
                    </a:lnTo>
                    <a:lnTo>
                      <a:pt x="4" y="288"/>
                    </a:lnTo>
                    <a:lnTo>
                      <a:pt x="8" y="287"/>
                    </a:lnTo>
                    <a:lnTo>
                      <a:pt x="10" y="287"/>
                    </a:lnTo>
                    <a:lnTo>
                      <a:pt x="15" y="287"/>
                    </a:lnTo>
                    <a:lnTo>
                      <a:pt x="20" y="288"/>
                    </a:lnTo>
                    <a:lnTo>
                      <a:pt x="25" y="288"/>
                    </a:lnTo>
                    <a:lnTo>
                      <a:pt x="33" y="289"/>
                    </a:lnTo>
                    <a:lnTo>
                      <a:pt x="39" y="290"/>
                    </a:lnTo>
                    <a:lnTo>
                      <a:pt x="43" y="290"/>
                    </a:lnTo>
                    <a:lnTo>
                      <a:pt x="49" y="291"/>
                    </a:lnTo>
                    <a:lnTo>
                      <a:pt x="53" y="291"/>
                    </a:lnTo>
                    <a:lnTo>
                      <a:pt x="58" y="291"/>
                    </a:lnTo>
                    <a:lnTo>
                      <a:pt x="60" y="290"/>
                    </a:lnTo>
                    <a:lnTo>
                      <a:pt x="64" y="290"/>
                    </a:lnTo>
                    <a:lnTo>
                      <a:pt x="66" y="289"/>
                    </a:lnTo>
                    <a:lnTo>
                      <a:pt x="66" y="289"/>
                    </a:lnTo>
                  </a:path>
                </a:pathLst>
              </a:custGeom>
              <a:solidFill>
                <a:schemeClr val="tx1"/>
              </a:solidFill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11"/>
              <p:cNvSpPr>
                <a:spLocks/>
              </p:cNvSpPr>
              <p:nvPr/>
            </p:nvSpPr>
            <p:spPr bwMode="auto">
              <a:xfrm>
                <a:off x="7143225" y="2082336"/>
                <a:ext cx="77590" cy="79593"/>
              </a:xfrm>
              <a:custGeom>
                <a:avLst/>
                <a:gdLst>
                  <a:gd name="T0" fmla="*/ 45 w 155"/>
                  <a:gd name="T1" fmla="*/ 138 h 159"/>
                  <a:gd name="T2" fmla="*/ 40 w 155"/>
                  <a:gd name="T3" fmla="*/ 142 h 159"/>
                  <a:gd name="T4" fmla="*/ 35 w 155"/>
                  <a:gd name="T5" fmla="*/ 144 h 159"/>
                  <a:gd name="T6" fmla="*/ 31 w 155"/>
                  <a:gd name="T7" fmla="*/ 147 h 159"/>
                  <a:gd name="T8" fmla="*/ 26 w 155"/>
                  <a:gd name="T9" fmla="*/ 149 h 159"/>
                  <a:gd name="T10" fmla="*/ 22 w 155"/>
                  <a:gd name="T11" fmla="*/ 151 h 159"/>
                  <a:gd name="T12" fmla="*/ 19 w 155"/>
                  <a:gd name="T13" fmla="*/ 153 h 159"/>
                  <a:gd name="T14" fmla="*/ 16 w 155"/>
                  <a:gd name="T15" fmla="*/ 155 h 159"/>
                  <a:gd name="T16" fmla="*/ 13 w 155"/>
                  <a:gd name="T17" fmla="*/ 156 h 159"/>
                  <a:gd name="T18" fmla="*/ 8 w 155"/>
                  <a:gd name="T19" fmla="*/ 157 h 159"/>
                  <a:gd name="T20" fmla="*/ 4 w 155"/>
                  <a:gd name="T21" fmla="*/ 159 h 159"/>
                  <a:gd name="T22" fmla="*/ 2 w 155"/>
                  <a:gd name="T23" fmla="*/ 159 h 159"/>
                  <a:gd name="T24" fmla="*/ 0 w 155"/>
                  <a:gd name="T25" fmla="*/ 159 h 159"/>
                  <a:gd name="T26" fmla="*/ 0 w 155"/>
                  <a:gd name="T27" fmla="*/ 157 h 159"/>
                  <a:gd name="T28" fmla="*/ 0 w 155"/>
                  <a:gd name="T29" fmla="*/ 155 h 159"/>
                  <a:gd name="T30" fmla="*/ 2 w 155"/>
                  <a:gd name="T31" fmla="*/ 153 h 159"/>
                  <a:gd name="T32" fmla="*/ 4 w 155"/>
                  <a:gd name="T33" fmla="*/ 149 h 159"/>
                  <a:gd name="T34" fmla="*/ 7 w 155"/>
                  <a:gd name="T35" fmla="*/ 148 h 159"/>
                  <a:gd name="T36" fmla="*/ 8 w 155"/>
                  <a:gd name="T37" fmla="*/ 145 h 159"/>
                  <a:gd name="T38" fmla="*/ 12 w 155"/>
                  <a:gd name="T39" fmla="*/ 143 h 159"/>
                  <a:gd name="T40" fmla="*/ 14 w 155"/>
                  <a:gd name="T41" fmla="*/ 142 h 159"/>
                  <a:gd name="T42" fmla="*/ 16 w 155"/>
                  <a:gd name="T43" fmla="*/ 138 h 159"/>
                  <a:gd name="T44" fmla="*/ 20 w 155"/>
                  <a:gd name="T45" fmla="*/ 136 h 159"/>
                  <a:gd name="T46" fmla="*/ 23 w 155"/>
                  <a:gd name="T47" fmla="*/ 133 h 159"/>
                  <a:gd name="T48" fmla="*/ 28 w 155"/>
                  <a:gd name="T49" fmla="*/ 130 h 159"/>
                  <a:gd name="T50" fmla="*/ 32 w 155"/>
                  <a:gd name="T51" fmla="*/ 126 h 159"/>
                  <a:gd name="T52" fmla="*/ 37 w 155"/>
                  <a:gd name="T53" fmla="*/ 123 h 159"/>
                  <a:gd name="T54" fmla="*/ 43 w 155"/>
                  <a:gd name="T55" fmla="*/ 118 h 159"/>
                  <a:gd name="T56" fmla="*/ 47 w 155"/>
                  <a:gd name="T57" fmla="*/ 112 h 159"/>
                  <a:gd name="T58" fmla="*/ 53 w 155"/>
                  <a:gd name="T59" fmla="*/ 106 h 159"/>
                  <a:gd name="T60" fmla="*/ 59 w 155"/>
                  <a:gd name="T61" fmla="*/ 100 h 159"/>
                  <a:gd name="T62" fmla="*/ 66 w 155"/>
                  <a:gd name="T63" fmla="*/ 93 h 159"/>
                  <a:gd name="T64" fmla="*/ 72 w 155"/>
                  <a:gd name="T65" fmla="*/ 85 h 159"/>
                  <a:gd name="T66" fmla="*/ 80 w 155"/>
                  <a:gd name="T67" fmla="*/ 76 h 159"/>
                  <a:gd name="T68" fmla="*/ 88 w 155"/>
                  <a:gd name="T69" fmla="*/ 68 h 159"/>
                  <a:gd name="T70" fmla="*/ 95 w 155"/>
                  <a:gd name="T71" fmla="*/ 58 h 159"/>
                  <a:gd name="T72" fmla="*/ 103 w 155"/>
                  <a:gd name="T73" fmla="*/ 48 h 159"/>
                  <a:gd name="T74" fmla="*/ 112 w 155"/>
                  <a:gd name="T75" fmla="*/ 37 h 159"/>
                  <a:gd name="T76" fmla="*/ 121 w 155"/>
                  <a:gd name="T77" fmla="*/ 25 h 159"/>
                  <a:gd name="T78" fmla="*/ 131 w 155"/>
                  <a:gd name="T79" fmla="*/ 13 h 159"/>
                  <a:gd name="T80" fmla="*/ 140 w 155"/>
                  <a:gd name="T81" fmla="*/ 0 h 159"/>
                  <a:gd name="T82" fmla="*/ 148 w 155"/>
                  <a:gd name="T83" fmla="*/ 15 h 159"/>
                  <a:gd name="T84" fmla="*/ 155 w 155"/>
                  <a:gd name="T85" fmla="*/ 31 h 159"/>
                  <a:gd name="T86" fmla="*/ 146 w 155"/>
                  <a:gd name="T87" fmla="*/ 40 h 159"/>
                  <a:gd name="T88" fmla="*/ 138 w 155"/>
                  <a:gd name="T89" fmla="*/ 50 h 159"/>
                  <a:gd name="T90" fmla="*/ 131 w 155"/>
                  <a:gd name="T91" fmla="*/ 60 h 159"/>
                  <a:gd name="T92" fmla="*/ 122 w 155"/>
                  <a:gd name="T93" fmla="*/ 68 h 159"/>
                  <a:gd name="T94" fmla="*/ 115 w 155"/>
                  <a:gd name="T95" fmla="*/ 76 h 159"/>
                  <a:gd name="T96" fmla="*/ 108 w 155"/>
                  <a:gd name="T97" fmla="*/ 85 h 159"/>
                  <a:gd name="T98" fmla="*/ 101 w 155"/>
                  <a:gd name="T99" fmla="*/ 92 h 159"/>
                  <a:gd name="T100" fmla="*/ 94 w 155"/>
                  <a:gd name="T101" fmla="*/ 99 h 159"/>
                  <a:gd name="T102" fmla="*/ 87 w 155"/>
                  <a:gd name="T103" fmla="*/ 105 h 159"/>
                  <a:gd name="T104" fmla="*/ 81 w 155"/>
                  <a:gd name="T105" fmla="*/ 111 h 159"/>
                  <a:gd name="T106" fmla="*/ 74 w 155"/>
                  <a:gd name="T107" fmla="*/ 117 h 159"/>
                  <a:gd name="T108" fmla="*/ 68 w 155"/>
                  <a:gd name="T109" fmla="*/ 122 h 159"/>
                  <a:gd name="T110" fmla="*/ 62 w 155"/>
                  <a:gd name="T111" fmla="*/ 126 h 159"/>
                  <a:gd name="T112" fmla="*/ 56 w 155"/>
                  <a:gd name="T113" fmla="*/ 131 h 159"/>
                  <a:gd name="T114" fmla="*/ 50 w 155"/>
                  <a:gd name="T115" fmla="*/ 135 h 159"/>
                  <a:gd name="T116" fmla="*/ 45 w 155"/>
                  <a:gd name="T117" fmla="*/ 138 h 159"/>
                  <a:gd name="T118" fmla="*/ 45 w 155"/>
                  <a:gd name="T119" fmla="*/ 138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55" h="159">
                    <a:moveTo>
                      <a:pt x="45" y="138"/>
                    </a:moveTo>
                    <a:lnTo>
                      <a:pt x="40" y="142"/>
                    </a:lnTo>
                    <a:lnTo>
                      <a:pt x="35" y="144"/>
                    </a:lnTo>
                    <a:lnTo>
                      <a:pt x="31" y="147"/>
                    </a:lnTo>
                    <a:lnTo>
                      <a:pt x="26" y="149"/>
                    </a:lnTo>
                    <a:lnTo>
                      <a:pt x="22" y="151"/>
                    </a:lnTo>
                    <a:lnTo>
                      <a:pt x="19" y="153"/>
                    </a:lnTo>
                    <a:lnTo>
                      <a:pt x="16" y="155"/>
                    </a:lnTo>
                    <a:lnTo>
                      <a:pt x="13" y="156"/>
                    </a:lnTo>
                    <a:lnTo>
                      <a:pt x="8" y="157"/>
                    </a:lnTo>
                    <a:lnTo>
                      <a:pt x="4" y="159"/>
                    </a:lnTo>
                    <a:lnTo>
                      <a:pt x="2" y="159"/>
                    </a:lnTo>
                    <a:lnTo>
                      <a:pt x="0" y="159"/>
                    </a:lnTo>
                    <a:lnTo>
                      <a:pt x="0" y="157"/>
                    </a:lnTo>
                    <a:lnTo>
                      <a:pt x="0" y="155"/>
                    </a:lnTo>
                    <a:lnTo>
                      <a:pt x="2" y="153"/>
                    </a:lnTo>
                    <a:lnTo>
                      <a:pt x="4" y="149"/>
                    </a:lnTo>
                    <a:lnTo>
                      <a:pt x="7" y="148"/>
                    </a:lnTo>
                    <a:lnTo>
                      <a:pt x="8" y="145"/>
                    </a:lnTo>
                    <a:lnTo>
                      <a:pt x="12" y="143"/>
                    </a:lnTo>
                    <a:lnTo>
                      <a:pt x="14" y="142"/>
                    </a:lnTo>
                    <a:lnTo>
                      <a:pt x="16" y="138"/>
                    </a:lnTo>
                    <a:lnTo>
                      <a:pt x="20" y="136"/>
                    </a:lnTo>
                    <a:lnTo>
                      <a:pt x="23" y="133"/>
                    </a:lnTo>
                    <a:lnTo>
                      <a:pt x="28" y="130"/>
                    </a:lnTo>
                    <a:lnTo>
                      <a:pt x="32" y="126"/>
                    </a:lnTo>
                    <a:lnTo>
                      <a:pt x="37" y="123"/>
                    </a:lnTo>
                    <a:lnTo>
                      <a:pt x="43" y="118"/>
                    </a:lnTo>
                    <a:lnTo>
                      <a:pt x="47" y="112"/>
                    </a:lnTo>
                    <a:lnTo>
                      <a:pt x="53" y="106"/>
                    </a:lnTo>
                    <a:lnTo>
                      <a:pt x="59" y="100"/>
                    </a:lnTo>
                    <a:lnTo>
                      <a:pt x="66" y="93"/>
                    </a:lnTo>
                    <a:lnTo>
                      <a:pt x="72" y="85"/>
                    </a:lnTo>
                    <a:lnTo>
                      <a:pt x="80" y="76"/>
                    </a:lnTo>
                    <a:lnTo>
                      <a:pt x="88" y="68"/>
                    </a:lnTo>
                    <a:lnTo>
                      <a:pt x="95" y="58"/>
                    </a:lnTo>
                    <a:lnTo>
                      <a:pt x="103" y="48"/>
                    </a:lnTo>
                    <a:lnTo>
                      <a:pt x="112" y="37"/>
                    </a:lnTo>
                    <a:lnTo>
                      <a:pt x="121" y="25"/>
                    </a:lnTo>
                    <a:lnTo>
                      <a:pt x="131" y="13"/>
                    </a:lnTo>
                    <a:lnTo>
                      <a:pt x="140" y="0"/>
                    </a:lnTo>
                    <a:lnTo>
                      <a:pt x="148" y="15"/>
                    </a:lnTo>
                    <a:lnTo>
                      <a:pt x="155" y="31"/>
                    </a:lnTo>
                    <a:lnTo>
                      <a:pt x="146" y="40"/>
                    </a:lnTo>
                    <a:lnTo>
                      <a:pt x="138" y="50"/>
                    </a:lnTo>
                    <a:lnTo>
                      <a:pt x="131" y="60"/>
                    </a:lnTo>
                    <a:lnTo>
                      <a:pt x="122" y="68"/>
                    </a:lnTo>
                    <a:lnTo>
                      <a:pt x="115" y="76"/>
                    </a:lnTo>
                    <a:lnTo>
                      <a:pt x="108" y="85"/>
                    </a:lnTo>
                    <a:lnTo>
                      <a:pt x="101" y="92"/>
                    </a:lnTo>
                    <a:lnTo>
                      <a:pt x="94" y="99"/>
                    </a:lnTo>
                    <a:lnTo>
                      <a:pt x="87" y="105"/>
                    </a:lnTo>
                    <a:lnTo>
                      <a:pt x="81" y="111"/>
                    </a:lnTo>
                    <a:lnTo>
                      <a:pt x="74" y="117"/>
                    </a:lnTo>
                    <a:lnTo>
                      <a:pt x="68" y="122"/>
                    </a:lnTo>
                    <a:lnTo>
                      <a:pt x="62" y="126"/>
                    </a:lnTo>
                    <a:lnTo>
                      <a:pt x="56" y="131"/>
                    </a:lnTo>
                    <a:lnTo>
                      <a:pt x="50" y="135"/>
                    </a:lnTo>
                    <a:lnTo>
                      <a:pt x="45" y="138"/>
                    </a:lnTo>
                    <a:lnTo>
                      <a:pt x="45" y="138"/>
                    </a:lnTo>
                  </a:path>
                </a:pathLst>
              </a:custGeom>
              <a:solidFill>
                <a:schemeClr val="tx1"/>
              </a:solidFill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112"/>
              <p:cNvSpPr>
                <a:spLocks/>
              </p:cNvSpPr>
              <p:nvPr/>
            </p:nvSpPr>
            <p:spPr bwMode="auto">
              <a:xfrm>
                <a:off x="7143225" y="2116375"/>
                <a:ext cx="96112" cy="98115"/>
              </a:xfrm>
              <a:custGeom>
                <a:avLst/>
                <a:gdLst>
                  <a:gd name="T0" fmla="*/ 54 w 192"/>
                  <a:gd name="T1" fmla="*/ 144 h 196"/>
                  <a:gd name="T2" fmla="*/ 69 w 192"/>
                  <a:gd name="T3" fmla="*/ 131 h 196"/>
                  <a:gd name="T4" fmla="*/ 83 w 192"/>
                  <a:gd name="T5" fmla="*/ 117 h 196"/>
                  <a:gd name="T6" fmla="*/ 99 w 192"/>
                  <a:gd name="T7" fmla="*/ 100 h 196"/>
                  <a:gd name="T8" fmla="*/ 115 w 192"/>
                  <a:gd name="T9" fmla="*/ 81 h 196"/>
                  <a:gd name="T10" fmla="*/ 132 w 192"/>
                  <a:gd name="T11" fmla="*/ 61 h 196"/>
                  <a:gd name="T12" fmla="*/ 150 w 192"/>
                  <a:gd name="T13" fmla="*/ 38 h 196"/>
                  <a:gd name="T14" fmla="*/ 168 w 192"/>
                  <a:gd name="T15" fmla="*/ 13 h 196"/>
                  <a:gd name="T16" fmla="*/ 180 w 192"/>
                  <a:gd name="T17" fmla="*/ 7 h 196"/>
                  <a:gd name="T18" fmla="*/ 185 w 192"/>
                  <a:gd name="T19" fmla="*/ 19 h 196"/>
                  <a:gd name="T20" fmla="*/ 189 w 192"/>
                  <a:gd name="T21" fmla="*/ 29 h 196"/>
                  <a:gd name="T22" fmla="*/ 190 w 192"/>
                  <a:gd name="T23" fmla="*/ 34 h 196"/>
                  <a:gd name="T24" fmla="*/ 190 w 192"/>
                  <a:gd name="T25" fmla="*/ 37 h 196"/>
                  <a:gd name="T26" fmla="*/ 189 w 192"/>
                  <a:gd name="T27" fmla="*/ 39 h 196"/>
                  <a:gd name="T28" fmla="*/ 186 w 192"/>
                  <a:gd name="T29" fmla="*/ 44 h 196"/>
                  <a:gd name="T30" fmla="*/ 181 w 192"/>
                  <a:gd name="T31" fmla="*/ 50 h 196"/>
                  <a:gd name="T32" fmla="*/ 175 w 192"/>
                  <a:gd name="T33" fmla="*/ 57 h 196"/>
                  <a:gd name="T34" fmla="*/ 168 w 192"/>
                  <a:gd name="T35" fmla="*/ 65 h 196"/>
                  <a:gd name="T36" fmla="*/ 159 w 192"/>
                  <a:gd name="T37" fmla="*/ 75 h 196"/>
                  <a:gd name="T38" fmla="*/ 149 w 192"/>
                  <a:gd name="T39" fmla="*/ 87 h 196"/>
                  <a:gd name="T40" fmla="*/ 132 w 192"/>
                  <a:gd name="T41" fmla="*/ 106 h 196"/>
                  <a:gd name="T42" fmla="*/ 108 w 192"/>
                  <a:gd name="T43" fmla="*/ 130 h 196"/>
                  <a:gd name="T44" fmla="*/ 85 w 192"/>
                  <a:gd name="T45" fmla="*/ 149 h 196"/>
                  <a:gd name="T46" fmla="*/ 62 w 192"/>
                  <a:gd name="T47" fmla="*/ 166 h 196"/>
                  <a:gd name="T48" fmla="*/ 45 w 192"/>
                  <a:gd name="T49" fmla="*/ 176 h 196"/>
                  <a:gd name="T50" fmla="*/ 34 w 192"/>
                  <a:gd name="T51" fmla="*/ 182 h 196"/>
                  <a:gd name="T52" fmla="*/ 26 w 192"/>
                  <a:gd name="T53" fmla="*/ 187 h 196"/>
                  <a:gd name="T54" fmla="*/ 17 w 192"/>
                  <a:gd name="T55" fmla="*/ 191 h 196"/>
                  <a:gd name="T56" fmla="*/ 12 w 192"/>
                  <a:gd name="T57" fmla="*/ 193 h 196"/>
                  <a:gd name="T58" fmla="*/ 7 w 192"/>
                  <a:gd name="T59" fmla="*/ 196 h 196"/>
                  <a:gd name="T60" fmla="*/ 3 w 192"/>
                  <a:gd name="T61" fmla="*/ 196 h 196"/>
                  <a:gd name="T62" fmla="*/ 1 w 192"/>
                  <a:gd name="T63" fmla="*/ 196 h 196"/>
                  <a:gd name="T64" fmla="*/ 0 w 192"/>
                  <a:gd name="T65" fmla="*/ 194 h 196"/>
                  <a:gd name="T66" fmla="*/ 0 w 192"/>
                  <a:gd name="T67" fmla="*/ 192 h 196"/>
                  <a:gd name="T68" fmla="*/ 2 w 192"/>
                  <a:gd name="T69" fmla="*/ 190 h 196"/>
                  <a:gd name="T70" fmla="*/ 7 w 192"/>
                  <a:gd name="T71" fmla="*/ 185 h 196"/>
                  <a:gd name="T72" fmla="*/ 13 w 192"/>
                  <a:gd name="T73" fmla="*/ 179 h 196"/>
                  <a:gd name="T74" fmla="*/ 20 w 192"/>
                  <a:gd name="T75" fmla="*/ 173 h 196"/>
                  <a:gd name="T76" fmla="*/ 29 w 192"/>
                  <a:gd name="T77" fmla="*/ 165 h 196"/>
                  <a:gd name="T78" fmla="*/ 41 w 192"/>
                  <a:gd name="T79" fmla="*/ 155 h 196"/>
                  <a:gd name="T80" fmla="*/ 47 w 192"/>
                  <a:gd name="T81" fmla="*/ 15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196">
                    <a:moveTo>
                      <a:pt x="47" y="150"/>
                    </a:moveTo>
                    <a:lnTo>
                      <a:pt x="54" y="144"/>
                    </a:lnTo>
                    <a:lnTo>
                      <a:pt x="62" y="138"/>
                    </a:lnTo>
                    <a:lnTo>
                      <a:pt x="69" y="131"/>
                    </a:lnTo>
                    <a:lnTo>
                      <a:pt x="76" y="124"/>
                    </a:lnTo>
                    <a:lnTo>
                      <a:pt x="83" y="117"/>
                    </a:lnTo>
                    <a:lnTo>
                      <a:pt x="91" y="108"/>
                    </a:lnTo>
                    <a:lnTo>
                      <a:pt x="99" y="100"/>
                    </a:lnTo>
                    <a:lnTo>
                      <a:pt x="107" y="91"/>
                    </a:lnTo>
                    <a:lnTo>
                      <a:pt x="115" y="81"/>
                    </a:lnTo>
                    <a:lnTo>
                      <a:pt x="124" y="71"/>
                    </a:lnTo>
                    <a:lnTo>
                      <a:pt x="132" y="61"/>
                    </a:lnTo>
                    <a:lnTo>
                      <a:pt x="140" y="49"/>
                    </a:lnTo>
                    <a:lnTo>
                      <a:pt x="150" y="38"/>
                    </a:lnTo>
                    <a:lnTo>
                      <a:pt x="158" y="25"/>
                    </a:lnTo>
                    <a:lnTo>
                      <a:pt x="168" y="13"/>
                    </a:lnTo>
                    <a:lnTo>
                      <a:pt x="177" y="0"/>
                    </a:lnTo>
                    <a:lnTo>
                      <a:pt x="180" y="7"/>
                    </a:lnTo>
                    <a:lnTo>
                      <a:pt x="182" y="13"/>
                    </a:lnTo>
                    <a:lnTo>
                      <a:pt x="185" y="19"/>
                    </a:lnTo>
                    <a:lnTo>
                      <a:pt x="187" y="25"/>
                    </a:lnTo>
                    <a:lnTo>
                      <a:pt x="189" y="29"/>
                    </a:lnTo>
                    <a:lnTo>
                      <a:pt x="190" y="32"/>
                    </a:lnTo>
                    <a:lnTo>
                      <a:pt x="190" y="34"/>
                    </a:lnTo>
                    <a:lnTo>
                      <a:pt x="192" y="37"/>
                    </a:lnTo>
                    <a:lnTo>
                      <a:pt x="190" y="37"/>
                    </a:lnTo>
                    <a:lnTo>
                      <a:pt x="190" y="38"/>
                    </a:lnTo>
                    <a:lnTo>
                      <a:pt x="189" y="39"/>
                    </a:lnTo>
                    <a:lnTo>
                      <a:pt x="188" y="42"/>
                    </a:lnTo>
                    <a:lnTo>
                      <a:pt x="186" y="44"/>
                    </a:lnTo>
                    <a:lnTo>
                      <a:pt x="185" y="46"/>
                    </a:lnTo>
                    <a:lnTo>
                      <a:pt x="181" y="50"/>
                    </a:lnTo>
                    <a:lnTo>
                      <a:pt x="179" y="54"/>
                    </a:lnTo>
                    <a:lnTo>
                      <a:pt x="175" y="57"/>
                    </a:lnTo>
                    <a:lnTo>
                      <a:pt x="171" y="61"/>
                    </a:lnTo>
                    <a:lnTo>
                      <a:pt x="168" y="65"/>
                    </a:lnTo>
                    <a:lnTo>
                      <a:pt x="163" y="70"/>
                    </a:lnTo>
                    <a:lnTo>
                      <a:pt x="159" y="75"/>
                    </a:lnTo>
                    <a:lnTo>
                      <a:pt x="153" y="81"/>
                    </a:lnTo>
                    <a:lnTo>
                      <a:pt x="149" y="87"/>
                    </a:lnTo>
                    <a:lnTo>
                      <a:pt x="143" y="93"/>
                    </a:lnTo>
                    <a:lnTo>
                      <a:pt x="132" y="106"/>
                    </a:lnTo>
                    <a:lnTo>
                      <a:pt x="120" y="119"/>
                    </a:lnTo>
                    <a:lnTo>
                      <a:pt x="108" y="130"/>
                    </a:lnTo>
                    <a:lnTo>
                      <a:pt x="97" y="141"/>
                    </a:lnTo>
                    <a:lnTo>
                      <a:pt x="85" y="149"/>
                    </a:lnTo>
                    <a:lnTo>
                      <a:pt x="74" y="159"/>
                    </a:lnTo>
                    <a:lnTo>
                      <a:pt x="62" y="166"/>
                    </a:lnTo>
                    <a:lnTo>
                      <a:pt x="51" y="173"/>
                    </a:lnTo>
                    <a:lnTo>
                      <a:pt x="45" y="176"/>
                    </a:lnTo>
                    <a:lnTo>
                      <a:pt x="40" y="179"/>
                    </a:lnTo>
                    <a:lnTo>
                      <a:pt x="34" y="182"/>
                    </a:lnTo>
                    <a:lnTo>
                      <a:pt x="29" y="185"/>
                    </a:lnTo>
                    <a:lnTo>
                      <a:pt x="26" y="187"/>
                    </a:lnTo>
                    <a:lnTo>
                      <a:pt x="22" y="190"/>
                    </a:lnTo>
                    <a:lnTo>
                      <a:pt x="17" y="191"/>
                    </a:lnTo>
                    <a:lnTo>
                      <a:pt x="15" y="192"/>
                    </a:lnTo>
                    <a:lnTo>
                      <a:pt x="12" y="193"/>
                    </a:lnTo>
                    <a:lnTo>
                      <a:pt x="9" y="194"/>
                    </a:lnTo>
                    <a:lnTo>
                      <a:pt x="7" y="196"/>
                    </a:lnTo>
                    <a:lnTo>
                      <a:pt x="4" y="196"/>
                    </a:lnTo>
                    <a:lnTo>
                      <a:pt x="3" y="196"/>
                    </a:lnTo>
                    <a:lnTo>
                      <a:pt x="2" y="196"/>
                    </a:lnTo>
                    <a:lnTo>
                      <a:pt x="1" y="196"/>
                    </a:lnTo>
                    <a:lnTo>
                      <a:pt x="0" y="196"/>
                    </a:lnTo>
                    <a:lnTo>
                      <a:pt x="0" y="194"/>
                    </a:lnTo>
                    <a:lnTo>
                      <a:pt x="0" y="193"/>
                    </a:lnTo>
                    <a:lnTo>
                      <a:pt x="0" y="192"/>
                    </a:lnTo>
                    <a:lnTo>
                      <a:pt x="1" y="191"/>
                    </a:lnTo>
                    <a:lnTo>
                      <a:pt x="2" y="190"/>
                    </a:lnTo>
                    <a:lnTo>
                      <a:pt x="4" y="187"/>
                    </a:lnTo>
                    <a:lnTo>
                      <a:pt x="7" y="185"/>
                    </a:lnTo>
                    <a:lnTo>
                      <a:pt x="9" y="182"/>
                    </a:lnTo>
                    <a:lnTo>
                      <a:pt x="13" y="179"/>
                    </a:lnTo>
                    <a:lnTo>
                      <a:pt x="16" y="176"/>
                    </a:lnTo>
                    <a:lnTo>
                      <a:pt x="20" y="173"/>
                    </a:lnTo>
                    <a:lnTo>
                      <a:pt x="25" y="168"/>
                    </a:lnTo>
                    <a:lnTo>
                      <a:pt x="29" y="165"/>
                    </a:lnTo>
                    <a:lnTo>
                      <a:pt x="35" y="160"/>
                    </a:lnTo>
                    <a:lnTo>
                      <a:pt x="41" y="155"/>
                    </a:lnTo>
                    <a:lnTo>
                      <a:pt x="47" y="150"/>
                    </a:lnTo>
                    <a:lnTo>
                      <a:pt x="47" y="150"/>
                    </a:lnTo>
                  </a:path>
                </a:pathLst>
              </a:custGeom>
              <a:solidFill>
                <a:schemeClr val="tx1"/>
              </a:solidFill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5424443" y="2044858"/>
            <a:ext cx="803260" cy="1678539"/>
            <a:chOff x="1501210" y="1999547"/>
            <a:chExt cx="803260" cy="1678539"/>
          </a:xfrm>
          <a:solidFill>
            <a:srgbClr val="FF0000"/>
          </a:solidFill>
        </p:grpSpPr>
        <p:sp>
          <p:nvSpPr>
            <p:cNvPr id="59" name="Freeform 106"/>
            <p:cNvSpPr>
              <a:spLocks/>
            </p:cNvSpPr>
            <p:nvPr/>
          </p:nvSpPr>
          <p:spPr bwMode="auto">
            <a:xfrm>
              <a:off x="1684021" y="1999547"/>
              <a:ext cx="517965" cy="368393"/>
            </a:xfrm>
            <a:custGeom>
              <a:avLst/>
              <a:gdLst>
                <a:gd name="T0" fmla="*/ 187 w 187"/>
                <a:gd name="T1" fmla="*/ 40 h 133"/>
                <a:gd name="T2" fmla="*/ 185 w 187"/>
                <a:gd name="T3" fmla="*/ 43 h 133"/>
                <a:gd name="T4" fmla="*/ 183 w 187"/>
                <a:gd name="T5" fmla="*/ 46 h 133"/>
                <a:gd name="T6" fmla="*/ 178 w 187"/>
                <a:gd name="T7" fmla="*/ 50 h 133"/>
                <a:gd name="T8" fmla="*/ 173 w 187"/>
                <a:gd name="T9" fmla="*/ 54 h 133"/>
                <a:gd name="T10" fmla="*/ 167 w 187"/>
                <a:gd name="T11" fmla="*/ 58 h 133"/>
                <a:gd name="T12" fmla="*/ 159 w 187"/>
                <a:gd name="T13" fmla="*/ 64 h 133"/>
                <a:gd name="T14" fmla="*/ 150 w 187"/>
                <a:gd name="T15" fmla="*/ 70 h 133"/>
                <a:gd name="T16" fmla="*/ 134 w 187"/>
                <a:gd name="T17" fmla="*/ 80 h 133"/>
                <a:gd name="T18" fmla="*/ 101 w 187"/>
                <a:gd name="T19" fmla="*/ 96 h 133"/>
                <a:gd name="T20" fmla="*/ 52 w 187"/>
                <a:gd name="T21" fmla="*/ 118 h 133"/>
                <a:gd name="T22" fmla="*/ 40 w 187"/>
                <a:gd name="T23" fmla="*/ 123 h 133"/>
                <a:gd name="T24" fmla="*/ 30 w 187"/>
                <a:gd name="T25" fmla="*/ 127 h 133"/>
                <a:gd name="T26" fmla="*/ 21 w 187"/>
                <a:gd name="T27" fmla="*/ 130 h 133"/>
                <a:gd name="T28" fmla="*/ 14 w 187"/>
                <a:gd name="T29" fmla="*/ 132 h 133"/>
                <a:gd name="T30" fmla="*/ 9 w 187"/>
                <a:gd name="T31" fmla="*/ 133 h 133"/>
                <a:gd name="T32" fmla="*/ 4 w 187"/>
                <a:gd name="T33" fmla="*/ 133 h 133"/>
                <a:gd name="T34" fmla="*/ 2 w 187"/>
                <a:gd name="T35" fmla="*/ 133 h 133"/>
                <a:gd name="T36" fmla="*/ 2 w 187"/>
                <a:gd name="T37" fmla="*/ 132 h 133"/>
                <a:gd name="T38" fmla="*/ 0 w 187"/>
                <a:gd name="T39" fmla="*/ 131 h 133"/>
                <a:gd name="T40" fmla="*/ 2 w 187"/>
                <a:gd name="T41" fmla="*/ 129 h 133"/>
                <a:gd name="T42" fmla="*/ 4 w 187"/>
                <a:gd name="T43" fmla="*/ 126 h 133"/>
                <a:gd name="T44" fmla="*/ 8 w 187"/>
                <a:gd name="T45" fmla="*/ 123 h 133"/>
                <a:gd name="T46" fmla="*/ 12 w 187"/>
                <a:gd name="T47" fmla="*/ 119 h 133"/>
                <a:gd name="T48" fmla="*/ 18 w 187"/>
                <a:gd name="T49" fmla="*/ 114 h 133"/>
                <a:gd name="T50" fmla="*/ 27 w 187"/>
                <a:gd name="T51" fmla="*/ 110 h 133"/>
                <a:gd name="T52" fmla="*/ 35 w 187"/>
                <a:gd name="T53" fmla="*/ 105 h 133"/>
                <a:gd name="T54" fmla="*/ 52 w 187"/>
                <a:gd name="T55" fmla="*/ 94 h 133"/>
                <a:gd name="T56" fmla="*/ 66 w 187"/>
                <a:gd name="T57" fmla="*/ 83 h 133"/>
                <a:gd name="T58" fmla="*/ 80 w 187"/>
                <a:gd name="T59" fmla="*/ 74 h 133"/>
                <a:gd name="T60" fmla="*/ 91 w 187"/>
                <a:gd name="T61" fmla="*/ 64 h 133"/>
                <a:gd name="T62" fmla="*/ 110 w 187"/>
                <a:gd name="T63" fmla="*/ 49 h 133"/>
                <a:gd name="T64" fmla="*/ 126 w 187"/>
                <a:gd name="T65" fmla="*/ 37 h 133"/>
                <a:gd name="T66" fmla="*/ 130 w 187"/>
                <a:gd name="T67" fmla="*/ 30 h 133"/>
                <a:gd name="T68" fmla="*/ 134 w 187"/>
                <a:gd name="T69" fmla="*/ 25 h 133"/>
                <a:gd name="T70" fmla="*/ 134 w 187"/>
                <a:gd name="T71" fmla="*/ 19 h 133"/>
                <a:gd name="T72" fmla="*/ 134 w 187"/>
                <a:gd name="T73" fmla="*/ 14 h 133"/>
                <a:gd name="T74" fmla="*/ 133 w 187"/>
                <a:gd name="T75" fmla="*/ 8 h 133"/>
                <a:gd name="T76" fmla="*/ 133 w 187"/>
                <a:gd name="T77" fmla="*/ 5 h 133"/>
                <a:gd name="T78" fmla="*/ 135 w 187"/>
                <a:gd name="T79" fmla="*/ 2 h 133"/>
                <a:gd name="T80" fmla="*/ 139 w 187"/>
                <a:gd name="T81" fmla="*/ 0 h 133"/>
                <a:gd name="T82" fmla="*/ 144 w 187"/>
                <a:gd name="T83" fmla="*/ 0 h 133"/>
                <a:gd name="T84" fmla="*/ 150 w 187"/>
                <a:gd name="T85" fmla="*/ 3 h 133"/>
                <a:gd name="T86" fmla="*/ 158 w 187"/>
                <a:gd name="T87" fmla="*/ 8 h 133"/>
                <a:gd name="T88" fmla="*/ 167 w 187"/>
                <a:gd name="T89" fmla="*/ 14 h 133"/>
                <a:gd name="T90" fmla="*/ 176 w 187"/>
                <a:gd name="T91" fmla="*/ 21 h 133"/>
                <a:gd name="T92" fmla="*/ 182 w 187"/>
                <a:gd name="T93" fmla="*/ 28 h 133"/>
                <a:gd name="T94" fmla="*/ 185 w 187"/>
                <a:gd name="T95" fmla="*/ 34 h 133"/>
                <a:gd name="T96" fmla="*/ 187 w 187"/>
                <a:gd name="T97" fmla="*/ 3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7" h="133">
                  <a:moveTo>
                    <a:pt x="187" y="39"/>
                  </a:moveTo>
                  <a:lnTo>
                    <a:pt x="187" y="40"/>
                  </a:lnTo>
                  <a:lnTo>
                    <a:pt x="187" y="42"/>
                  </a:lnTo>
                  <a:lnTo>
                    <a:pt x="185" y="43"/>
                  </a:lnTo>
                  <a:lnTo>
                    <a:pt x="184" y="44"/>
                  </a:lnTo>
                  <a:lnTo>
                    <a:pt x="183" y="46"/>
                  </a:lnTo>
                  <a:lnTo>
                    <a:pt x="181" y="48"/>
                  </a:lnTo>
                  <a:lnTo>
                    <a:pt x="178" y="50"/>
                  </a:lnTo>
                  <a:lnTo>
                    <a:pt x="176" y="51"/>
                  </a:lnTo>
                  <a:lnTo>
                    <a:pt x="173" y="54"/>
                  </a:lnTo>
                  <a:lnTo>
                    <a:pt x="170" y="56"/>
                  </a:lnTo>
                  <a:lnTo>
                    <a:pt x="167" y="58"/>
                  </a:lnTo>
                  <a:lnTo>
                    <a:pt x="163" y="61"/>
                  </a:lnTo>
                  <a:lnTo>
                    <a:pt x="159" y="64"/>
                  </a:lnTo>
                  <a:lnTo>
                    <a:pt x="154" y="67"/>
                  </a:lnTo>
                  <a:lnTo>
                    <a:pt x="150" y="70"/>
                  </a:lnTo>
                  <a:lnTo>
                    <a:pt x="145" y="73"/>
                  </a:lnTo>
                  <a:lnTo>
                    <a:pt x="134" y="80"/>
                  </a:lnTo>
                  <a:lnTo>
                    <a:pt x="123" y="86"/>
                  </a:lnTo>
                  <a:lnTo>
                    <a:pt x="101" y="96"/>
                  </a:lnTo>
                  <a:lnTo>
                    <a:pt x="77" y="107"/>
                  </a:lnTo>
                  <a:lnTo>
                    <a:pt x="52" y="118"/>
                  </a:lnTo>
                  <a:lnTo>
                    <a:pt x="46" y="122"/>
                  </a:lnTo>
                  <a:lnTo>
                    <a:pt x="40" y="123"/>
                  </a:lnTo>
                  <a:lnTo>
                    <a:pt x="35" y="125"/>
                  </a:lnTo>
                  <a:lnTo>
                    <a:pt x="30" y="127"/>
                  </a:lnTo>
                  <a:lnTo>
                    <a:pt x="25" y="129"/>
                  </a:lnTo>
                  <a:lnTo>
                    <a:pt x="21" y="130"/>
                  </a:lnTo>
                  <a:lnTo>
                    <a:pt x="17" y="131"/>
                  </a:lnTo>
                  <a:lnTo>
                    <a:pt x="14" y="132"/>
                  </a:lnTo>
                  <a:lnTo>
                    <a:pt x="11" y="132"/>
                  </a:lnTo>
                  <a:lnTo>
                    <a:pt x="9" y="133"/>
                  </a:lnTo>
                  <a:lnTo>
                    <a:pt x="6" y="133"/>
                  </a:lnTo>
                  <a:lnTo>
                    <a:pt x="4" y="133"/>
                  </a:lnTo>
                  <a:lnTo>
                    <a:pt x="3" y="133"/>
                  </a:lnTo>
                  <a:lnTo>
                    <a:pt x="2" y="133"/>
                  </a:lnTo>
                  <a:lnTo>
                    <a:pt x="2" y="133"/>
                  </a:lnTo>
                  <a:lnTo>
                    <a:pt x="2" y="132"/>
                  </a:lnTo>
                  <a:lnTo>
                    <a:pt x="0" y="132"/>
                  </a:lnTo>
                  <a:lnTo>
                    <a:pt x="0" y="131"/>
                  </a:lnTo>
                  <a:lnTo>
                    <a:pt x="2" y="130"/>
                  </a:lnTo>
                  <a:lnTo>
                    <a:pt x="2" y="129"/>
                  </a:lnTo>
                  <a:lnTo>
                    <a:pt x="3" y="127"/>
                  </a:lnTo>
                  <a:lnTo>
                    <a:pt x="4" y="126"/>
                  </a:lnTo>
                  <a:lnTo>
                    <a:pt x="6" y="125"/>
                  </a:lnTo>
                  <a:lnTo>
                    <a:pt x="8" y="123"/>
                  </a:lnTo>
                  <a:lnTo>
                    <a:pt x="10" y="120"/>
                  </a:lnTo>
                  <a:lnTo>
                    <a:pt x="12" y="119"/>
                  </a:lnTo>
                  <a:lnTo>
                    <a:pt x="16" y="117"/>
                  </a:lnTo>
                  <a:lnTo>
                    <a:pt x="18" y="114"/>
                  </a:lnTo>
                  <a:lnTo>
                    <a:pt x="22" y="112"/>
                  </a:lnTo>
                  <a:lnTo>
                    <a:pt x="27" y="110"/>
                  </a:lnTo>
                  <a:lnTo>
                    <a:pt x="30" y="107"/>
                  </a:lnTo>
                  <a:lnTo>
                    <a:pt x="35" y="105"/>
                  </a:lnTo>
                  <a:lnTo>
                    <a:pt x="43" y="99"/>
                  </a:lnTo>
                  <a:lnTo>
                    <a:pt x="52" y="94"/>
                  </a:lnTo>
                  <a:lnTo>
                    <a:pt x="59" y="88"/>
                  </a:lnTo>
                  <a:lnTo>
                    <a:pt x="66" y="83"/>
                  </a:lnTo>
                  <a:lnTo>
                    <a:pt x="73" y="79"/>
                  </a:lnTo>
                  <a:lnTo>
                    <a:pt x="80" y="74"/>
                  </a:lnTo>
                  <a:lnTo>
                    <a:pt x="86" y="69"/>
                  </a:lnTo>
                  <a:lnTo>
                    <a:pt x="91" y="64"/>
                  </a:lnTo>
                  <a:lnTo>
                    <a:pt x="102" y="57"/>
                  </a:lnTo>
                  <a:lnTo>
                    <a:pt x="110" y="49"/>
                  </a:lnTo>
                  <a:lnTo>
                    <a:pt x="119" y="43"/>
                  </a:lnTo>
                  <a:lnTo>
                    <a:pt x="126" y="37"/>
                  </a:lnTo>
                  <a:lnTo>
                    <a:pt x="128" y="33"/>
                  </a:lnTo>
                  <a:lnTo>
                    <a:pt x="130" y="30"/>
                  </a:lnTo>
                  <a:lnTo>
                    <a:pt x="132" y="27"/>
                  </a:lnTo>
                  <a:lnTo>
                    <a:pt x="134" y="25"/>
                  </a:lnTo>
                  <a:lnTo>
                    <a:pt x="134" y="22"/>
                  </a:lnTo>
                  <a:lnTo>
                    <a:pt x="134" y="19"/>
                  </a:lnTo>
                  <a:lnTo>
                    <a:pt x="134" y="17"/>
                  </a:lnTo>
                  <a:lnTo>
                    <a:pt x="134" y="14"/>
                  </a:lnTo>
                  <a:lnTo>
                    <a:pt x="133" y="11"/>
                  </a:lnTo>
                  <a:lnTo>
                    <a:pt x="133" y="8"/>
                  </a:lnTo>
                  <a:lnTo>
                    <a:pt x="133" y="6"/>
                  </a:lnTo>
                  <a:lnTo>
                    <a:pt x="133" y="5"/>
                  </a:lnTo>
                  <a:lnTo>
                    <a:pt x="134" y="3"/>
                  </a:lnTo>
                  <a:lnTo>
                    <a:pt x="135" y="2"/>
                  </a:lnTo>
                  <a:lnTo>
                    <a:pt x="138" y="1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4" y="0"/>
                  </a:lnTo>
                  <a:lnTo>
                    <a:pt x="147" y="1"/>
                  </a:lnTo>
                  <a:lnTo>
                    <a:pt x="150" y="3"/>
                  </a:lnTo>
                  <a:lnTo>
                    <a:pt x="153" y="6"/>
                  </a:lnTo>
                  <a:lnTo>
                    <a:pt x="158" y="8"/>
                  </a:lnTo>
                  <a:lnTo>
                    <a:pt x="163" y="11"/>
                  </a:lnTo>
                  <a:lnTo>
                    <a:pt x="167" y="14"/>
                  </a:lnTo>
                  <a:lnTo>
                    <a:pt x="172" y="18"/>
                  </a:lnTo>
                  <a:lnTo>
                    <a:pt x="176" y="21"/>
                  </a:lnTo>
                  <a:lnTo>
                    <a:pt x="179" y="25"/>
                  </a:lnTo>
                  <a:lnTo>
                    <a:pt x="182" y="28"/>
                  </a:lnTo>
                  <a:lnTo>
                    <a:pt x="184" y="32"/>
                  </a:lnTo>
                  <a:lnTo>
                    <a:pt x="185" y="34"/>
                  </a:lnTo>
                  <a:lnTo>
                    <a:pt x="187" y="37"/>
                  </a:lnTo>
                  <a:lnTo>
                    <a:pt x="187" y="39"/>
                  </a:lnTo>
                  <a:lnTo>
                    <a:pt x="187" y="39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07"/>
            <p:cNvSpPr>
              <a:spLocks/>
            </p:cNvSpPr>
            <p:nvPr/>
          </p:nvSpPr>
          <p:spPr bwMode="auto">
            <a:xfrm>
              <a:off x="1578766" y="2423337"/>
              <a:ext cx="182811" cy="188351"/>
            </a:xfrm>
            <a:custGeom>
              <a:avLst/>
              <a:gdLst>
                <a:gd name="T0" fmla="*/ 0 w 66"/>
                <a:gd name="T1" fmla="*/ 0 h 68"/>
                <a:gd name="T2" fmla="*/ 11 w 66"/>
                <a:gd name="T3" fmla="*/ 0 h 68"/>
                <a:gd name="T4" fmla="*/ 20 w 66"/>
                <a:gd name="T5" fmla="*/ 1 h 68"/>
                <a:gd name="T6" fmla="*/ 30 w 66"/>
                <a:gd name="T7" fmla="*/ 3 h 68"/>
                <a:gd name="T8" fmla="*/ 40 w 66"/>
                <a:gd name="T9" fmla="*/ 6 h 68"/>
                <a:gd name="T10" fmla="*/ 46 w 66"/>
                <a:gd name="T11" fmla="*/ 10 h 68"/>
                <a:gd name="T12" fmla="*/ 52 w 66"/>
                <a:gd name="T13" fmla="*/ 15 h 68"/>
                <a:gd name="T14" fmla="*/ 57 w 66"/>
                <a:gd name="T15" fmla="*/ 21 h 68"/>
                <a:gd name="T16" fmla="*/ 62 w 66"/>
                <a:gd name="T17" fmla="*/ 28 h 68"/>
                <a:gd name="T18" fmla="*/ 63 w 66"/>
                <a:gd name="T19" fmla="*/ 35 h 68"/>
                <a:gd name="T20" fmla="*/ 66 w 66"/>
                <a:gd name="T21" fmla="*/ 42 h 68"/>
                <a:gd name="T22" fmla="*/ 66 w 66"/>
                <a:gd name="T23" fmla="*/ 46 h 68"/>
                <a:gd name="T24" fmla="*/ 66 w 66"/>
                <a:gd name="T25" fmla="*/ 50 h 68"/>
                <a:gd name="T26" fmla="*/ 66 w 66"/>
                <a:gd name="T27" fmla="*/ 53 h 68"/>
                <a:gd name="T28" fmla="*/ 65 w 66"/>
                <a:gd name="T29" fmla="*/ 56 h 68"/>
                <a:gd name="T30" fmla="*/ 63 w 66"/>
                <a:gd name="T31" fmla="*/ 59 h 68"/>
                <a:gd name="T32" fmla="*/ 62 w 66"/>
                <a:gd name="T33" fmla="*/ 62 h 68"/>
                <a:gd name="T34" fmla="*/ 61 w 66"/>
                <a:gd name="T35" fmla="*/ 63 h 68"/>
                <a:gd name="T36" fmla="*/ 59 w 66"/>
                <a:gd name="T37" fmla="*/ 65 h 68"/>
                <a:gd name="T38" fmla="*/ 57 w 66"/>
                <a:gd name="T39" fmla="*/ 66 h 68"/>
                <a:gd name="T40" fmla="*/ 56 w 66"/>
                <a:gd name="T41" fmla="*/ 66 h 68"/>
                <a:gd name="T42" fmla="*/ 55 w 66"/>
                <a:gd name="T43" fmla="*/ 68 h 68"/>
                <a:gd name="T44" fmla="*/ 54 w 66"/>
                <a:gd name="T45" fmla="*/ 68 h 68"/>
                <a:gd name="T46" fmla="*/ 53 w 66"/>
                <a:gd name="T47" fmla="*/ 68 h 68"/>
                <a:gd name="T48" fmla="*/ 50 w 66"/>
                <a:gd name="T49" fmla="*/ 66 h 68"/>
                <a:gd name="T50" fmla="*/ 49 w 66"/>
                <a:gd name="T51" fmla="*/ 65 h 68"/>
                <a:gd name="T52" fmla="*/ 47 w 66"/>
                <a:gd name="T53" fmla="*/ 63 h 68"/>
                <a:gd name="T54" fmla="*/ 44 w 66"/>
                <a:gd name="T55" fmla="*/ 60 h 68"/>
                <a:gd name="T56" fmla="*/ 42 w 66"/>
                <a:gd name="T57" fmla="*/ 58 h 68"/>
                <a:gd name="T58" fmla="*/ 40 w 66"/>
                <a:gd name="T59" fmla="*/ 54 h 68"/>
                <a:gd name="T60" fmla="*/ 36 w 66"/>
                <a:gd name="T61" fmla="*/ 51 h 68"/>
                <a:gd name="T62" fmla="*/ 32 w 66"/>
                <a:gd name="T63" fmla="*/ 46 h 68"/>
                <a:gd name="T64" fmla="*/ 29 w 66"/>
                <a:gd name="T65" fmla="*/ 41 h 68"/>
                <a:gd name="T66" fmla="*/ 25 w 66"/>
                <a:gd name="T67" fmla="*/ 35 h 68"/>
                <a:gd name="T68" fmla="*/ 20 w 66"/>
                <a:gd name="T69" fmla="*/ 29 h 68"/>
                <a:gd name="T70" fmla="*/ 16 w 66"/>
                <a:gd name="T71" fmla="*/ 22 h 68"/>
                <a:gd name="T72" fmla="*/ 11 w 66"/>
                <a:gd name="T73" fmla="*/ 15 h 68"/>
                <a:gd name="T74" fmla="*/ 5 w 66"/>
                <a:gd name="T75" fmla="*/ 8 h 68"/>
                <a:gd name="T76" fmla="*/ 0 w 66"/>
                <a:gd name="T77" fmla="*/ 0 h 68"/>
                <a:gd name="T78" fmla="*/ 0 w 66"/>
                <a:gd name="T7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6" h="68">
                  <a:moveTo>
                    <a:pt x="0" y="0"/>
                  </a:moveTo>
                  <a:lnTo>
                    <a:pt x="11" y="0"/>
                  </a:lnTo>
                  <a:lnTo>
                    <a:pt x="20" y="1"/>
                  </a:lnTo>
                  <a:lnTo>
                    <a:pt x="30" y="3"/>
                  </a:lnTo>
                  <a:lnTo>
                    <a:pt x="40" y="6"/>
                  </a:lnTo>
                  <a:lnTo>
                    <a:pt x="46" y="10"/>
                  </a:lnTo>
                  <a:lnTo>
                    <a:pt x="52" y="15"/>
                  </a:lnTo>
                  <a:lnTo>
                    <a:pt x="57" y="21"/>
                  </a:lnTo>
                  <a:lnTo>
                    <a:pt x="62" y="28"/>
                  </a:lnTo>
                  <a:lnTo>
                    <a:pt x="63" y="35"/>
                  </a:lnTo>
                  <a:lnTo>
                    <a:pt x="66" y="42"/>
                  </a:lnTo>
                  <a:lnTo>
                    <a:pt x="66" y="46"/>
                  </a:lnTo>
                  <a:lnTo>
                    <a:pt x="66" y="50"/>
                  </a:lnTo>
                  <a:lnTo>
                    <a:pt x="66" y="53"/>
                  </a:lnTo>
                  <a:lnTo>
                    <a:pt x="65" y="56"/>
                  </a:lnTo>
                  <a:lnTo>
                    <a:pt x="63" y="59"/>
                  </a:lnTo>
                  <a:lnTo>
                    <a:pt x="62" y="62"/>
                  </a:lnTo>
                  <a:lnTo>
                    <a:pt x="61" y="63"/>
                  </a:lnTo>
                  <a:lnTo>
                    <a:pt x="59" y="65"/>
                  </a:lnTo>
                  <a:lnTo>
                    <a:pt x="57" y="66"/>
                  </a:lnTo>
                  <a:lnTo>
                    <a:pt x="56" y="66"/>
                  </a:lnTo>
                  <a:lnTo>
                    <a:pt x="55" y="68"/>
                  </a:lnTo>
                  <a:lnTo>
                    <a:pt x="54" y="68"/>
                  </a:lnTo>
                  <a:lnTo>
                    <a:pt x="53" y="68"/>
                  </a:lnTo>
                  <a:lnTo>
                    <a:pt x="50" y="66"/>
                  </a:lnTo>
                  <a:lnTo>
                    <a:pt x="49" y="65"/>
                  </a:lnTo>
                  <a:lnTo>
                    <a:pt x="47" y="63"/>
                  </a:lnTo>
                  <a:lnTo>
                    <a:pt x="44" y="60"/>
                  </a:lnTo>
                  <a:lnTo>
                    <a:pt x="42" y="58"/>
                  </a:lnTo>
                  <a:lnTo>
                    <a:pt x="40" y="54"/>
                  </a:lnTo>
                  <a:lnTo>
                    <a:pt x="36" y="51"/>
                  </a:lnTo>
                  <a:lnTo>
                    <a:pt x="32" y="46"/>
                  </a:lnTo>
                  <a:lnTo>
                    <a:pt x="29" y="41"/>
                  </a:lnTo>
                  <a:lnTo>
                    <a:pt x="25" y="35"/>
                  </a:lnTo>
                  <a:lnTo>
                    <a:pt x="20" y="29"/>
                  </a:lnTo>
                  <a:lnTo>
                    <a:pt x="16" y="22"/>
                  </a:lnTo>
                  <a:lnTo>
                    <a:pt x="11" y="15"/>
                  </a:lnTo>
                  <a:lnTo>
                    <a:pt x="5" y="8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08"/>
            <p:cNvSpPr>
              <a:spLocks/>
            </p:cNvSpPr>
            <p:nvPr/>
          </p:nvSpPr>
          <p:spPr bwMode="auto">
            <a:xfrm>
              <a:off x="1828054" y="2337471"/>
              <a:ext cx="144033" cy="163423"/>
            </a:xfrm>
            <a:custGeom>
              <a:avLst/>
              <a:gdLst>
                <a:gd name="T0" fmla="*/ 51 w 52"/>
                <a:gd name="T1" fmla="*/ 33 h 59"/>
                <a:gd name="T2" fmla="*/ 51 w 52"/>
                <a:gd name="T3" fmla="*/ 38 h 59"/>
                <a:gd name="T4" fmla="*/ 52 w 52"/>
                <a:gd name="T5" fmla="*/ 41 h 59"/>
                <a:gd name="T6" fmla="*/ 52 w 52"/>
                <a:gd name="T7" fmla="*/ 45 h 59"/>
                <a:gd name="T8" fmla="*/ 52 w 52"/>
                <a:gd name="T9" fmla="*/ 47 h 59"/>
                <a:gd name="T10" fmla="*/ 52 w 52"/>
                <a:gd name="T11" fmla="*/ 51 h 59"/>
                <a:gd name="T12" fmla="*/ 51 w 52"/>
                <a:gd name="T13" fmla="*/ 53 h 59"/>
                <a:gd name="T14" fmla="*/ 50 w 52"/>
                <a:gd name="T15" fmla="*/ 54 h 59"/>
                <a:gd name="T16" fmla="*/ 47 w 52"/>
                <a:gd name="T17" fmla="*/ 56 h 59"/>
                <a:gd name="T18" fmla="*/ 45 w 52"/>
                <a:gd name="T19" fmla="*/ 58 h 59"/>
                <a:gd name="T20" fmla="*/ 41 w 52"/>
                <a:gd name="T21" fmla="*/ 59 h 59"/>
                <a:gd name="T22" fmla="*/ 38 w 52"/>
                <a:gd name="T23" fmla="*/ 59 h 59"/>
                <a:gd name="T24" fmla="*/ 35 w 52"/>
                <a:gd name="T25" fmla="*/ 58 h 59"/>
                <a:gd name="T26" fmla="*/ 32 w 52"/>
                <a:gd name="T27" fmla="*/ 57 h 59"/>
                <a:gd name="T28" fmla="*/ 28 w 52"/>
                <a:gd name="T29" fmla="*/ 56 h 59"/>
                <a:gd name="T30" fmla="*/ 26 w 52"/>
                <a:gd name="T31" fmla="*/ 53 h 59"/>
                <a:gd name="T32" fmla="*/ 22 w 52"/>
                <a:gd name="T33" fmla="*/ 50 h 59"/>
                <a:gd name="T34" fmla="*/ 19 w 52"/>
                <a:gd name="T35" fmla="*/ 46 h 59"/>
                <a:gd name="T36" fmla="*/ 16 w 52"/>
                <a:gd name="T37" fmla="*/ 42 h 59"/>
                <a:gd name="T38" fmla="*/ 13 w 52"/>
                <a:gd name="T39" fmla="*/ 37 h 59"/>
                <a:gd name="T40" fmla="*/ 10 w 52"/>
                <a:gd name="T41" fmla="*/ 31 h 59"/>
                <a:gd name="T42" fmla="*/ 7 w 52"/>
                <a:gd name="T43" fmla="*/ 25 h 59"/>
                <a:gd name="T44" fmla="*/ 4 w 52"/>
                <a:gd name="T45" fmla="*/ 16 h 59"/>
                <a:gd name="T46" fmla="*/ 2 w 52"/>
                <a:gd name="T47" fmla="*/ 8 h 59"/>
                <a:gd name="T48" fmla="*/ 0 w 52"/>
                <a:gd name="T49" fmla="*/ 0 h 59"/>
                <a:gd name="T50" fmla="*/ 6 w 52"/>
                <a:gd name="T51" fmla="*/ 1 h 59"/>
                <a:gd name="T52" fmla="*/ 10 w 52"/>
                <a:gd name="T53" fmla="*/ 3 h 59"/>
                <a:gd name="T54" fmla="*/ 16 w 52"/>
                <a:gd name="T55" fmla="*/ 4 h 59"/>
                <a:gd name="T56" fmla="*/ 20 w 52"/>
                <a:gd name="T57" fmla="*/ 7 h 59"/>
                <a:gd name="T58" fmla="*/ 25 w 52"/>
                <a:gd name="T59" fmla="*/ 8 h 59"/>
                <a:gd name="T60" fmla="*/ 28 w 52"/>
                <a:gd name="T61" fmla="*/ 10 h 59"/>
                <a:gd name="T62" fmla="*/ 32 w 52"/>
                <a:gd name="T63" fmla="*/ 13 h 59"/>
                <a:gd name="T64" fmla="*/ 35 w 52"/>
                <a:gd name="T65" fmla="*/ 14 h 59"/>
                <a:gd name="T66" fmla="*/ 39 w 52"/>
                <a:gd name="T67" fmla="*/ 16 h 59"/>
                <a:gd name="T68" fmla="*/ 41 w 52"/>
                <a:gd name="T69" fmla="*/ 19 h 59"/>
                <a:gd name="T70" fmla="*/ 44 w 52"/>
                <a:gd name="T71" fmla="*/ 21 h 59"/>
                <a:gd name="T72" fmla="*/ 46 w 52"/>
                <a:gd name="T73" fmla="*/ 23 h 59"/>
                <a:gd name="T74" fmla="*/ 47 w 52"/>
                <a:gd name="T75" fmla="*/ 26 h 59"/>
                <a:gd name="T76" fmla="*/ 49 w 52"/>
                <a:gd name="T77" fmla="*/ 28 h 59"/>
                <a:gd name="T78" fmla="*/ 50 w 52"/>
                <a:gd name="T79" fmla="*/ 31 h 59"/>
                <a:gd name="T80" fmla="*/ 51 w 52"/>
                <a:gd name="T81" fmla="*/ 33 h 59"/>
                <a:gd name="T82" fmla="*/ 51 w 52"/>
                <a:gd name="T83" fmla="*/ 3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2" h="59">
                  <a:moveTo>
                    <a:pt x="51" y="33"/>
                  </a:moveTo>
                  <a:lnTo>
                    <a:pt x="51" y="38"/>
                  </a:lnTo>
                  <a:lnTo>
                    <a:pt x="52" y="41"/>
                  </a:lnTo>
                  <a:lnTo>
                    <a:pt x="52" y="45"/>
                  </a:lnTo>
                  <a:lnTo>
                    <a:pt x="52" y="47"/>
                  </a:lnTo>
                  <a:lnTo>
                    <a:pt x="52" y="51"/>
                  </a:lnTo>
                  <a:lnTo>
                    <a:pt x="51" y="53"/>
                  </a:lnTo>
                  <a:lnTo>
                    <a:pt x="50" y="54"/>
                  </a:lnTo>
                  <a:lnTo>
                    <a:pt x="47" y="56"/>
                  </a:lnTo>
                  <a:lnTo>
                    <a:pt x="45" y="58"/>
                  </a:lnTo>
                  <a:lnTo>
                    <a:pt x="41" y="59"/>
                  </a:lnTo>
                  <a:lnTo>
                    <a:pt x="38" y="59"/>
                  </a:lnTo>
                  <a:lnTo>
                    <a:pt x="35" y="58"/>
                  </a:lnTo>
                  <a:lnTo>
                    <a:pt x="32" y="57"/>
                  </a:lnTo>
                  <a:lnTo>
                    <a:pt x="28" y="56"/>
                  </a:lnTo>
                  <a:lnTo>
                    <a:pt x="26" y="53"/>
                  </a:lnTo>
                  <a:lnTo>
                    <a:pt x="22" y="50"/>
                  </a:lnTo>
                  <a:lnTo>
                    <a:pt x="19" y="46"/>
                  </a:lnTo>
                  <a:lnTo>
                    <a:pt x="16" y="42"/>
                  </a:lnTo>
                  <a:lnTo>
                    <a:pt x="13" y="37"/>
                  </a:lnTo>
                  <a:lnTo>
                    <a:pt x="10" y="31"/>
                  </a:lnTo>
                  <a:lnTo>
                    <a:pt x="7" y="25"/>
                  </a:lnTo>
                  <a:lnTo>
                    <a:pt x="4" y="16"/>
                  </a:lnTo>
                  <a:lnTo>
                    <a:pt x="2" y="8"/>
                  </a:lnTo>
                  <a:lnTo>
                    <a:pt x="0" y="0"/>
                  </a:lnTo>
                  <a:lnTo>
                    <a:pt x="6" y="1"/>
                  </a:lnTo>
                  <a:lnTo>
                    <a:pt x="10" y="3"/>
                  </a:lnTo>
                  <a:lnTo>
                    <a:pt x="16" y="4"/>
                  </a:lnTo>
                  <a:lnTo>
                    <a:pt x="20" y="7"/>
                  </a:lnTo>
                  <a:lnTo>
                    <a:pt x="25" y="8"/>
                  </a:lnTo>
                  <a:lnTo>
                    <a:pt x="28" y="10"/>
                  </a:lnTo>
                  <a:lnTo>
                    <a:pt x="32" y="13"/>
                  </a:lnTo>
                  <a:lnTo>
                    <a:pt x="35" y="14"/>
                  </a:lnTo>
                  <a:lnTo>
                    <a:pt x="39" y="16"/>
                  </a:lnTo>
                  <a:lnTo>
                    <a:pt x="41" y="19"/>
                  </a:lnTo>
                  <a:lnTo>
                    <a:pt x="44" y="21"/>
                  </a:lnTo>
                  <a:lnTo>
                    <a:pt x="46" y="23"/>
                  </a:lnTo>
                  <a:lnTo>
                    <a:pt x="47" y="26"/>
                  </a:lnTo>
                  <a:lnTo>
                    <a:pt x="49" y="28"/>
                  </a:lnTo>
                  <a:lnTo>
                    <a:pt x="50" y="31"/>
                  </a:lnTo>
                  <a:lnTo>
                    <a:pt x="51" y="33"/>
                  </a:lnTo>
                  <a:lnTo>
                    <a:pt x="51" y="33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09"/>
            <p:cNvSpPr>
              <a:spLocks/>
            </p:cNvSpPr>
            <p:nvPr/>
          </p:nvSpPr>
          <p:spPr bwMode="auto">
            <a:xfrm>
              <a:off x="1578766" y="2262685"/>
              <a:ext cx="725704" cy="553973"/>
            </a:xfrm>
            <a:custGeom>
              <a:avLst/>
              <a:gdLst>
                <a:gd name="T0" fmla="*/ 190 w 262"/>
                <a:gd name="T1" fmla="*/ 59 h 200"/>
                <a:gd name="T2" fmla="*/ 198 w 262"/>
                <a:gd name="T3" fmla="*/ 49 h 200"/>
                <a:gd name="T4" fmla="*/ 204 w 262"/>
                <a:gd name="T5" fmla="*/ 42 h 200"/>
                <a:gd name="T6" fmla="*/ 209 w 262"/>
                <a:gd name="T7" fmla="*/ 35 h 200"/>
                <a:gd name="T8" fmla="*/ 213 w 262"/>
                <a:gd name="T9" fmla="*/ 28 h 200"/>
                <a:gd name="T10" fmla="*/ 215 w 262"/>
                <a:gd name="T11" fmla="*/ 23 h 200"/>
                <a:gd name="T12" fmla="*/ 217 w 262"/>
                <a:gd name="T13" fmla="*/ 16 h 200"/>
                <a:gd name="T14" fmla="*/ 215 w 262"/>
                <a:gd name="T15" fmla="*/ 10 h 200"/>
                <a:gd name="T16" fmla="*/ 215 w 262"/>
                <a:gd name="T17" fmla="*/ 6 h 200"/>
                <a:gd name="T18" fmla="*/ 215 w 262"/>
                <a:gd name="T19" fmla="*/ 4 h 200"/>
                <a:gd name="T20" fmla="*/ 217 w 262"/>
                <a:gd name="T21" fmla="*/ 1 h 200"/>
                <a:gd name="T22" fmla="*/ 221 w 262"/>
                <a:gd name="T23" fmla="*/ 1 h 200"/>
                <a:gd name="T24" fmla="*/ 227 w 262"/>
                <a:gd name="T25" fmla="*/ 3 h 200"/>
                <a:gd name="T26" fmla="*/ 233 w 262"/>
                <a:gd name="T27" fmla="*/ 6 h 200"/>
                <a:gd name="T28" fmla="*/ 240 w 262"/>
                <a:gd name="T29" fmla="*/ 12 h 200"/>
                <a:gd name="T30" fmla="*/ 248 w 262"/>
                <a:gd name="T31" fmla="*/ 18 h 200"/>
                <a:gd name="T32" fmla="*/ 254 w 262"/>
                <a:gd name="T33" fmla="*/ 24 h 200"/>
                <a:gd name="T34" fmla="*/ 259 w 262"/>
                <a:gd name="T35" fmla="*/ 30 h 200"/>
                <a:gd name="T36" fmla="*/ 262 w 262"/>
                <a:gd name="T37" fmla="*/ 35 h 200"/>
                <a:gd name="T38" fmla="*/ 262 w 262"/>
                <a:gd name="T39" fmla="*/ 40 h 200"/>
                <a:gd name="T40" fmla="*/ 259 w 262"/>
                <a:gd name="T41" fmla="*/ 43 h 200"/>
                <a:gd name="T42" fmla="*/ 256 w 262"/>
                <a:gd name="T43" fmla="*/ 48 h 200"/>
                <a:gd name="T44" fmla="*/ 251 w 262"/>
                <a:gd name="T45" fmla="*/ 54 h 200"/>
                <a:gd name="T46" fmla="*/ 244 w 262"/>
                <a:gd name="T47" fmla="*/ 60 h 200"/>
                <a:gd name="T48" fmla="*/ 234 w 262"/>
                <a:gd name="T49" fmla="*/ 68 h 200"/>
                <a:gd name="T50" fmla="*/ 223 w 262"/>
                <a:gd name="T51" fmla="*/ 77 h 200"/>
                <a:gd name="T52" fmla="*/ 211 w 262"/>
                <a:gd name="T53" fmla="*/ 86 h 200"/>
                <a:gd name="T54" fmla="*/ 191 w 262"/>
                <a:gd name="T55" fmla="*/ 103 h 200"/>
                <a:gd name="T56" fmla="*/ 161 w 262"/>
                <a:gd name="T57" fmla="*/ 124 h 200"/>
                <a:gd name="T58" fmla="*/ 128 w 262"/>
                <a:gd name="T59" fmla="*/ 143 h 200"/>
                <a:gd name="T60" fmla="*/ 93 w 262"/>
                <a:gd name="T61" fmla="*/ 161 h 200"/>
                <a:gd name="T62" fmla="*/ 67 w 262"/>
                <a:gd name="T63" fmla="*/ 174 h 200"/>
                <a:gd name="T64" fmla="*/ 52 w 262"/>
                <a:gd name="T65" fmla="*/ 182 h 200"/>
                <a:gd name="T66" fmla="*/ 37 w 262"/>
                <a:gd name="T67" fmla="*/ 188 h 200"/>
                <a:gd name="T68" fmla="*/ 26 w 262"/>
                <a:gd name="T69" fmla="*/ 192 h 200"/>
                <a:gd name="T70" fmla="*/ 17 w 262"/>
                <a:gd name="T71" fmla="*/ 196 h 200"/>
                <a:gd name="T72" fmla="*/ 10 w 262"/>
                <a:gd name="T73" fmla="*/ 198 h 200"/>
                <a:gd name="T74" fmla="*/ 4 w 262"/>
                <a:gd name="T75" fmla="*/ 200 h 200"/>
                <a:gd name="T76" fmla="*/ 0 w 262"/>
                <a:gd name="T77" fmla="*/ 200 h 200"/>
                <a:gd name="T78" fmla="*/ 0 w 262"/>
                <a:gd name="T79" fmla="*/ 198 h 200"/>
                <a:gd name="T80" fmla="*/ 1 w 262"/>
                <a:gd name="T81" fmla="*/ 196 h 200"/>
                <a:gd name="T82" fmla="*/ 5 w 262"/>
                <a:gd name="T83" fmla="*/ 191 h 200"/>
                <a:gd name="T84" fmla="*/ 11 w 262"/>
                <a:gd name="T85" fmla="*/ 186 h 200"/>
                <a:gd name="T86" fmla="*/ 20 w 262"/>
                <a:gd name="T87" fmla="*/ 179 h 200"/>
                <a:gd name="T88" fmla="*/ 32 w 262"/>
                <a:gd name="T89" fmla="*/ 171 h 200"/>
                <a:gd name="T90" fmla="*/ 47 w 262"/>
                <a:gd name="T91" fmla="*/ 161 h 200"/>
                <a:gd name="T92" fmla="*/ 63 w 262"/>
                <a:gd name="T93" fmla="*/ 151 h 200"/>
                <a:gd name="T94" fmla="*/ 83 w 262"/>
                <a:gd name="T95" fmla="*/ 139 h 200"/>
                <a:gd name="T96" fmla="*/ 100 w 262"/>
                <a:gd name="T97" fmla="*/ 128 h 200"/>
                <a:gd name="T98" fmla="*/ 116 w 262"/>
                <a:gd name="T99" fmla="*/ 117 h 200"/>
                <a:gd name="T100" fmla="*/ 131 w 262"/>
                <a:gd name="T101" fmla="*/ 106 h 200"/>
                <a:gd name="T102" fmla="*/ 152 w 262"/>
                <a:gd name="T103" fmla="*/ 92 h 200"/>
                <a:gd name="T104" fmla="*/ 176 w 262"/>
                <a:gd name="T105" fmla="*/ 73 h 200"/>
                <a:gd name="T106" fmla="*/ 185 w 262"/>
                <a:gd name="T107" fmla="*/ 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2" h="200">
                  <a:moveTo>
                    <a:pt x="185" y="64"/>
                  </a:moveTo>
                  <a:lnTo>
                    <a:pt x="190" y="59"/>
                  </a:lnTo>
                  <a:lnTo>
                    <a:pt x="195" y="54"/>
                  </a:lnTo>
                  <a:lnTo>
                    <a:pt x="198" y="49"/>
                  </a:lnTo>
                  <a:lnTo>
                    <a:pt x="202" y="46"/>
                  </a:lnTo>
                  <a:lnTo>
                    <a:pt x="204" y="42"/>
                  </a:lnTo>
                  <a:lnTo>
                    <a:pt x="207" y="37"/>
                  </a:lnTo>
                  <a:lnTo>
                    <a:pt x="209" y="35"/>
                  </a:lnTo>
                  <a:lnTo>
                    <a:pt x="211" y="31"/>
                  </a:lnTo>
                  <a:lnTo>
                    <a:pt x="213" y="28"/>
                  </a:lnTo>
                  <a:lnTo>
                    <a:pt x="215" y="25"/>
                  </a:lnTo>
                  <a:lnTo>
                    <a:pt x="215" y="23"/>
                  </a:lnTo>
                  <a:lnTo>
                    <a:pt x="216" y="21"/>
                  </a:lnTo>
                  <a:lnTo>
                    <a:pt x="217" y="16"/>
                  </a:lnTo>
                  <a:lnTo>
                    <a:pt x="216" y="12"/>
                  </a:lnTo>
                  <a:lnTo>
                    <a:pt x="215" y="10"/>
                  </a:lnTo>
                  <a:lnTo>
                    <a:pt x="215" y="9"/>
                  </a:lnTo>
                  <a:lnTo>
                    <a:pt x="215" y="6"/>
                  </a:lnTo>
                  <a:lnTo>
                    <a:pt x="215" y="5"/>
                  </a:lnTo>
                  <a:lnTo>
                    <a:pt x="215" y="4"/>
                  </a:lnTo>
                  <a:lnTo>
                    <a:pt x="216" y="3"/>
                  </a:lnTo>
                  <a:lnTo>
                    <a:pt x="217" y="1"/>
                  </a:lnTo>
                  <a:lnTo>
                    <a:pt x="220" y="0"/>
                  </a:lnTo>
                  <a:lnTo>
                    <a:pt x="221" y="1"/>
                  </a:lnTo>
                  <a:lnTo>
                    <a:pt x="225" y="1"/>
                  </a:lnTo>
                  <a:lnTo>
                    <a:pt x="227" y="3"/>
                  </a:lnTo>
                  <a:lnTo>
                    <a:pt x="229" y="5"/>
                  </a:lnTo>
                  <a:lnTo>
                    <a:pt x="233" y="6"/>
                  </a:lnTo>
                  <a:lnTo>
                    <a:pt x="236" y="9"/>
                  </a:lnTo>
                  <a:lnTo>
                    <a:pt x="240" y="12"/>
                  </a:lnTo>
                  <a:lnTo>
                    <a:pt x="245" y="15"/>
                  </a:lnTo>
                  <a:lnTo>
                    <a:pt x="248" y="18"/>
                  </a:lnTo>
                  <a:lnTo>
                    <a:pt x="252" y="22"/>
                  </a:lnTo>
                  <a:lnTo>
                    <a:pt x="254" y="24"/>
                  </a:lnTo>
                  <a:lnTo>
                    <a:pt x="257" y="28"/>
                  </a:lnTo>
                  <a:lnTo>
                    <a:pt x="259" y="30"/>
                  </a:lnTo>
                  <a:lnTo>
                    <a:pt x="260" y="32"/>
                  </a:lnTo>
                  <a:lnTo>
                    <a:pt x="262" y="35"/>
                  </a:lnTo>
                  <a:lnTo>
                    <a:pt x="262" y="37"/>
                  </a:lnTo>
                  <a:lnTo>
                    <a:pt x="262" y="40"/>
                  </a:lnTo>
                  <a:lnTo>
                    <a:pt x="260" y="41"/>
                  </a:lnTo>
                  <a:lnTo>
                    <a:pt x="259" y="43"/>
                  </a:lnTo>
                  <a:lnTo>
                    <a:pt x="258" y="46"/>
                  </a:lnTo>
                  <a:lnTo>
                    <a:pt x="256" y="48"/>
                  </a:lnTo>
                  <a:lnTo>
                    <a:pt x="253" y="50"/>
                  </a:lnTo>
                  <a:lnTo>
                    <a:pt x="251" y="54"/>
                  </a:lnTo>
                  <a:lnTo>
                    <a:pt x="247" y="56"/>
                  </a:lnTo>
                  <a:lnTo>
                    <a:pt x="244" y="60"/>
                  </a:lnTo>
                  <a:lnTo>
                    <a:pt x="239" y="64"/>
                  </a:lnTo>
                  <a:lnTo>
                    <a:pt x="234" y="68"/>
                  </a:lnTo>
                  <a:lnTo>
                    <a:pt x="229" y="72"/>
                  </a:lnTo>
                  <a:lnTo>
                    <a:pt x="223" y="77"/>
                  </a:lnTo>
                  <a:lnTo>
                    <a:pt x="219" y="81"/>
                  </a:lnTo>
                  <a:lnTo>
                    <a:pt x="211" y="86"/>
                  </a:lnTo>
                  <a:lnTo>
                    <a:pt x="205" y="91"/>
                  </a:lnTo>
                  <a:lnTo>
                    <a:pt x="191" y="103"/>
                  </a:lnTo>
                  <a:lnTo>
                    <a:pt x="177" y="114"/>
                  </a:lnTo>
                  <a:lnTo>
                    <a:pt x="161" y="124"/>
                  </a:lnTo>
                  <a:lnTo>
                    <a:pt x="145" y="134"/>
                  </a:lnTo>
                  <a:lnTo>
                    <a:pt x="128" y="143"/>
                  </a:lnTo>
                  <a:lnTo>
                    <a:pt x="111" y="153"/>
                  </a:lnTo>
                  <a:lnTo>
                    <a:pt x="93" y="161"/>
                  </a:lnTo>
                  <a:lnTo>
                    <a:pt x="75" y="171"/>
                  </a:lnTo>
                  <a:lnTo>
                    <a:pt x="67" y="174"/>
                  </a:lnTo>
                  <a:lnTo>
                    <a:pt x="59" y="178"/>
                  </a:lnTo>
                  <a:lnTo>
                    <a:pt x="52" y="182"/>
                  </a:lnTo>
                  <a:lnTo>
                    <a:pt x="44" y="185"/>
                  </a:lnTo>
                  <a:lnTo>
                    <a:pt x="37" y="188"/>
                  </a:lnTo>
                  <a:lnTo>
                    <a:pt x="31" y="190"/>
                  </a:lnTo>
                  <a:lnTo>
                    <a:pt x="26" y="192"/>
                  </a:lnTo>
                  <a:lnTo>
                    <a:pt x="22" y="195"/>
                  </a:lnTo>
                  <a:lnTo>
                    <a:pt x="17" y="196"/>
                  </a:lnTo>
                  <a:lnTo>
                    <a:pt x="12" y="197"/>
                  </a:lnTo>
                  <a:lnTo>
                    <a:pt x="10" y="198"/>
                  </a:lnTo>
                  <a:lnTo>
                    <a:pt x="6" y="200"/>
                  </a:lnTo>
                  <a:lnTo>
                    <a:pt x="4" y="200"/>
                  </a:lnTo>
                  <a:lnTo>
                    <a:pt x="3" y="200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198"/>
                  </a:lnTo>
                  <a:lnTo>
                    <a:pt x="0" y="197"/>
                  </a:lnTo>
                  <a:lnTo>
                    <a:pt x="1" y="196"/>
                  </a:lnTo>
                  <a:lnTo>
                    <a:pt x="3" y="194"/>
                  </a:lnTo>
                  <a:lnTo>
                    <a:pt x="5" y="191"/>
                  </a:lnTo>
                  <a:lnTo>
                    <a:pt x="7" y="189"/>
                  </a:lnTo>
                  <a:lnTo>
                    <a:pt x="11" y="186"/>
                  </a:lnTo>
                  <a:lnTo>
                    <a:pt x="16" y="183"/>
                  </a:lnTo>
                  <a:lnTo>
                    <a:pt x="20" y="179"/>
                  </a:lnTo>
                  <a:lnTo>
                    <a:pt x="25" y="176"/>
                  </a:lnTo>
                  <a:lnTo>
                    <a:pt x="32" y="171"/>
                  </a:lnTo>
                  <a:lnTo>
                    <a:pt x="38" y="166"/>
                  </a:lnTo>
                  <a:lnTo>
                    <a:pt x="47" y="161"/>
                  </a:lnTo>
                  <a:lnTo>
                    <a:pt x="55" y="157"/>
                  </a:lnTo>
                  <a:lnTo>
                    <a:pt x="63" y="151"/>
                  </a:lnTo>
                  <a:lnTo>
                    <a:pt x="73" y="145"/>
                  </a:lnTo>
                  <a:lnTo>
                    <a:pt x="83" y="139"/>
                  </a:lnTo>
                  <a:lnTo>
                    <a:pt x="91" y="134"/>
                  </a:lnTo>
                  <a:lnTo>
                    <a:pt x="100" y="128"/>
                  </a:lnTo>
                  <a:lnTo>
                    <a:pt x="109" y="122"/>
                  </a:lnTo>
                  <a:lnTo>
                    <a:pt x="116" y="117"/>
                  </a:lnTo>
                  <a:lnTo>
                    <a:pt x="124" y="112"/>
                  </a:lnTo>
                  <a:lnTo>
                    <a:pt x="131" y="106"/>
                  </a:lnTo>
                  <a:lnTo>
                    <a:pt x="139" y="102"/>
                  </a:lnTo>
                  <a:lnTo>
                    <a:pt x="152" y="92"/>
                  </a:lnTo>
                  <a:lnTo>
                    <a:pt x="165" y="83"/>
                  </a:lnTo>
                  <a:lnTo>
                    <a:pt x="176" y="73"/>
                  </a:lnTo>
                  <a:lnTo>
                    <a:pt x="185" y="64"/>
                  </a:lnTo>
                  <a:lnTo>
                    <a:pt x="185" y="64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11"/>
            <p:cNvSpPr>
              <a:spLocks/>
            </p:cNvSpPr>
            <p:nvPr/>
          </p:nvSpPr>
          <p:spPr bwMode="auto">
            <a:xfrm>
              <a:off x="1501210" y="2736331"/>
              <a:ext cx="429330" cy="440409"/>
            </a:xfrm>
            <a:custGeom>
              <a:avLst/>
              <a:gdLst>
                <a:gd name="T0" fmla="*/ 45 w 155"/>
                <a:gd name="T1" fmla="*/ 138 h 159"/>
                <a:gd name="T2" fmla="*/ 40 w 155"/>
                <a:gd name="T3" fmla="*/ 142 h 159"/>
                <a:gd name="T4" fmla="*/ 35 w 155"/>
                <a:gd name="T5" fmla="*/ 144 h 159"/>
                <a:gd name="T6" fmla="*/ 31 w 155"/>
                <a:gd name="T7" fmla="*/ 147 h 159"/>
                <a:gd name="T8" fmla="*/ 26 w 155"/>
                <a:gd name="T9" fmla="*/ 149 h 159"/>
                <a:gd name="T10" fmla="*/ 22 w 155"/>
                <a:gd name="T11" fmla="*/ 151 h 159"/>
                <a:gd name="T12" fmla="*/ 19 w 155"/>
                <a:gd name="T13" fmla="*/ 153 h 159"/>
                <a:gd name="T14" fmla="*/ 16 w 155"/>
                <a:gd name="T15" fmla="*/ 155 h 159"/>
                <a:gd name="T16" fmla="*/ 13 w 155"/>
                <a:gd name="T17" fmla="*/ 156 h 159"/>
                <a:gd name="T18" fmla="*/ 8 w 155"/>
                <a:gd name="T19" fmla="*/ 157 h 159"/>
                <a:gd name="T20" fmla="*/ 4 w 155"/>
                <a:gd name="T21" fmla="*/ 159 h 159"/>
                <a:gd name="T22" fmla="*/ 2 w 155"/>
                <a:gd name="T23" fmla="*/ 159 h 159"/>
                <a:gd name="T24" fmla="*/ 0 w 155"/>
                <a:gd name="T25" fmla="*/ 159 h 159"/>
                <a:gd name="T26" fmla="*/ 0 w 155"/>
                <a:gd name="T27" fmla="*/ 157 h 159"/>
                <a:gd name="T28" fmla="*/ 0 w 155"/>
                <a:gd name="T29" fmla="*/ 155 h 159"/>
                <a:gd name="T30" fmla="*/ 2 w 155"/>
                <a:gd name="T31" fmla="*/ 153 h 159"/>
                <a:gd name="T32" fmla="*/ 4 w 155"/>
                <a:gd name="T33" fmla="*/ 149 h 159"/>
                <a:gd name="T34" fmla="*/ 7 w 155"/>
                <a:gd name="T35" fmla="*/ 148 h 159"/>
                <a:gd name="T36" fmla="*/ 8 w 155"/>
                <a:gd name="T37" fmla="*/ 145 h 159"/>
                <a:gd name="T38" fmla="*/ 12 w 155"/>
                <a:gd name="T39" fmla="*/ 143 h 159"/>
                <a:gd name="T40" fmla="*/ 14 w 155"/>
                <a:gd name="T41" fmla="*/ 142 h 159"/>
                <a:gd name="T42" fmla="*/ 16 w 155"/>
                <a:gd name="T43" fmla="*/ 138 h 159"/>
                <a:gd name="T44" fmla="*/ 20 w 155"/>
                <a:gd name="T45" fmla="*/ 136 h 159"/>
                <a:gd name="T46" fmla="*/ 23 w 155"/>
                <a:gd name="T47" fmla="*/ 133 h 159"/>
                <a:gd name="T48" fmla="*/ 28 w 155"/>
                <a:gd name="T49" fmla="*/ 130 h 159"/>
                <a:gd name="T50" fmla="*/ 32 w 155"/>
                <a:gd name="T51" fmla="*/ 126 h 159"/>
                <a:gd name="T52" fmla="*/ 37 w 155"/>
                <a:gd name="T53" fmla="*/ 123 h 159"/>
                <a:gd name="T54" fmla="*/ 43 w 155"/>
                <a:gd name="T55" fmla="*/ 118 h 159"/>
                <a:gd name="T56" fmla="*/ 47 w 155"/>
                <a:gd name="T57" fmla="*/ 112 h 159"/>
                <a:gd name="T58" fmla="*/ 53 w 155"/>
                <a:gd name="T59" fmla="*/ 106 h 159"/>
                <a:gd name="T60" fmla="*/ 59 w 155"/>
                <a:gd name="T61" fmla="*/ 100 h 159"/>
                <a:gd name="T62" fmla="*/ 66 w 155"/>
                <a:gd name="T63" fmla="*/ 93 h 159"/>
                <a:gd name="T64" fmla="*/ 72 w 155"/>
                <a:gd name="T65" fmla="*/ 85 h 159"/>
                <a:gd name="T66" fmla="*/ 80 w 155"/>
                <a:gd name="T67" fmla="*/ 76 h 159"/>
                <a:gd name="T68" fmla="*/ 88 w 155"/>
                <a:gd name="T69" fmla="*/ 68 h 159"/>
                <a:gd name="T70" fmla="*/ 95 w 155"/>
                <a:gd name="T71" fmla="*/ 58 h 159"/>
                <a:gd name="T72" fmla="*/ 103 w 155"/>
                <a:gd name="T73" fmla="*/ 48 h 159"/>
                <a:gd name="T74" fmla="*/ 112 w 155"/>
                <a:gd name="T75" fmla="*/ 37 h 159"/>
                <a:gd name="T76" fmla="*/ 121 w 155"/>
                <a:gd name="T77" fmla="*/ 25 h 159"/>
                <a:gd name="T78" fmla="*/ 131 w 155"/>
                <a:gd name="T79" fmla="*/ 13 h 159"/>
                <a:gd name="T80" fmla="*/ 140 w 155"/>
                <a:gd name="T81" fmla="*/ 0 h 159"/>
                <a:gd name="T82" fmla="*/ 148 w 155"/>
                <a:gd name="T83" fmla="*/ 15 h 159"/>
                <a:gd name="T84" fmla="*/ 155 w 155"/>
                <a:gd name="T85" fmla="*/ 31 h 159"/>
                <a:gd name="T86" fmla="*/ 146 w 155"/>
                <a:gd name="T87" fmla="*/ 40 h 159"/>
                <a:gd name="T88" fmla="*/ 138 w 155"/>
                <a:gd name="T89" fmla="*/ 50 h 159"/>
                <a:gd name="T90" fmla="*/ 131 w 155"/>
                <a:gd name="T91" fmla="*/ 60 h 159"/>
                <a:gd name="T92" fmla="*/ 122 w 155"/>
                <a:gd name="T93" fmla="*/ 68 h 159"/>
                <a:gd name="T94" fmla="*/ 115 w 155"/>
                <a:gd name="T95" fmla="*/ 76 h 159"/>
                <a:gd name="T96" fmla="*/ 108 w 155"/>
                <a:gd name="T97" fmla="*/ 85 h 159"/>
                <a:gd name="T98" fmla="*/ 101 w 155"/>
                <a:gd name="T99" fmla="*/ 92 h 159"/>
                <a:gd name="T100" fmla="*/ 94 w 155"/>
                <a:gd name="T101" fmla="*/ 99 h 159"/>
                <a:gd name="T102" fmla="*/ 87 w 155"/>
                <a:gd name="T103" fmla="*/ 105 h 159"/>
                <a:gd name="T104" fmla="*/ 81 w 155"/>
                <a:gd name="T105" fmla="*/ 111 h 159"/>
                <a:gd name="T106" fmla="*/ 74 w 155"/>
                <a:gd name="T107" fmla="*/ 117 h 159"/>
                <a:gd name="T108" fmla="*/ 68 w 155"/>
                <a:gd name="T109" fmla="*/ 122 h 159"/>
                <a:gd name="T110" fmla="*/ 62 w 155"/>
                <a:gd name="T111" fmla="*/ 126 h 159"/>
                <a:gd name="T112" fmla="*/ 56 w 155"/>
                <a:gd name="T113" fmla="*/ 131 h 159"/>
                <a:gd name="T114" fmla="*/ 50 w 155"/>
                <a:gd name="T115" fmla="*/ 135 h 159"/>
                <a:gd name="T116" fmla="*/ 45 w 155"/>
                <a:gd name="T117" fmla="*/ 138 h 159"/>
                <a:gd name="T118" fmla="*/ 45 w 155"/>
                <a:gd name="T119" fmla="*/ 138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5" h="159">
                  <a:moveTo>
                    <a:pt x="45" y="138"/>
                  </a:moveTo>
                  <a:lnTo>
                    <a:pt x="40" y="142"/>
                  </a:lnTo>
                  <a:lnTo>
                    <a:pt x="35" y="144"/>
                  </a:lnTo>
                  <a:lnTo>
                    <a:pt x="31" y="147"/>
                  </a:lnTo>
                  <a:lnTo>
                    <a:pt x="26" y="149"/>
                  </a:lnTo>
                  <a:lnTo>
                    <a:pt x="22" y="151"/>
                  </a:lnTo>
                  <a:lnTo>
                    <a:pt x="19" y="153"/>
                  </a:lnTo>
                  <a:lnTo>
                    <a:pt x="16" y="155"/>
                  </a:lnTo>
                  <a:lnTo>
                    <a:pt x="13" y="156"/>
                  </a:lnTo>
                  <a:lnTo>
                    <a:pt x="8" y="157"/>
                  </a:lnTo>
                  <a:lnTo>
                    <a:pt x="4" y="159"/>
                  </a:lnTo>
                  <a:lnTo>
                    <a:pt x="2" y="159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2" y="153"/>
                  </a:lnTo>
                  <a:lnTo>
                    <a:pt x="4" y="149"/>
                  </a:lnTo>
                  <a:lnTo>
                    <a:pt x="7" y="148"/>
                  </a:lnTo>
                  <a:lnTo>
                    <a:pt x="8" y="145"/>
                  </a:lnTo>
                  <a:lnTo>
                    <a:pt x="12" y="143"/>
                  </a:lnTo>
                  <a:lnTo>
                    <a:pt x="14" y="142"/>
                  </a:lnTo>
                  <a:lnTo>
                    <a:pt x="16" y="138"/>
                  </a:lnTo>
                  <a:lnTo>
                    <a:pt x="20" y="136"/>
                  </a:lnTo>
                  <a:lnTo>
                    <a:pt x="23" y="133"/>
                  </a:lnTo>
                  <a:lnTo>
                    <a:pt x="28" y="130"/>
                  </a:lnTo>
                  <a:lnTo>
                    <a:pt x="32" y="126"/>
                  </a:lnTo>
                  <a:lnTo>
                    <a:pt x="37" y="123"/>
                  </a:lnTo>
                  <a:lnTo>
                    <a:pt x="43" y="118"/>
                  </a:lnTo>
                  <a:lnTo>
                    <a:pt x="47" y="112"/>
                  </a:lnTo>
                  <a:lnTo>
                    <a:pt x="53" y="106"/>
                  </a:lnTo>
                  <a:lnTo>
                    <a:pt x="59" y="100"/>
                  </a:lnTo>
                  <a:lnTo>
                    <a:pt x="66" y="93"/>
                  </a:lnTo>
                  <a:lnTo>
                    <a:pt x="72" y="85"/>
                  </a:lnTo>
                  <a:lnTo>
                    <a:pt x="80" y="76"/>
                  </a:lnTo>
                  <a:lnTo>
                    <a:pt x="88" y="68"/>
                  </a:lnTo>
                  <a:lnTo>
                    <a:pt x="95" y="58"/>
                  </a:lnTo>
                  <a:lnTo>
                    <a:pt x="103" y="48"/>
                  </a:lnTo>
                  <a:lnTo>
                    <a:pt x="112" y="37"/>
                  </a:lnTo>
                  <a:lnTo>
                    <a:pt x="121" y="25"/>
                  </a:lnTo>
                  <a:lnTo>
                    <a:pt x="131" y="13"/>
                  </a:lnTo>
                  <a:lnTo>
                    <a:pt x="140" y="0"/>
                  </a:lnTo>
                  <a:lnTo>
                    <a:pt x="148" y="15"/>
                  </a:lnTo>
                  <a:lnTo>
                    <a:pt x="155" y="31"/>
                  </a:lnTo>
                  <a:lnTo>
                    <a:pt x="146" y="40"/>
                  </a:lnTo>
                  <a:lnTo>
                    <a:pt x="138" y="50"/>
                  </a:lnTo>
                  <a:lnTo>
                    <a:pt x="131" y="60"/>
                  </a:lnTo>
                  <a:lnTo>
                    <a:pt x="122" y="68"/>
                  </a:lnTo>
                  <a:lnTo>
                    <a:pt x="115" y="76"/>
                  </a:lnTo>
                  <a:lnTo>
                    <a:pt x="108" y="85"/>
                  </a:lnTo>
                  <a:lnTo>
                    <a:pt x="101" y="92"/>
                  </a:lnTo>
                  <a:lnTo>
                    <a:pt x="94" y="99"/>
                  </a:lnTo>
                  <a:lnTo>
                    <a:pt x="87" y="105"/>
                  </a:lnTo>
                  <a:lnTo>
                    <a:pt x="81" y="111"/>
                  </a:lnTo>
                  <a:lnTo>
                    <a:pt x="74" y="117"/>
                  </a:lnTo>
                  <a:lnTo>
                    <a:pt x="68" y="122"/>
                  </a:lnTo>
                  <a:lnTo>
                    <a:pt x="62" y="126"/>
                  </a:lnTo>
                  <a:lnTo>
                    <a:pt x="56" y="131"/>
                  </a:lnTo>
                  <a:lnTo>
                    <a:pt x="50" y="135"/>
                  </a:lnTo>
                  <a:lnTo>
                    <a:pt x="45" y="138"/>
                  </a:lnTo>
                  <a:lnTo>
                    <a:pt x="45" y="138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12"/>
            <p:cNvSpPr>
              <a:spLocks/>
            </p:cNvSpPr>
            <p:nvPr/>
          </p:nvSpPr>
          <p:spPr bwMode="auto">
            <a:xfrm>
              <a:off x="1501210" y="2924682"/>
              <a:ext cx="531814" cy="542893"/>
            </a:xfrm>
            <a:custGeom>
              <a:avLst/>
              <a:gdLst>
                <a:gd name="T0" fmla="*/ 54 w 192"/>
                <a:gd name="T1" fmla="*/ 144 h 196"/>
                <a:gd name="T2" fmla="*/ 69 w 192"/>
                <a:gd name="T3" fmla="*/ 131 h 196"/>
                <a:gd name="T4" fmla="*/ 83 w 192"/>
                <a:gd name="T5" fmla="*/ 117 h 196"/>
                <a:gd name="T6" fmla="*/ 99 w 192"/>
                <a:gd name="T7" fmla="*/ 100 h 196"/>
                <a:gd name="T8" fmla="*/ 115 w 192"/>
                <a:gd name="T9" fmla="*/ 81 h 196"/>
                <a:gd name="T10" fmla="*/ 132 w 192"/>
                <a:gd name="T11" fmla="*/ 61 h 196"/>
                <a:gd name="T12" fmla="*/ 150 w 192"/>
                <a:gd name="T13" fmla="*/ 38 h 196"/>
                <a:gd name="T14" fmla="*/ 168 w 192"/>
                <a:gd name="T15" fmla="*/ 13 h 196"/>
                <a:gd name="T16" fmla="*/ 180 w 192"/>
                <a:gd name="T17" fmla="*/ 7 h 196"/>
                <a:gd name="T18" fmla="*/ 185 w 192"/>
                <a:gd name="T19" fmla="*/ 19 h 196"/>
                <a:gd name="T20" fmla="*/ 189 w 192"/>
                <a:gd name="T21" fmla="*/ 29 h 196"/>
                <a:gd name="T22" fmla="*/ 190 w 192"/>
                <a:gd name="T23" fmla="*/ 34 h 196"/>
                <a:gd name="T24" fmla="*/ 190 w 192"/>
                <a:gd name="T25" fmla="*/ 37 h 196"/>
                <a:gd name="T26" fmla="*/ 189 w 192"/>
                <a:gd name="T27" fmla="*/ 39 h 196"/>
                <a:gd name="T28" fmla="*/ 186 w 192"/>
                <a:gd name="T29" fmla="*/ 44 h 196"/>
                <a:gd name="T30" fmla="*/ 181 w 192"/>
                <a:gd name="T31" fmla="*/ 50 h 196"/>
                <a:gd name="T32" fmla="*/ 175 w 192"/>
                <a:gd name="T33" fmla="*/ 57 h 196"/>
                <a:gd name="T34" fmla="*/ 168 w 192"/>
                <a:gd name="T35" fmla="*/ 65 h 196"/>
                <a:gd name="T36" fmla="*/ 159 w 192"/>
                <a:gd name="T37" fmla="*/ 75 h 196"/>
                <a:gd name="T38" fmla="*/ 149 w 192"/>
                <a:gd name="T39" fmla="*/ 87 h 196"/>
                <a:gd name="T40" fmla="*/ 132 w 192"/>
                <a:gd name="T41" fmla="*/ 106 h 196"/>
                <a:gd name="T42" fmla="*/ 108 w 192"/>
                <a:gd name="T43" fmla="*/ 130 h 196"/>
                <a:gd name="T44" fmla="*/ 85 w 192"/>
                <a:gd name="T45" fmla="*/ 149 h 196"/>
                <a:gd name="T46" fmla="*/ 62 w 192"/>
                <a:gd name="T47" fmla="*/ 166 h 196"/>
                <a:gd name="T48" fmla="*/ 45 w 192"/>
                <a:gd name="T49" fmla="*/ 176 h 196"/>
                <a:gd name="T50" fmla="*/ 34 w 192"/>
                <a:gd name="T51" fmla="*/ 182 h 196"/>
                <a:gd name="T52" fmla="*/ 26 w 192"/>
                <a:gd name="T53" fmla="*/ 187 h 196"/>
                <a:gd name="T54" fmla="*/ 17 w 192"/>
                <a:gd name="T55" fmla="*/ 191 h 196"/>
                <a:gd name="T56" fmla="*/ 12 w 192"/>
                <a:gd name="T57" fmla="*/ 193 h 196"/>
                <a:gd name="T58" fmla="*/ 7 w 192"/>
                <a:gd name="T59" fmla="*/ 196 h 196"/>
                <a:gd name="T60" fmla="*/ 3 w 192"/>
                <a:gd name="T61" fmla="*/ 196 h 196"/>
                <a:gd name="T62" fmla="*/ 1 w 192"/>
                <a:gd name="T63" fmla="*/ 196 h 196"/>
                <a:gd name="T64" fmla="*/ 0 w 192"/>
                <a:gd name="T65" fmla="*/ 194 h 196"/>
                <a:gd name="T66" fmla="*/ 0 w 192"/>
                <a:gd name="T67" fmla="*/ 192 h 196"/>
                <a:gd name="T68" fmla="*/ 2 w 192"/>
                <a:gd name="T69" fmla="*/ 190 h 196"/>
                <a:gd name="T70" fmla="*/ 7 w 192"/>
                <a:gd name="T71" fmla="*/ 185 h 196"/>
                <a:gd name="T72" fmla="*/ 13 w 192"/>
                <a:gd name="T73" fmla="*/ 179 h 196"/>
                <a:gd name="T74" fmla="*/ 20 w 192"/>
                <a:gd name="T75" fmla="*/ 173 h 196"/>
                <a:gd name="T76" fmla="*/ 29 w 192"/>
                <a:gd name="T77" fmla="*/ 165 h 196"/>
                <a:gd name="T78" fmla="*/ 41 w 192"/>
                <a:gd name="T79" fmla="*/ 155 h 196"/>
                <a:gd name="T80" fmla="*/ 47 w 192"/>
                <a:gd name="T81" fmla="*/ 15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196">
                  <a:moveTo>
                    <a:pt x="47" y="150"/>
                  </a:moveTo>
                  <a:lnTo>
                    <a:pt x="54" y="144"/>
                  </a:lnTo>
                  <a:lnTo>
                    <a:pt x="62" y="138"/>
                  </a:lnTo>
                  <a:lnTo>
                    <a:pt x="69" y="131"/>
                  </a:lnTo>
                  <a:lnTo>
                    <a:pt x="76" y="124"/>
                  </a:lnTo>
                  <a:lnTo>
                    <a:pt x="83" y="117"/>
                  </a:lnTo>
                  <a:lnTo>
                    <a:pt x="91" y="108"/>
                  </a:lnTo>
                  <a:lnTo>
                    <a:pt x="99" y="100"/>
                  </a:lnTo>
                  <a:lnTo>
                    <a:pt x="107" y="91"/>
                  </a:lnTo>
                  <a:lnTo>
                    <a:pt x="115" y="81"/>
                  </a:lnTo>
                  <a:lnTo>
                    <a:pt x="124" y="71"/>
                  </a:lnTo>
                  <a:lnTo>
                    <a:pt x="132" y="61"/>
                  </a:lnTo>
                  <a:lnTo>
                    <a:pt x="140" y="49"/>
                  </a:lnTo>
                  <a:lnTo>
                    <a:pt x="150" y="38"/>
                  </a:lnTo>
                  <a:lnTo>
                    <a:pt x="158" y="25"/>
                  </a:lnTo>
                  <a:lnTo>
                    <a:pt x="168" y="13"/>
                  </a:lnTo>
                  <a:lnTo>
                    <a:pt x="177" y="0"/>
                  </a:lnTo>
                  <a:lnTo>
                    <a:pt x="180" y="7"/>
                  </a:lnTo>
                  <a:lnTo>
                    <a:pt x="182" y="13"/>
                  </a:lnTo>
                  <a:lnTo>
                    <a:pt x="185" y="19"/>
                  </a:lnTo>
                  <a:lnTo>
                    <a:pt x="187" y="25"/>
                  </a:lnTo>
                  <a:lnTo>
                    <a:pt x="189" y="29"/>
                  </a:lnTo>
                  <a:lnTo>
                    <a:pt x="190" y="32"/>
                  </a:lnTo>
                  <a:lnTo>
                    <a:pt x="190" y="34"/>
                  </a:lnTo>
                  <a:lnTo>
                    <a:pt x="192" y="37"/>
                  </a:lnTo>
                  <a:lnTo>
                    <a:pt x="190" y="37"/>
                  </a:lnTo>
                  <a:lnTo>
                    <a:pt x="190" y="38"/>
                  </a:lnTo>
                  <a:lnTo>
                    <a:pt x="189" y="39"/>
                  </a:lnTo>
                  <a:lnTo>
                    <a:pt x="188" y="42"/>
                  </a:lnTo>
                  <a:lnTo>
                    <a:pt x="186" y="44"/>
                  </a:lnTo>
                  <a:lnTo>
                    <a:pt x="185" y="46"/>
                  </a:lnTo>
                  <a:lnTo>
                    <a:pt x="181" y="50"/>
                  </a:lnTo>
                  <a:lnTo>
                    <a:pt x="179" y="54"/>
                  </a:lnTo>
                  <a:lnTo>
                    <a:pt x="175" y="57"/>
                  </a:lnTo>
                  <a:lnTo>
                    <a:pt x="171" y="61"/>
                  </a:lnTo>
                  <a:lnTo>
                    <a:pt x="168" y="65"/>
                  </a:lnTo>
                  <a:lnTo>
                    <a:pt x="163" y="70"/>
                  </a:lnTo>
                  <a:lnTo>
                    <a:pt x="159" y="75"/>
                  </a:lnTo>
                  <a:lnTo>
                    <a:pt x="153" y="81"/>
                  </a:lnTo>
                  <a:lnTo>
                    <a:pt x="149" y="87"/>
                  </a:lnTo>
                  <a:lnTo>
                    <a:pt x="143" y="93"/>
                  </a:lnTo>
                  <a:lnTo>
                    <a:pt x="132" y="106"/>
                  </a:lnTo>
                  <a:lnTo>
                    <a:pt x="120" y="119"/>
                  </a:lnTo>
                  <a:lnTo>
                    <a:pt x="108" y="130"/>
                  </a:lnTo>
                  <a:lnTo>
                    <a:pt x="97" y="141"/>
                  </a:lnTo>
                  <a:lnTo>
                    <a:pt x="85" y="149"/>
                  </a:lnTo>
                  <a:lnTo>
                    <a:pt x="74" y="159"/>
                  </a:lnTo>
                  <a:lnTo>
                    <a:pt x="62" y="166"/>
                  </a:lnTo>
                  <a:lnTo>
                    <a:pt x="51" y="173"/>
                  </a:lnTo>
                  <a:lnTo>
                    <a:pt x="45" y="176"/>
                  </a:lnTo>
                  <a:lnTo>
                    <a:pt x="40" y="179"/>
                  </a:lnTo>
                  <a:lnTo>
                    <a:pt x="34" y="182"/>
                  </a:lnTo>
                  <a:lnTo>
                    <a:pt x="29" y="185"/>
                  </a:lnTo>
                  <a:lnTo>
                    <a:pt x="26" y="187"/>
                  </a:lnTo>
                  <a:lnTo>
                    <a:pt x="22" y="190"/>
                  </a:lnTo>
                  <a:lnTo>
                    <a:pt x="17" y="191"/>
                  </a:lnTo>
                  <a:lnTo>
                    <a:pt x="15" y="192"/>
                  </a:lnTo>
                  <a:lnTo>
                    <a:pt x="12" y="193"/>
                  </a:lnTo>
                  <a:lnTo>
                    <a:pt x="9" y="194"/>
                  </a:lnTo>
                  <a:lnTo>
                    <a:pt x="7" y="196"/>
                  </a:lnTo>
                  <a:lnTo>
                    <a:pt x="4" y="196"/>
                  </a:lnTo>
                  <a:lnTo>
                    <a:pt x="3" y="196"/>
                  </a:lnTo>
                  <a:lnTo>
                    <a:pt x="2" y="196"/>
                  </a:lnTo>
                  <a:lnTo>
                    <a:pt x="1" y="196"/>
                  </a:lnTo>
                  <a:lnTo>
                    <a:pt x="0" y="196"/>
                  </a:lnTo>
                  <a:lnTo>
                    <a:pt x="0" y="194"/>
                  </a:lnTo>
                  <a:lnTo>
                    <a:pt x="0" y="193"/>
                  </a:lnTo>
                  <a:lnTo>
                    <a:pt x="0" y="192"/>
                  </a:lnTo>
                  <a:lnTo>
                    <a:pt x="1" y="191"/>
                  </a:lnTo>
                  <a:lnTo>
                    <a:pt x="2" y="190"/>
                  </a:lnTo>
                  <a:lnTo>
                    <a:pt x="4" y="187"/>
                  </a:lnTo>
                  <a:lnTo>
                    <a:pt x="7" y="185"/>
                  </a:lnTo>
                  <a:lnTo>
                    <a:pt x="9" y="182"/>
                  </a:lnTo>
                  <a:lnTo>
                    <a:pt x="13" y="179"/>
                  </a:lnTo>
                  <a:lnTo>
                    <a:pt x="16" y="176"/>
                  </a:lnTo>
                  <a:lnTo>
                    <a:pt x="20" y="173"/>
                  </a:lnTo>
                  <a:lnTo>
                    <a:pt x="25" y="168"/>
                  </a:lnTo>
                  <a:lnTo>
                    <a:pt x="29" y="165"/>
                  </a:lnTo>
                  <a:lnTo>
                    <a:pt x="35" y="160"/>
                  </a:lnTo>
                  <a:lnTo>
                    <a:pt x="41" y="155"/>
                  </a:lnTo>
                  <a:lnTo>
                    <a:pt x="47" y="150"/>
                  </a:lnTo>
                  <a:lnTo>
                    <a:pt x="47" y="150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任意多边形 64"/>
            <p:cNvSpPr>
              <a:spLocks/>
            </p:cNvSpPr>
            <p:nvPr/>
          </p:nvSpPr>
          <p:spPr bwMode="auto">
            <a:xfrm>
              <a:off x="1786507" y="2672625"/>
              <a:ext cx="326844" cy="1005461"/>
            </a:xfrm>
            <a:custGeom>
              <a:avLst/>
              <a:gdLst>
                <a:gd name="connsiteX0" fmla="*/ 63707 w 326844"/>
                <a:gd name="connsiteY0" fmla="*/ 0 h 1005461"/>
                <a:gd name="connsiteX1" fmla="*/ 94176 w 326844"/>
                <a:gd name="connsiteY1" fmla="*/ 27699 h 1005461"/>
                <a:gd name="connsiteX2" fmla="*/ 119104 w 326844"/>
                <a:gd name="connsiteY2" fmla="*/ 49858 h 1005461"/>
                <a:gd name="connsiteX3" fmla="*/ 144033 w 326844"/>
                <a:gd name="connsiteY3" fmla="*/ 72017 h 1005461"/>
                <a:gd name="connsiteX4" fmla="*/ 163422 w 326844"/>
                <a:gd name="connsiteY4" fmla="*/ 96945 h 1005461"/>
                <a:gd name="connsiteX5" fmla="*/ 182811 w 326844"/>
                <a:gd name="connsiteY5" fmla="*/ 116334 h 1005461"/>
                <a:gd name="connsiteX6" fmla="*/ 199430 w 326844"/>
                <a:gd name="connsiteY6" fmla="*/ 135724 h 1005461"/>
                <a:gd name="connsiteX7" fmla="*/ 216050 w 326844"/>
                <a:gd name="connsiteY7" fmla="*/ 155113 h 1005461"/>
                <a:gd name="connsiteX8" fmla="*/ 229899 w 326844"/>
                <a:gd name="connsiteY8" fmla="*/ 171732 h 1005461"/>
                <a:gd name="connsiteX9" fmla="*/ 246518 w 326844"/>
                <a:gd name="connsiteY9" fmla="*/ 216050 h 1005461"/>
                <a:gd name="connsiteX10" fmla="*/ 263137 w 326844"/>
                <a:gd name="connsiteY10" fmla="*/ 254828 h 1005461"/>
                <a:gd name="connsiteX11" fmla="*/ 282526 w 326844"/>
                <a:gd name="connsiteY11" fmla="*/ 299146 h 1005461"/>
                <a:gd name="connsiteX12" fmla="*/ 299145 w 326844"/>
                <a:gd name="connsiteY12" fmla="*/ 343463 h 1005461"/>
                <a:gd name="connsiteX13" fmla="*/ 304685 w 326844"/>
                <a:gd name="connsiteY13" fmla="*/ 371162 h 1005461"/>
                <a:gd name="connsiteX14" fmla="*/ 312995 w 326844"/>
                <a:gd name="connsiteY14" fmla="*/ 393321 h 1005461"/>
                <a:gd name="connsiteX15" fmla="*/ 318534 w 326844"/>
                <a:gd name="connsiteY15" fmla="*/ 421020 h 1005461"/>
                <a:gd name="connsiteX16" fmla="*/ 321304 w 326844"/>
                <a:gd name="connsiteY16" fmla="*/ 443179 h 1005461"/>
                <a:gd name="connsiteX17" fmla="*/ 324074 w 326844"/>
                <a:gd name="connsiteY17" fmla="*/ 470877 h 1005461"/>
                <a:gd name="connsiteX18" fmla="*/ 326844 w 326844"/>
                <a:gd name="connsiteY18" fmla="*/ 495806 h 1005461"/>
                <a:gd name="connsiteX19" fmla="*/ 326844 w 326844"/>
                <a:gd name="connsiteY19" fmla="*/ 523505 h 1005461"/>
                <a:gd name="connsiteX20" fmla="*/ 326844 w 326844"/>
                <a:gd name="connsiteY20" fmla="*/ 548433 h 1005461"/>
                <a:gd name="connsiteX21" fmla="*/ 326844 w 326844"/>
                <a:gd name="connsiteY21" fmla="*/ 578902 h 1005461"/>
                <a:gd name="connsiteX22" fmla="*/ 326844 w 326844"/>
                <a:gd name="connsiteY22" fmla="*/ 609370 h 1005461"/>
                <a:gd name="connsiteX23" fmla="*/ 324074 w 326844"/>
                <a:gd name="connsiteY23" fmla="*/ 637069 h 1005461"/>
                <a:gd name="connsiteX24" fmla="*/ 321304 w 326844"/>
                <a:gd name="connsiteY24" fmla="*/ 664768 h 1005461"/>
                <a:gd name="connsiteX25" fmla="*/ 318534 w 326844"/>
                <a:gd name="connsiteY25" fmla="*/ 695236 h 1005461"/>
                <a:gd name="connsiteX26" fmla="*/ 312995 w 326844"/>
                <a:gd name="connsiteY26" fmla="*/ 720165 h 1005461"/>
                <a:gd name="connsiteX27" fmla="*/ 304685 w 326844"/>
                <a:gd name="connsiteY27" fmla="*/ 750634 h 1005461"/>
                <a:gd name="connsiteX28" fmla="*/ 299145 w 326844"/>
                <a:gd name="connsiteY28" fmla="*/ 778332 h 1005461"/>
                <a:gd name="connsiteX29" fmla="*/ 288066 w 326844"/>
                <a:gd name="connsiteY29" fmla="*/ 803261 h 1005461"/>
                <a:gd name="connsiteX30" fmla="*/ 282526 w 326844"/>
                <a:gd name="connsiteY30" fmla="*/ 830960 h 1005461"/>
                <a:gd name="connsiteX31" fmla="*/ 271447 w 326844"/>
                <a:gd name="connsiteY31" fmla="*/ 855888 h 1005461"/>
                <a:gd name="connsiteX32" fmla="*/ 263137 w 326844"/>
                <a:gd name="connsiteY32" fmla="*/ 875278 h 1005461"/>
                <a:gd name="connsiteX33" fmla="*/ 252058 w 326844"/>
                <a:gd name="connsiteY33" fmla="*/ 900206 h 1005461"/>
                <a:gd name="connsiteX34" fmla="*/ 240978 w 326844"/>
                <a:gd name="connsiteY34" fmla="*/ 916825 h 1005461"/>
                <a:gd name="connsiteX35" fmla="*/ 232669 w 326844"/>
                <a:gd name="connsiteY35" fmla="*/ 933445 h 1005461"/>
                <a:gd name="connsiteX36" fmla="*/ 218819 w 326844"/>
                <a:gd name="connsiteY36" fmla="*/ 950064 h 1005461"/>
                <a:gd name="connsiteX37" fmla="*/ 204970 w 326844"/>
                <a:gd name="connsiteY37" fmla="*/ 961143 h 1005461"/>
                <a:gd name="connsiteX38" fmla="*/ 193891 w 326844"/>
                <a:gd name="connsiteY38" fmla="*/ 974993 h 1005461"/>
                <a:gd name="connsiteX39" fmla="*/ 182811 w 326844"/>
                <a:gd name="connsiteY39" fmla="*/ 986072 h 1005461"/>
                <a:gd name="connsiteX40" fmla="*/ 171732 w 326844"/>
                <a:gd name="connsiteY40" fmla="*/ 991612 h 1005461"/>
                <a:gd name="connsiteX41" fmla="*/ 163422 w 326844"/>
                <a:gd name="connsiteY41" fmla="*/ 999921 h 1005461"/>
                <a:gd name="connsiteX42" fmla="*/ 152343 w 326844"/>
                <a:gd name="connsiteY42" fmla="*/ 1002691 h 1005461"/>
                <a:gd name="connsiteX43" fmla="*/ 144033 w 326844"/>
                <a:gd name="connsiteY43" fmla="*/ 1005461 h 1005461"/>
                <a:gd name="connsiteX44" fmla="*/ 135724 w 326844"/>
                <a:gd name="connsiteY44" fmla="*/ 1005461 h 1005461"/>
                <a:gd name="connsiteX45" fmla="*/ 127414 w 326844"/>
                <a:gd name="connsiteY45" fmla="*/ 1005461 h 1005461"/>
                <a:gd name="connsiteX46" fmla="*/ 119104 w 326844"/>
                <a:gd name="connsiteY46" fmla="*/ 1002691 h 1005461"/>
                <a:gd name="connsiteX47" fmla="*/ 116334 w 326844"/>
                <a:gd name="connsiteY47" fmla="*/ 999921 h 1005461"/>
                <a:gd name="connsiteX48" fmla="*/ 110795 w 326844"/>
                <a:gd name="connsiteY48" fmla="*/ 994382 h 1005461"/>
                <a:gd name="connsiteX49" fmla="*/ 110795 w 326844"/>
                <a:gd name="connsiteY49" fmla="*/ 988842 h 1005461"/>
                <a:gd name="connsiteX50" fmla="*/ 110795 w 326844"/>
                <a:gd name="connsiteY50" fmla="*/ 983302 h 1005461"/>
                <a:gd name="connsiteX51" fmla="*/ 110795 w 326844"/>
                <a:gd name="connsiteY51" fmla="*/ 972223 h 1005461"/>
                <a:gd name="connsiteX52" fmla="*/ 110795 w 326844"/>
                <a:gd name="connsiteY52" fmla="*/ 966683 h 1005461"/>
                <a:gd name="connsiteX53" fmla="*/ 113565 w 326844"/>
                <a:gd name="connsiteY53" fmla="*/ 952834 h 1005461"/>
                <a:gd name="connsiteX54" fmla="*/ 110795 w 326844"/>
                <a:gd name="connsiteY54" fmla="*/ 941754 h 1005461"/>
                <a:gd name="connsiteX55" fmla="*/ 108025 w 326844"/>
                <a:gd name="connsiteY55" fmla="*/ 927905 h 1005461"/>
                <a:gd name="connsiteX56" fmla="*/ 99715 w 326844"/>
                <a:gd name="connsiteY56" fmla="*/ 916825 h 1005461"/>
                <a:gd name="connsiteX57" fmla="*/ 99182 w 326844"/>
                <a:gd name="connsiteY57" fmla="*/ 916115 h 1005461"/>
                <a:gd name="connsiteX58" fmla="*/ 100251 w 326844"/>
                <a:gd name="connsiteY58" fmla="*/ 910838 h 1005461"/>
                <a:gd name="connsiteX59" fmla="*/ 113123 w 326844"/>
                <a:gd name="connsiteY59" fmla="*/ 807598 h 1005461"/>
                <a:gd name="connsiteX60" fmla="*/ 113271 w 326844"/>
                <a:gd name="connsiteY60" fmla="*/ 805059 h 1005461"/>
                <a:gd name="connsiteX61" fmla="*/ 119104 w 326844"/>
                <a:gd name="connsiteY61" fmla="*/ 806031 h 1005461"/>
                <a:gd name="connsiteX62" fmla="*/ 130184 w 326844"/>
                <a:gd name="connsiteY62" fmla="*/ 806031 h 1005461"/>
                <a:gd name="connsiteX63" fmla="*/ 144033 w 326844"/>
                <a:gd name="connsiteY63" fmla="*/ 806031 h 1005461"/>
                <a:gd name="connsiteX64" fmla="*/ 149573 w 326844"/>
                <a:gd name="connsiteY64" fmla="*/ 803261 h 1005461"/>
                <a:gd name="connsiteX65" fmla="*/ 160652 w 326844"/>
                <a:gd name="connsiteY65" fmla="*/ 803261 h 1005461"/>
                <a:gd name="connsiteX66" fmla="*/ 166192 w 326844"/>
                <a:gd name="connsiteY66" fmla="*/ 800491 h 1005461"/>
                <a:gd name="connsiteX67" fmla="*/ 168962 w 326844"/>
                <a:gd name="connsiteY67" fmla="*/ 797721 h 1005461"/>
                <a:gd name="connsiteX68" fmla="*/ 171732 w 326844"/>
                <a:gd name="connsiteY68" fmla="*/ 794951 h 1005461"/>
                <a:gd name="connsiteX69" fmla="*/ 177271 w 326844"/>
                <a:gd name="connsiteY69" fmla="*/ 786642 h 1005461"/>
                <a:gd name="connsiteX70" fmla="*/ 177271 w 326844"/>
                <a:gd name="connsiteY70" fmla="*/ 781102 h 1005461"/>
                <a:gd name="connsiteX71" fmla="*/ 180041 w 326844"/>
                <a:gd name="connsiteY71" fmla="*/ 772792 h 1005461"/>
                <a:gd name="connsiteX72" fmla="*/ 182811 w 326844"/>
                <a:gd name="connsiteY72" fmla="*/ 767253 h 1005461"/>
                <a:gd name="connsiteX73" fmla="*/ 185581 w 326844"/>
                <a:gd name="connsiteY73" fmla="*/ 756173 h 1005461"/>
                <a:gd name="connsiteX74" fmla="*/ 188351 w 326844"/>
                <a:gd name="connsiteY74" fmla="*/ 747864 h 1005461"/>
                <a:gd name="connsiteX75" fmla="*/ 193891 w 326844"/>
                <a:gd name="connsiteY75" fmla="*/ 734014 h 1005461"/>
                <a:gd name="connsiteX76" fmla="*/ 196661 w 326844"/>
                <a:gd name="connsiteY76" fmla="*/ 722935 h 1005461"/>
                <a:gd name="connsiteX77" fmla="*/ 199430 w 326844"/>
                <a:gd name="connsiteY77" fmla="*/ 711855 h 1005461"/>
                <a:gd name="connsiteX78" fmla="*/ 204970 w 326844"/>
                <a:gd name="connsiteY78" fmla="*/ 695236 h 1005461"/>
                <a:gd name="connsiteX79" fmla="*/ 210510 w 326844"/>
                <a:gd name="connsiteY79" fmla="*/ 681387 h 1005461"/>
                <a:gd name="connsiteX80" fmla="*/ 213280 w 326844"/>
                <a:gd name="connsiteY80" fmla="*/ 664768 h 1005461"/>
                <a:gd name="connsiteX81" fmla="*/ 216050 w 326844"/>
                <a:gd name="connsiteY81" fmla="*/ 645379 h 1005461"/>
                <a:gd name="connsiteX82" fmla="*/ 218819 w 326844"/>
                <a:gd name="connsiteY82" fmla="*/ 628760 h 1005461"/>
                <a:gd name="connsiteX83" fmla="*/ 227129 w 326844"/>
                <a:gd name="connsiteY83" fmla="*/ 609370 h 1005461"/>
                <a:gd name="connsiteX84" fmla="*/ 227129 w 326844"/>
                <a:gd name="connsiteY84" fmla="*/ 589981 h 1005461"/>
                <a:gd name="connsiteX85" fmla="*/ 229899 w 326844"/>
                <a:gd name="connsiteY85" fmla="*/ 567822 h 1005461"/>
                <a:gd name="connsiteX86" fmla="*/ 229899 w 326844"/>
                <a:gd name="connsiteY86" fmla="*/ 548433 h 1005461"/>
                <a:gd name="connsiteX87" fmla="*/ 232669 w 326844"/>
                <a:gd name="connsiteY87" fmla="*/ 509655 h 1005461"/>
                <a:gd name="connsiteX88" fmla="*/ 229899 w 326844"/>
                <a:gd name="connsiteY88" fmla="*/ 470877 h 1005461"/>
                <a:gd name="connsiteX89" fmla="*/ 221589 w 326844"/>
                <a:gd name="connsiteY89" fmla="*/ 426559 h 1005461"/>
                <a:gd name="connsiteX90" fmla="*/ 213280 w 326844"/>
                <a:gd name="connsiteY90" fmla="*/ 385011 h 1005461"/>
                <a:gd name="connsiteX91" fmla="*/ 202200 w 326844"/>
                <a:gd name="connsiteY91" fmla="*/ 340694 h 1005461"/>
                <a:gd name="connsiteX92" fmla="*/ 188351 w 326844"/>
                <a:gd name="connsiteY92" fmla="*/ 299146 h 1005461"/>
                <a:gd name="connsiteX93" fmla="*/ 171732 w 326844"/>
                <a:gd name="connsiteY93" fmla="*/ 254828 h 1005461"/>
                <a:gd name="connsiteX94" fmla="*/ 155113 w 326844"/>
                <a:gd name="connsiteY94" fmla="*/ 216050 h 1005461"/>
                <a:gd name="connsiteX95" fmla="*/ 135724 w 326844"/>
                <a:gd name="connsiteY95" fmla="*/ 180041 h 1005461"/>
                <a:gd name="connsiteX96" fmla="*/ 113565 w 326844"/>
                <a:gd name="connsiteY96" fmla="*/ 144033 h 1005461"/>
                <a:gd name="connsiteX97" fmla="*/ 91406 w 326844"/>
                <a:gd name="connsiteY97" fmla="*/ 110795 h 1005461"/>
                <a:gd name="connsiteX98" fmla="*/ 60937 w 326844"/>
                <a:gd name="connsiteY98" fmla="*/ 80326 h 1005461"/>
                <a:gd name="connsiteX99" fmla="*/ 33239 w 326844"/>
                <a:gd name="connsiteY99" fmla="*/ 49858 h 1005461"/>
                <a:gd name="connsiteX100" fmla="*/ 0 w 326844"/>
                <a:gd name="connsiteY100" fmla="*/ 24929 h 1005461"/>
                <a:gd name="connsiteX101" fmla="*/ 33239 w 326844"/>
                <a:gd name="connsiteY101" fmla="*/ 11080 h 1005461"/>
                <a:gd name="connsiteX102" fmla="*/ 63707 w 326844"/>
                <a:gd name="connsiteY102" fmla="*/ 0 h 10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26844" h="1005461">
                  <a:moveTo>
                    <a:pt x="63707" y="0"/>
                  </a:moveTo>
                  <a:lnTo>
                    <a:pt x="94176" y="27699"/>
                  </a:lnTo>
                  <a:lnTo>
                    <a:pt x="119104" y="49858"/>
                  </a:lnTo>
                  <a:lnTo>
                    <a:pt x="144033" y="72017"/>
                  </a:lnTo>
                  <a:lnTo>
                    <a:pt x="163422" y="96945"/>
                  </a:lnTo>
                  <a:lnTo>
                    <a:pt x="182811" y="116334"/>
                  </a:lnTo>
                  <a:lnTo>
                    <a:pt x="199430" y="135724"/>
                  </a:lnTo>
                  <a:lnTo>
                    <a:pt x="216050" y="155113"/>
                  </a:lnTo>
                  <a:lnTo>
                    <a:pt x="229899" y="171732"/>
                  </a:lnTo>
                  <a:lnTo>
                    <a:pt x="246518" y="216050"/>
                  </a:lnTo>
                  <a:lnTo>
                    <a:pt x="263137" y="254828"/>
                  </a:lnTo>
                  <a:lnTo>
                    <a:pt x="282526" y="299146"/>
                  </a:lnTo>
                  <a:lnTo>
                    <a:pt x="299145" y="343463"/>
                  </a:lnTo>
                  <a:lnTo>
                    <a:pt x="304685" y="371162"/>
                  </a:lnTo>
                  <a:lnTo>
                    <a:pt x="312995" y="393321"/>
                  </a:lnTo>
                  <a:lnTo>
                    <a:pt x="318534" y="421020"/>
                  </a:lnTo>
                  <a:lnTo>
                    <a:pt x="321304" y="443179"/>
                  </a:lnTo>
                  <a:lnTo>
                    <a:pt x="324074" y="470877"/>
                  </a:lnTo>
                  <a:lnTo>
                    <a:pt x="326844" y="495806"/>
                  </a:lnTo>
                  <a:lnTo>
                    <a:pt x="326844" y="523505"/>
                  </a:lnTo>
                  <a:lnTo>
                    <a:pt x="326844" y="548433"/>
                  </a:lnTo>
                  <a:lnTo>
                    <a:pt x="326844" y="578902"/>
                  </a:lnTo>
                  <a:lnTo>
                    <a:pt x="326844" y="609370"/>
                  </a:lnTo>
                  <a:lnTo>
                    <a:pt x="324074" y="637069"/>
                  </a:lnTo>
                  <a:lnTo>
                    <a:pt x="321304" y="664768"/>
                  </a:lnTo>
                  <a:lnTo>
                    <a:pt x="318534" y="695236"/>
                  </a:lnTo>
                  <a:lnTo>
                    <a:pt x="312995" y="720165"/>
                  </a:lnTo>
                  <a:lnTo>
                    <a:pt x="304685" y="750634"/>
                  </a:lnTo>
                  <a:lnTo>
                    <a:pt x="299145" y="778332"/>
                  </a:lnTo>
                  <a:lnTo>
                    <a:pt x="288066" y="803261"/>
                  </a:lnTo>
                  <a:lnTo>
                    <a:pt x="282526" y="830960"/>
                  </a:lnTo>
                  <a:lnTo>
                    <a:pt x="271447" y="855888"/>
                  </a:lnTo>
                  <a:lnTo>
                    <a:pt x="263137" y="875278"/>
                  </a:lnTo>
                  <a:lnTo>
                    <a:pt x="252058" y="900206"/>
                  </a:lnTo>
                  <a:lnTo>
                    <a:pt x="240978" y="916825"/>
                  </a:lnTo>
                  <a:lnTo>
                    <a:pt x="232669" y="933445"/>
                  </a:lnTo>
                  <a:lnTo>
                    <a:pt x="218819" y="950064"/>
                  </a:lnTo>
                  <a:lnTo>
                    <a:pt x="204970" y="961143"/>
                  </a:lnTo>
                  <a:lnTo>
                    <a:pt x="193891" y="974993"/>
                  </a:lnTo>
                  <a:lnTo>
                    <a:pt x="182811" y="986072"/>
                  </a:lnTo>
                  <a:lnTo>
                    <a:pt x="171732" y="991612"/>
                  </a:lnTo>
                  <a:lnTo>
                    <a:pt x="163422" y="999921"/>
                  </a:lnTo>
                  <a:lnTo>
                    <a:pt x="152343" y="1002691"/>
                  </a:lnTo>
                  <a:lnTo>
                    <a:pt x="144033" y="1005461"/>
                  </a:lnTo>
                  <a:lnTo>
                    <a:pt x="135724" y="1005461"/>
                  </a:lnTo>
                  <a:lnTo>
                    <a:pt x="127414" y="1005461"/>
                  </a:lnTo>
                  <a:lnTo>
                    <a:pt x="119104" y="1002691"/>
                  </a:lnTo>
                  <a:lnTo>
                    <a:pt x="116334" y="999921"/>
                  </a:lnTo>
                  <a:lnTo>
                    <a:pt x="110795" y="994382"/>
                  </a:lnTo>
                  <a:lnTo>
                    <a:pt x="110795" y="988842"/>
                  </a:lnTo>
                  <a:lnTo>
                    <a:pt x="110795" y="983302"/>
                  </a:lnTo>
                  <a:lnTo>
                    <a:pt x="110795" y="972223"/>
                  </a:lnTo>
                  <a:lnTo>
                    <a:pt x="110795" y="966683"/>
                  </a:lnTo>
                  <a:lnTo>
                    <a:pt x="113565" y="952834"/>
                  </a:lnTo>
                  <a:lnTo>
                    <a:pt x="110795" y="941754"/>
                  </a:lnTo>
                  <a:lnTo>
                    <a:pt x="108025" y="927905"/>
                  </a:lnTo>
                  <a:lnTo>
                    <a:pt x="99715" y="916825"/>
                  </a:lnTo>
                  <a:lnTo>
                    <a:pt x="99182" y="916115"/>
                  </a:lnTo>
                  <a:lnTo>
                    <a:pt x="100251" y="910838"/>
                  </a:lnTo>
                  <a:cubicBezTo>
                    <a:pt x="105252" y="882647"/>
                    <a:pt x="109812" y="848725"/>
                    <a:pt x="113123" y="807598"/>
                  </a:cubicBezTo>
                  <a:lnTo>
                    <a:pt x="113271" y="805059"/>
                  </a:lnTo>
                  <a:lnTo>
                    <a:pt x="119104" y="806031"/>
                  </a:lnTo>
                  <a:lnTo>
                    <a:pt x="130184" y="806031"/>
                  </a:lnTo>
                  <a:lnTo>
                    <a:pt x="144033" y="806031"/>
                  </a:lnTo>
                  <a:lnTo>
                    <a:pt x="149573" y="803261"/>
                  </a:lnTo>
                  <a:lnTo>
                    <a:pt x="160652" y="803261"/>
                  </a:lnTo>
                  <a:lnTo>
                    <a:pt x="166192" y="800491"/>
                  </a:lnTo>
                  <a:lnTo>
                    <a:pt x="168962" y="797721"/>
                  </a:lnTo>
                  <a:lnTo>
                    <a:pt x="171732" y="794951"/>
                  </a:lnTo>
                  <a:lnTo>
                    <a:pt x="177271" y="786642"/>
                  </a:lnTo>
                  <a:lnTo>
                    <a:pt x="177271" y="781102"/>
                  </a:lnTo>
                  <a:lnTo>
                    <a:pt x="180041" y="772792"/>
                  </a:lnTo>
                  <a:lnTo>
                    <a:pt x="182811" y="767253"/>
                  </a:lnTo>
                  <a:lnTo>
                    <a:pt x="185581" y="756173"/>
                  </a:lnTo>
                  <a:lnTo>
                    <a:pt x="188351" y="747864"/>
                  </a:lnTo>
                  <a:lnTo>
                    <a:pt x="193891" y="734014"/>
                  </a:lnTo>
                  <a:lnTo>
                    <a:pt x="196661" y="722935"/>
                  </a:lnTo>
                  <a:lnTo>
                    <a:pt x="199430" y="711855"/>
                  </a:lnTo>
                  <a:lnTo>
                    <a:pt x="204970" y="695236"/>
                  </a:lnTo>
                  <a:lnTo>
                    <a:pt x="210510" y="681387"/>
                  </a:lnTo>
                  <a:lnTo>
                    <a:pt x="213280" y="664768"/>
                  </a:lnTo>
                  <a:lnTo>
                    <a:pt x="216050" y="645379"/>
                  </a:lnTo>
                  <a:lnTo>
                    <a:pt x="218819" y="628760"/>
                  </a:lnTo>
                  <a:lnTo>
                    <a:pt x="227129" y="609370"/>
                  </a:lnTo>
                  <a:lnTo>
                    <a:pt x="227129" y="589981"/>
                  </a:lnTo>
                  <a:lnTo>
                    <a:pt x="229899" y="567822"/>
                  </a:lnTo>
                  <a:lnTo>
                    <a:pt x="229899" y="548433"/>
                  </a:lnTo>
                  <a:lnTo>
                    <a:pt x="232669" y="509655"/>
                  </a:lnTo>
                  <a:lnTo>
                    <a:pt x="229899" y="470877"/>
                  </a:lnTo>
                  <a:lnTo>
                    <a:pt x="221589" y="426559"/>
                  </a:lnTo>
                  <a:lnTo>
                    <a:pt x="213280" y="385011"/>
                  </a:lnTo>
                  <a:lnTo>
                    <a:pt x="202200" y="340694"/>
                  </a:lnTo>
                  <a:lnTo>
                    <a:pt x="188351" y="299146"/>
                  </a:lnTo>
                  <a:lnTo>
                    <a:pt x="171732" y="254828"/>
                  </a:lnTo>
                  <a:lnTo>
                    <a:pt x="155113" y="216050"/>
                  </a:lnTo>
                  <a:lnTo>
                    <a:pt x="135724" y="180041"/>
                  </a:lnTo>
                  <a:lnTo>
                    <a:pt x="113565" y="144033"/>
                  </a:lnTo>
                  <a:lnTo>
                    <a:pt x="91406" y="110795"/>
                  </a:lnTo>
                  <a:lnTo>
                    <a:pt x="60937" y="80326"/>
                  </a:lnTo>
                  <a:lnTo>
                    <a:pt x="33239" y="49858"/>
                  </a:lnTo>
                  <a:lnTo>
                    <a:pt x="0" y="24929"/>
                  </a:lnTo>
                  <a:lnTo>
                    <a:pt x="33239" y="11080"/>
                  </a:lnTo>
                  <a:lnTo>
                    <a:pt x="63707" y="0"/>
                  </a:lnTo>
                  <a:close/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66" name="任意多边形 65"/>
            <p:cNvSpPr>
              <a:spLocks/>
            </p:cNvSpPr>
            <p:nvPr/>
          </p:nvSpPr>
          <p:spPr bwMode="auto">
            <a:xfrm>
              <a:off x="1769888" y="3467576"/>
              <a:ext cx="129890" cy="121164"/>
            </a:xfrm>
            <a:custGeom>
              <a:avLst/>
              <a:gdLst>
                <a:gd name="connsiteX0" fmla="*/ 22159 w 129890"/>
                <a:gd name="connsiteY0" fmla="*/ 0 h 121164"/>
                <a:gd name="connsiteX1" fmla="*/ 27699 w 129890"/>
                <a:gd name="connsiteY1" fmla="*/ 0 h 121164"/>
                <a:gd name="connsiteX2" fmla="*/ 41548 w 129890"/>
                <a:gd name="connsiteY2" fmla="*/ 0 h 121164"/>
                <a:gd name="connsiteX3" fmla="*/ 55397 w 129890"/>
                <a:gd name="connsiteY3" fmla="*/ 2770 h 121164"/>
                <a:gd name="connsiteX4" fmla="*/ 69247 w 129890"/>
                <a:gd name="connsiteY4" fmla="*/ 2770 h 121164"/>
                <a:gd name="connsiteX5" fmla="*/ 91406 w 129890"/>
                <a:gd name="connsiteY5" fmla="*/ 5540 h 121164"/>
                <a:gd name="connsiteX6" fmla="*/ 108025 w 129890"/>
                <a:gd name="connsiteY6" fmla="*/ 8310 h 121164"/>
                <a:gd name="connsiteX7" fmla="*/ 119104 w 129890"/>
                <a:gd name="connsiteY7" fmla="*/ 8310 h 121164"/>
                <a:gd name="connsiteX8" fmla="*/ 129890 w 129890"/>
                <a:gd name="connsiteY8" fmla="*/ 10108 h 121164"/>
                <a:gd name="connsiteX9" fmla="*/ 129742 w 129890"/>
                <a:gd name="connsiteY9" fmla="*/ 12647 h 121164"/>
                <a:gd name="connsiteX10" fmla="*/ 116870 w 129890"/>
                <a:gd name="connsiteY10" fmla="*/ 115887 h 121164"/>
                <a:gd name="connsiteX11" fmla="*/ 115801 w 129890"/>
                <a:gd name="connsiteY11" fmla="*/ 121164 h 121164"/>
                <a:gd name="connsiteX12" fmla="*/ 108025 w 129890"/>
                <a:gd name="connsiteY12" fmla="*/ 110795 h 121164"/>
                <a:gd name="connsiteX13" fmla="*/ 96945 w 129890"/>
                <a:gd name="connsiteY13" fmla="*/ 96946 h 121164"/>
                <a:gd name="connsiteX14" fmla="*/ 80326 w 129890"/>
                <a:gd name="connsiteY14" fmla="*/ 80327 h 121164"/>
                <a:gd name="connsiteX15" fmla="*/ 66477 w 129890"/>
                <a:gd name="connsiteY15" fmla="*/ 69247 h 121164"/>
                <a:gd name="connsiteX16" fmla="*/ 49858 w 129890"/>
                <a:gd name="connsiteY16" fmla="*/ 58168 h 121164"/>
                <a:gd name="connsiteX17" fmla="*/ 33238 w 129890"/>
                <a:gd name="connsiteY17" fmla="*/ 44318 h 121164"/>
                <a:gd name="connsiteX18" fmla="*/ 24929 w 129890"/>
                <a:gd name="connsiteY18" fmla="*/ 36009 h 121164"/>
                <a:gd name="connsiteX19" fmla="*/ 13849 w 129890"/>
                <a:gd name="connsiteY19" fmla="*/ 27699 h 121164"/>
                <a:gd name="connsiteX20" fmla="*/ 8310 w 129890"/>
                <a:gd name="connsiteY20" fmla="*/ 22159 h 121164"/>
                <a:gd name="connsiteX21" fmla="*/ 5540 w 129890"/>
                <a:gd name="connsiteY21" fmla="*/ 16620 h 121164"/>
                <a:gd name="connsiteX22" fmla="*/ 0 w 129890"/>
                <a:gd name="connsiteY22" fmla="*/ 8310 h 121164"/>
                <a:gd name="connsiteX23" fmla="*/ 5540 w 129890"/>
                <a:gd name="connsiteY23" fmla="*/ 5540 h 121164"/>
                <a:gd name="connsiteX24" fmla="*/ 8310 w 129890"/>
                <a:gd name="connsiteY24" fmla="*/ 2770 h 121164"/>
                <a:gd name="connsiteX25" fmla="*/ 11080 w 129890"/>
                <a:gd name="connsiteY25" fmla="*/ 2770 h 121164"/>
                <a:gd name="connsiteX26" fmla="*/ 22159 w 129890"/>
                <a:gd name="connsiteY26" fmla="*/ 0 h 12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9890" h="121164">
                  <a:moveTo>
                    <a:pt x="22159" y="0"/>
                  </a:moveTo>
                  <a:lnTo>
                    <a:pt x="27699" y="0"/>
                  </a:lnTo>
                  <a:lnTo>
                    <a:pt x="41548" y="0"/>
                  </a:lnTo>
                  <a:lnTo>
                    <a:pt x="55397" y="2770"/>
                  </a:lnTo>
                  <a:lnTo>
                    <a:pt x="69247" y="2770"/>
                  </a:lnTo>
                  <a:lnTo>
                    <a:pt x="91406" y="5540"/>
                  </a:lnTo>
                  <a:lnTo>
                    <a:pt x="108025" y="8310"/>
                  </a:lnTo>
                  <a:lnTo>
                    <a:pt x="119104" y="8310"/>
                  </a:lnTo>
                  <a:lnTo>
                    <a:pt x="129890" y="10108"/>
                  </a:lnTo>
                  <a:lnTo>
                    <a:pt x="129742" y="12647"/>
                  </a:lnTo>
                  <a:cubicBezTo>
                    <a:pt x="126431" y="53774"/>
                    <a:pt x="121871" y="87696"/>
                    <a:pt x="116870" y="115887"/>
                  </a:cubicBezTo>
                  <a:lnTo>
                    <a:pt x="115801" y="121164"/>
                  </a:lnTo>
                  <a:lnTo>
                    <a:pt x="108025" y="110795"/>
                  </a:lnTo>
                  <a:lnTo>
                    <a:pt x="96945" y="96946"/>
                  </a:lnTo>
                  <a:lnTo>
                    <a:pt x="80326" y="80327"/>
                  </a:lnTo>
                  <a:lnTo>
                    <a:pt x="66477" y="69247"/>
                  </a:lnTo>
                  <a:lnTo>
                    <a:pt x="49858" y="58168"/>
                  </a:lnTo>
                  <a:lnTo>
                    <a:pt x="33238" y="44318"/>
                  </a:lnTo>
                  <a:lnTo>
                    <a:pt x="24929" y="36009"/>
                  </a:lnTo>
                  <a:lnTo>
                    <a:pt x="13849" y="27699"/>
                  </a:lnTo>
                  <a:lnTo>
                    <a:pt x="8310" y="22159"/>
                  </a:lnTo>
                  <a:lnTo>
                    <a:pt x="5540" y="16620"/>
                  </a:lnTo>
                  <a:lnTo>
                    <a:pt x="0" y="8310"/>
                  </a:lnTo>
                  <a:lnTo>
                    <a:pt x="5540" y="5540"/>
                  </a:lnTo>
                  <a:lnTo>
                    <a:pt x="8310" y="2770"/>
                  </a:lnTo>
                  <a:lnTo>
                    <a:pt x="11080" y="2770"/>
                  </a:lnTo>
                  <a:lnTo>
                    <a:pt x="22159" y="0"/>
                  </a:lnTo>
                  <a:close/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  <p:bldP spid="25" grpId="0" animBg="1"/>
      <p:bldP spid="26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24"/>
          <p:cNvSpPr txBox="1"/>
          <p:nvPr/>
        </p:nvSpPr>
        <p:spPr>
          <a:xfrm>
            <a:off x="1475656" y="431502"/>
            <a:ext cx="2244725" cy="10839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cānɡ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1403648" y="1558115"/>
            <a:ext cx="2318547" cy="2326669"/>
            <a:chOff x="5534807" y="1672548"/>
            <a:chExt cx="2318547" cy="2326669"/>
          </a:xfrm>
        </p:grpSpPr>
        <p:sp>
          <p:nvSpPr>
            <p:cNvPr id="54" name="矩形 53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5" name="直接连接符 54"/>
            <p:cNvCxnSpPr/>
            <p:nvPr>
              <p:custDataLst>
                <p:tags r:id="rId5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>
              <p:custDataLst>
                <p:tags r:id="rId6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1638652" y="1795339"/>
            <a:ext cx="1862710" cy="1804416"/>
            <a:chOff x="1674813" y="3133725"/>
            <a:chExt cx="1065212" cy="1031876"/>
          </a:xfrm>
        </p:grpSpPr>
        <p:sp>
          <p:nvSpPr>
            <p:cNvPr id="58" name="Freeform 120"/>
            <p:cNvSpPr>
              <a:spLocks/>
            </p:cNvSpPr>
            <p:nvPr/>
          </p:nvSpPr>
          <p:spPr bwMode="auto">
            <a:xfrm>
              <a:off x="1674813" y="3133725"/>
              <a:ext cx="515938" cy="649288"/>
            </a:xfrm>
            <a:custGeom>
              <a:avLst/>
              <a:gdLst>
                <a:gd name="T0" fmla="*/ 138 w 325"/>
                <a:gd name="T1" fmla="*/ 313 h 409"/>
                <a:gd name="T2" fmla="*/ 107 w 325"/>
                <a:gd name="T3" fmla="*/ 339 h 409"/>
                <a:gd name="T4" fmla="*/ 70 w 325"/>
                <a:gd name="T5" fmla="*/ 366 h 409"/>
                <a:gd name="T6" fmla="*/ 51 w 325"/>
                <a:gd name="T7" fmla="*/ 380 h 409"/>
                <a:gd name="T8" fmla="*/ 34 w 325"/>
                <a:gd name="T9" fmla="*/ 392 h 409"/>
                <a:gd name="T10" fmla="*/ 21 w 325"/>
                <a:gd name="T11" fmla="*/ 401 h 409"/>
                <a:gd name="T12" fmla="*/ 12 w 325"/>
                <a:gd name="T13" fmla="*/ 407 h 409"/>
                <a:gd name="T14" fmla="*/ 3 w 325"/>
                <a:gd name="T15" fmla="*/ 409 h 409"/>
                <a:gd name="T16" fmla="*/ 0 w 325"/>
                <a:gd name="T17" fmla="*/ 408 h 409"/>
                <a:gd name="T18" fmla="*/ 2 w 325"/>
                <a:gd name="T19" fmla="*/ 404 h 409"/>
                <a:gd name="T20" fmla="*/ 8 w 325"/>
                <a:gd name="T21" fmla="*/ 396 h 409"/>
                <a:gd name="T22" fmla="*/ 19 w 325"/>
                <a:gd name="T23" fmla="*/ 385 h 409"/>
                <a:gd name="T24" fmla="*/ 34 w 325"/>
                <a:gd name="T25" fmla="*/ 370 h 409"/>
                <a:gd name="T26" fmla="*/ 60 w 325"/>
                <a:gd name="T27" fmla="*/ 346 h 409"/>
                <a:gd name="T28" fmla="*/ 100 w 325"/>
                <a:gd name="T29" fmla="*/ 305 h 409"/>
                <a:gd name="T30" fmla="*/ 138 w 325"/>
                <a:gd name="T31" fmla="*/ 260 h 409"/>
                <a:gd name="T32" fmla="*/ 174 w 325"/>
                <a:gd name="T33" fmla="*/ 211 h 409"/>
                <a:gd name="T34" fmla="*/ 205 w 325"/>
                <a:gd name="T35" fmla="*/ 160 h 409"/>
                <a:gd name="T36" fmla="*/ 232 w 325"/>
                <a:gd name="T37" fmla="*/ 106 h 409"/>
                <a:gd name="T38" fmla="*/ 243 w 325"/>
                <a:gd name="T39" fmla="*/ 81 h 409"/>
                <a:gd name="T40" fmla="*/ 250 w 325"/>
                <a:gd name="T41" fmla="*/ 59 h 409"/>
                <a:gd name="T42" fmla="*/ 255 w 325"/>
                <a:gd name="T43" fmla="*/ 43 h 409"/>
                <a:gd name="T44" fmla="*/ 257 w 325"/>
                <a:gd name="T45" fmla="*/ 30 h 409"/>
                <a:gd name="T46" fmla="*/ 259 w 325"/>
                <a:gd name="T47" fmla="*/ 20 h 409"/>
                <a:gd name="T48" fmla="*/ 255 w 325"/>
                <a:gd name="T49" fmla="*/ 12 h 409"/>
                <a:gd name="T50" fmla="*/ 255 w 325"/>
                <a:gd name="T51" fmla="*/ 6 h 409"/>
                <a:gd name="T52" fmla="*/ 261 w 325"/>
                <a:gd name="T53" fmla="*/ 1 h 409"/>
                <a:gd name="T54" fmla="*/ 270 w 325"/>
                <a:gd name="T55" fmla="*/ 0 h 409"/>
                <a:gd name="T56" fmla="*/ 286 w 325"/>
                <a:gd name="T57" fmla="*/ 3 h 409"/>
                <a:gd name="T58" fmla="*/ 305 w 325"/>
                <a:gd name="T59" fmla="*/ 15 h 409"/>
                <a:gd name="T60" fmla="*/ 317 w 325"/>
                <a:gd name="T61" fmla="*/ 27 h 409"/>
                <a:gd name="T62" fmla="*/ 323 w 325"/>
                <a:gd name="T63" fmla="*/ 36 h 409"/>
                <a:gd name="T64" fmla="*/ 325 w 325"/>
                <a:gd name="T65" fmla="*/ 40 h 409"/>
                <a:gd name="T66" fmla="*/ 321 w 325"/>
                <a:gd name="T67" fmla="*/ 53 h 409"/>
                <a:gd name="T68" fmla="*/ 312 w 325"/>
                <a:gd name="T69" fmla="*/ 64 h 409"/>
                <a:gd name="T70" fmla="*/ 305 w 325"/>
                <a:gd name="T71" fmla="*/ 75 h 409"/>
                <a:gd name="T72" fmla="*/ 298 w 325"/>
                <a:gd name="T73" fmla="*/ 86 h 409"/>
                <a:gd name="T74" fmla="*/ 291 w 325"/>
                <a:gd name="T75" fmla="*/ 100 h 409"/>
                <a:gd name="T76" fmla="*/ 280 w 325"/>
                <a:gd name="T77" fmla="*/ 123 h 409"/>
                <a:gd name="T78" fmla="*/ 259 w 325"/>
                <a:gd name="T79" fmla="*/ 158 h 409"/>
                <a:gd name="T80" fmla="*/ 233 w 325"/>
                <a:gd name="T81" fmla="*/ 197 h 409"/>
                <a:gd name="T82" fmla="*/ 205 w 325"/>
                <a:gd name="T83" fmla="*/ 237 h 409"/>
                <a:gd name="T84" fmla="*/ 179 w 325"/>
                <a:gd name="T85" fmla="*/ 272 h 409"/>
                <a:gd name="T86" fmla="*/ 154 w 325"/>
                <a:gd name="T87" fmla="*/ 298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5" h="409">
                  <a:moveTo>
                    <a:pt x="154" y="298"/>
                  </a:moveTo>
                  <a:lnTo>
                    <a:pt x="146" y="306"/>
                  </a:lnTo>
                  <a:lnTo>
                    <a:pt x="138" y="313"/>
                  </a:lnTo>
                  <a:lnTo>
                    <a:pt x="128" y="322"/>
                  </a:lnTo>
                  <a:lnTo>
                    <a:pt x="118" y="330"/>
                  </a:lnTo>
                  <a:lnTo>
                    <a:pt x="107" y="339"/>
                  </a:lnTo>
                  <a:lnTo>
                    <a:pt x="95" y="347"/>
                  </a:lnTo>
                  <a:lnTo>
                    <a:pt x="83" y="356"/>
                  </a:lnTo>
                  <a:lnTo>
                    <a:pt x="70" y="366"/>
                  </a:lnTo>
                  <a:lnTo>
                    <a:pt x="63" y="372"/>
                  </a:lnTo>
                  <a:lnTo>
                    <a:pt x="57" y="377"/>
                  </a:lnTo>
                  <a:lnTo>
                    <a:pt x="51" y="380"/>
                  </a:lnTo>
                  <a:lnTo>
                    <a:pt x="45" y="385"/>
                  </a:lnTo>
                  <a:lnTo>
                    <a:pt x="39" y="389"/>
                  </a:lnTo>
                  <a:lnTo>
                    <a:pt x="34" y="392"/>
                  </a:lnTo>
                  <a:lnTo>
                    <a:pt x="29" y="396"/>
                  </a:lnTo>
                  <a:lnTo>
                    <a:pt x="26" y="398"/>
                  </a:lnTo>
                  <a:lnTo>
                    <a:pt x="21" y="401"/>
                  </a:lnTo>
                  <a:lnTo>
                    <a:pt x="17" y="403"/>
                  </a:lnTo>
                  <a:lnTo>
                    <a:pt x="14" y="404"/>
                  </a:lnTo>
                  <a:lnTo>
                    <a:pt x="12" y="407"/>
                  </a:lnTo>
                  <a:lnTo>
                    <a:pt x="8" y="408"/>
                  </a:lnTo>
                  <a:lnTo>
                    <a:pt x="6" y="408"/>
                  </a:lnTo>
                  <a:lnTo>
                    <a:pt x="3" y="409"/>
                  </a:lnTo>
                  <a:lnTo>
                    <a:pt x="2" y="409"/>
                  </a:lnTo>
                  <a:lnTo>
                    <a:pt x="1" y="409"/>
                  </a:lnTo>
                  <a:lnTo>
                    <a:pt x="0" y="408"/>
                  </a:lnTo>
                  <a:lnTo>
                    <a:pt x="0" y="407"/>
                  </a:lnTo>
                  <a:lnTo>
                    <a:pt x="1" y="405"/>
                  </a:lnTo>
                  <a:lnTo>
                    <a:pt x="2" y="404"/>
                  </a:lnTo>
                  <a:lnTo>
                    <a:pt x="3" y="402"/>
                  </a:lnTo>
                  <a:lnTo>
                    <a:pt x="6" y="399"/>
                  </a:lnTo>
                  <a:lnTo>
                    <a:pt x="8" y="396"/>
                  </a:lnTo>
                  <a:lnTo>
                    <a:pt x="12" y="392"/>
                  </a:lnTo>
                  <a:lnTo>
                    <a:pt x="15" y="389"/>
                  </a:lnTo>
                  <a:lnTo>
                    <a:pt x="19" y="385"/>
                  </a:lnTo>
                  <a:lnTo>
                    <a:pt x="23" y="380"/>
                  </a:lnTo>
                  <a:lnTo>
                    <a:pt x="28" y="376"/>
                  </a:lnTo>
                  <a:lnTo>
                    <a:pt x="34" y="370"/>
                  </a:lnTo>
                  <a:lnTo>
                    <a:pt x="40" y="364"/>
                  </a:lnTo>
                  <a:lnTo>
                    <a:pt x="47" y="358"/>
                  </a:lnTo>
                  <a:lnTo>
                    <a:pt x="60" y="346"/>
                  </a:lnTo>
                  <a:lnTo>
                    <a:pt x="74" y="333"/>
                  </a:lnTo>
                  <a:lnTo>
                    <a:pt x="87" y="319"/>
                  </a:lnTo>
                  <a:lnTo>
                    <a:pt x="100" y="305"/>
                  </a:lnTo>
                  <a:lnTo>
                    <a:pt x="113" y="291"/>
                  </a:lnTo>
                  <a:lnTo>
                    <a:pt x="126" y="275"/>
                  </a:lnTo>
                  <a:lnTo>
                    <a:pt x="138" y="260"/>
                  </a:lnTo>
                  <a:lnTo>
                    <a:pt x="151" y="244"/>
                  </a:lnTo>
                  <a:lnTo>
                    <a:pt x="163" y="228"/>
                  </a:lnTo>
                  <a:lnTo>
                    <a:pt x="174" y="211"/>
                  </a:lnTo>
                  <a:lnTo>
                    <a:pt x="185" y="194"/>
                  </a:lnTo>
                  <a:lnTo>
                    <a:pt x="195" y="177"/>
                  </a:lnTo>
                  <a:lnTo>
                    <a:pt x="205" y="160"/>
                  </a:lnTo>
                  <a:lnTo>
                    <a:pt x="214" y="142"/>
                  </a:lnTo>
                  <a:lnTo>
                    <a:pt x="224" y="124"/>
                  </a:lnTo>
                  <a:lnTo>
                    <a:pt x="232" y="106"/>
                  </a:lnTo>
                  <a:lnTo>
                    <a:pt x="236" y="96"/>
                  </a:lnTo>
                  <a:lnTo>
                    <a:pt x="239" y="88"/>
                  </a:lnTo>
                  <a:lnTo>
                    <a:pt x="243" y="81"/>
                  </a:lnTo>
                  <a:lnTo>
                    <a:pt x="245" y="72"/>
                  </a:lnTo>
                  <a:lnTo>
                    <a:pt x="248" y="67"/>
                  </a:lnTo>
                  <a:lnTo>
                    <a:pt x="250" y="59"/>
                  </a:lnTo>
                  <a:lnTo>
                    <a:pt x="251" y="53"/>
                  </a:lnTo>
                  <a:lnTo>
                    <a:pt x="254" y="47"/>
                  </a:lnTo>
                  <a:lnTo>
                    <a:pt x="255" y="43"/>
                  </a:lnTo>
                  <a:lnTo>
                    <a:pt x="256" y="38"/>
                  </a:lnTo>
                  <a:lnTo>
                    <a:pt x="257" y="33"/>
                  </a:lnTo>
                  <a:lnTo>
                    <a:pt x="257" y="30"/>
                  </a:lnTo>
                  <a:lnTo>
                    <a:pt x="259" y="26"/>
                  </a:lnTo>
                  <a:lnTo>
                    <a:pt x="259" y="22"/>
                  </a:lnTo>
                  <a:lnTo>
                    <a:pt x="259" y="20"/>
                  </a:lnTo>
                  <a:lnTo>
                    <a:pt x="259" y="18"/>
                  </a:lnTo>
                  <a:lnTo>
                    <a:pt x="256" y="15"/>
                  </a:lnTo>
                  <a:lnTo>
                    <a:pt x="255" y="12"/>
                  </a:lnTo>
                  <a:lnTo>
                    <a:pt x="254" y="9"/>
                  </a:lnTo>
                  <a:lnTo>
                    <a:pt x="254" y="7"/>
                  </a:lnTo>
                  <a:lnTo>
                    <a:pt x="255" y="6"/>
                  </a:lnTo>
                  <a:lnTo>
                    <a:pt x="256" y="3"/>
                  </a:lnTo>
                  <a:lnTo>
                    <a:pt x="259" y="2"/>
                  </a:lnTo>
                  <a:lnTo>
                    <a:pt x="261" y="1"/>
                  </a:lnTo>
                  <a:lnTo>
                    <a:pt x="264" y="0"/>
                  </a:lnTo>
                  <a:lnTo>
                    <a:pt x="267" y="0"/>
                  </a:lnTo>
                  <a:lnTo>
                    <a:pt x="270" y="0"/>
                  </a:lnTo>
                  <a:lnTo>
                    <a:pt x="274" y="0"/>
                  </a:lnTo>
                  <a:lnTo>
                    <a:pt x="280" y="1"/>
                  </a:lnTo>
                  <a:lnTo>
                    <a:pt x="286" y="3"/>
                  </a:lnTo>
                  <a:lnTo>
                    <a:pt x="292" y="6"/>
                  </a:lnTo>
                  <a:lnTo>
                    <a:pt x="299" y="10"/>
                  </a:lnTo>
                  <a:lnTo>
                    <a:pt x="305" y="15"/>
                  </a:lnTo>
                  <a:lnTo>
                    <a:pt x="311" y="20"/>
                  </a:lnTo>
                  <a:lnTo>
                    <a:pt x="315" y="24"/>
                  </a:lnTo>
                  <a:lnTo>
                    <a:pt x="317" y="27"/>
                  </a:lnTo>
                  <a:lnTo>
                    <a:pt x="319" y="30"/>
                  </a:lnTo>
                  <a:lnTo>
                    <a:pt x="322" y="33"/>
                  </a:lnTo>
                  <a:lnTo>
                    <a:pt x="323" y="36"/>
                  </a:lnTo>
                  <a:lnTo>
                    <a:pt x="324" y="38"/>
                  </a:lnTo>
                  <a:lnTo>
                    <a:pt x="325" y="39"/>
                  </a:lnTo>
                  <a:lnTo>
                    <a:pt x="325" y="40"/>
                  </a:lnTo>
                  <a:lnTo>
                    <a:pt x="325" y="45"/>
                  </a:lnTo>
                  <a:lnTo>
                    <a:pt x="323" y="49"/>
                  </a:lnTo>
                  <a:lnTo>
                    <a:pt x="321" y="53"/>
                  </a:lnTo>
                  <a:lnTo>
                    <a:pt x="317" y="57"/>
                  </a:lnTo>
                  <a:lnTo>
                    <a:pt x="315" y="61"/>
                  </a:lnTo>
                  <a:lnTo>
                    <a:pt x="312" y="64"/>
                  </a:lnTo>
                  <a:lnTo>
                    <a:pt x="309" y="69"/>
                  </a:lnTo>
                  <a:lnTo>
                    <a:pt x="306" y="71"/>
                  </a:lnTo>
                  <a:lnTo>
                    <a:pt x="305" y="75"/>
                  </a:lnTo>
                  <a:lnTo>
                    <a:pt x="303" y="78"/>
                  </a:lnTo>
                  <a:lnTo>
                    <a:pt x="300" y="82"/>
                  </a:lnTo>
                  <a:lnTo>
                    <a:pt x="298" y="86"/>
                  </a:lnTo>
                  <a:lnTo>
                    <a:pt x="295" y="90"/>
                  </a:lnTo>
                  <a:lnTo>
                    <a:pt x="293" y="95"/>
                  </a:lnTo>
                  <a:lnTo>
                    <a:pt x="291" y="100"/>
                  </a:lnTo>
                  <a:lnTo>
                    <a:pt x="288" y="106"/>
                  </a:lnTo>
                  <a:lnTo>
                    <a:pt x="286" y="111"/>
                  </a:lnTo>
                  <a:lnTo>
                    <a:pt x="280" y="123"/>
                  </a:lnTo>
                  <a:lnTo>
                    <a:pt x="273" y="135"/>
                  </a:lnTo>
                  <a:lnTo>
                    <a:pt x="266" y="146"/>
                  </a:lnTo>
                  <a:lnTo>
                    <a:pt x="259" y="158"/>
                  </a:lnTo>
                  <a:lnTo>
                    <a:pt x="250" y="172"/>
                  </a:lnTo>
                  <a:lnTo>
                    <a:pt x="242" y="183"/>
                  </a:lnTo>
                  <a:lnTo>
                    <a:pt x="233" y="197"/>
                  </a:lnTo>
                  <a:lnTo>
                    <a:pt x="224" y="211"/>
                  </a:lnTo>
                  <a:lnTo>
                    <a:pt x="214" y="224"/>
                  </a:lnTo>
                  <a:lnTo>
                    <a:pt x="205" y="237"/>
                  </a:lnTo>
                  <a:lnTo>
                    <a:pt x="196" y="249"/>
                  </a:lnTo>
                  <a:lnTo>
                    <a:pt x="187" y="261"/>
                  </a:lnTo>
                  <a:lnTo>
                    <a:pt x="179" y="272"/>
                  </a:lnTo>
                  <a:lnTo>
                    <a:pt x="169" y="281"/>
                  </a:lnTo>
                  <a:lnTo>
                    <a:pt x="162" y="290"/>
                  </a:lnTo>
                  <a:lnTo>
                    <a:pt x="154" y="298"/>
                  </a:lnTo>
                  <a:lnTo>
                    <a:pt x="154" y="29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21"/>
            <p:cNvSpPr>
              <a:spLocks/>
            </p:cNvSpPr>
            <p:nvPr/>
          </p:nvSpPr>
          <p:spPr bwMode="auto">
            <a:xfrm>
              <a:off x="2111375" y="3252788"/>
              <a:ext cx="628650" cy="401638"/>
            </a:xfrm>
            <a:custGeom>
              <a:avLst/>
              <a:gdLst>
                <a:gd name="T0" fmla="*/ 339 w 396"/>
                <a:gd name="T1" fmla="*/ 211 h 253"/>
                <a:gd name="T2" fmla="*/ 353 w 396"/>
                <a:gd name="T3" fmla="*/ 217 h 253"/>
                <a:gd name="T4" fmla="*/ 365 w 396"/>
                <a:gd name="T5" fmla="*/ 221 h 253"/>
                <a:gd name="T6" fmla="*/ 375 w 396"/>
                <a:gd name="T7" fmla="*/ 224 h 253"/>
                <a:gd name="T8" fmla="*/ 383 w 396"/>
                <a:gd name="T9" fmla="*/ 228 h 253"/>
                <a:gd name="T10" fmla="*/ 390 w 396"/>
                <a:gd name="T11" fmla="*/ 230 h 253"/>
                <a:gd name="T12" fmla="*/ 394 w 396"/>
                <a:gd name="T13" fmla="*/ 233 h 253"/>
                <a:gd name="T14" fmla="*/ 396 w 396"/>
                <a:gd name="T15" fmla="*/ 234 h 253"/>
                <a:gd name="T16" fmla="*/ 395 w 396"/>
                <a:gd name="T17" fmla="*/ 236 h 253"/>
                <a:gd name="T18" fmla="*/ 393 w 396"/>
                <a:gd name="T19" fmla="*/ 237 h 253"/>
                <a:gd name="T20" fmla="*/ 389 w 396"/>
                <a:gd name="T21" fmla="*/ 240 h 253"/>
                <a:gd name="T22" fmla="*/ 383 w 396"/>
                <a:gd name="T23" fmla="*/ 242 h 253"/>
                <a:gd name="T24" fmla="*/ 375 w 396"/>
                <a:gd name="T25" fmla="*/ 243 h 253"/>
                <a:gd name="T26" fmla="*/ 365 w 396"/>
                <a:gd name="T27" fmla="*/ 246 h 253"/>
                <a:gd name="T28" fmla="*/ 355 w 396"/>
                <a:gd name="T29" fmla="*/ 247 h 253"/>
                <a:gd name="T30" fmla="*/ 341 w 396"/>
                <a:gd name="T31" fmla="*/ 248 h 253"/>
                <a:gd name="T32" fmla="*/ 320 w 396"/>
                <a:gd name="T33" fmla="*/ 250 h 253"/>
                <a:gd name="T34" fmla="*/ 295 w 396"/>
                <a:gd name="T35" fmla="*/ 253 h 253"/>
                <a:gd name="T36" fmla="*/ 279 w 396"/>
                <a:gd name="T37" fmla="*/ 253 h 253"/>
                <a:gd name="T38" fmla="*/ 270 w 396"/>
                <a:gd name="T39" fmla="*/ 253 h 253"/>
                <a:gd name="T40" fmla="*/ 263 w 396"/>
                <a:gd name="T41" fmla="*/ 253 h 253"/>
                <a:gd name="T42" fmla="*/ 256 w 396"/>
                <a:gd name="T43" fmla="*/ 252 h 253"/>
                <a:gd name="T44" fmla="*/ 250 w 396"/>
                <a:gd name="T45" fmla="*/ 250 h 253"/>
                <a:gd name="T46" fmla="*/ 244 w 396"/>
                <a:gd name="T47" fmla="*/ 248 h 253"/>
                <a:gd name="T48" fmla="*/ 235 w 396"/>
                <a:gd name="T49" fmla="*/ 244 h 253"/>
                <a:gd name="T50" fmla="*/ 227 w 396"/>
                <a:gd name="T51" fmla="*/ 238 h 253"/>
                <a:gd name="T52" fmla="*/ 216 w 396"/>
                <a:gd name="T53" fmla="*/ 230 h 253"/>
                <a:gd name="T54" fmla="*/ 204 w 396"/>
                <a:gd name="T55" fmla="*/ 222 h 253"/>
                <a:gd name="T56" fmla="*/ 192 w 396"/>
                <a:gd name="T57" fmla="*/ 211 h 253"/>
                <a:gd name="T58" fmla="*/ 178 w 396"/>
                <a:gd name="T59" fmla="*/ 199 h 253"/>
                <a:gd name="T60" fmla="*/ 164 w 396"/>
                <a:gd name="T61" fmla="*/ 185 h 253"/>
                <a:gd name="T62" fmla="*/ 147 w 396"/>
                <a:gd name="T63" fmla="*/ 169 h 253"/>
                <a:gd name="T64" fmla="*/ 129 w 396"/>
                <a:gd name="T65" fmla="*/ 151 h 253"/>
                <a:gd name="T66" fmla="*/ 110 w 396"/>
                <a:gd name="T67" fmla="*/ 132 h 253"/>
                <a:gd name="T68" fmla="*/ 88 w 396"/>
                <a:gd name="T69" fmla="*/ 110 h 253"/>
                <a:gd name="T70" fmla="*/ 65 w 396"/>
                <a:gd name="T71" fmla="*/ 86 h 253"/>
                <a:gd name="T72" fmla="*/ 40 w 396"/>
                <a:gd name="T73" fmla="*/ 61 h 253"/>
                <a:gd name="T74" fmla="*/ 13 w 396"/>
                <a:gd name="T75" fmla="*/ 32 h 253"/>
                <a:gd name="T76" fmla="*/ 17 w 396"/>
                <a:gd name="T77" fmla="*/ 0 h 253"/>
                <a:gd name="T78" fmla="*/ 34 w 396"/>
                <a:gd name="T79" fmla="*/ 18 h 253"/>
                <a:gd name="T80" fmla="*/ 55 w 396"/>
                <a:gd name="T81" fmla="*/ 37 h 253"/>
                <a:gd name="T82" fmla="*/ 80 w 396"/>
                <a:gd name="T83" fmla="*/ 58 h 253"/>
                <a:gd name="T84" fmla="*/ 110 w 396"/>
                <a:gd name="T85" fmla="*/ 81 h 253"/>
                <a:gd name="T86" fmla="*/ 139 w 396"/>
                <a:gd name="T87" fmla="*/ 106 h 253"/>
                <a:gd name="T88" fmla="*/ 166 w 396"/>
                <a:gd name="T89" fmla="*/ 126 h 253"/>
                <a:gd name="T90" fmla="*/ 193 w 396"/>
                <a:gd name="T91" fmla="*/ 143 h 253"/>
                <a:gd name="T92" fmla="*/ 219 w 396"/>
                <a:gd name="T93" fmla="*/ 159 h 253"/>
                <a:gd name="T94" fmla="*/ 244 w 396"/>
                <a:gd name="T95" fmla="*/ 173 h 253"/>
                <a:gd name="T96" fmla="*/ 271 w 396"/>
                <a:gd name="T97" fmla="*/ 186 h 253"/>
                <a:gd name="T98" fmla="*/ 301 w 396"/>
                <a:gd name="T99" fmla="*/ 198 h 253"/>
                <a:gd name="T100" fmla="*/ 332 w 396"/>
                <a:gd name="T101" fmla="*/ 209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96" h="253">
                  <a:moveTo>
                    <a:pt x="332" y="209"/>
                  </a:moveTo>
                  <a:lnTo>
                    <a:pt x="339" y="211"/>
                  </a:lnTo>
                  <a:lnTo>
                    <a:pt x="346" y="215"/>
                  </a:lnTo>
                  <a:lnTo>
                    <a:pt x="353" y="217"/>
                  </a:lnTo>
                  <a:lnTo>
                    <a:pt x="359" y="218"/>
                  </a:lnTo>
                  <a:lnTo>
                    <a:pt x="365" y="221"/>
                  </a:lnTo>
                  <a:lnTo>
                    <a:pt x="370" y="223"/>
                  </a:lnTo>
                  <a:lnTo>
                    <a:pt x="375" y="224"/>
                  </a:lnTo>
                  <a:lnTo>
                    <a:pt x="380" y="227"/>
                  </a:lnTo>
                  <a:lnTo>
                    <a:pt x="383" y="228"/>
                  </a:lnTo>
                  <a:lnTo>
                    <a:pt x="387" y="229"/>
                  </a:lnTo>
                  <a:lnTo>
                    <a:pt x="390" y="230"/>
                  </a:lnTo>
                  <a:lnTo>
                    <a:pt x="392" y="231"/>
                  </a:lnTo>
                  <a:lnTo>
                    <a:pt x="394" y="233"/>
                  </a:lnTo>
                  <a:lnTo>
                    <a:pt x="395" y="234"/>
                  </a:lnTo>
                  <a:lnTo>
                    <a:pt x="396" y="234"/>
                  </a:lnTo>
                  <a:lnTo>
                    <a:pt x="396" y="235"/>
                  </a:lnTo>
                  <a:lnTo>
                    <a:pt x="395" y="236"/>
                  </a:lnTo>
                  <a:lnTo>
                    <a:pt x="394" y="236"/>
                  </a:lnTo>
                  <a:lnTo>
                    <a:pt x="393" y="237"/>
                  </a:lnTo>
                  <a:lnTo>
                    <a:pt x="392" y="238"/>
                  </a:lnTo>
                  <a:lnTo>
                    <a:pt x="389" y="240"/>
                  </a:lnTo>
                  <a:lnTo>
                    <a:pt x="386" y="241"/>
                  </a:lnTo>
                  <a:lnTo>
                    <a:pt x="383" y="242"/>
                  </a:lnTo>
                  <a:lnTo>
                    <a:pt x="380" y="242"/>
                  </a:lnTo>
                  <a:lnTo>
                    <a:pt x="375" y="243"/>
                  </a:lnTo>
                  <a:lnTo>
                    <a:pt x="370" y="244"/>
                  </a:lnTo>
                  <a:lnTo>
                    <a:pt x="365" y="246"/>
                  </a:lnTo>
                  <a:lnTo>
                    <a:pt x="361" y="246"/>
                  </a:lnTo>
                  <a:lnTo>
                    <a:pt x="355" y="247"/>
                  </a:lnTo>
                  <a:lnTo>
                    <a:pt x="349" y="248"/>
                  </a:lnTo>
                  <a:lnTo>
                    <a:pt x="341" y="248"/>
                  </a:lnTo>
                  <a:lnTo>
                    <a:pt x="334" y="249"/>
                  </a:lnTo>
                  <a:lnTo>
                    <a:pt x="320" y="250"/>
                  </a:lnTo>
                  <a:lnTo>
                    <a:pt x="307" y="252"/>
                  </a:lnTo>
                  <a:lnTo>
                    <a:pt x="295" y="253"/>
                  </a:lnTo>
                  <a:lnTo>
                    <a:pt x="284" y="253"/>
                  </a:lnTo>
                  <a:lnTo>
                    <a:pt x="279" y="253"/>
                  </a:lnTo>
                  <a:lnTo>
                    <a:pt x="275" y="253"/>
                  </a:lnTo>
                  <a:lnTo>
                    <a:pt x="270" y="253"/>
                  </a:lnTo>
                  <a:lnTo>
                    <a:pt x="266" y="253"/>
                  </a:lnTo>
                  <a:lnTo>
                    <a:pt x="263" y="253"/>
                  </a:lnTo>
                  <a:lnTo>
                    <a:pt x="259" y="253"/>
                  </a:lnTo>
                  <a:lnTo>
                    <a:pt x="256" y="252"/>
                  </a:lnTo>
                  <a:lnTo>
                    <a:pt x="253" y="252"/>
                  </a:lnTo>
                  <a:lnTo>
                    <a:pt x="250" y="250"/>
                  </a:lnTo>
                  <a:lnTo>
                    <a:pt x="247" y="249"/>
                  </a:lnTo>
                  <a:lnTo>
                    <a:pt x="244" y="248"/>
                  </a:lnTo>
                  <a:lnTo>
                    <a:pt x="240" y="246"/>
                  </a:lnTo>
                  <a:lnTo>
                    <a:pt x="235" y="244"/>
                  </a:lnTo>
                  <a:lnTo>
                    <a:pt x="232" y="241"/>
                  </a:lnTo>
                  <a:lnTo>
                    <a:pt x="227" y="238"/>
                  </a:lnTo>
                  <a:lnTo>
                    <a:pt x="221" y="235"/>
                  </a:lnTo>
                  <a:lnTo>
                    <a:pt x="216" y="230"/>
                  </a:lnTo>
                  <a:lnTo>
                    <a:pt x="210" y="227"/>
                  </a:lnTo>
                  <a:lnTo>
                    <a:pt x="204" y="222"/>
                  </a:lnTo>
                  <a:lnTo>
                    <a:pt x="198" y="217"/>
                  </a:lnTo>
                  <a:lnTo>
                    <a:pt x="192" y="211"/>
                  </a:lnTo>
                  <a:lnTo>
                    <a:pt x="185" y="205"/>
                  </a:lnTo>
                  <a:lnTo>
                    <a:pt x="178" y="199"/>
                  </a:lnTo>
                  <a:lnTo>
                    <a:pt x="171" y="192"/>
                  </a:lnTo>
                  <a:lnTo>
                    <a:pt x="164" y="185"/>
                  </a:lnTo>
                  <a:lnTo>
                    <a:pt x="155" y="178"/>
                  </a:lnTo>
                  <a:lnTo>
                    <a:pt x="147" y="169"/>
                  </a:lnTo>
                  <a:lnTo>
                    <a:pt x="139" y="161"/>
                  </a:lnTo>
                  <a:lnTo>
                    <a:pt x="129" y="151"/>
                  </a:lnTo>
                  <a:lnTo>
                    <a:pt x="120" y="142"/>
                  </a:lnTo>
                  <a:lnTo>
                    <a:pt x="110" y="132"/>
                  </a:lnTo>
                  <a:lnTo>
                    <a:pt x="99" y="122"/>
                  </a:lnTo>
                  <a:lnTo>
                    <a:pt x="88" y="110"/>
                  </a:lnTo>
                  <a:lnTo>
                    <a:pt x="77" y="99"/>
                  </a:lnTo>
                  <a:lnTo>
                    <a:pt x="65" y="86"/>
                  </a:lnTo>
                  <a:lnTo>
                    <a:pt x="53" y="74"/>
                  </a:lnTo>
                  <a:lnTo>
                    <a:pt x="40" y="61"/>
                  </a:lnTo>
                  <a:lnTo>
                    <a:pt x="28" y="46"/>
                  </a:lnTo>
                  <a:lnTo>
                    <a:pt x="13" y="32"/>
                  </a:lnTo>
                  <a:lnTo>
                    <a:pt x="0" y="17"/>
                  </a:lnTo>
                  <a:lnTo>
                    <a:pt x="17" y="0"/>
                  </a:lnTo>
                  <a:lnTo>
                    <a:pt x="24" y="8"/>
                  </a:lnTo>
                  <a:lnTo>
                    <a:pt x="34" y="18"/>
                  </a:lnTo>
                  <a:lnTo>
                    <a:pt x="43" y="27"/>
                  </a:lnTo>
                  <a:lnTo>
                    <a:pt x="55" y="37"/>
                  </a:lnTo>
                  <a:lnTo>
                    <a:pt x="67" y="48"/>
                  </a:lnTo>
                  <a:lnTo>
                    <a:pt x="80" y="58"/>
                  </a:lnTo>
                  <a:lnTo>
                    <a:pt x="94" y="70"/>
                  </a:lnTo>
                  <a:lnTo>
                    <a:pt x="110" y="81"/>
                  </a:lnTo>
                  <a:lnTo>
                    <a:pt x="124" y="94"/>
                  </a:lnTo>
                  <a:lnTo>
                    <a:pt x="139" y="106"/>
                  </a:lnTo>
                  <a:lnTo>
                    <a:pt x="153" y="117"/>
                  </a:lnTo>
                  <a:lnTo>
                    <a:pt x="166" y="126"/>
                  </a:lnTo>
                  <a:lnTo>
                    <a:pt x="180" y="135"/>
                  </a:lnTo>
                  <a:lnTo>
                    <a:pt x="193" y="143"/>
                  </a:lnTo>
                  <a:lnTo>
                    <a:pt x="207" y="151"/>
                  </a:lnTo>
                  <a:lnTo>
                    <a:pt x="219" y="159"/>
                  </a:lnTo>
                  <a:lnTo>
                    <a:pt x="230" y="166"/>
                  </a:lnTo>
                  <a:lnTo>
                    <a:pt x="244" y="173"/>
                  </a:lnTo>
                  <a:lnTo>
                    <a:pt x="257" y="179"/>
                  </a:lnTo>
                  <a:lnTo>
                    <a:pt x="271" y="186"/>
                  </a:lnTo>
                  <a:lnTo>
                    <a:pt x="285" y="192"/>
                  </a:lnTo>
                  <a:lnTo>
                    <a:pt x="301" y="198"/>
                  </a:lnTo>
                  <a:lnTo>
                    <a:pt x="316" y="204"/>
                  </a:lnTo>
                  <a:lnTo>
                    <a:pt x="332" y="209"/>
                  </a:lnTo>
                  <a:lnTo>
                    <a:pt x="332" y="20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22"/>
            <p:cNvSpPr>
              <a:spLocks/>
            </p:cNvSpPr>
            <p:nvPr/>
          </p:nvSpPr>
          <p:spPr bwMode="auto">
            <a:xfrm>
              <a:off x="1925638" y="3630613"/>
              <a:ext cx="577850" cy="534988"/>
            </a:xfrm>
            <a:custGeom>
              <a:avLst/>
              <a:gdLst>
                <a:gd name="T0" fmla="*/ 363 w 364"/>
                <a:gd name="T1" fmla="*/ 278 h 337"/>
                <a:gd name="T2" fmla="*/ 362 w 364"/>
                <a:gd name="T3" fmla="*/ 288 h 337"/>
                <a:gd name="T4" fmla="*/ 356 w 364"/>
                <a:gd name="T5" fmla="*/ 295 h 337"/>
                <a:gd name="T6" fmla="*/ 325 w 364"/>
                <a:gd name="T7" fmla="*/ 313 h 337"/>
                <a:gd name="T8" fmla="*/ 297 w 364"/>
                <a:gd name="T9" fmla="*/ 325 h 337"/>
                <a:gd name="T10" fmla="*/ 257 w 364"/>
                <a:gd name="T11" fmla="*/ 333 h 337"/>
                <a:gd name="T12" fmla="*/ 203 w 364"/>
                <a:gd name="T13" fmla="*/ 336 h 337"/>
                <a:gd name="T14" fmla="*/ 154 w 364"/>
                <a:gd name="T15" fmla="*/ 333 h 337"/>
                <a:gd name="T16" fmla="*/ 116 w 364"/>
                <a:gd name="T17" fmla="*/ 330 h 337"/>
                <a:gd name="T18" fmla="*/ 84 w 364"/>
                <a:gd name="T19" fmla="*/ 319 h 337"/>
                <a:gd name="T20" fmla="*/ 61 w 364"/>
                <a:gd name="T21" fmla="*/ 304 h 337"/>
                <a:gd name="T22" fmla="*/ 41 w 364"/>
                <a:gd name="T23" fmla="*/ 281 h 337"/>
                <a:gd name="T24" fmla="*/ 28 w 364"/>
                <a:gd name="T25" fmla="*/ 256 h 337"/>
                <a:gd name="T26" fmla="*/ 21 w 364"/>
                <a:gd name="T27" fmla="*/ 234 h 337"/>
                <a:gd name="T28" fmla="*/ 17 w 364"/>
                <a:gd name="T29" fmla="*/ 203 h 337"/>
                <a:gd name="T30" fmla="*/ 15 w 364"/>
                <a:gd name="T31" fmla="*/ 163 h 337"/>
                <a:gd name="T32" fmla="*/ 16 w 364"/>
                <a:gd name="T33" fmla="*/ 114 h 337"/>
                <a:gd name="T34" fmla="*/ 15 w 364"/>
                <a:gd name="T35" fmla="*/ 72 h 337"/>
                <a:gd name="T36" fmla="*/ 13 w 364"/>
                <a:gd name="T37" fmla="*/ 41 h 337"/>
                <a:gd name="T38" fmla="*/ 10 w 364"/>
                <a:gd name="T39" fmla="*/ 23 h 337"/>
                <a:gd name="T40" fmla="*/ 4 w 364"/>
                <a:gd name="T41" fmla="*/ 15 h 337"/>
                <a:gd name="T42" fmla="*/ 1 w 364"/>
                <a:gd name="T43" fmla="*/ 9 h 337"/>
                <a:gd name="T44" fmla="*/ 10 w 364"/>
                <a:gd name="T45" fmla="*/ 2 h 337"/>
                <a:gd name="T46" fmla="*/ 28 w 364"/>
                <a:gd name="T47" fmla="*/ 0 h 337"/>
                <a:gd name="T48" fmla="*/ 49 w 364"/>
                <a:gd name="T49" fmla="*/ 9 h 337"/>
                <a:gd name="T50" fmla="*/ 49 w 364"/>
                <a:gd name="T51" fmla="*/ 28 h 337"/>
                <a:gd name="T52" fmla="*/ 49 w 364"/>
                <a:gd name="T53" fmla="*/ 54 h 337"/>
                <a:gd name="T54" fmla="*/ 48 w 364"/>
                <a:gd name="T55" fmla="*/ 85 h 337"/>
                <a:gd name="T56" fmla="*/ 46 w 364"/>
                <a:gd name="T57" fmla="*/ 122 h 337"/>
                <a:gd name="T58" fmla="*/ 46 w 364"/>
                <a:gd name="T59" fmla="*/ 156 h 337"/>
                <a:gd name="T60" fmla="*/ 46 w 364"/>
                <a:gd name="T61" fmla="*/ 182 h 337"/>
                <a:gd name="T62" fmla="*/ 48 w 364"/>
                <a:gd name="T63" fmla="*/ 202 h 337"/>
                <a:gd name="T64" fmla="*/ 52 w 364"/>
                <a:gd name="T65" fmla="*/ 222 h 337"/>
                <a:gd name="T66" fmla="*/ 64 w 364"/>
                <a:gd name="T67" fmla="*/ 245 h 337"/>
                <a:gd name="T68" fmla="*/ 90 w 364"/>
                <a:gd name="T69" fmla="*/ 269 h 337"/>
                <a:gd name="T70" fmla="*/ 118 w 364"/>
                <a:gd name="T71" fmla="*/ 282 h 337"/>
                <a:gd name="T72" fmla="*/ 153 w 364"/>
                <a:gd name="T73" fmla="*/ 287 h 337"/>
                <a:gd name="T74" fmla="*/ 208 w 364"/>
                <a:gd name="T75" fmla="*/ 287 h 337"/>
                <a:gd name="T76" fmla="*/ 246 w 364"/>
                <a:gd name="T77" fmla="*/ 281 h 337"/>
                <a:gd name="T78" fmla="*/ 285 w 364"/>
                <a:gd name="T79" fmla="*/ 270 h 337"/>
                <a:gd name="T80" fmla="*/ 294 w 364"/>
                <a:gd name="T81" fmla="*/ 262 h 337"/>
                <a:gd name="T82" fmla="*/ 302 w 364"/>
                <a:gd name="T83" fmla="*/ 247 h 337"/>
                <a:gd name="T84" fmla="*/ 307 w 364"/>
                <a:gd name="T85" fmla="*/ 228 h 337"/>
                <a:gd name="T86" fmla="*/ 312 w 364"/>
                <a:gd name="T87" fmla="*/ 202 h 337"/>
                <a:gd name="T88" fmla="*/ 314 w 364"/>
                <a:gd name="T89" fmla="*/ 181 h 337"/>
                <a:gd name="T90" fmla="*/ 318 w 364"/>
                <a:gd name="T91" fmla="*/ 165 h 337"/>
                <a:gd name="T92" fmla="*/ 320 w 364"/>
                <a:gd name="T93" fmla="*/ 157 h 337"/>
                <a:gd name="T94" fmla="*/ 322 w 364"/>
                <a:gd name="T95" fmla="*/ 156 h 337"/>
                <a:gd name="T96" fmla="*/ 326 w 364"/>
                <a:gd name="T97" fmla="*/ 160 h 337"/>
                <a:gd name="T98" fmla="*/ 330 w 364"/>
                <a:gd name="T99" fmla="*/ 171 h 337"/>
                <a:gd name="T100" fmla="*/ 333 w 364"/>
                <a:gd name="T101" fmla="*/ 188 h 337"/>
                <a:gd name="T102" fmla="*/ 338 w 364"/>
                <a:gd name="T103" fmla="*/ 214 h 337"/>
                <a:gd name="T104" fmla="*/ 346 w 364"/>
                <a:gd name="T105" fmla="*/ 251 h 337"/>
                <a:gd name="T106" fmla="*/ 356 w 364"/>
                <a:gd name="T107" fmla="*/ 26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4" h="337">
                  <a:moveTo>
                    <a:pt x="356" y="269"/>
                  </a:moveTo>
                  <a:lnTo>
                    <a:pt x="359" y="271"/>
                  </a:lnTo>
                  <a:lnTo>
                    <a:pt x="362" y="275"/>
                  </a:lnTo>
                  <a:lnTo>
                    <a:pt x="363" y="278"/>
                  </a:lnTo>
                  <a:lnTo>
                    <a:pt x="364" y="282"/>
                  </a:lnTo>
                  <a:lnTo>
                    <a:pt x="363" y="284"/>
                  </a:lnTo>
                  <a:lnTo>
                    <a:pt x="363" y="287"/>
                  </a:lnTo>
                  <a:lnTo>
                    <a:pt x="362" y="288"/>
                  </a:lnTo>
                  <a:lnTo>
                    <a:pt x="361" y="290"/>
                  </a:lnTo>
                  <a:lnTo>
                    <a:pt x="359" y="292"/>
                  </a:lnTo>
                  <a:lnTo>
                    <a:pt x="357" y="293"/>
                  </a:lnTo>
                  <a:lnTo>
                    <a:pt x="356" y="295"/>
                  </a:lnTo>
                  <a:lnTo>
                    <a:pt x="353" y="296"/>
                  </a:lnTo>
                  <a:lnTo>
                    <a:pt x="343" y="304"/>
                  </a:lnTo>
                  <a:lnTo>
                    <a:pt x="331" y="309"/>
                  </a:lnTo>
                  <a:lnTo>
                    <a:pt x="325" y="313"/>
                  </a:lnTo>
                  <a:lnTo>
                    <a:pt x="319" y="315"/>
                  </a:lnTo>
                  <a:lnTo>
                    <a:pt x="312" y="319"/>
                  </a:lnTo>
                  <a:lnTo>
                    <a:pt x="306" y="323"/>
                  </a:lnTo>
                  <a:lnTo>
                    <a:pt x="297" y="325"/>
                  </a:lnTo>
                  <a:lnTo>
                    <a:pt x="288" y="327"/>
                  </a:lnTo>
                  <a:lnTo>
                    <a:pt x="278" y="330"/>
                  </a:lnTo>
                  <a:lnTo>
                    <a:pt x="268" y="331"/>
                  </a:lnTo>
                  <a:lnTo>
                    <a:pt x="257" y="333"/>
                  </a:lnTo>
                  <a:lnTo>
                    <a:pt x="245" y="335"/>
                  </a:lnTo>
                  <a:lnTo>
                    <a:pt x="232" y="336"/>
                  </a:lnTo>
                  <a:lnTo>
                    <a:pt x="217" y="337"/>
                  </a:lnTo>
                  <a:lnTo>
                    <a:pt x="203" y="336"/>
                  </a:lnTo>
                  <a:lnTo>
                    <a:pt x="190" y="336"/>
                  </a:lnTo>
                  <a:lnTo>
                    <a:pt x="177" y="336"/>
                  </a:lnTo>
                  <a:lnTo>
                    <a:pt x="165" y="335"/>
                  </a:lnTo>
                  <a:lnTo>
                    <a:pt x="154" y="333"/>
                  </a:lnTo>
                  <a:lnTo>
                    <a:pt x="143" y="333"/>
                  </a:lnTo>
                  <a:lnTo>
                    <a:pt x="134" y="332"/>
                  </a:lnTo>
                  <a:lnTo>
                    <a:pt x="126" y="331"/>
                  </a:lnTo>
                  <a:lnTo>
                    <a:pt x="116" y="330"/>
                  </a:lnTo>
                  <a:lnTo>
                    <a:pt x="108" y="327"/>
                  </a:lnTo>
                  <a:lnTo>
                    <a:pt x="99" y="325"/>
                  </a:lnTo>
                  <a:lnTo>
                    <a:pt x="91" y="323"/>
                  </a:lnTo>
                  <a:lnTo>
                    <a:pt x="84" y="319"/>
                  </a:lnTo>
                  <a:lnTo>
                    <a:pt x="78" y="317"/>
                  </a:lnTo>
                  <a:lnTo>
                    <a:pt x="72" y="312"/>
                  </a:lnTo>
                  <a:lnTo>
                    <a:pt x="66" y="308"/>
                  </a:lnTo>
                  <a:lnTo>
                    <a:pt x="61" y="304"/>
                  </a:lnTo>
                  <a:lnTo>
                    <a:pt x="55" y="299"/>
                  </a:lnTo>
                  <a:lnTo>
                    <a:pt x="50" y="293"/>
                  </a:lnTo>
                  <a:lnTo>
                    <a:pt x="46" y="287"/>
                  </a:lnTo>
                  <a:lnTo>
                    <a:pt x="41" y="281"/>
                  </a:lnTo>
                  <a:lnTo>
                    <a:pt x="37" y="274"/>
                  </a:lnTo>
                  <a:lnTo>
                    <a:pt x="32" y="268"/>
                  </a:lnTo>
                  <a:lnTo>
                    <a:pt x="30" y="259"/>
                  </a:lnTo>
                  <a:lnTo>
                    <a:pt x="28" y="256"/>
                  </a:lnTo>
                  <a:lnTo>
                    <a:pt x="25" y="251"/>
                  </a:lnTo>
                  <a:lnTo>
                    <a:pt x="24" y="246"/>
                  </a:lnTo>
                  <a:lnTo>
                    <a:pt x="23" y="240"/>
                  </a:lnTo>
                  <a:lnTo>
                    <a:pt x="21" y="234"/>
                  </a:lnTo>
                  <a:lnTo>
                    <a:pt x="19" y="227"/>
                  </a:lnTo>
                  <a:lnTo>
                    <a:pt x="18" y="220"/>
                  </a:lnTo>
                  <a:lnTo>
                    <a:pt x="17" y="212"/>
                  </a:lnTo>
                  <a:lnTo>
                    <a:pt x="17" y="203"/>
                  </a:lnTo>
                  <a:lnTo>
                    <a:pt x="16" y="194"/>
                  </a:lnTo>
                  <a:lnTo>
                    <a:pt x="16" y="184"/>
                  </a:lnTo>
                  <a:lnTo>
                    <a:pt x="15" y="173"/>
                  </a:lnTo>
                  <a:lnTo>
                    <a:pt x="15" y="163"/>
                  </a:lnTo>
                  <a:lnTo>
                    <a:pt x="15" y="151"/>
                  </a:lnTo>
                  <a:lnTo>
                    <a:pt x="15" y="139"/>
                  </a:lnTo>
                  <a:lnTo>
                    <a:pt x="16" y="127"/>
                  </a:lnTo>
                  <a:lnTo>
                    <a:pt x="16" y="114"/>
                  </a:lnTo>
                  <a:lnTo>
                    <a:pt x="16" y="103"/>
                  </a:lnTo>
                  <a:lnTo>
                    <a:pt x="16" y="92"/>
                  </a:lnTo>
                  <a:lnTo>
                    <a:pt x="15" y="82"/>
                  </a:lnTo>
                  <a:lnTo>
                    <a:pt x="15" y="72"/>
                  </a:lnTo>
                  <a:lnTo>
                    <a:pt x="15" y="64"/>
                  </a:lnTo>
                  <a:lnTo>
                    <a:pt x="13" y="55"/>
                  </a:lnTo>
                  <a:lnTo>
                    <a:pt x="13" y="48"/>
                  </a:lnTo>
                  <a:lnTo>
                    <a:pt x="13" y="41"/>
                  </a:lnTo>
                  <a:lnTo>
                    <a:pt x="12" y="36"/>
                  </a:lnTo>
                  <a:lnTo>
                    <a:pt x="11" y="30"/>
                  </a:lnTo>
                  <a:lnTo>
                    <a:pt x="11" y="27"/>
                  </a:lnTo>
                  <a:lnTo>
                    <a:pt x="10" y="23"/>
                  </a:lnTo>
                  <a:lnTo>
                    <a:pt x="9" y="20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4" y="15"/>
                  </a:lnTo>
                  <a:lnTo>
                    <a:pt x="3" y="14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1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34" y="2"/>
                  </a:lnTo>
                  <a:lnTo>
                    <a:pt x="41" y="3"/>
                  </a:lnTo>
                  <a:lnTo>
                    <a:pt x="49" y="5"/>
                  </a:lnTo>
                  <a:lnTo>
                    <a:pt x="49" y="9"/>
                  </a:lnTo>
                  <a:lnTo>
                    <a:pt x="49" y="14"/>
                  </a:lnTo>
                  <a:lnTo>
                    <a:pt x="49" y="18"/>
                  </a:lnTo>
                  <a:lnTo>
                    <a:pt x="49" y="23"/>
                  </a:lnTo>
                  <a:lnTo>
                    <a:pt x="49" y="28"/>
                  </a:lnTo>
                  <a:lnTo>
                    <a:pt x="49" y="34"/>
                  </a:lnTo>
                  <a:lnTo>
                    <a:pt x="49" y="41"/>
                  </a:lnTo>
                  <a:lnTo>
                    <a:pt x="49" y="47"/>
                  </a:lnTo>
                  <a:lnTo>
                    <a:pt x="49" y="54"/>
                  </a:lnTo>
                  <a:lnTo>
                    <a:pt x="48" y="61"/>
                  </a:lnTo>
                  <a:lnTo>
                    <a:pt x="48" y="68"/>
                  </a:lnTo>
                  <a:lnTo>
                    <a:pt x="48" y="77"/>
                  </a:lnTo>
                  <a:lnTo>
                    <a:pt x="48" y="85"/>
                  </a:lnTo>
                  <a:lnTo>
                    <a:pt x="47" y="95"/>
                  </a:lnTo>
                  <a:lnTo>
                    <a:pt x="47" y="103"/>
                  </a:lnTo>
                  <a:lnTo>
                    <a:pt x="47" y="113"/>
                  </a:lnTo>
                  <a:lnTo>
                    <a:pt x="46" y="122"/>
                  </a:lnTo>
                  <a:lnTo>
                    <a:pt x="46" y="131"/>
                  </a:lnTo>
                  <a:lnTo>
                    <a:pt x="46" y="140"/>
                  </a:lnTo>
                  <a:lnTo>
                    <a:pt x="46" y="147"/>
                  </a:lnTo>
                  <a:lnTo>
                    <a:pt x="46" y="156"/>
                  </a:lnTo>
                  <a:lnTo>
                    <a:pt x="46" y="163"/>
                  </a:lnTo>
                  <a:lnTo>
                    <a:pt x="46" y="170"/>
                  </a:lnTo>
                  <a:lnTo>
                    <a:pt x="46" y="176"/>
                  </a:lnTo>
                  <a:lnTo>
                    <a:pt x="46" y="182"/>
                  </a:lnTo>
                  <a:lnTo>
                    <a:pt x="47" y="188"/>
                  </a:lnTo>
                  <a:lnTo>
                    <a:pt x="47" y="193"/>
                  </a:lnTo>
                  <a:lnTo>
                    <a:pt x="47" y="197"/>
                  </a:lnTo>
                  <a:lnTo>
                    <a:pt x="48" y="202"/>
                  </a:lnTo>
                  <a:lnTo>
                    <a:pt x="48" y="206"/>
                  </a:lnTo>
                  <a:lnTo>
                    <a:pt x="49" y="209"/>
                  </a:lnTo>
                  <a:lnTo>
                    <a:pt x="49" y="212"/>
                  </a:lnTo>
                  <a:lnTo>
                    <a:pt x="52" y="222"/>
                  </a:lnTo>
                  <a:lnTo>
                    <a:pt x="55" y="232"/>
                  </a:lnTo>
                  <a:lnTo>
                    <a:pt x="58" y="237"/>
                  </a:lnTo>
                  <a:lnTo>
                    <a:pt x="60" y="241"/>
                  </a:lnTo>
                  <a:lnTo>
                    <a:pt x="64" y="245"/>
                  </a:lnTo>
                  <a:lnTo>
                    <a:pt x="66" y="249"/>
                  </a:lnTo>
                  <a:lnTo>
                    <a:pt x="73" y="257"/>
                  </a:lnTo>
                  <a:lnTo>
                    <a:pt x="81" y="263"/>
                  </a:lnTo>
                  <a:lnTo>
                    <a:pt x="90" y="269"/>
                  </a:lnTo>
                  <a:lnTo>
                    <a:pt x="101" y="274"/>
                  </a:lnTo>
                  <a:lnTo>
                    <a:pt x="105" y="277"/>
                  </a:lnTo>
                  <a:lnTo>
                    <a:pt x="112" y="280"/>
                  </a:lnTo>
                  <a:lnTo>
                    <a:pt x="118" y="282"/>
                  </a:lnTo>
                  <a:lnTo>
                    <a:pt x="127" y="283"/>
                  </a:lnTo>
                  <a:lnTo>
                    <a:pt x="135" y="284"/>
                  </a:lnTo>
                  <a:lnTo>
                    <a:pt x="143" y="286"/>
                  </a:lnTo>
                  <a:lnTo>
                    <a:pt x="153" y="287"/>
                  </a:lnTo>
                  <a:lnTo>
                    <a:pt x="161" y="288"/>
                  </a:lnTo>
                  <a:lnTo>
                    <a:pt x="180" y="288"/>
                  </a:lnTo>
                  <a:lnTo>
                    <a:pt x="200" y="288"/>
                  </a:lnTo>
                  <a:lnTo>
                    <a:pt x="208" y="287"/>
                  </a:lnTo>
                  <a:lnTo>
                    <a:pt x="216" y="286"/>
                  </a:lnTo>
                  <a:lnTo>
                    <a:pt x="225" y="284"/>
                  </a:lnTo>
                  <a:lnTo>
                    <a:pt x="232" y="282"/>
                  </a:lnTo>
                  <a:lnTo>
                    <a:pt x="246" y="281"/>
                  </a:lnTo>
                  <a:lnTo>
                    <a:pt x="259" y="278"/>
                  </a:lnTo>
                  <a:lnTo>
                    <a:pt x="271" y="275"/>
                  </a:lnTo>
                  <a:lnTo>
                    <a:pt x="283" y="271"/>
                  </a:lnTo>
                  <a:lnTo>
                    <a:pt x="285" y="270"/>
                  </a:lnTo>
                  <a:lnTo>
                    <a:pt x="288" y="269"/>
                  </a:lnTo>
                  <a:lnTo>
                    <a:pt x="290" y="267"/>
                  </a:lnTo>
                  <a:lnTo>
                    <a:pt x="293" y="264"/>
                  </a:lnTo>
                  <a:lnTo>
                    <a:pt x="294" y="262"/>
                  </a:lnTo>
                  <a:lnTo>
                    <a:pt x="296" y="258"/>
                  </a:lnTo>
                  <a:lnTo>
                    <a:pt x="299" y="256"/>
                  </a:lnTo>
                  <a:lnTo>
                    <a:pt x="300" y="252"/>
                  </a:lnTo>
                  <a:lnTo>
                    <a:pt x="302" y="247"/>
                  </a:lnTo>
                  <a:lnTo>
                    <a:pt x="303" y="244"/>
                  </a:lnTo>
                  <a:lnTo>
                    <a:pt x="305" y="239"/>
                  </a:lnTo>
                  <a:lnTo>
                    <a:pt x="306" y="233"/>
                  </a:lnTo>
                  <a:lnTo>
                    <a:pt x="307" y="228"/>
                  </a:lnTo>
                  <a:lnTo>
                    <a:pt x="308" y="222"/>
                  </a:lnTo>
                  <a:lnTo>
                    <a:pt x="309" y="215"/>
                  </a:lnTo>
                  <a:lnTo>
                    <a:pt x="310" y="209"/>
                  </a:lnTo>
                  <a:lnTo>
                    <a:pt x="312" y="202"/>
                  </a:lnTo>
                  <a:lnTo>
                    <a:pt x="312" y="196"/>
                  </a:lnTo>
                  <a:lnTo>
                    <a:pt x="313" y="190"/>
                  </a:lnTo>
                  <a:lnTo>
                    <a:pt x="313" y="185"/>
                  </a:lnTo>
                  <a:lnTo>
                    <a:pt x="314" y="181"/>
                  </a:lnTo>
                  <a:lnTo>
                    <a:pt x="315" y="176"/>
                  </a:lnTo>
                  <a:lnTo>
                    <a:pt x="315" y="172"/>
                  </a:lnTo>
                  <a:lnTo>
                    <a:pt x="316" y="169"/>
                  </a:lnTo>
                  <a:lnTo>
                    <a:pt x="318" y="165"/>
                  </a:lnTo>
                  <a:lnTo>
                    <a:pt x="318" y="163"/>
                  </a:lnTo>
                  <a:lnTo>
                    <a:pt x="319" y="160"/>
                  </a:lnTo>
                  <a:lnTo>
                    <a:pt x="320" y="158"/>
                  </a:lnTo>
                  <a:lnTo>
                    <a:pt x="320" y="157"/>
                  </a:lnTo>
                  <a:lnTo>
                    <a:pt x="321" y="156"/>
                  </a:lnTo>
                  <a:lnTo>
                    <a:pt x="321" y="156"/>
                  </a:lnTo>
                  <a:lnTo>
                    <a:pt x="322" y="156"/>
                  </a:lnTo>
                  <a:lnTo>
                    <a:pt x="322" y="156"/>
                  </a:lnTo>
                  <a:lnTo>
                    <a:pt x="324" y="156"/>
                  </a:lnTo>
                  <a:lnTo>
                    <a:pt x="324" y="157"/>
                  </a:lnTo>
                  <a:lnTo>
                    <a:pt x="325" y="158"/>
                  </a:lnTo>
                  <a:lnTo>
                    <a:pt x="326" y="160"/>
                  </a:lnTo>
                  <a:lnTo>
                    <a:pt x="326" y="162"/>
                  </a:lnTo>
                  <a:lnTo>
                    <a:pt x="327" y="165"/>
                  </a:lnTo>
                  <a:lnTo>
                    <a:pt x="328" y="168"/>
                  </a:lnTo>
                  <a:lnTo>
                    <a:pt x="330" y="171"/>
                  </a:lnTo>
                  <a:lnTo>
                    <a:pt x="330" y="175"/>
                  </a:lnTo>
                  <a:lnTo>
                    <a:pt x="331" y="178"/>
                  </a:lnTo>
                  <a:lnTo>
                    <a:pt x="332" y="183"/>
                  </a:lnTo>
                  <a:lnTo>
                    <a:pt x="333" y="188"/>
                  </a:lnTo>
                  <a:lnTo>
                    <a:pt x="334" y="193"/>
                  </a:lnTo>
                  <a:lnTo>
                    <a:pt x="336" y="197"/>
                  </a:lnTo>
                  <a:lnTo>
                    <a:pt x="336" y="203"/>
                  </a:lnTo>
                  <a:lnTo>
                    <a:pt x="338" y="214"/>
                  </a:lnTo>
                  <a:lnTo>
                    <a:pt x="339" y="225"/>
                  </a:lnTo>
                  <a:lnTo>
                    <a:pt x="342" y="234"/>
                  </a:lnTo>
                  <a:lnTo>
                    <a:pt x="344" y="243"/>
                  </a:lnTo>
                  <a:lnTo>
                    <a:pt x="346" y="251"/>
                  </a:lnTo>
                  <a:lnTo>
                    <a:pt x="350" y="258"/>
                  </a:lnTo>
                  <a:lnTo>
                    <a:pt x="352" y="264"/>
                  </a:lnTo>
                  <a:lnTo>
                    <a:pt x="356" y="269"/>
                  </a:lnTo>
                  <a:lnTo>
                    <a:pt x="356" y="26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23"/>
            <p:cNvSpPr>
              <a:spLocks/>
            </p:cNvSpPr>
            <p:nvPr/>
          </p:nvSpPr>
          <p:spPr bwMode="auto">
            <a:xfrm>
              <a:off x="1968500" y="3567113"/>
              <a:ext cx="357188" cy="373063"/>
            </a:xfrm>
            <a:custGeom>
              <a:avLst/>
              <a:gdLst>
                <a:gd name="T0" fmla="*/ 77 w 225"/>
                <a:gd name="T1" fmla="*/ 175 h 235"/>
                <a:gd name="T2" fmla="*/ 69 w 225"/>
                <a:gd name="T3" fmla="*/ 167 h 235"/>
                <a:gd name="T4" fmla="*/ 68 w 225"/>
                <a:gd name="T5" fmla="*/ 161 h 235"/>
                <a:gd name="T6" fmla="*/ 74 w 225"/>
                <a:gd name="T7" fmla="*/ 159 h 235"/>
                <a:gd name="T8" fmla="*/ 85 w 225"/>
                <a:gd name="T9" fmla="*/ 160 h 235"/>
                <a:gd name="T10" fmla="*/ 106 w 225"/>
                <a:gd name="T11" fmla="*/ 163 h 235"/>
                <a:gd name="T12" fmla="*/ 121 w 225"/>
                <a:gd name="T13" fmla="*/ 166 h 235"/>
                <a:gd name="T14" fmla="*/ 131 w 225"/>
                <a:gd name="T15" fmla="*/ 163 h 235"/>
                <a:gd name="T16" fmla="*/ 134 w 225"/>
                <a:gd name="T17" fmla="*/ 155 h 235"/>
                <a:gd name="T18" fmla="*/ 138 w 225"/>
                <a:gd name="T19" fmla="*/ 144 h 235"/>
                <a:gd name="T20" fmla="*/ 142 w 225"/>
                <a:gd name="T21" fmla="*/ 132 h 235"/>
                <a:gd name="T22" fmla="*/ 146 w 225"/>
                <a:gd name="T23" fmla="*/ 118 h 235"/>
                <a:gd name="T24" fmla="*/ 151 w 225"/>
                <a:gd name="T25" fmla="*/ 98 h 235"/>
                <a:gd name="T26" fmla="*/ 156 w 225"/>
                <a:gd name="T27" fmla="*/ 73 h 235"/>
                <a:gd name="T28" fmla="*/ 156 w 225"/>
                <a:gd name="T29" fmla="*/ 58 h 235"/>
                <a:gd name="T30" fmla="*/ 146 w 225"/>
                <a:gd name="T31" fmla="*/ 50 h 235"/>
                <a:gd name="T32" fmla="*/ 133 w 225"/>
                <a:gd name="T33" fmla="*/ 48 h 235"/>
                <a:gd name="T34" fmla="*/ 121 w 225"/>
                <a:gd name="T35" fmla="*/ 49 h 235"/>
                <a:gd name="T36" fmla="*/ 102 w 225"/>
                <a:gd name="T37" fmla="*/ 52 h 235"/>
                <a:gd name="T38" fmla="*/ 76 w 225"/>
                <a:gd name="T39" fmla="*/ 58 h 235"/>
                <a:gd name="T40" fmla="*/ 41 w 225"/>
                <a:gd name="T41" fmla="*/ 66 h 235"/>
                <a:gd name="T42" fmla="*/ 0 w 225"/>
                <a:gd name="T43" fmla="*/ 76 h 235"/>
                <a:gd name="T44" fmla="*/ 20 w 225"/>
                <a:gd name="T45" fmla="*/ 44 h 235"/>
                <a:gd name="T46" fmla="*/ 51 w 225"/>
                <a:gd name="T47" fmla="*/ 39 h 235"/>
                <a:gd name="T48" fmla="*/ 87 w 225"/>
                <a:gd name="T49" fmla="*/ 31 h 235"/>
                <a:gd name="T50" fmla="*/ 116 w 225"/>
                <a:gd name="T51" fmla="*/ 23 h 235"/>
                <a:gd name="T52" fmla="*/ 131 w 225"/>
                <a:gd name="T53" fmla="*/ 17 h 235"/>
                <a:gd name="T54" fmla="*/ 139 w 225"/>
                <a:gd name="T55" fmla="*/ 13 h 235"/>
                <a:gd name="T56" fmla="*/ 143 w 225"/>
                <a:gd name="T57" fmla="*/ 8 h 235"/>
                <a:gd name="T58" fmla="*/ 153 w 225"/>
                <a:gd name="T59" fmla="*/ 0 h 235"/>
                <a:gd name="T60" fmla="*/ 163 w 225"/>
                <a:gd name="T61" fmla="*/ 1 h 235"/>
                <a:gd name="T62" fmla="*/ 177 w 225"/>
                <a:gd name="T63" fmla="*/ 6 h 235"/>
                <a:gd name="T64" fmla="*/ 196 w 225"/>
                <a:gd name="T65" fmla="*/ 17 h 235"/>
                <a:gd name="T66" fmla="*/ 214 w 225"/>
                <a:gd name="T67" fmla="*/ 30 h 235"/>
                <a:gd name="T68" fmla="*/ 223 w 225"/>
                <a:gd name="T69" fmla="*/ 39 h 235"/>
                <a:gd name="T70" fmla="*/ 223 w 225"/>
                <a:gd name="T71" fmla="*/ 45 h 235"/>
                <a:gd name="T72" fmla="*/ 213 w 225"/>
                <a:gd name="T73" fmla="*/ 60 h 235"/>
                <a:gd name="T74" fmla="*/ 205 w 225"/>
                <a:gd name="T75" fmla="*/ 72 h 235"/>
                <a:gd name="T76" fmla="*/ 199 w 225"/>
                <a:gd name="T77" fmla="*/ 88 h 235"/>
                <a:gd name="T78" fmla="*/ 195 w 225"/>
                <a:gd name="T79" fmla="*/ 110 h 235"/>
                <a:gd name="T80" fmla="*/ 189 w 225"/>
                <a:gd name="T81" fmla="*/ 136 h 235"/>
                <a:gd name="T82" fmla="*/ 174 w 225"/>
                <a:gd name="T83" fmla="*/ 181 h 235"/>
                <a:gd name="T84" fmla="*/ 163 w 225"/>
                <a:gd name="T85" fmla="*/ 204 h 235"/>
                <a:gd name="T86" fmla="*/ 152 w 225"/>
                <a:gd name="T87" fmla="*/ 219 h 235"/>
                <a:gd name="T88" fmla="*/ 142 w 225"/>
                <a:gd name="T89" fmla="*/ 229 h 235"/>
                <a:gd name="T90" fmla="*/ 131 w 225"/>
                <a:gd name="T91" fmla="*/ 235 h 235"/>
                <a:gd name="T92" fmla="*/ 124 w 225"/>
                <a:gd name="T93" fmla="*/ 235 h 235"/>
                <a:gd name="T94" fmla="*/ 119 w 225"/>
                <a:gd name="T95" fmla="*/ 233 h 235"/>
                <a:gd name="T96" fmla="*/ 115 w 225"/>
                <a:gd name="T97" fmla="*/ 225 h 235"/>
                <a:gd name="T98" fmla="*/ 114 w 225"/>
                <a:gd name="T99" fmla="*/ 213 h 235"/>
                <a:gd name="T100" fmla="*/ 107 w 225"/>
                <a:gd name="T101" fmla="*/ 200 h 235"/>
                <a:gd name="T102" fmla="*/ 93 w 225"/>
                <a:gd name="T103" fmla="*/ 18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5" h="235">
                  <a:moveTo>
                    <a:pt x="87" y="184"/>
                  </a:moveTo>
                  <a:lnTo>
                    <a:pt x="82" y="180"/>
                  </a:lnTo>
                  <a:lnTo>
                    <a:pt x="77" y="175"/>
                  </a:lnTo>
                  <a:lnTo>
                    <a:pt x="74" y="173"/>
                  </a:lnTo>
                  <a:lnTo>
                    <a:pt x="71" y="169"/>
                  </a:lnTo>
                  <a:lnTo>
                    <a:pt x="69" y="167"/>
                  </a:lnTo>
                  <a:lnTo>
                    <a:pt x="68" y="165"/>
                  </a:lnTo>
                  <a:lnTo>
                    <a:pt x="66" y="162"/>
                  </a:lnTo>
                  <a:lnTo>
                    <a:pt x="68" y="161"/>
                  </a:lnTo>
                  <a:lnTo>
                    <a:pt x="69" y="160"/>
                  </a:lnTo>
                  <a:lnTo>
                    <a:pt x="71" y="160"/>
                  </a:lnTo>
                  <a:lnTo>
                    <a:pt x="74" y="159"/>
                  </a:lnTo>
                  <a:lnTo>
                    <a:pt x="76" y="159"/>
                  </a:lnTo>
                  <a:lnTo>
                    <a:pt x="81" y="159"/>
                  </a:lnTo>
                  <a:lnTo>
                    <a:pt x="85" y="160"/>
                  </a:lnTo>
                  <a:lnTo>
                    <a:pt x="91" y="160"/>
                  </a:lnTo>
                  <a:lnTo>
                    <a:pt x="99" y="161"/>
                  </a:lnTo>
                  <a:lnTo>
                    <a:pt x="106" y="163"/>
                  </a:lnTo>
                  <a:lnTo>
                    <a:pt x="112" y="165"/>
                  </a:lnTo>
                  <a:lnTo>
                    <a:pt x="116" y="165"/>
                  </a:lnTo>
                  <a:lnTo>
                    <a:pt x="121" y="166"/>
                  </a:lnTo>
                  <a:lnTo>
                    <a:pt x="125" y="165"/>
                  </a:lnTo>
                  <a:lnTo>
                    <a:pt x="128" y="165"/>
                  </a:lnTo>
                  <a:lnTo>
                    <a:pt x="131" y="163"/>
                  </a:lnTo>
                  <a:lnTo>
                    <a:pt x="132" y="161"/>
                  </a:lnTo>
                  <a:lnTo>
                    <a:pt x="133" y="159"/>
                  </a:lnTo>
                  <a:lnTo>
                    <a:pt x="134" y="155"/>
                  </a:lnTo>
                  <a:lnTo>
                    <a:pt x="137" y="150"/>
                  </a:lnTo>
                  <a:lnTo>
                    <a:pt x="138" y="147"/>
                  </a:lnTo>
                  <a:lnTo>
                    <a:pt x="138" y="144"/>
                  </a:lnTo>
                  <a:lnTo>
                    <a:pt x="139" y="141"/>
                  </a:lnTo>
                  <a:lnTo>
                    <a:pt x="140" y="137"/>
                  </a:lnTo>
                  <a:lnTo>
                    <a:pt x="142" y="132"/>
                  </a:lnTo>
                  <a:lnTo>
                    <a:pt x="143" y="128"/>
                  </a:lnTo>
                  <a:lnTo>
                    <a:pt x="144" y="123"/>
                  </a:lnTo>
                  <a:lnTo>
                    <a:pt x="146" y="118"/>
                  </a:lnTo>
                  <a:lnTo>
                    <a:pt x="147" y="113"/>
                  </a:lnTo>
                  <a:lnTo>
                    <a:pt x="149" y="107"/>
                  </a:lnTo>
                  <a:lnTo>
                    <a:pt x="151" y="98"/>
                  </a:lnTo>
                  <a:lnTo>
                    <a:pt x="153" y="88"/>
                  </a:lnTo>
                  <a:lnTo>
                    <a:pt x="155" y="80"/>
                  </a:lnTo>
                  <a:lnTo>
                    <a:pt x="156" y="73"/>
                  </a:lnTo>
                  <a:lnTo>
                    <a:pt x="156" y="68"/>
                  </a:lnTo>
                  <a:lnTo>
                    <a:pt x="156" y="63"/>
                  </a:lnTo>
                  <a:lnTo>
                    <a:pt x="156" y="58"/>
                  </a:lnTo>
                  <a:lnTo>
                    <a:pt x="155" y="56"/>
                  </a:lnTo>
                  <a:lnTo>
                    <a:pt x="150" y="52"/>
                  </a:lnTo>
                  <a:lnTo>
                    <a:pt x="146" y="50"/>
                  </a:lnTo>
                  <a:lnTo>
                    <a:pt x="140" y="49"/>
                  </a:lnTo>
                  <a:lnTo>
                    <a:pt x="134" y="48"/>
                  </a:lnTo>
                  <a:lnTo>
                    <a:pt x="133" y="48"/>
                  </a:lnTo>
                  <a:lnTo>
                    <a:pt x="130" y="48"/>
                  </a:lnTo>
                  <a:lnTo>
                    <a:pt x="126" y="49"/>
                  </a:lnTo>
                  <a:lnTo>
                    <a:pt x="121" y="49"/>
                  </a:lnTo>
                  <a:lnTo>
                    <a:pt x="116" y="50"/>
                  </a:lnTo>
                  <a:lnTo>
                    <a:pt x="109" y="51"/>
                  </a:lnTo>
                  <a:lnTo>
                    <a:pt x="102" y="52"/>
                  </a:lnTo>
                  <a:lnTo>
                    <a:pt x="95" y="55"/>
                  </a:lnTo>
                  <a:lnTo>
                    <a:pt x="85" y="56"/>
                  </a:lnTo>
                  <a:lnTo>
                    <a:pt x="76" y="58"/>
                  </a:lnTo>
                  <a:lnTo>
                    <a:pt x="65" y="61"/>
                  </a:lnTo>
                  <a:lnTo>
                    <a:pt x="54" y="63"/>
                  </a:lnTo>
                  <a:lnTo>
                    <a:pt x="41" y="66"/>
                  </a:lnTo>
                  <a:lnTo>
                    <a:pt x="28" y="69"/>
                  </a:lnTo>
                  <a:lnTo>
                    <a:pt x="15" y="73"/>
                  </a:lnTo>
                  <a:lnTo>
                    <a:pt x="0" y="76"/>
                  </a:lnTo>
                  <a:lnTo>
                    <a:pt x="0" y="45"/>
                  </a:lnTo>
                  <a:lnTo>
                    <a:pt x="9" y="45"/>
                  </a:lnTo>
                  <a:lnTo>
                    <a:pt x="20" y="44"/>
                  </a:lnTo>
                  <a:lnTo>
                    <a:pt x="29" y="43"/>
                  </a:lnTo>
                  <a:lnTo>
                    <a:pt x="40" y="42"/>
                  </a:lnTo>
                  <a:lnTo>
                    <a:pt x="51" y="39"/>
                  </a:lnTo>
                  <a:lnTo>
                    <a:pt x="63" y="37"/>
                  </a:lnTo>
                  <a:lnTo>
                    <a:pt x="75" y="33"/>
                  </a:lnTo>
                  <a:lnTo>
                    <a:pt x="87" y="31"/>
                  </a:lnTo>
                  <a:lnTo>
                    <a:pt x="99" y="27"/>
                  </a:lnTo>
                  <a:lnTo>
                    <a:pt x="108" y="25"/>
                  </a:lnTo>
                  <a:lnTo>
                    <a:pt x="116" y="23"/>
                  </a:lnTo>
                  <a:lnTo>
                    <a:pt x="125" y="19"/>
                  </a:lnTo>
                  <a:lnTo>
                    <a:pt x="128" y="18"/>
                  </a:lnTo>
                  <a:lnTo>
                    <a:pt x="131" y="17"/>
                  </a:lnTo>
                  <a:lnTo>
                    <a:pt x="134" y="15"/>
                  </a:lnTo>
                  <a:lnTo>
                    <a:pt x="137" y="14"/>
                  </a:lnTo>
                  <a:lnTo>
                    <a:pt x="139" y="13"/>
                  </a:lnTo>
                  <a:lnTo>
                    <a:pt x="140" y="11"/>
                  </a:lnTo>
                  <a:lnTo>
                    <a:pt x="142" y="9"/>
                  </a:lnTo>
                  <a:lnTo>
                    <a:pt x="143" y="8"/>
                  </a:lnTo>
                  <a:lnTo>
                    <a:pt x="146" y="5"/>
                  </a:lnTo>
                  <a:lnTo>
                    <a:pt x="149" y="2"/>
                  </a:lnTo>
                  <a:lnTo>
                    <a:pt x="153" y="0"/>
                  </a:lnTo>
                  <a:lnTo>
                    <a:pt x="157" y="0"/>
                  </a:lnTo>
                  <a:lnTo>
                    <a:pt x="159" y="0"/>
                  </a:lnTo>
                  <a:lnTo>
                    <a:pt x="163" y="1"/>
                  </a:lnTo>
                  <a:lnTo>
                    <a:pt x="167" y="2"/>
                  </a:lnTo>
                  <a:lnTo>
                    <a:pt x="171" y="4"/>
                  </a:lnTo>
                  <a:lnTo>
                    <a:pt x="177" y="6"/>
                  </a:lnTo>
                  <a:lnTo>
                    <a:pt x="183" y="9"/>
                  </a:lnTo>
                  <a:lnTo>
                    <a:pt x="189" y="13"/>
                  </a:lnTo>
                  <a:lnTo>
                    <a:pt x="196" y="17"/>
                  </a:lnTo>
                  <a:lnTo>
                    <a:pt x="204" y="21"/>
                  </a:lnTo>
                  <a:lnTo>
                    <a:pt x="210" y="26"/>
                  </a:lnTo>
                  <a:lnTo>
                    <a:pt x="214" y="30"/>
                  </a:lnTo>
                  <a:lnTo>
                    <a:pt x="218" y="33"/>
                  </a:lnTo>
                  <a:lnTo>
                    <a:pt x="221" y="37"/>
                  </a:lnTo>
                  <a:lnTo>
                    <a:pt x="223" y="39"/>
                  </a:lnTo>
                  <a:lnTo>
                    <a:pt x="224" y="40"/>
                  </a:lnTo>
                  <a:lnTo>
                    <a:pt x="225" y="42"/>
                  </a:lnTo>
                  <a:lnTo>
                    <a:pt x="223" y="45"/>
                  </a:lnTo>
                  <a:lnTo>
                    <a:pt x="220" y="49"/>
                  </a:lnTo>
                  <a:lnTo>
                    <a:pt x="217" y="54"/>
                  </a:lnTo>
                  <a:lnTo>
                    <a:pt x="213" y="60"/>
                  </a:lnTo>
                  <a:lnTo>
                    <a:pt x="211" y="63"/>
                  </a:lnTo>
                  <a:lnTo>
                    <a:pt x="208" y="67"/>
                  </a:lnTo>
                  <a:lnTo>
                    <a:pt x="205" y="72"/>
                  </a:lnTo>
                  <a:lnTo>
                    <a:pt x="204" y="76"/>
                  </a:lnTo>
                  <a:lnTo>
                    <a:pt x="201" y="82"/>
                  </a:lnTo>
                  <a:lnTo>
                    <a:pt x="199" y="88"/>
                  </a:lnTo>
                  <a:lnTo>
                    <a:pt x="198" y="94"/>
                  </a:lnTo>
                  <a:lnTo>
                    <a:pt x="196" y="101"/>
                  </a:lnTo>
                  <a:lnTo>
                    <a:pt x="195" y="110"/>
                  </a:lnTo>
                  <a:lnTo>
                    <a:pt x="194" y="119"/>
                  </a:lnTo>
                  <a:lnTo>
                    <a:pt x="192" y="128"/>
                  </a:lnTo>
                  <a:lnTo>
                    <a:pt x="189" y="136"/>
                  </a:lnTo>
                  <a:lnTo>
                    <a:pt x="183" y="154"/>
                  </a:lnTo>
                  <a:lnTo>
                    <a:pt x="177" y="173"/>
                  </a:lnTo>
                  <a:lnTo>
                    <a:pt x="174" y="181"/>
                  </a:lnTo>
                  <a:lnTo>
                    <a:pt x="170" y="190"/>
                  </a:lnTo>
                  <a:lnTo>
                    <a:pt x="167" y="198"/>
                  </a:lnTo>
                  <a:lnTo>
                    <a:pt x="163" y="204"/>
                  </a:lnTo>
                  <a:lnTo>
                    <a:pt x="159" y="210"/>
                  </a:lnTo>
                  <a:lnTo>
                    <a:pt x="156" y="216"/>
                  </a:lnTo>
                  <a:lnTo>
                    <a:pt x="152" y="219"/>
                  </a:lnTo>
                  <a:lnTo>
                    <a:pt x="149" y="223"/>
                  </a:lnTo>
                  <a:lnTo>
                    <a:pt x="145" y="227"/>
                  </a:lnTo>
                  <a:lnTo>
                    <a:pt x="142" y="229"/>
                  </a:lnTo>
                  <a:lnTo>
                    <a:pt x="138" y="231"/>
                  </a:lnTo>
                  <a:lnTo>
                    <a:pt x="134" y="234"/>
                  </a:lnTo>
                  <a:lnTo>
                    <a:pt x="131" y="235"/>
                  </a:lnTo>
                  <a:lnTo>
                    <a:pt x="128" y="235"/>
                  </a:lnTo>
                  <a:lnTo>
                    <a:pt x="126" y="235"/>
                  </a:lnTo>
                  <a:lnTo>
                    <a:pt x="124" y="235"/>
                  </a:lnTo>
                  <a:lnTo>
                    <a:pt x="121" y="235"/>
                  </a:lnTo>
                  <a:lnTo>
                    <a:pt x="120" y="234"/>
                  </a:lnTo>
                  <a:lnTo>
                    <a:pt x="119" y="233"/>
                  </a:lnTo>
                  <a:lnTo>
                    <a:pt x="118" y="230"/>
                  </a:lnTo>
                  <a:lnTo>
                    <a:pt x="116" y="228"/>
                  </a:lnTo>
                  <a:lnTo>
                    <a:pt x="115" y="225"/>
                  </a:lnTo>
                  <a:lnTo>
                    <a:pt x="115" y="222"/>
                  </a:lnTo>
                  <a:lnTo>
                    <a:pt x="115" y="218"/>
                  </a:lnTo>
                  <a:lnTo>
                    <a:pt x="114" y="213"/>
                  </a:lnTo>
                  <a:lnTo>
                    <a:pt x="112" y="209"/>
                  </a:lnTo>
                  <a:lnTo>
                    <a:pt x="109" y="205"/>
                  </a:lnTo>
                  <a:lnTo>
                    <a:pt x="107" y="200"/>
                  </a:lnTo>
                  <a:lnTo>
                    <a:pt x="102" y="197"/>
                  </a:lnTo>
                  <a:lnTo>
                    <a:pt x="99" y="192"/>
                  </a:lnTo>
                  <a:lnTo>
                    <a:pt x="93" y="188"/>
                  </a:lnTo>
                  <a:lnTo>
                    <a:pt x="87" y="184"/>
                  </a:lnTo>
                  <a:lnTo>
                    <a:pt x="87" y="18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任意多边形 62"/>
          <p:cNvSpPr>
            <a:spLocks/>
          </p:cNvSpPr>
          <p:nvPr/>
        </p:nvSpPr>
        <p:spPr bwMode="auto">
          <a:xfrm>
            <a:off x="2475025" y="2692685"/>
            <a:ext cx="281659" cy="512723"/>
          </a:xfrm>
          <a:custGeom>
            <a:avLst/>
            <a:gdLst>
              <a:gd name="connsiteX0" fmla="*/ 281659 w 281659"/>
              <a:gd name="connsiteY0" fmla="*/ 0 h 512723"/>
              <a:gd name="connsiteX1" fmla="*/ 275501 w 281659"/>
              <a:gd name="connsiteY1" fmla="*/ 10263 h 512723"/>
              <a:gd name="connsiteX2" fmla="*/ 264397 w 281659"/>
              <a:gd name="connsiteY2" fmla="*/ 26919 h 512723"/>
              <a:gd name="connsiteX3" fmla="*/ 258845 w 281659"/>
              <a:gd name="connsiteY3" fmla="*/ 35247 h 512723"/>
              <a:gd name="connsiteX4" fmla="*/ 250517 w 281659"/>
              <a:gd name="connsiteY4" fmla="*/ 46351 h 512723"/>
              <a:gd name="connsiteX5" fmla="*/ 242189 w 281659"/>
              <a:gd name="connsiteY5" fmla="*/ 60231 h 512723"/>
              <a:gd name="connsiteX6" fmla="*/ 239413 w 281659"/>
              <a:gd name="connsiteY6" fmla="*/ 71335 h 512723"/>
              <a:gd name="connsiteX7" fmla="*/ 231085 w 281659"/>
              <a:gd name="connsiteY7" fmla="*/ 87991 h 512723"/>
              <a:gd name="connsiteX8" fmla="*/ 225532 w 281659"/>
              <a:gd name="connsiteY8" fmla="*/ 104647 h 512723"/>
              <a:gd name="connsiteX9" fmla="*/ 222756 w 281659"/>
              <a:gd name="connsiteY9" fmla="*/ 121304 h 512723"/>
              <a:gd name="connsiteX10" fmla="*/ 217204 w 281659"/>
              <a:gd name="connsiteY10" fmla="*/ 140736 h 512723"/>
              <a:gd name="connsiteX11" fmla="*/ 214428 w 281659"/>
              <a:gd name="connsiteY11" fmla="*/ 165720 h 512723"/>
              <a:gd name="connsiteX12" fmla="*/ 211652 w 281659"/>
              <a:gd name="connsiteY12" fmla="*/ 190704 h 512723"/>
              <a:gd name="connsiteX13" fmla="*/ 206100 w 281659"/>
              <a:gd name="connsiteY13" fmla="*/ 215688 h 512723"/>
              <a:gd name="connsiteX14" fmla="*/ 197772 w 281659"/>
              <a:gd name="connsiteY14" fmla="*/ 237897 h 512723"/>
              <a:gd name="connsiteX15" fmla="*/ 181116 w 281659"/>
              <a:gd name="connsiteY15" fmla="*/ 287865 h 512723"/>
              <a:gd name="connsiteX16" fmla="*/ 164460 w 281659"/>
              <a:gd name="connsiteY16" fmla="*/ 340610 h 512723"/>
              <a:gd name="connsiteX17" fmla="*/ 156132 w 281659"/>
              <a:gd name="connsiteY17" fmla="*/ 362818 h 512723"/>
              <a:gd name="connsiteX18" fmla="*/ 145028 w 281659"/>
              <a:gd name="connsiteY18" fmla="*/ 387802 h 512723"/>
              <a:gd name="connsiteX19" fmla="*/ 136700 w 281659"/>
              <a:gd name="connsiteY19" fmla="*/ 410010 h 512723"/>
              <a:gd name="connsiteX20" fmla="*/ 125595 w 281659"/>
              <a:gd name="connsiteY20" fmla="*/ 426666 h 512723"/>
              <a:gd name="connsiteX21" fmla="*/ 114491 w 281659"/>
              <a:gd name="connsiteY21" fmla="*/ 443323 h 512723"/>
              <a:gd name="connsiteX22" fmla="*/ 106163 w 281659"/>
              <a:gd name="connsiteY22" fmla="*/ 459979 h 512723"/>
              <a:gd name="connsiteX23" fmla="*/ 95059 w 281659"/>
              <a:gd name="connsiteY23" fmla="*/ 468307 h 512723"/>
              <a:gd name="connsiteX24" fmla="*/ 86731 w 281659"/>
              <a:gd name="connsiteY24" fmla="*/ 479411 h 512723"/>
              <a:gd name="connsiteX25" fmla="*/ 75627 w 281659"/>
              <a:gd name="connsiteY25" fmla="*/ 490515 h 512723"/>
              <a:gd name="connsiteX26" fmla="*/ 67299 w 281659"/>
              <a:gd name="connsiteY26" fmla="*/ 496067 h 512723"/>
              <a:gd name="connsiteX27" fmla="*/ 56195 w 281659"/>
              <a:gd name="connsiteY27" fmla="*/ 501619 h 512723"/>
              <a:gd name="connsiteX28" fmla="*/ 45091 w 281659"/>
              <a:gd name="connsiteY28" fmla="*/ 509947 h 512723"/>
              <a:gd name="connsiteX29" fmla="*/ 36763 w 281659"/>
              <a:gd name="connsiteY29" fmla="*/ 512723 h 512723"/>
              <a:gd name="connsiteX30" fmla="*/ 28435 w 281659"/>
              <a:gd name="connsiteY30" fmla="*/ 512723 h 512723"/>
              <a:gd name="connsiteX31" fmla="*/ 22883 w 281659"/>
              <a:gd name="connsiteY31" fmla="*/ 512723 h 512723"/>
              <a:gd name="connsiteX32" fmla="*/ 17330 w 281659"/>
              <a:gd name="connsiteY32" fmla="*/ 512723 h 512723"/>
              <a:gd name="connsiteX33" fmla="*/ 9002 w 281659"/>
              <a:gd name="connsiteY33" fmla="*/ 512723 h 512723"/>
              <a:gd name="connsiteX34" fmla="*/ 6226 w 281659"/>
              <a:gd name="connsiteY34" fmla="*/ 509947 h 512723"/>
              <a:gd name="connsiteX35" fmla="*/ 3450 w 281659"/>
              <a:gd name="connsiteY35" fmla="*/ 507171 h 512723"/>
              <a:gd name="connsiteX36" fmla="*/ 674 w 281659"/>
              <a:gd name="connsiteY36" fmla="*/ 498843 h 512723"/>
              <a:gd name="connsiteX37" fmla="*/ 0 w 281659"/>
              <a:gd name="connsiteY37" fmla="*/ 498169 h 512723"/>
              <a:gd name="connsiteX38" fmla="*/ 3550 w 281659"/>
              <a:gd name="connsiteY38" fmla="*/ 487518 h 512723"/>
              <a:gd name="connsiteX39" fmla="*/ 8605 w 281659"/>
              <a:gd name="connsiteY39" fmla="*/ 321098 h 512723"/>
              <a:gd name="connsiteX40" fmla="*/ 9002 w 281659"/>
              <a:gd name="connsiteY40" fmla="*/ 321177 h 512723"/>
              <a:gd name="connsiteX41" fmla="*/ 20106 w 281659"/>
              <a:gd name="connsiteY41" fmla="*/ 318401 h 512723"/>
              <a:gd name="connsiteX42" fmla="*/ 28435 w 281659"/>
              <a:gd name="connsiteY42" fmla="*/ 318401 h 512723"/>
              <a:gd name="connsiteX43" fmla="*/ 36763 w 281659"/>
              <a:gd name="connsiteY43" fmla="*/ 312849 h 512723"/>
              <a:gd name="connsiteX44" fmla="*/ 39539 w 281659"/>
              <a:gd name="connsiteY44" fmla="*/ 307297 h 512723"/>
              <a:gd name="connsiteX45" fmla="*/ 42315 w 281659"/>
              <a:gd name="connsiteY45" fmla="*/ 301745 h 512723"/>
              <a:gd name="connsiteX46" fmla="*/ 45091 w 281659"/>
              <a:gd name="connsiteY46" fmla="*/ 290641 h 512723"/>
              <a:gd name="connsiteX47" fmla="*/ 53419 w 281659"/>
              <a:gd name="connsiteY47" fmla="*/ 276761 h 512723"/>
              <a:gd name="connsiteX48" fmla="*/ 56195 w 281659"/>
              <a:gd name="connsiteY48" fmla="*/ 268433 h 512723"/>
              <a:gd name="connsiteX49" fmla="*/ 56195 w 281659"/>
              <a:gd name="connsiteY49" fmla="*/ 260105 h 512723"/>
              <a:gd name="connsiteX50" fmla="*/ 58971 w 281659"/>
              <a:gd name="connsiteY50" fmla="*/ 251777 h 512723"/>
              <a:gd name="connsiteX51" fmla="*/ 61747 w 281659"/>
              <a:gd name="connsiteY51" fmla="*/ 240673 h 512723"/>
              <a:gd name="connsiteX52" fmla="*/ 67299 w 281659"/>
              <a:gd name="connsiteY52" fmla="*/ 226793 h 512723"/>
              <a:gd name="connsiteX53" fmla="*/ 70075 w 281659"/>
              <a:gd name="connsiteY53" fmla="*/ 215688 h 512723"/>
              <a:gd name="connsiteX54" fmla="*/ 72851 w 281659"/>
              <a:gd name="connsiteY54" fmla="*/ 201808 h 512723"/>
              <a:gd name="connsiteX55" fmla="*/ 78403 w 281659"/>
              <a:gd name="connsiteY55" fmla="*/ 187928 h 512723"/>
              <a:gd name="connsiteX56" fmla="*/ 81179 w 281659"/>
              <a:gd name="connsiteY56" fmla="*/ 174048 h 512723"/>
              <a:gd name="connsiteX57" fmla="*/ 86731 w 281659"/>
              <a:gd name="connsiteY57" fmla="*/ 157392 h 512723"/>
              <a:gd name="connsiteX58" fmla="*/ 92283 w 281659"/>
              <a:gd name="connsiteY58" fmla="*/ 132408 h 512723"/>
              <a:gd name="connsiteX59" fmla="*/ 97835 w 281659"/>
              <a:gd name="connsiteY59" fmla="*/ 104647 h 512723"/>
              <a:gd name="connsiteX60" fmla="*/ 103387 w 281659"/>
              <a:gd name="connsiteY60" fmla="*/ 82439 h 512723"/>
              <a:gd name="connsiteX61" fmla="*/ 106163 w 281659"/>
              <a:gd name="connsiteY61" fmla="*/ 63007 h 512723"/>
              <a:gd name="connsiteX62" fmla="*/ 106163 w 281659"/>
              <a:gd name="connsiteY62" fmla="*/ 49127 h 512723"/>
              <a:gd name="connsiteX63" fmla="*/ 106163 w 281659"/>
              <a:gd name="connsiteY63" fmla="*/ 35247 h 512723"/>
              <a:gd name="connsiteX64" fmla="*/ 106163 w 281659"/>
              <a:gd name="connsiteY64" fmla="*/ 25916 h 512723"/>
              <a:gd name="connsiteX65" fmla="*/ 194050 w 281659"/>
              <a:gd name="connsiteY65" fmla="*/ 11268 h 512723"/>
              <a:gd name="connsiteX66" fmla="*/ 232150 w 281659"/>
              <a:gd name="connsiteY66" fmla="*/ 1743 h 512723"/>
              <a:gd name="connsiteX67" fmla="*/ 281659 w 281659"/>
              <a:gd name="connsiteY67" fmla="*/ 0 h 512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81659" h="512723">
                <a:moveTo>
                  <a:pt x="281659" y="0"/>
                </a:moveTo>
                <a:lnTo>
                  <a:pt x="275501" y="10263"/>
                </a:lnTo>
                <a:lnTo>
                  <a:pt x="264397" y="26919"/>
                </a:lnTo>
                <a:lnTo>
                  <a:pt x="258845" y="35247"/>
                </a:lnTo>
                <a:lnTo>
                  <a:pt x="250517" y="46351"/>
                </a:lnTo>
                <a:lnTo>
                  <a:pt x="242189" y="60231"/>
                </a:lnTo>
                <a:lnTo>
                  <a:pt x="239413" y="71335"/>
                </a:lnTo>
                <a:lnTo>
                  <a:pt x="231085" y="87991"/>
                </a:lnTo>
                <a:lnTo>
                  <a:pt x="225532" y="104647"/>
                </a:lnTo>
                <a:lnTo>
                  <a:pt x="222756" y="121304"/>
                </a:lnTo>
                <a:lnTo>
                  <a:pt x="217204" y="140736"/>
                </a:lnTo>
                <a:lnTo>
                  <a:pt x="214428" y="165720"/>
                </a:lnTo>
                <a:lnTo>
                  <a:pt x="211652" y="190704"/>
                </a:lnTo>
                <a:lnTo>
                  <a:pt x="206100" y="215688"/>
                </a:lnTo>
                <a:lnTo>
                  <a:pt x="197772" y="237897"/>
                </a:lnTo>
                <a:lnTo>
                  <a:pt x="181116" y="287865"/>
                </a:lnTo>
                <a:lnTo>
                  <a:pt x="164460" y="340610"/>
                </a:lnTo>
                <a:lnTo>
                  <a:pt x="156132" y="362818"/>
                </a:lnTo>
                <a:lnTo>
                  <a:pt x="145028" y="387802"/>
                </a:lnTo>
                <a:lnTo>
                  <a:pt x="136700" y="410010"/>
                </a:lnTo>
                <a:lnTo>
                  <a:pt x="125595" y="426666"/>
                </a:lnTo>
                <a:lnTo>
                  <a:pt x="114491" y="443323"/>
                </a:lnTo>
                <a:lnTo>
                  <a:pt x="106163" y="459979"/>
                </a:lnTo>
                <a:lnTo>
                  <a:pt x="95059" y="468307"/>
                </a:lnTo>
                <a:lnTo>
                  <a:pt x="86731" y="479411"/>
                </a:lnTo>
                <a:lnTo>
                  <a:pt x="75627" y="490515"/>
                </a:lnTo>
                <a:lnTo>
                  <a:pt x="67299" y="496067"/>
                </a:lnTo>
                <a:lnTo>
                  <a:pt x="56195" y="501619"/>
                </a:lnTo>
                <a:lnTo>
                  <a:pt x="45091" y="509947"/>
                </a:lnTo>
                <a:lnTo>
                  <a:pt x="36763" y="512723"/>
                </a:lnTo>
                <a:lnTo>
                  <a:pt x="28435" y="512723"/>
                </a:lnTo>
                <a:lnTo>
                  <a:pt x="22883" y="512723"/>
                </a:lnTo>
                <a:lnTo>
                  <a:pt x="17330" y="512723"/>
                </a:lnTo>
                <a:lnTo>
                  <a:pt x="9002" y="512723"/>
                </a:lnTo>
                <a:lnTo>
                  <a:pt x="6226" y="509947"/>
                </a:lnTo>
                <a:lnTo>
                  <a:pt x="3450" y="507171"/>
                </a:lnTo>
                <a:lnTo>
                  <a:pt x="674" y="498843"/>
                </a:lnTo>
                <a:lnTo>
                  <a:pt x="0" y="498169"/>
                </a:lnTo>
                <a:lnTo>
                  <a:pt x="3550" y="487518"/>
                </a:lnTo>
                <a:lnTo>
                  <a:pt x="8605" y="321098"/>
                </a:lnTo>
                <a:lnTo>
                  <a:pt x="9002" y="321177"/>
                </a:lnTo>
                <a:lnTo>
                  <a:pt x="20106" y="318401"/>
                </a:lnTo>
                <a:lnTo>
                  <a:pt x="28435" y="318401"/>
                </a:lnTo>
                <a:lnTo>
                  <a:pt x="36763" y="312849"/>
                </a:lnTo>
                <a:lnTo>
                  <a:pt x="39539" y="307297"/>
                </a:lnTo>
                <a:lnTo>
                  <a:pt x="42315" y="301745"/>
                </a:lnTo>
                <a:lnTo>
                  <a:pt x="45091" y="290641"/>
                </a:lnTo>
                <a:lnTo>
                  <a:pt x="53419" y="276761"/>
                </a:lnTo>
                <a:lnTo>
                  <a:pt x="56195" y="268433"/>
                </a:lnTo>
                <a:lnTo>
                  <a:pt x="56195" y="260105"/>
                </a:lnTo>
                <a:lnTo>
                  <a:pt x="58971" y="251777"/>
                </a:lnTo>
                <a:lnTo>
                  <a:pt x="61747" y="240673"/>
                </a:lnTo>
                <a:lnTo>
                  <a:pt x="67299" y="226793"/>
                </a:lnTo>
                <a:lnTo>
                  <a:pt x="70075" y="215688"/>
                </a:lnTo>
                <a:lnTo>
                  <a:pt x="72851" y="201808"/>
                </a:lnTo>
                <a:lnTo>
                  <a:pt x="78403" y="187928"/>
                </a:lnTo>
                <a:lnTo>
                  <a:pt x="81179" y="174048"/>
                </a:lnTo>
                <a:lnTo>
                  <a:pt x="86731" y="157392"/>
                </a:lnTo>
                <a:lnTo>
                  <a:pt x="92283" y="132408"/>
                </a:lnTo>
                <a:lnTo>
                  <a:pt x="97835" y="104647"/>
                </a:lnTo>
                <a:lnTo>
                  <a:pt x="103387" y="82439"/>
                </a:lnTo>
                <a:lnTo>
                  <a:pt x="106163" y="63007"/>
                </a:lnTo>
                <a:lnTo>
                  <a:pt x="106163" y="49127"/>
                </a:lnTo>
                <a:lnTo>
                  <a:pt x="106163" y="35247"/>
                </a:lnTo>
                <a:lnTo>
                  <a:pt x="106163" y="25916"/>
                </a:lnTo>
                <a:lnTo>
                  <a:pt x="194050" y="11268"/>
                </a:lnTo>
                <a:cubicBezTo>
                  <a:pt x="206917" y="8856"/>
                  <a:pt x="219077" y="2431"/>
                  <a:pt x="232150" y="1743"/>
                </a:cubicBezTo>
                <a:lnTo>
                  <a:pt x="281659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4" name="任意多边形 63"/>
          <p:cNvSpPr>
            <a:spLocks/>
          </p:cNvSpPr>
          <p:nvPr/>
        </p:nvSpPr>
        <p:spPr bwMode="auto">
          <a:xfrm>
            <a:off x="2265582" y="3372794"/>
            <a:ext cx="815590" cy="226961"/>
          </a:xfrm>
          <a:custGeom>
            <a:avLst/>
            <a:gdLst>
              <a:gd name="connsiteX0" fmla="*/ 635675 w 815590"/>
              <a:gd name="connsiteY0" fmla="*/ 0 h 226961"/>
              <a:gd name="connsiteX1" fmla="*/ 773386 w 815590"/>
              <a:gd name="connsiteY1" fmla="*/ 1810 h 226961"/>
              <a:gd name="connsiteX2" fmla="*/ 776726 w 815590"/>
              <a:gd name="connsiteY2" fmla="*/ 7655 h 226961"/>
              <a:gd name="connsiteX3" fmla="*/ 782278 w 815590"/>
              <a:gd name="connsiteY3" fmla="*/ 24311 h 226961"/>
              <a:gd name="connsiteX4" fmla="*/ 793382 w 815590"/>
              <a:gd name="connsiteY4" fmla="*/ 38192 h 226961"/>
              <a:gd name="connsiteX5" fmla="*/ 801710 w 815590"/>
              <a:gd name="connsiteY5" fmla="*/ 43744 h 226961"/>
              <a:gd name="connsiteX6" fmla="*/ 810038 w 815590"/>
              <a:gd name="connsiteY6" fmla="*/ 54848 h 226961"/>
              <a:gd name="connsiteX7" fmla="*/ 812814 w 815590"/>
              <a:gd name="connsiteY7" fmla="*/ 63176 h 226961"/>
              <a:gd name="connsiteX8" fmla="*/ 815590 w 815590"/>
              <a:gd name="connsiteY8" fmla="*/ 74280 h 226961"/>
              <a:gd name="connsiteX9" fmla="*/ 812814 w 815590"/>
              <a:gd name="connsiteY9" fmla="*/ 79832 h 226961"/>
              <a:gd name="connsiteX10" fmla="*/ 812814 w 815590"/>
              <a:gd name="connsiteY10" fmla="*/ 88160 h 226961"/>
              <a:gd name="connsiteX11" fmla="*/ 810038 w 815590"/>
              <a:gd name="connsiteY11" fmla="*/ 90936 h 226961"/>
              <a:gd name="connsiteX12" fmla="*/ 807262 w 815590"/>
              <a:gd name="connsiteY12" fmla="*/ 96488 h 226961"/>
              <a:gd name="connsiteX13" fmla="*/ 801710 w 815590"/>
              <a:gd name="connsiteY13" fmla="*/ 102040 h 226961"/>
              <a:gd name="connsiteX14" fmla="*/ 796158 w 815590"/>
              <a:gd name="connsiteY14" fmla="*/ 104816 h 226961"/>
              <a:gd name="connsiteX15" fmla="*/ 793382 w 815590"/>
              <a:gd name="connsiteY15" fmla="*/ 110368 h 226961"/>
              <a:gd name="connsiteX16" fmla="*/ 785054 w 815590"/>
              <a:gd name="connsiteY16" fmla="*/ 113144 h 226961"/>
              <a:gd name="connsiteX17" fmla="*/ 757294 w 815590"/>
              <a:gd name="connsiteY17" fmla="*/ 135352 h 226961"/>
              <a:gd name="connsiteX18" fmla="*/ 723981 w 815590"/>
              <a:gd name="connsiteY18" fmla="*/ 149232 h 226961"/>
              <a:gd name="connsiteX19" fmla="*/ 707325 w 815590"/>
              <a:gd name="connsiteY19" fmla="*/ 160337 h 226961"/>
              <a:gd name="connsiteX20" fmla="*/ 690669 w 815590"/>
              <a:gd name="connsiteY20" fmla="*/ 165889 h 226961"/>
              <a:gd name="connsiteX21" fmla="*/ 671237 w 815590"/>
              <a:gd name="connsiteY21" fmla="*/ 176993 h 226961"/>
              <a:gd name="connsiteX22" fmla="*/ 654581 w 815590"/>
              <a:gd name="connsiteY22" fmla="*/ 188097 h 226961"/>
              <a:gd name="connsiteX23" fmla="*/ 629597 w 815590"/>
              <a:gd name="connsiteY23" fmla="*/ 193649 h 226961"/>
              <a:gd name="connsiteX24" fmla="*/ 604612 w 815590"/>
              <a:gd name="connsiteY24" fmla="*/ 199201 h 226961"/>
              <a:gd name="connsiteX25" fmla="*/ 576852 w 815590"/>
              <a:gd name="connsiteY25" fmla="*/ 207529 h 226961"/>
              <a:gd name="connsiteX26" fmla="*/ 549092 w 815590"/>
              <a:gd name="connsiteY26" fmla="*/ 210305 h 226961"/>
              <a:gd name="connsiteX27" fmla="*/ 518556 w 815590"/>
              <a:gd name="connsiteY27" fmla="*/ 215857 h 226961"/>
              <a:gd name="connsiteX28" fmla="*/ 485244 w 815590"/>
              <a:gd name="connsiteY28" fmla="*/ 221409 h 226961"/>
              <a:gd name="connsiteX29" fmla="*/ 449155 w 815590"/>
              <a:gd name="connsiteY29" fmla="*/ 224185 h 226961"/>
              <a:gd name="connsiteX30" fmla="*/ 407515 w 815590"/>
              <a:gd name="connsiteY30" fmla="*/ 226961 h 226961"/>
              <a:gd name="connsiteX31" fmla="*/ 368651 w 815590"/>
              <a:gd name="connsiteY31" fmla="*/ 224185 h 226961"/>
              <a:gd name="connsiteX32" fmla="*/ 332562 w 815590"/>
              <a:gd name="connsiteY32" fmla="*/ 224185 h 226961"/>
              <a:gd name="connsiteX33" fmla="*/ 296474 w 815590"/>
              <a:gd name="connsiteY33" fmla="*/ 224185 h 226961"/>
              <a:gd name="connsiteX34" fmla="*/ 263162 w 815590"/>
              <a:gd name="connsiteY34" fmla="*/ 221409 h 226961"/>
              <a:gd name="connsiteX35" fmla="*/ 232626 w 815590"/>
              <a:gd name="connsiteY35" fmla="*/ 215857 h 226961"/>
              <a:gd name="connsiteX36" fmla="*/ 202089 w 815590"/>
              <a:gd name="connsiteY36" fmla="*/ 215857 h 226961"/>
              <a:gd name="connsiteX37" fmla="*/ 177105 w 815590"/>
              <a:gd name="connsiteY37" fmla="*/ 213081 h 226961"/>
              <a:gd name="connsiteX38" fmla="*/ 154897 w 815590"/>
              <a:gd name="connsiteY38" fmla="*/ 210305 h 226961"/>
              <a:gd name="connsiteX39" fmla="*/ 127137 w 815590"/>
              <a:gd name="connsiteY39" fmla="*/ 207529 h 226961"/>
              <a:gd name="connsiteX40" fmla="*/ 104928 w 815590"/>
              <a:gd name="connsiteY40" fmla="*/ 199201 h 226961"/>
              <a:gd name="connsiteX41" fmla="*/ 79944 w 815590"/>
              <a:gd name="connsiteY41" fmla="*/ 193649 h 226961"/>
              <a:gd name="connsiteX42" fmla="*/ 57736 w 815590"/>
              <a:gd name="connsiteY42" fmla="*/ 188097 h 226961"/>
              <a:gd name="connsiteX43" fmla="*/ 38304 w 815590"/>
              <a:gd name="connsiteY43" fmla="*/ 176993 h 226961"/>
              <a:gd name="connsiteX44" fmla="*/ 21648 w 815590"/>
              <a:gd name="connsiteY44" fmla="*/ 171441 h 226961"/>
              <a:gd name="connsiteX45" fmla="*/ 4992 w 815590"/>
              <a:gd name="connsiteY45" fmla="*/ 157561 h 226961"/>
              <a:gd name="connsiteX46" fmla="*/ 0 w 815590"/>
              <a:gd name="connsiteY46" fmla="*/ 154233 h 226961"/>
              <a:gd name="connsiteX47" fmla="*/ 726 w 815590"/>
              <a:gd name="connsiteY47" fmla="*/ 150512 h 226961"/>
              <a:gd name="connsiteX48" fmla="*/ 21397 w 815590"/>
              <a:gd name="connsiteY48" fmla="*/ 74261 h 226961"/>
              <a:gd name="connsiteX49" fmla="*/ 40837 w 815590"/>
              <a:gd name="connsiteY49" fmla="*/ 34398 h 226961"/>
              <a:gd name="connsiteX50" fmla="*/ 43034 w 815590"/>
              <a:gd name="connsiteY50" fmla="*/ 30241 h 226961"/>
              <a:gd name="connsiteX51" fmla="*/ 54960 w 815590"/>
              <a:gd name="connsiteY51" fmla="*/ 38192 h 226961"/>
              <a:gd name="connsiteX52" fmla="*/ 85496 w 815590"/>
              <a:gd name="connsiteY52" fmla="*/ 52072 h 226961"/>
              <a:gd name="connsiteX53" fmla="*/ 96600 w 815590"/>
              <a:gd name="connsiteY53" fmla="*/ 60400 h 226961"/>
              <a:gd name="connsiteX54" fmla="*/ 116033 w 815590"/>
              <a:gd name="connsiteY54" fmla="*/ 68728 h 226961"/>
              <a:gd name="connsiteX55" fmla="*/ 132689 w 815590"/>
              <a:gd name="connsiteY55" fmla="*/ 74280 h 226961"/>
              <a:gd name="connsiteX56" fmla="*/ 157673 w 815590"/>
              <a:gd name="connsiteY56" fmla="*/ 77056 h 226961"/>
              <a:gd name="connsiteX57" fmla="*/ 179881 w 815590"/>
              <a:gd name="connsiteY57" fmla="*/ 79832 h 226961"/>
              <a:gd name="connsiteX58" fmla="*/ 202089 w 815590"/>
              <a:gd name="connsiteY58" fmla="*/ 85384 h 226961"/>
              <a:gd name="connsiteX59" fmla="*/ 229850 w 815590"/>
              <a:gd name="connsiteY59" fmla="*/ 88160 h 226961"/>
              <a:gd name="connsiteX60" fmla="*/ 252058 w 815590"/>
              <a:gd name="connsiteY60" fmla="*/ 90936 h 226961"/>
              <a:gd name="connsiteX61" fmla="*/ 304802 w 815590"/>
              <a:gd name="connsiteY61" fmla="*/ 90936 h 226961"/>
              <a:gd name="connsiteX62" fmla="*/ 360323 w 815590"/>
              <a:gd name="connsiteY62" fmla="*/ 90936 h 226961"/>
              <a:gd name="connsiteX63" fmla="*/ 382531 w 815590"/>
              <a:gd name="connsiteY63" fmla="*/ 88160 h 226961"/>
              <a:gd name="connsiteX64" fmla="*/ 404739 w 815590"/>
              <a:gd name="connsiteY64" fmla="*/ 85384 h 226961"/>
              <a:gd name="connsiteX65" fmla="*/ 429723 w 815590"/>
              <a:gd name="connsiteY65" fmla="*/ 79832 h 226961"/>
              <a:gd name="connsiteX66" fmla="*/ 449155 w 815590"/>
              <a:gd name="connsiteY66" fmla="*/ 74280 h 226961"/>
              <a:gd name="connsiteX67" fmla="*/ 488020 w 815590"/>
              <a:gd name="connsiteY67" fmla="*/ 71504 h 226961"/>
              <a:gd name="connsiteX68" fmla="*/ 524108 w 815590"/>
              <a:gd name="connsiteY68" fmla="*/ 63176 h 226961"/>
              <a:gd name="connsiteX69" fmla="*/ 557420 w 815590"/>
              <a:gd name="connsiteY69" fmla="*/ 54848 h 226961"/>
              <a:gd name="connsiteX70" fmla="*/ 590732 w 815590"/>
              <a:gd name="connsiteY70" fmla="*/ 43744 h 226961"/>
              <a:gd name="connsiteX71" fmla="*/ 596284 w 815590"/>
              <a:gd name="connsiteY71" fmla="*/ 40968 h 226961"/>
              <a:gd name="connsiteX72" fmla="*/ 604612 w 815590"/>
              <a:gd name="connsiteY72" fmla="*/ 38192 h 226961"/>
              <a:gd name="connsiteX73" fmla="*/ 610165 w 815590"/>
              <a:gd name="connsiteY73" fmla="*/ 32639 h 226961"/>
              <a:gd name="connsiteX74" fmla="*/ 618493 w 815590"/>
              <a:gd name="connsiteY74" fmla="*/ 24311 h 226961"/>
              <a:gd name="connsiteX75" fmla="*/ 621269 w 815590"/>
              <a:gd name="connsiteY75" fmla="*/ 18759 h 226961"/>
              <a:gd name="connsiteX76" fmla="*/ 626821 w 815590"/>
              <a:gd name="connsiteY76" fmla="*/ 7655 h 226961"/>
              <a:gd name="connsiteX77" fmla="*/ 635149 w 815590"/>
              <a:gd name="connsiteY77" fmla="*/ 2103 h 226961"/>
              <a:gd name="connsiteX78" fmla="*/ 635675 w 815590"/>
              <a:gd name="connsiteY78" fmla="*/ 0 h 226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815590" h="226961">
                <a:moveTo>
                  <a:pt x="635675" y="0"/>
                </a:moveTo>
                <a:lnTo>
                  <a:pt x="773386" y="1810"/>
                </a:lnTo>
                <a:lnTo>
                  <a:pt x="776726" y="7655"/>
                </a:lnTo>
                <a:lnTo>
                  <a:pt x="782278" y="24311"/>
                </a:lnTo>
                <a:lnTo>
                  <a:pt x="793382" y="38192"/>
                </a:lnTo>
                <a:lnTo>
                  <a:pt x="801710" y="43744"/>
                </a:lnTo>
                <a:lnTo>
                  <a:pt x="810038" y="54848"/>
                </a:lnTo>
                <a:lnTo>
                  <a:pt x="812814" y="63176"/>
                </a:lnTo>
                <a:lnTo>
                  <a:pt x="815590" y="74280"/>
                </a:lnTo>
                <a:lnTo>
                  <a:pt x="812814" y="79832"/>
                </a:lnTo>
                <a:lnTo>
                  <a:pt x="812814" y="88160"/>
                </a:lnTo>
                <a:lnTo>
                  <a:pt x="810038" y="90936"/>
                </a:lnTo>
                <a:lnTo>
                  <a:pt x="807262" y="96488"/>
                </a:lnTo>
                <a:lnTo>
                  <a:pt x="801710" y="102040"/>
                </a:lnTo>
                <a:lnTo>
                  <a:pt x="796158" y="104816"/>
                </a:lnTo>
                <a:lnTo>
                  <a:pt x="793382" y="110368"/>
                </a:lnTo>
                <a:lnTo>
                  <a:pt x="785054" y="113144"/>
                </a:lnTo>
                <a:lnTo>
                  <a:pt x="757294" y="135352"/>
                </a:lnTo>
                <a:lnTo>
                  <a:pt x="723981" y="149232"/>
                </a:lnTo>
                <a:lnTo>
                  <a:pt x="707325" y="160337"/>
                </a:lnTo>
                <a:lnTo>
                  <a:pt x="690669" y="165889"/>
                </a:lnTo>
                <a:lnTo>
                  <a:pt x="671237" y="176993"/>
                </a:lnTo>
                <a:lnTo>
                  <a:pt x="654581" y="188097"/>
                </a:lnTo>
                <a:lnTo>
                  <a:pt x="629597" y="193649"/>
                </a:lnTo>
                <a:lnTo>
                  <a:pt x="604612" y="199201"/>
                </a:lnTo>
                <a:lnTo>
                  <a:pt x="576852" y="207529"/>
                </a:lnTo>
                <a:lnTo>
                  <a:pt x="549092" y="210305"/>
                </a:lnTo>
                <a:lnTo>
                  <a:pt x="518556" y="215857"/>
                </a:lnTo>
                <a:lnTo>
                  <a:pt x="485244" y="221409"/>
                </a:lnTo>
                <a:lnTo>
                  <a:pt x="449155" y="224185"/>
                </a:lnTo>
                <a:lnTo>
                  <a:pt x="407515" y="226961"/>
                </a:lnTo>
                <a:lnTo>
                  <a:pt x="368651" y="224185"/>
                </a:lnTo>
                <a:lnTo>
                  <a:pt x="332562" y="224185"/>
                </a:lnTo>
                <a:lnTo>
                  <a:pt x="296474" y="224185"/>
                </a:lnTo>
                <a:lnTo>
                  <a:pt x="263162" y="221409"/>
                </a:lnTo>
                <a:lnTo>
                  <a:pt x="232626" y="215857"/>
                </a:lnTo>
                <a:lnTo>
                  <a:pt x="202089" y="215857"/>
                </a:lnTo>
                <a:lnTo>
                  <a:pt x="177105" y="213081"/>
                </a:lnTo>
                <a:lnTo>
                  <a:pt x="154897" y="210305"/>
                </a:lnTo>
                <a:lnTo>
                  <a:pt x="127137" y="207529"/>
                </a:lnTo>
                <a:lnTo>
                  <a:pt x="104928" y="199201"/>
                </a:lnTo>
                <a:lnTo>
                  <a:pt x="79944" y="193649"/>
                </a:lnTo>
                <a:lnTo>
                  <a:pt x="57736" y="188097"/>
                </a:lnTo>
                <a:lnTo>
                  <a:pt x="38304" y="176993"/>
                </a:lnTo>
                <a:lnTo>
                  <a:pt x="21648" y="171441"/>
                </a:lnTo>
                <a:lnTo>
                  <a:pt x="4992" y="157561"/>
                </a:lnTo>
                <a:lnTo>
                  <a:pt x="0" y="154233"/>
                </a:lnTo>
                <a:lnTo>
                  <a:pt x="726" y="150512"/>
                </a:lnTo>
                <a:cubicBezTo>
                  <a:pt x="4519" y="129600"/>
                  <a:pt x="-160" y="146118"/>
                  <a:pt x="21397" y="74261"/>
                </a:cubicBezTo>
                <a:cubicBezTo>
                  <a:pt x="37109" y="21890"/>
                  <a:pt x="24154" y="63510"/>
                  <a:pt x="40837" y="34398"/>
                </a:cubicBezTo>
                <a:lnTo>
                  <a:pt x="43034" y="30241"/>
                </a:lnTo>
                <a:lnTo>
                  <a:pt x="54960" y="38192"/>
                </a:lnTo>
                <a:lnTo>
                  <a:pt x="85496" y="52072"/>
                </a:lnTo>
                <a:lnTo>
                  <a:pt x="96600" y="60400"/>
                </a:lnTo>
                <a:lnTo>
                  <a:pt x="116033" y="68728"/>
                </a:lnTo>
                <a:lnTo>
                  <a:pt x="132689" y="74280"/>
                </a:lnTo>
                <a:lnTo>
                  <a:pt x="157673" y="77056"/>
                </a:lnTo>
                <a:lnTo>
                  <a:pt x="179881" y="79832"/>
                </a:lnTo>
                <a:lnTo>
                  <a:pt x="202089" y="85384"/>
                </a:lnTo>
                <a:lnTo>
                  <a:pt x="229850" y="88160"/>
                </a:lnTo>
                <a:lnTo>
                  <a:pt x="252058" y="90936"/>
                </a:lnTo>
                <a:lnTo>
                  <a:pt x="304802" y="90936"/>
                </a:lnTo>
                <a:lnTo>
                  <a:pt x="360323" y="90936"/>
                </a:lnTo>
                <a:lnTo>
                  <a:pt x="382531" y="88160"/>
                </a:lnTo>
                <a:lnTo>
                  <a:pt x="404739" y="85384"/>
                </a:lnTo>
                <a:lnTo>
                  <a:pt x="429723" y="79832"/>
                </a:lnTo>
                <a:lnTo>
                  <a:pt x="449155" y="74280"/>
                </a:lnTo>
                <a:lnTo>
                  <a:pt x="488020" y="71504"/>
                </a:lnTo>
                <a:lnTo>
                  <a:pt x="524108" y="63176"/>
                </a:lnTo>
                <a:lnTo>
                  <a:pt x="557420" y="54848"/>
                </a:lnTo>
                <a:lnTo>
                  <a:pt x="590732" y="43744"/>
                </a:lnTo>
                <a:lnTo>
                  <a:pt x="596284" y="40968"/>
                </a:lnTo>
                <a:lnTo>
                  <a:pt x="604612" y="38192"/>
                </a:lnTo>
                <a:lnTo>
                  <a:pt x="610165" y="32639"/>
                </a:lnTo>
                <a:lnTo>
                  <a:pt x="618493" y="24311"/>
                </a:lnTo>
                <a:lnTo>
                  <a:pt x="621269" y="18759"/>
                </a:lnTo>
                <a:lnTo>
                  <a:pt x="626821" y="7655"/>
                </a:lnTo>
                <a:lnTo>
                  <a:pt x="635149" y="2103"/>
                </a:lnTo>
                <a:lnTo>
                  <a:pt x="635675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5" name="任意多边形 64"/>
          <p:cNvSpPr>
            <a:spLocks/>
          </p:cNvSpPr>
          <p:nvPr/>
        </p:nvSpPr>
        <p:spPr bwMode="auto">
          <a:xfrm>
            <a:off x="2148127" y="2553041"/>
            <a:ext cx="624606" cy="210978"/>
          </a:xfrm>
          <a:custGeom>
            <a:avLst/>
            <a:gdLst>
              <a:gd name="connsiteX0" fmla="*/ 424732 w 624606"/>
              <a:gd name="connsiteY0" fmla="*/ 0 h 210978"/>
              <a:gd name="connsiteX1" fmla="*/ 435836 w 624606"/>
              <a:gd name="connsiteY1" fmla="*/ 0 h 210978"/>
              <a:gd name="connsiteX2" fmla="*/ 441388 w 624606"/>
              <a:gd name="connsiteY2" fmla="*/ 0 h 210978"/>
              <a:gd name="connsiteX3" fmla="*/ 452492 w 624606"/>
              <a:gd name="connsiteY3" fmla="*/ 2776 h 210978"/>
              <a:gd name="connsiteX4" fmla="*/ 463597 w 624606"/>
              <a:gd name="connsiteY4" fmla="*/ 5552 h 210978"/>
              <a:gd name="connsiteX5" fmla="*/ 474701 w 624606"/>
              <a:gd name="connsiteY5" fmla="*/ 11104 h 210978"/>
              <a:gd name="connsiteX6" fmla="*/ 491357 w 624606"/>
              <a:gd name="connsiteY6" fmla="*/ 16656 h 210978"/>
              <a:gd name="connsiteX7" fmla="*/ 508013 w 624606"/>
              <a:gd name="connsiteY7" fmla="*/ 24984 h 210978"/>
              <a:gd name="connsiteX8" fmla="*/ 524669 w 624606"/>
              <a:gd name="connsiteY8" fmla="*/ 36088 h 210978"/>
              <a:gd name="connsiteX9" fmla="*/ 544101 w 624606"/>
              <a:gd name="connsiteY9" fmla="*/ 47193 h 210978"/>
              <a:gd name="connsiteX10" fmla="*/ 566310 w 624606"/>
              <a:gd name="connsiteY10" fmla="*/ 58297 h 210978"/>
              <a:gd name="connsiteX11" fmla="*/ 582966 w 624606"/>
              <a:gd name="connsiteY11" fmla="*/ 72177 h 210978"/>
              <a:gd name="connsiteX12" fmla="*/ 594070 w 624606"/>
              <a:gd name="connsiteY12" fmla="*/ 83281 h 210978"/>
              <a:gd name="connsiteX13" fmla="*/ 605174 w 624606"/>
              <a:gd name="connsiteY13" fmla="*/ 91609 h 210978"/>
              <a:gd name="connsiteX14" fmla="*/ 613502 w 624606"/>
              <a:gd name="connsiteY14" fmla="*/ 102713 h 210978"/>
              <a:gd name="connsiteX15" fmla="*/ 619054 w 624606"/>
              <a:gd name="connsiteY15" fmla="*/ 108265 h 210978"/>
              <a:gd name="connsiteX16" fmla="*/ 621830 w 624606"/>
              <a:gd name="connsiteY16" fmla="*/ 111041 h 210978"/>
              <a:gd name="connsiteX17" fmla="*/ 624606 w 624606"/>
              <a:gd name="connsiteY17" fmla="*/ 116593 h 210978"/>
              <a:gd name="connsiteX18" fmla="*/ 619054 w 624606"/>
              <a:gd name="connsiteY18" fmla="*/ 124921 h 210978"/>
              <a:gd name="connsiteX19" fmla="*/ 610726 w 624606"/>
              <a:gd name="connsiteY19" fmla="*/ 136025 h 210978"/>
              <a:gd name="connsiteX20" fmla="*/ 608556 w 624606"/>
              <a:gd name="connsiteY20" fmla="*/ 139643 h 210978"/>
              <a:gd name="connsiteX21" fmla="*/ 559047 w 624606"/>
              <a:gd name="connsiteY21" fmla="*/ 141386 h 210978"/>
              <a:gd name="connsiteX22" fmla="*/ 520947 w 624606"/>
              <a:gd name="connsiteY22" fmla="*/ 150911 h 210978"/>
              <a:gd name="connsiteX23" fmla="*/ 433060 w 624606"/>
              <a:gd name="connsiteY23" fmla="*/ 165559 h 210978"/>
              <a:gd name="connsiteX24" fmla="*/ 433060 w 624606"/>
              <a:gd name="connsiteY24" fmla="*/ 161010 h 210978"/>
              <a:gd name="connsiteX25" fmla="*/ 430284 w 624606"/>
              <a:gd name="connsiteY25" fmla="*/ 155458 h 210978"/>
              <a:gd name="connsiteX26" fmla="*/ 416404 w 624606"/>
              <a:gd name="connsiteY26" fmla="*/ 144353 h 210978"/>
              <a:gd name="connsiteX27" fmla="*/ 405300 w 624606"/>
              <a:gd name="connsiteY27" fmla="*/ 138801 h 210978"/>
              <a:gd name="connsiteX28" fmla="*/ 388644 w 624606"/>
              <a:gd name="connsiteY28" fmla="*/ 136025 h 210978"/>
              <a:gd name="connsiteX29" fmla="*/ 371988 w 624606"/>
              <a:gd name="connsiteY29" fmla="*/ 133249 h 210978"/>
              <a:gd name="connsiteX30" fmla="*/ 369212 w 624606"/>
              <a:gd name="connsiteY30" fmla="*/ 133249 h 210978"/>
              <a:gd name="connsiteX31" fmla="*/ 360884 w 624606"/>
              <a:gd name="connsiteY31" fmla="*/ 133249 h 210978"/>
              <a:gd name="connsiteX32" fmla="*/ 349780 w 624606"/>
              <a:gd name="connsiteY32" fmla="*/ 136025 h 210978"/>
              <a:gd name="connsiteX33" fmla="*/ 335899 w 624606"/>
              <a:gd name="connsiteY33" fmla="*/ 136025 h 210978"/>
              <a:gd name="connsiteX34" fmla="*/ 322019 w 624606"/>
              <a:gd name="connsiteY34" fmla="*/ 138801 h 210978"/>
              <a:gd name="connsiteX35" fmla="*/ 302587 w 624606"/>
              <a:gd name="connsiteY35" fmla="*/ 141577 h 210978"/>
              <a:gd name="connsiteX36" fmla="*/ 283155 w 624606"/>
              <a:gd name="connsiteY36" fmla="*/ 144353 h 210978"/>
              <a:gd name="connsiteX37" fmla="*/ 263723 w 624606"/>
              <a:gd name="connsiteY37" fmla="*/ 152682 h 210978"/>
              <a:gd name="connsiteX38" fmla="*/ 235962 w 624606"/>
              <a:gd name="connsiteY38" fmla="*/ 155458 h 210978"/>
              <a:gd name="connsiteX39" fmla="*/ 210978 w 624606"/>
              <a:gd name="connsiteY39" fmla="*/ 161010 h 210978"/>
              <a:gd name="connsiteX40" fmla="*/ 180442 w 624606"/>
              <a:gd name="connsiteY40" fmla="*/ 169338 h 210978"/>
              <a:gd name="connsiteX41" fmla="*/ 149906 w 624606"/>
              <a:gd name="connsiteY41" fmla="*/ 174890 h 210978"/>
              <a:gd name="connsiteX42" fmla="*/ 113817 w 624606"/>
              <a:gd name="connsiteY42" fmla="*/ 183218 h 210978"/>
              <a:gd name="connsiteX43" fmla="*/ 77729 w 624606"/>
              <a:gd name="connsiteY43" fmla="*/ 191546 h 210978"/>
              <a:gd name="connsiteX44" fmla="*/ 41640 w 624606"/>
              <a:gd name="connsiteY44" fmla="*/ 202650 h 210978"/>
              <a:gd name="connsiteX45" fmla="*/ 0 w 624606"/>
              <a:gd name="connsiteY45" fmla="*/ 210978 h 210978"/>
              <a:gd name="connsiteX46" fmla="*/ 0 w 624606"/>
              <a:gd name="connsiteY46" fmla="*/ 124921 h 210978"/>
              <a:gd name="connsiteX47" fmla="*/ 24984 w 624606"/>
              <a:gd name="connsiteY47" fmla="*/ 124921 h 210978"/>
              <a:gd name="connsiteX48" fmla="*/ 55521 w 624606"/>
              <a:gd name="connsiteY48" fmla="*/ 122145 h 210978"/>
              <a:gd name="connsiteX49" fmla="*/ 80505 w 624606"/>
              <a:gd name="connsiteY49" fmla="*/ 119369 h 210978"/>
              <a:gd name="connsiteX50" fmla="*/ 111041 w 624606"/>
              <a:gd name="connsiteY50" fmla="*/ 116593 h 210978"/>
              <a:gd name="connsiteX51" fmla="*/ 141577 w 624606"/>
              <a:gd name="connsiteY51" fmla="*/ 108265 h 210978"/>
              <a:gd name="connsiteX52" fmla="*/ 174890 w 624606"/>
              <a:gd name="connsiteY52" fmla="*/ 102713 h 210978"/>
              <a:gd name="connsiteX53" fmla="*/ 208202 w 624606"/>
              <a:gd name="connsiteY53" fmla="*/ 91609 h 210978"/>
              <a:gd name="connsiteX54" fmla="*/ 241514 w 624606"/>
              <a:gd name="connsiteY54" fmla="*/ 86057 h 210978"/>
              <a:gd name="connsiteX55" fmla="*/ 274827 w 624606"/>
              <a:gd name="connsiteY55" fmla="*/ 74953 h 210978"/>
              <a:gd name="connsiteX56" fmla="*/ 299811 w 624606"/>
              <a:gd name="connsiteY56" fmla="*/ 69401 h 210978"/>
              <a:gd name="connsiteX57" fmla="*/ 322019 w 624606"/>
              <a:gd name="connsiteY57" fmla="*/ 63849 h 210978"/>
              <a:gd name="connsiteX58" fmla="*/ 347003 w 624606"/>
              <a:gd name="connsiteY58" fmla="*/ 52745 h 210978"/>
              <a:gd name="connsiteX59" fmla="*/ 355332 w 624606"/>
              <a:gd name="connsiteY59" fmla="*/ 49969 h 210978"/>
              <a:gd name="connsiteX60" fmla="*/ 363660 w 624606"/>
              <a:gd name="connsiteY60" fmla="*/ 47193 h 210978"/>
              <a:gd name="connsiteX61" fmla="*/ 371988 w 624606"/>
              <a:gd name="connsiteY61" fmla="*/ 41641 h 210978"/>
              <a:gd name="connsiteX62" fmla="*/ 380316 w 624606"/>
              <a:gd name="connsiteY62" fmla="*/ 38864 h 210978"/>
              <a:gd name="connsiteX63" fmla="*/ 385868 w 624606"/>
              <a:gd name="connsiteY63" fmla="*/ 36088 h 210978"/>
              <a:gd name="connsiteX64" fmla="*/ 388644 w 624606"/>
              <a:gd name="connsiteY64" fmla="*/ 30536 h 210978"/>
              <a:gd name="connsiteX65" fmla="*/ 394196 w 624606"/>
              <a:gd name="connsiteY65" fmla="*/ 24984 h 210978"/>
              <a:gd name="connsiteX66" fmla="*/ 396972 w 624606"/>
              <a:gd name="connsiteY66" fmla="*/ 22208 h 210978"/>
              <a:gd name="connsiteX67" fmla="*/ 405300 w 624606"/>
              <a:gd name="connsiteY67" fmla="*/ 13880 h 210978"/>
              <a:gd name="connsiteX68" fmla="*/ 413628 w 624606"/>
              <a:gd name="connsiteY68" fmla="*/ 5552 h 210978"/>
              <a:gd name="connsiteX69" fmla="*/ 424732 w 624606"/>
              <a:gd name="connsiteY69" fmla="*/ 0 h 21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24606" h="210978">
                <a:moveTo>
                  <a:pt x="424732" y="0"/>
                </a:moveTo>
                <a:lnTo>
                  <a:pt x="435836" y="0"/>
                </a:lnTo>
                <a:lnTo>
                  <a:pt x="441388" y="0"/>
                </a:lnTo>
                <a:lnTo>
                  <a:pt x="452492" y="2776"/>
                </a:lnTo>
                <a:lnTo>
                  <a:pt x="463597" y="5552"/>
                </a:lnTo>
                <a:lnTo>
                  <a:pt x="474701" y="11104"/>
                </a:lnTo>
                <a:lnTo>
                  <a:pt x="491357" y="16656"/>
                </a:lnTo>
                <a:lnTo>
                  <a:pt x="508013" y="24984"/>
                </a:lnTo>
                <a:lnTo>
                  <a:pt x="524669" y="36088"/>
                </a:lnTo>
                <a:lnTo>
                  <a:pt x="544101" y="47193"/>
                </a:lnTo>
                <a:lnTo>
                  <a:pt x="566310" y="58297"/>
                </a:lnTo>
                <a:lnTo>
                  <a:pt x="582966" y="72177"/>
                </a:lnTo>
                <a:lnTo>
                  <a:pt x="594070" y="83281"/>
                </a:lnTo>
                <a:lnTo>
                  <a:pt x="605174" y="91609"/>
                </a:lnTo>
                <a:lnTo>
                  <a:pt x="613502" y="102713"/>
                </a:lnTo>
                <a:lnTo>
                  <a:pt x="619054" y="108265"/>
                </a:lnTo>
                <a:lnTo>
                  <a:pt x="621830" y="111041"/>
                </a:lnTo>
                <a:lnTo>
                  <a:pt x="624606" y="116593"/>
                </a:lnTo>
                <a:lnTo>
                  <a:pt x="619054" y="124921"/>
                </a:lnTo>
                <a:lnTo>
                  <a:pt x="610726" y="136025"/>
                </a:lnTo>
                <a:lnTo>
                  <a:pt x="608556" y="139643"/>
                </a:lnTo>
                <a:lnTo>
                  <a:pt x="559047" y="141386"/>
                </a:lnTo>
                <a:cubicBezTo>
                  <a:pt x="545974" y="142074"/>
                  <a:pt x="533814" y="148499"/>
                  <a:pt x="520947" y="150911"/>
                </a:cubicBezTo>
                <a:lnTo>
                  <a:pt x="433060" y="165559"/>
                </a:lnTo>
                <a:lnTo>
                  <a:pt x="433060" y="161010"/>
                </a:lnTo>
                <a:lnTo>
                  <a:pt x="430284" y="155458"/>
                </a:lnTo>
                <a:lnTo>
                  <a:pt x="416404" y="144353"/>
                </a:lnTo>
                <a:lnTo>
                  <a:pt x="405300" y="138801"/>
                </a:lnTo>
                <a:lnTo>
                  <a:pt x="388644" y="136025"/>
                </a:lnTo>
                <a:lnTo>
                  <a:pt x="371988" y="133249"/>
                </a:lnTo>
                <a:lnTo>
                  <a:pt x="369212" y="133249"/>
                </a:lnTo>
                <a:lnTo>
                  <a:pt x="360884" y="133249"/>
                </a:lnTo>
                <a:lnTo>
                  <a:pt x="349780" y="136025"/>
                </a:lnTo>
                <a:lnTo>
                  <a:pt x="335899" y="136025"/>
                </a:lnTo>
                <a:lnTo>
                  <a:pt x="322019" y="138801"/>
                </a:lnTo>
                <a:lnTo>
                  <a:pt x="302587" y="141577"/>
                </a:lnTo>
                <a:lnTo>
                  <a:pt x="283155" y="144353"/>
                </a:lnTo>
                <a:lnTo>
                  <a:pt x="263723" y="152682"/>
                </a:lnTo>
                <a:lnTo>
                  <a:pt x="235962" y="155458"/>
                </a:lnTo>
                <a:lnTo>
                  <a:pt x="210978" y="161010"/>
                </a:lnTo>
                <a:lnTo>
                  <a:pt x="180442" y="169338"/>
                </a:lnTo>
                <a:lnTo>
                  <a:pt x="149906" y="174890"/>
                </a:lnTo>
                <a:lnTo>
                  <a:pt x="113817" y="183218"/>
                </a:lnTo>
                <a:lnTo>
                  <a:pt x="77729" y="191546"/>
                </a:lnTo>
                <a:lnTo>
                  <a:pt x="41640" y="202650"/>
                </a:lnTo>
                <a:lnTo>
                  <a:pt x="0" y="210978"/>
                </a:lnTo>
                <a:lnTo>
                  <a:pt x="0" y="124921"/>
                </a:lnTo>
                <a:lnTo>
                  <a:pt x="24984" y="124921"/>
                </a:lnTo>
                <a:lnTo>
                  <a:pt x="55521" y="122145"/>
                </a:lnTo>
                <a:lnTo>
                  <a:pt x="80505" y="119369"/>
                </a:lnTo>
                <a:lnTo>
                  <a:pt x="111041" y="116593"/>
                </a:lnTo>
                <a:lnTo>
                  <a:pt x="141577" y="108265"/>
                </a:lnTo>
                <a:lnTo>
                  <a:pt x="174890" y="102713"/>
                </a:lnTo>
                <a:lnTo>
                  <a:pt x="208202" y="91609"/>
                </a:lnTo>
                <a:lnTo>
                  <a:pt x="241514" y="86057"/>
                </a:lnTo>
                <a:lnTo>
                  <a:pt x="274827" y="74953"/>
                </a:lnTo>
                <a:lnTo>
                  <a:pt x="299811" y="69401"/>
                </a:lnTo>
                <a:lnTo>
                  <a:pt x="322019" y="63849"/>
                </a:lnTo>
                <a:lnTo>
                  <a:pt x="347003" y="52745"/>
                </a:lnTo>
                <a:lnTo>
                  <a:pt x="355332" y="49969"/>
                </a:lnTo>
                <a:lnTo>
                  <a:pt x="363660" y="47193"/>
                </a:lnTo>
                <a:lnTo>
                  <a:pt x="371988" y="41641"/>
                </a:lnTo>
                <a:lnTo>
                  <a:pt x="380316" y="38864"/>
                </a:lnTo>
                <a:lnTo>
                  <a:pt x="385868" y="36088"/>
                </a:lnTo>
                <a:lnTo>
                  <a:pt x="388644" y="30536"/>
                </a:lnTo>
                <a:lnTo>
                  <a:pt x="394196" y="24984"/>
                </a:lnTo>
                <a:lnTo>
                  <a:pt x="396972" y="22208"/>
                </a:lnTo>
                <a:lnTo>
                  <a:pt x="405300" y="13880"/>
                </a:lnTo>
                <a:lnTo>
                  <a:pt x="413628" y="5552"/>
                </a:lnTo>
                <a:lnTo>
                  <a:pt x="424732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6" name="任意多边形 65"/>
          <p:cNvSpPr>
            <a:spLocks/>
          </p:cNvSpPr>
          <p:nvPr/>
        </p:nvSpPr>
        <p:spPr bwMode="auto">
          <a:xfrm>
            <a:off x="2070700" y="2664234"/>
            <a:ext cx="237916" cy="862792"/>
          </a:xfrm>
          <a:custGeom>
            <a:avLst/>
            <a:gdLst>
              <a:gd name="connsiteX0" fmla="*/ 36088 w 237916"/>
              <a:gd name="connsiteY0" fmla="*/ 0 h 862792"/>
              <a:gd name="connsiteX1" fmla="*/ 47192 w 237916"/>
              <a:gd name="connsiteY1" fmla="*/ 0 h 862792"/>
              <a:gd name="connsiteX2" fmla="*/ 61073 w 237916"/>
              <a:gd name="connsiteY2" fmla="*/ 0 h 862792"/>
              <a:gd name="connsiteX3" fmla="*/ 77729 w 237916"/>
              <a:gd name="connsiteY3" fmla="*/ 0 h 862792"/>
              <a:gd name="connsiteX4" fmla="*/ 94385 w 237916"/>
              <a:gd name="connsiteY4" fmla="*/ 5552 h 862792"/>
              <a:gd name="connsiteX5" fmla="*/ 113817 w 237916"/>
              <a:gd name="connsiteY5" fmla="*/ 8328 h 862792"/>
              <a:gd name="connsiteX6" fmla="*/ 136025 w 237916"/>
              <a:gd name="connsiteY6" fmla="*/ 13880 h 862792"/>
              <a:gd name="connsiteX7" fmla="*/ 136025 w 237916"/>
              <a:gd name="connsiteY7" fmla="*/ 24984 h 862792"/>
              <a:gd name="connsiteX8" fmla="*/ 136025 w 237916"/>
              <a:gd name="connsiteY8" fmla="*/ 38864 h 862792"/>
              <a:gd name="connsiteX9" fmla="*/ 136025 w 237916"/>
              <a:gd name="connsiteY9" fmla="*/ 49969 h 862792"/>
              <a:gd name="connsiteX10" fmla="*/ 136025 w 237916"/>
              <a:gd name="connsiteY10" fmla="*/ 63849 h 862792"/>
              <a:gd name="connsiteX11" fmla="*/ 136025 w 237916"/>
              <a:gd name="connsiteY11" fmla="*/ 77729 h 862792"/>
              <a:gd name="connsiteX12" fmla="*/ 136025 w 237916"/>
              <a:gd name="connsiteY12" fmla="*/ 94385 h 862792"/>
              <a:gd name="connsiteX13" fmla="*/ 136025 w 237916"/>
              <a:gd name="connsiteY13" fmla="*/ 113817 h 862792"/>
              <a:gd name="connsiteX14" fmla="*/ 136025 w 237916"/>
              <a:gd name="connsiteY14" fmla="*/ 130473 h 862792"/>
              <a:gd name="connsiteX15" fmla="*/ 136025 w 237916"/>
              <a:gd name="connsiteY15" fmla="*/ 149905 h 862792"/>
              <a:gd name="connsiteX16" fmla="*/ 133249 w 237916"/>
              <a:gd name="connsiteY16" fmla="*/ 169338 h 862792"/>
              <a:gd name="connsiteX17" fmla="*/ 133249 w 237916"/>
              <a:gd name="connsiteY17" fmla="*/ 188770 h 862792"/>
              <a:gd name="connsiteX18" fmla="*/ 133249 w 237916"/>
              <a:gd name="connsiteY18" fmla="*/ 213754 h 862792"/>
              <a:gd name="connsiteX19" fmla="*/ 133249 w 237916"/>
              <a:gd name="connsiteY19" fmla="*/ 235962 h 862792"/>
              <a:gd name="connsiteX20" fmla="*/ 130473 w 237916"/>
              <a:gd name="connsiteY20" fmla="*/ 263722 h 862792"/>
              <a:gd name="connsiteX21" fmla="*/ 130473 w 237916"/>
              <a:gd name="connsiteY21" fmla="*/ 285931 h 862792"/>
              <a:gd name="connsiteX22" fmla="*/ 130473 w 237916"/>
              <a:gd name="connsiteY22" fmla="*/ 313691 h 862792"/>
              <a:gd name="connsiteX23" fmla="*/ 127697 w 237916"/>
              <a:gd name="connsiteY23" fmla="*/ 338675 h 862792"/>
              <a:gd name="connsiteX24" fmla="*/ 127697 w 237916"/>
              <a:gd name="connsiteY24" fmla="*/ 363659 h 862792"/>
              <a:gd name="connsiteX25" fmla="*/ 127697 w 237916"/>
              <a:gd name="connsiteY25" fmla="*/ 388643 h 862792"/>
              <a:gd name="connsiteX26" fmla="*/ 127697 w 237916"/>
              <a:gd name="connsiteY26" fmla="*/ 408076 h 862792"/>
              <a:gd name="connsiteX27" fmla="*/ 127697 w 237916"/>
              <a:gd name="connsiteY27" fmla="*/ 433060 h 862792"/>
              <a:gd name="connsiteX28" fmla="*/ 127697 w 237916"/>
              <a:gd name="connsiteY28" fmla="*/ 452492 h 862792"/>
              <a:gd name="connsiteX29" fmla="*/ 127697 w 237916"/>
              <a:gd name="connsiteY29" fmla="*/ 471924 h 862792"/>
              <a:gd name="connsiteX30" fmla="*/ 127697 w 237916"/>
              <a:gd name="connsiteY30" fmla="*/ 488580 h 862792"/>
              <a:gd name="connsiteX31" fmla="*/ 127697 w 237916"/>
              <a:gd name="connsiteY31" fmla="*/ 505236 h 862792"/>
              <a:gd name="connsiteX32" fmla="*/ 130473 w 237916"/>
              <a:gd name="connsiteY32" fmla="*/ 521893 h 862792"/>
              <a:gd name="connsiteX33" fmla="*/ 130473 w 237916"/>
              <a:gd name="connsiteY33" fmla="*/ 535773 h 862792"/>
              <a:gd name="connsiteX34" fmla="*/ 130473 w 237916"/>
              <a:gd name="connsiteY34" fmla="*/ 546877 h 862792"/>
              <a:gd name="connsiteX35" fmla="*/ 133249 w 237916"/>
              <a:gd name="connsiteY35" fmla="*/ 560757 h 862792"/>
              <a:gd name="connsiteX36" fmla="*/ 133249 w 237916"/>
              <a:gd name="connsiteY36" fmla="*/ 571861 h 862792"/>
              <a:gd name="connsiteX37" fmla="*/ 136025 w 237916"/>
              <a:gd name="connsiteY37" fmla="*/ 580189 h 862792"/>
              <a:gd name="connsiteX38" fmla="*/ 136025 w 237916"/>
              <a:gd name="connsiteY38" fmla="*/ 588517 h 862792"/>
              <a:gd name="connsiteX39" fmla="*/ 144353 w 237916"/>
              <a:gd name="connsiteY39" fmla="*/ 616277 h 862792"/>
              <a:gd name="connsiteX40" fmla="*/ 152681 w 237916"/>
              <a:gd name="connsiteY40" fmla="*/ 644038 h 862792"/>
              <a:gd name="connsiteX41" fmla="*/ 161009 w 237916"/>
              <a:gd name="connsiteY41" fmla="*/ 657918 h 862792"/>
              <a:gd name="connsiteX42" fmla="*/ 166561 w 237916"/>
              <a:gd name="connsiteY42" fmla="*/ 669022 h 862792"/>
              <a:gd name="connsiteX43" fmla="*/ 177665 w 237916"/>
              <a:gd name="connsiteY43" fmla="*/ 680126 h 862792"/>
              <a:gd name="connsiteX44" fmla="*/ 183218 w 237916"/>
              <a:gd name="connsiteY44" fmla="*/ 691230 h 862792"/>
              <a:gd name="connsiteX45" fmla="*/ 202650 w 237916"/>
              <a:gd name="connsiteY45" fmla="*/ 713438 h 862792"/>
              <a:gd name="connsiteX46" fmla="*/ 224858 w 237916"/>
              <a:gd name="connsiteY46" fmla="*/ 730094 h 862792"/>
              <a:gd name="connsiteX47" fmla="*/ 237916 w 237916"/>
              <a:gd name="connsiteY47" fmla="*/ 738800 h 862792"/>
              <a:gd name="connsiteX48" fmla="*/ 235719 w 237916"/>
              <a:gd name="connsiteY48" fmla="*/ 742957 h 862792"/>
              <a:gd name="connsiteX49" fmla="*/ 216279 w 237916"/>
              <a:gd name="connsiteY49" fmla="*/ 782820 h 862792"/>
              <a:gd name="connsiteX50" fmla="*/ 195608 w 237916"/>
              <a:gd name="connsiteY50" fmla="*/ 859071 h 862792"/>
              <a:gd name="connsiteX51" fmla="*/ 194882 w 237916"/>
              <a:gd name="connsiteY51" fmla="*/ 862792 h 862792"/>
              <a:gd name="connsiteX52" fmla="*/ 183218 w 237916"/>
              <a:gd name="connsiteY52" fmla="*/ 855015 h 862792"/>
              <a:gd name="connsiteX53" fmla="*/ 169337 w 237916"/>
              <a:gd name="connsiteY53" fmla="*/ 843911 h 862792"/>
              <a:gd name="connsiteX54" fmla="*/ 152681 w 237916"/>
              <a:gd name="connsiteY54" fmla="*/ 830031 h 862792"/>
              <a:gd name="connsiteX55" fmla="*/ 138801 w 237916"/>
              <a:gd name="connsiteY55" fmla="*/ 813375 h 862792"/>
              <a:gd name="connsiteX56" fmla="*/ 127697 w 237916"/>
              <a:gd name="connsiteY56" fmla="*/ 796719 h 862792"/>
              <a:gd name="connsiteX57" fmla="*/ 113817 w 237916"/>
              <a:gd name="connsiteY57" fmla="*/ 780063 h 862792"/>
              <a:gd name="connsiteX58" fmla="*/ 102713 w 237916"/>
              <a:gd name="connsiteY58" fmla="*/ 760631 h 862792"/>
              <a:gd name="connsiteX59" fmla="*/ 88833 w 237916"/>
              <a:gd name="connsiteY59" fmla="*/ 743975 h 862792"/>
              <a:gd name="connsiteX60" fmla="*/ 83281 w 237916"/>
              <a:gd name="connsiteY60" fmla="*/ 718990 h 862792"/>
              <a:gd name="connsiteX61" fmla="*/ 77729 w 237916"/>
              <a:gd name="connsiteY61" fmla="*/ 710662 h 862792"/>
              <a:gd name="connsiteX62" fmla="*/ 69401 w 237916"/>
              <a:gd name="connsiteY62" fmla="*/ 696782 h 862792"/>
              <a:gd name="connsiteX63" fmla="*/ 66625 w 237916"/>
              <a:gd name="connsiteY63" fmla="*/ 682902 h 862792"/>
              <a:gd name="connsiteX64" fmla="*/ 63849 w 237916"/>
              <a:gd name="connsiteY64" fmla="*/ 666246 h 862792"/>
              <a:gd name="connsiteX65" fmla="*/ 58297 w 237916"/>
              <a:gd name="connsiteY65" fmla="*/ 649590 h 862792"/>
              <a:gd name="connsiteX66" fmla="*/ 52744 w 237916"/>
              <a:gd name="connsiteY66" fmla="*/ 630158 h 862792"/>
              <a:gd name="connsiteX67" fmla="*/ 49968 w 237916"/>
              <a:gd name="connsiteY67" fmla="*/ 610725 h 862792"/>
              <a:gd name="connsiteX68" fmla="*/ 47192 w 237916"/>
              <a:gd name="connsiteY68" fmla="*/ 588517 h 862792"/>
              <a:gd name="connsiteX69" fmla="*/ 47192 w 237916"/>
              <a:gd name="connsiteY69" fmla="*/ 563533 h 862792"/>
              <a:gd name="connsiteX70" fmla="*/ 44416 w 237916"/>
              <a:gd name="connsiteY70" fmla="*/ 538549 h 862792"/>
              <a:gd name="connsiteX71" fmla="*/ 44416 w 237916"/>
              <a:gd name="connsiteY71" fmla="*/ 510789 h 862792"/>
              <a:gd name="connsiteX72" fmla="*/ 41640 w 237916"/>
              <a:gd name="connsiteY72" fmla="*/ 480252 h 862792"/>
              <a:gd name="connsiteX73" fmla="*/ 41640 w 237916"/>
              <a:gd name="connsiteY73" fmla="*/ 452492 h 862792"/>
              <a:gd name="connsiteX74" fmla="*/ 41640 w 237916"/>
              <a:gd name="connsiteY74" fmla="*/ 419180 h 862792"/>
              <a:gd name="connsiteX75" fmla="*/ 41640 w 237916"/>
              <a:gd name="connsiteY75" fmla="*/ 385867 h 862792"/>
              <a:gd name="connsiteX76" fmla="*/ 44416 w 237916"/>
              <a:gd name="connsiteY76" fmla="*/ 352555 h 862792"/>
              <a:gd name="connsiteX77" fmla="*/ 44416 w 237916"/>
              <a:gd name="connsiteY77" fmla="*/ 316467 h 862792"/>
              <a:gd name="connsiteX78" fmla="*/ 44416 w 237916"/>
              <a:gd name="connsiteY78" fmla="*/ 285931 h 862792"/>
              <a:gd name="connsiteX79" fmla="*/ 44416 w 237916"/>
              <a:gd name="connsiteY79" fmla="*/ 255394 h 862792"/>
              <a:gd name="connsiteX80" fmla="*/ 41640 w 237916"/>
              <a:gd name="connsiteY80" fmla="*/ 227634 h 862792"/>
              <a:gd name="connsiteX81" fmla="*/ 41640 w 237916"/>
              <a:gd name="connsiteY81" fmla="*/ 199874 h 862792"/>
              <a:gd name="connsiteX82" fmla="*/ 41640 w 237916"/>
              <a:gd name="connsiteY82" fmla="*/ 177666 h 862792"/>
              <a:gd name="connsiteX83" fmla="*/ 36088 w 237916"/>
              <a:gd name="connsiteY83" fmla="*/ 152681 h 862792"/>
              <a:gd name="connsiteX84" fmla="*/ 36088 w 237916"/>
              <a:gd name="connsiteY84" fmla="*/ 133249 h 862792"/>
              <a:gd name="connsiteX85" fmla="*/ 36088 w 237916"/>
              <a:gd name="connsiteY85" fmla="*/ 113817 h 862792"/>
              <a:gd name="connsiteX86" fmla="*/ 33312 w 237916"/>
              <a:gd name="connsiteY86" fmla="*/ 99937 h 862792"/>
              <a:gd name="connsiteX87" fmla="*/ 30536 w 237916"/>
              <a:gd name="connsiteY87" fmla="*/ 83281 h 862792"/>
              <a:gd name="connsiteX88" fmla="*/ 30536 w 237916"/>
              <a:gd name="connsiteY88" fmla="*/ 74953 h 862792"/>
              <a:gd name="connsiteX89" fmla="*/ 27760 w 237916"/>
              <a:gd name="connsiteY89" fmla="*/ 63849 h 862792"/>
              <a:gd name="connsiteX90" fmla="*/ 24984 w 237916"/>
              <a:gd name="connsiteY90" fmla="*/ 55521 h 862792"/>
              <a:gd name="connsiteX91" fmla="*/ 24984 w 237916"/>
              <a:gd name="connsiteY91" fmla="*/ 47193 h 862792"/>
              <a:gd name="connsiteX92" fmla="*/ 19432 w 237916"/>
              <a:gd name="connsiteY92" fmla="*/ 44417 h 862792"/>
              <a:gd name="connsiteX93" fmla="*/ 11104 w 237916"/>
              <a:gd name="connsiteY93" fmla="*/ 41640 h 862792"/>
              <a:gd name="connsiteX94" fmla="*/ 8328 w 237916"/>
              <a:gd name="connsiteY94" fmla="*/ 38864 h 862792"/>
              <a:gd name="connsiteX95" fmla="*/ 2776 w 237916"/>
              <a:gd name="connsiteY95" fmla="*/ 33312 h 862792"/>
              <a:gd name="connsiteX96" fmla="*/ 0 w 237916"/>
              <a:gd name="connsiteY96" fmla="*/ 27760 h 862792"/>
              <a:gd name="connsiteX97" fmla="*/ 2776 w 237916"/>
              <a:gd name="connsiteY97" fmla="*/ 24984 h 862792"/>
              <a:gd name="connsiteX98" fmla="*/ 8328 w 237916"/>
              <a:gd name="connsiteY98" fmla="*/ 16656 h 862792"/>
              <a:gd name="connsiteX99" fmla="*/ 11104 w 237916"/>
              <a:gd name="connsiteY99" fmla="*/ 11104 h 862792"/>
              <a:gd name="connsiteX100" fmla="*/ 19432 w 237916"/>
              <a:gd name="connsiteY100" fmla="*/ 5552 h 862792"/>
              <a:gd name="connsiteX101" fmla="*/ 27760 w 237916"/>
              <a:gd name="connsiteY101" fmla="*/ 5552 h 862792"/>
              <a:gd name="connsiteX102" fmla="*/ 36088 w 237916"/>
              <a:gd name="connsiteY102" fmla="*/ 0 h 862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37916" h="862792">
                <a:moveTo>
                  <a:pt x="36088" y="0"/>
                </a:moveTo>
                <a:lnTo>
                  <a:pt x="47192" y="0"/>
                </a:lnTo>
                <a:lnTo>
                  <a:pt x="61073" y="0"/>
                </a:lnTo>
                <a:lnTo>
                  <a:pt x="77729" y="0"/>
                </a:lnTo>
                <a:lnTo>
                  <a:pt x="94385" y="5552"/>
                </a:lnTo>
                <a:lnTo>
                  <a:pt x="113817" y="8328"/>
                </a:lnTo>
                <a:lnTo>
                  <a:pt x="136025" y="13880"/>
                </a:lnTo>
                <a:lnTo>
                  <a:pt x="136025" y="24984"/>
                </a:lnTo>
                <a:lnTo>
                  <a:pt x="136025" y="38864"/>
                </a:lnTo>
                <a:lnTo>
                  <a:pt x="136025" y="49969"/>
                </a:lnTo>
                <a:lnTo>
                  <a:pt x="136025" y="63849"/>
                </a:lnTo>
                <a:lnTo>
                  <a:pt x="136025" y="77729"/>
                </a:lnTo>
                <a:lnTo>
                  <a:pt x="136025" y="94385"/>
                </a:lnTo>
                <a:lnTo>
                  <a:pt x="136025" y="113817"/>
                </a:lnTo>
                <a:lnTo>
                  <a:pt x="136025" y="130473"/>
                </a:lnTo>
                <a:lnTo>
                  <a:pt x="136025" y="149905"/>
                </a:lnTo>
                <a:lnTo>
                  <a:pt x="133249" y="169338"/>
                </a:lnTo>
                <a:lnTo>
                  <a:pt x="133249" y="188770"/>
                </a:lnTo>
                <a:lnTo>
                  <a:pt x="133249" y="213754"/>
                </a:lnTo>
                <a:lnTo>
                  <a:pt x="133249" y="235962"/>
                </a:lnTo>
                <a:lnTo>
                  <a:pt x="130473" y="263722"/>
                </a:lnTo>
                <a:lnTo>
                  <a:pt x="130473" y="285931"/>
                </a:lnTo>
                <a:lnTo>
                  <a:pt x="130473" y="313691"/>
                </a:lnTo>
                <a:lnTo>
                  <a:pt x="127697" y="338675"/>
                </a:lnTo>
                <a:lnTo>
                  <a:pt x="127697" y="363659"/>
                </a:lnTo>
                <a:lnTo>
                  <a:pt x="127697" y="388643"/>
                </a:lnTo>
                <a:lnTo>
                  <a:pt x="127697" y="408076"/>
                </a:lnTo>
                <a:lnTo>
                  <a:pt x="127697" y="433060"/>
                </a:lnTo>
                <a:lnTo>
                  <a:pt x="127697" y="452492"/>
                </a:lnTo>
                <a:lnTo>
                  <a:pt x="127697" y="471924"/>
                </a:lnTo>
                <a:lnTo>
                  <a:pt x="127697" y="488580"/>
                </a:lnTo>
                <a:lnTo>
                  <a:pt x="127697" y="505236"/>
                </a:lnTo>
                <a:lnTo>
                  <a:pt x="130473" y="521893"/>
                </a:lnTo>
                <a:lnTo>
                  <a:pt x="130473" y="535773"/>
                </a:lnTo>
                <a:lnTo>
                  <a:pt x="130473" y="546877"/>
                </a:lnTo>
                <a:lnTo>
                  <a:pt x="133249" y="560757"/>
                </a:lnTo>
                <a:lnTo>
                  <a:pt x="133249" y="571861"/>
                </a:lnTo>
                <a:lnTo>
                  <a:pt x="136025" y="580189"/>
                </a:lnTo>
                <a:lnTo>
                  <a:pt x="136025" y="588517"/>
                </a:lnTo>
                <a:lnTo>
                  <a:pt x="144353" y="616277"/>
                </a:lnTo>
                <a:lnTo>
                  <a:pt x="152681" y="644038"/>
                </a:lnTo>
                <a:lnTo>
                  <a:pt x="161009" y="657918"/>
                </a:lnTo>
                <a:lnTo>
                  <a:pt x="166561" y="669022"/>
                </a:lnTo>
                <a:lnTo>
                  <a:pt x="177665" y="680126"/>
                </a:lnTo>
                <a:lnTo>
                  <a:pt x="183218" y="691230"/>
                </a:lnTo>
                <a:lnTo>
                  <a:pt x="202650" y="713438"/>
                </a:lnTo>
                <a:lnTo>
                  <a:pt x="224858" y="730094"/>
                </a:lnTo>
                <a:lnTo>
                  <a:pt x="237916" y="738800"/>
                </a:lnTo>
                <a:lnTo>
                  <a:pt x="235719" y="742957"/>
                </a:lnTo>
                <a:cubicBezTo>
                  <a:pt x="219036" y="772069"/>
                  <a:pt x="231991" y="730449"/>
                  <a:pt x="216279" y="782820"/>
                </a:cubicBezTo>
                <a:cubicBezTo>
                  <a:pt x="194722" y="854677"/>
                  <a:pt x="199401" y="838159"/>
                  <a:pt x="195608" y="859071"/>
                </a:cubicBezTo>
                <a:lnTo>
                  <a:pt x="194882" y="862792"/>
                </a:lnTo>
                <a:lnTo>
                  <a:pt x="183218" y="855015"/>
                </a:lnTo>
                <a:lnTo>
                  <a:pt x="169337" y="843911"/>
                </a:lnTo>
                <a:lnTo>
                  <a:pt x="152681" y="830031"/>
                </a:lnTo>
                <a:lnTo>
                  <a:pt x="138801" y="813375"/>
                </a:lnTo>
                <a:lnTo>
                  <a:pt x="127697" y="796719"/>
                </a:lnTo>
                <a:lnTo>
                  <a:pt x="113817" y="780063"/>
                </a:lnTo>
                <a:lnTo>
                  <a:pt x="102713" y="760631"/>
                </a:lnTo>
                <a:lnTo>
                  <a:pt x="88833" y="743975"/>
                </a:lnTo>
                <a:lnTo>
                  <a:pt x="83281" y="718990"/>
                </a:lnTo>
                <a:lnTo>
                  <a:pt x="77729" y="710662"/>
                </a:lnTo>
                <a:lnTo>
                  <a:pt x="69401" y="696782"/>
                </a:lnTo>
                <a:lnTo>
                  <a:pt x="66625" y="682902"/>
                </a:lnTo>
                <a:lnTo>
                  <a:pt x="63849" y="666246"/>
                </a:lnTo>
                <a:lnTo>
                  <a:pt x="58297" y="649590"/>
                </a:lnTo>
                <a:lnTo>
                  <a:pt x="52744" y="630158"/>
                </a:lnTo>
                <a:lnTo>
                  <a:pt x="49968" y="610725"/>
                </a:lnTo>
                <a:lnTo>
                  <a:pt x="47192" y="588517"/>
                </a:lnTo>
                <a:lnTo>
                  <a:pt x="47192" y="563533"/>
                </a:lnTo>
                <a:lnTo>
                  <a:pt x="44416" y="538549"/>
                </a:lnTo>
                <a:lnTo>
                  <a:pt x="44416" y="510789"/>
                </a:lnTo>
                <a:lnTo>
                  <a:pt x="41640" y="480252"/>
                </a:lnTo>
                <a:lnTo>
                  <a:pt x="41640" y="452492"/>
                </a:lnTo>
                <a:lnTo>
                  <a:pt x="41640" y="419180"/>
                </a:lnTo>
                <a:lnTo>
                  <a:pt x="41640" y="385867"/>
                </a:lnTo>
                <a:lnTo>
                  <a:pt x="44416" y="352555"/>
                </a:lnTo>
                <a:lnTo>
                  <a:pt x="44416" y="316467"/>
                </a:lnTo>
                <a:lnTo>
                  <a:pt x="44416" y="285931"/>
                </a:lnTo>
                <a:lnTo>
                  <a:pt x="44416" y="255394"/>
                </a:lnTo>
                <a:lnTo>
                  <a:pt x="41640" y="227634"/>
                </a:lnTo>
                <a:lnTo>
                  <a:pt x="41640" y="199874"/>
                </a:lnTo>
                <a:lnTo>
                  <a:pt x="41640" y="177666"/>
                </a:lnTo>
                <a:lnTo>
                  <a:pt x="36088" y="152681"/>
                </a:lnTo>
                <a:lnTo>
                  <a:pt x="36088" y="133249"/>
                </a:lnTo>
                <a:lnTo>
                  <a:pt x="36088" y="113817"/>
                </a:lnTo>
                <a:lnTo>
                  <a:pt x="33312" y="99937"/>
                </a:lnTo>
                <a:lnTo>
                  <a:pt x="30536" y="83281"/>
                </a:lnTo>
                <a:lnTo>
                  <a:pt x="30536" y="74953"/>
                </a:lnTo>
                <a:lnTo>
                  <a:pt x="27760" y="63849"/>
                </a:lnTo>
                <a:lnTo>
                  <a:pt x="24984" y="55521"/>
                </a:lnTo>
                <a:lnTo>
                  <a:pt x="24984" y="47193"/>
                </a:lnTo>
                <a:lnTo>
                  <a:pt x="19432" y="44417"/>
                </a:lnTo>
                <a:lnTo>
                  <a:pt x="11104" y="41640"/>
                </a:lnTo>
                <a:lnTo>
                  <a:pt x="8328" y="38864"/>
                </a:lnTo>
                <a:lnTo>
                  <a:pt x="2776" y="33312"/>
                </a:lnTo>
                <a:lnTo>
                  <a:pt x="0" y="27760"/>
                </a:lnTo>
                <a:lnTo>
                  <a:pt x="2776" y="24984"/>
                </a:lnTo>
                <a:lnTo>
                  <a:pt x="8328" y="16656"/>
                </a:lnTo>
                <a:lnTo>
                  <a:pt x="11104" y="11104"/>
                </a:lnTo>
                <a:lnTo>
                  <a:pt x="19432" y="5552"/>
                </a:lnTo>
                <a:lnTo>
                  <a:pt x="27760" y="5552"/>
                </a:lnTo>
                <a:lnTo>
                  <a:pt x="36088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7" name="任意多边形 66"/>
          <p:cNvSpPr>
            <a:spLocks/>
          </p:cNvSpPr>
          <p:nvPr/>
        </p:nvSpPr>
        <p:spPr bwMode="auto">
          <a:xfrm>
            <a:off x="2331345" y="2994429"/>
            <a:ext cx="152284" cy="196424"/>
          </a:xfrm>
          <a:custGeom>
            <a:avLst/>
            <a:gdLst>
              <a:gd name="connsiteX0" fmla="*/ 22208 w 152284"/>
              <a:gd name="connsiteY0" fmla="*/ 0 h 196424"/>
              <a:gd name="connsiteX1" fmla="*/ 27760 w 152284"/>
              <a:gd name="connsiteY1" fmla="*/ 0 h 196424"/>
              <a:gd name="connsiteX2" fmla="*/ 41640 w 152284"/>
              <a:gd name="connsiteY2" fmla="*/ 0 h 196424"/>
              <a:gd name="connsiteX3" fmla="*/ 52744 w 152284"/>
              <a:gd name="connsiteY3" fmla="*/ 2776 h 196424"/>
              <a:gd name="connsiteX4" fmla="*/ 69401 w 152284"/>
              <a:gd name="connsiteY4" fmla="*/ 2776 h 196424"/>
              <a:gd name="connsiteX5" fmla="*/ 91609 w 152284"/>
              <a:gd name="connsiteY5" fmla="*/ 5552 h 196424"/>
              <a:gd name="connsiteX6" fmla="*/ 111041 w 152284"/>
              <a:gd name="connsiteY6" fmla="*/ 11104 h 196424"/>
              <a:gd name="connsiteX7" fmla="*/ 127697 w 152284"/>
              <a:gd name="connsiteY7" fmla="*/ 16656 h 196424"/>
              <a:gd name="connsiteX8" fmla="*/ 138801 w 152284"/>
              <a:gd name="connsiteY8" fmla="*/ 16656 h 196424"/>
              <a:gd name="connsiteX9" fmla="*/ 152284 w 152284"/>
              <a:gd name="connsiteY9" fmla="*/ 19353 h 196424"/>
              <a:gd name="connsiteX10" fmla="*/ 147229 w 152284"/>
              <a:gd name="connsiteY10" fmla="*/ 185773 h 196424"/>
              <a:gd name="connsiteX11" fmla="*/ 143679 w 152284"/>
              <a:gd name="connsiteY11" fmla="*/ 196424 h 196424"/>
              <a:gd name="connsiteX12" fmla="*/ 138801 w 152284"/>
              <a:gd name="connsiteY12" fmla="*/ 191546 h 196424"/>
              <a:gd name="connsiteX13" fmla="*/ 136025 w 152284"/>
              <a:gd name="connsiteY13" fmla="*/ 183218 h 196424"/>
              <a:gd name="connsiteX14" fmla="*/ 136025 w 152284"/>
              <a:gd name="connsiteY14" fmla="*/ 174890 h 196424"/>
              <a:gd name="connsiteX15" fmla="*/ 136025 w 152284"/>
              <a:gd name="connsiteY15" fmla="*/ 163786 h 196424"/>
              <a:gd name="connsiteX16" fmla="*/ 133249 w 152284"/>
              <a:gd name="connsiteY16" fmla="*/ 149906 h 196424"/>
              <a:gd name="connsiteX17" fmla="*/ 127697 w 152284"/>
              <a:gd name="connsiteY17" fmla="*/ 138801 h 196424"/>
              <a:gd name="connsiteX18" fmla="*/ 119369 w 152284"/>
              <a:gd name="connsiteY18" fmla="*/ 127697 h 196424"/>
              <a:gd name="connsiteX19" fmla="*/ 113817 w 152284"/>
              <a:gd name="connsiteY19" fmla="*/ 113817 h 196424"/>
              <a:gd name="connsiteX20" fmla="*/ 99937 w 152284"/>
              <a:gd name="connsiteY20" fmla="*/ 105489 h 196424"/>
              <a:gd name="connsiteX21" fmla="*/ 91609 w 152284"/>
              <a:gd name="connsiteY21" fmla="*/ 91609 h 196424"/>
              <a:gd name="connsiteX22" fmla="*/ 74953 w 152284"/>
              <a:gd name="connsiteY22" fmla="*/ 80505 h 196424"/>
              <a:gd name="connsiteX23" fmla="*/ 58296 w 152284"/>
              <a:gd name="connsiteY23" fmla="*/ 69401 h 196424"/>
              <a:gd name="connsiteX24" fmla="*/ 44416 w 152284"/>
              <a:gd name="connsiteY24" fmla="*/ 58297 h 196424"/>
              <a:gd name="connsiteX25" fmla="*/ 30536 w 152284"/>
              <a:gd name="connsiteY25" fmla="*/ 44417 h 196424"/>
              <a:gd name="connsiteX26" fmla="*/ 22208 w 152284"/>
              <a:gd name="connsiteY26" fmla="*/ 38865 h 196424"/>
              <a:gd name="connsiteX27" fmla="*/ 13880 w 152284"/>
              <a:gd name="connsiteY27" fmla="*/ 27760 h 196424"/>
              <a:gd name="connsiteX28" fmla="*/ 8328 w 152284"/>
              <a:gd name="connsiteY28" fmla="*/ 22208 h 196424"/>
              <a:gd name="connsiteX29" fmla="*/ 5552 w 152284"/>
              <a:gd name="connsiteY29" fmla="*/ 16656 h 196424"/>
              <a:gd name="connsiteX30" fmla="*/ 0 w 152284"/>
              <a:gd name="connsiteY30" fmla="*/ 8328 h 196424"/>
              <a:gd name="connsiteX31" fmla="*/ 5552 w 152284"/>
              <a:gd name="connsiteY31" fmla="*/ 5552 h 196424"/>
              <a:gd name="connsiteX32" fmla="*/ 8328 w 152284"/>
              <a:gd name="connsiteY32" fmla="*/ 2776 h 196424"/>
              <a:gd name="connsiteX33" fmla="*/ 13880 w 152284"/>
              <a:gd name="connsiteY33" fmla="*/ 2776 h 196424"/>
              <a:gd name="connsiteX34" fmla="*/ 22208 w 152284"/>
              <a:gd name="connsiteY34" fmla="*/ 0 h 196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52284" h="196424">
                <a:moveTo>
                  <a:pt x="22208" y="0"/>
                </a:moveTo>
                <a:lnTo>
                  <a:pt x="27760" y="0"/>
                </a:lnTo>
                <a:lnTo>
                  <a:pt x="41640" y="0"/>
                </a:lnTo>
                <a:lnTo>
                  <a:pt x="52744" y="2776"/>
                </a:lnTo>
                <a:lnTo>
                  <a:pt x="69401" y="2776"/>
                </a:lnTo>
                <a:lnTo>
                  <a:pt x="91609" y="5552"/>
                </a:lnTo>
                <a:lnTo>
                  <a:pt x="111041" y="11104"/>
                </a:lnTo>
                <a:lnTo>
                  <a:pt x="127697" y="16656"/>
                </a:lnTo>
                <a:lnTo>
                  <a:pt x="138801" y="16656"/>
                </a:lnTo>
                <a:lnTo>
                  <a:pt x="152284" y="19353"/>
                </a:lnTo>
                <a:lnTo>
                  <a:pt x="147229" y="185773"/>
                </a:lnTo>
                <a:lnTo>
                  <a:pt x="143679" y="196424"/>
                </a:lnTo>
                <a:lnTo>
                  <a:pt x="138801" y="191546"/>
                </a:lnTo>
                <a:lnTo>
                  <a:pt x="136025" y="183218"/>
                </a:lnTo>
                <a:lnTo>
                  <a:pt x="136025" y="174890"/>
                </a:lnTo>
                <a:lnTo>
                  <a:pt x="136025" y="163786"/>
                </a:lnTo>
                <a:lnTo>
                  <a:pt x="133249" y="149906"/>
                </a:lnTo>
                <a:lnTo>
                  <a:pt x="127697" y="138801"/>
                </a:lnTo>
                <a:lnTo>
                  <a:pt x="119369" y="127697"/>
                </a:lnTo>
                <a:lnTo>
                  <a:pt x="113817" y="113817"/>
                </a:lnTo>
                <a:lnTo>
                  <a:pt x="99937" y="105489"/>
                </a:lnTo>
                <a:lnTo>
                  <a:pt x="91609" y="91609"/>
                </a:lnTo>
                <a:lnTo>
                  <a:pt x="74953" y="80505"/>
                </a:lnTo>
                <a:lnTo>
                  <a:pt x="58296" y="69401"/>
                </a:lnTo>
                <a:lnTo>
                  <a:pt x="44416" y="58297"/>
                </a:lnTo>
                <a:lnTo>
                  <a:pt x="30536" y="44417"/>
                </a:lnTo>
                <a:lnTo>
                  <a:pt x="22208" y="38865"/>
                </a:lnTo>
                <a:lnTo>
                  <a:pt x="13880" y="27760"/>
                </a:lnTo>
                <a:lnTo>
                  <a:pt x="8328" y="22208"/>
                </a:lnTo>
                <a:lnTo>
                  <a:pt x="5552" y="16656"/>
                </a:lnTo>
                <a:lnTo>
                  <a:pt x="0" y="8328"/>
                </a:lnTo>
                <a:lnTo>
                  <a:pt x="5552" y="5552"/>
                </a:lnTo>
                <a:lnTo>
                  <a:pt x="8328" y="2776"/>
                </a:lnTo>
                <a:lnTo>
                  <a:pt x="13880" y="2776"/>
                </a:lnTo>
                <a:lnTo>
                  <a:pt x="22208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8" name="任意多边形 67"/>
          <p:cNvSpPr>
            <a:spLocks/>
          </p:cNvSpPr>
          <p:nvPr/>
        </p:nvSpPr>
        <p:spPr bwMode="auto">
          <a:xfrm>
            <a:off x="2901258" y="3097295"/>
            <a:ext cx="137711" cy="277309"/>
          </a:xfrm>
          <a:custGeom>
            <a:avLst/>
            <a:gdLst>
              <a:gd name="connsiteX0" fmla="*/ 60546 w 137711"/>
              <a:gd name="connsiteY0" fmla="*/ 0 h 277309"/>
              <a:gd name="connsiteX1" fmla="*/ 63322 w 137711"/>
              <a:gd name="connsiteY1" fmla="*/ 0 h 277309"/>
              <a:gd name="connsiteX2" fmla="*/ 68874 w 137711"/>
              <a:gd name="connsiteY2" fmla="*/ 0 h 277309"/>
              <a:gd name="connsiteX3" fmla="*/ 68874 w 137711"/>
              <a:gd name="connsiteY3" fmla="*/ 2776 h 277309"/>
              <a:gd name="connsiteX4" fmla="*/ 71650 w 137711"/>
              <a:gd name="connsiteY4" fmla="*/ 5552 h 277309"/>
              <a:gd name="connsiteX5" fmla="*/ 74426 w 137711"/>
              <a:gd name="connsiteY5" fmla="*/ 11104 h 277309"/>
              <a:gd name="connsiteX6" fmla="*/ 74426 w 137711"/>
              <a:gd name="connsiteY6" fmla="*/ 16656 h 277309"/>
              <a:gd name="connsiteX7" fmla="*/ 77202 w 137711"/>
              <a:gd name="connsiteY7" fmla="*/ 24984 h 277309"/>
              <a:gd name="connsiteX8" fmla="*/ 79978 w 137711"/>
              <a:gd name="connsiteY8" fmla="*/ 33312 h 277309"/>
              <a:gd name="connsiteX9" fmla="*/ 85530 w 137711"/>
              <a:gd name="connsiteY9" fmla="*/ 41640 h 277309"/>
              <a:gd name="connsiteX10" fmla="*/ 85530 w 137711"/>
              <a:gd name="connsiteY10" fmla="*/ 52744 h 277309"/>
              <a:gd name="connsiteX11" fmla="*/ 88306 w 137711"/>
              <a:gd name="connsiteY11" fmla="*/ 61072 h 277309"/>
              <a:gd name="connsiteX12" fmla="*/ 91082 w 137711"/>
              <a:gd name="connsiteY12" fmla="*/ 74952 h 277309"/>
              <a:gd name="connsiteX13" fmla="*/ 93858 w 137711"/>
              <a:gd name="connsiteY13" fmla="*/ 88833 h 277309"/>
              <a:gd name="connsiteX14" fmla="*/ 96634 w 137711"/>
              <a:gd name="connsiteY14" fmla="*/ 102713 h 277309"/>
              <a:gd name="connsiteX15" fmla="*/ 102187 w 137711"/>
              <a:gd name="connsiteY15" fmla="*/ 113817 h 277309"/>
              <a:gd name="connsiteX16" fmla="*/ 102187 w 137711"/>
              <a:gd name="connsiteY16" fmla="*/ 130473 h 277309"/>
              <a:gd name="connsiteX17" fmla="*/ 107739 w 137711"/>
              <a:gd name="connsiteY17" fmla="*/ 161009 h 277309"/>
              <a:gd name="connsiteX18" fmla="*/ 110515 w 137711"/>
              <a:gd name="connsiteY18" fmla="*/ 191545 h 277309"/>
              <a:gd name="connsiteX19" fmla="*/ 118843 w 137711"/>
              <a:gd name="connsiteY19" fmla="*/ 216530 h 277309"/>
              <a:gd name="connsiteX20" fmla="*/ 124395 w 137711"/>
              <a:gd name="connsiteY20" fmla="*/ 241514 h 277309"/>
              <a:gd name="connsiteX21" fmla="*/ 129947 w 137711"/>
              <a:gd name="connsiteY21" fmla="*/ 263722 h 277309"/>
              <a:gd name="connsiteX22" fmla="*/ 137711 w 137711"/>
              <a:gd name="connsiteY22" fmla="*/ 277309 h 277309"/>
              <a:gd name="connsiteX23" fmla="*/ 0 w 137711"/>
              <a:gd name="connsiteY23" fmla="*/ 275499 h 277309"/>
              <a:gd name="connsiteX24" fmla="*/ 2250 w 137711"/>
              <a:gd name="connsiteY24" fmla="*/ 266498 h 277309"/>
              <a:gd name="connsiteX25" fmla="*/ 7802 w 137711"/>
              <a:gd name="connsiteY25" fmla="*/ 252618 h 277309"/>
              <a:gd name="connsiteX26" fmla="*/ 10578 w 137711"/>
              <a:gd name="connsiteY26" fmla="*/ 244290 h 277309"/>
              <a:gd name="connsiteX27" fmla="*/ 16130 w 137711"/>
              <a:gd name="connsiteY27" fmla="*/ 230410 h 277309"/>
              <a:gd name="connsiteX28" fmla="*/ 18906 w 137711"/>
              <a:gd name="connsiteY28" fmla="*/ 213754 h 277309"/>
              <a:gd name="connsiteX29" fmla="*/ 21682 w 137711"/>
              <a:gd name="connsiteY29" fmla="*/ 199874 h 277309"/>
              <a:gd name="connsiteX30" fmla="*/ 24458 w 137711"/>
              <a:gd name="connsiteY30" fmla="*/ 183217 h 277309"/>
              <a:gd name="connsiteX31" fmla="*/ 27234 w 137711"/>
              <a:gd name="connsiteY31" fmla="*/ 163785 h 277309"/>
              <a:gd name="connsiteX32" fmla="*/ 30010 w 137711"/>
              <a:gd name="connsiteY32" fmla="*/ 147129 h 277309"/>
              <a:gd name="connsiteX33" fmla="*/ 35562 w 137711"/>
              <a:gd name="connsiteY33" fmla="*/ 127697 h 277309"/>
              <a:gd name="connsiteX34" fmla="*/ 35562 w 137711"/>
              <a:gd name="connsiteY34" fmla="*/ 111041 h 277309"/>
              <a:gd name="connsiteX35" fmla="*/ 38338 w 137711"/>
              <a:gd name="connsiteY35" fmla="*/ 94385 h 277309"/>
              <a:gd name="connsiteX36" fmla="*/ 38338 w 137711"/>
              <a:gd name="connsiteY36" fmla="*/ 80505 h 277309"/>
              <a:gd name="connsiteX37" fmla="*/ 41114 w 137711"/>
              <a:gd name="connsiteY37" fmla="*/ 69400 h 277309"/>
              <a:gd name="connsiteX38" fmla="*/ 43890 w 137711"/>
              <a:gd name="connsiteY38" fmla="*/ 55520 h 277309"/>
              <a:gd name="connsiteX39" fmla="*/ 43890 w 137711"/>
              <a:gd name="connsiteY39" fmla="*/ 44416 h 277309"/>
              <a:gd name="connsiteX40" fmla="*/ 46666 w 137711"/>
              <a:gd name="connsiteY40" fmla="*/ 36088 h 277309"/>
              <a:gd name="connsiteX41" fmla="*/ 52218 w 137711"/>
              <a:gd name="connsiteY41" fmla="*/ 24984 h 277309"/>
              <a:gd name="connsiteX42" fmla="*/ 52218 w 137711"/>
              <a:gd name="connsiteY42" fmla="*/ 19432 h 277309"/>
              <a:gd name="connsiteX43" fmla="*/ 54994 w 137711"/>
              <a:gd name="connsiteY43" fmla="*/ 11104 h 277309"/>
              <a:gd name="connsiteX44" fmla="*/ 57770 w 137711"/>
              <a:gd name="connsiteY44" fmla="*/ 5552 h 277309"/>
              <a:gd name="connsiteX45" fmla="*/ 57770 w 137711"/>
              <a:gd name="connsiteY45" fmla="*/ 2776 h 277309"/>
              <a:gd name="connsiteX46" fmla="*/ 60546 w 137711"/>
              <a:gd name="connsiteY46" fmla="*/ 0 h 27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37711" h="277309">
                <a:moveTo>
                  <a:pt x="60546" y="0"/>
                </a:moveTo>
                <a:lnTo>
                  <a:pt x="63322" y="0"/>
                </a:lnTo>
                <a:lnTo>
                  <a:pt x="68874" y="0"/>
                </a:lnTo>
                <a:lnTo>
                  <a:pt x="68874" y="2776"/>
                </a:lnTo>
                <a:lnTo>
                  <a:pt x="71650" y="5552"/>
                </a:lnTo>
                <a:lnTo>
                  <a:pt x="74426" y="11104"/>
                </a:lnTo>
                <a:lnTo>
                  <a:pt x="74426" y="16656"/>
                </a:lnTo>
                <a:lnTo>
                  <a:pt x="77202" y="24984"/>
                </a:lnTo>
                <a:lnTo>
                  <a:pt x="79978" y="33312"/>
                </a:lnTo>
                <a:lnTo>
                  <a:pt x="85530" y="41640"/>
                </a:lnTo>
                <a:lnTo>
                  <a:pt x="85530" y="52744"/>
                </a:lnTo>
                <a:lnTo>
                  <a:pt x="88306" y="61072"/>
                </a:lnTo>
                <a:lnTo>
                  <a:pt x="91082" y="74952"/>
                </a:lnTo>
                <a:lnTo>
                  <a:pt x="93858" y="88833"/>
                </a:lnTo>
                <a:lnTo>
                  <a:pt x="96634" y="102713"/>
                </a:lnTo>
                <a:lnTo>
                  <a:pt x="102187" y="113817"/>
                </a:lnTo>
                <a:lnTo>
                  <a:pt x="102187" y="130473"/>
                </a:lnTo>
                <a:lnTo>
                  <a:pt x="107739" y="161009"/>
                </a:lnTo>
                <a:lnTo>
                  <a:pt x="110515" y="191545"/>
                </a:lnTo>
                <a:lnTo>
                  <a:pt x="118843" y="216530"/>
                </a:lnTo>
                <a:lnTo>
                  <a:pt x="124395" y="241514"/>
                </a:lnTo>
                <a:lnTo>
                  <a:pt x="129947" y="263722"/>
                </a:lnTo>
                <a:lnTo>
                  <a:pt x="137711" y="277309"/>
                </a:lnTo>
                <a:lnTo>
                  <a:pt x="0" y="275499"/>
                </a:lnTo>
                <a:lnTo>
                  <a:pt x="2250" y="266498"/>
                </a:lnTo>
                <a:lnTo>
                  <a:pt x="7802" y="252618"/>
                </a:lnTo>
                <a:lnTo>
                  <a:pt x="10578" y="244290"/>
                </a:lnTo>
                <a:lnTo>
                  <a:pt x="16130" y="230410"/>
                </a:lnTo>
                <a:lnTo>
                  <a:pt x="18906" y="213754"/>
                </a:lnTo>
                <a:lnTo>
                  <a:pt x="21682" y="199874"/>
                </a:lnTo>
                <a:lnTo>
                  <a:pt x="24458" y="183217"/>
                </a:lnTo>
                <a:lnTo>
                  <a:pt x="27234" y="163785"/>
                </a:lnTo>
                <a:lnTo>
                  <a:pt x="30010" y="147129"/>
                </a:lnTo>
                <a:lnTo>
                  <a:pt x="35562" y="127697"/>
                </a:lnTo>
                <a:lnTo>
                  <a:pt x="35562" y="111041"/>
                </a:lnTo>
                <a:lnTo>
                  <a:pt x="38338" y="94385"/>
                </a:lnTo>
                <a:lnTo>
                  <a:pt x="38338" y="80505"/>
                </a:lnTo>
                <a:lnTo>
                  <a:pt x="41114" y="69400"/>
                </a:lnTo>
                <a:lnTo>
                  <a:pt x="43890" y="55520"/>
                </a:lnTo>
                <a:lnTo>
                  <a:pt x="43890" y="44416"/>
                </a:lnTo>
                <a:lnTo>
                  <a:pt x="46666" y="36088"/>
                </a:lnTo>
                <a:lnTo>
                  <a:pt x="52218" y="24984"/>
                </a:lnTo>
                <a:lnTo>
                  <a:pt x="52218" y="19432"/>
                </a:lnTo>
                <a:lnTo>
                  <a:pt x="54994" y="11104"/>
                </a:lnTo>
                <a:lnTo>
                  <a:pt x="57770" y="5552"/>
                </a:lnTo>
                <a:lnTo>
                  <a:pt x="57770" y="2776"/>
                </a:lnTo>
                <a:lnTo>
                  <a:pt x="60546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9" name="TextBox 24"/>
          <p:cNvSpPr txBox="1"/>
          <p:nvPr/>
        </p:nvSpPr>
        <p:spPr>
          <a:xfrm>
            <a:off x="5383534" y="431502"/>
            <a:ext cx="2553970" cy="10839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xiǎnɡ</a:t>
            </a:r>
          </a:p>
        </p:txBody>
      </p:sp>
      <p:grpSp>
        <p:nvGrpSpPr>
          <p:cNvPr id="70" name="组合 69"/>
          <p:cNvGrpSpPr/>
          <p:nvPr/>
        </p:nvGrpSpPr>
        <p:grpSpPr>
          <a:xfrm>
            <a:off x="5292080" y="1558115"/>
            <a:ext cx="2318547" cy="2326669"/>
            <a:chOff x="5534807" y="1672548"/>
            <a:chExt cx="2318547" cy="2326669"/>
          </a:xfrm>
        </p:grpSpPr>
        <p:sp>
          <p:nvSpPr>
            <p:cNvPr id="71" name="矩形 70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2" name="直接连接符 71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>
            <a:off x="5618734" y="1776289"/>
            <a:ext cx="1620557" cy="1823466"/>
            <a:chOff x="4016375" y="3152775"/>
            <a:chExt cx="950913" cy="1069976"/>
          </a:xfrm>
        </p:grpSpPr>
        <p:sp>
          <p:nvSpPr>
            <p:cNvPr id="75" name="Freeform 136"/>
            <p:cNvSpPr>
              <a:spLocks/>
            </p:cNvSpPr>
            <p:nvPr/>
          </p:nvSpPr>
          <p:spPr bwMode="auto">
            <a:xfrm>
              <a:off x="4418013" y="3152775"/>
              <a:ext cx="141288" cy="142875"/>
            </a:xfrm>
            <a:custGeom>
              <a:avLst/>
              <a:gdLst>
                <a:gd name="T0" fmla="*/ 82 w 89"/>
                <a:gd name="T1" fmla="*/ 40 h 90"/>
                <a:gd name="T2" fmla="*/ 85 w 89"/>
                <a:gd name="T3" fmla="*/ 45 h 90"/>
                <a:gd name="T4" fmla="*/ 86 w 89"/>
                <a:gd name="T5" fmla="*/ 50 h 90"/>
                <a:gd name="T6" fmla="*/ 87 w 89"/>
                <a:gd name="T7" fmla="*/ 55 h 90"/>
                <a:gd name="T8" fmla="*/ 89 w 89"/>
                <a:gd name="T9" fmla="*/ 59 h 90"/>
                <a:gd name="T10" fmla="*/ 89 w 89"/>
                <a:gd name="T11" fmla="*/ 63 h 90"/>
                <a:gd name="T12" fmla="*/ 87 w 89"/>
                <a:gd name="T13" fmla="*/ 66 h 90"/>
                <a:gd name="T14" fmla="*/ 86 w 89"/>
                <a:gd name="T15" fmla="*/ 70 h 90"/>
                <a:gd name="T16" fmla="*/ 85 w 89"/>
                <a:gd name="T17" fmla="*/ 74 h 90"/>
                <a:gd name="T18" fmla="*/ 83 w 89"/>
                <a:gd name="T19" fmla="*/ 77 h 90"/>
                <a:gd name="T20" fmla="*/ 80 w 89"/>
                <a:gd name="T21" fmla="*/ 81 h 90"/>
                <a:gd name="T22" fmla="*/ 78 w 89"/>
                <a:gd name="T23" fmla="*/ 84 h 90"/>
                <a:gd name="T24" fmla="*/ 77 w 89"/>
                <a:gd name="T25" fmla="*/ 87 h 90"/>
                <a:gd name="T26" fmla="*/ 74 w 89"/>
                <a:gd name="T27" fmla="*/ 88 h 90"/>
                <a:gd name="T28" fmla="*/ 72 w 89"/>
                <a:gd name="T29" fmla="*/ 89 h 90"/>
                <a:gd name="T30" fmla="*/ 70 w 89"/>
                <a:gd name="T31" fmla="*/ 90 h 90"/>
                <a:gd name="T32" fmla="*/ 68 w 89"/>
                <a:gd name="T33" fmla="*/ 90 h 90"/>
                <a:gd name="T34" fmla="*/ 67 w 89"/>
                <a:gd name="T35" fmla="*/ 90 h 90"/>
                <a:gd name="T36" fmla="*/ 66 w 89"/>
                <a:gd name="T37" fmla="*/ 90 h 90"/>
                <a:gd name="T38" fmla="*/ 64 w 89"/>
                <a:gd name="T39" fmla="*/ 89 h 90"/>
                <a:gd name="T40" fmla="*/ 62 w 89"/>
                <a:gd name="T41" fmla="*/ 88 h 90"/>
                <a:gd name="T42" fmla="*/ 61 w 89"/>
                <a:gd name="T43" fmla="*/ 87 h 90"/>
                <a:gd name="T44" fmla="*/ 59 w 89"/>
                <a:gd name="T45" fmla="*/ 84 h 90"/>
                <a:gd name="T46" fmla="*/ 56 w 89"/>
                <a:gd name="T47" fmla="*/ 83 h 90"/>
                <a:gd name="T48" fmla="*/ 55 w 89"/>
                <a:gd name="T49" fmla="*/ 81 h 90"/>
                <a:gd name="T50" fmla="*/ 53 w 89"/>
                <a:gd name="T51" fmla="*/ 78 h 90"/>
                <a:gd name="T52" fmla="*/ 51 w 89"/>
                <a:gd name="T53" fmla="*/ 75 h 90"/>
                <a:gd name="T54" fmla="*/ 45 w 89"/>
                <a:gd name="T55" fmla="*/ 68 h 90"/>
                <a:gd name="T56" fmla="*/ 39 w 89"/>
                <a:gd name="T57" fmla="*/ 60 h 90"/>
                <a:gd name="T58" fmla="*/ 31 w 89"/>
                <a:gd name="T59" fmla="*/ 51 h 90"/>
                <a:gd name="T60" fmla="*/ 24 w 89"/>
                <a:gd name="T61" fmla="*/ 41 h 90"/>
                <a:gd name="T62" fmla="*/ 18 w 89"/>
                <a:gd name="T63" fmla="*/ 33 h 90"/>
                <a:gd name="T64" fmla="*/ 14 w 89"/>
                <a:gd name="T65" fmla="*/ 26 h 90"/>
                <a:gd name="T66" fmla="*/ 9 w 89"/>
                <a:gd name="T67" fmla="*/ 20 h 90"/>
                <a:gd name="T68" fmla="*/ 5 w 89"/>
                <a:gd name="T69" fmla="*/ 14 h 90"/>
                <a:gd name="T70" fmla="*/ 3 w 89"/>
                <a:gd name="T71" fmla="*/ 10 h 90"/>
                <a:gd name="T72" fmla="*/ 2 w 89"/>
                <a:gd name="T73" fmla="*/ 9 h 90"/>
                <a:gd name="T74" fmla="*/ 0 w 89"/>
                <a:gd name="T75" fmla="*/ 8 h 90"/>
                <a:gd name="T76" fmla="*/ 0 w 89"/>
                <a:gd name="T77" fmla="*/ 7 h 90"/>
                <a:gd name="T78" fmla="*/ 0 w 89"/>
                <a:gd name="T79" fmla="*/ 6 h 90"/>
                <a:gd name="T80" fmla="*/ 0 w 89"/>
                <a:gd name="T81" fmla="*/ 4 h 90"/>
                <a:gd name="T82" fmla="*/ 2 w 89"/>
                <a:gd name="T83" fmla="*/ 3 h 90"/>
                <a:gd name="T84" fmla="*/ 3 w 89"/>
                <a:gd name="T85" fmla="*/ 3 h 90"/>
                <a:gd name="T86" fmla="*/ 5 w 89"/>
                <a:gd name="T87" fmla="*/ 2 h 90"/>
                <a:gd name="T88" fmla="*/ 8 w 89"/>
                <a:gd name="T89" fmla="*/ 1 h 90"/>
                <a:gd name="T90" fmla="*/ 11 w 89"/>
                <a:gd name="T91" fmla="*/ 1 h 90"/>
                <a:gd name="T92" fmla="*/ 15 w 89"/>
                <a:gd name="T93" fmla="*/ 0 h 90"/>
                <a:gd name="T94" fmla="*/ 21 w 89"/>
                <a:gd name="T95" fmla="*/ 0 h 90"/>
                <a:gd name="T96" fmla="*/ 29 w 89"/>
                <a:gd name="T97" fmla="*/ 1 h 90"/>
                <a:gd name="T98" fmla="*/ 37 w 89"/>
                <a:gd name="T99" fmla="*/ 2 h 90"/>
                <a:gd name="T100" fmla="*/ 47 w 89"/>
                <a:gd name="T101" fmla="*/ 4 h 90"/>
                <a:gd name="T102" fmla="*/ 56 w 89"/>
                <a:gd name="T103" fmla="*/ 8 h 90"/>
                <a:gd name="T104" fmla="*/ 61 w 89"/>
                <a:gd name="T105" fmla="*/ 10 h 90"/>
                <a:gd name="T106" fmla="*/ 65 w 89"/>
                <a:gd name="T107" fmla="*/ 14 h 90"/>
                <a:gd name="T108" fmla="*/ 68 w 89"/>
                <a:gd name="T109" fmla="*/ 18 h 90"/>
                <a:gd name="T110" fmla="*/ 72 w 89"/>
                <a:gd name="T111" fmla="*/ 21 h 90"/>
                <a:gd name="T112" fmla="*/ 74 w 89"/>
                <a:gd name="T113" fmla="*/ 25 h 90"/>
                <a:gd name="T114" fmla="*/ 77 w 89"/>
                <a:gd name="T115" fmla="*/ 29 h 90"/>
                <a:gd name="T116" fmla="*/ 80 w 89"/>
                <a:gd name="T117" fmla="*/ 34 h 90"/>
                <a:gd name="T118" fmla="*/ 82 w 89"/>
                <a:gd name="T119" fmla="*/ 40 h 90"/>
                <a:gd name="T120" fmla="*/ 82 w 89"/>
                <a:gd name="T12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9" h="90">
                  <a:moveTo>
                    <a:pt x="82" y="40"/>
                  </a:moveTo>
                  <a:lnTo>
                    <a:pt x="85" y="45"/>
                  </a:lnTo>
                  <a:lnTo>
                    <a:pt x="86" y="50"/>
                  </a:lnTo>
                  <a:lnTo>
                    <a:pt x="87" y="55"/>
                  </a:lnTo>
                  <a:lnTo>
                    <a:pt x="89" y="59"/>
                  </a:lnTo>
                  <a:lnTo>
                    <a:pt x="89" y="63"/>
                  </a:lnTo>
                  <a:lnTo>
                    <a:pt x="87" y="66"/>
                  </a:lnTo>
                  <a:lnTo>
                    <a:pt x="86" y="70"/>
                  </a:lnTo>
                  <a:lnTo>
                    <a:pt x="85" y="74"/>
                  </a:lnTo>
                  <a:lnTo>
                    <a:pt x="83" y="77"/>
                  </a:lnTo>
                  <a:lnTo>
                    <a:pt x="80" y="81"/>
                  </a:lnTo>
                  <a:lnTo>
                    <a:pt x="78" y="84"/>
                  </a:lnTo>
                  <a:lnTo>
                    <a:pt x="77" y="87"/>
                  </a:lnTo>
                  <a:lnTo>
                    <a:pt x="74" y="88"/>
                  </a:lnTo>
                  <a:lnTo>
                    <a:pt x="72" y="89"/>
                  </a:lnTo>
                  <a:lnTo>
                    <a:pt x="70" y="90"/>
                  </a:lnTo>
                  <a:lnTo>
                    <a:pt x="68" y="90"/>
                  </a:lnTo>
                  <a:lnTo>
                    <a:pt x="67" y="90"/>
                  </a:lnTo>
                  <a:lnTo>
                    <a:pt x="66" y="90"/>
                  </a:lnTo>
                  <a:lnTo>
                    <a:pt x="64" y="89"/>
                  </a:lnTo>
                  <a:lnTo>
                    <a:pt x="62" y="88"/>
                  </a:lnTo>
                  <a:lnTo>
                    <a:pt x="61" y="87"/>
                  </a:lnTo>
                  <a:lnTo>
                    <a:pt x="59" y="84"/>
                  </a:lnTo>
                  <a:lnTo>
                    <a:pt x="56" y="83"/>
                  </a:lnTo>
                  <a:lnTo>
                    <a:pt x="55" y="81"/>
                  </a:lnTo>
                  <a:lnTo>
                    <a:pt x="53" y="78"/>
                  </a:lnTo>
                  <a:lnTo>
                    <a:pt x="51" y="75"/>
                  </a:lnTo>
                  <a:lnTo>
                    <a:pt x="45" y="68"/>
                  </a:lnTo>
                  <a:lnTo>
                    <a:pt x="39" y="60"/>
                  </a:lnTo>
                  <a:lnTo>
                    <a:pt x="31" y="51"/>
                  </a:lnTo>
                  <a:lnTo>
                    <a:pt x="24" y="41"/>
                  </a:lnTo>
                  <a:lnTo>
                    <a:pt x="18" y="33"/>
                  </a:lnTo>
                  <a:lnTo>
                    <a:pt x="14" y="26"/>
                  </a:lnTo>
                  <a:lnTo>
                    <a:pt x="9" y="20"/>
                  </a:lnTo>
                  <a:lnTo>
                    <a:pt x="5" y="14"/>
                  </a:lnTo>
                  <a:lnTo>
                    <a:pt x="3" y="10"/>
                  </a:lnTo>
                  <a:lnTo>
                    <a:pt x="2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8" y="1"/>
                  </a:lnTo>
                  <a:lnTo>
                    <a:pt x="11" y="1"/>
                  </a:lnTo>
                  <a:lnTo>
                    <a:pt x="15" y="0"/>
                  </a:lnTo>
                  <a:lnTo>
                    <a:pt x="21" y="0"/>
                  </a:lnTo>
                  <a:lnTo>
                    <a:pt x="29" y="1"/>
                  </a:lnTo>
                  <a:lnTo>
                    <a:pt x="37" y="2"/>
                  </a:lnTo>
                  <a:lnTo>
                    <a:pt x="47" y="4"/>
                  </a:lnTo>
                  <a:lnTo>
                    <a:pt x="56" y="8"/>
                  </a:lnTo>
                  <a:lnTo>
                    <a:pt x="61" y="10"/>
                  </a:lnTo>
                  <a:lnTo>
                    <a:pt x="65" y="14"/>
                  </a:lnTo>
                  <a:lnTo>
                    <a:pt x="68" y="18"/>
                  </a:lnTo>
                  <a:lnTo>
                    <a:pt x="72" y="21"/>
                  </a:lnTo>
                  <a:lnTo>
                    <a:pt x="74" y="25"/>
                  </a:lnTo>
                  <a:lnTo>
                    <a:pt x="77" y="29"/>
                  </a:lnTo>
                  <a:lnTo>
                    <a:pt x="80" y="34"/>
                  </a:lnTo>
                  <a:lnTo>
                    <a:pt x="82" y="40"/>
                  </a:lnTo>
                  <a:lnTo>
                    <a:pt x="82" y="4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37"/>
            <p:cNvSpPr>
              <a:spLocks/>
            </p:cNvSpPr>
            <p:nvPr/>
          </p:nvSpPr>
          <p:spPr bwMode="auto">
            <a:xfrm>
              <a:off x="4106863" y="3260725"/>
              <a:ext cx="762000" cy="114300"/>
            </a:xfrm>
            <a:custGeom>
              <a:avLst/>
              <a:gdLst>
                <a:gd name="T0" fmla="*/ 262 w 480"/>
                <a:gd name="T1" fmla="*/ 18 h 72"/>
                <a:gd name="T2" fmla="*/ 289 w 480"/>
                <a:gd name="T3" fmla="*/ 13 h 72"/>
                <a:gd name="T4" fmla="*/ 316 w 480"/>
                <a:gd name="T5" fmla="*/ 9 h 72"/>
                <a:gd name="T6" fmla="*/ 338 w 480"/>
                <a:gd name="T7" fmla="*/ 6 h 72"/>
                <a:gd name="T8" fmla="*/ 359 w 480"/>
                <a:gd name="T9" fmla="*/ 3 h 72"/>
                <a:gd name="T10" fmla="*/ 378 w 480"/>
                <a:gd name="T11" fmla="*/ 2 h 72"/>
                <a:gd name="T12" fmla="*/ 393 w 480"/>
                <a:gd name="T13" fmla="*/ 1 h 72"/>
                <a:gd name="T14" fmla="*/ 406 w 480"/>
                <a:gd name="T15" fmla="*/ 0 h 72"/>
                <a:gd name="T16" fmla="*/ 418 w 480"/>
                <a:gd name="T17" fmla="*/ 0 h 72"/>
                <a:gd name="T18" fmla="*/ 429 w 480"/>
                <a:gd name="T19" fmla="*/ 1 h 72"/>
                <a:gd name="T20" fmla="*/ 442 w 480"/>
                <a:gd name="T21" fmla="*/ 1 h 72"/>
                <a:gd name="T22" fmla="*/ 455 w 480"/>
                <a:gd name="T23" fmla="*/ 4 h 72"/>
                <a:gd name="T24" fmla="*/ 466 w 480"/>
                <a:gd name="T25" fmla="*/ 8 h 72"/>
                <a:gd name="T26" fmla="*/ 472 w 480"/>
                <a:gd name="T27" fmla="*/ 14 h 72"/>
                <a:gd name="T28" fmla="*/ 477 w 480"/>
                <a:gd name="T29" fmla="*/ 19 h 72"/>
                <a:gd name="T30" fmla="*/ 479 w 480"/>
                <a:gd name="T31" fmla="*/ 22 h 72"/>
                <a:gd name="T32" fmla="*/ 480 w 480"/>
                <a:gd name="T33" fmla="*/ 25 h 72"/>
                <a:gd name="T34" fmla="*/ 480 w 480"/>
                <a:gd name="T35" fmla="*/ 27 h 72"/>
                <a:gd name="T36" fmla="*/ 479 w 480"/>
                <a:gd name="T37" fmla="*/ 32 h 72"/>
                <a:gd name="T38" fmla="*/ 477 w 480"/>
                <a:gd name="T39" fmla="*/ 34 h 72"/>
                <a:gd name="T40" fmla="*/ 473 w 480"/>
                <a:gd name="T41" fmla="*/ 35 h 72"/>
                <a:gd name="T42" fmla="*/ 467 w 480"/>
                <a:gd name="T43" fmla="*/ 35 h 72"/>
                <a:gd name="T44" fmla="*/ 458 w 480"/>
                <a:gd name="T45" fmla="*/ 37 h 72"/>
                <a:gd name="T46" fmla="*/ 447 w 480"/>
                <a:gd name="T47" fmla="*/ 37 h 72"/>
                <a:gd name="T48" fmla="*/ 434 w 480"/>
                <a:gd name="T49" fmla="*/ 37 h 72"/>
                <a:gd name="T50" fmla="*/ 418 w 480"/>
                <a:gd name="T51" fmla="*/ 37 h 72"/>
                <a:gd name="T52" fmla="*/ 400 w 480"/>
                <a:gd name="T53" fmla="*/ 37 h 72"/>
                <a:gd name="T54" fmla="*/ 369 w 480"/>
                <a:gd name="T55" fmla="*/ 37 h 72"/>
                <a:gd name="T56" fmla="*/ 328 w 480"/>
                <a:gd name="T57" fmla="*/ 38 h 72"/>
                <a:gd name="T58" fmla="*/ 287 w 480"/>
                <a:gd name="T59" fmla="*/ 40 h 72"/>
                <a:gd name="T60" fmla="*/ 248 w 480"/>
                <a:gd name="T61" fmla="*/ 45 h 72"/>
                <a:gd name="T62" fmla="*/ 208 w 480"/>
                <a:gd name="T63" fmla="*/ 51 h 72"/>
                <a:gd name="T64" fmla="*/ 173 w 480"/>
                <a:gd name="T65" fmla="*/ 57 h 72"/>
                <a:gd name="T66" fmla="*/ 140 w 480"/>
                <a:gd name="T67" fmla="*/ 62 h 72"/>
                <a:gd name="T68" fmla="*/ 113 w 480"/>
                <a:gd name="T69" fmla="*/ 65 h 72"/>
                <a:gd name="T70" fmla="*/ 90 w 480"/>
                <a:gd name="T71" fmla="*/ 70 h 72"/>
                <a:gd name="T72" fmla="*/ 70 w 480"/>
                <a:gd name="T73" fmla="*/ 72 h 72"/>
                <a:gd name="T74" fmla="*/ 54 w 480"/>
                <a:gd name="T75" fmla="*/ 72 h 72"/>
                <a:gd name="T76" fmla="*/ 48 w 480"/>
                <a:gd name="T77" fmla="*/ 72 h 72"/>
                <a:gd name="T78" fmla="*/ 42 w 480"/>
                <a:gd name="T79" fmla="*/ 71 h 72"/>
                <a:gd name="T80" fmla="*/ 39 w 480"/>
                <a:gd name="T81" fmla="*/ 71 h 72"/>
                <a:gd name="T82" fmla="*/ 31 w 480"/>
                <a:gd name="T83" fmla="*/ 68 h 72"/>
                <a:gd name="T84" fmla="*/ 20 w 480"/>
                <a:gd name="T85" fmla="*/ 63 h 72"/>
                <a:gd name="T86" fmla="*/ 10 w 480"/>
                <a:gd name="T87" fmla="*/ 55 h 72"/>
                <a:gd name="T88" fmla="*/ 0 w 480"/>
                <a:gd name="T89" fmla="*/ 45 h 72"/>
                <a:gd name="T90" fmla="*/ 26 w 480"/>
                <a:gd name="T91" fmla="*/ 45 h 72"/>
                <a:gd name="T92" fmla="*/ 48 w 480"/>
                <a:gd name="T93" fmla="*/ 44 h 72"/>
                <a:gd name="T94" fmla="*/ 70 w 480"/>
                <a:gd name="T95" fmla="*/ 41 h 72"/>
                <a:gd name="T96" fmla="*/ 90 w 480"/>
                <a:gd name="T97" fmla="*/ 40 h 72"/>
                <a:gd name="T98" fmla="*/ 100 w 480"/>
                <a:gd name="T99" fmla="*/ 39 h 72"/>
                <a:gd name="T100" fmla="*/ 113 w 480"/>
                <a:gd name="T101" fmla="*/ 37 h 72"/>
                <a:gd name="T102" fmla="*/ 130 w 480"/>
                <a:gd name="T103" fmla="*/ 35 h 72"/>
                <a:gd name="T104" fmla="*/ 147 w 480"/>
                <a:gd name="T105" fmla="*/ 33 h 72"/>
                <a:gd name="T106" fmla="*/ 168 w 480"/>
                <a:gd name="T107" fmla="*/ 31 h 72"/>
                <a:gd name="T108" fmla="*/ 192 w 480"/>
                <a:gd name="T109" fmla="*/ 27 h 72"/>
                <a:gd name="T110" fmla="*/ 218 w 480"/>
                <a:gd name="T111" fmla="*/ 24 h 72"/>
                <a:gd name="T112" fmla="*/ 247 w 480"/>
                <a:gd name="T113" fmla="*/ 2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80" h="72">
                  <a:moveTo>
                    <a:pt x="247" y="20"/>
                  </a:moveTo>
                  <a:lnTo>
                    <a:pt x="262" y="18"/>
                  </a:lnTo>
                  <a:lnTo>
                    <a:pt x="276" y="15"/>
                  </a:lnTo>
                  <a:lnTo>
                    <a:pt x="289" y="13"/>
                  </a:lnTo>
                  <a:lnTo>
                    <a:pt x="303" y="10"/>
                  </a:lnTo>
                  <a:lnTo>
                    <a:pt x="316" y="9"/>
                  </a:lnTo>
                  <a:lnTo>
                    <a:pt x="328" y="7"/>
                  </a:lnTo>
                  <a:lnTo>
                    <a:pt x="338" y="6"/>
                  </a:lnTo>
                  <a:lnTo>
                    <a:pt x="349" y="4"/>
                  </a:lnTo>
                  <a:lnTo>
                    <a:pt x="359" y="3"/>
                  </a:lnTo>
                  <a:lnTo>
                    <a:pt x="368" y="2"/>
                  </a:lnTo>
                  <a:lnTo>
                    <a:pt x="378" y="2"/>
                  </a:lnTo>
                  <a:lnTo>
                    <a:pt x="385" y="1"/>
                  </a:lnTo>
                  <a:lnTo>
                    <a:pt x="393" y="1"/>
                  </a:lnTo>
                  <a:lnTo>
                    <a:pt x="400" y="0"/>
                  </a:lnTo>
                  <a:lnTo>
                    <a:pt x="406" y="0"/>
                  </a:lnTo>
                  <a:lnTo>
                    <a:pt x="414" y="0"/>
                  </a:lnTo>
                  <a:lnTo>
                    <a:pt x="418" y="0"/>
                  </a:lnTo>
                  <a:lnTo>
                    <a:pt x="424" y="0"/>
                  </a:lnTo>
                  <a:lnTo>
                    <a:pt x="429" y="1"/>
                  </a:lnTo>
                  <a:lnTo>
                    <a:pt x="434" y="1"/>
                  </a:lnTo>
                  <a:lnTo>
                    <a:pt x="442" y="1"/>
                  </a:lnTo>
                  <a:lnTo>
                    <a:pt x="449" y="2"/>
                  </a:lnTo>
                  <a:lnTo>
                    <a:pt x="455" y="4"/>
                  </a:lnTo>
                  <a:lnTo>
                    <a:pt x="461" y="6"/>
                  </a:lnTo>
                  <a:lnTo>
                    <a:pt x="466" y="8"/>
                  </a:lnTo>
                  <a:lnTo>
                    <a:pt x="470" y="12"/>
                  </a:lnTo>
                  <a:lnTo>
                    <a:pt x="472" y="14"/>
                  </a:lnTo>
                  <a:lnTo>
                    <a:pt x="474" y="16"/>
                  </a:lnTo>
                  <a:lnTo>
                    <a:pt x="477" y="19"/>
                  </a:lnTo>
                  <a:lnTo>
                    <a:pt x="478" y="21"/>
                  </a:lnTo>
                  <a:lnTo>
                    <a:pt x="479" y="22"/>
                  </a:lnTo>
                  <a:lnTo>
                    <a:pt x="480" y="24"/>
                  </a:lnTo>
                  <a:lnTo>
                    <a:pt x="480" y="25"/>
                  </a:lnTo>
                  <a:lnTo>
                    <a:pt x="480" y="26"/>
                  </a:lnTo>
                  <a:lnTo>
                    <a:pt x="480" y="27"/>
                  </a:lnTo>
                  <a:lnTo>
                    <a:pt x="480" y="29"/>
                  </a:lnTo>
                  <a:lnTo>
                    <a:pt x="479" y="32"/>
                  </a:lnTo>
                  <a:lnTo>
                    <a:pt x="478" y="34"/>
                  </a:lnTo>
                  <a:lnTo>
                    <a:pt x="477" y="34"/>
                  </a:lnTo>
                  <a:lnTo>
                    <a:pt x="476" y="35"/>
                  </a:lnTo>
                  <a:lnTo>
                    <a:pt x="473" y="35"/>
                  </a:lnTo>
                  <a:lnTo>
                    <a:pt x="471" y="35"/>
                  </a:lnTo>
                  <a:lnTo>
                    <a:pt x="467" y="35"/>
                  </a:lnTo>
                  <a:lnTo>
                    <a:pt x="462" y="37"/>
                  </a:lnTo>
                  <a:lnTo>
                    <a:pt x="458" y="37"/>
                  </a:lnTo>
                  <a:lnTo>
                    <a:pt x="453" y="37"/>
                  </a:lnTo>
                  <a:lnTo>
                    <a:pt x="447" y="37"/>
                  </a:lnTo>
                  <a:lnTo>
                    <a:pt x="441" y="37"/>
                  </a:lnTo>
                  <a:lnTo>
                    <a:pt x="434" y="37"/>
                  </a:lnTo>
                  <a:lnTo>
                    <a:pt x="427" y="37"/>
                  </a:lnTo>
                  <a:lnTo>
                    <a:pt x="418" y="37"/>
                  </a:lnTo>
                  <a:lnTo>
                    <a:pt x="410" y="37"/>
                  </a:lnTo>
                  <a:lnTo>
                    <a:pt x="400" y="37"/>
                  </a:lnTo>
                  <a:lnTo>
                    <a:pt x="391" y="37"/>
                  </a:lnTo>
                  <a:lnTo>
                    <a:pt x="369" y="37"/>
                  </a:lnTo>
                  <a:lnTo>
                    <a:pt x="349" y="38"/>
                  </a:lnTo>
                  <a:lnTo>
                    <a:pt x="328" y="38"/>
                  </a:lnTo>
                  <a:lnTo>
                    <a:pt x="307" y="39"/>
                  </a:lnTo>
                  <a:lnTo>
                    <a:pt x="287" y="40"/>
                  </a:lnTo>
                  <a:lnTo>
                    <a:pt x="268" y="43"/>
                  </a:lnTo>
                  <a:lnTo>
                    <a:pt x="248" y="45"/>
                  </a:lnTo>
                  <a:lnTo>
                    <a:pt x="227" y="49"/>
                  </a:lnTo>
                  <a:lnTo>
                    <a:pt x="208" y="51"/>
                  </a:lnTo>
                  <a:lnTo>
                    <a:pt x="189" y="55"/>
                  </a:lnTo>
                  <a:lnTo>
                    <a:pt x="173" y="57"/>
                  </a:lnTo>
                  <a:lnTo>
                    <a:pt x="156" y="59"/>
                  </a:lnTo>
                  <a:lnTo>
                    <a:pt x="140" y="62"/>
                  </a:lnTo>
                  <a:lnTo>
                    <a:pt x="126" y="64"/>
                  </a:lnTo>
                  <a:lnTo>
                    <a:pt x="113" y="65"/>
                  </a:lnTo>
                  <a:lnTo>
                    <a:pt x="101" y="68"/>
                  </a:lnTo>
                  <a:lnTo>
                    <a:pt x="90" y="70"/>
                  </a:lnTo>
                  <a:lnTo>
                    <a:pt x="79" y="71"/>
                  </a:lnTo>
                  <a:lnTo>
                    <a:pt x="70" y="72"/>
                  </a:lnTo>
                  <a:lnTo>
                    <a:pt x="62" y="72"/>
                  </a:lnTo>
                  <a:lnTo>
                    <a:pt x="54" y="72"/>
                  </a:lnTo>
                  <a:lnTo>
                    <a:pt x="51" y="72"/>
                  </a:lnTo>
                  <a:lnTo>
                    <a:pt x="48" y="72"/>
                  </a:lnTo>
                  <a:lnTo>
                    <a:pt x="45" y="72"/>
                  </a:lnTo>
                  <a:lnTo>
                    <a:pt x="42" y="71"/>
                  </a:lnTo>
                  <a:lnTo>
                    <a:pt x="41" y="71"/>
                  </a:lnTo>
                  <a:lnTo>
                    <a:pt x="39" y="71"/>
                  </a:lnTo>
                  <a:lnTo>
                    <a:pt x="34" y="70"/>
                  </a:lnTo>
                  <a:lnTo>
                    <a:pt x="31" y="68"/>
                  </a:lnTo>
                  <a:lnTo>
                    <a:pt x="26" y="65"/>
                  </a:lnTo>
                  <a:lnTo>
                    <a:pt x="20" y="63"/>
                  </a:lnTo>
                  <a:lnTo>
                    <a:pt x="15" y="59"/>
                  </a:lnTo>
                  <a:lnTo>
                    <a:pt x="10" y="55"/>
                  </a:lnTo>
                  <a:lnTo>
                    <a:pt x="4" y="51"/>
                  </a:lnTo>
                  <a:lnTo>
                    <a:pt x="0" y="45"/>
                  </a:lnTo>
                  <a:lnTo>
                    <a:pt x="13" y="45"/>
                  </a:lnTo>
                  <a:lnTo>
                    <a:pt x="26" y="45"/>
                  </a:lnTo>
                  <a:lnTo>
                    <a:pt x="38" y="44"/>
                  </a:lnTo>
                  <a:lnTo>
                    <a:pt x="48" y="44"/>
                  </a:lnTo>
                  <a:lnTo>
                    <a:pt x="59" y="43"/>
                  </a:lnTo>
                  <a:lnTo>
                    <a:pt x="70" y="41"/>
                  </a:lnTo>
                  <a:lnTo>
                    <a:pt x="79" y="40"/>
                  </a:lnTo>
                  <a:lnTo>
                    <a:pt x="90" y="40"/>
                  </a:lnTo>
                  <a:lnTo>
                    <a:pt x="95" y="39"/>
                  </a:lnTo>
                  <a:lnTo>
                    <a:pt x="100" y="39"/>
                  </a:lnTo>
                  <a:lnTo>
                    <a:pt x="107" y="38"/>
                  </a:lnTo>
                  <a:lnTo>
                    <a:pt x="113" y="37"/>
                  </a:lnTo>
                  <a:lnTo>
                    <a:pt x="121" y="37"/>
                  </a:lnTo>
                  <a:lnTo>
                    <a:pt x="130" y="35"/>
                  </a:lnTo>
                  <a:lnTo>
                    <a:pt x="138" y="34"/>
                  </a:lnTo>
                  <a:lnTo>
                    <a:pt x="147" y="33"/>
                  </a:lnTo>
                  <a:lnTo>
                    <a:pt x="157" y="32"/>
                  </a:lnTo>
                  <a:lnTo>
                    <a:pt x="168" y="31"/>
                  </a:lnTo>
                  <a:lnTo>
                    <a:pt x="180" y="29"/>
                  </a:lnTo>
                  <a:lnTo>
                    <a:pt x="192" y="27"/>
                  </a:lnTo>
                  <a:lnTo>
                    <a:pt x="205" y="26"/>
                  </a:lnTo>
                  <a:lnTo>
                    <a:pt x="218" y="24"/>
                  </a:lnTo>
                  <a:lnTo>
                    <a:pt x="232" y="22"/>
                  </a:lnTo>
                  <a:lnTo>
                    <a:pt x="247" y="20"/>
                  </a:lnTo>
                  <a:lnTo>
                    <a:pt x="247" y="2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38"/>
            <p:cNvSpPr>
              <a:spLocks/>
            </p:cNvSpPr>
            <p:nvPr/>
          </p:nvSpPr>
          <p:spPr bwMode="auto">
            <a:xfrm>
              <a:off x="4265613" y="3414713"/>
              <a:ext cx="79375" cy="179388"/>
            </a:xfrm>
            <a:custGeom>
              <a:avLst/>
              <a:gdLst>
                <a:gd name="T0" fmla="*/ 46 w 50"/>
                <a:gd name="T1" fmla="*/ 11 h 113"/>
                <a:gd name="T2" fmla="*/ 46 w 50"/>
                <a:gd name="T3" fmla="*/ 23 h 113"/>
                <a:gd name="T4" fmla="*/ 47 w 50"/>
                <a:gd name="T5" fmla="*/ 35 h 113"/>
                <a:gd name="T6" fmla="*/ 49 w 50"/>
                <a:gd name="T7" fmla="*/ 46 h 113"/>
                <a:gd name="T8" fmla="*/ 49 w 50"/>
                <a:gd name="T9" fmla="*/ 55 h 113"/>
                <a:gd name="T10" fmla="*/ 50 w 50"/>
                <a:gd name="T11" fmla="*/ 65 h 113"/>
                <a:gd name="T12" fmla="*/ 50 w 50"/>
                <a:gd name="T13" fmla="*/ 73 h 113"/>
                <a:gd name="T14" fmla="*/ 50 w 50"/>
                <a:gd name="T15" fmla="*/ 80 h 113"/>
                <a:gd name="T16" fmla="*/ 50 w 50"/>
                <a:gd name="T17" fmla="*/ 88 h 113"/>
                <a:gd name="T18" fmla="*/ 50 w 50"/>
                <a:gd name="T19" fmla="*/ 94 h 113"/>
                <a:gd name="T20" fmla="*/ 49 w 50"/>
                <a:gd name="T21" fmla="*/ 98 h 113"/>
                <a:gd name="T22" fmla="*/ 49 w 50"/>
                <a:gd name="T23" fmla="*/ 103 h 113"/>
                <a:gd name="T24" fmla="*/ 47 w 50"/>
                <a:gd name="T25" fmla="*/ 107 h 113"/>
                <a:gd name="T26" fmla="*/ 47 w 50"/>
                <a:gd name="T27" fmla="*/ 109 h 113"/>
                <a:gd name="T28" fmla="*/ 46 w 50"/>
                <a:gd name="T29" fmla="*/ 111 h 113"/>
                <a:gd name="T30" fmla="*/ 45 w 50"/>
                <a:gd name="T31" fmla="*/ 113 h 113"/>
                <a:gd name="T32" fmla="*/ 43 w 50"/>
                <a:gd name="T33" fmla="*/ 113 h 113"/>
                <a:gd name="T34" fmla="*/ 42 w 50"/>
                <a:gd name="T35" fmla="*/ 113 h 113"/>
                <a:gd name="T36" fmla="*/ 40 w 50"/>
                <a:gd name="T37" fmla="*/ 111 h 113"/>
                <a:gd name="T38" fmla="*/ 38 w 50"/>
                <a:gd name="T39" fmla="*/ 111 h 113"/>
                <a:gd name="T40" fmla="*/ 37 w 50"/>
                <a:gd name="T41" fmla="*/ 110 h 113"/>
                <a:gd name="T42" fmla="*/ 36 w 50"/>
                <a:gd name="T43" fmla="*/ 109 h 113"/>
                <a:gd name="T44" fmla="*/ 34 w 50"/>
                <a:gd name="T45" fmla="*/ 107 h 113"/>
                <a:gd name="T46" fmla="*/ 33 w 50"/>
                <a:gd name="T47" fmla="*/ 104 h 113"/>
                <a:gd name="T48" fmla="*/ 32 w 50"/>
                <a:gd name="T49" fmla="*/ 102 h 113"/>
                <a:gd name="T50" fmla="*/ 31 w 50"/>
                <a:gd name="T51" fmla="*/ 100 h 113"/>
                <a:gd name="T52" fmla="*/ 30 w 50"/>
                <a:gd name="T53" fmla="*/ 97 h 113"/>
                <a:gd name="T54" fmla="*/ 27 w 50"/>
                <a:gd name="T55" fmla="*/ 90 h 113"/>
                <a:gd name="T56" fmla="*/ 26 w 50"/>
                <a:gd name="T57" fmla="*/ 82 h 113"/>
                <a:gd name="T58" fmla="*/ 24 w 50"/>
                <a:gd name="T59" fmla="*/ 73 h 113"/>
                <a:gd name="T60" fmla="*/ 21 w 50"/>
                <a:gd name="T61" fmla="*/ 64 h 113"/>
                <a:gd name="T62" fmla="*/ 19 w 50"/>
                <a:gd name="T63" fmla="*/ 55 h 113"/>
                <a:gd name="T64" fmla="*/ 16 w 50"/>
                <a:gd name="T65" fmla="*/ 47 h 113"/>
                <a:gd name="T66" fmla="*/ 15 w 50"/>
                <a:gd name="T67" fmla="*/ 40 h 113"/>
                <a:gd name="T68" fmla="*/ 13 w 50"/>
                <a:gd name="T69" fmla="*/ 33 h 113"/>
                <a:gd name="T70" fmla="*/ 10 w 50"/>
                <a:gd name="T71" fmla="*/ 28 h 113"/>
                <a:gd name="T72" fmla="*/ 8 w 50"/>
                <a:gd name="T73" fmla="*/ 23 h 113"/>
                <a:gd name="T74" fmla="*/ 7 w 50"/>
                <a:gd name="T75" fmla="*/ 20 h 113"/>
                <a:gd name="T76" fmla="*/ 3 w 50"/>
                <a:gd name="T77" fmla="*/ 16 h 113"/>
                <a:gd name="T78" fmla="*/ 2 w 50"/>
                <a:gd name="T79" fmla="*/ 14 h 113"/>
                <a:gd name="T80" fmla="*/ 1 w 50"/>
                <a:gd name="T81" fmla="*/ 11 h 113"/>
                <a:gd name="T82" fmla="*/ 0 w 50"/>
                <a:gd name="T83" fmla="*/ 9 h 113"/>
                <a:gd name="T84" fmla="*/ 0 w 50"/>
                <a:gd name="T85" fmla="*/ 6 h 113"/>
                <a:gd name="T86" fmla="*/ 1 w 50"/>
                <a:gd name="T87" fmla="*/ 5 h 113"/>
                <a:gd name="T88" fmla="*/ 2 w 50"/>
                <a:gd name="T89" fmla="*/ 3 h 113"/>
                <a:gd name="T90" fmla="*/ 3 w 50"/>
                <a:gd name="T91" fmla="*/ 2 h 113"/>
                <a:gd name="T92" fmla="*/ 6 w 50"/>
                <a:gd name="T93" fmla="*/ 2 h 113"/>
                <a:gd name="T94" fmla="*/ 9 w 50"/>
                <a:gd name="T95" fmla="*/ 0 h 113"/>
                <a:gd name="T96" fmla="*/ 14 w 50"/>
                <a:gd name="T97" fmla="*/ 2 h 113"/>
                <a:gd name="T98" fmla="*/ 19 w 50"/>
                <a:gd name="T99" fmla="*/ 2 h 113"/>
                <a:gd name="T100" fmla="*/ 24 w 50"/>
                <a:gd name="T101" fmla="*/ 3 h 113"/>
                <a:gd name="T102" fmla="*/ 31 w 50"/>
                <a:gd name="T103" fmla="*/ 5 h 113"/>
                <a:gd name="T104" fmla="*/ 38 w 50"/>
                <a:gd name="T105" fmla="*/ 8 h 113"/>
                <a:gd name="T106" fmla="*/ 46 w 50"/>
                <a:gd name="T107" fmla="*/ 11 h 113"/>
                <a:gd name="T108" fmla="*/ 46 w 50"/>
                <a:gd name="T109" fmla="*/ 1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0" h="113">
                  <a:moveTo>
                    <a:pt x="46" y="11"/>
                  </a:moveTo>
                  <a:lnTo>
                    <a:pt x="46" y="23"/>
                  </a:lnTo>
                  <a:lnTo>
                    <a:pt x="47" y="35"/>
                  </a:lnTo>
                  <a:lnTo>
                    <a:pt x="49" y="46"/>
                  </a:lnTo>
                  <a:lnTo>
                    <a:pt x="49" y="55"/>
                  </a:lnTo>
                  <a:lnTo>
                    <a:pt x="50" y="65"/>
                  </a:lnTo>
                  <a:lnTo>
                    <a:pt x="50" y="73"/>
                  </a:lnTo>
                  <a:lnTo>
                    <a:pt x="50" y="80"/>
                  </a:lnTo>
                  <a:lnTo>
                    <a:pt x="50" y="88"/>
                  </a:lnTo>
                  <a:lnTo>
                    <a:pt x="50" y="94"/>
                  </a:lnTo>
                  <a:lnTo>
                    <a:pt x="49" y="98"/>
                  </a:lnTo>
                  <a:lnTo>
                    <a:pt x="49" y="103"/>
                  </a:lnTo>
                  <a:lnTo>
                    <a:pt x="47" y="107"/>
                  </a:lnTo>
                  <a:lnTo>
                    <a:pt x="47" y="109"/>
                  </a:lnTo>
                  <a:lnTo>
                    <a:pt x="46" y="111"/>
                  </a:lnTo>
                  <a:lnTo>
                    <a:pt x="45" y="113"/>
                  </a:lnTo>
                  <a:lnTo>
                    <a:pt x="43" y="113"/>
                  </a:lnTo>
                  <a:lnTo>
                    <a:pt x="42" y="113"/>
                  </a:lnTo>
                  <a:lnTo>
                    <a:pt x="40" y="111"/>
                  </a:lnTo>
                  <a:lnTo>
                    <a:pt x="38" y="111"/>
                  </a:lnTo>
                  <a:lnTo>
                    <a:pt x="37" y="110"/>
                  </a:lnTo>
                  <a:lnTo>
                    <a:pt x="36" y="109"/>
                  </a:lnTo>
                  <a:lnTo>
                    <a:pt x="34" y="107"/>
                  </a:lnTo>
                  <a:lnTo>
                    <a:pt x="33" y="104"/>
                  </a:lnTo>
                  <a:lnTo>
                    <a:pt x="32" y="102"/>
                  </a:lnTo>
                  <a:lnTo>
                    <a:pt x="31" y="100"/>
                  </a:lnTo>
                  <a:lnTo>
                    <a:pt x="30" y="97"/>
                  </a:lnTo>
                  <a:lnTo>
                    <a:pt x="27" y="90"/>
                  </a:lnTo>
                  <a:lnTo>
                    <a:pt x="26" y="82"/>
                  </a:lnTo>
                  <a:lnTo>
                    <a:pt x="24" y="73"/>
                  </a:lnTo>
                  <a:lnTo>
                    <a:pt x="21" y="64"/>
                  </a:lnTo>
                  <a:lnTo>
                    <a:pt x="19" y="55"/>
                  </a:lnTo>
                  <a:lnTo>
                    <a:pt x="16" y="47"/>
                  </a:lnTo>
                  <a:lnTo>
                    <a:pt x="15" y="40"/>
                  </a:lnTo>
                  <a:lnTo>
                    <a:pt x="13" y="33"/>
                  </a:lnTo>
                  <a:lnTo>
                    <a:pt x="10" y="28"/>
                  </a:lnTo>
                  <a:lnTo>
                    <a:pt x="8" y="23"/>
                  </a:lnTo>
                  <a:lnTo>
                    <a:pt x="7" y="20"/>
                  </a:lnTo>
                  <a:lnTo>
                    <a:pt x="3" y="16"/>
                  </a:lnTo>
                  <a:lnTo>
                    <a:pt x="2" y="14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5"/>
                  </a:lnTo>
                  <a:lnTo>
                    <a:pt x="2" y="3"/>
                  </a:lnTo>
                  <a:lnTo>
                    <a:pt x="3" y="2"/>
                  </a:lnTo>
                  <a:lnTo>
                    <a:pt x="6" y="2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9" y="2"/>
                  </a:lnTo>
                  <a:lnTo>
                    <a:pt x="24" y="3"/>
                  </a:lnTo>
                  <a:lnTo>
                    <a:pt x="31" y="5"/>
                  </a:lnTo>
                  <a:lnTo>
                    <a:pt x="38" y="8"/>
                  </a:lnTo>
                  <a:lnTo>
                    <a:pt x="46" y="11"/>
                  </a:lnTo>
                  <a:lnTo>
                    <a:pt x="46" y="1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39"/>
            <p:cNvSpPr>
              <a:spLocks/>
            </p:cNvSpPr>
            <p:nvPr/>
          </p:nvSpPr>
          <p:spPr bwMode="auto">
            <a:xfrm>
              <a:off x="4294188" y="3381375"/>
              <a:ext cx="441325" cy="158750"/>
            </a:xfrm>
            <a:custGeom>
              <a:avLst/>
              <a:gdLst>
                <a:gd name="T0" fmla="*/ 261 w 278"/>
                <a:gd name="T1" fmla="*/ 20 h 100"/>
                <a:gd name="T2" fmla="*/ 269 w 278"/>
                <a:gd name="T3" fmla="*/ 26 h 100"/>
                <a:gd name="T4" fmla="*/ 274 w 278"/>
                <a:gd name="T5" fmla="*/ 32 h 100"/>
                <a:gd name="T6" fmla="*/ 278 w 278"/>
                <a:gd name="T7" fmla="*/ 36 h 100"/>
                <a:gd name="T8" fmla="*/ 278 w 278"/>
                <a:gd name="T9" fmla="*/ 39 h 100"/>
                <a:gd name="T10" fmla="*/ 276 w 278"/>
                <a:gd name="T11" fmla="*/ 43 h 100"/>
                <a:gd name="T12" fmla="*/ 274 w 278"/>
                <a:gd name="T13" fmla="*/ 45 h 100"/>
                <a:gd name="T14" fmla="*/ 269 w 278"/>
                <a:gd name="T15" fmla="*/ 48 h 100"/>
                <a:gd name="T16" fmla="*/ 263 w 278"/>
                <a:gd name="T17" fmla="*/ 50 h 100"/>
                <a:gd name="T18" fmla="*/ 257 w 278"/>
                <a:gd name="T19" fmla="*/ 54 h 100"/>
                <a:gd name="T20" fmla="*/ 250 w 278"/>
                <a:gd name="T21" fmla="*/ 61 h 100"/>
                <a:gd name="T22" fmla="*/ 241 w 278"/>
                <a:gd name="T23" fmla="*/ 69 h 100"/>
                <a:gd name="T24" fmla="*/ 231 w 278"/>
                <a:gd name="T25" fmla="*/ 80 h 100"/>
                <a:gd name="T26" fmla="*/ 222 w 278"/>
                <a:gd name="T27" fmla="*/ 89 h 100"/>
                <a:gd name="T28" fmla="*/ 213 w 278"/>
                <a:gd name="T29" fmla="*/ 97 h 100"/>
                <a:gd name="T30" fmla="*/ 206 w 278"/>
                <a:gd name="T31" fmla="*/ 99 h 100"/>
                <a:gd name="T32" fmla="*/ 204 w 278"/>
                <a:gd name="T33" fmla="*/ 92 h 100"/>
                <a:gd name="T34" fmla="*/ 206 w 278"/>
                <a:gd name="T35" fmla="*/ 78 h 100"/>
                <a:gd name="T36" fmla="*/ 208 w 278"/>
                <a:gd name="T37" fmla="*/ 67 h 100"/>
                <a:gd name="T38" fmla="*/ 211 w 278"/>
                <a:gd name="T39" fmla="*/ 56 h 100"/>
                <a:gd name="T40" fmla="*/ 213 w 278"/>
                <a:gd name="T41" fmla="*/ 49 h 100"/>
                <a:gd name="T42" fmla="*/ 213 w 278"/>
                <a:gd name="T43" fmla="*/ 42 h 100"/>
                <a:gd name="T44" fmla="*/ 214 w 278"/>
                <a:gd name="T45" fmla="*/ 38 h 100"/>
                <a:gd name="T46" fmla="*/ 214 w 278"/>
                <a:gd name="T47" fmla="*/ 36 h 100"/>
                <a:gd name="T48" fmla="*/ 212 w 278"/>
                <a:gd name="T49" fmla="*/ 33 h 100"/>
                <a:gd name="T50" fmla="*/ 206 w 278"/>
                <a:gd name="T51" fmla="*/ 32 h 100"/>
                <a:gd name="T52" fmla="*/ 198 w 278"/>
                <a:gd name="T53" fmla="*/ 32 h 100"/>
                <a:gd name="T54" fmla="*/ 185 w 278"/>
                <a:gd name="T55" fmla="*/ 33 h 100"/>
                <a:gd name="T56" fmla="*/ 173 w 278"/>
                <a:gd name="T57" fmla="*/ 35 h 100"/>
                <a:gd name="T58" fmla="*/ 161 w 278"/>
                <a:gd name="T59" fmla="*/ 37 h 100"/>
                <a:gd name="T60" fmla="*/ 145 w 278"/>
                <a:gd name="T61" fmla="*/ 38 h 100"/>
                <a:gd name="T62" fmla="*/ 126 w 278"/>
                <a:gd name="T63" fmla="*/ 41 h 100"/>
                <a:gd name="T64" fmla="*/ 105 w 278"/>
                <a:gd name="T65" fmla="*/ 43 h 100"/>
                <a:gd name="T66" fmla="*/ 78 w 278"/>
                <a:gd name="T67" fmla="*/ 45 h 100"/>
                <a:gd name="T68" fmla="*/ 50 w 278"/>
                <a:gd name="T69" fmla="*/ 49 h 100"/>
                <a:gd name="T70" fmla="*/ 18 w 278"/>
                <a:gd name="T71" fmla="*/ 53 h 100"/>
                <a:gd name="T72" fmla="*/ 0 w 278"/>
                <a:gd name="T73" fmla="*/ 32 h 100"/>
                <a:gd name="T74" fmla="*/ 28 w 278"/>
                <a:gd name="T75" fmla="*/ 31 h 100"/>
                <a:gd name="T76" fmla="*/ 59 w 278"/>
                <a:gd name="T77" fmla="*/ 29 h 100"/>
                <a:gd name="T78" fmla="*/ 93 w 278"/>
                <a:gd name="T79" fmla="*/ 26 h 100"/>
                <a:gd name="T80" fmla="*/ 129 w 278"/>
                <a:gd name="T81" fmla="*/ 20 h 100"/>
                <a:gd name="T82" fmla="*/ 146 w 278"/>
                <a:gd name="T83" fmla="*/ 18 h 100"/>
                <a:gd name="T84" fmla="*/ 161 w 278"/>
                <a:gd name="T85" fmla="*/ 16 h 100"/>
                <a:gd name="T86" fmla="*/ 174 w 278"/>
                <a:gd name="T87" fmla="*/ 14 h 100"/>
                <a:gd name="T88" fmla="*/ 186 w 278"/>
                <a:gd name="T89" fmla="*/ 12 h 100"/>
                <a:gd name="T90" fmla="*/ 195 w 278"/>
                <a:gd name="T91" fmla="*/ 11 h 100"/>
                <a:gd name="T92" fmla="*/ 202 w 278"/>
                <a:gd name="T93" fmla="*/ 8 h 100"/>
                <a:gd name="T94" fmla="*/ 207 w 278"/>
                <a:gd name="T95" fmla="*/ 7 h 100"/>
                <a:gd name="T96" fmla="*/ 211 w 278"/>
                <a:gd name="T97" fmla="*/ 6 h 100"/>
                <a:gd name="T98" fmla="*/ 217 w 278"/>
                <a:gd name="T99" fmla="*/ 2 h 100"/>
                <a:gd name="T100" fmla="*/ 228 w 278"/>
                <a:gd name="T101" fmla="*/ 0 h 100"/>
                <a:gd name="T102" fmla="*/ 232 w 278"/>
                <a:gd name="T103" fmla="*/ 4 h 100"/>
                <a:gd name="T104" fmla="*/ 238 w 278"/>
                <a:gd name="T105" fmla="*/ 7 h 100"/>
                <a:gd name="T106" fmla="*/ 247 w 278"/>
                <a:gd name="T107" fmla="*/ 12 h 100"/>
                <a:gd name="T108" fmla="*/ 255 w 278"/>
                <a:gd name="T109" fmla="*/ 1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8" h="100">
                  <a:moveTo>
                    <a:pt x="255" y="18"/>
                  </a:moveTo>
                  <a:lnTo>
                    <a:pt x="261" y="20"/>
                  </a:lnTo>
                  <a:lnTo>
                    <a:pt x="265" y="24"/>
                  </a:lnTo>
                  <a:lnTo>
                    <a:pt x="269" y="26"/>
                  </a:lnTo>
                  <a:lnTo>
                    <a:pt x="272" y="30"/>
                  </a:lnTo>
                  <a:lnTo>
                    <a:pt x="274" y="32"/>
                  </a:lnTo>
                  <a:lnTo>
                    <a:pt x="276" y="35"/>
                  </a:lnTo>
                  <a:lnTo>
                    <a:pt x="278" y="36"/>
                  </a:lnTo>
                  <a:lnTo>
                    <a:pt x="278" y="37"/>
                  </a:lnTo>
                  <a:lnTo>
                    <a:pt x="278" y="39"/>
                  </a:lnTo>
                  <a:lnTo>
                    <a:pt x="278" y="41"/>
                  </a:lnTo>
                  <a:lnTo>
                    <a:pt x="276" y="43"/>
                  </a:lnTo>
                  <a:lnTo>
                    <a:pt x="275" y="44"/>
                  </a:lnTo>
                  <a:lnTo>
                    <a:pt x="274" y="45"/>
                  </a:lnTo>
                  <a:lnTo>
                    <a:pt x="272" y="47"/>
                  </a:lnTo>
                  <a:lnTo>
                    <a:pt x="269" y="48"/>
                  </a:lnTo>
                  <a:lnTo>
                    <a:pt x="267" y="49"/>
                  </a:lnTo>
                  <a:lnTo>
                    <a:pt x="263" y="50"/>
                  </a:lnTo>
                  <a:lnTo>
                    <a:pt x="261" y="51"/>
                  </a:lnTo>
                  <a:lnTo>
                    <a:pt x="257" y="54"/>
                  </a:lnTo>
                  <a:lnTo>
                    <a:pt x="254" y="57"/>
                  </a:lnTo>
                  <a:lnTo>
                    <a:pt x="250" y="61"/>
                  </a:lnTo>
                  <a:lnTo>
                    <a:pt x="245" y="64"/>
                  </a:lnTo>
                  <a:lnTo>
                    <a:pt x="241" y="69"/>
                  </a:lnTo>
                  <a:lnTo>
                    <a:pt x="236" y="74"/>
                  </a:lnTo>
                  <a:lnTo>
                    <a:pt x="231" y="80"/>
                  </a:lnTo>
                  <a:lnTo>
                    <a:pt x="226" y="86"/>
                  </a:lnTo>
                  <a:lnTo>
                    <a:pt x="222" y="89"/>
                  </a:lnTo>
                  <a:lnTo>
                    <a:pt x="217" y="93"/>
                  </a:lnTo>
                  <a:lnTo>
                    <a:pt x="213" y="97"/>
                  </a:lnTo>
                  <a:lnTo>
                    <a:pt x="210" y="98"/>
                  </a:lnTo>
                  <a:lnTo>
                    <a:pt x="206" y="99"/>
                  </a:lnTo>
                  <a:lnTo>
                    <a:pt x="202" y="100"/>
                  </a:lnTo>
                  <a:lnTo>
                    <a:pt x="204" y="92"/>
                  </a:lnTo>
                  <a:lnTo>
                    <a:pt x="205" y="85"/>
                  </a:lnTo>
                  <a:lnTo>
                    <a:pt x="206" y="78"/>
                  </a:lnTo>
                  <a:lnTo>
                    <a:pt x="207" y="72"/>
                  </a:lnTo>
                  <a:lnTo>
                    <a:pt x="208" y="67"/>
                  </a:lnTo>
                  <a:lnTo>
                    <a:pt x="210" y="61"/>
                  </a:lnTo>
                  <a:lnTo>
                    <a:pt x="211" y="56"/>
                  </a:lnTo>
                  <a:lnTo>
                    <a:pt x="212" y="53"/>
                  </a:lnTo>
                  <a:lnTo>
                    <a:pt x="213" y="49"/>
                  </a:lnTo>
                  <a:lnTo>
                    <a:pt x="213" y="45"/>
                  </a:lnTo>
                  <a:lnTo>
                    <a:pt x="213" y="42"/>
                  </a:lnTo>
                  <a:lnTo>
                    <a:pt x="214" y="39"/>
                  </a:lnTo>
                  <a:lnTo>
                    <a:pt x="214" y="38"/>
                  </a:lnTo>
                  <a:lnTo>
                    <a:pt x="214" y="36"/>
                  </a:lnTo>
                  <a:lnTo>
                    <a:pt x="214" y="36"/>
                  </a:lnTo>
                  <a:lnTo>
                    <a:pt x="213" y="35"/>
                  </a:lnTo>
                  <a:lnTo>
                    <a:pt x="212" y="33"/>
                  </a:lnTo>
                  <a:lnTo>
                    <a:pt x="210" y="33"/>
                  </a:lnTo>
                  <a:lnTo>
                    <a:pt x="206" y="32"/>
                  </a:lnTo>
                  <a:lnTo>
                    <a:pt x="202" y="32"/>
                  </a:lnTo>
                  <a:lnTo>
                    <a:pt x="198" y="32"/>
                  </a:lnTo>
                  <a:lnTo>
                    <a:pt x="192" y="33"/>
                  </a:lnTo>
                  <a:lnTo>
                    <a:pt x="185" y="33"/>
                  </a:lnTo>
                  <a:lnTo>
                    <a:pt x="177" y="35"/>
                  </a:lnTo>
                  <a:lnTo>
                    <a:pt x="173" y="35"/>
                  </a:lnTo>
                  <a:lnTo>
                    <a:pt x="167" y="36"/>
                  </a:lnTo>
                  <a:lnTo>
                    <a:pt x="161" y="37"/>
                  </a:lnTo>
                  <a:lnTo>
                    <a:pt x="154" y="37"/>
                  </a:lnTo>
                  <a:lnTo>
                    <a:pt x="145" y="38"/>
                  </a:lnTo>
                  <a:lnTo>
                    <a:pt x="136" y="39"/>
                  </a:lnTo>
                  <a:lnTo>
                    <a:pt x="126" y="41"/>
                  </a:lnTo>
                  <a:lnTo>
                    <a:pt x="115" y="42"/>
                  </a:lnTo>
                  <a:lnTo>
                    <a:pt x="105" y="43"/>
                  </a:lnTo>
                  <a:lnTo>
                    <a:pt x="92" y="44"/>
                  </a:lnTo>
                  <a:lnTo>
                    <a:pt x="78" y="45"/>
                  </a:lnTo>
                  <a:lnTo>
                    <a:pt x="64" y="47"/>
                  </a:lnTo>
                  <a:lnTo>
                    <a:pt x="50" y="49"/>
                  </a:lnTo>
                  <a:lnTo>
                    <a:pt x="34" y="50"/>
                  </a:lnTo>
                  <a:lnTo>
                    <a:pt x="18" y="53"/>
                  </a:lnTo>
                  <a:lnTo>
                    <a:pt x="0" y="55"/>
                  </a:lnTo>
                  <a:lnTo>
                    <a:pt x="0" y="32"/>
                  </a:lnTo>
                  <a:lnTo>
                    <a:pt x="14" y="31"/>
                  </a:lnTo>
                  <a:lnTo>
                    <a:pt x="28" y="31"/>
                  </a:lnTo>
                  <a:lnTo>
                    <a:pt x="44" y="30"/>
                  </a:lnTo>
                  <a:lnTo>
                    <a:pt x="59" y="29"/>
                  </a:lnTo>
                  <a:lnTo>
                    <a:pt x="76" y="27"/>
                  </a:lnTo>
                  <a:lnTo>
                    <a:pt x="93" y="26"/>
                  </a:lnTo>
                  <a:lnTo>
                    <a:pt x="111" y="24"/>
                  </a:lnTo>
                  <a:lnTo>
                    <a:pt x="129" y="20"/>
                  </a:lnTo>
                  <a:lnTo>
                    <a:pt x="138" y="19"/>
                  </a:lnTo>
                  <a:lnTo>
                    <a:pt x="146" y="18"/>
                  </a:lnTo>
                  <a:lnTo>
                    <a:pt x="154" y="17"/>
                  </a:lnTo>
                  <a:lnTo>
                    <a:pt x="161" y="16"/>
                  </a:lnTo>
                  <a:lnTo>
                    <a:pt x="168" y="16"/>
                  </a:lnTo>
                  <a:lnTo>
                    <a:pt x="174" y="14"/>
                  </a:lnTo>
                  <a:lnTo>
                    <a:pt x="180" y="13"/>
                  </a:lnTo>
                  <a:lnTo>
                    <a:pt x="186" y="12"/>
                  </a:lnTo>
                  <a:lnTo>
                    <a:pt x="191" y="11"/>
                  </a:lnTo>
                  <a:lnTo>
                    <a:pt x="195" y="11"/>
                  </a:lnTo>
                  <a:lnTo>
                    <a:pt x="199" y="10"/>
                  </a:lnTo>
                  <a:lnTo>
                    <a:pt x="202" y="8"/>
                  </a:lnTo>
                  <a:lnTo>
                    <a:pt x="205" y="8"/>
                  </a:lnTo>
                  <a:lnTo>
                    <a:pt x="207" y="7"/>
                  </a:lnTo>
                  <a:lnTo>
                    <a:pt x="210" y="7"/>
                  </a:lnTo>
                  <a:lnTo>
                    <a:pt x="211" y="6"/>
                  </a:lnTo>
                  <a:lnTo>
                    <a:pt x="213" y="4"/>
                  </a:lnTo>
                  <a:lnTo>
                    <a:pt x="217" y="2"/>
                  </a:lnTo>
                  <a:lnTo>
                    <a:pt x="222" y="1"/>
                  </a:lnTo>
                  <a:lnTo>
                    <a:pt x="228" y="0"/>
                  </a:lnTo>
                  <a:lnTo>
                    <a:pt x="230" y="1"/>
                  </a:lnTo>
                  <a:lnTo>
                    <a:pt x="232" y="4"/>
                  </a:lnTo>
                  <a:lnTo>
                    <a:pt x="235" y="5"/>
                  </a:lnTo>
                  <a:lnTo>
                    <a:pt x="238" y="7"/>
                  </a:lnTo>
                  <a:lnTo>
                    <a:pt x="242" y="10"/>
                  </a:lnTo>
                  <a:lnTo>
                    <a:pt x="247" y="12"/>
                  </a:lnTo>
                  <a:lnTo>
                    <a:pt x="250" y="14"/>
                  </a:lnTo>
                  <a:lnTo>
                    <a:pt x="255" y="18"/>
                  </a:lnTo>
                  <a:lnTo>
                    <a:pt x="255" y="1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40"/>
            <p:cNvSpPr>
              <a:spLocks/>
            </p:cNvSpPr>
            <p:nvPr/>
          </p:nvSpPr>
          <p:spPr bwMode="auto">
            <a:xfrm>
              <a:off x="4329113" y="3511550"/>
              <a:ext cx="336550" cy="58738"/>
            </a:xfrm>
            <a:custGeom>
              <a:avLst/>
              <a:gdLst>
                <a:gd name="T0" fmla="*/ 96 w 212"/>
                <a:gd name="T1" fmla="*/ 9 h 37"/>
                <a:gd name="T2" fmla="*/ 111 w 212"/>
                <a:gd name="T3" fmla="*/ 7 h 37"/>
                <a:gd name="T4" fmla="*/ 127 w 212"/>
                <a:gd name="T5" fmla="*/ 5 h 37"/>
                <a:gd name="T6" fmla="*/ 141 w 212"/>
                <a:gd name="T7" fmla="*/ 4 h 37"/>
                <a:gd name="T8" fmla="*/ 155 w 212"/>
                <a:gd name="T9" fmla="*/ 3 h 37"/>
                <a:gd name="T10" fmla="*/ 184 w 212"/>
                <a:gd name="T11" fmla="*/ 2 h 37"/>
                <a:gd name="T12" fmla="*/ 212 w 212"/>
                <a:gd name="T13" fmla="*/ 0 h 37"/>
                <a:gd name="T14" fmla="*/ 210 w 212"/>
                <a:gd name="T15" fmla="*/ 5 h 37"/>
                <a:gd name="T16" fmla="*/ 209 w 212"/>
                <a:gd name="T17" fmla="*/ 10 h 37"/>
                <a:gd name="T18" fmla="*/ 207 w 212"/>
                <a:gd name="T19" fmla="*/ 15 h 37"/>
                <a:gd name="T20" fmla="*/ 202 w 212"/>
                <a:gd name="T21" fmla="*/ 17 h 37"/>
                <a:gd name="T22" fmla="*/ 200 w 212"/>
                <a:gd name="T23" fmla="*/ 18 h 37"/>
                <a:gd name="T24" fmla="*/ 197 w 212"/>
                <a:gd name="T25" fmla="*/ 19 h 37"/>
                <a:gd name="T26" fmla="*/ 195 w 212"/>
                <a:gd name="T27" fmla="*/ 21 h 37"/>
                <a:gd name="T28" fmla="*/ 191 w 212"/>
                <a:gd name="T29" fmla="*/ 22 h 37"/>
                <a:gd name="T30" fmla="*/ 188 w 212"/>
                <a:gd name="T31" fmla="*/ 23 h 37"/>
                <a:gd name="T32" fmla="*/ 183 w 212"/>
                <a:gd name="T33" fmla="*/ 23 h 37"/>
                <a:gd name="T34" fmla="*/ 179 w 212"/>
                <a:gd name="T35" fmla="*/ 23 h 37"/>
                <a:gd name="T36" fmla="*/ 175 w 212"/>
                <a:gd name="T37" fmla="*/ 23 h 37"/>
                <a:gd name="T38" fmla="*/ 170 w 212"/>
                <a:gd name="T39" fmla="*/ 23 h 37"/>
                <a:gd name="T40" fmla="*/ 164 w 212"/>
                <a:gd name="T41" fmla="*/ 23 h 37"/>
                <a:gd name="T42" fmla="*/ 157 w 212"/>
                <a:gd name="T43" fmla="*/ 24 h 37"/>
                <a:gd name="T44" fmla="*/ 149 w 212"/>
                <a:gd name="T45" fmla="*/ 24 h 37"/>
                <a:gd name="T46" fmla="*/ 141 w 212"/>
                <a:gd name="T47" fmla="*/ 25 h 37"/>
                <a:gd name="T48" fmla="*/ 132 w 212"/>
                <a:gd name="T49" fmla="*/ 25 h 37"/>
                <a:gd name="T50" fmla="*/ 122 w 212"/>
                <a:gd name="T51" fmla="*/ 27 h 37"/>
                <a:gd name="T52" fmla="*/ 111 w 212"/>
                <a:gd name="T53" fmla="*/ 27 h 37"/>
                <a:gd name="T54" fmla="*/ 101 w 212"/>
                <a:gd name="T55" fmla="*/ 28 h 37"/>
                <a:gd name="T56" fmla="*/ 89 w 212"/>
                <a:gd name="T57" fmla="*/ 29 h 37"/>
                <a:gd name="T58" fmla="*/ 75 w 212"/>
                <a:gd name="T59" fmla="*/ 30 h 37"/>
                <a:gd name="T60" fmla="*/ 62 w 212"/>
                <a:gd name="T61" fmla="*/ 31 h 37"/>
                <a:gd name="T62" fmla="*/ 48 w 212"/>
                <a:gd name="T63" fmla="*/ 33 h 37"/>
                <a:gd name="T64" fmla="*/ 33 w 212"/>
                <a:gd name="T65" fmla="*/ 35 h 37"/>
                <a:gd name="T66" fmla="*/ 17 w 212"/>
                <a:gd name="T67" fmla="*/ 36 h 37"/>
                <a:gd name="T68" fmla="*/ 0 w 212"/>
                <a:gd name="T69" fmla="*/ 37 h 37"/>
                <a:gd name="T70" fmla="*/ 0 w 212"/>
                <a:gd name="T71" fmla="*/ 15 h 37"/>
                <a:gd name="T72" fmla="*/ 10 w 212"/>
                <a:gd name="T73" fmla="*/ 15 h 37"/>
                <a:gd name="T74" fmla="*/ 21 w 212"/>
                <a:gd name="T75" fmla="*/ 15 h 37"/>
                <a:gd name="T76" fmla="*/ 31 w 212"/>
                <a:gd name="T77" fmla="*/ 13 h 37"/>
                <a:gd name="T78" fmla="*/ 43 w 212"/>
                <a:gd name="T79" fmla="*/ 13 h 37"/>
                <a:gd name="T80" fmla="*/ 55 w 212"/>
                <a:gd name="T81" fmla="*/ 12 h 37"/>
                <a:gd name="T82" fmla="*/ 68 w 212"/>
                <a:gd name="T83" fmla="*/ 11 h 37"/>
                <a:gd name="T84" fmla="*/ 81 w 212"/>
                <a:gd name="T85" fmla="*/ 10 h 37"/>
                <a:gd name="T86" fmla="*/ 96 w 212"/>
                <a:gd name="T87" fmla="*/ 9 h 37"/>
                <a:gd name="T88" fmla="*/ 96 w 212"/>
                <a:gd name="T89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2" h="37">
                  <a:moveTo>
                    <a:pt x="96" y="9"/>
                  </a:moveTo>
                  <a:lnTo>
                    <a:pt x="111" y="7"/>
                  </a:lnTo>
                  <a:lnTo>
                    <a:pt x="127" y="5"/>
                  </a:lnTo>
                  <a:lnTo>
                    <a:pt x="141" y="4"/>
                  </a:lnTo>
                  <a:lnTo>
                    <a:pt x="155" y="3"/>
                  </a:lnTo>
                  <a:lnTo>
                    <a:pt x="184" y="2"/>
                  </a:lnTo>
                  <a:lnTo>
                    <a:pt x="212" y="0"/>
                  </a:lnTo>
                  <a:lnTo>
                    <a:pt x="210" y="5"/>
                  </a:lnTo>
                  <a:lnTo>
                    <a:pt x="209" y="10"/>
                  </a:lnTo>
                  <a:lnTo>
                    <a:pt x="207" y="15"/>
                  </a:lnTo>
                  <a:lnTo>
                    <a:pt x="202" y="17"/>
                  </a:lnTo>
                  <a:lnTo>
                    <a:pt x="200" y="18"/>
                  </a:lnTo>
                  <a:lnTo>
                    <a:pt x="197" y="19"/>
                  </a:lnTo>
                  <a:lnTo>
                    <a:pt x="195" y="21"/>
                  </a:lnTo>
                  <a:lnTo>
                    <a:pt x="191" y="22"/>
                  </a:lnTo>
                  <a:lnTo>
                    <a:pt x="188" y="23"/>
                  </a:lnTo>
                  <a:lnTo>
                    <a:pt x="183" y="23"/>
                  </a:lnTo>
                  <a:lnTo>
                    <a:pt x="179" y="23"/>
                  </a:lnTo>
                  <a:lnTo>
                    <a:pt x="175" y="23"/>
                  </a:lnTo>
                  <a:lnTo>
                    <a:pt x="170" y="23"/>
                  </a:lnTo>
                  <a:lnTo>
                    <a:pt x="164" y="23"/>
                  </a:lnTo>
                  <a:lnTo>
                    <a:pt x="157" y="24"/>
                  </a:lnTo>
                  <a:lnTo>
                    <a:pt x="149" y="24"/>
                  </a:lnTo>
                  <a:lnTo>
                    <a:pt x="141" y="25"/>
                  </a:lnTo>
                  <a:lnTo>
                    <a:pt x="132" y="25"/>
                  </a:lnTo>
                  <a:lnTo>
                    <a:pt x="122" y="27"/>
                  </a:lnTo>
                  <a:lnTo>
                    <a:pt x="111" y="27"/>
                  </a:lnTo>
                  <a:lnTo>
                    <a:pt x="101" y="28"/>
                  </a:lnTo>
                  <a:lnTo>
                    <a:pt x="89" y="29"/>
                  </a:lnTo>
                  <a:lnTo>
                    <a:pt x="75" y="30"/>
                  </a:lnTo>
                  <a:lnTo>
                    <a:pt x="62" y="31"/>
                  </a:lnTo>
                  <a:lnTo>
                    <a:pt x="48" y="33"/>
                  </a:lnTo>
                  <a:lnTo>
                    <a:pt x="33" y="35"/>
                  </a:lnTo>
                  <a:lnTo>
                    <a:pt x="17" y="36"/>
                  </a:lnTo>
                  <a:lnTo>
                    <a:pt x="0" y="37"/>
                  </a:lnTo>
                  <a:lnTo>
                    <a:pt x="0" y="15"/>
                  </a:lnTo>
                  <a:lnTo>
                    <a:pt x="10" y="15"/>
                  </a:lnTo>
                  <a:lnTo>
                    <a:pt x="21" y="15"/>
                  </a:lnTo>
                  <a:lnTo>
                    <a:pt x="31" y="13"/>
                  </a:lnTo>
                  <a:lnTo>
                    <a:pt x="43" y="13"/>
                  </a:lnTo>
                  <a:lnTo>
                    <a:pt x="55" y="12"/>
                  </a:lnTo>
                  <a:lnTo>
                    <a:pt x="68" y="11"/>
                  </a:lnTo>
                  <a:lnTo>
                    <a:pt x="81" y="10"/>
                  </a:lnTo>
                  <a:lnTo>
                    <a:pt x="96" y="9"/>
                  </a:lnTo>
                  <a:lnTo>
                    <a:pt x="96" y="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41"/>
            <p:cNvSpPr>
              <a:spLocks/>
            </p:cNvSpPr>
            <p:nvPr/>
          </p:nvSpPr>
          <p:spPr bwMode="auto">
            <a:xfrm>
              <a:off x="4221163" y="3594100"/>
              <a:ext cx="514350" cy="196850"/>
            </a:xfrm>
            <a:custGeom>
              <a:avLst/>
              <a:gdLst>
                <a:gd name="T0" fmla="*/ 170 w 324"/>
                <a:gd name="T1" fmla="*/ 100 h 124"/>
                <a:gd name="T2" fmla="*/ 190 w 324"/>
                <a:gd name="T3" fmla="*/ 86 h 124"/>
                <a:gd name="T4" fmla="*/ 211 w 324"/>
                <a:gd name="T5" fmla="*/ 68 h 124"/>
                <a:gd name="T6" fmla="*/ 229 w 324"/>
                <a:gd name="T7" fmla="*/ 53 h 124"/>
                <a:gd name="T8" fmla="*/ 237 w 324"/>
                <a:gd name="T9" fmla="*/ 43 h 124"/>
                <a:gd name="T10" fmla="*/ 235 w 324"/>
                <a:gd name="T11" fmla="*/ 38 h 124"/>
                <a:gd name="T12" fmla="*/ 228 w 324"/>
                <a:gd name="T13" fmla="*/ 35 h 124"/>
                <a:gd name="T14" fmla="*/ 216 w 324"/>
                <a:gd name="T15" fmla="*/ 35 h 124"/>
                <a:gd name="T16" fmla="*/ 206 w 324"/>
                <a:gd name="T17" fmla="*/ 38 h 124"/>
                <a:gd name="T18" fmla="*/ 195 w 324"/>
                <a:gd name="T19" fmla="*/ 40 h 124"/>
                <a:gd name="T20" fmla="*/ 180 w 324"/>
                <a:gd name="T21" fmla="*/ 43 h 124"/>
                <a:gd name="T22" fmla="*/ 163 w 324"/>
                <a:gd name="T23" fmla="*/ 46 h 124"/>
                <a:gd name="T24" fmla="*/ 142 w 324"/>
                <a:gd name="T25" fmla="*/ 51 h 124"/>
                <a:gd name="T26" fmla="*/ 120 w 324"/>
                <a:gd name="T27" fmla="*/ 56 h 124"/>
                <a:gd name="T28" fmla="*/ 99 w 324"/>
                <a:gd name="T29" fmla="*/ 60 h 124"/>
                <a:gd name="T30" fmla="*/ 81 w 324"/>
                <a:gd name="T31" fmla="*/ 65 h 124"/>
                <a:gd name="T32" fmla="*/ 68 w 324"/>
                <a:gd name="T33" fmla="*/ 69 h 124"/>
                <a:gd name="T34" fmla="*/ 58 w 324"/>
                <a:gd name="T35" fmla="*/ 71 h 124"/>
                <a:gd name="T36" fmla="*/ 52 w 324"/>
                <a:gd name="T37" fmla="*/ 74 h 124"/>
                <a:gd name="T38" fmla="*/ 38 w 324"/>
                <a:gd name="T39" fmla="*/ 71 h 124"/>
                <a:gd name="T40" fmla="*/ 18 w 324"/>
                <a:gd name="T41" fmla="*/ 60 h 124"/>
                <a:gd name="T42" fmla="*/ 15 w 324"/>
                <a:gd name="T43" fmla="*/ 46 h 124"/>
                <a:gd name="T44" fmla="*/ 52 w 324"/>
                <a:gd name="T45" fmla="*/ 41 h 124"/>
                <a:gd name="T46" fmla="*/ 80 w 324"/>
                <a:gd name="T47" fmla="*/ 38 h 124"/>
                <a:gd name="T48" fmla="*/ 103 w 324"/>
                <a:gd name="T49" fmla="*/ 34 h 124"/>
                <a:gd name="T50" fmla="*/ 133 w 324"/>
                <a:gd name="T51" fmla="*/ 29 h 124"/>
                <a:gd name="T52" fmla="*/ 172 w 324"/>
                <a:gd name="T53" fmla="*/ 22 h 124"/>
                <a:gd name="T54" fmla="*/ 191 w 324"/>
                <a:gd name="T55" fmla="*/ 18 h 124"/>
                <a:gd name="T56" fmla="*/ 207 w 324"/>
                <a:gd name="T57" fmla="*/ 14 h 124"/>
                <a:gd name="T58" fmla="*/ 220 w 324"/>
                <a:gd name="T59" fmla="*/ 10 h 124"/>
                <a:gd name="T60" fmla="*/ 229 w 324"/>
                <a:gd name="T61" fmla="*/ 8 h 124"/>
                <a:gd name="T62" fmla="*/ 235 w 324"/>
                <a:gd name="T63" fmla="*/ 6 h 124"/>
                <a:gd name="T64" fmla="*/ 244 w 324"/>
                <a:gd name="T65" fmla="*/ 2 h 124"/>
                <a:gd name="T66" fmla="*/ 257 w 324"/>
                <a:gd name="T67" fmla="*/ 1 h 124"/>
                <a:gd name="T68" fmla="*/ 269 w 324"/>
                <a:gd name="T69" fmla="*/ 6 h 124"/>
                <a:gd name="T70" fmla="*/ 287 w 324"/>
                <a:gd name="T71" fmla="*/ 14 h 124"/>
                <a:gd name="T72" fmla="*/ 306 w 324"/>
                <a:gd name="T73" fmla="*/ 25 h 124"/>
                <a:gd name="T74" fmla="*/ 319 w 324"/>
                <a:gd name="T75" fmla="*/ 34 h 124"/>
                <a:gd name="T76" fmla="*/ 324 w 324"/>
                <a:gd name="T77" fmla="*/ 43 h 124"/>
                <a:gd name="T78" fmla="*/ 321 w 324"/>
                <a:gd name="T79" fmla="*/ 47 h 124"/>
                <a:gd name="T80" fmla="*/ 313 w 324"/>
                <a:gd name="T81" fmla="*/ 50 h 124"/>
                <a:gd name="T82" fmla="*/ 301 w 324"/>
                <a:gd name="T83" fmla="*/ 51 h 124"/>
                <a:gd name="T84" fmla="*/ 288 w 324"/>
                <a:gd name="T85" fmla="*/ 57 h 124"/>
                <a:gd name="T86" fmla="*/ 268 w 324"/>
                <a:gd name="T87" fmla="*/ 66 h 124"/>
                <a:gd name="T88" fmla="*/ 241 w 324"/>
                <a:gd name="T89" fmla="*/ 81 h 124"/>
                <a:gd name="T90" fmla="*/ 207 w 324"/>
                <a:gd name="T91" fmla="*/ 100 h 124"/>
                <a:gd name="T92" fmla="*/ 166 w 324"/>
                <a:gd name="T93" fmla="*/ 124 h 124"/>
                <a:gd name="T94" fmla="*/ 158 w 324"/>
                <a:gd name="T95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4" h="124">
                  <a:moveTo>
                    <a:pt x="158" y="107"/>
                  </a:moveTo>
                  <a:lnTo>
                    <a:pt x="164" y="103"/>
                  </a:lnTo>
                  <a:lnTo>
                    <a:pt x="170" y="100"/>
                  </a:lnTo>
                  <a:lnTo>
                    <a:pt x="176" y="95"/>
                  </a:lnTo>
                  <a:lnTo>
                    <a:pt x="183" y="90"/>
                  </a:lnTo>
                  <a:lnTo>
                    <a:pt x="190" y="86"/>
                  </a:lnTo>
                  <a:lnTo>
                    <a:pt x="197" y="80"/>
                  </a:lnTo>
                  <a:lnTo>
                    <a:pt x="204" y="74"/>
                  </a:lnTo>
                  <a:lnTo>
                    <a:pt x="211" y="68"/>
                  </a:lnTo>
                  <a:lnTo>
                    <a:pt x="219" y="63"/>
                  </a:lnTo>
                  <a:lnTo>
                    <a:pt x="225" y="58"/>
                  </a:lnTo>
                  <a:lnTo>
                    <a:pt x="229" y="53"/>
                  </a:lnTo>
                  <a:lnTo>
                    <a:pt x="233" y="50"/>
                  </a:lnTo>
                  <a:lnTo>
                    <a:pt x="235" y="46"/>
                  </a:lnTo>
                  <a:lnTo>
                    <a:pt x="237" y="43"/>
                  </a:lnTo>
                  <a:lnTo>
                    <a:pt x="238" y="40"/>
                  </a:lnTo>
                  <a:lnTo>
                    <a:pt x="237" y="39"/>
                  </a:lnTo>
                  <a:lnTo>
                    <a:pt x="235" y="38"/>
                  </a:lnTo>
                  <a:lnTo>
                    <a:pt x="234" y="38"/>
                  </a:lnTo>
                  <a:lnTo>
                    <a:pt x="232" y="37"/>
                  </a:lnTo>
                  <a:lnTo>
                    <a:pt x="228" y="35"/>
                  </a:lnTo>
                  <a:lnTo>
                    <a:pt x="225" y="35"/>
                  </a:lnTo>
                  <a:lnTo>
                    <a:pt x="221" y="35"/>
                  </a:lnTo>
                  <a:lnTo>
                    <a:pt x="216" y="35"/>
                  </a:lnTo>
                  <a:lnTo>
                    <a:pt x="211" y="37"/>
                  </a:lnTo>
                  <a:lnTo>
                    <a:pt x="209" y="37"/>
                  </a:lnTo>
                  <a:lnTo>
                    <a:pt x="206" y="38"/>
                  </a:lnTo>
                  <a:lnTo>
                    <a:pt x="202" y="38"/>
                  </a:lnTo>
                  <a:lnTo>
                    <a:pt x="198" y="39"/>
                  </a:lnTo>
                  <a:lnTo>
                    <a:pt x="195" y="40"/>
                  </a:lnTo>
                  <a:lnTo>
                    <a:pt x="190" y="41"/>
                  </a:lnTo>
                  <a:lnTo>
                    <a:pt x="185" y="41"/>
                  </a:lnTo>
                  <a:lnTo>
                    <a:pt x="180" y="43"/>
                  </a:lnTo>
                  <a:lnTo>
                    <a:pt x="175" y="44"/>
                  </a:lnTo>
                  <a:lnTo>
                    <a:pt x="169" y="45"/>
                  </a:lnTo>
                  <a:lnTo>
                    <a:pt x="163" y="46"/>
                  </a:lnTo>
                  <a:lnTo>
                    <a:pt x="157" y="47"/>
                  </a:lnTo>
                  <a:lnTo>
                    <a:pt x="149" y="49"/>
                  </a:lnTo>
                  <a:lnTo>
                    <a:pt x="142" y="51"/>
                  </a:lnTo>
                  <a:lnTo>
                    <a:pt x="135" y="52"/>
                  </a:lnTo>
                  <a:lnTo>
                    <a:pt x="127" y="53"/>
                  </a:lnTo>
                  <a:lnTo>
                    <a:pt x="120" y="56"/>
                  </a:lnTo>
                  <a:lnTo>
                    <a:pt x="112" y="58"/>
                  </a:lnTo>
                  <a:lnTo>
                    <a:pt x="105" y="59"/>
                  </a:lnTo>
                  <a:lnTo>
                    <a:pt x="99" y="60"/>
                  </a:lnTo>
                  <a:lnTo>
                    <a:pt x="92" y="63"/>
                  </a:lnTo>
                  <a:lnTo>
                    <a:pt x="87" y="64"/>
                  </a:lnTo>
                  <a:lnTo>
                    <a:pt x="81" y="65"/>
                  </a:lnTo>
                  <a:lnTo>
                    <a:pt x="77" y="66"/>
                  </a:lnTo>
                  <a:lnTo>
                    <a:pt x="72" y="68"/>
                  </a:lnTo>
                  <a:lnTo>
                    <a:pt x="68" y="69"/>
                  </a:lnTo>
                  <a:lnTo>
                    <a:pt x="65" y="70"/>
                  </a:lnTo>
                  <a:lnTo>
                    <a:pt x="61" y="71"/>
                  </a:lnTo>
                  <a:lnTo>
                    <a:pt x="58" y="71"/>
                  </a:lnTo>
                  <a:lnTo>
                    <a:pt x="55" y="72"/>
                  </a:lnTo>
                  <a:lnTo>
                    <a:pt x="53" y="72"/>
                  </a:lnTo>
                  <a:lnTo>
                    <a:pt x="52" y="74"/>
                  </a:lnTo>
                  <a:lnTo>
                    <a:pt x="48" y="74"/>
                  </a:lnTo>
                  <a:lnTo>
                    <a:pt x="43" y="74"/>
                  </a:lnTo>
                  <a:lnTo>
                    <a:pt x="38" y="71"/>
                  </a:lnTo>
                  <a:lnTo>
                    <a:pt x="33" y="69"/>
                  </a:lnTo>
                  <a:lnTo>
                    <a:pt x="25" y="65"/>
                  </a:lnTo>
                  <a:lnTo>
                    <a:pt x="18" y="60"/>
                  </a:lnTo>
                  <a:lnTo>
                    <a:pt x="10" y="55"/>
                  </a:lnTo>
                  <a:lnTo>
                    <a:pt x="0" y="47"/>
                  </a:lnTo>
                  <a:lnTo>
                    <a:pt x="15" y="46"/>
                  </a:lnTo>
                  <a:lnTo>
                    <a:pt x="28" y="44"/>
                  </a:lnTo>
                  <a:lnTo>
                    <a:pt x="41" y="43"/>
                  </a:lnTo>
                  <a:lnTo>
                    <a:pt x="52" y="41"/>
                  </a:lnTo>
                  <a:lnTo>
                    <a:pt x="62" y="40"/>
                  </a:lnTo>
                  <a:lnTo>
                    <a:pt x="72" y="39"/>
                  </a:lnTo>
                  <a:lnTo>
                    <a:pt x="80" y="38"/>
                  </a:lnTo>
                  <a:lnTo>
                    <a:pt x="87" y="37"/>
                  </a:lnTo>
                  <a:lnTo>
                    <a:pt x="95" y="35"/>
                  </a:lnTo>
                  <a:lnTo>
                    <a:pt x="103" y="34"/>
                  </a:lnTo>
                  <a:lnTo>
                    <a:pt x="111" y="33"/>
                  </a:lnTo>
                  <a:lnTo>
                    <a:pt x="122" y="32"/>
                  </a:lnTo>
                  <a:lnTo>
                    <a:pt x="133" y="29"/>
                  </a:lnTo>
                  <a:lnTo>
                    <a:pt x="145" y="28"/>
                  </a:lnTo>
                  <a:lnTo>
                    <a:pt x="158" y="25"/>
                  </a:lnTo>
                  <a:lnTo>
                    <a:pt x="172" y="22"/>
                  </a:lnTo>
                  <a:lnTo>
                    <a:pt x="179" y="21"/>
                  </a:lnTo>
                  <a:lnTo>
                    <a:pt x="185" y="19"/>
                  </a:lnTo>
                  <a:lnTo>
                    <a:pt x="191" y="18"/>
                  </a:lnTo>
                  <a:lnTo>
                    <a:pt x="197" y="16"/>
                  </a:lnTo>
                  <a:lnTo>
                    <a:pt x="202" y="15"/>
                  </a:lnTo>
                  <a:lnTo>
                    <a:pt x="207" y="14"/>
                  </a:lnTo>
                  <a:lnTo>
                    <a:pt x="211" y="13"/>
                  </a:lnTo>
                  <a:lnTo>
                    <a:pt x="216" y="12"/>
                  </a:lnTo>
                  <a:lnTo>
                    <a:pt x="220" y="10"/>
                  </a:lnTo>
                  <a:lnTo>
                    <a:pt x="223" y="9"/>
                  </a:lnTo>
                  <a:lnTo>
                    <a:pt x="227" y="9"/>
                  </a:lnTo>
                  <a:lnTo>
                    <a:pt x="229" y="8"/>
                  </a:lnTo>
                  <a:lnTo>
                    <a:pt x="232" y="7"/>
                  </a:lnTo>
                  <a:lnTo>
                    <a:pt x="234" y="7"/>
                  </a:lnTo>
                  <a:lnTo>
                    <a:pt x="235" y="6"/>
                  </a:lnTo>
                  <a:lnTo>
                    <a:pt x="237" y="6"/>
                  </a:lnTo>
                  <a:lnTo>
                    <a:pt x="239" y="3"/>
                  </a:lnTo>
                  <a:lnTo>
                    <a:pt x="244" y="2"/>
                  </a:lnTo>
                  <a:lnTo>
                    <a:pt x="248" y="0"/>
                  </a:lnTo>
                  <a:lnTo>
                    <a:pt x="253" y="0"/>
                  </a:lnTo>
                  <a:lnTo>
                    <a:pt x="257" y="1"/>
                  </a:lnTo>
                  <a:lnTo>
                    <a:pt x="259" y="2"/>
                  </a:lnTo>
                  <a:lnTo>
                    <a:pt x="264" y="4"/>
                  </a:lnTo>
                  <a:lnTo>
                    <a:pt x="269" y="6"/>
                  </a:lnTo>
                  <a:lnTo>
                    <a:pt x="274" y="8"/>
                  </a:lnTo>
                  <a:lnTo>
                    <a:pt x="280" y="10"/>
                  </a:lnTo>
                  <a:lnTo>
                    <a:pt x="287" y="14"/>
                  </a:lnTo>
                  <a:lnTo>
                    <a:pt x="293" y="16"/>
                  </a:lnTo>
                  <a:lnTo>
                    <a:pt x="300" y="21"/>
                  </a:lnTo>
                  <a:lnTo>
                    <a:pt x="306" y="25"/>
                  </a:lnTo>
                  <a:lnTo>
                    <a:pt x="312" y="28"/>
                  </a:lnTo>
                  <a:lnTo>
                    <a:pt x="316" y="32"/>
                  </a:lnTo>
                  <a:lnTo>
                    <a:pt x="319" y="34"/>
                  </a:lnTo>
                  <a:lnTo>
                    <a:pt x="322" y="38"/>
                  </a:lnTo>
                  <a:lnTo>
                    <a:pt x="324" y="40"/>
                  </a:lnTo>
                  <a:lnTo>
                    <a:pt x="324" y="43"/>
                  </a:lnTo>
                  <a:lnTo>
                    <a:pt x="324" y="44"/>
                  </a:lnTo>
                  <a:lnTo>
                    <a:pt x="322" y="46"/>
                  </a:lnTo>
                  <a:lnTo>
                    <a:pt x="321" y="47"/>
                  </a:lnTo>
                  <a:lnTo>
                    <a:pt x="320" y="49"/>
                  </a:lnTo>
                  <a:lnTo>
                    <a:pt x="316" y="50"/>
                  </a:lnTo>
                  <a:lnTo>
                    <a:pt x="313" y="50"/>
                  </a:lnTo>
                  <a:lnTo>
                    <a:pt x="309" y="51"/>
                  </a:lnTo>
                  <a:lnTo>
                    <a:pt x="305" y="51"/>
                  </a:lnTo>
                  <a:lnTo>
                    <a:pt x="301" y="51"/>
                  </a:lnTo>
                  <a:lnTo>
                    <a:pt x="297" y="52"/>
                  </a:lnTo>
                  <a:lnTo>
                    <a:pt x="293" y="55"/>
                  </a:lnTo>
                  <a:lnTo>
                    <a:pt x="288" y="57"/>
                  </a:lnTo>
                  <a:lnTo>
                    <a:pt x="282" y="59"/>
                  </a:lnTo>
                  <a:lnTo>
                    <a:pt x="275" y="63"/>
                  </a:lnTo>
                  <a:lnTo>
                    <a:pt x="268" y="66"/>
                  </a:lnTo>
                  <a:lnTo>
                    <a:pt x="259" y="70"/>
                  </a:lnTo>
                  <a:lnTo>
                    <a:pt x="251" y="75"/>
                  </a:lnTo>
                  <a:lnTo>
                    <a:pt x="241" y="81"/>
                  </a:lnTo>
                  <a:lnTo>
                    <a:pt x="231" y="86"/>
                  </a:lnTo>
                  <a:lnTo>
                    <a:pt x="219" y="93"/>
                  </a:lnTo>
                  <a:lnTo>
                    <a:pt x="207" y="100"/>
                  </a:lnTo>
                  <a:lnTo>
                    <a:pt x="195" y="107"/>
                  </a:lnTo>
                  <a:lnTo>
                    <a:pt x="180" y="115"/>
                  </a:lnTo>
                  <a:lnTo>
                    <a:pt x="166" y="124"/>
                  </a:lnTo>
                  <a:lnTo>
                    <a:pt x="163" y="115"/>
                  </a:lnTo>
                  <a:lnTo>
                    <a:pt x="158" y="107"/>
                  </a:lnTo>
                  <a:lnTo>
                    <a:pt x="158" y="10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42"/>
            <p:cNvSpPr>
              <a:spLocks/>
            </p:cNvSpPr>
            <p:nvPr/>
          </p:nvSpPr>
          <p:spPr bwMode="auto">
            <a:xfrm>
              <a:off x="4016375" y="3760788"/>
              <a:ext cx="950913" cy="147638"/>
            </a:xfrm>
            <a:custGeom>
              <a:avLst/>
              <a:gdLst>
                <a:gd name="T0" fmla="*/ 36 w 599"/>
                <a:gd name="T1" fmla="*/ 91 h 93"/>
                <a:gd name="T2" fmla="*/ 26 w 599"/>
                <a:gd name="T3" fmla="*/ 86 h 93"/>
                <a:gd name="T4" fmla="*/ 11 w 599"/>
                <a:gd name="T5" fmla="*/ 74 h 93"/>
                <a:gd name="T6" fmla="*/ 5 w 599"/>
                <a:gd name="T7" fmla="*/ 68 h 93"/>
                <a:gd name="T8" fmla="*/ 0 w 599"/>
                <a:gd name="T9" fmla="*/ 60 h 93"/>
                <a:gd name="T10" fmla="*/ 3 w 599"/>
                <a:gd name="T11" fmla="*/ 57 h 93"/>
                <a:gd name="T12" fmla="*/ 10 w 599"/>
                <a:gd name="T13" fmla="*/ 56 h 93"/>
                <a:gd name="T14" fmla="*/ 18 w 599"/>
                <a:gd name="T15" fmla="*/ 56 h 93"/>
                <a:gd name="T16" fmla="*/ 30 w 599"/>
                <a:gd name="T17" fmla="*/ 54 h 93"/>
                <a:gd name="T18" fmla="*/ 45 w 599"/>
                <a:gd name="T19" fmla="*/ 53 h 93"/>
                <a:gd name="T20" fmla="*/ 64 w 599"/>
                <a:gd name="T21" fmla="*/ 52 h 93"/>
                <a:gd name="T22" fmla="*/ 94 w 599"/>
                <a:gd name="T23" fmla="*/ 50 h 93"/>
                <a:gd name="T24" fmla="*/ 135 w 599"/>
                <a:gd name="T25" fmla="*/ 46 h 93"/>
                <a:gd name="T26" fmla="*/ 175 w 599"/>
                <a:gd name="T27" fmla="*/ 43 h 93"/>
                <a:gd name="T28" fmla="*/ 199 w 599"/>
                <a:gd name="T29" fmla="*/ 40 h 93"/>
                <a:gd name="T30" fmla="*/ 220 w 599"/>
                <a:gd name="T31" fmla="*/ 39 h 93"/>
                <a:gd name="T32" fmla="*/ 244 w 599"/>
                <a:gd name="T33" fmla="*/ 35 h 93"/>
                <a:gd name="T34" fmla="*/ 271 w 599"/>
                <a:gd name="T35" fmla="*/ 32 h 93"/>
                <a:gd name="T36" fmla="*/ 324 w 599"/>
                <a:gd name="T37" fmla="*/ 25 h 93"/>
                <a:gd name="T38" fmla="*/ 386 w 599"/>
                <a:gd name="T39" fmla="*/ 16 h 93"/>
                <a:gd name="T40" fmla="*/ 437 w 599"/>
                <a:gd name="T41" fmla="*/ 9 h 93"/>
                <a:gd name="T42" fmla="*/ 474 w 599"/>
                <a:gd name="T43" fmla="*/ 4 h 93"/>
                <a:gd name="T44" fmla="*/ 492 w 599"/>
                <a:gd name="T45" fmla="*/ 3 h 93"/>
                <a:gd name="T46" fmla="*/ 505 w 599"/>
                <a:gd name="T47" fmla="*/ 2 h 93"/>
                <a:gd name="T48" fmla="*/ 517 w 599"/>
                <a:gd name="T49" fmla="*/ 1 h 93"/>
                <a:gd name="T50" fmla="*/ 524 w 599"/>
                <a:gd name="T51" fmla="*/ 0 h 93"/>
                <a:gd name="T52" fmla="*/ 529 w 599"/>
                <a:gd name="T53" fmla="*/ 0 h 93"/>
                <a:gd name="T54" fmla="*/ 535 w 599"/>
                <a:gd name="T55" fmla="*/ 1 h 93"/>
                <a:gd name="T56" fmla="*/ 545 w 599"/>
                <a:gd name="T57" fmla="*/ 3 h 93"/>
                <a:gd name="T58" fmla="*/ 565 w 599"/>
                <a:gd name="T59" fmla="*/ 8 h 93"/>
                <a:gd name="T60" fmla="*/ 587 w 599"/>
                <a:gd name="T61" fmla="*/ 22 h 93"/>
                <a:gd name="T62" fmla="*/ 596 w 599"/>
                <a:gd name="T63" fmla="*/ 31 h 93"/>
                <a:gd name="T64" fmla="*/ 599 w 599"/>
                <a:gd name="T65" fmla="*/ 37 h 93"/>
                <a:gd name="T66" fmla="*/ 598 w 599"/>
                <a:gd name="T67" fmla="*/ 40 h 93"/>
                <a:gd name="T68" fmla="*/ 590 w 599"/>
                <a:gd name="T69" fmla="*/ 43 h 93"/>
                <a:gd name="T70" fmla="*/ 572 w 599"/>
                <a:gd name="T71" fmla="*/ 45 h 93"/>
                <a:gd name="T72" fmla="*/ 547 w 599"/>
                <a:gd name="T73" fmla="*/ 47 h 93"/>
                <a:gd name="T74" fmla="*/ 511 w 599"/>
                <a:gd name="T75" fmla="*/ 49 h 93"/>
                <a:gd name="T76" fmla="*/ 467 w 599"/>
                <a:gd name="T77" fmla="*/ 51 h 93"/>
                <a:gd name="T78" fmla="*/ 420 w 599"/>
                <a:gd name="T79" fmla="*/ 52 h 93"/>
                <a:gd name="T80" fmla="*/ 379 w 599"/>
                <a:gd name="T81" fmla="*/ 53 h 93"/>
                <a:gd name="T82" fmla="*/ 342 w 599"/>
                <a:gd name="T83" fmla="*/ 56 h 93"/>
                <a:gd name="T84" fmla="*/ 311 w 599"/>
                <a:gd name="T85" fmla="*/ 57 h 93"/>
                <a:gd name="T86" fmla="*/ 283 w 599"/>
                <a:gd name="T87" fmla="*/ 58 h 93"/>
                <a:gd name="T88" fmla="*/ 245 w 599"/>
                <a:gd name="T89" fmla="*/ 62 h 93"/>
                <a:gd name="T90" fmla="*/ 193 w 599"/>
                <a:gd name="T91" fmla="*/ 70 h 93"/>
                <a:gd name="T92" fmla="*/ 135 w 599"/>
                <a:gd name="T93" fmla="*/ 78 h 93"/>
                <a:gd name="T94" fmla="*/ 108 w 599"/>
                <a:gd name="T95" fmla="*/ 83 h 93"/>
                <a:gd name="T96" fmla="*/ 85 w 599"/>
                <a:gd name="T97" fmla="*/ 87 h 93"/>
                <a:gd name="T98" fmla="*/ 66 w 599"/>
                <a:gd name="T99" fmla="*/ 90 h 93"/>
                <a:gd name="T100" fmla="*/ 53 w 599"/>
                <a:gd name="T101" fmla="*/ 91 h 93"/>
                <a:gd name="T102" fmla="*/ 45 w 599"/>
                <a:gd name="T10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99" h="93">
                  <a:moveTo>
                    <a:pt x="42" y="93"/>
                  </a:moveTo>
                  <a:lnTo>
                    <a:pt x="40" y="93"/>
                  </a:lnTo>
                  <a:lnTo>
                    <a:pt x="36" y="91"/>
                  </a:lnTo>
                  <a:lnTo>
                    <a:pt x="33" y="90"/>
                  </a:lnTo>
                  <a:lnTo>
                    <a:pt x="29" y="88"/>
                  </a:lnTo>
                  <a:lnTo>
                    <a:pt x="26" y="86"/>
                  </a:lnTo>
                  <a:lnTo>
                    <a:pt x="21" y="82"/>
                  </a:lnTo>
                  <a:lnTo>
                    <a:pt x="17" y="78"/>
                  </a:lnTo>
                  <a:lnTo>
                    <a:pt x="11" y="74"/>
                  </a:lnTo>
                  <a:lnTo>
                    <a:pt x="9" y="71"/>
                  </a:lnTo>
                  <a:lnTo>
                    <a:pt x="8" y="69"/>
                  </a:lnTo>
                  <a:lnTo>
                    <a:pt x="5" y="68"/>
                  </a:lnTo>
                  <a:lnTo>
                    <a:pt x="4" y="65"/>
                  </a:lnTo>
                  <a:lnTo>
                    <a:pt x="2" y="63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2" y="57"/>
                  </a:lnTo>
                  <a:lnTo>
                    <a:pt x="3" y="57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10" y="56"/>
                  </a:lnTo>
                  <a:lnTo>
                    <a:pt x="12" y="56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22" y="54"/>
                  </a:lnTo>
                  <a:lnTo>
                    <a:pt x="26" y="54"/>
                  </a:lnTo>
                  <a:lnTo>
                    <a:pt x="30" y="54"/>
                  </a:lnTo>
                  <a:lnTo>
                    <a:pt x="35" y="54"/>
                  </a:lnTo>
                  <a:lnTo>
                    <a:pt x="40" y="53"/>
                  </a:lnTo>
                  <a:lnTo>
                    <a:pt x="45" y="53"/>
                  </a:lnTo>
                  <a:lnTo>
                    <a:pt x="51" y="52"/>
                  </a:lnTo>
                  <a:lnTo>
                    <a:pt x="58" y="52"/>
                  </a:lnTo>
                  <a:lnTo>
                    <a:pt x="64" y="52"/>
                  </a:lnTo>
                  <a:lnTo>
                    <a:pt x="71" y="51"/>
                  </a:lnTo>
                  <a:lnTo>
                    <a:pt x="79" y="51"/>
                  </a:lnTo>
                  <a:lnTo>
                    <a:pt x="94" y="50"/>
                  </a:lnTo>
                  <a:lnTo>
                    <a:pt x="108" y="49"/>
                  </a:lnTo>
                  <a:lnTo>
                    <a:pt x="122" y="47"/>
                  </a:lnTo>
                  <a:lnTo>
                    <a:pt x="135" y="46"/>
                  </a:lnTo>
                  <a:lnTo>
                    <a:pt x="148" y="45"/>
                  </a:lnTo>
                  <a:lnTo>
                    <a:pt x="162" y="44"/>
                  </a:lnTo>
                  <a:lnTo>
                    <a:pt x="175" y="43"/>
                  </a:lnTo>
                  <a:lnTo>
                    <a:pt x="185" y="41"/>
                  </a:lnTo>
                  <a:lnTo>
                    <a:pt x="193" y="41"/>
                  </a:lnTo>
                  <a:lnTo>
                    <a:pt x="199" y="40"/>
                  </a:lnTo>
                  <a:lnTo>
                    <a:pt x="206" y="40"/>
                  </a:lnTo>
                  <a:lnTo>
                    <a:pt x="212" y="39"/>
                  </a:lnTo>
                  <a:lnTo>
                    <a:pt x="220" y="39"/>
                  </a:lnTo>
                  <a:lnTo>
                    <a:pt x="227" y="38"/>
                  </a:lnTo>
                  <a:lnTo>
                    <a:pt x="236" y="37"/>
                  </a:lnTo>
                  <a:lnTo>
                    <a:pt x="244" y="35"/>
                  </a:lnTo>
                  <a:lnTo>
                    <a:pt x="253" y="34"/>
                  </a:lnTo>
                  <a:lnTo>
                    <a:pt x="263" y="33"/>
                  </a:lnTo>
                  <a:lnTo>
                    <a:pt x="271" y="32"/>
                  </a:lnTo>
                  <a:lnTo>
                    <a:pt x="282" y="31"/>
                  </a:lnTo>
                  <a:lnTo>
                    <a:pt x="302" y="28"/>
                  </a:lnTo>
                  <a:lnTo>
                    <a:pt x="324" y="25"/>
                  </a:lnTo>
                  <a:lnTo>
                    <a:pt x="345" y="22"/>
                  </a:lnTo>
                  <a:lnTo>
                    <a:pt x="366" y="19"/>
                  </a:lnTo>
                  <a:lnTo>
                    <a:pt x="386" y="16"/>
                  </a:lnTo>
                  <a:lnTo>
                    <a:pt x="404" y="14"/>
                  </a:lnTo>
                  <a:lnTo>
                    <a:pt x="422" y="12"/>
                  </a:lnTo>
                  <a:lnTo>
                    <a:pt x="437" y="9"/>
                  </a:lnTo>
                  <a:lnTo>
                    <a:pt x="453" y="7"/>
                  </a:lnTo>
                  <a:lnTo>
                    <a:pt x="467" y="6"/>
                  </a:lnTo>
                  <a:lnTo>
                    <a:pt x="474" y="4"/>
                  </a:lnTo>
                  <a:lnTo>
                    <a:pt x="480" y="4"/>
                  </a:lnTo>
                  <a:lnTo>
                    <a:pt x="486" y="3"/>
                  </a:lnTo>
                  <a:lnTo>
                    <a:pt x="492" y="3"/>
                  </a:lnTo>
                  <a:lnTo>
                    <a:pt x="497" y="2"/>
                  </a:lnTo>
                  <a:lnTo>
                    <a:pt x="502" y="2"/>
                  </a:lnTo>
                  <a:lnTo>
                    <a:pt x="505" y="2"/>
                  </a:lnTo>
                  <a:lnTo>
                    <a:pt x="510" y="1"/>
                  </a:lnTo>
                  <a:lnTo>
                    <a:pt x="513" y="1"/>
                  </a:lnTo>
                  <a:lnTo>
                    <a:pt x="517" y="1"/>
                  </a:lnTo>
                  <a:lnTo>
                    <a:pt x="519" y="0"/>
                  </a:lnTo>
                  <a:lnTo>
                    <a:pt x="522" y="0"/>
                  </a:lnTo>
                  <a:lnTo>
                    <a:pt x="524" y="0"/>
                  </a:lnTo>
                  <a:lnTo>
                    <a:pt x="527" y="0"/>
                  </a:lnTo>
                  <a:lnTo>
                    <a:pt x="528" y="0"/>
                  </a:lnTo>
                  <a:lnTo>
                    <a:pt x="529" y="0"/>
                  </a:lnTo>
                  <a:lnTo>
                    <a:pt x="530" y="0"/>
                  </a:lnTo>
                  <a:lnTo>
                    <a:pt x="533" y="0"/>
                  </a:lnTo>
                  <a:lnTo>
                    <a:pt x="535" y="1"/>
                  </a:lnTo>
                  <a:lnTo>
                    <a:pt x="537" y="1"/>
                  </a:lnTo>
                  <a:lnTo>
                    <a:pt x="541" y="2"/>
                  </a:lnTo>
                  <a:lnTo>
                    <a:pt x="545" y="3"/>
                  </a:lnTo>
                  <a:lnTo>
                    <a:pt x="549" y="4"/>
                  </a:lnTo>
                  <a:lnTo>
                    <a:pt x="554" y="6"/>
                  </a:lnTo>
                  <a:lnTo>
                    <a:pt x="565" y="8"/>
                  </a:lnTo>
                  <a:lnTo>
                    <a:pt x="573" y="12"/>
                  </a:lnTo>
                  <a:lnTo>
                    <a:pt x="582" y="16"/>
                  </a:lnTo>
                  <a:lnTo>
                    <a:pt x="587" y="22"/>
                  </a:lnTo>
                  <a:lnTo>
                    <a:pt x="591" y="25"/>
                  </a:lnTo>
                  <a:lnTo>
                    <a:pt x="593" y="28"/>
                  </a:lnTo>
                  <a:lnTo>
                    <a:pt x="596" y="31"/>
                  </a:lnTo>
                  <a:lnTo>
                    <a:pt x="598" y="33"/>
                  </a:lnTo>
                  <a:lnTo>
                    <a:pt x="599" y="34"/>
                  </a:lnTo>
                  <a:lnTo>
                    <a:pt x="599" y="37"/>
                  </a:lnTo>
                  <a:lnTo>
                    <a:pt x="599" y="38"/>
                  </a:lnTo>
                  <a:lnTo>
                    <a:pt x="599" y="39"/>
                  </a:lnTo>
                  <a:lnTo>
                    <a:pt x="598" y="40"/>
                  </a:lnTo>
                  <a:lnTo>
                    <a:pt x="596" y="41"/>
                  </a:lnTo>
                  <a:lnTo>
                    <a:pt x="593" y="43"/>
                  </a:lnTo>
                  <a:lnTo>
                    <a:pt x="590" y="43"/>
                  </a:lnTo>
                  <a:lnTo>
                    <a:pt x="585" y="44"/>
                  </a:lnTo>
                  <a:lnTo>
                    <a:pt x="579" y="45"/>
                  </a:lnTo>
                  <a:lnTo>
                    <a:pt x="572" y="45"/>
                  </a:lnTo>
                  <a:lnTo>
                    <a:pt x="565" y="46"/>
                  </a:lnTo>
                  <a:lnTo>
                    <a:pt x="556" y="46"/>
                  </a:lnTo>
                  <a:lnTo>
                    <a:pt x="547" y="47"/>
                  </a:lnTo>
                  <a:lnTo>
                    <a:pt x="536" y="47"/>
                  </a:lnTo>
                  <a:lnTo>
                    <a:pt x="524" y="49"/>
                  </a:lnTo>
                  <a:lnTo>
                    <a:pt x="511" y="49"/>
                  </a:lnTo>
                  <a:lnTo>
                    <a:pt x="498" y="50"/>
                  </a:lnTo>
                  <a:lnTo>
                    <a:pt x="482" y="50"/>
                  </a:lnTo>
                  <a:lnTo>
                    <a:pt x="467" y="51"/>
                  </a:lnTo>
                  <a:lnTo>
                    <a:pt x="451" y="51"/>
                  </a:lnTo>
                  <a:lnTo>
                    <a:pt x="436" y="52"/>
                  </a:lnTo>
                  <a:lnTo>
                    <a:pt x="420" y="52"/>
                  </a:lnTo>
                  <a:lnTo>
                    <a:pt x="406" y="52"/>
                  </a:lnTo>
                  <a:lnTo>
                    <a:pt x="392" y="53"/>
                  </a:lnTo>
                  <a:lnTo>
                    <a:pt x="379" y="53"/>
                  </a:lnTo>
                  <a:lnTo>
                    <a:pt x="366" y="54"/>
                  </a:lnTo>
                  <a:lnTo>
                    <a:pt x="354" y="54"/>
                  </a:lnTo>
                  <a:lnTo>
                    <a:pt x="342" y="56"/>
                  </a:lnTo>
                  <a:lnTo>
                    <a:pt x="331" y="56"/>
                  </a:lnTo>
                  <a:lnTo>
                    <a:pt x="320" y="57"/>
                  </a:lnTo>
                  <a:lnTo>
                    <a:pt x="311" y="57"/>
                  </a:lnTo>
                  <a:lnTo>
                    <a:pt x="301" y="57"/>
                  </a:lnTo>
                  <a:lnTo>
                    <a:pt x="292" y="58"/>
                  </a:lnTo>
                  <a:lnTo>
                    <a:pt x="283" y="58"/>
                  </a:lnTo>
                  <a:lnTo>
                    <a:pt x="276" y="59"/>
                  </a:lnTo>
                  <a:lnTo>
                    <a:pt x="261" y="60"/>
                  </a:lnTo>
                  <a:lnTo>
                    <a:pt x="245" y="62"/>
                  </a:lnTo>
                  <a:lnTo>
                    <a:pt x="228" y="64"/>
                  </a:lnTo>
                  <a:lnTo>
                    <a:pt x="210" y="66"/>
                  </a:lnTo>
                  <a:lnTo>
                    <a:pt x="193" y="70"/>
                  </a:lnTo>
                  <a:lnTo>
                    <a:pt x="175" y="72"/>
                  </a:lnTo>
                  <a:lnTo>
                    <a:pt x="156" y="76"/>
                  </a:lnTo>
                  <a:lnTo>
                    <a:pt x="135" y="78"/>
                  </a:lnTo>
                  <a:lnTo>
                    <a:pt x="126" y="81"/>
                  </a:lnTo>
                  <a:lnTo>
                    <a:pt x="116" y="82"/>
                  </a:lnTo>
                  <a:lnTo>
                    <a:pt x="108" y="83"/>
                  </a:lnTo>
                  <a:lnTo>
                    <a:pt x="99" y="84"/>
                  </a:lnTo>
                  <a:lnTo>
                    <a:pt x="92" y="86"/>
                  </a:lnTo>
                  <a:lnTo>
                    <a:pt x="85" y="87"/>
                  </a:lnTo>
                  <a:lnTo>
                    <a:pt x="78" y="88"/>
                  </a:lnTo>
                  <a:lnTo>
                    <a:pt x="72" y="89"/>
                  </a:lnTo>
                  <a:lnTo>
                    <a:pt x="66" y="90"/>
                  </a:lnTo>
                  <a:lnTo>
                    <a:pt x="61" y="90"/>
                  </a:lnTo>
                  <a:lnTo>
                    <a:pt x="57" y="91"/>
                  </a:lnTo>
                  <a:lnTo>
                    <a:pt x="53" y="91"/>
                  </a:lnTo>
                  <a:lnTo>
                    <a:pt x="49" y="93"/>
                  </a:lnTo>
                  <a:lnTo>
                    <a:pt x="47" y="93"/>
                  </a:lnTo>
                  <a:lnTo>
                    <a:pt x="45" y="93"/>
                  </a:lnTo>
                  <a:lnTo>
                    <a:pt x="42" y="93"/>
                  </a:lnTo>
                  <a:lnTo>
                    <a:pt x="42" y="9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43"/>
            <p:cNvSpPr>
              <a:spLocks/>
            </p:cNvSpPr>
            <p:nvPr/>
          </p:nvSpPr>
          <p:spPr bwMode="auto">
            <a:xfrm>
              <a:off x="4333875" y="3744913"/>
              <a:ext cx="228600" cy="477838"/>
            </a:xfrm>
            <a:custGeom>
              <a:avLst/>
              <a:gdLst>
                <a:gd name="T0" fmla="*/ 106 w 144"/>
                <a:gd name="T1" fmla="*/ 292 h 301"/>
                <a:gd name="T2" fmla="*/ 98 w 144"/>
                <a:gd name="T3" fmla="*/ 300 h 301"/>
                <a:gd name="T4" fmla="*/ 90 w 144"/>
                <a:gd name="T5" fmla="*/ 301 h 301"/>
                <a:gd name="T6" fmla="*/ 84 w 144"/>
                <a:gd name="T7" fmla="*/ 298 h 301"/>
                <a:gd name="T8" fmla="*/ 81 w 144"/>
                <a:gd name="T9" fmla="*/ 290 h 301"/>
                <a:gd name="T10" fmla="*/ 77 w 144"/>
                <a:gd name="T11" fmla="*/ 276 h 301"/>
                <a:gd name="T12" fmla="*/ 68 w 144"/>
                <a:gd name="T13" fmla="*/ 260 h 301"/>
                <a:gd name="T14" fmla="*/ 52 w 144"/>
                <a:gd name="T15" fmla="*/ 247 h 301"/>
                <a:gd name="T16" fmla="*/ 39 w 144"/>
                <a:gd name="T17" fmla="*/ 239 h 301"/>
                <a:gd name="T18" fmla="*/ 16 w 144"/>
                <a:gd name="T19" fmla="*/ 222 h 301"/>
                <a:gd name="T20" fmla="*/ 6 w 144"/>
                <a:gd name="T21" fmla="*/ 215 h 301"/>
                <a:gd name="T22" fmla="*/ 2 w 144"/>
                <a:gd name="T23" fmla="*/ 210 h 301"/>
                <a:gd name="T24" fmla="*/ 0 w 144"/>
                <a:gd name="T25" fmla="*/ 208 h 301"/>
                <a:gd name="T26" fmla="*/ 2 w 144"/>
                <a:gd name="T27" fmla="*/ 206 h 301"/>
                <a:gd name="T28" fmla="*/ 6 w 144"/>
                <a:gd name="T29" fmla="*/ 206 h 301"/>
                <a:gd name="T30" fmla="*/ 13 w 144"/>
                <a:gd name="T31" fmla="*/ 208 h 301"/>
                <a:gd name="T32" fmla="*/ 24 w 144"/>
                <a:gd name="T33" fmla="*/ 210 h 301"/>
                <a:gd name="T34" fmla="*/ 37 w 144"/>
                <a:gd name="T35" fmla="*/ 212 h 301"/>
                <a:gd name="T36" fmla="*/ 59 w 144"/>
                <a:gd name="T37" fmla="*/ 217 h 301"/>
                <a:gd name="T38" fmla="*/ 80 w 144"/>
                <a:gd name="T39" fmla="*/ 220 h 301"/>
                <a:gd name="T40" fmla="*/ 90 w 144"/>
                <a:gd name="T41" fmla="*/ 220 h 301"/>
                <a:gd name="T42" fmla="*/ 94 w 144"/>
                <a:gd name="T43" fmla="*/ 215 h 301"/>
                <a:gd name="T44" fmla="*/ 99 w 144"/>
                <a:gd name="T45" fmla="*/ 206 h 301"/>
                <a:gd name="T46" fmla="*/ 102 w 144"/>
                <a:gd name="T47" fmla="*/ 196 h 301"/>
                <a:gd name="T48" fmla="*/ 104 w 144"/>
                <a:gd name="T49" fmla="*/ 180 h 301"/>
                <a:gd name="T50" fmla="*/ 106 w 144"/>
                <a:gd name="T51" fmla="*/ 158 h 301"/>
                <a:gd name="T52" fmla="*/ 106 w 144"/>
                <a:gd name="T53" fmla="*/ 129 h 301"/>
                <a:gd name="T54" fmla="*/ 102 w 144"/>
                <a:gd name="T55" fmla="*/ 100 h 301"/>
                <a:gd name="T56" fmla="*/ 95 w 144"/>
                <a:gd name="T57" fmla="*/ 69 h 301"/>
                <a:gd name="T58" fmla="*/ 87 w 144"/>
                <a:gd name="T59" fmla="*/ 42 h 301"/>
                <a:gd name="T60" fmla="*/ 77 w 144"/>
                <a:gd name="T61" fmla="*/ 24 h 301"/>
                <a:gd name="T62" fmla="*/ 68 w 144"/>
                <a:gd name="T63" fmla="*/ 17 h 301"/>
                <a:gd name="T64" fmla="*/ 61 w 144"/>
                <a:gd name="T65" fmla="*/ 12 h 301"/>
                <a:gd name="T66" fmla="*/ 57 w 144"/>
                <a:gd name="T67" fmla="*/ 6 h 301"/>
                <a:gd name="T68" fmla="*/ 57 w 144"/>
                <a:gd name="T69" fmla="*/ 1 h 301"/>
                <a:gd name="T70" fmla="*/ 63 w 144"/>
                <a:gd name="T71" fmla="*/ 0 h 301"/>
                <a:gd name="T72" fmla="*/ 74 w 144"/>
                <a:gd name="T73" fmla="*/ 1 h 301"/>
                <a:gd name="T74" fmla="*/ 94 w 144"/>
                <a:gd name="T75" fmla="*/ 8 h 301"/>
                <a:gd name="T76" fmla="*/ 107 w 144"/>
                <a:gd name="T77" fmla="*/ 19 h 301"/>
                <a:gd name="T78" fmla="*/ 117 w 144"/>
                <a:gd name="T79" fmla="*/ 36 h 301"/>
                <a:gd name="T80" fmla="*/ 126 w 144"/>
                <a:gd name="T81" fmla="*/ 61 h 301"/>
                <a:gd name="T82" fmla="*/ 135 w 144"/>
                <a:gd name="T83" fmla="*/ 92 h 301"/>
                <a:gd name="T84" fmla="*/ 140 w 144"/>
                <a:gd name="T85" fmla="*/ 128 h 301"/>
                <a:gd name="T86" fmla="*/ 144 w 144"/>
                <a:gd name="T87" fmla="*/ 167 h 301"/>
                <a:gd name="T88" fmla="*/ 144 w 144"/>
                <a:gd name="T89" fmla="*/ 204 h 301"/>
                <a:gd name="T90" fmla="*/ 139 w 144"/>
                <a:gd name="T91" fmla="*/ 234 h 301"/>
                <a:gd name="T92" fmla="*/ 133 w 144"/>
                <a:gd name="T93" fmla="*/ 257 h 301"/>
                <a:gd name="T94" fmla="*/ 124 w 144"/>
                <a:gd name="T95" fmla="*/ 274 h 301"/>
                <a:gd name="T96" fmla="*/ 113 w 144"/>
                <a:gd name="T97" fmla="*/ 28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4" h="301">
                  <a:moveTo>
                    <a:pt x="113" y="288"/>
                  </a:moveTo>
                  <a:lnTo>
                    <a:pt x="109" y="290"/>
                  </a:lnTo>
                  <a:lnTo>
                    <a:pt x="106" y="292"/>
                  </a:lnTo>
                  <a:lnTo>
                    <a:pt x="104" y="295"/>
                  </a:lnTo>
                  <a:lnTo>
                    <a:pt x="100" y="297"/>
                  </a:lnTo>
                  <a:lnTo>
                    <a:pt x="98" y="300"/>
                  </a:lnTo>
                  <a:lnTo>
                    <a:pt x="95" y="301"/>
                  </a:lnTo>
                  <a:lnTo>
                    <a:pt x="93" y="301"/>
                  </a:lnTo>
                  <a:lnTo>
                    <a:pt x="90" y="301"/>
                  </a:lnTo>
                  <a:lnTo>
                    <a:pt x="88" y="301"/>
                  </a:lnTo>
                  <a:lnTo>
                    <a:pt x="87" y="300"/>
                  </a:lnTo>
                  <a:lnTo>
                    <a:pt x="84" y="298"/>
                  </a:lnTo>
                  <a:lnTo>
                    <a:pt x="83" y="297"/>
                  </a:lnTo>
                  <a:lnTo>
                    <a:pt x="82" y="294"/>
                  </a:lnTo>
                  <a:lnTo>
                    <a:pt x="81" y="290"/>
                  </a:lnTo>
                  <a:lnTo>
                    <a:pt x="80" y="286"/>
                  </a:lnTo>
                  <a:lnTo>
                    <a:pt x="78" y="282"/>
                  </a:lnTo>
                  <a:lnTo>
                    <a:pt x="77" y="276"/>
                  </a:lnTo>
                  <a:lnTo>
                    <a:pt x="75" y="271"/>
                  </a:lnTo>
                  <a:lnTo>
                    <a:pt x="71" y="265"/>
                  </a:lnTo>
                  <a:lnTo>
                    <a:pt x="68" y="260"/>
                  </a:lnTo>
                  <a:lnTo>
                    <a:pt x="62" y="255"/>
                  </a:lnTo>
                  <a:lnTo>
                    <a:pt x="56" y="249"/>
                  </a:lnTo>
                  <a:lnTo>
                    <a:pt x="52" y="247"/>
                  </a:lnTo>
                  <a:lnTo>
                    <a:pt x="49" y="245"/>
                  </a:lnTo>
                  <a:lnTo>
                    <a:pt x="44" y="241"/>
                  </a:lnTo>
                  <a:lnTo>
                    <a:pt x="39" y="239"/>
                  </a:lnTo>
                  <a:lnTo>
                    <a:pt x="31" y="233"/>
                  </a:lnTo>
                  <a:lnTo>
                    <a:pt x="22" y="227"/>
                  </a:lnTo>
                  <a:lnTo>
                    <a:pt x="16" y="222"/>
                  </a:lnTo>
                  <a:lnTo>
                    <a:pt x="10" y="218"/>
                  </a:lnTo>
                  <a:lnTo>
                    <a:pt x="8" y="216"/>
                  </a:lnTo>
                  <a:lnTo>
                    <a:pt x="6" y="215"/>
                  </a:lnTo>
                  <a:lnTo>
                    <a:pt x="4" y="212"/>
                  </a:lnTo>
                  <a:lnTo>
                    <a:pt x="2" y="211"/>
                  </a:lnTo>
                  <a:lnTo>
                    <a:pt x="2" y="210"/>
                  </a:lnTo>
                  <a:lnTo>
                    <a:pt x="1" y="209"/>
                  </a:lnTo>
                  <a:lnTo>
                    <a:pt x="0" y="209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1" y="206"/>
                  </a:lnTo>
                  <a:lnTo>
                    <a:pt x="2" y="206"/>
                  </a:lnTo>
                  <a:lnTo>
                    <a:pt x="2" y="206"/>
                  </a:lnTo>
                  <a:lnTo>
                    <a:pt x="4" y="206"/>
                  </a:lnTo>
                  <a:lnTo>
                    <a:pt x="6" y="206"/>
                  </a:lnTo>
                  <a:lnTo>
                    <a:pt x="8" y="206"/>
                  </a:lnTo>
                  <a:lnTo>
                    <a:pt x="10" y="208"/>
                  </a:lnTo>
                  <a:lnTo>
                    <a:pt x="13" y="208"/>
                  </a:lnTo>
                  <a:lnTo>
                    <a:pt x="16" y="209"/>
                  </a:lnTo>
                  <a:lnTo>
                    <a:pt x="20" y="209"/>
                  </a:lnTo>
                  <a:lnTo>
                    <a:pt x="24" y="210"/>
                  </a:lnTo>
                  <a:lnTo>
                    <a:pt x="28" y="210"/>
                  </a:lnTo>
                  <a:lnTo>
                    <a:pt x="32" y="211"/>
                  </a:lnTo>
                  <a:lnTo>
                    <a:pt x="37" y="212"/>
                  </a:lnTo>
                  <a:lnTo>
                    <a:pt x="43" y="214"/>
                  </a:lnTo>
                  <a:lnTo>
                    <a:pt x="51" y="216"/>
                  </a:lnTo>
                  <a:lnTo>
                    <a:pt x="59" y="217"/>
                  </a:lnTo>
                  <a:lnTo>
                    <a:pt x="67" y="218"/>
                  </a:lnTo>
                  <a:lnTo>
                    <a:pt x="74" y="220"/>
                  </a:lnTo>
                  <a:lnTo>
                    <a:pt x="80" y="220"/>
                  </a:lnTo>
                  <a:lnTo>
                    <a:pt x="83" y="221"/>
                  </a:lnTo>
                  <a:lnTo>
                    <a:pt x="87" y="220"/>
                  </a:lnTo>
                  <a:lnTo>
                    <a:pt x="90" y="220"/>
                  </a:lnTo>
                  <a:lnTo>
                    <a:pt x="92" y="218"/>
                  </a:lnTo>
                  <a:lnTo>
                    <a:pt x="93" y="216"/>
                  </a:lnTo>
                  <a:lnTo>
                    <a:pt x="94" y="215"/>
                  </a:lnTo>
                  <a:lnTo>
                    <a:pt x="95" y="212"/>
                  </a:lnTo>
                  <a:lnTo>
                    <a:pt x="98" y="210"/>
                  </a:lnTo>
                  <a:lnTo>
                    <a:pt x="99" y="206"/>
                  </a:lnTo>
                  <a:lnTo>
                    <a:pt x="100" y="203"/>
                  </a:lnTo>
                  <a:lnTo>
                    <a:pt x="101" y="199"/>
                  </a:lnTo>
                  <a:lnTo>
                    <a:pt x="102" y="196"/>
                  </a:lnTo>
                  <a:lnTo>
                    <a:pt x="102" y="191"/>
                  </a:lnTo>
                  <a:lnTo>
                    <a:pt x="104" y="186"/>
                  </a:lnTo>
                  <a:lnTo>
                    <a:pt x="104" y="180"/>
                  </a:lnTo>
                  <a:lnTo>
                    <a:pt x="105" y="173"/>
                  </a:lnTo>
                  <a:lnTo>
                    <a:pt x="105" y="166"/>
                  </a:lnTo>
                  <a:lnTo>
                    <a:pt x="106" y="158"/>
                  </a:lnTo>
                  <a:lnTo>
                    <a:pt x="107" y="148"/>
                  </a:lnTo>
                  <a:lnTo>
                    <a:pt x="107" y="138"/>
                  </a:lnTo>
                  <a:lnTo>
                    <a:pt x="106" y="129"/>
                  </a:lnTo>
                  <a:lnTo>
                    <a:pt x="106" y="119"/>
                  </a:lnTo>
                  <a:lnTo>
                    <a:pt x="105" y="110"/>
                  </a:lnTo>
                  <a:lnTo>
                    <a:pt x="102" y="100"/>
                  </a:lnTo>
                  <a:lnTo>
                    <a:pt x="101" y="90"/>
                  </a:lnTo>
                  <a:lnTo>
                    <a:pt x="99" y="80"/>
                  </a:lnTo>
                  <a:lnTo>
                    <a:pt x="95" y="69"/>
                  </a:lnTo>
                  <a:lnTo>
                    <a:pt x="93" y="59"/>
                  </a:lnTo>
                  <a:lnTo>
                    <a:pt x="89" y="50"/>
                  </a:lnTo>
                  <a:lnTo>
                    <a:pt x="87" y="42"/>
                  </a:lnTo>
                  <a:lnTo>
                    <a:pt x="83" y="35"/>
                  </a:lnTo>
                  <a:lnTo>
                    <a:pt x="80" y="29"/>
                  </a:lnTo>
                  <a:lnTo>
                    <a:pt x="77" y="24"/>
                  </a:lnTo>
                  <a:lnTo>
                    <a:pt x="74" y="20"/>
                  </a:lnTo>
                  <a:lnTo>
                    <a:pt x="70" y="18"/>
                  </a:lnTo>
                  <a:lnTo>
                    <a:pt x="68" y="17"/>
                  </a:lnTo>
                  <a:lnTo>
                    <a:pt x="64" y="16"/>
                  </a:lnTo>
                  <a:lnTo>
                    <a:pt x="62" y="13"/>
                  </a:lnTo>
                  <a:lnTo>
                    <a:pt x="61" y="12"/>
                  </a:lnTo>
                  <a:lnTo>
                    <a:pt x="58" y="10"/>
                  </a:lnTo>
                  <a:lnTo>
                    <a:pt x="57" y="8"/>
                  </a:lnTo>
                  <a:lnTo>
                    <a:pt x="57" y="6"/>
                  </a:lnTo>
                  <a:lnTo>
                    <a:pt x="56" y="4"/>
                  </a:lnTo>
                  <a:lnTo>
                    <a:pt x="57" y="2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9" y="0"/>
                  </a:lnTo>
                  <a:lnTo>
                    <a:pt x="74" y="1"/>
                  </a:lnTo>
                  <a:lnTo>
                    <a:pt x="80" y="4"/>
                  </a:lnTo>
                  <a:lnTo>
                    <a:pt x="87" y="6"/>
                  </a:lnTo>
                  <a:lnTo>
                    <a:pt x="94" y="8"/>
                  </a:lnTo>
                  <a:lnTo>
                    <a:pt x="101" y="12"/>
                  </a:lnTo>
                  <a:lnTo>
                    <a:pt x="105" y="14"/>
                  </a:lnTo>
                  <a:lnTo>
                    <a:pt x="107" y="19"/>
                  </a:lnTo>
                  <a:lnTo>
                    <a:pt x="111" y="23"/>
                  </a:lnTo>
                  <a:lnTo>
                    <a:pt x="114" y="29"/>
                  </a:lnTo>
                  <a:lnTo>
                    <a:pt x="117" y="36"/>
                  </a:lnTo>
                  <a:lnTo>
                    <a:pt x="120" y="43"/>
                  </a:lnTo>
                  <a:lnTo>
                    <a:pt x="124" y="51"/>
                  </a:lnTo>
                  <a:lnTo>
                    <a:pt x="126" y="61"/>
                  </a:lnTo>
                  <a:lnTo>
                    <a:pt x="130" y="70"/>
                  </a:lnTo>
                  <a:lnTo>
                    <a:pt x="132" y="81"/>
                  </a:lnTo>
                  <a:lnTo>
                    <a:pt x="135" y="92"/>
                  </a:lnTo>
                  <a:lnTo>
                    <a:pt x="137" y="103"/>
                  </a:lnTo>
                  <a:lnTo>
                    <a:pt x="139" y="115"/>
                  </a:lnTo>
                  <a:lnTo>
                    <a:pt x="140" y="128"/>
                  </a:lnTo>
                  <a:lnTo>
                    <a:pt x="142" y="141"/>
                  </a:lnTo>
                  <a:lnTo>
                    <a:pt x="143" y="154"/>
                  </a:lnTo>
                  <a:lnTo>
                    <a:pt x="144" y="167"/>
                  </a:lnTo>
                  <a:lnTo>
                    <a:pt x="144" y="180"/>
                  </a:lnTo>
                  <a:lnTo>
                    <a:pt x="144" y="192"/>
                  </a:lnTo>
                  <a:lnTo>
                    <a:pt x="144" y="204"/>
                  </a:lnTo>
                  <a:lnTo>
                    <a:pt x="143" y="215"/>
                  </a:lnTo>
                  <a:lnTo>
                    <a:pt x="142" y="224"/>
                  </a:lnTo>
                  <a:lnTo>
                    <a:pt x="139" y="234"/>
                  </a:lnTo>
                  <a:lnTo>
                    <a:pt x="138" y="242"/>
                  </a:lnTo>
                  <a:lnTo>
                    <a:pt x="136" y="249"/>
                  </a:lnTo>
                  <a:lnTo>
                    <a:pt x="133" y="257"/>
                  </a:lnTo>
                  <a:lnTo>
                    <a:pt x="130" y="263"/>
                  </a:lnTo>
                  <a:lnTo>
                    <a:pt x="127" y="269"/>
                  </a:lnTo>
                  <a:lnTo>
                    <a:pt x="124" y="274"/>
                  </a:lnTo>
                  <a:lnTo>
                    <a:pt x="120" y="279"/>
                  </a:lnTo>
                  <a:lnTo>
                    <a:pt x="117" y="284"/>
                  </a:lnTo>
                  <a:lnTo>
                    <a:pt x="113" y="288"/>
                  </a:lnTo>
                  <a:lnTo>
                    <a:pt x="113" y="28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Freeform 142"/>
          <p:cNvSpPr>
            <a:spLocks/>
          </p:cNvSpPr>
          <p:nvPr/>
        </p:nvSpPr>
        <p:spPr bwMode="auto">
          <a:xfrm>
            <a:off x="5632686" y="2815627"/>
            <a:ext cx="1620557" cy="251606"/>
          </a:xfrm>
          <a:custGeom>
            <a:avLst/>
            <a:gdLst>
              <a:gd name="T0" fmla="*/ 36 w 599"/>
              <a:gd name="T1" fmla="*/ 91 h 93"/>
              <a:gd name="T2" fmla="*/ 26 w 599"/>
              <a:gd name="T3" fmla="*/ 86 h 93"/>
              <a:gd name="T4" fmla="*/ 11 w 599"/>
              <a:gd name="T5" fmla="*/ 74 h 93"/>
              <a:gd name="T6" fmla="*/ 5 w 599"/>
              <a:gd name="T7" fmla="*/ 68 h 93"/>
              <a:gd name="T8" fmla="*/ 0 w 599"/>
              <a:gd name="T9" fmla="*/ 60 h 93"/>
              <a:gd name="T10" fmla="*/ 3 w 599"/>
              <a:gd name="T11" fmla="*/ 57 h 93"/>
              <a:gd name="T12" fmla="*/ 10 w 599"/>
              <a:gd name="T13" fmla="*/ 56 h 93"/>
              <a:gd name="T14" fmla="*/ 18 w 599"/>
              <a:gd name="T15" fmla="*/ 56 h 93"/>
              <a:gd name="T16" fmla="*/ 30 w 599"/>
              <a:gd name="T17" fmla="*/ 54 h 93"/>
              <a:gd name="T18" fmla="*/ 45 w 599"/>
              <a:gd name="T19" fmla="*/ 53 h 93"/>
              <a:gd name="T20" fmla="*/ 64 w 599"/>
              <a:gd name="T21" fmla="*/ 52 h 93"/>
              <a:gd name="T22" fmla="*/ 94 w 599"/>
              <a:gd name="T23" fmla="*/ 50 h 93"/>
              <a:gd name="T24" fmla="*/ 135 w 599"/>
              <a:gd name="T25" fmla="*/ 46 h 93"/>
              <a:gd name="T26" fmla="*/ 175 w 599"/>
              <a:gd name="T27" fmla="*/ 43 h 93"/>
              <a:gd name="T28" fmla="*/ 199 w 599"/>
              <a:gd name="T29" fmla="*/ 40 h 93"/>
              <a:gd name="T30" fmla="*/ 220 w 599"/>
              <a:gd name="T31" fmla="*/ 39 h 93"/>
              <a:gd name="T32" fmla="*/ 244 w 599"/>
              <a:gd name="T33" fmla="*/ 35 h 93"/>
              <a:gd name="T34" fmla="*/ 271 w 599"/>
              <a:gd name="T35" fmla="*/ 32 h 93"/>
              <a:gd name="T36" fmla="*/ 324 w 599"/>
              <a:gd name="T37" fmla="*/ 25 h 93"/>
              <a:gd name="T38" fmla="*/ 386 w 599"/>
              <a:gd name="T39" fmla="*/ 16 h 93"/>
              <a:gd name="T40" fmla="*/ 437 w 599"/>
              <a:gd name="T41" fmla="*/ 9 h 93"/>
              <a:gd name="T42" fmla="*/ 474 w 599"/>
              <a:gd name="T43" fmla="*/ 4 h 93"/>
              <a:gd name="T44" fmla="*/ 492 w 599"/>
              <a:gd name="T45" fmla="*/ 3 h 93"/>
              <a:gd name="T46" fmla="*/ 505 w 599"/>
              <a:gd name="T47" fmla="*/ 2 h 93"/>
              <a:gd name="T48" fmla="*/ 517 w 599"/>
              <a:gd name="T49" fmla="*/ 1 h 93"/>
              <a:gd name="T50" fmla="*/ 524 w 599"/>
              <a:gd name="T51" fmla="*/ 0 h 93"/>
              <a:gd name="T52" fmla="*/ 529 w 599"/>
              <a:gd name="T53" fmla="*/ 0 h 93"/>
              <a:gd name="T54" fmla="*/ 535 w 599"/>
              <a:gd name="T55" fmla="*/ 1 h 93"/>
              <a:gd name="T56" fmla="*/ 545 w 599"/>
              <a:gd name="T57" fmla="*/ 3 h 93"/>
              <a:gd name="T58" fmla="*/ 565 w 599"/>
              <a:gd name="T59" fmla="*/ 8 h 93"/>
              <a:gd name="T60" fmla="*/ 587 w 599"/>
              <a:gd name="T61" fmla="*/ 22 h 93"/>
              <a:gd name="T62" fmla="*/ 596 w 599"/>
              <a:gd name="T63" fmla="*/ 31 h 93"/>
              <a:gd name="T64" fmla="*/ 599 w 599"/>
              <a:gd name="T65" fmla="*/ 37 h 93"/>
              <a:gd name="T66" fmla="*/ 598 w 599"/>
              <a:gd name="T67" fmla="*/ 40 h 93"/>
              <a:gd name="T68" fmla="*/ 590 w 599"/>
              <a:gd name="T69" fmla="*/ 43 h 93"/>
              <a:gd name="T70" fmla="*/ 572 w 599"/>
              <a:gd name="T71" fmla="*/ 45 h 93"/>
              <a:gd name="T72" fmla="*/ 547 w 599"/>
              <a:gd name="T73" fmla="*/ 47 h 93"/>
              <a:gd name="T74" fmla="*/ 511 w 599"/>
              <a:gd name="T75" fmla="*/ 49 h 93"/>
              <a:gd name="T76" fmla="*/ 467 w 599"/>
              <a:gd name="T77" fmla="*/ 51 h 93"/>
              <a:gd name="T78" fmla="*/ 420 w 599"/>
              <a:gd name="T79" fmla="*/ 52 h 93"/>
              <a:gd name="T80" fmla="*/ 379 w 599"/>
              <a:gd name="T81" fmla="*/ 53 h 93"/>
              <a:gd name="T82" fmla="*/ 342 w 599"/>
              <a:gd name="T83" fmla="*/ 56 h 93"/>
              <a:gd name="T84" fmla="*/ 311 w 599"/>
              <a:gd name="T85" fmla="*/ 57 h 93"/>
              <a:gd name="T86" fmla="*/ 283 w 599"/>
              <a:gd name="T87" fmla="*/ 58 h 93"/>
              <a:gd name="T88" fmla="*/ 245 w 599"/>
              <a:gd name="T89" fmla="*/ 62 h 93"/>
              <a:gd name="T90" fmla="*/ 193 w 599"/>
              <a:gd name="T91" fmla="*/ 70 h 93"/>
              <a:gd name="T92" fmla="*/ 135 w 599"/>
              <a:gd name="T93" fmla="*/ 78 h 93"/>
              <a:gd name="T94" fmla="*/ 108 w 599"/>
              <a:gd name="T95" fmla="*/ 83 h 93"/>
              <a:gd name="T96" fmla="*/ 85 w 599"/>
              <a:gd name="T97" fmla="*/ 87 h 93"/>
              <a:gd name="T98" fmla="*/ 66 w 599"/>
              <a:gd name="T99" fmla="*/ 90 h 93"/>
              <a:gd name="T100" fmla="*/ 53 w 599"/>
              <a:gd name="T101" fmla="*/ 91 h 93"/>
              <a:gd name="T102" fmla="*/ 45 w 599"/>
              <a:gd name="T103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99" h="93">
                <a:moveTo>
                  <a:pt x="42" y="93"/>
                </a:moveTo>
                <a:lnTo>
                  <a:pt x="40" y="93"/>
                </a:lnTo>
                <a:lnTo>
                  <a:pt x="36" y="91"/>
                </a:lnTo>
                <a:lnTo>
                  <a:pt x="33" y="90"/>
                </a:lnTo>
                <a:lnTo>
                  <a:pt x="29" y="88"/>
                </a:lnTo>
                <a:lnTo>
                  <a:pt x="26" y="86"/>
                </a:lnTo>
                <a:lnTo>
                  <a:pt x="21" y="82"/>
                </a:lnTo>
                <a:lnTo>
                  <a:pt x="17" y="78"/>
                </a:lnTo>
                <a:lnTo>
                  <a:pt x="11" y="74"/>
                </a:lnTo>
                <a:lnTo>
                  <a:pt x="9" y="71"/>
                </a:lnTo>
                <a:lnTo>
                  <a:pt x="8" y="69"/>
                </a:lnTo>
                <a:lnTo>
                  <a:pt x="5" y="68"/>
                </a:lnTo>
                <a:lnTo>
                  <a:pt x="4" y="65"/>
                </a:lnTo>
                <a:lnTo>
                  <a:pt x="2" y="63"/>
                </a:lnTo>
                <a:lnTo>
                  <a:pt x="0" y="60"/>
                </a:lnTo>
                <a:lnTo>
                  <a:pt x="0" y="58"/>
                </a:lnTo>
                <a:lnTo>
                  <a:pt x="2" y="57"/>
                </a:lnTo>
                <a:lnTo>
                  <a:pt x="3" y="57"/>
                </a:lnTo>
                <a:lnTo>
                  <a:pt x="6" y="56"/>
                </a:lnTo>
                <a:lnTo>
                  <a:pt x="8" y="56"/>
                </a:lnTo>
                <a:lnTo>
                  <a:pt x="10" y="56"/>
                </a:lnTo>
                <a:lnTo>
                  <a:pt x="12" y="56"/>
                </a:lnTo>
                <a:lnTo>
                  <a:pt x="15" y="56"/>
                </a:lnTo>
                <a:lnTo>
                  <a:pt x="18" y="56"/>
                </a:lnTo>
                <a:lnTo>
                  <a:pt x="22" y="54"/>
                </a:lnTo>
                <a:lnTo>
                  <a:pt x="26" y="54"/>
                </a:lnTo>
                <a:lnTo>
                  <a:pt x="30" y="54"/>
                </a:lnTo>
                <a:lnTo>
                  <a:pt x="35" y="54"/>
                </a:lnTo>
                <a:lnTo>
                  <a:pt x="40" y="53"/>
                </a:lnTo>
                <a:lnTo>
                  <a:pt x="45" y="53"/>
                </a:lnTo>
                <a:lnTo>
                  <a:pt x="51" y="52"/>
                </a:lnTo>
                <a:lnTo>
                  <a:pt x="58" y="52"/>
                </a:lnTo>
                <a:lnTo>
                  <a:pt x="64" y="52"/>
                </a:lnTo>
                <a:lnTo>
                  <a:pt x="71" y="51"/>
                </a:lnTo>
                <a:lnTo>
                  <a:pt x="79" y="51"/>
                </a:lnTo>
                <a:lnTo>
                  <a:pt x="94" y="50"/>
                </a:lnTo>
                <a:lnTo>
                  <a:pt x="108" y="49"/>
                </a:lnTo>
                <a:lnTo>
                  <a:pt x="122" y="47"/>
                </a:lnTo>
                <a:lnTo>
                  <a:pt x="135" y="46"/>
                </a:lnTo>
                <a:lnTo>
                  <a:pt x="148" y="45"/>
                </a:lnTo>
                <a:lnTo>
                  <a:pt x="162" y="44"/>
                </a:lnTo>
                <a:lnTo>
                  <a:pt x="175" y="43"/>
                </a:lnTo>
                <a:lnTo>
                  <a:pt x="185" y="41"/>
                </a:lnTo>
                <a:lnTo>
                  <a:pt x="193" y="41"/>
                </a:lnTo>
                <a:lnTo>
                  <a:pt x="199" y="40"/>
                </a:lnTo>
                <a:lnTo>
                  <a:pt x="206" y="40"/>
                </a:lnTo>
                <a:lnTo>
                  <a:pt x="212" y="39"/>
                </a:lnTo>
                <a:lnTo>
                  <a:pt x="220" y="39"/>
                </a:lnTo>
                <a:lnTo>
                  <a:pt x="227" y="38"/>
                </a:lnTo>
                <a:lnTo>
                  <a:pt x="236" y="37"/>
                </a:lnTo>
                <a:lnTo>
                  <a:pt x="244" y="35"/>
                </a:lnTo>
                <a:lnTo>
                  <a:pt x="253" y="34"/>
                </a:lnTo>
                <a:lnTo>
                  <a:pt x="263" y="33"/>
                </a:lnTo>
                <a:lnTo>
                  <a:pt x="271" y="32"/>
                </a:lnTo>
                <a:lnTo>
                  <a:pt x="282" y="31"/>
                </a:lnTo>
                <a:lnTo>
                  <a:pt x="302" y="28"/>
                </a:lnTo>
                <a:lnTo>
                  <a:pt x="324" y="25"/>
                </a:lnTo>
                <a:lnTo>
                  <a:pt x="345" y="22"/>
                </a:lnTo>
                <a:lnTo>
                  <a:pt x="366" y="19"/>
                </a:lnTo>
                <a:lnTo>
                  <a:pt x="386" y="16"/>
                </a:lnTo>
                <a:lnTo>
                  <a:pt x="404" y="14"/>
                </a:lnTo>
                <a:lnTo>
                  <a:pt x="422" y="12"/>
                </a:lnTo>
                <a:lnTo>
                  <a:pt x="437" y="9"/>
                </a:lnTo>
                <a:lnTo>
                  <a:pt x="453" y="7"/>
                </a:lnTo>
                <a:lnTo>
                  <a:pt x="467" y="6"/>
                </a:lnTo>
                <a:lnTo>
                  <a:pt x="474" y="4"/>
                </a:lnTo>
                <a:lnTo>
                  <a:pt x="480" y="4"/>
                </a:lnTo>
                <a:lnTo>
                  <a:pt x="486" y="3"/>
                </a:lnTo>
                <a:lnTo>
                  <a:pt x="492" y="3"/>
                </a:lnTo>
                <a:lnTo>
                  <a:pt x="497" y="2"/>
                </a:lnTo>
                <a:lnTo>
                  <a:pt x="502" y="2"/>
                </a:lnTo>
                <a:lnTo>
                  <a:pt x="505" y="2"/>
                </a:lnTo>
                <a:lnTo>
                  <a:pt x="510" y="1"/>
                </a:lnTo>
                <a:lnTo>
                  <a:pt x="513" y="1"/>
                </a:lnTo>
                <a:lnTo>
                  <a:pt x="517" y="1"/>
                </a:lnTo>
                <a:lnTo>
                  <a:pt x="519" y="0"/>
                </a:lnTo>
                <a:lnTo>
                  <a:pt x="522" y="0"/>
                </a:lnTo>
                <a:lnTo>
                  <a:pt x="524" y="0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30" y="0"/>
                </a:lnTo>
                <a:lnTo>
                  <a:pt x="533" y="0"/>
                </a:lnTo>
                <a:lnTo>
                  <a:pt x="535" y="1"/>
                </a:lnTo>
                <a:lnTo>
                  <a:pt x="537" y="1"/>
                </a:lnTo>
                <a:lnTo>
                  <a:pt x="541" y="2"/>
                </a:lnTo>
                <a:lnTo>
                  <a:pt x="545" y="3"/>
                </a:lnTo>
                <a:lnTo>
                  <a:pt x="549" y="4"/>
                </a:lnTo>
                <a:lnTo>
                  <a:pt x="554" y="6"/>
                </a:lnTo>
                <a:lnTo>
                  <a:pt x="565" y="8"/>
                </a:lnTo>
                <a:lnTo>
                  <a:pt x="573" y="12"/>
                </a:lnTo>
                <a:lnTo>
                  <a:pt x="582" y="16"/>
                </a:lnTo>
                <a:lnTo>
                  <a:pt x="587" y="22"/>
                </a:lnTo>
                <a:lnTo>
                  <a:pt x="591" y="25"/>
                </a:lnTo>
                <a:lnTo>
                  <a:pt x="593" y="28"/>
                </a:lnTo>
                <a:lnTo>
                  <a:pt x="596" y="31"/>
                </a:lnTo>
                <a:lnTo>
                  <a:pt x="598" y="33"/>
                </a:lnTo>
                <a:lnTo>
                  <a:pt x="599" y="34"/>
                </a:lnTo>
                <a:lnTo>
                  <a:pt x="599" y="37"/>
                </a:lnTo>
                <a:lnTo>
                  <a:pt x="599" y="38"/>
                </a:lnTo>
                <a:lnTo>
                  <a:pt x="599" y="39"/>
                </a:lnTo>
                <a:lnTo>
                  <a:pt x="598" y="40"/>
                </a:lnTo>
                <a:lnTo>
                  <a:pt x="596" y="41"/>
                </a:lnTo>
                <a:lnTo>
                  <a:pt x="593" y="43"/>
                </a:lnTo>
                <a:lnTo>
                  <a:pt x="590" y="43"/>
                </a:lnTo>
                <a:lnTo>
                  <a:pt x="585" y="44"/>
                </a:lnTo>
                <a:lnTo>
                  <a:pt x="579" y="45"/>
                </a:lnTo>
                <a:lnTo>
                  <a:pt x="572" y="45"/>
                </a:lnTo>
                <a:lnTo>
                  <a:pt x="565" y="46"/>
                </a:lnTo>
                <a:lnTo>
                  <a:pt x="556" y="46"/>
                </a:lnTo>
                <a:lnTo>
                  <a:pt x="547" y="47"/>
                </a:lnTo>
                <a:lnTo>
                  <a:pt x="536" y="47"/>
                </a:lnTo>
                <a:lnTo>
                  <a:pt x="524" y="49"/>
                </a:lnTo>
                <a:lnTo>
                  <a:pt x="511" y="49"/>
                </a:lnTo>
                <a:lnTo>
                  <a:pt x="498" y="50"/>
                </a:lnTo>
                <a:lnTo>
                  <a:pt x="482" y="50"/>
                </a:lnTo>
                <a:lnTo>
                  <a:pt x="467" y="51"/>
                </a:lnTo>
                <a:lnTo>
                  <a:pt x="451" y="51"/>
                </a:lnTo>
                <a:lnTo>
                  <a:pt x="436" y="52"/>
                </a:lnTo>
                <a:lnTo>
                  <a:pt x="420" y="52"/>
                </a:lnTo>
                <a:lnTo>
                  <a:pt x="406" y="52"/>
                </a:lnTo>
                <a:lnTo>
                  <a:pt x="392" y="53"/>
                </a:lnTo>
                <a:lnTo>
                  <a:pt x="379" y="53"/>
                </a:lnTo>
                <a:lnTo>
                  <a:pt x="366" y="54"/>
                </a:lnTo>
                <a:lnTo>
                  <a:pt x="354" y="54"/>
                </a:lnTo>
                <a:lnTo>
                  <a:pt x="342" y="56"/>
                </a:lnTo>
                <a:lnTo>
                  <a:pt x="331" y="56"/>
                </a:lnTo>
                <a:lnTo>
                  <a:pt x="320" y="57"/>
                </a:lnTo>
                <a:lnTo>
                  <a:pt x="311" y="57"/>
                </a:lnTo>
                <a:lnTo>
                  <a:pt x="301" y="57"/>
                </a:lnTo>
                <a:lnTo>
                  <a:pt x="292" y="58"/>
                </a:lnTo>
                <a:lnTo>
                  <a:pt x="283" y="58"/>
                </a:lnTo>
                <a:lnTo>
                  <a:pt x="276" y="59"/>
                </a:lnTo>
                <a:lnTo>
                  <a:pt x="261" y="60"/>
                </a:lnTo>
                <a:lnTo>
                  <a:pt x="245" y="62"/>
                </a:lnTo>
                <a:lnTo>
                  <a:pt x="228" y="64"/>
                </a:lnTo>
                <a:lnTo>
                  <a:pt x="210" y="66"/>
                </a:lnTo>
                <a:lnTo>
                  <a:pt x="193" y="70"/>
                </a:lnTo>
                <a:lnTo>
                  <a:pt x="175" y="72"/>
                </a:lnTo>
                <a:lnTo>
                  <a:pt x="156" y="76"/>
                </a:lnTo>
                <a:lnTo>
                  <a:pt x="135" y="78"/>
                </a:lnTo>
                <a:lnTo>
                  <a:pt x="126" y="81"/>
                </a:lnTo>
                <a:lnTo>
                  <a:pt x="116" y="82"/>
                </a:lnTo>
                <a:lnTo>
                  <a:pt x="108" y="83"/>
                </a:lnTo>
                <a:lnTo>
                  <a:pt x="99" y="84"/>
                </a:lnTo>
                <a:lnTo>
                  <a:pt x="92" y="86"/>
                </a:lnTo>
                <a:lnTo>
                  <a:pt x="85" y="87"/>
                </a:lnTo>
                <a:lnTo>
                  <a:pt x="78" y="88"/>
                </a:lnTo>
                <a:lnTo>
                  <a:pt x="72" y="89"/>
                </a:lnTo>
                <a:lnTo>
                  <a:pt x="66" y="90"/>
                </a:lnTo>
                <a:lnTo>
                  <a:pt x="61" y="90"/>
                </a:lnTo>
                <a:lnTo>
                  <a:pt x="57" y="91"/>
                </a:lnTo>
                <a:lnTo>
                  <a:pt x="53" y="91"/>
                </a:lnTo>
                <a:lnTo>
                  <a:pt x="49" y="93"/>
                </a:lnTo>
                <a:lnTo>
                  <a:pt x="47" y="93"/>
                </a:lnTo>
                <a:lnTo>
                  <a:pt x="45" y="93"/>
                </a:lnTo>
                <a:lnTo>
                  <a:pt x="42" y="93"/>
                </a:lnTo>
                <a:lnTo>
                  <a:pt x="42" y="9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文本框 13"/>
          <p:cNvSpPr txBox="1"/>
          <p:nvPr/>
        </p:nvSpPr>
        <p:spPr>
          <a:xfrm>
            <a:off x="395536" y="4122592"/>
            <a:ext cx="4320480" cy="6093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可误写成“仑”。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5" name="文本框 13"/>
          <p:cNvSpPr txBox="1"/>
          <p:nvPr/>
        </p:nvSpPr>
        <p:spPr>
          <a:xfrm>
            <a:off x="4283968" y="4122592"/>
            <a:ext cx="4320480" cy="6093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不要与“亨”混淆。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83" grpId="0" animBg="1"/>
      <p:bldP spid="84" grpId="0"/>
      <p:bldP spid="8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1510630" y="411510"/>
            <a:ext cx="2557145" cy="10839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yǎng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5220072" y="411510"/>
            <a:ext cx="2557145" cy="10839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yōng</a:t>
            </a:r>
            <a:endParaRPr lang="en-US" altLang="zh-CN" sz="66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1387012" y="1563638"/>
            <a:ext cx="2318547" cy="2326669"/>
            <a:chOff x="5534807" y="1672548"/>
            <a:chExt cx="2318547" cy="2326669"/>
          </a:xfrm>
        </p:grpSpPr>
        <p:sp>
          <p:nvSpPr>
            <p:cNvPr id="111" name="矩形 110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2" name="直接连接符 111"/>
            <p:cNvCxnSpPr/>
            <p:nvPr>
              <p:custDataLst>
                <p:tags r:id="rId5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>
              <p:custDataLst>
                <p:tags r:id="rId6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文本框 13"/>
          <p:cNvSpPr txBox="1"/>
          <p:nvPr/>
        </p:nvSpPr>
        <p:spPr>
          <a:xfrm>
            <a:off x="1259632" y="3919335"/>
            <a:ext cx="6624736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半包围结构，书写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疒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广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时注意撇要舒展。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039454" y="1592666"/>
            <a:ext cx="2318547" cy="2326669"/>
            <a:chOff x="5534807" y="1672548"/>
            <a:chExt cx="2318547" cy="2326669"/>
          </a:xfrm>
        </p:grpSpPr>
        <p:sp>
          <p:nvSpPr>
            <p:cNvPr id="30" name="矩形 29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1" name="直接连接符 30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5286195" y="1874083"/>
            <a:ext cx="1783997" cy="1834740"/>
            <a:chOff x="5072063" y="3132138"/>
            <a:chExt cx="1060450" cy="1090613"/>
          </a:xfrm>
        </p:grpSpPr>
        <p:sp>
          <p:nvSpPr>
            <p:cNvPr id="14" name="Freeform 144"/>
            <p:cNvSpPr>
              <a:spLocks/>
            </p:cNvSpPr>
            <p:nvPr/>
          </p:nvSpPr>
          <p:spPr bwMode="auto">
            <a:xfrm>
              <a:off x="5072063" y="3260725"/>
              <a:ext cx="355600" cy="904875"/>
            </a:xfrm>
            <a:custGeom>
              <a:avLst/>
              <a:gdLst>
                <a:gd name="T0" fmla="*/ 147 w 224"/>
                <a:gd name="T1" fmla="*/ 378 h 570"/>
                <a:gd name="T2" fmla="*/ 137 w 224"/>
                <a:gd name="T3" fmla="*/ 396 h 570"/>
                <a:gd name="T4" fmla="*/ 129 w 224"/>
                <a:gd name="T5" fmla="*/ 412 h 570"/>
                <a:gd name="T6" fmla="*/ 121 w 224"/>
                <a:gd name="T7" fmla="*/ 428 h 570"/>
                <a:gd name="T8" fmla="*/ 113 w 224"/>
                <a:gd name="T9" fmla="*/ 441 h 570"/>
                <a:gd name="T10" fmla="*/ 103 w 224"/>
                <a:gd name="T11" fmla="*/ 460 h 570"/>
                <a:gd name="T12" fmla="*/ 90 w 224"/>
                <a:gd name="T13" fmla="*/ 482 h 570"/>
                <a:gd name="T14" fmla="*/ 75 w 224"/>
                <a:gd name="T15" fmla="*/ 501 h 570"/>
                <a:gd name="T16" fmla="*/ 61 w 224"/>
                <a:gd name="T17" fmla="*/ 517 h 570"/>
                <a:gd name="T18" fmla="*/ 48 w 224"/>
                <a:gd name="T19" fmla="*/ 533 h 570"/>
                <a:gd name="T20" fmla="*/ 36 w 224"/>
                <a:gd name="T21" fmla="*/ 547 h 570"/>
                <a:gd name="T22" fmla="*/ 23 w 224"/>
                <a:gd name="T23" fmla="*/ 558 h 570"/>
                <a:gd name="T24" fmla="*/ 12 w 224"/>
                <a:gd name="T25" fmla="*/ 565 h 570"/>
                <a:gd name="T26" fmla="*/ 6 w 224"/>
                <a:gd name="T27" fmla="*/ 570 h 570"/>
                <a:gd name="T28" fmla="*/ 2 w 224"/>
                <a:gd name="T29" fmla="*/ 570 h 570"/>
                <a:gd name="T30" fmla="*/ 0 w 224"/>
                <a:gd name="T31" fmla="*/ 565 h 570"/>
                <a:gd name="T32" fmla="*/ 2 w 224"/>
                <a:gd name="T33" fmla="*/ 558 h 570"/>
                <a:gd name="T34" fmla="*/ 5 w 224"/>
                <a:gd name="T35" fmla="*/ 553 h 570"/>
                <a:gd name="T36" fmla="*/ 10 w 224"/>
                <a:gd name="T37" fmla="*/ 546 h 570"/>
                <a:gd name="T38" fmla="*/ 14 w 224"/>
                <a:gd name="T39" fmla="*/ 539 h 570"/>
                <a:gd name="T40" fmla="*/ 21 w 224"/>
                <a:gd name="T41" fmla="*/ 529 h 570"/>
                <a:gd name="T42" fmla="*/ 36 w 224"/>
                <a:gd name="T43" fmla="*/ 508 h 570"/>
                <a:gd name="T44" fmla="*/ 51 w 224"/>
                <a:gd name="T45" fmla="*/ 484 h 570"/>
                <a:gd name="T46" fmla="*/ 67 w 224"/>
                <a:gd name="T47" fmla="*/ 458 h 570"/>
                <a:gd name="T48" fmla="*/ 84 w 224"/>
                <a:gd name="T49" fmla="*/ 428 h 570"/>
                <a:gd name="T50" fmla="*/ 112 w 224"/>
                <a:gd name="T51" fmla="*/ 364 h 570"/>
                <a:gd name="T52" fmla="*/ 125 w 224"/>
                <a:gd name="T53" fmla="*/ 331 h 570"/>
                <a:gd name="T54" fmla="*/ 137 w 224"/>
                <a:gd name="T55" fmla="*/ 298 h 570"/>
                <a:gd name="T56" fmla="*/ 155 w 224"/>
                <a:gd name="T57" fmla="*/ 233 h 570"/>
                <a:gd name="T58" fmla="*/ 167 w 224"/>
                <a:gd name="T59" fmla="*/ 186 h 570"/>
                <a:gd name="T60" fmla="*/ 173 w 224"/>
                <a:gd name="T61" fmla="*/ 155 h 570"/>
                <a:gd name="T62" fmla="*/ 175 w 224"/>
                <a:gd name="T63" fmla="*/ 127 h 570"/>
                <a:gd name="T64" fmla="*/ 178 w 224"/>
                <a:gd name="T65" fmla="*/ 103 h 570"/>
                <a:gd name="T66" fmla="*/ 179 w 224"/>
                <a:gd name="T67" fmla="*/ 82 h 570"/>
                <a:gd name="T68" fmla="*/ 179 w 224"/>
                <a:gd name="T69" fmla="*/ 59 h 570"/>
                <a:gd name="T70" fmla="*/ 178 w 224"/>
                <a:gd name="T71" fmla="*/ 34 h 570"/>
                <a:gd name="T72" fmla="*/ 175 w 224"/>
                <a:gd name="T73" fmla="*/ 18 h 570"/>
                <a:gd name="T74" fmla="*/ 175 w 224"/>
                <a:gd name="T75" fmla="*/ 10 h 570"/>
                <a:gd name="T76" fmla="*/ 177 w 224"/>
                <a:gd name="T77" fmla="*/ 4 h 570"/>
                <a:gd name="T78" fmla="*/ 178 w 224"/>
                <a:gd name="T79" fmla="*/ 1 h 570"/>
                <a:gd name="T80" fmla="*/ 179 w 224"/>
                <a:gd name="T81" fmla="*/ 0 h 570"/>
                <a:gd name="T82" fmla="*/ 181 w 224"/>
                <a:gd name="T83" fmla="*/ 1 h 570"/>
                <a:gd name="T84" fmla="*/ 187 w 224"/>
                <a:gd name="T85" fmla="*/ 2 h 570"/>
                <a:gd name="T86" fmla="*/ 199 w 224"/>
                <a:gd name="T87" fmla="*/ 6 h 570"/>
                <a:gd name="T88" fmla="*/ 215 w 224"/>
                <a:gd name="T89" fmla="*/ 12 h 570"/>
                <a:gd name="T90" fmla="*/ 224 w 224"/>
                <a:gd name="T91" fmla="*/ 19 h 570"/>
                <a:gd name="T92" fmla="*/ 224 w 224"/>
                <a:gd name="T93" fmla="*/ 31 h 570"/>
                <a:gd name="T94" fmla="*/ 223 w 224"/>
                <a:gd name="T95" fmla="*/ 45 h 570"/>
                <a:gd name="T96" fmla="*/ 222 w 224"/>
                <a:gd name="T97" fmla="*/ 62 h 570"/>
                <a:gd name="T98" fmla="*/ 221 w 224"/>
                <a:gd name="T99" fmla="*/ 76 h 570"/>
                <a:gd name="T100" fmla="*/ 220 w 224"/>
                <a:gd name="T101" fmla="*/ 88 h 570"/>
                <a:gd name="T102" fmla="*/ 217 w 224"/>
                <a:gd name="T103" fmla="*/ 101 h 570"/>
                <a:gd name="T104" fmla="*/ 216 w 224"/>
                <a:gd name="T105" fmla="*/ 117 h 570"/>
                <a:gd name="T106" fmla="*/ 214 w 224"/>
                <a:gd name="T107" fmla="*/ 132 h 570"/>
                <a:gd name="T108" fmla="*/ 211 w 224"/>
                <a:gd name="T109" fmla="*/ 150 h 570"/>
                <a:gd name="T110" fmla="*/ 209 w 224"/>
                <a:gd name="T111" fmla="*/ 169 h 570"/>
                <a:gd name="T112" fmla="*/ 205 w 224"/>
                <a:gd name="T113" fmla="*/ 191 h 570"/>
                <a:gd name="T114" fmla="*/ 199 w 224"/>
                <a:gd name="T115" fmla="*/ 223 h 570"/>
                <a:gd name="T116" fmla="*/ 189 w 224"/>
                <a:gd name="T117" fmla="*/ 267 h 570"/>
                <a:gd name="T118" fmla="*/ 175 w 224"/>
                <a:gd name="T119" fmla="*/ 309 h 570"/>
                <a:gd name="T120" fmla="*/ 160 w 224"/>
                <a:gd name="T121" fmla="*/ 349 h 570"/>
                <a:gd name="T122" fmla="*/ 150 w 224"/>
                <a:gd name="T123" fmla="*/ 368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4" h="570">
                  <a:moveTo>
                    <a:pt x="150" y="368"/>
                  </a:moveTo>
                  <a:lnTo>
                    <a:pt x="147" y="378"/>
                  </a:lnTo>
                  <a:lnTo>
                    <a:pt x="142" y="387"/>
                  </a:lnTo>
                  <a:lnTo>
                    <a:pt x="137" y="396"/>
                  </a:lnTo>
                  <a:lnTo>
                    <a:pt x="132" y="404"/>
                  </a:lnTo>
                  <a:lnTo>
                    <a:pt x="129" y="412"/>
                  </a:lnTo>
                  <a:lnTo>
                    <a:pt x="125" y="420"/>
                  </a:lnTo>
                  <a:lnTo>
                    <a:pt x="121" y="428"/>
                  </a:lnTo>
                  <a:lnTo>
                    <a:pt x="117" y="435"/>
                  </a:lnTo>
                  <a:lnTo>
                    <a:pt x="113" y="441"/>
                  </a:lnTo>
                  <a:lnTo>
                    <a:pt x="110" y="448"/>
                  </a:lnTo>
                  <a:lnTo>
                    <a:pt x="103" y="460"/>
                  </a:lnTo>
                  <a:lnTo>
                    <a:pt x="95" y="472"/>
                  </a:lnTo>
                  <a:lnTo>
                    <a:pt x="90" y="482"/>
                  </a:lnTo>
                  <a:lnTo>
                    <a:pt x="82" y="491"/>
                  </a:lnTo>
                  <a:lnTo>
                    <a:pt x="75" y="501"/>
                  </a:lnTo>
                  <a:lnTo>
                    <a:pt x="68" y="509"/>
                  </a:lnTo>
                  <a:lnTo>
                    <a:pt x="61" y="517"/>
                  </a:lnTo>
                  <a:lnTo>
                    <a:pt x="55" y="526"/>
                  </a:lnTo>
                  <a:lnTo>
                    <a:pt x="48" y="533"/>
                  </a:lnTo>
                  <a:lnTo>
                    <a:pt x="42" y="540"/>
                  </a:lnTo>
                  <a:lnTo>
                    <a:pt x="36" y="547"/>
                  </a:lnTo>
                  <a:lnTo>
                    <a:pt x="29" y="553"/>
                  </a:lnTo>
                  <a:lnTo>
                    <a:pt x="23" y="558"/>
                  </a:lnTo>
                  <a:lnTo>
                    <a:pt x="17" y="563"/>
                  </a:lnTo>
                  <a:lnTo>
                    <a:pt x="12" y="565"/>
                  </a:lnTo>
                  <a:lnTo>
                    <a:pt x="8" y="568"/>
                  </a:lnTo>
                  <a:lnTo>
                    <a:pt x="6" y="570"/>
                  </a:lnTo>
                  <a:lnTo>
                    <a:pt x="4" y="570"/>
                  </a:lnTo>
                  <a:lnTo>
                    <a:pt x="2" y="570"/>
                  </a:lnTo>
                  <a:lnTo>
                    <a:pt x="0" y="568"/>
                  </a:lnTo>
                  <a:lnTo>
                    <a:pt x="0" y="565"/>
                  </a:lnTo>
                  <a:lnTo>
                    <a:pt x="0" y="563"/>
                  </a:lnTo>
                  <a:lnTo>
                    <a:pt x="2" y="558"/>
                  </a:lnTo>
                  <a:lnTo>
                    <a:pt x="4" y="556"/>
                  </a:lnTo>
                  <a:lnTo>
                    <a:pt x="5" y="553"/>
                  </a:lnTo>
                  <a:lnTo>
                    <a:pt x="7" y="550"/>
                  </a:lnTo>
                  <a:lnTo>
                    <a:pt x="10" y="546"/>
                  </a:lnTo>
                  <a:lnTo>
                    <a:pt x="12" y="542"/>
                  </a:lnTo>
                  <a:lnTo>
                    <a:pt x="14" y="539"/>
                  </a:lnTo>
                  <a:lnTo>
                    <a:pt x="18" y="534"/>
                  </a:lnTo>
                  <a:lnTo>
                    <a:pt x="21" y="529"/>
                  </a:lnTo>
                  <a:lnTo>
                    <a:pt x="29" y="519"/>
                  </a:lnTo>
                  <a:lnTo>
                    <a:pt x="36" y="508"/>
                  </a:lnTo>
                  <a:lnTo>
                    <a:pt x="44" y="496"/>
                  </a:lnTo>
                  <a:lnTo>
                    <a:pt x="51" y="484"/>
                  </a:lnTo>
                  <a:lnTo>
                    <a:pt x="60" y="471"/>
                  </a:lnTo>
                  <a:lnTo>
                    <a:pt x="67" y="458"/>
                  </a:lnTo>
                  <a:lnTo>
                    <a:pt x="75" y="443"/>
                  </a:lnTo>
                  <a:lnTo>
                    <a:pt x="84" y="428"/>
                  </a:lnTo>
                  <a:lnTo>
                    <a:pt x="98" y="396"/>
                  </a:lnTo>
                  <a:lnTo>
                    <a:pt x="112" y="364"/>
                  </a:lnTo>
                  <a:lnTo>
                    <a:pt x="119" y="348"/>
                  </a:lnTo>
                  <a:lnTo>
                    <a:pt x="125" y="331"/>
                  </a:lnTo>
                  <a:lnTo>
                    <a:pt x="131" y="315"/>
                  </a:lnTo>
                  <a:lnTo>
                    <a:pt x="137" y="298"/>
                  </a:lnTo>
                  <a:lnTo>
                    <a:pt x="147" y="266"/>
                  </a:lnTo>
                  <a:lnTo>
                    <a:pt x="155" y="233"/>
                  </a:lnTo>
                  <a:lnTo>
                    <a:pt x="163" y="201"/>
                  </a:lnTo>
                  <a:lnTo>
                    <a:pt x="167" y="186"/>
                  </a:lnTo>
                  <a:lnTo>
                    <a:pt x="171" y="170"/>
                  </a:lnTo>
                  <a:lnTo>
                    <a:pt x="173" y="155"/>
                  </a:lnTo>
                  <a:lnTo>
                    <a:pt x="174" y="140"/>
                  </a:lnTo>
                  <a:lnTo>
                    <a:pt x="175" y="127"/>
                  </a:lnTo>
                  <a:lnTo>
                    <a:pt x="177" y="114"/>
                  </a:lnTo>
                  <a:lnTo>
                    <a:pt x="178" y="103"/>
                  </a:lnTo>
                  <a:lnTo>
                    <a:pt x="178" y="93"/>
                  </a:lnTo>
                  <a:lnTo>
                    <a:pt x="179" y="82"/>
                  </a:lnTo>
                  <a:lnTo>
                    <a:pt x="179" y="74"/>
                  </a:lnTo>
                  <a:lnTo>
                    <a:pt x="179" y="59"/>
                  </a:lnTo>
                  <a:lnTo>
                    <a:pt x="179" y="46"/>
                  </a:lnTo>
                  <a:lnTo>
                    <a:pt x="178" y="34"/>
                  </a:lnTo>
                  <a:lnTo>
                    <a:pt x="177" y="22"/>
                  </a:lnTo>
                  <a:lnTo>
                    <a:pt x="175" y="18"/>
                  </a:lnTo>
                  <a:lnTo>
                    <a:pt x="175" y="14"/>
                  </a:lnTo>
                  <a:lnTo>
                    <a:pt x="175" y="10"/>
                  </a:lnTo>
                  <a:lnTo>
                    <a:pt x="175" y="7"/>
                  </a:lnTo>
                  <a:lnTo>
                    <a:pt x="177" y="4"/>
                  </a:lnTo>
                  <a:lnTo>
                    <a:pt x="177" y="3"/>
                  </a:lnTo>
                  <a:lnTo>
                    <a:pt x="178" y="1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180" y="0"/>
                  </a:lnTo>
                  <a:lnTo>
                    <a:pt x="181" y="1"/>
                  </a:lnTo>
                  <a:lnTo>
                    <a:pt x="184" y="1"/>
                  </a:lnTo>
                  <a:lnTo>
                    <a:pt x="187" y="2"/>
                  </a:lnTo>
                  <a:lnTo>
                    <a:pt x="193" y="3"/>
                  </a:lnTo>
                  <a:lnTo>
                    <a:pt x="199" y="6"/>
                  </a:lnTo>
                  <a:lnTo>
                    <a:pt x="206" y="8"/>
                  </a:lnTo>
                  <a:lnTo>
                    <a:pt x="215" y="12"/>
                  </a:lnTo>
                  <a:lnTo>
                    <a:pt x="224" y="14"/>
                  </a:lnTo>
                  <a:lnTo>
                    <a:pt x="224" y="19"/>
                  </a:lnTo>
                  <a:lnTo>
                    <a:pt x="224" y="25"/>
                  </a:lnTo>
                  <a:lnTo>
                    <a:pt x="224" y="31"/>
                  </a:lnTo>
                  <a:lnTo>
                    <a:pt x="223" y="37"/>
                  </a:lnTo>
                  <a:lnTo>
                    <a:pt x="223" y="45"/>
                  </a:lnTo>
                  <a:lnTo>
                    <a:pt x="223" y="53"/>
                  </a:lnTo>
                  <a:lnTo>
                    <a:pt x="222" y="62"/>
                  </a:lnTo>
                  <a:lnTo>
                    <a:pt x="221" y="71"/>
                  </a:lnTo>
                  <a:lnTo>
                    <a:pt x="221" y="76"/>
                  </a:lnTo>
                  <a:lnTo>
                    <a:pt x="220" y="82"/>
                  </a:lnTo>
                  <a:lnTo>
                    <a:pt x="220" y="88"/>
                  </a:lnTo>
                  <a:lnTo>
                    <a:pt x="218" y="95"/>
                  </a:lnTo>
                  <a:lnTo>
                    <a:pt x="217" y="101"/>
                  </a:lnTo>
                  <a:lnTo>
                    <a:pt x="217" y="108"/>
                  </a:lnTo>
                  <a:lnTo>
                    <a:pt x="216" y="117"/>
                  </a:lnTo>
                  <a:lnTo>
                    <a:pt x="215" y="124"/>
                  </a:lnTo>
                  <a:lnTo>
                    <a:pt x="214" y="132"/>
                  </a:lnTo>
                  <a:lnTo>
                    <a:pt x="212" y="142"/>
                  </a:lnTo>
                  <a:lnTo>
                    <a:pt x="211" y="150"/>
                  </a:lnTo>
                  <a:lnTo>
                    <a:pt x="210" y="160"/>
                  </a:lnTo>
                  <a:lnTo>
                    <a:pt x="209" y="169"/>
                  </a:lnTo>
                  <a:lnTo>
                    <a:pt x="208" y="180"/>
                  </a:lnTo>
                  <a:lnTo>
                    <a:pt x="205" y="191"/>
                  </a:lnTo>
                  <a:lnTo>
                    <a:pt x="204" y="201"/>
                  </a:lnTo>
                  <a:lnTo>
                    <a:pt x="199" y="223"/>
                  </a:lnTo>
                  <a:lnTo>
                    <a:pt x="194" y="245"/>
                  </a:lnTo>
                  <a:lnTo>
                    <a:pt x="189" y="267"/>
                  </a:lnTo>
                  <a:lnTo>
                    <a:pt x="183" y="288"/>
                  </a:lnTo>
                  <a:lnTo>
                    <a:pt x="175" y="309"/>
                  </a:lnTo>
                  <a:lnTo>
                    <a:pt x="168" y="329"/>
                  </a:lnTo>
                  <a:lnTo>
                    <a:pt x="160" y="349"/>
                  </a:lnTo>
                  <a:lnTo>
                    <a:pt x="150" y="368"/>
                  </a:lnTo>
                  <a:lnTo>
                    <a:pt x="150" y="36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45"/>
            <p:cNvSpPr>
              <a:spLocks/>
            </p:cNvSpPr>
            <p:nvPr/>
          </p:nvSpPr>
          <p:spPr bwMode="auto">
            <a:xfrm>
              <a:off x="5395913" y="3203575"/>
              <a:ext cx="576263" cy="117475"/>
            </a:xfrm>
            <a:custGeom>
              <a:avLst/>
              <a:gdLst>
                <a:gd name="T0" fmla="*/ 8 w 363"/>
                <a:gd name="T1" fmla="*/ 50 h 74"/>
                <a:gd name="T2" fmla="*/ 24 w 363"/>
                <a:gd name="T3" fmla="*/ 49 h 74"/>
                <a:gd name="T4" fmla="*/ 43 w 363"/>
                <a:gd name="T5" fmla="*/ 48 h 74"/>
                <a:gd name="T6" fmla="*/ 63 w 363"/>
                <a:gd name="T7" fmla="*/ 45 h 74"/>
                <a:gd name="T8" fmla="*/ 86 w 363"/>
                <a:gd name="T9" fmla="*/ 43 h 74"/>
                <a:gd name="T10" fmla="*/ 110 w 363"/>
                <a:gd name="T11" fmla="*/ 38 h 74"/>
                <a:gd name="T12" fmla="*/ 137 w 363"/>
                <a:gd name="T13" fmla="*/ 33 h 74"/>
                <a:gd name="T14" fmla="*/ 165 w 363"/>
                <a:gd name="T15" fmla="*/ 28 h 74"/>
                <a:gd name="T16" fmla="*/ 195 w 363"/>
                <a:gd name="T17" fmla="*/ 21 h 74"/>
                <a:gd name="T18" fmla="*/ 222 w 363"/>
                <a:gd name="T19" fmla="*/ 15 h 74"/>
                <a:gd name="T20" fmla="*/ 245 w 363"/>
                <a:gd name="T21" fmla="*/ 11 h 74"/>
                <a:gd name="T22" fmla="*/ 265 w 363"/>
                <a:gd name="T23" fmla="*/ 7 h 74"/>
                <a:gd name="T24" fmla="*/ 280 w 363"/>
                <a:gd name="T25" fmla="*/ 3 h 74"/>
                <a:gd name="T26" fmla="*/ 294 w 363"/>
                <a:gd name="T27" fmla="*/ 2 h 74"/>
                <a:gd name="T28" fmla="*/ 302 w 363"/>
                <a:gd name="T29" fmla="*/ 0 h 74"/>
                <a:gd name="T30" fmla="*/ 308 w 363"/>
                <a:gd name="T31" fmla="*/ 0 h 74"/>
                <a:gd name="T32" fmla="*/ 311 w 363"/>
                <a:gd name="T33" fmla="*/ 0 h 74"/>
                <a:gd name="T34" fmla="*/ 316 w 363"/>
                <a:gd name="T35" fmla="*/ 0 h 74"/>
                <a:gd name="T36" fmla="*/ 323 w 363"/>
                <a:gd name="T37" fmla="*/ 2 h 74"/>
                <a:gd name="T38" fmla="*/ 333 w 363"/>
                <a:gd name="T39" fmla="*/ 3 h 74"/>
                <a:gd name="T40" fmla="*/ 342 w 363"/>
                <a:gd name="T41" fmla="*/ 7 h 74"/>
                <a:gd name="T42" fmla="*/ 351 w 363"/>
                <a:gd name="T43" fmla="*/ 11 h 74"/>
                <a:gd name="T44" fmla="*/ 358 w 363"/>
                <a:gd name="T45" fmla="*/ 15 h 74"/>
                <a:gd name="T46" fmla="*/ 362 w 363"/>
                <a:gd name="T47" fmla="*/ 18 h 74"/>
                <a:gd name="T48" fmla="*/ 363 w 363"/>
                <a:gd name="T49" fmla="*/ 20 h 74"/>
                <a:gd name="T50" fmla="*/ 360 w 363"/>
                <a:gd name="T51" fmla="*/ 23 h 74"/>
                <a:gd name="T52" fmla="*/ 357 w 363"/>
                <a:gd name="T53" fmla="*/ 25 h 74"/>
                <a:gd name="T54" fmla="*/ 352 w 363"/>
                <a:gd name="T55" fmla="*/ 26 h 74"/>
                <a:gd name="T56" fmla="*/ 345 w 363"/>
                <a:gd name="T57" fmla="*/ 28 h 74"/>
                <a:gd name="T58" fmla="*/ 336 w 363"/>
                <a:gd name="T59" fmla="*/ 31 h 74"/>
                <a:gd name="T60" fmla="*/ 326 w 363"/>
                <a:gd name="T61" fmla="*/ 33 h 74"/>
                <a:gd name="T62" fmla="*/ 314 w 363"/>
                <a:gd name="T63" fmla="*/ 34 h 74"/>
                <a:gd name="T64" fmla="*/ 292 w 363"/>
                <a:gd name="T65" fmla="*/ 38 h 74"/>
                <a:gd name="T66" fmla="*/ 265 w 363"/>
                <a:gd name="T67" fmla="*/ 43 h 74"/>
                <a:gd name="T68" fmla="*/ 240 w 363"/>
                <a:gd name="T69" fmla="*/ 46 h 74"/>
                <a:gd name="T70" fmla="*/ 218 w 363"/>
                <a:gd name="T71" fmla="*/ 49 h 74"/>
                <a:gd name="T72" fmla="*/ 203 w 363"/>
                <a:gd name="T73" fmla="*/ 51 h 74"/>
                <a:gd name="T74" fmla="*/ 192 w 363"/>
                <a:gd name="T75" fmla="*/ 54 h 74"/>
                <a:gd name="T76" fmla="*/ 180 w 363"/>
                <a:gd name="T77" fmla="*/ 56 h 74"/>
                <a:gd name="T78" fmla="*/ 161 w 363"/>
                <a:gd name="T79" fmla="*/ 58 h 74"/>
                <a:gd name="T80" fmla="*/ 130 w 363"/>
                <a:gd name="T81" fmla="*/ 63 h 74"/>
                <a:gd name="T82" fmla="*/ 95 w 363"/>
                <a:gd name="T83" fmla="*/ 68 h 74"/>
                <a:gd name="T84" fmla="*/ 78 w 363"/>
                <a:gd name="T85" fmla="*/ 69 h 74"/>
                <a:gd name="T86" fmla="*/ 62 w 363"/>
                <a:gd name="T87" fmla="*/ 71 h 74"/>
                <a:gd name="T88" fmla="*/ 49 w 363"/>
                <a:gd name="T89" fmla="*/ 73 h 74"/>
                <a:gd name="T90" fmla="*/ 37 w 363"/>
                <a:gd name="T91" fmla="*/ 74 h 74"/>
                <a:gd name="T92" fmla="*/ 27 w 363"/>
                <a:gd name="T93" fmla="*/ 74 h 74"/>
                <a:gd name="T94" fmla="*/ 22 w 363"/>
                <a:gd name="T95" fmla="*/ 74 h 74"/>
                <a:gd name="T96" fmla="*/ 17 w 363"/>
                <a:gd name="T97" fmla="*/ 74 h 74"/>
                <a:gd name="T98" fmla="*/ 14 w 363"/>
                <a:gd name="T99" fmla="*/ 73 h 74"/>
                <a:gd name="T100" fmla="*/ 12 w 363"/>
                <a:gd name="T101" fmla="*/ 71 h 74"/>
                <a:gd name="T102" fmla="*/ 8 w 363"/>
                <a:gd name="T103" fmla="*/ 67 h 74"/>
                <a:gd name="T104" fmla="*/ 5 w 363"/>
                <a:gd name="T105" fmla="*/ 60 h 74"/>
                <a:gd name="T106" fmla="*/ 0 w 363"/>
                <a:gd name="T107" fmla="*/ 5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3" h="74">
                  <a:moveTo>
                    <a:pt x="0" y="50"/>
                  </a:moveTo>
                  <a:lnTo>
                    <a:pt x="8" y="50"/>
                  </a:lnTo>
                  <a:lnTo>
                    <a:pt x="16" y="50"/>
                  </a:lnTo>
                  <a:lnTo>
                    <a:pt x="24" y="49"/>
                  </a:lnTo>
                  <a:lnTo>
                    <a:pt x="33" y="49"/>
                  </a:lnTo>
                  <a:lnTo>
                    <a:pt x="43" y="48"/>
                  </a:lnTo>
                  <a:lnTo>
                    <a:pt x="53" y="46"/>
                  </a:lnTo>
                  <a:lnTo>
                    <a:pt x="63" y="45"/>
                  </a:lnTo>
                  <a:lnTo>
                    <a:pt x="74" y="44"/>
                  </a:lnTo>
                  <a:lnTo>
                    <a:pt x="86" y="43"/>
                  </a:lnTo>
                  <a:lnTo>
                    <a:pt x="98" y="40"/>
                  </a:lnTo>
                  <a:lnTo>
                    <a:pt x="110" y="38"/>
                  </a:lnTo>
                  <a:lnTo>
                    <a:pt x="123" y="36"/>
                  </a:lnTo>
                  <a:lnTo>
                    <a:pt x="137" y="33"/>
                  </a:lnTo>
                  <a:lnTo>
                    <a:pt x="150" y="31"/>
                  </a:lnTo>
                  <a:lnTo>
                    <a:pt x="165" y="28"/>
                  </a:lnTo>
                  <a:lnTo>
                    <a:pt x="180" y="25"/>
                  </a:lnTo>
                  <a:lnTo>
                    <a:pt x="195" y="21"/>
                  </a:lnTo>
                  <a:lnTo>
                    <a:pt x="209" y="19"/>
                  </a:lnTo>
                  <a:lnTo>
                    <a:pt x="222" y="15"/>
                  </a:lnTo>
                  <a:lnTo>
                    <a:pt x="234" y="13"/>
                  </a:lnTo>
                  <a:lnTo>
                    <a:pt x="245" y="11"/>
                  </a:lnTo>
                  <a:lnTo>
                    <a:pt x="255" y="9"/>
                  </a:lnTo>
                  <a:lnTo>
                    <a:pt x="265" y="7"/>
                  </a:lnTo>
                  <a:lnTo>
                    <a:pt x="273" y="6"/>
                  </a:lnTo>
                  <a:lnTo>
                    <a:pt x="280" y="3"/>
                  </a:lnTo>
                  <a:lnTo>
                    <a:pt x="288" y="2"/>
                  </a:lnTo>
                  <a:lnTo>
                    <a:pt x="294" y="2"/>
                  </a:lnTo>
                  <a:lnTo>
                    <a:pt x="298" y="1"/>
                  </a:lnTo>
                  <a:lnTo>
                    <a:pt x="302" y="0"/>
                  </a:lnTo>
                  <a:lnTo>
                    <a:pt x="305" y="0"/>
                  </a:lnTo>
                  <a:lnTo>
                    <a:pt x="308" y="0"/>
                  </a:lnTo>
                  <a:lnTo>
                    <a:pt x="309" y="0"/>
                  </a:lnTo>
                  <a:lnTo>
                    <a:pt x="311" y="0"/>
                  </a:lnTo>
                  <a:lnTo>
                    <a:pt x="313" y="0"/>
                  </a:lnTo>
                  <a:lnTo>
                    <a:pt x="316" y="0"/>
                  </a:lnTo>
                  <a:lnTo>
                    <a:pt x="320" y="1"/>
                  </a:lnTo>
                  <a:lnTo>
                    <a:pt x="323" y="2"/>
                  </a:lnTo>
                  <a:lnTo>
                    <a:pt x="328" y="2"/>
                  </a:lnTo>
                  <a:lnTo>
                    <a:pt x="333" y="3"/>
                  </a:lnTo>
                  <a:lnTo>
                    <a:pt x="338" y="5"/>
                  </a:lnTo>
                  <a:lnTo>
                    <a:pt x="342" y="7"/>
                  </a:lnTo>
                  <a:lnTo>
                    <a:pt x="347" y="9"/>
                  </a:lnTo>
                  <a:lnTo>
                    <a:pt x="351" y="11"/>
                  </a:lnTo>
                  <a:lnTo>
                    <a:pt x="354" y="13"/>
                  </a:lnTo>
                  <a:lnTo>
                    <a:pt x="358" y="15"/>
                  </a:lnTo>
                  <a:lnTo>
                    <a:pt x="360" y="17"/>
                  </a:lnTo>
                  <a:lnTo>
                    <a:pt x="362" y="18"/>
                  </a:lnTo>
                  <a:lnTo>
                    <a:pt x="363" y="19"/>
                  </a:lnTo>
                  <a:lnTo>
                    <a:pt x="363" y="20"/>
                  </a:lnTo>
                  <a:lnTo>
                    <a:pt x="362" y="21"/>
                  </a:lnTo>
                  <a:lnTo>
                    <a:pt x="360" y="23"/>
                  </a:lnTo>
                  <a:lnTo>
                    <a:pt x="359" y="24"/>
                  </a:lnTo>
                  <a:lnTo>
                    <a:pt x="357" y="25"/>
                  </a:lnTo>
                  <a:lnTo>
                    <a:pt x="354" y="25"/>
                  </a:lnTo>
                  <a:lnTo>
                    <a:pt x="352" y="26"/>
                  </a:lnTo>
                  <a:lnTo>
                    <a:pt x="348" y="27"/>
                  </a:lnTo>
                  <a:lnTo>
                    <a:pt x="345" y="28"/>
                  </a:lnTo>
                  <a:lnTo>
                    <a:pt x="340" y="30"/>
                  </a:lnTo>
                  <a:lnTo>
                    <a:pt x="336" y="31"/>
                  </a:lnTo>
                  <a:lnTo>
                    <a:pt x="331" y="32"/>
                  </a:lnTo>
                  <a:lnTo>
                    <a:pt x="326" y="33"/>
                  </a:lnTo>
                  <a:lnTo>
                    <a:pt x="320" y="33"/>
                  </a:lnTo>
                  <a:lnTo>
                    <a:pt x="314" y="34"/>
                  </a:lnTo>
                  <a:lnTo>
                    <a:pt x="307" y="36"/>
                  </a:lnTo>
                  <a:lnTo>
                    <a:pt x="292" y="38"/>
                  </a:lnTo>
                  <a:lnTo>
                    <a:pt x="278" y="40"/>
                  </a:lnTo>
                  <a:lnTo>
                    <a:pt x="265" y="43"/>
                  </a:lnTo>
                  <a:lnTo>
                    <a:pt x="252" y="44"/>
                  </a:lnTo>
                  <a:lnTo>
                    <a:pt x="240" y="46"/>
                  </a:lnTo>
                  <a:lnTo>
                    <a:pt x="229" y="48"/>
                  </a:lnTo>
                  <a:lnTo>
                    <a:pt x="218" y="49"/>
                  </a:lnTo>
                  <a:lnTo>
                    <a:pt x="209" y="50"/>
                  </a:lnTo>
                  <a:lnTo>
                    <a:pt x="203" y="51"/>
                  </a:lnTo>
                  <a:lnTo>
                    <a:pt x="198" y="52"/>
                  </a:lnTo>
                  <a:lnTo>
                    <a:pt x="192" y="54"/>
                  </a:lnTo>
                  <a:lnTo>
                    <a:pt x="187" y="55"/>
                  </a:lnTo>
                  <a:lnTo>
                    <a:pt x="180" y="56"/>
                  </a:lnTo>
                  <a:lnTo>
                    <a:pt x="174" y="57"/>
                  </a:lnTo>
                  <a:lnTo>
                    <a:pt x="161" y="58"/>
                  </a:lnTo>
                  <a:lnTo>
                    <a:pt x="146" y="61"/>
                  </a:lnTo>
                  <a:lnTo>
                    <a:pt x="130" y="63"/>
                  </a:lnTo>
                  <a:lnTo>
                    <a:pt x="113" y="65"/>
                  </a:lnTo>
                  <a:lnTo>
                    <a:pt x="95" y="68"/>
                  </a:lnTo>
                  <a:lnTo>
                    <a:pt x="87" y="68"/>
                  </a:lnTo>
                  <a:lnTo>
                    <a:pt x="78" y="69"/>
                  </a:lnTo>
                  <a:lnTo>
                    <a:pt x="69" y="70"/>
                  </a:lnTo>
                  <a:lnTo>
                    <a:pt x="62" y="71"/>
                  </a:lnTo>
                  <a:lnTo>
                    <a:pt x="55" y="71"/>
                  </a:lnTo>
                  <a:lnTo>
                    <a:pt x="49" y="73"/>
                  </a:lnTo>
                  <a:lnTo>
                    <a:pt x="43" y="73"/>
                  </a:lnTo>
                  <a:lnTo>
                    <a:pt x="37" y="74"/>
                  </a:lnTo>
                  <a:lnTo>
                    <a:pt x="32" y="74"/>
                  </a:lnTo>
                  <a:lnTo>
                    <a:pt x="27" y="74"/>
                  </a:lnTo>
                  <a:lnTo>
                    <a:pt x="24" y="74"/>
                  </a:lnTo>
                  <a:lnTo>
                    <a:pt x="22" y="74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6" y="74"/>
                  </a:lnTo>
                  <a:lnTo>
                    <a:pt x="14" y="73"/>
                  </a:lnTo>
                  <a:lnTo>
                    <a:pt x="13" y="73"/>
                  </a:lnTo>
                  <a:lnTo>
                    <a:pt x="12" y="71"/>
                  </a:lnTo>
                  <a:lnTo>
                    <a:pt x="10" y="69"/>
                  </a:lnTo>
                  <a:lnTo>
                    <a:pt x="8" y="67"/>
                  </a:lnTo>
                  <a:lnTo>
                    <a:pt x="6" y="63"/>
                  </a:lnTo>
                  <a:lnTo>
                    <a:pt x="5" y="60"/>
                  </a:lnTo>
                  <a:lnTo>
                    <a:pt x="2" y="55"/>
                  </a:lnTo>
                  <a:lnTo>
                    <a:pt x="0" y="50"/>
                  </a:lnTo>
                  <a:lnTo>
                    <a:pt x="0" y="5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46"/>
            <p:cNvSpPr>
              <a:spLocks/>
            </p:cNvSpPr>
            <p:nvPr/>
          </p:nvSpPr>
          <p:spPr bwMode="auto">
            <a:xfrm>
              <a:off x="5597525" y="3132138"/>
              <a:ext cx="161925" cy="88900"/>
            </a:xfrm>
            <a:custGeom>
              <a:avLst/>
              <a:gdLst>
                <a:gd name="T0" fmla="*/ 0 w 102"/>
                <a:gd name="T1" fmla="*/ 4 h 56"/>
                <a:gd name="T2" fmla="*/ 0 w 102"/>
                <a:gd name="T3" fmla="*/ 4 h 56"/>
                <a:gd name="T4" fmla="*/ 1 w 102"/>
                <a:gd name="T5" fmla="*/ 3 h 56"/>
                <a:gd name="T6" fmla="*/ 1 w 102"/>
                <a:gd name="T7" fmla="*/ 3 h 56"/>
                <a:gd name="T8" fmla="*/ 2 w 102"/>
                <a:gd name="T9" fmla="*/ 3 h 56"/>
                <a:gd name="T10" fmla="*/ 4 w 102"/>
                <a:gd name="T11" fmla="*/ 2 h 56"/>
                <a:gd name="T12" fmla="*/ 5 w 102"/>
                <a:gd name="T13" fmla="*/ 2 h 56"/>
                <a:gd name="T14" fmla="*/ 8 w 102"/>
                <a:gd name="T15" fmla="*/ 1 h 56"/>
                <a:gd name="T16" fmla="*/ 10 w 102"/>
                <a:gd name="T17" fmla="*/ 1 h 56"/>
                <a:gd name="T18" fmla="*/ 15 w 102"/>
                <a:gd name="T19" fmla="*/ 0 h 56"/>
                <a:gd name="T20" fmla="*/ 22 w 102"/>
                <a:gd name="T21" fmla="*/ 0 h 56"/>
                <a:gd name="T22" fmla="*/ 31 w 102"/>
                <a:gd name="T23" fmla="*/ 0 h 56"/>
                <a:gd name="T24" fmla="*/ 39 w 102"/>
                <a:gd name="T25" fmla="*/ 0 h 56"/>
                <a:gd name="T26" fmla="*/ 48 w 102"/>
                <a:gd name="T27" fmla="*/ 0 h 56"/>
                <a:gd name="T28" fmla="*/ 57 w 102"/>
                <a:gd name="T29" fmla="*/ 0 h 56"/>
                <a:gd name="T30" fmla="*/ 64 w 102"/>
                <a:gd name="T31" fmla="*/ 1 h 56"/>
                <a:gd name="T32" fmla="*/ 71 w 102"/>
                <a:gd name="T33" fmla="*/ 2 h 56"/>
                <a:gd name="T34" fmla="*/ 77 w 102"/>
                <a:gd name="T35" fmla="*/ 3 h 56"/>
                <a:gd name="T36" fmla="*/ 82 w 102"/>
                <a:gd name="T37" fmla="*/ 4 h 56"/>
                <a:gd name="T38" fmla="*/ 87 w 102"/>
                <a:gd name="T39" fmla="*/ 7 h 56"/>
                <a:gd name="T40" fmla="*/ 90 w 102"/>
                <a:gd name="T41" fmla="*/ 10 h 56"/>
                <a:gd name="T42" fmla="*/ 93 w 102"/>
                <a:gd name="T43" fmla="*/ 14 h 56"/>
                <a:gd name="T44" fmla="*/ 95 w 102"/>
                <a:gd name="T45" fmla="*/ 16 h 56"/>
                <a:gd name="T46" fmla="*/ 97 w 102"/>
                <a:gd name="T47" fmla="*/ 20 h 56"/>
                <a:gd name="T48" fmla="*/ 100 w 102"/>
                <a:gd name="T49" fmla="*/ 23 h 56"/>
                <a:gd name="T50" fmla="*/ 101 w 102"/>
                <a:gd name="T51" fmla="*/ 26 h 56"/>
                <a:gd name="T52" fmla="*/ 102 w 102"/>
                <a:gd name="T53" fmla="*/ 29 h 56"/>
                <a:gd name="T54" fmla="*/ 102 w 102"/>
                <a:gd name="T55" fmla="*/ 33 h 56"/>
                <a:gd name="T56" fmla="*/ 101 w 102"/>
                <a:gd name="T57" fmla="*/ 35 h 56"/>
                <a:gd name="T58" fmla="*/ 100 w 102"/>
                <a:gd name="T59" fmla="*/ 40 h 56"/>
                <a:gd name="T60" fmla="*/ 99 w 102"/>
                <a:gd name="T61" fmla="*/ 44 h 56"/>
                <a:gd name="T62" fmla="*/ 97 w 102"/>
                <a:gd name="T63" fmla="*/ 46 h 56"/>
                <a:gd name="T64" fmla="*/ 96 w 102"/>
                <a:gd name="T65" fmla="*/ 48 h 56"/>
                <a:gd name="T66" fmla="*/ 94 w 102"/>
                <a:gd name="T67" fmla="*/ 51 h 56"/>
                <a:gd name="T68" fmla="*/ 93 w 102"/>
                <a:gd name="T69" fmla="*/ 53 h 56"/>
                <a:gd name="T70" fmla="*/ 90 w 102"/>
                <a:gd name="T71" fmla="*/ 54 h 56"/>
                <a:gd name="T72" fmla="*/ 87 w 102"/>
                <a:gd name="T73" fmla="*/ 56 h 56"/>
                <a:gd name="T74" fmla="*/ 84 w 102"/>
                <a:gd name="T75" fmla="*/ 56 h 56"/>
                <a:gd name="T76" fmla="*/ 81 w 102"/>
                <a:gd name="T77" fmla="*/ 56 h 56"/>
                <a:gd name="T78" fmla="*/ 76 w 102"/>
                <a:gd name="T79" fmla="*/ 56 h 56"/>
                <a:gd name="T80" fmla="*/ 72 w 102"/>
                <a:gd name="T81" fmla="*/ 54 h 56"/>
                <a:gd name="T82" fmla="*/ 68 w 102"/>
                <a:gd name="T83" fmla="*/ 52 h 56"/>
                <a:gd name="T84" fmla="*/ 62 w 102"/>
                <a:gd name="T85" fmla="*/ 48 h 56"/>
                <a:gd name="T86" fmla="*/ 57 w 102"/>
                <a:gd name="T87" fmla="*/ 45 h 56"/>
                <a:gd name="T88" fmla="*/ 51 w 102"/>
                <a:gd name="T89" fmla="*/ 41 h 56"/>
                <a:gd name="T90" fmla="*/ 44 w 102"/>
                <a:gd name="T91" fmla="*/ 38 h 56"/>
                <a:gd name="T92" fmla="*/ 38 w 102"/>
                <a:gd name="T93" fmla="*/ 35 h 56"/>
                <a:gd name="T94" fmla="*/ 32 w 102"/>
                <a:gd name="T95" fmla="*/ 32 h 56"/>
                <a:gd name="T96" fmla="*/ 27 w 102"/>
                <a:gd name="T97" fmla="*/ 29 h 56"/>
                <a:gd name="T98" fmla="*/ 22 w 102"/>
                <a:gd name="T99" fmla="*/ 26 h 56"/>
                <a:gd name="T100" fmla="*/ 19 w 102"/>
                <a:gd name="T101" fmla="*/ 23 h 56"/>
                <a:gd name="T102" fmla="*/ 16 w 102"/>
                <a:gd name="T103" fmla="*/ 21 h 56"/>
                <a:gd name="T104" fmla="*/ 14 w 102"/>
                <a:gd name="T105" fmla="*/ 19 h 56"/>
                <a:gd name="T106" fmla="*/ 11 w 102"/>
                <a:gd name="T107" fmla="*/ 16 h 56"/>
                <a:gd name="T108" fmla="*/ 9 w 102"/>
                <a:gd name="T109" fmla="*/ 15 h 56"/>
                <a:gd name="T110" fmla="*/ 7 w 102"/>
                <a:gd name="T111" fmla="*/ 13 h 56"/>
                <a:gd name="T112" fmla="*/ 4 w 102"/>
                <a:gd name="T113" fmla="*/ 10 h 56"/>
                <a:gd name="T114" fmla="*/ 2 w 102"/>
                <a:gd name="T115" fmla="*/ 7 h 56"/>
                <a:gd name="T116" fmla="*/ 0 w 102"/>
                <a:gd name="T117" fmla="*/ 4 h 56"/>
                <a:gd name="T118" fmla="*/ 0 w 102"/>
                <a:gd name="T119" fmla="*/ 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" h="56">
                  <a:moveTo>
                    <a:pt x="0" y="4"/>
                  </a:moveTo>
                  <a:lnTo>
                    <a:pt x="0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2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7" y="0"/>
                  </a:lnTo>
                  <a:lnTo>
                    <a:pt x="64" y="1"/>
                  </a:lnTo>
                  <a:lnTo>
                    <a:pt x="71" y="2"/>
                  </a:lnTo>
                  <a:lnTo>
                    <a:pt x="77" y="3"/>
                  </a:lnTo>
                  <a:lnTo>
                    <a:pt x="82" y="4"/>
                  </a:lnTo>
                  <a:lnTo>
                    <a:pt x="87" y="7"/>
                  </a:lnTo>
                  <a:lnTo>
                    <a:pt x="90" y="10"/>
                  </a:lnTo>
                  <a:lnTo>
                    <a:pt x="93" y="14"/>
                  </a:lnTo>
                  <a:lnTo>
                    <a:pt x="95" y="16"/>
                  </a:lnTo>
                  <a:lnTo>
                    <a:pt x="97" y="20"/>
                  </a:lnTo>
                  <a:lnTo>
                    <a:pt x="100" y="23"/>
                  </a:lnTo>
                  <a:lnTo>
                    <a:pt x="101" y="26"/>
                  </a:lnTo>
                  <a:lnTo>
                    <a:pt x="102" y="29"/>
                  </a:lnTo>
                  <a:lnTo>
                    <a:pt x="102" y="33"/>
                  </a:lnTo>
                  <a:lnTo>
                    <a:pt x="101" y="35"/>
                  </a:lnTo>
                  <a:lnTo>
                    <a:pt x="100" y="40"/>
                  </a:lnTo>
                  <a:lnTo>
                    <a:pt x="99" y="44"/>
                  </a:lnTo>
                  <a:lnTo>
                    <a:pt x="97" y="46"/>
                  </a:lnTo>
                  <a:lnTo>
                    <a:pt x="96" y="48"/>
                  </a:lnTo>
                  <a:lnTo>
                    <a:pt x="94" y="51"/>
                  </a:lnTo>
                  <a:lnTo>
                    <a:pt x="93" y="53"/>
                  </a:lnTo>
                  <a:lnTo>
                    <a:pt x="90" y="54"/>
                  </a:lnTo>
                  <a:lnTo>
                    <a:pt x="87" y="56"/>
                  </a:lnTo>
                  <a:lnTo>
                    <a:pt x="84" y="56"/>
                  </a:lnTo>
                  <a:lnTo>
                    <a:pt x="81" y="56"/>
                  </a:lnTo>
                  <a:lnTo>
                    <a:pt x="76" y="56"/>
                  </a:lnTo>
                  <a:lnTo>
                    <a:pt x="72" y="54"/>
                  </a:lnTo>
                  <a:lnTo>
                    <a:pt x="68" y="52"/>
                  </a:lnTo>
                  <a:lnTo>
                    <a:pt x="62" y="48"/>
                  </a:lnTo>
                  <a:lnTo>
                    <a:pt x="57" y="45"/>
                  </a:lnTo>
                  <a:lnTo>
                    <a:pt x="51" y="41"/>
                  </a:lnTo>
                  <a:lnTo>
                    <a:pt x="44" y="38"/>
                  </a:lnTo>
                  <a:lnTo>
                    <a:pt x="38" y="35"/>
                  </a:lnTo>
                  <a:lnTo>
                    <a:pt x="32" y="32"/>
                  </a:lnTo>
                  <a:lnTo>
                    <a:pt x="27" y="29"/>
                  </a:lnTo>
                  <a:lnTo>
                    <a:pt x="22" y="26"/>
                  </a:lnTo>
                  <a:lnTo>
                    <a:pt x="19" y="23"/>
                  </a:lnTo>
                  <a:lnTo>
                    <a:pt x="16" y="21"/>
                  </a:lnTo>
                  <a:lnTo>
                    <a:pt x="14" y="19"/>
                  </a:lnTo>
                  <a:lnTo>
                    <a:pt x="11" y="16"/>
                  </a:lnTo>
                  <a:lnTo>
                    <a:pt x="9" y="15"/>
                  </a:lnTo>
                  <a:lnTo>
                    <a:pt x="7" y="13"/>
                  </a:lnTo>
                  <a:lnTo>
                    <a:pt x="4" y="10"/>
                  </a:lnTo>
                  <a:lnTo>
                    <a:pt x="2" y="7"/>
                  </a:lnTo>
                  <a:lnTo>
                    <a:pt x="0" y="4"/>
                  </a:lnTo>
                  <a:lnTo>
                    <a:pt x="0" y="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47"/>
            <p:cNvSpPr>
              <a:spLocks/>
            </p:cNvSpPr>
            <p:nvPr/>
          </p:nvSpPr>
          <p:spPr bwMode="auto">
            <a:xfrm>
              <a:off x="5622925" y="3282950"/>
              <a:ext cx="79375" cy="895350"/>
            </a:xfrm>
            <a:custGeom>
              <a:avLst/>
              <a:gdLst>
                <a:gd name="T0" fmla="*/ 16 w 50"/>
                <a:gd name="T1" fmla="*/ 532 h 564"/>
                <a:gd name="T2" fmla="*/ 13 w 50"/>
                <a:gd name="T3" fmla="*/ 506 h 564"/>
                <a:gd name="T4" fmla="*/ 13 w 50"/>
                <a:gd name="T5" fmla="*/ 489 h 564"/>
                <a:gd name="T6" fmla="*/ 15 w 50"/>
                <a:gd name="T7" fmla="*/ 470 h 564"/>
                <a:gd name="T8" fmla="*/ 16 w 50"/>
                <a:gd name="T9" fmla="*/ 446 h 564"/>
                <a:gd name="T10" fmla="*/ 17 w 50"/>
                <a:gd name="T11" fmla="*/ 413 h 564"/>
                <a:gd name="T12" fmla="*/ 17 w 50"/>
                <a:gd name="T13" fmla="*/ 373 h 564"/>
                <a:gd name="T14" fmla="*/ 17 w 50"/>
                <a:gd name="T15" fmla="*/ 324 h 564"/>
                <a:gd name="T16" fmla="*/ 18 w 50"/>
                <a:gd name="T17" fmla="*/ 267 h 564"/>
                <a:gd name="T18" fmla="*/ 17 w 50"/>
                <a:gd name="T19" fmla="*/ 205 h 564"/>
                <a:gd name="T20" fmla="*/ 16 w 50"/>
                <a:gd name="T21" fmla="*/ 149 h 564"/>
                <a:gd name="T22" fmla="*/ 13 w 50"/>
                <a:gd name="T23" fmla="*/ 100 h 564"/>
                <a:gd name="T24" fmla="*/ 10 w 50"/>
                <a:gd name="T25" fmla="*/ 57 h 564"/>
                <a:gd name="T26" fmla="*/ 5 w 50"/>
                <a:gd name="T27" fmla="*/ 20 h 564"/>
                <a:gd name="T28" fmla="*/ 11 w 50"/>
                <a:gd name="T29" fmla="*/ 4 h 564"/>
                <a:gd name="T30" fmla="*/ 34 w 50"/>
                <a:gd name="T31" fmla="*/ 13 h 564"/>
                <a:gd name="T32" fmla="*/ 42 w 50"/>
                <a:gd name="T33" fmla="*/ 17 h 564"/>
                <a:gd name="T34" fmla="*/ 47 w 50"/>
                <a:gd name="T35" fmla="*/ 20 h 564"/>
                <a:gd name="T36" fmla="*/ 50 w 50"/>
                <a:gd name="T37" fmla="*/ 29 h 564"/>
                <a:gd name="T38" fmla="*/ 48 w 50"/>
                <a:gd name="T39" fmla="*/ 49 h 564"/>
                <a:gd name="T40" fmla="*/ 48 w 50"/>
                <a:gd name="T41" fmla="*/ 52 h 564"/>
                <a:gd name="T42" fmla="*/ 47 w 50"/>
                <a:gd name="T43" fmla="*/ 61 h 564"/>
                <a:gd name="T44" fmla="*/ 47 w 50"/>
                <a:gd name="T45" fmla="*/ 74 h 564"/>
                <a:gd name="T46" fmla="*/ 47 w 50"/>
                <a:gd name="T47" fmla="*/ 89 h 564"/>
                <a:gd name="T48" fmla="*/ 46 w 50"/>
                <a:gd name="T49" fmla="*/ 111 h 564"/>
                <a:gd name="T50" fmla="*/ 46 w 50"/>
                <a:gd name="T51" fmla="*/ 135 h 564"/>
                <a:gd name="T52" fmla="*/ 46 w 50"/>
                <a:gd name="T53" fmla="*/ 163 h 564"/>
                <a:gd name="T54" fmla="*/ 46 w 50"/>
                <a:gd name="T55" fmla="*/ 196 h 564"/>
                <a:gd name="T56" fmla="*/ 46 w 50"/>
                <a:gd name="T57" fmla="*/ 231 h 564"/>
                <a:gd name="T58" fmla="*/ 46 w 50"/>
                <a:gd name="T59" fmla="*/ 272 h 564"/>
                <a:gd name="T60" fmla="*/ 46 w 50"/>
                <a:gd name="T61" fmla="*/ 315 h 564"/>
                <a:gd name="T62" fmla="*/ 46 w 50"/>
                <a:gd name="T63" fmla="*/ 357 h 564"/>
                <a:gd name="T64" fmla="*/ 46 w 50"/>
                <a:gd name="T65" fmla="*/ 394 h 564"/>
                <a:gd name="T66" fmla="*/ 44 w 50"/>
                <a:gd name="T67" fmla="*/ 427 h 564"/>
                <a:gd name="T68" fmla="*/ 44 w 50"/>
                <a:gd name="T69" fmla="*/ 457 h 564"/>
                <a:gd name="T70" fmla="*/ 44 w 50"/>
                <a:gd name="T71" fmla="*/ 483 h 564"/>
                <a:gd name="T72" fmla="*/ 43 w 50"/>
                <a:gd name="T73" fmla="*/ 505 h 564"/>
                <a:gd name="T74" fmla="*/ 42 w 50"/>
                <a:gd name="T75" fmla="*/ 523 h 564"/>
                <a:gd name="T76" fmla="*/ 42 w 50"/>
                <a:gd name="T77" fmla="*/ 536 h 564"/>
                <a:gd name="T78" fmla="*/ 41 w 50"/>
                <a:gd name="T79" fmla="*/ 546 h 564"/>
                <a:gd name="T80" fmla="*/ 41 w 50"/>
                <a:gd name="T81" fmla="*/ 551 h 564"/>
                <a:gd name="T82" fmla="*/ 36 w 50"/>
                <a:gd name="T83" fmla="*/ 558 h 564"/>
                <a:gd name="T84" fmla="*/ 32 w 50"/>
                <a:gd name="T85" fmla="*/ 563 h 564"/>
                <a:gd name="T86" fmla="*/ 29 w 50"/>
                <a:gd name="T87" fmla="*/ 564 h 564"/>
                <a:gd name="T88" fmla="*/ 24 w 50"/>
                <a:gd name="T89" fmla="*/ 562 h 564"/>
                <a:gd name="T90" fmla="*/ 20 w 50"/>
                <a:gd name="T91" fmla="*/ 554 h 564"/>
                <a:gd name="T92" fmla="*/ 18 w 50"/>
                <a:gd name="T93" fmla="*/ 54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" h="564">
                  <a:moveTo>
                    <a:pt x="18" y="544"/>
                  </a:moveTo>
                  <a:lnTo>
                    <a:pt x="17" y="538"/>
                  </a:lnTo>
                  <a:lnTo>
                    <a:pt x="16" y="532"/>
                  </a:lnTo>
                  <a:lnTo>
                    <a:pt x="15" y="524"/>
                  </a:lnTo>
                  <a:lnTo>
                    <a:pt x="15" y="515"/>
                  </a:lnTo>
                  <a:lnTo>
                    <a:pt x="13" y="506"/>
                  </a:lnTo>
                  <a:lnTo>
                    <a:pt x="13" y="501"/>
                  </a:lnTo>
                  <a:lnTo>
                    <a:pt x="13" y="495"/>
                  </a:lnTo>
                  <a:lnTo>
                    <a:pt x="13" y="489"/>
                  </a:lnTo>
                  <a:lnTo>
                    <a:pt x="13" y="483"/>
                  </a:lnTo>
                  <a:lnTo>
                    <a:pt x="15" y="477"/>
                  </a:lnTo>
                  <a:lnTo>
                    <a:pt x="15" y="470"/>
                  </a:lnTo>
                  <a:lnTo>
                    <a:pt x="16" y="463"/>
                  </a:lnTo>
                  <a:lnTo>
                    <a:pt x="16" y="455"/>
                  </a:lnTo>
                  <a:lnTo>
                    <a:pt x="16" y="446"/>
                  </a:lnTo>
                  <a:lnTo>
                    <a:pt x="16" y="435"/>
                  </a:lnTo>
                  <a:lnTo>
                    <a:pt x="17" y="425"/>
                  </a:lnTo>
                  <a:lnTo>
                    <a:pt x="17" y="413"/>
                  </a:lnTo>
                  <a:lnTo>
                    <a:pt x="17" y="401"/>
                  </a:lnTo>
                  <a:lnTo>
                    <a:pt x="17" y="388"/>
                  </a:lnTo>
                  <a:lnTo>
                    <a:pt x="17" y="373"/>
                  </a:lnTo>
                  <a:lnTo>
                    <a:pt x="17" y="358"/>
                  </a:lnTo>
                  <a:lnTo>
                    <a:pt x="17" y="341"/>
                  </a:lnTo>
                  <a:lnTo>
                    <a:pt x="17" y="324"/>
                  </a:lnTo>
                  <a:lnTo>
                    <a:pt x="17" y="307"/>
                  </a:lnTo>
                  <a:lnTo>
                    <a:pt x="18" y="287"/>
                  </a:lnTo>
                  <a:lnTo>
                    <a:pt x="18" y="267"/>
                  </a:lnTo>
                  <a:lnTo>
                    <a:pt x="18" y="247"/>
                  </a:lnTo>
                  <a:lnTo>
                    <a:pt x="17" y="225"/>
                  </a:lnTo>
                  <a:lnTo>
                    <a:pt x="17" y="205"/>
                  </a:lnTo>
                  <a:lnTo>
                    <a:pt x="17" y="186"/>
                  </a:lnTo>
                  <a:lnTo>
                    <a:pt x="17" y="167"/>
                  </a:lnTo>
                  <a:lnTo>
                    <a:pt x="16" y="149"/>
                  </a:lnTo>
                  <a:lnTo>
                    <a:pt x="15" y="132"/>
                  </a:lnTo>
                  <a:lnTo>
                    <a:pt x="15" y="116"/>
                  </a:lnTo>
                  <a:lnTo>
                    <a:pt x="13" y="100"/>
                  </a:lnTo>
                  <a:lnTo>
                    <a:pt x="12" y="85"/>
                  </a:lnTo>
                  <a:lnTo>
                    <a:pt x="11" y="70"/>
                  </a:lnTo>
                  <a:lnTo>
                    <a:pt x="10" y="57"/>
                  </a:lnTo>
                  <a:lnTo>
                    <a:pt x="9" y="44"/>
                  </a:lnTo>
                  <a:lnTo>
                    <a:pt x="6" y="32"/>
                  </a:lnTo>
                  <a:lnTo>
                    <a:pt x="5" y="20"/>
                  </a:lnTo>
                  <a:lnTo>
                    <a:pt x="3" y="10"/>
                  </a:lnTo>
                  <a:lnTo>
                    <a:pt x="0" y="0"/>
                  </a:lnTo>
                  <a:lnTo>
                    <a:pt x="11" y="4"/>
                  </a:lnTo>
                  <a:lnTo>
                    <a:pt x="19" y="7"/>
                  </a:lnTo>
                  <a:lnTo>
                    <a:pt x="28" y="10"/>
                  </a:lnTo>
                  <a:lnTo>
                    <a:pt x="34" y="13"/>
                  </a:lnTo>
                  <a:lnTo>
                    <a:pt x="37" y="14"/>
                  </a:lnTo>
                  <a:lnTo>
                    <a:pt x="40" y="15"/>
                  </a:lnTo>
                  <a:lnTo>
                    <a:pt x="42" y="17"/>
                  </a:lnTo>
                  <a:lnTo>
                    <a:pt x="43" y="18"/>
                  </a:lnTo>
                  <a:lnTo>
                    <a:pt x="46" y="19"/>
                  </a:lnTo>
                  <a:lnTo>
                    <a:pt x="47" y="20"/>
                  </a:lnTo>
                  <a:lnTo>
                    <a:pt x="48" y="21"/>
                  </a:lnTo>
                  <a:lnTo>
                    <a:pt x="48" y="23"/>
                  </a:lnTo>
                  <a:lnTo>
                    <a:pt x="50" y="29"/>
                  </a:lnTo>
                  <a:lnTo>
                    <a:pt x="50" y="36"/>
                  </a:lnTo>
                  <a:lnTo>
                    <a:pt x="50" y="42"/>
                  </a:lnTo>
                  <a:lnTo>
                    <a:pt x="48" y="49"/>
                  </a:lnTo>
                  <a:lnTo>
                    <a:pt x="48" y="49"/>
                  </a:lnTo>
                  <a:lnTo>
                    <a:pt x="48" y="51"/>
                  </a:lnTo>
                  <a:lnTo>
                    <a:pt x="48" y="52"/>
                  </a:lnTo>
                  <a:lnTo>
                    <a:pt x="48" y="55"/>
                  </a:lnTo>
                  <a:lnTo>
                    <a:pt x="47" y="58"/>
                  </a:lnTo>
                  <a:lnTo>
                    <a:pt x="47" y="61"/>
                  </a:lnTo>
                  <a:lnTo>
                    <a:pt x="47" y="64"/>
                  </a:lnTo>
                  <a:lnTo>
                    <a:pt x="47" y="69"/>
                  </a:lnTo>
                  <a:lnTo>
                    <a:pt x="47" y="74"/>
                  </a:lnTo>
                  <a:lnTo>
                    <a:pt x="47" y="79"/>
                  </a:lnTo>
                  <a:lnTo>
                    <a:pt x="47" y="85"/>
                  </a:lnTo>
                  <a:lnTo>
                    <a:pt x="47" y="89"/>
                  </a:lnTo>
                  <a:lnTo>
                    <a:pt x="47" y="97"/>
                  </a:lnTo>
                  <a:lnTo>
                    <a:pt x="46" y="103"/>
                  </a:lnTo>
                  <a:lnTo>
                    <a:pt x="46" y="111"/>
                  </a:lnTo>
                  <a:lnTo>
                    <a:pt x="46" y="118"/>
                  </a:lnTo>
                  <a:lnTo>
                    <a:pt x="46" y="126"/>
                  </a:lnTo>
                  <a:lnTo>
                    <a:pt x="46" y="135"/>
                  </a:lnTo>
                  <a:lnTo>
                    <a:pt x="46" y="144"/>
                  </a:lnTo>
                  <a:lnTo>
                    <a:pt x="46" y="153"/>
                  </a:lnTo>
                  <a:lnTo>
                    <a:pt x="46" y="163"/>
                  </a:lnTo>
                  <a:lnTo>
                    <a:pt x="46" y="173"/>
                  </a:lnTo>
                  <a:lnTo>
                    <a:pt x="46" y="184"/>
                  </a:lnTo>
                  <a:lnTo>
                    <a:pt x="46" y="196"/>
                  </a:lnTo>
                  <a:lnTo>
                    <a:pt x="46" y="206"/>
                  </a:lnTo>
                  <a:lnTo>
                    <a:pt x="46" y="219"/>
                  </a:lnTo>
                  <a:lnTo>
                    <a:pt x="46" y="231"/>
                  </a:lnTo>
                  <a:lnTo>
                    <a:pt x="46" y="245"/>
                  </a:lnTo>
                  <a:lnTo>
                    <a:pt x="46" y="258"/>
                  </a:lnTo>
                  <a:lnTo>
                    <a:pt x="46" y="272"/>
                  </a:lnTo>
                  <a:lnTo>
                    <a:pt x="46" y="286"/>
                  </a:lnTo>
                  <a:lnTo>
                    <a:pt x="46" y="301"/>
                  </a:lnTo>
                  <a:lnTo>
                    <a:pt x="46" y="315"/>
                  </a:lnTo>
                  <a:lnTo>
                    <a:pt x="46" y="329"/>
                  </a:lnTo>
                  <a:lnTo>
                    <a:pt x="46" y="344"/>
                  </a:lnTo>
                  <a:lnTo>
                    <a:pt x="46" y="357"/>
                  </a:lnTo>
                  <a:lnTo>
                    <a:pt x="46" y="370"/>
                  </a:lnTo>
                  <a:lnTo>
                    <a:pt x="46" y="382"/>
                  </a:lnTo>
                  <a:lnTo>
                    <a:pt x="46" y="394"/>
                  </a:lnTo>
                  <a:lnTo>
                    <a:pt x="46" y="406"/>
                  </a:lnTo>
                  <a:lnTo>
                    <a:pt x="46" y="416"/>
                  </a:lnTo>
                  <a:lnTo>
                    <a:pt x="44" y="427"/>
                  </a:lnTo>
                  <a:lnTo>
                    <a:pt x="44" y="438"/>
                  </a:lnTo>
                  <a:lnTo>
                    <a:pt x="44" y="447"/>
                  </a:lnTo>
                  <a:lnTo>
                    <a:pt x="44" y="457"/>
                  </a:lnTo>
                  <a:lnTo>
                    <a:pt x="44" y="466"/>
                  </a:lnTo>
                  <a:lnTo>
                    <a:pt x="44" y="475"/>
                  </a:lnTo>
                  <a:lnTo>
                    <a:pt x="44" y="483"/>
                  </a:lnTo>
                  <a:lnTo>
                    <a:pt x="43" y="490"/>
                  </a:lnTo>
                  <a:lnTo>
                    <a:pt x="43" y="497"/>
                  </a:lnTo>
                  <a:lnTo>
                    <a:pt x="43" y="505"/>
                  </a:lnTo>
                  <a:lnTo>
                    <a:pt x="43" y="511"/>
                  </a:lnTo>
                  <a:lnTo>
                    <a:pt x="43" y="517"/>
                  </a:lnTo>
                  <a:lnTo>
                    <a:pt x="42" y="523"/>
                  </a:lnTo>
                  <a:lnTo>
                    <a:pt x="42" y="527"/>
                  </a:lnTo>
                  <a:lnTo>
                    <a:pt x="42" y="532"/>
                  </a:lnTo>
                  <a:lnTo>
                    <a:pt x="42" y="536"/>
                  </a:lnTo>
                  <a:lnTo>
                    <a:pt x="42" y="539"/>
                  </a:lnTo>
                  <a:lnTo>
                    <a:pt x="41" y="543"/>
                  </a:lnTo>
                  <a:lnTo>
                    <a:pt x="41" y="546"/>
                  </a:lnTo>
                  <a:lnTo>
                    <a:pt x="41" y="549"/>
                  </a:lnTo>
                  <a:lnTo>
                    <a:pt x="41" y="550"/>
                  </a:lnTo>
                  <a:lnTo>
                    <a:pt x="41" y="551"/>
                  </a:lnTo>
                  <a:lnTo>
                    <a:pt x="40" y="552"/>
                  </a:lnTo>
                  <a:lnTo>
                    <a:pt x="38" y="556"/>
                  </a:lnTo>
                  <a:lnTo>
                    <a:pt x="36" y="558"/>
                  </a:lnTo>
                  <a:lnTo>
                    <a:pt x="35" y="560"/>
                  </a:lnTo>
                  <a:lnTo>
                    <a:pt x="34" y="562"/>
                  </a:lnTo>
                  <a:lnTo>
                    <a:pt x="32" y="563"/>
                  </a:lnTo>
                  <a:lnTo>
                    <a:pt x="31" y="563"/>
                  </a:lnTo>
                  <a:lnTo>
                    <a:pt x="30" y="564"/>
                  </a:lnTo>
                  <a:lnTo>
                    <a:pt x="29" y="564"/>
                  </a:lnTo>
                  <a:lnTo>
                    <a:pt x="28" y="563"/>
                  </a:lnTo>
                  <a:lnTo>
                    <a:pt x="26" y="563"/>
                  </a:lnTo>
                  <a:lnTo>
                    <a:pt x="24" y="562"/>
                  </a:lnTo>
                  <a:lnTo>
                    <a:pt x="23" y="560"/>
                  </a:lnTo>
                  <a:lnTo>
                    <a:pt x="22" y="557"/>
                  </a:lnTo>
                  <a:lnTo>
                    <a:pt x="20" y="554"/>
                  </a:lnTo>
                  <a:lnTo>
                    <a:pt x="18" y="549"/>
                  </a:lnTo>
                  <a:lnTo>
                    <a:pt x="18" y="544"/>
                  </a:lnTo>
                  <a:lnTo>
                    <a:pt x="18" y="54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48"/>
            <p:cNvSpPr>
              <a:spLocks/>
            </p:cNvSpPr>
            <p:nvPr/>
          </p:nvSpPr>
          <p:spPr bwMode="auto">
            <a:xfrm>
              <a:off x="5467350" y="3344863"/>
              <a:ext cx="487363" cy="252413"/>
            </a:xfrm>
            <a:custGeom>
              <a:avLst/>
              <a:gdLst>
                <a:gd name="T0" fmla="*/ 295 w 307"/>
                <a:gd name="T1" fmla="*/ 52 h 159"/>
                <a:gd name="T2" fmla="*/ 289 w 307"/>
                <a:gd name="T3" fmla="*/ 61 h 159"/>
                <a:gd name="T4" fmla="*/ 281 w 307"/>
                <a:gd name="T5" fmla="*/ 78 h 159"/>
                <a:gd name="T6" fmla="*/ 270 w 307"/>
                <a:gd name="T7" fmla="*/ 102 h 159"/>
                <a:gd name="T8" fmla="*/ 256 w 307"/>
                <a:gd name="T9" fmla="*/ 133 h 159"/>
                <a:gd name="T10" fmla="*/ 231 w 307"/>
                <a:gd name="T11" fmla="*/ 158 h 159"/>
                <a:gd name="T12" fmla="*/ 223 w 307"/>
                <a:gd name="T13" fmla="*/ 139 h 159"/>
                <a:gd name="T14" fmla="*/ 232 w 307"/>
                <a:gd name="T15" fmla="*/ 110 h 159"/>
                <a:gd name="T16" fmla="*/ 238 w 307"/>
                <a:gd name="T17" fmla="*/ 87 h 159"/>
                <a:gd name="T18" fmla="*/ 243 w 307"/>
                <a:gd name="T19" fmla="*/ 70 h 159"/>
                <a:gd name="T20" fmla="*/ 245 w 307"/>
                <a:gd name="T21" fmla="*/ 58 h 159"/>
                <a:gd name="T22" fmla="*/ 244 w 307"/>
                <a:gd name="T23" fmla="*/ 46 h 159"/>
                <a:gd name="T24" fmla="*/ 239 w 307"/>
                <a:gd name="T25" fmla="*/ 35 h 159"/>
                <a:gd name="T26" fmla="*/ 234 w 307"/>
                <a:gd name="T27" fmla="*/ 33 h 159"/>
                <a:gd name="T28" fmla="*/ 220 w 307"/>
                <a:gd name="T29" fmla="*/ 35 h 159"/>
                <a:gd name="T30" fmla="*/ 212 w 307"/>
                <a:gd name="T31" fmla="*/ 36 h 159"/>
                <a:gd name="T32" fmla="*/ 198 w 307"/>
                <a:gd name="T33" fmla="*/ 39 h 159"/>
                <a:gd name="T34" fmla="*/ 182 w 307"/>
                <a:gd name="T35" fmla="*/ 41 h 159"/>
                <a:gd name="T36" fmla="*/ 160 w 307"/>
                <a:gd name="T37" fmla="*/ 43 h 159"/>
                <a:gd name="T38" fmla="*/ 134 w 307"/>
                <a:gd name="T39" fmla="*/ 47 h 159"/>
                <a:gd name="T40" fmla="*/ 105 w 307"/>
                <a:gd name="T41" fmla="*/ 52 h 159"/>
                <a:gd name="T42" fmla="*/ 82 w 307"/>
                <a:gd name="T43" fmla="*/ 55 h 159"/>
                <a:gd name="T44" fmla="*/ 62 w 307"/>
                <a:gd name="T45" fmla="*/ 58 h 159"/>
                <a:gd name="T46" fmla="*/ 48 w 307"/>
                <a:gd name="T47" fmla="*/ 60 h 159"/>
                <a:gd name="T48" fmla="*/ 40 w 307"/>
                <a:gd name="T49" fmla="*/ 60 h 159"/>
                <a:gd name="T50" fmla="*/ 34 w 307"/>
                <a:gd name="T51" fmla="*/ 61 h 159"/>
                <a:gd name="T52" fmla="*/ 25 w 307"/>
                <a:gd name="T53" fmla="*/ 61 h 159"/>
                <a:gd name="T54" fmla="*/ 17 w 307"/>
                <a:gd name="T55" fmla="*/ 56 h 159"/>
                <a:gd name="T56" fmla="*/ 9 w 307"/>
                <a:gd name="T57" fmla="*/ 50 h 159"/>
                <a:gd name="T58" fmla="*/ 3 w 307"/>
                <a:gd name="T59" fmla="*/ 44 h 159"/>
                <a:gd name="T60" fmla="*/ 0 w 307"/>
                <a:gd name="T61" fmla="*/ 41 h 159"/>
                <a:gd name="T62" fmla="*/ 3 w 307"/>
                <a:gd name="T63" fmla="*/ 39 h 159"/>
                <a:gd name="T64" fmla="*/ 11 w 307"/>
                <a:gd name="T65" fmla="*/ 37 h 159"/>
                <a:gd name="T66" fmla="*/ 24 w 307"/>
                <a:gd name="T67" fmla="*/ 35 h 159"/>
                <a:gd name="T68" fmla="*/ 42 w 307"/>
                <a:gd name="T69" fmla="*/ 33 h 159"/>
                <a:gd name="T70" fmla="*/ 65 w 307"/>
                <a:gd name="T71" fmla="*/ 30 h 159"/>
                <a:gd name="T72" fmla="*/ 108 w 307"/>
                <a:gd name="T73" fmla="*/ 27 h 159"/>
                <a:gd name="T74" fmla="*/ 151 w 307"/>
                <a:gd name="T75" fmla="*/ 22 h 159"/>
                <a:gd name="T76" fmla="*/ 189 w 307"/>
                <a:gd name="T77" fmla="*/ 15 h 159"/>
                <a:gd name="T78" fmla="*/ 215 w 307"/>
                <a:gd name="T79" fmla="*/ 11 h 159"/>
                <a:gd name="T80" fmla="*/ 227 w 307"/>
                <a:gd name="T81" fmla="*/ 7 h 159"/>
                <a:gd name="T82" fmla="*/ 233 w 307"/>
                <a:gd name="T83" fmla="*/ 5 h 159"/>
                <a:gd name="T84" fmla="*/ 237 w 307"/>
                <a:gd name="T85" fmla="*/ 4 h 159"/>
                <a:gd name="T86" fmla="*/ 247 w 307"/>
                <a:gd name="T87" fmla="*/ 0 h 159"/>
                <a:gd name="T88" fmla="*/ 258 w 307"/>
                <a:gd name="T89" fmla="*/ 2 h 159"/>
                <a:gd name="T90" fmla="*/ 270 w 307"/>
                <a:gd name="T91" fmla="*/ 6 h 159"/>
                <a:gd name="T92" fmla="*/ 284 w 307"/>
                <a:gd name="T93" fmla="*/ 15 h 159"/>
                <a:gd name="T94" fmla="*/ 297 w 307"/>
                <a:gd name="T95" fmla="*/ 24 h 159"/>
                <a:gd name="T96" fmla="*/ 305 w 307"/>
                <a:gd name="T97" fmla="*/ 31 h 159"/>
                <a:gd name="T98" fmla="*/ 306 w 307"/>
                <a:gd name="T99" fmla="*/ 39 h 159"/>
                <a:gd name="T100" fmla="*/ 299 w 307"/>
                <a:gd name="T101" fmla="*/ 4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07" h="159">
                  <a:moveTo>
                    <a:pt x="299" y="49"/>
                  </a:moveTo>
                  <a:lnTo>
                    <a:pt x="297" y="50"/>
                  </a:lnTo>
                  <a:lnTo>
                    <a:pt x="295" y="52"/>
                  </a:lnTo>
                  <a:lnTo>
                    <a:pt x="294" y="54"/>
                  </a:lnTo>
                  <a:lnTo>
                    <a:pt x="291" y="58"/>
                  </a:lnTo>
                  <a:lnTo>
                    <a:pt x="289" y="61"/>
                  </a:lnTo>
                  <a:lnTo>
                    <a:pt x="287" y="66"/>
                  </a:lnTo>
                  <a:lnTo>
                    <a:pt x="284" y="72"/>
                  </a:lnTo>
                  <a:lnTo>
                    <a:pt x="281" y="78"/>
                  </a:lnTo>
                  <a:lnTo>
                    <a:pt x="277" y="85"/>
                  </a:lnTo>
                  <a:lnTo>
                    <a:pt x="274" y="93"/>
                  </a:lnTo>
                  <a:lnTo>
                    <a:pt x="270" y="102"/>
                  </a:lnTo>
                  <a:lnTo>
                    <a:pt x="265" y="111"/>
                  </a:lnTo>
                  <a:lnTo>
                    <a:pt x="260" y="122"/>
                  </a:lnTo>
                  <a:lnTo>
                    <a:pt x="256" y="133"/>
                  </a:lnTo>
                  <a:lnTo>
                    <a:pt x="251" y="145"/>
                  </a:lnTo>
                  <a:lnTo>
                    <a:pt x="245" y="157"/>
                  </a:lnTo>
                  <a:lnTo>
                    <a:pt x="231" y="158"/>
                  </a:lnTo>
                  <a:lnTo>
                    <a:pt x="216" y="159"/>
                  </a:lnTo>
                  <a:lnTo>
                    <a:pt x="220" y="148"/>
                  </a:lnTo>
                  <a:lnTo>
                    <a:pt x="223" y="139"/>
                  </a:lnTo>
                  <a:lnTo>
                    <a:pt x="226" y="128"/>
                  </a:lnTo>
                  <a:lnTo>
                    <a:pt x="229" y="120"/>
                  </a:lnTo>
                  <a:lnTo>
                    <a:pt x="232" y="110"/>
                  </a:lnTo>
                  <a:lnTo>
                    <a:pt x="234" y="102"/>
                  </a:lnTo>
                  <a:lnTo>
                    <a:pt x="237" y="95"/>
                  </a:lnTo>
                  <a:lnTo>
                    <a:pt x="238" y="87"/>
                  </a:lnTo>
                  <a:lnTo>
                    <a:pt x="240" y="81"/>
                  </a:lnTo>
                  <a:lnTo>
                    <a:pt x="241" y="76"/>
                  </a:lnTo>
                  <a:lnTo>
                    <a:pt x="243" y="70"/>
                  </a:lnTo>
                  <a:lnTo>
                    <a:pt x="243" y="65"/>
                  </a:lnTo>
                  <a:lnTo>
                    <a:pt x="244" y="61"/>
                  </a:lnTo>
                  <a:lnTo>
                    <a:pt x="245" y="58"/>
                  </a:lnTo>
                  <a:lnTo>
                    <a:pt x="245" y="54"/>
                  </a:lnTo>
                  <a:lnTo>
                    <a:pt x="245" y="52"/>
                  </a:lnTo>
                  <a:lnTo>
                    <a:pt x="244" y="46"/>
                  </a:lnTo>
                  <a:lnTo>
                    <a:pt x="243" y="41"/>
                  </a:lnTo>
                  <a:lnTo>
                    <a:pt x="241" y="37"/>
                  </a:lnTo>
                  <a:lnTo>
                    <a:pt x="239" y="35"/>
                  </a:lnTo>
                  <a:lnTo>
                    <a:pt x="238" y="34"/>
                  </a:lnTo>
                  <a:lnTo>
                    <a:pt x="237" y="34"/>
                  </a:lnTo>
                  <a:lnTo>
                    <a:pt x="234" y="33"/>
                  </a:lnTo>
                  <a:lnTo>
                    <a:pt x="232" y="33"/>
                  </a:lnTo>
                  <a:lnTo>
                    <a:pt x="226" y="34"/>
                  </a:lnTo>
                  <a:lnTo>
                    <a:pt x="220" y="35"/>
                  </a:lnTo>
                  <a:lnTo>
                    <a:pt x="218" y="35"/>
                  </a:lnTo>
                  <a:lnTo>
                    <a:pt x="214" y="36"/>
                  </a:lnTo>
                  <a:lnTo>
                    <a:pt x="212" y="36"/>
                  </a:lnTo>
                  <a:lnTo>
                    <a:pt x="207" y="37"/>
                  </a:lnTo>
                  <a:lnTo>
                    <a:pt x="203" y="37"/>
                  </a:lnTo>
                  <a:lnTo>
                    <a:pt x="198" y="39"/>
                  </a:lnTo>
                  <a:lnTo>
                    <a:pt x="194" y="39"/>
                  </a:lnTo>
                  <a:lnTo>
                    <a:pt x="188" y="40"/>
                  </a:lnTo>
                  <a:lnTo>
                    <a:pt x="182" y="41"/>
                  </a:lnTo>
                  <a:lnTo>
                    <a:pt x="175" y="41"/>
                  </a:lnTo>
                  <a:lnTo>
                    <a:pt x="167" y="42"/>
                  </a:lnTo>
                  <a:lnTo>
                    <a:pt x="160" y="43"/>
                  </a:lnTo>
                  <a:lnTo>
                    <a:pt x="152" y="44"/>
                  </a:lnTo>
                  <a:lnTo>
                    <a:pt x="142" y="46"/>
                  </a:lnTo>
                  <a:lnTo>
                    <a:pt x="134" y="47"/>
                  </a:lnTo>
                  <a:lnTo>
                    <a:pt x="124" y="49"/>
                  </a:lnTo>
                  <a:lnTo>
                    <a:pt x="114" y="50"/>
                  </a:lnTo>
                  <a:lnTo>
                    <a:pt x="105" y="52"/>
                  </a:lnTo>
                  <a:lnTo>
                    <a:pt x="97" y="53"/>
                  </a:lnTo>
                  <a:lnTo>
                    <a:pt x="89" y="54"/>
                  </a:lnTo>
                  <a:lnTo>
                    <a:pt x="82" y="55"/>
                  </a:lnTo>
                  <a:lnTo>
                    <a:pt x="74" y="56"/>
                  </a:lnTo>
                  <a:lnTo>
                    <a:pt x="68" y="58"/>
                  </a:lnTo>
                  <a:lnTo>
                    <a:pt x="62" y="58"/>
                  </a:lnTo>
                  <a:lnTo>
                    <a:pt x="58" y="59"/>
                  </a:lnTo>
                  <a:lnTo>
                    <a:pt x="53" y="59"/>
                  </a:lnTo>
                  <a:lnTo>
                    <a:pt x="48" y="60"/>
                  </a:lnTo>
                  <a:lnTo>
                    <a:pt x="46" y="60"/>
                  </a:lnTo>
                  <a:lnTo>
                    <a:pt x="42" y="60"/>
                  </a:lnTo>
                  <a:lnTo>
                    <a:pt x="40" y="60"/>
                  </a:lnTo>
                  <a:lnTo>
                    <a:pt x="39" y="60"/>
                  </a:lnTo>
                  <a:lnTo>
                    <a:pt x="37" y="60"/>
                  </a:lnTo>
                  <a:lnTo>
                    <a:pt x="34" y="61"/>
                  </a:lnTo>
                  <a:lnTo>
                    <a:pt x="31" y="61"/>
                  </a:lnTo>
                  <a:lnTo>
                    <a:pt x="28" y="61"/>
                  </a:lnTo>
                  <a:lnTo>
                    <a:pt x="25" y="61"/>
                  </a:lnTo>
                  <a:lnTo>
                    <a:pt x="23" y="60"/>
                  </a:lnTo>
                  <a:lnTo>
                    <a:pt x="21" y="59"/>
                  </a:lnTo>
                  <a:lnTo>
                    <a:pt x="17" y="56"/>
                  </a:lnTo>
                  <a:lnTo>
                    <a:pt x="15" y="55"/>
                  </a:lnTo>
                  <a:lnTo>
                    <a:pt x="11" y="53"/>
                  </a:lnTo>
                  <a:lnTo>
                    <a:pt x="9" y="50"/>
                  </a:lnTo>
                  <a:lnTo>
                    <a:pt x="6" y="48"/>
                  </a:lnTo>
                  <a:lnTo>
                    <a:pt x="4" y="47"/>
                  </a:lnTo>
                  <a:lnTo>
                    <a:pt x="3" y="44"/>
                  </a:lnTo>
                  <a:lnTo>
                    <a:pt x="2" y="43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2" y="40"/>
                  </a:lnTo>
                  <a:lnTo>
                    <a:pt x="3" y="39"/>
                  </a:lnTo>
                  <a:lnTo>
                    <a:pt x="5" y="39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5" y="36"/>
                  </a:lnTo>
                  <a:lnTo>
                    <a:pt x="19" y="36"/>
                  </a:lnTo>
                  <a:lnTo>
                    <a:pt x="24" y="35"/>
                  </a:lnTo>
                  <a:lnTo>
                    <a:pt x="29" y="35"/>
                  </a:lnTo>
                  <a:lnTo>
                    <a:pt x="35" y="34"/>
                  </a:lnTo>
                  <a:lnTo>
                    <a:pt x="42" y="33"/>
                  </a:lnTo>
                  <a:lnTo>
                    <a:pt x="49" y="33"/>
                  </a:lnTo>
                  <a:lnTo>
                    <a:pt x="56" y="31"/>
                  </a:lnTo>
                  <a:lnTo>
                    <a:pt x="65" y="30"/>
                  </a:lnTo>
                  <a:lnTo>
                    <a:pt x="73" y="29"/>
                  </a:lnTo>
                  <a:lnTo>
                    <a:pt x="91" y="28"/>
                  </a:lnTo>
                  <a:lnTo>
                    <a:pt x="108" y="27"/>
                  </a:lnTo>
                  <a:lnTo>
                    <a:pt x="123" y="25"/>
                  </a:lnTo>
                  <a:lnTo>
                    <a:pt x="138" y="23"/>
                  </a:lnTo>
                  <a:lnTo>
                    <a:pt x="151" y="22"/>
                  </a:lnTo>
                  <a:lnTo>
                    <a:pt x="164" y="19"/>
                  </a:lnTo>
                  <a:lnTo>
                    <a:pt x="177" y="17"/>
                  </a:lnTo>
                  <a:lnTo>
                    <a:pt x="189" y="15"/>
                  </a:lnTo>
                  <a:lnTo>
                    <a:pt x="198" y="13"/>
                  </a:lnTo>
                  <a:lnTo>
                    <a:pt x="208" y="12"/>
                  </a:lnTo>
                  <a:lnTo>
                    <a:pt x="215" y="11"/>
                  </a:lnTo>
                  <a:lnTo>
                    <a:pt x="222" y="10"/>
                  </a:lnTo>
                  <a:lnTo>
                    <a:pt x="225" y="9"/>
                  </a:lnTo>
                  <a:lnTo>
                    <a:pt x="227" y="7"/>
                  </a:lnTo>
                  <a:lnTo>
                    <a:pt x="229" y="7"/>
                  </a:lnTo>
                  <a:lnTo>
                    <a:pt x="232" y="6"/>
                  </a:lnTo>
                  <a:lnTo>
                    <a:pt x="233" y="5"/>
                  </a:lnTo>
                  <a:lnTo>
                    <a:pt x="234" y="5"/>
                  </a:lnTo>
                  <a:lnTo>
                    <a:pt x="235" y="4"/>
                  </a:lnTo>
                  <a:lnTo>
                    <a:pt x="237" y="4"/>
                  </a:lnTo>
                  <a:lnTo>
                    <a:pt x="239" y="2"/>
                  </a:lnTo>
                  <a:lnTo>
                    <a:pt x="243" y="2"/>
                  </a:lnTo>
                  <a:lnTo>
                    <a:pt x="247" y="0"/>
                  </a:lnTo>
                  <a:lnTo>
                    <a:pt x="253" y="0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62" y="3"/>
                  </a:lnTo>
                  <a:lnTo>
                    <a:pt x="265" y="5"/>
                  </a:lnTo>
                  <a:lnTo>
                    <a:pt x="270" y="6"/>
                  </a:lnTo>
                  <a:lnTo>
                    <a:pt x="275" y="9"/>
                  </a:lnTo>
                  <a:lnTo>
                    <a:pt x="280" y="12"/>
                  </a:lnTo>
                  <a:lnTo>
                    <a:pt x="284" y="15"/>
                  </a:lnTo>
                  <a:lnTo>
                    <a:pt x="289" y="18"/>
                  </a:lnTo>
                  <a:lnTo>
                    <a:pt x="294" y="22"/>
                  </a:lnTo>
                  <a:lnTo>
                    <a:pt x="297" y="24"/>
                  </a:lnTo>
                  <a:lnTo>
                    <a:pt x="301" y="27"/>
                  </a:lnTo>
                  <a:lnTo>
                    <a:pt x="303" y="30"/>
                  </a:lnTo>
                  <a:lnTo>
                    <a:pt x="305" y="31"/>
                  </a:lnTo>
                  <a:lnTo>
                    <a:pt x="306" y="34"/>
                  </a:lnTo>
                  <a:lnTo>
                    <a:pt x="307" y="35"/>
                  </a:lnTo>
                  <a:lnTo>
                    <a:pt x="306" y="39"/>
                  </a:lnTo>
                  <a:lnTo>
                    <a:pt x="305" y="43"/>
                  </a:lnTo>
                  <a:lnTo>
                    <a:pt x="302" y="47"/>
                  </a:lnTo>
                  <a:lnTo>
                    <a:pt x="299" y="49"/>
                  </a:lnTo>
                  <a:lnTo>
                    <a:pt x="299" y="4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49"/>
            <p:cNvSpPr>
              <a:spLocks/>
            </p:cNvSpPr>
            <p:nvPr/>
          </p:nvSpPr>
          <p:spPr bwMode="auto">
            <a:xfrm>
              <a:off x="5359400" y="3440113"/>
              <a:ext cx="773113" cy="120650"/>
            </a:xfrm>
            <a:custGeom>
              <a:avLst/>
              <a:gdLst>
                <a:gd name="T0" fmla="*/ 487 w 487"/>
                <a:gd name="T1" fmla="*/ 27 h 76"/>
                <a:gd name="T2" fmla="*/ 486 w 487"/>
                <a:gd name="T3" fmla="*/ 29 h 76"/>
                <a:gd name="T4" fmla="*/ 484 w 487"/>
                <a:gd name="T5" fmla="*/ 31 h 76"/>
                <a:gd name="T6" fmla="*/ 479 w 487"/>
                <a:gd name="T7" fmla="*/ 33 h 76"/>
                <a:gd name="T8" fmla="*/ 474 w 487"/>
                <a:gd name="T9" fmla="*/ 35 h 76"/>
                <a:gd name="T10" fmla="*/ 469 w 487"/>
                <a:gd name="T11" fmla="*/ 36 h 76"/>
                <a:gd name="T12" fmla="*/ 463 w 487"/>
                <a:gd name="T13" fmla="*/ 36 h 76"/>
                <a:gd name="T14" fmla="*/ 455 w 487"/>
                <a:gd name="T15" fmla="*/ 37 h 76"/>
                <a:gd name="T16" fmla="*/ 444 w 487"/>
                <a:gd name="T17" fmla="*/ 37 h 76"/>
                <a:gd name="T18" fmla="*/ 432 w 487"/>
                <a:gd name="T19" fmla="*/ 37 h 76"/>
                <a:gd name="T20" fmla="*/ 419 w 487"/>
                <a:gd name="T21" fmla="*/ 37 h 76"/>
                <a:gd name="T22" fmla="*/ 404 w 487"/>
                <a:gd name="T23" fmla="*/ 37 h 76"/>
                <a:gd name="T24" fmla="*/ 376 w 487"/>
                <a:gd name="T25" fmla="*/ 37 h 76"/>
                <a:gd name="T26" fmla="*/ 337 w 487"/>
                <a:gd name="T27" fmla="*/ 39 h 76"/>
                <a:gd name="T28" fmla="*/ 295 w 487"/>
                <a:gd name="T29" fmla="*/ 43 h 76"/>
                <a:gd name="T30" fmla="*/ 250 w 487"/>
                <a:gd name="T31" fmla="*/ 48 h 76"/>
                <a:gd name="T32" fmla="*/ 214 w 487"/>
                <a:gd name="T33" fmla="*/ 54 h 76"/>
                <a:gd name="T34" fmla="*/ 191 w 487"/>
                <a:gd name="T35" fmla="*/ 57 h 76"/>
                <a:gd name="T36" fmla="*/ 171 w 487"/>
                <a:gd name="T37" fmla="*/ 61 h 76"/>
                <a:gd name="T38" fmla="*/ 152 w 487"/>
                <a:gd name="T39" fmla="*/ 64 h 76"/>
                <a:gd name="T40" fmla="*/ 135 w 487"/>
                <a:gd name="T41" fmla="*/ 67 h 76"/>
                <a:gd name="T42" fmla="*/ 121 w 487"/>
                <a:gd name="T43" fmla="*/ 70 h 76"/>
                <a:gd name="T44" fmla="*/ 109 w 487"/>
                <a:gd name="T45" fmla="*/ 72 h 76"/>
                <a:gd name="T46" fmla="*/ 98 w 487"/>
                <a:gd name="T47" fmla="*/ 74 h 76"/>
                <a:gd name="T48" fmla="*/ 85 w 487"/>
                <a:gd name="T49" fmla="*/ 75 h 76"/>
                <a:gd name="T50" fmla="*/ 65 w 487"/>
                <a:gd name="T51" fmla="*/ 75 h 76"/>
                <a:gd name="T52" fmla="*/ 53 w 487"/>
                <a:gd name="T53" fmla="*/ 74 h 76"/>
                <a:gd name="T54" fmla="*/ 41 w 487"/>
                <a:gd name="T55" fmla="*/ 70 h 76"/>
                <a:gd name="T56" fmla="*/ 29 w 487"/>
                <a:gd name="T57" fmla="*/ 67 h 76"/>
                <a:gd name="T58" fmla="*/ 15 w 487"/>
                <a:gd name="T59" fmla="*/ 61 h 76"/>
                <a:gd name="T60" fmla="*/ 0 w 487"/>
                <a:gd name="T61" fmla="*/ 54 h 76"/>
                <a:gd name="T62" fmla="*/ 16 w 487"/>
                <a:gd name="T63" fmla="*/ 54 h 76"/>
                <a:gd name="T64" fmla="*/ 35 w 487"/>
                <a:gd name="T65" fmla="*/ 52 h 76"/>
                <a:gd name="T66" fmla="*/ 59 w 487"/>
                <a:gd name="T67" fmla="*/ 50 h 76"/>
                <a:gd name="T68" fmla="*/ 85 w 487"/>
                <a:gd name="T69" fmla="*/ 48 h 76"/>
                <a:gd name="T70" fmla="*/ 116 w 487"/>
                <a:gd name="T71" fmla="*/ 44 h 76"/>
                <a:gd name="T72" fmla="*/ 151 w 487"/>
                <a:gd name="T73" fmla="*/ 39 h 76"/>
                <a:gd name="T74" fmla="*/ 189 w 487"/>
                <a:gd name="T75" fmla="*/ 33 h 76"/>
                <a:gd name="T76" fmla="*/ 232 w 487"/>
                <a:gd name="T77" fmla="*/ 26 h 76"/>
                <a:gd name="T78" fmla="*/ 272 w 487"/>
                <a:gd name="T79" fmla="*/ 20 h 76"/>
                <a:gd name="T80" fmla="*/ 308 w 487"/>
                <a:gd name="T81" fmla="*/ 14 h 76"/>
                <a:gd name="T82" fmla="*/ 340 w 487"/>
                <a:gd name="T83" fmla="*/ 11 h 76"/>
                <a:gd name="T84" fmla="*/ 368 w 487"/>
                <a:gd name="T85" fmla="*/ 7 h 76"/>
                <a:gd name="T86" fmla="*/ 392 w 487"/>
                <a:gd name="T87" fmla="*/ 4 h 76"/>
                <a:gd name="T88" fmla="*/ 410 w 487"/>
                <a:gd name="T89" fmla="*/ 2 h 76"/>
                <a:gd name="T90" fmla="*/ 424 w 487"/>
                <a:gd name="T91" fmla="*/ 1 h 76"/>
                <a:gd name="T92" fmla="*/ 433 w 487"/>
                <a:gd name="T93" fmla="*/ 0 h 76"/>
                <a:gd name="T94" fmla="*/ 445 w 487"/>
                <a:gd name="T95" fmla="*/ 1 h 76"/>
                <a:gd name="T96" fmla="*/ 456 w 487"/>
                <a:gd name="T97" fmla="*/ 2 h 76"/>
                <a:gd name="T98" fmla="*/ 466 w 487"/>
                <a:gd name="T99" fmla="*/ 5 h 76"/>
                <a:gd name="T100" fmla="*/ 473 w 487"/>
                <a:gd name="T101" fmla="*/ 8 h 76"/>
                <a:gd name="T102" fmla="*/ 479 w 487"/>
                <a:gd name="T103" fmla="*/ 14 h 76"/>
                <a:gd name="T104" fmla="*/ 484 w 487"/>
                <a:gd name="T105" fmla="*/ 19 h 76"/>
                <a:gd name="T106" fmla="*/ 486 w 487"/>
                <a:gd name="T107" fmla="*/ 23 h 76"/>
                <a:gd name="T108" fmla="*/ 487 w 487"/>
                <a:gd name="T109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7" h="76">
                  <a:moveTo>
                    <a:pt x="487" y="26"/>
                  </a:moveTo>
                  <a:lnTo>
                    <a:pt x="487" y="27"/>
                  </a:lnTo>
                  <a:lnTo>
                    <a:pt x="487" y="27"/>
                  </a:lnTo>
                  <a:lnTo>
                    <a:pt x="486" y="29"/>
                  </a:lnTo>
                  <a:lnTo>
                    <a:pt x="485" y="30"/>
                  </a:lnTo>
                  <a:lnTo>
                    <a:pt x="484" y="31"/>
                  </a:lnTo>
                  <a:lnTo>
                    <a:pt x="481" y="32"/>
                  </a:lnTo>
                  <a:lnTo>
                    <a:pt x="479" y="33"/>
                  </a:lnTo>
                  <a:lnTo>
                    <a:pt x="476" y="35"/>
                  </a:lnTo>
                  <a:lnTo>
                    <a:pt x="474" y="35"/>
                  </a:lnTo>
                  <a:lnTo>
                    <a:pt x="472" y="36"/>
                  </a:lnTo>
                  <a:lnTo>
                    <a:pt x="469" y="36"/>
                  </a:lnTo>
                  <a:lnTo>
                    <a:pt x="467" y="36"/>
                  </a:lnTo>
                  <a:lnTo>
                    <a:pt x="463" y="36"/>
                  </a:lnTo>
                  <a:lnTo>
                    <a:pt x="459" y="37"/>
                  </a:lnTo>
                  <a:lnTo>
                    <a:pt x="455" y="37"/>
                  </a:lnTo>
                  <a:lnTo>
                    <a:pt x="450" y="37"/>
                  </a:lnTo>
                  <a:lnTo>
                    <a:pt x="444" y="37"/>
                  </a:lnTo>
                  <a:lnTo>
                    <a:pt x="439" y="37"/>
                  </a:lnTo>
                  <a:lnTo>
                    <a:pt x="432" y="37"/>
                  </a:lnTo>
                  <a:lnTo>
                    <a:pt x="426" y="37"/>
                  </a:lnTo>
                  <a:lnTo>
                    <a:pt x="419" y="37"/>
                  </a:lnTo>
                  <a:lnTo>
                    <a:pt x="411" y="37"/>
                  </a:lnTo>
                  <a:lnTo>
                    <a:pt x="404" y="37"/>
                  </a:lnTo>
                  <a:lnTo>
                    <a:pt x="394" y="37"/>
                  </a:lnTo>
                  <a:lnTo>
                    <a:pt x="376" y="37"/>
                  </a:lnTo>
                  <a:lnTo>
                    <a:pt x="357" y="38"/>
                  </a:lnTo>
                  <a:lnTo>
                    <a:pt x="337" y="39"/>
                  </a:lnTo>
                  <a:lnTo>
                    <a:pt x="317" y="41"/>
                  </a:lnTo>
                  <a:lnTo>
                    <a:pt x="295" y="43"/>
                  </a:lnTo>
                  <a:lnTo>
                    <a:pt x="272" y="45"/>
                  </a:lnTo>
                  <a:lnTo>
                    <a:pt x="250" y="48"/>
                  </a:lnTo>
                  <a:lnTo>
                    <a:pt x="226" y="51"/>
                  </a:lnTo>
                  <a:lnTo>
                    <a:pt x="214" y="54"/>
                  </a:lnTo>
                  <a:lnTo>
                    <a:pt x="202" y="56"/>
                  </a:lnTo>
                  <a:lnTo>
                    <a:pt x="191" y="57"/>
                  </a:lnTo>
                  <a:lnTo>
                    <a:pt x="181" y="60"/>
                  </a:lnTo>
                  <a:lnTo>
                    <a:pt x="171" y="61"/>
                  </a:lnTo>
                  <a:lnTo>
                    <a:pt x="161" y="63"/>
                  </a:lnTo>
                  <a:lnTo>
                    <a:pt x="152" y="64"/>
                  </a:lnTo>
                  <a:lnTo>
                    <a:pt x="144" y="66"/>
                  </a:lnTo>
                  <a:lnTo>
                    <a:pt x="135" y="67"/>
                  </a:lnTo>
                  <a:lnTo>
                    <a:pt x="128" y="69"/>
                  </a:lnTo>
                  <a:lnTo>
                    <a:pt x="121" y="70"/>
                  </a:lnTo>
                  <a:lnTo>
                    <a:pt x="115" y="70"/>
                  </a:lnTo>
                  <a:lnTo>
                    <a:pt x="109" y="72"/>
                  </a:lnTo>
                  <a:lnTo>
                    <a:pt x="103" y="73"/>
                  </a:lnTo>
                  <a:lnTo>
                    <a:pt x="98" y="74"/>
                  </a:lnTo>
                  <a:lnTo>
                    <a:pt x="93" y="74"/>
                  </a:lnTo>
                  <a:lnTo>
                    <a:pt x="85" y="75"/>
                  </a:lnTo>
                  <a:lnTo>
                    <a:pt x="76" y="76"/>
                  </a:lnTo>
                  <a:lnTo>
                    <a:pt x="65" y="75"/>
                  </a:lnTo>
                  <a:lnTo>
                    <a:pt x="59" y="75"/>
                  </a:lnTo>
                  <a:lnTo>
                    <a:pt x="53" y="74"/>
                  </a:lnTo>
                  <a:lnTo>
                    <a:pt x="47" y="73"/>
                  </a:lnTo>
                  <a:lnTo>
                    <a:pt x="41" y="70"/>
                  </a:lnTo>
                  <a:lnTo>
                    <a:pt x="35" y="69"/>
                  </a:lnTo>
                  <a:lnTo>
                    <a:pt x="29" y="67"/>
                  </a:lnTo>
                  <a:lnTo>
                    <a:pt x="22" y="64"/>
                  </a:lnTo>
                  <a:lnTo>
                    <a:pt x="15" y="61"/>
                  </a:lnTo>
                  <a:lnTo>
                    <a:pt x="8" y="57"/>
                  </a:lnTo>
                  <a:lnTo>
                    <a:pt x="0" y="54"/>
                  </a:lnTo>
                  <a:lnTo>
                    <a:pt x="8" y="54"/>
                  </a:lnTo>
                  <a:lnTo>
                    <a:pt x="16" y="54"/>
                  </a:lnTo>
                  <a:lnTo>
                    <a:pt x="25" y="54"/>
                  </a:lnTo>
                  <a:lnTo>
                    <a:pt x="35" y="52"/>
                  </a:lnTo>
                  <a:lnTo>
                    <a:pt x="47" y="51"/>
                  </a:lnTo>
                  <a:lnTo>
                    <a:pt x="59" y="50"/>
                  </a:lnTo>
                  <a:lnTo>
                    <a:pt x="72" y="49"/>
                  </a:lnTo>
                  <a:lnTo>
                    <a:pt x="85" y="48"/>
                  </a:lnTo>
                  <a:lnTo>
                    <a:pt x="101" y="45"/>
                  </a:lnTo>
                  <a:lnTo>
                    <a:pt x="116" y="44"/>
                  </a:lnTo>
                  <a:lnTo>
                    <a:pt x="133" y="42"/>
                  </a:lnTo>
                  <a:lnTo>
                    <a:pt x="151" y="39"/>
                  </a:lnTo>
                  <a:lnTo>
                    <a:pt x="170" y="36"/>
                  </a:lnTo>
                  <a:lnTo>
                    <a:pt x="189" y="33"/>
                  </a:lnTo>
                  <a:lnTo>
                    <a:pt x="209" y="30"/>
                  </a:lnTo>
                  <a:lnTo>
                    <a:pt x="232" y="26"/>
                  </a:lnTo>
                  <a:lnTo>
                    <a:pt x="252" y="23"/>
                  </a:lnTo>
                  <a:lnTo>
                    <a:pt x="272" y="20"/>
                  </a:lnTo>
                  <a:lnTo>
                    <a:pt x="291" y="17"/>
                  </a:lnTo>
                  <a:lnTo>
                    <a:pt x="308" y="14"/>
                  </a:lnTo>
                  <a:lnTo>
                    <a:pt x="325" y="12"/>
                  </a:lnTo>
                  <a:lnTo>
                    <a:pt x="340" y="11"/>
                  </a:lnTo>
                  <a:lnTo>
                    <a:pt x="355" y="8"/>
                  </a:lnTo>
                  <a:lnTo>
                    <a:pt x="368" y="7"/>
                  </a:lnTo>
                  <a:lnTo>
                    <a:pt x="381" y="5"/>
                  </a:lnTo>
                  <a:lnTo>
                    <a:pt x="392" y="4"/>
                  </a:lnTo>
                  <a:lnTo>
                    <a:pt x="401" y="2"/>
                  </a:lnTo>
                  <a:lnTo>
                    <a:pt x="410" y="2"/>
                  </a:lnTo>
                  <a:lnTo>
                    <a:pt x="418" y="1"/>
                  </a:lnTo>
                  <a:lnTo>
                    <a:pt x="424" y="1"/>
                  </a:lnTo>
                  <a:lnTo>
                    <a:pt x="430" y="0"/>
                  </a:lnTo>
                  <a:lnTo>
                    <a:pt x="433" y="0"/>
                  </a:lnTo>
                  <a:lnTo>
                    <a:pt x="439" y="0"/>
                  </a:lnTo>
                  <a:lnTo>
                    <a:pt x="445" y="1"/>
                  </a:lnTo>
                  <a:lnTo>
                    <a:pt x="451" y="1"/>
                  </a:lnTo>
                  <a:lnTo>
                    <a:pt x="456" y="2"/>
                  </a:lnTo>
                  <a:lnTo>
                    <a:pt x="461" y="4"/>
                  </a:lnTo>
                  <a:lnTo>
                    <a:pt x="466" y="5"/>
                  </a:lnTo>
                  <a:lnTo>
                    <a:pt x="469" y="7"/>
                  </a:lnTo>
                  <a:lnTo>
                    <a:pt x="473" y="8"/>
                  </a:lnTo>
                  <a:lnTo>
                    <a:pt x="476" y="12"/>
                  </a:lnTo>
                  <a:lnTo>
                    <a:pt x="479" y="14"/>
                  </a:lnTo>
                  <a:lnTo>
                    <a:pt x="481" y="17"/>
                  </a:lnTo>
                  <a:lnTo>
                    <a:pt x="484" y="19"/>
                  </a:lnTo>
                  <a:lnTo>
                    <a:pt x="485" y="21"/>
                  </a:lnTo>
                  <a:lnTo>
                    <a:pt x="486" y="23"/>
                  </a:lnTo>
                  <a:lnTo>
                    <a:pt x="487" y="25"/>
                  </a:lnTo>
                  <a:lnTo>
                    <a:pt x="487" y="26"/>
                  </a:lnTo>
                  <a:lnTo>
                    <a:pt x="487" y="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0"/>
            <p:cNvSpPr>
              <a:spLocks/>
            </p:cNvSpPr>
            <p:nvPr/>
          </p:nvSpPr>
          <p:spPr bwMode="auto">
            <a:xfrm>
              <a:off x="5476875" y="3584575"/>
              <a:ext cx="403225" cy="84138"/>
            </a:xfrm>
            <a:custGeom>
              <a:avLst/>
              <a:gdLst>
                <a:gd name="T0" fmla="*/ 165 w 254"/>
                <a:gd name="T1" fmla="*/ 33 h 53"/>
                <a:gd name="T2" fmla="*/ 138 w 254"/>
                <a:gd name="T3" fmla="*/ 38 h 53"/>
                <a:gd name="T4" fmla="*/ 112 w 254"/>
                <a:gd name="T5" fmla="*/ 41 h 53"/>
                <a:gd name="T6" fmla="*/ 90 w 254"/>
                <a:gd name="T7" fmla="*/ 44 h 53"/>
                <a:gd name="T8" fmla="*/ 73 w 254"/>
                <a:gd name="T9" fmla="*/ 46 h 53"/>
                <a:gd name="T10" fmla="*/ 65 w 254"/>
                <a:gd name="T11" fmla="*/ 49 h 53"/>
                <a:gd name="T12" fmla="*/ 56 w 254"/>
                <a:gd name="T13" fmla="*/ 50 h 53"/>
                <a:gd name="T14" fmla="*/ 49 w 254"/>
                <a:gd name="T15" fmla="*/ 51 h 53"/>
                <a:gd name="T16" fmla="*/ 44 w 254"/>
                <a:gd name="T17" fmla="*/ 52 h 53"/>
                <a:gd name="T18" fmla="*/ 37 w 254"/>
                <a:gd name="T19" fmla="*/ 53 h 53"/>
                <a:gd name="T20" fmla="*/ 34 w 254"/>
                <a:gd name="T21" fmla="*/ 53 h 53"/>
                <a:gd name="T22" fmla="*/ 28 w 254"/>
                <a:gd name="T23" fmla="*/ 52 h 53"/>
                <a:gd name="T24" fmla="*/ 17 w 254"/>
                <a:gd name="T25" fmla="*/ 45 h 53"/>
                <a:gd name="T26" fmla="*/ 10 w 254"/>
                <a:gd name="T27" fmla="*/ 43 h 53"/>
                <a:gd name="T28" fmla="*/ 4 w 254"/>
                <a:gd name="T29" fmla="*/ 40 h 53"/>
                <a:gd name="T30" fmla="*/ 0 w 254"/>
                <a:gd name="T31" fmla="*/ 37 h 53"/>
                <a:gd name="T32" fmla="*/ 0 w 254"/>
                <a:gd name="T33" fmla="*/ 34 h 53"/>
                <a:gd name="T34" fmla="*/ 0 w 254"/>
                <a:gd name="T35" fmla="*/ 32 h 53"/>
                <a:gd name="T36" fmla="*/ 3 w 254"/>
                <a:gd name="T37" fmla="*/ 32 h 53"/>
                <a:gd name="T38" fmla="*/ 6 w 254"/>
                <a:gd name="T39" fmla="*/ 31 h 53"/>
                <a:gd name="T40" fmla="*/ 11 w 254"/>
                <a:gd name="T41" fmla="*/ 31 h 53"/>
                <a:gd name="T42" fmla="*/ 16 w 254"/>
                <a:gd name="T43" fmla="*/ 31 h 53"/>
                <a:gd name="T44" fmla="*/ 24 w 254"/>
                <a:gd name="T45" fmla="*/ 31 h 53"/>
                <a:gd name="T46" fmla="*/ 35 w 254"/>
                <a:gd name="T47" fmla="*/ 28 h 53"/>
                <a:gd name="T48" fmla="*/ 49 w 254"/>
                <a:gd name="T49" fmla="*/ 27 h 53"/>
                <a:gd name="T50" fmla="*/ 66 w 254"/>
                <a:gd name="T51" fmla="*/ 24 h 53"/>
                <a:gd name="T52" fmla="*/ 87 w 254"/>
                <a:gd name="T53" fmla="*/ 20 h 53"/>
                <a:gd name="T54" fmla="*/ 111 w 254"/>
                <a:gd name="T55" fmla="*/ 16 h 53"/>
                <a:gd name="T56" fmla="*/ 138 w 254"/>
                <a:gd name="T57" fmla="*/ 12 h 53"/>
                <a:gd name="T58" fmla="*/ 164 w 254"/>
                <a:gd name="T59" fmla="*/ 7 h 53"/>
                <a:gd name="T60" fmla="*/ 188 w 254"/>
                <a:gd name="T61" fmla="*/ 3 h 53"/>
                <a:gd name="T62" fmla="*/ 207 w 254"/>
                <a:gd name="T63" fmla="*/ 1 h 53"/>
                <a:gd name="T64" fmla="*/ 222 w 254"/>
                <a:gd name="T65" fmla="*/ 0 h 53"/>
                <a:gd name="T66" fmla="*/ 235 w 254"/>
                <a:gd name="T67" fmla="*/ 0 h 53"/>
                <a:gd name="T68" fmla="*/ 245 w 254"/>
                <a:gd name="T69" fmla="*/ 1 h 53"/>
                <a:gd name="T70" fmla="*/ 250 w 254"/>
                <a:gd name="T71" fmla="*/ 3 h 53"/>
                <a:gd name="T72" fmla="*/ 253 w 254"/>
                <a:gd name="T73" fmla="*/ 6 h 53"/>
                <a:gd name="T74" fmla="*/ 254 w 254"/>
                <a:gd name="T75" fmla="*/ 12 h 53"/>
                <a:gd name="T76" fmla="*/ 253 w 254"/>
                <a:gd name="T77" fmla="*/ 16 h 53"/>
                <a:gd name="T78" fmla="*/ 251 w 254"/>
                <a:gd name="T79" fmla="*/ 19 h 53"/>
                <a:gd name="T80" fmla="*/ 247 w 254"/>
                <a:gd name="T81" fmla="*/ 20 h 53"/>
                <a:gd name="T82" fmla="*/ 244 w 254"/>
                <a:gd name="T83" fmla="*/ 20 h 53"/>
                <a:gd name="T84" fmla="*/ 240 w 254"/>
                <a:gd name="T85" fmla="*/ 20 h 53"/>
                <a:gd name="T86" fmla="*/ 234 w 254"/>
                <a:gd name="T87" fmla="*/ 21 h 53"/>
                <a:gd name="T88" fmla="*/ 226 w 254"/>
                <a:gd name="T89" fmla="*/ 22 h 53"/>
                <a:gd name="T90" fmla="*/ 217 w 254"/>
                <a:gd name="T91" fmla="*/ 24 h 53"/>
                <a:gd name="T92" fmla="*/ 206 w 254"/>
                <a:gd name="T93" fmla="*/ 26 h 53"/>
                <a:gd name="T94" fmla="*/ 194 w 254"/>
                <a:gd name="T95" fmla="*/ 28 h 53"/>
                <a:gd name="T96" fmla="*/ 179 w 254"/>
                <a:gd name="T97" fmla="*/ 3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53">
                  <a:moveTo>
                    <a:pt x="179" y="31"/>
                  </a:moveTo>
                  <a:lnTo>
                    <a:pt x="165" y="33"/>
                  </a:lnTo>
                  <a:lnTo>
                    <a:pt x="152" y="35"/>
                  </a:lnTo>
                  <a:lnTo>
                    <a:pt x="138" y="38"/>
                  </a:lnTo>
                  <a:lnTo>
                    <a:pt x="124" y="39"/>
                  </a:lnTo>
                  <a:lnTo>
                    <a:pt x="112" y="41"/>
                  </a:lnTo>
                  <a:lnTo>
                    <a:pt x="101" y="43"/>
                  </a:lnTo>
                  <a:lnTo>
                    <a:pt x="90" y="44"/>
                  </a:lnTo>
                  <a:lnTo>
                    <a:pt x="79" y="45"/>
                  </a:lnTo>
                  <a:lnTo>
                    <a:pt x="73" y="46"/>
                  </a:lnTo>
                  <a:lnTo>
                    <a:pt x="68" y="47"/>
                  </a:lnTo>
                  <a:lnTo>
                    <a:pt x="65" y="49"/>
                  </a:lnTo>
                  <a:lnTo>
                    <a:pt x="60" y="49"/>
                  </a:lnTo>
                  <a:lnTo>
                    <a:pt x="56" y="50"/>
                  </a:lnTo>
                  <a:lnTo>
                    <a:pt x="53" y="51"/>
                  </a:lnTo>
                  <a:lnTo>
                    <a:pt x="49" y="51"/>
                  </a:lnTo>
                  <a:lnTo>
                    <a:pt x="47" y="52"/>
                  </a:lnTo>
                  <a:lnTo>
                    <a:pt x="44" y="52"/>
                  </a:lnTo>
                  <a:lnTo>
                    <a:pt x="42" y="52"/>
                  </a:lnTo>
                  <a:lnTo>
                    <a:pt x="37" y="53"/>
                  </a:lnTo>
                  <a:lnTo>
                    <a:pt x="35" y="53"/>
                  </a:lnTo>
                  <a:lnTo>
                    <a:pt x="34" y="53"/>
                  </a:lnTo>
                  <a:lnTo>
                    <a:pt x="31" y="53"/>
                  </a:lnTo>
                  <a:lnTo>
                    <a:pt x="28" y="52"/>
                  </a:lnTo>
                  <a:lnTo>
                    <a:pt x="23" y="49"/>
                  </a:lnTo>
                  <a:lnTo>
                    <a:pt x="17" y="45"/>
                  </a:lnTo>
                  <a:lnTo>
                    <a:pt x="12" y="44"/>
                  </a:lnTo>
                  <a:lnTo>
                    <a:pt x="10" y="43"/>
                  </a:lnTo>
                  <a:lnTo>
                    <a:pt x="6" y="41"/>
                  </a:lnTo>
                  <a:lnTo>
                    <a:pt x="4" y="40"/>
                  </a:lnTo>
                  <a:lnTo>
                    <a:pt x="3" y="38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2" y="32"/>
                  </a:lnTo>
                  <a:lnTo>
                    <a:pt x="3" y="32"/>
                  </a:lnTo>
                  <a:lnTo>
                    <a:pt x="4" y="32"/>
                  </a:lnTo>
                  <a:lnTo>
                    <a:pt x="6" y="31"/>
                  </a:lnTo>
                  <a:lnTo>
                    <a:pt x="9" y="31"/>
                  </a:lnTo>
                  <a:lnTo>
                    <a:pt x="11" y="31"/>
                  </a:lnTo>
                  <a:lnTo>
                    <a:pt x="13" y="31"/>
                  </a:lnTo>
                  <a:lnTo>
                    <a:pt x="16" y="31"/>
                  </a:lnTo>
                  <a:lnTo>
                    <a:pt x="19" y="31"/>
                  </a:lnTo>
                  <a:lnTo>
                    <a:pt x="24" y="31"/>
                  </a:lnTo>
                  <a:lnTo>
                    <a:pt x="29" y="29"/>
                  </a:lnTo>
                  <a:lnTo>
                    <a:pt x="35" y="28"/>
                  </a:lnTo>
                  <a:lnTo>
                    <a:pt x="42" y="28"/>
                  </a:lnTo>
                  <a:lnTo>
                    <a:pt x="49" y="27"/>
                  </a:lnTo>
                  <a:lnTo>
                    <a:pt x="58" y="26"/>
                  </a:lnTo>
                  <a:lnTo>
                    <a:pt x="66" y="24"/>
                  </a:lnTo>
                  <a:lnTo>
                    <a:pt x="77" y="22"/>
                  </a:lnTo>
                  <a:lnTo>
                    <a:pt x="87" y="20"/>
                  </a:lnTo>
                  <a:lnTo>
                    <a:pt x="98" y="19"/>
                  </a:lnTo>
                  <a:lnTo>
                    <a:pt x="111" y="16"/>
                  </a:lnTo>
                  <a:lnTo>
                    <a:pt x="123" y="14"/>
                  </a:lnTo>
                  <a:lnTo>
                    <a:pt x="138" y="12"/>
                  </a:lnTo>
                  <a:lnTo>
                    <a:pt x="152" y="9"/>
                  </a:lnTo>
                  <a:lnTo>
                    <a:pt x="164" y="7"/>
                  </a:lnTo>
                  <a:lnTo>
                    <a:pt x="176" y="4"/>
                  </a:lnTo>
                  <a:lnTo>
                    <a:pt x="188" y="3"/>
                  </a:lnTo>
                  <a:lnTo>
                    <a:pt x="197" y="2"/>
                  </a:lnTo>
                  <a:lnTo>
                    <a:pt x="207" y="1"/>
                  </a:lnTo>
                  <a:lnTo>
                    <a:pt x="215" y="1"/>
                  </a:lnTo>
                  <a:lnTo>
                    <a:pt x="222" y="0"/>
                  </a:lnTo>
                  <a:lnTo>
                    <a:pt x="229" y="0"/>
                  </a:lnTo>
                  <a:lnTo>
                    <a:pt x="235" y="0"/>
                  </a:lnTo>
                  <a:lnTo>
                    <a:pt x="240" y="1"/>
                  </a:lnTo>
                  <a:lnTo>
                    <a:pt x="245" y="1"/>
                  </a:lnTo>
                  <a:lnTo>
                    <a:pt x="247" y="2"/>
                  </a:lnTo>
                  <a:lnTo>
                    <a:pt x="250" y="3"/>
                  </a:lnTo>
                  <a:lnTo>
                    <a:pt x="252" y="4"/>
                  </a:lnTo>
                  <a:lnTo>
                    <a:pt x="253" y="6"/>
                  </a:lnTo>
                  <a:lnTo>
                    <a:pt x="253" y="9"/>
                  </a:lnTo>
                  <a:lnTo>
                    <a:pt x="254" y="12"/>
                  </a:lnTo>
                  <a:lnTo>
                    <a:pt x="253" y="14"/>
                  </a:lnTo>
                  <a:lnTo>
                    <a:pt x="253" y="16"/>
                  </a:lnTo>
                  <a:lnTo>
                    <a:pt x="252" y="18"/>
                  </a:lnTo>
                  <a:lnTo>
                    <a:pt x="251" y="19"/>
                  </a:lnTo>
                  <a:lnTo>
                    <a:pt x="250" y="20"/>
                  </a:lnTo>
                  <a:lnTo>
                    <a:pt x="247" y="20"/>
                  </a:lnTo>
                  <a:lnTo>
                    <a:pt x="246" y="20"/>
                  </a:lnTo>
                  <a:lnTo>
                    <a:pt x="244" y="20"/>
                  </a:lnTo>
                  <a:lnTo>
                    <a:pt x="243" y="20"/>
                  </a:lnTo>
                  <a:lnTo>
                    <a:pt x="240" y="20"/>
                  </a:lnTo>
                  <a:lnTo>
                    <a:pt x="237" y="21"/>
                  </a:lnTo>
                  <a:lnTo>
                    <a:pt x="234" y="21"/>
                  </a:lnTo>
                  <a:lnTo>
                    <a:pt x="231" y="21"/>
                  </a:lnTo>
                  <a:lnTo>
                    <a:pt x="226" y="22"/>
                  </a:lnTo>
                  <a:lnTo>
                    <a:pt x="222" y="24"/>
                  </a:lnTo>
                  <a:lnTo>
                    <a:pt x="217" y="24"/>
                  </a:lnTo>
                  <a:lnTo>
                    <a:pt x="212" y="25"/>
                  </a:lnTo>
                  <a:lnTo>
                    <a:pt x="206" y="26"/>
                  </a:lnTo>
                  <a:lnTo>
                    <a:pt x="200" y="27"/>
                  </a:lnTo>
                  <a:lnTo>
                    <a:pt x="194" y="28"/>
                  </a:lnTo>
                  <a:lnTo>
                    <a:pt x="186" y="29"/>
                  </a:lnTo>
                  <a:lnTo>
                    <a:pt x="179" y="31"/>
                  </a:lnTo>
                  <a:lnTo>
                    <a:pt x="179" y="3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51"/>
            <p:cNvSpPr>
              <a:spLocks/>
            </p:cNvSpPr>
            <p:nvPr/>
          </p:nvSpPr>
          <p:spPr bwMode="auto">
            <a:xfrm>
              <a:off x="5432425" y="3730625"/>
              <a:ext cx="71438" cy="419100"/>
            </a:xfrm>
            <a:custGeom>
              <a:avLst/>
              <a:gdLst>
                <a:gd name="T0" fmla="*/ 0 w 45"/>
                <a:gd name="T1" fmla="*/ 206 h 264"/>
                <a:gd name="T2" fmla="*/ 1 w 45"/>
                <a:gd name="T3" fmla="*/ 199 h 264"/>
                <a:gd name="T4" fmla="*/ 2 w 45"/>
                <a:gd name="T5" fmla="*/ 188 h 264"/>
                <a:gd name="T6" fmla="*/ 4 w 45"/>
                <a:gd name="T7" fmla="*/ 174 h 264"/>
                <a:gd name="T8" fmla="*/ 7 w 45"/>
                <a:gd name="T9" fmla="*/ 149 h 264"/>
                <a:gd name="T10" fmla="*/ 12 w 45"/>
                <a:gd name="T11" fmla="*/ 110 h 264"/>
                <a:gd name="T12" fmla="*/ 14 w 45"/>
                <a:gd name="T13" fmla="*/ 79 h 264"/>
                <a:gd name="T14" fmla="*/ 13 w 45"/>
                <a:gd name="T15" fmla="*/ 62 h 264"/>
                <a:gd name="T16" fmla="*/ 12 w 45"/>
                <a:gd name="T17" fmla="*/ 46 h 264"/>
                <a:gd name="T18" fmla="*/ 9 w 45"/>
                <a:gd name="T19" fmla="*/ 33 h 264"/>
                <a:gd name="T20" fmla="*/ 7 w 45"/>
                <a:gd name="T21" fmla="*/ 22 h 264"/>
                <a:gd name="T22" fmla="*/ 4 w 45"/>
                <a:gd name="T23" fmla="*/ 14 h 264"/>
                <a:gd name="T24" fmla="*/ 4 w 45"/>
                <a:gd name="T25" fmla="*/ 7 h 264"/>
                <a:gd name="T26" fmla="*/ 7 w 45"/>
                <a:gd name="T27" fmla="*/ 3 h 264"/>
                <a:gd name="T28" fmla="*/ 9 w 45"/>
                <a:gd name="T29" fmla="*/ 1 h 264"/>
                <a:gd name="T30" fmla="*/ 15 w 45"/>
                <a:gd name="T31" fmla="*/ 0 h 264"/>
                <a:gd name="T32" fmla="*/ 25 w 45"/>
                <a:gd name="T33" fmla="*/ 1 h 264"/>
                <a:gd name="T34" fmla="*/ 38 w 45"/>
                <a:gd name="T35" fmla="*/ 4 h 264"/>
                <a:gd name="T36" fmla="*/ 45 w 45"/>
                <a:gd name="T37" fmla="*/ 15 h 264"/>
                <a:gd name="T38" fmla="*/ 45 w 45"/>
                <a:gd name="T39" fmla="*/ 34 h 264"/>
                <a:gd name="T40" fmla="*/ 44 w 45"/>
                <a:gd name="T41" fmla="*/ 58 h 264"/>
                <a:gd name="T42" fmla="*/ 43 w 45"/>
                <a:gd name="T43" fmla="*/ 85 h 264"/>
                <a:gd name="T44" fmla="*/ 41 w 45"/>
                <a:gd name="T45" fmla="*/ 116 h 264"/>
                <a:gd name="T46" fmla="*/ 39 w 45"/>
                <a:gd name="T47" fmla="*/ 147 h 264"/>
                <a:gd name="T48" fmla="*/ 37 w 45"/>
                <a:gd name="T49" fmla="*/ 176 h 264"/>
                <a:gd name="T50" fmla="*/ 34 w 45"/>
                <a:gd name="T51" fmla="*/ 202 h 264"/>
                <a:gd name="T52" fmla="*/ 33 w 45"/>
                <a:gd name="T53" fmla="*/ 219 h 264"/>
                <a:gd name="T54" fmla="*/ 32 w 45"/>
                <a:gd name="T55" fmla="*/ 230 h 264"/>
                <a:gd name="T56" fmla="*/ 31 w 45"/>
                <a:gd name="T57" fmla="*/ 239 h 264"/>
                <a:gd name="T58" fmla="*/ 28 w 45"/>
                <a:gd name="T59" fmla="*/ 246 h 264"/>
                <a:gd name="T60" fmla="*/ 27 w 45"/>
                <a:gd name="T61" fmla="*/ 254 h 264"/>
                <a:gd name="T62" fmla="*/ 26 w 45"/>
                <a:gd name="T63" fmla="*/ 258 h 264"/>
                <a:gd name="T64" fmla="*/ 24 w 45"/>
                <a:gd name="T65" fmla="*/ 262 h 264"/>
                <a:gd name="T66" fmla="*/ 22 w 45"/>
                <a:gd name="T67" fmla="*/ 264 h 264"/>
                <a:gd name="T68" fmla="*/ 21 w 45"/>
                <a:gd name="T69" fmla="*/ 264 h 264"/>
                <a:gd name="T70" fmla="*/ 18 w 45"/>
                <a:gd name="T71" fmla="*/ 262 h 264"/>
                <a:gd name="T72" fmla="*/ 14 w 45"/>
                <a:gd name="T73" fmla="*/ 256 h 264"/>
                <a:gd name="T74" fmla="*/ 10 w 45"/>
                <a:gd name="T75" fmla="*/ 248 h 264"/>
                <a:gd name="T76" fmla="*/ 7 w 45"/>
                <a:gd name="T77" fmla="*/ 236 h 264"/>
                <a:gd name="T78" fmla="*/ 3 w 45"/>
                <a:gd name="T79" fmla="*/ 225 h 264"/>
                <a:gd name="T80" fmla="*/ 1 w 45"/>
                <a:gd name="T81" fmla="*/ 217 h 264"/>
                <a:gd name="T82" fmla="*/ 0 w 45"/>
                <a:gd name="T83" fmla="*/ 211 h 264"/>
                <a:gd name="T84" fmla="*/ 0 w 45"/>
                <a:gd name="T85" fmla="*/ 208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" h="264">
                  <a:moveTo>
                    <a:pt x="0" y="208"/>
                  </a:moveTo>
                  <a:lnTo>
                    <a:pt x="0" y="206"/>
                  </a:lnTo>
                  <a:lnTo>
                    <a:pt x="0" y="202"/>
                  </a:lnTo>
                  <a:lnTo>
                    <a:pt x="1" y="199"/>
                  </a:lnTo>
                  <a:lnTo>
                    <a:pt x="2" y="194"/>
                  </a:lnTo>
                  <a:lnTo>
                    <a:pt x="2" y="188"/>
                  </a:lnTo>
                  <a:lnTo>
                    <a:pt x="3" y="181"/>
                  </a:lnTo>
                  <a:lnTo>
                    <a:pt x="4" y="174"/>
                  </a:lnTo>
                  <a:lnTo>
                    <a:pt x="6" y="165"/>
                  </a:lnTo>
                  <a:lnTo>
                    <a:pt x="7" y="149"/>
                  </a:lnTo>
                  <a:lnTo>
                    <a:pt x="9" y="130"/>
                  </a:lnTo>
                  <a:lnTo>
                    <a:pt x="12" y="110"/>
                  </a:lnTo>
                  <a:lnTo>
                    <a:pt x="14" y="89"/>
                  </a:lnTo>
                  <a:lnTo>
                    <a:pt x="14" y="79"/>
                  </a:lnTo>
                  <a:lnTo>
                    <a:pt x="13" y="71"/>
                  </a:lnTo>
                  <a:lnTo>
                    <a:pt x="13" y="62"/>
                  </a:lnTo>
                  <a:lnTo>
                    <a:pt x="12" y="54"/>
                  </a:lnTo>
                  <a:lnTo>
                    <a:pt x="12" y="46"/>
                  </a:lnTo>
                  <a:lnTo>
                    <a:pt x="10" y="39"/>
                  </a:lnTo>
                  <a:lnTo>
                    <a:pt x="9" y="33"/>
                  </a:lnTo>
                  <a:lnTo>
                    <a:pt x="8" y="27"/>
                  </a:lnTo>
                  <a:lnTo>
                    <a:pt x="7" y="22"/>
                  </a:lnTo>
                  <a:lnTo>
                    <a:pt x="6" y="17"/>
                  </a:lnTo>
                  <a:lnTo>
                    <a:pt x="4" y="14"/>
                  </a:lnTo>
                  <a:lnTo>
                    <a:pt x="4" y="10"/>
                  </a:lnTo>
                  <a:lnTo>
                    <a:pt x="4" y="7"/>
                  </a:lnTo>
                  <a:lnTo>
                    <a:pt x="4" y="4"/>
                  </a:lnTo>
                  <a:lnTo>
                    <a:pt x="7" y="3"/>
                  </a:lnTo>
                  <a:lnTo>
                    <a:pt x="8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5" y="1"/>
                  </a:lnTo>
                  <a:lnTo>
                    <a:pt x="31" y="2"/>
                  </a:lnTo>
                  <a:lnTo>
                    <a:pt x="38" y="4"/>
                  </a:lnTo>
                  <a:lnTo>
                    <a:pt x="45" y="7"/>
                  </a:lnTo>
                  <a:lnTo>
                    <a:pt x="45" y="15"/>
                  </a:lnTo>
                  <a:lnTo>
                    <a:pt x="45" y="25"/>
                  </a:lnTo>
                  <a:lnTo>
                    <a:pt x="45" y="34"/>
                  </a:lnTo>
                  <a:lnTo>
                    <a:pt x="44" y="45"/>
                  </a:lnTo>
                  <a:lnTo>
                    <a:pt x="44" y="58"/>
                  </a:lnTo>
                  <a:lnTo>
                    <a:pt x="44" y="71"/>
                  </a:lnTo>
                  <a:lnTo>
                    <a:pt x="43" y="85"/>
                  </a:lnTo>
                  <a:lnTo>
                    <a:pt x="41" y="101"/>
                  </a:lnTo>
                  <a:lnTo>
                    <a:pt x="41" y="116"/>
                  </a:lnTo>
                  <a:lnTo>
                    <a:pt x="40" y="132"/>
                  </a:lnTo>
                  <a:lnTo>
                    <a:pt x="39" y="147"/>
                  </a:lnTo>
                  <a:lnTo>
                    <a:pt x="38" y="162"/>
                  </a:lnTo>
                  <a:lnTo>
                    <a:pt x="37" y="176"/>
                  </a:lnTo>
                  <a:lnTo>
                    <a:pt x="36" y="189"/>
                  </a:lnTo>
                  <a:lnTo>
                    <a:pt x="34" y="202"/>
                  </a:lnTo>
                  <a:lnTo>
                    <a:pt x="33" y="214"/>
                  </a:lnTo>
                  <a:lnTo>
                    <a:pt x="33" y="219"/>
                  </a:lnTo>
                  <a:lnTo>
                    <a:pt x="32" y="225"/>
                  </a:lnTo>
                  <a:lnTo>
                    <a:pt x="32" y="230"/>
                  </a:lnTo>
                  <a:lnTo>
                    <a:pt x="31" y="235"/>
                  </a:lnTo>
                  <a:lnTo>
                    <a:pt x="31" y="239"/>
                  </a:lnTo>
                  <a:lnTo>
                    <a:pt x="30" y="243"/>
                  </a:lnTo>
                  <a:lnTo>
                    <a:pt x="28" y="246"/>
                  </a:lnTo>
                  <a:lnTo>
                    <a:pt x="28" y="250"/>
                  </a:lnTo>
                  <a:lnTo>
                    <a:pt x="27" y="254"/>
                  </a:lnTo>
                  <a:lnTo>
                    <a:pt x="26" y="256"/>
                  </a:lnTo>
                  <a:lnTo>
                    <a:pt x="26" y="258"/>
                  </a:lnTo>
                  <a:lnTo>
                    <a:pt x="25" y="260"/>
                  </a:lnTo>
                  <a:lnTo>
                    <a:pt x="24" y="262"/>
                  </a:lnTo>
                  <a:lnTo>
                    <a:pt x="24" y="263"/>
                  </a:lnTo>
                  <a:lnTo>
                    <a:pt x="22" y="264"/>
                  </a:lnTo>
                  <a:lnTo>
                    <a:pt x="22" y="264"/>
                  </a:lnTo>
                  <a:lnTo>
                    <a:pt x="21" y="264"/>
                  </a:lnTo>
                  <a:lnTo>
                    <a:pt x="20" y="263"/>
                  </a:lnTo>
                  <a:lnTo>
                    <a:pt x="18" y="262"/>
                  </a:lnTo>
                  <a:lnTo>
                    <a:pt x="16" y="258"/>
                  </a:lnTo>
                  <a:lnTo>
                    <a:pt x="14" y="256"/>
                  </a:lnTo>
                  <a:lnTo>
                    <a:pt x="13" y="251"/>
                  </a:lnTo>
                  <a:lnTo>
                    <a:pt x="10" y="248"/>
                  </a:lnTo>
                  <a:lnTo>
                    <a:pt x="8" y="242"/>
                  </a:lnTo>
                  <a:lnTo>
                    <a:pt x="7" y="236"/>
                  </a:lnTo>
                  <a:lnTo>
                    <a:pt x="4" y="231"/>
                  </a:lnTo>
                  <a:lnTo>
                    <a:pt x="3" y="225"/>
                  </a:lnTo>
                  <a:lnTo>
                    <a:pt x="2" y="221"/>
                  </a:lnTo>
                  <a:lnTo>
                    <a:pt x="1" y="217"/>
                  </a:lnTo>
                  <a:lnTo>
                    <a:pt x="0" y="213"/>
                  </a:lnTo>
                  <a:lnTo>
                    <a:pt x="0" y="211"/>
                  </a:lnTo>
                  <a:lnTo>
                    <a:pt x="0" y="208"/>
                  </a:lnTo>
                  <a:lnTo>
                    <a:pt x="0" y="20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52"/>
            <p:cNvSpPr>
              <a:spLocks/>
            </p:cNvSpPr>
            <p:nvPr/>
          </p:nvSpPr>
          <p:spPr bwMode="auto">
            <a:xfrm>
              <a:off x="5476875" y="3684588"/>
              <a:ext cx="487363" cy="538163"/>
            </a:xfrm>
            <a:custGeom>
              <a:avLst/>
              <a:gdLst>
                <a:gd name="T0" fmla="*/ 297 w 307"/>
                <a:gd name="T1" fmla="*/ 62 h 339"/>
                <a:gd name="T2" fmla="*/ 295 w 307"/>
                <a:gd name="T3" fmla="*/ 79 h 339"/>
                <a:gd name="T4" fmla="*/ 294 w 307"/>
                <a:gd name="T5" fmla="*/ 104 h 339"/>
                <a:gd name="T6" fmla="*/ 297 w 307"/>
                <a:gd name="T7" fmla="*/ 137 h 339"/>
                <a:gd name="T8" fmla="*/ 302 w 307"/>
                <a:gd name="T9" fmla="*/ 206 h 339"/>
                <a:gd name="T10" fmla="*/ 302 w 307"/>
                <a:gd name="T11" fmla="*/ 254 h 339"/>
                <a:gd name="T12" fmla="*/ 299 w 307"/>
                <a:gd name="T13" fmla="*/ 285 h 339"/>
                <a:gd name="T14" fmla="*/ 289 w 307"/>
                <a:gd name="T15" fmla="*/ 316 h 339"/>
                <a:gd name="T16" fmla="*/ 278 w 307"/>
                <a:gd name="T17" fmla="*/ 330 h 339"/>
                <a:gd name="T18" fmla="*/ 266 w 307"/>
                <a:gd name="T19" fmla="*/ 338 h 339"/>
                <a:gd name="T20" fmla="*/ 257 w 307"/>
                <a:gd name="T21" fmla="*/ 339 h 339"/>
                <a:gd name="T22" fmla="*/ 251 w 307"/>
                <a:gd name="T23" fmla="*/ 332 h 339"/>
                <a:gd name="T24" fmla="*/ 250 w 307"/>
                <a:gd name="T25" fmla="*/ 314 h 339"/>
                <a:gd name="T26" fmla="*/ 238 w 307"/>
                <a:gd name="T27" fmla="*/ 295 h 339"/>
                <a:gd name="T28" fmla="*/ 213 w 307"/>
                <a:gd name="T29" fmla="*/ 274 h 339"/>
                <a:gd name="T30" fmla="*/ 192 w 307"/>
                <a:gd name="T31" fmla="*/ 260 h 339"/>
                <a:gd name="T32" fmla="*/ 189 w 307"/>
                <a:gd name="T33" fmla="*/ 253 h 339"/>
                <a:gd name="T34" fmla="*/ 198 w 307"/>
                <a:gd name="T35" fmla="*/ 252 h 339"/>
                <a:gd name="T36" fmla="*/ 220 w 307"/>
                <a:gd name="T37" fmla="*/ 255 h 339"/>
                <a:gd name="T38" fmla="*/ 239 w 307"/>
                <a:gd name="T39" fmla="*/ 256 h 339"/>
                <a:gd name="T40" fmla="*/ 253 w 307"/>
                <a:gd name="T41" fmla="*/ 252 h 339"/>
                <a:gd name="T42" fmla="*/ 260 w 307"/>
                <a:gd name="T43" fmla="*/ 233 h 339"/>
                <a:gd name="T44" fmla="*/ 262 w 307"/>
                <a:gd name="T45" fmla="*/ 216 h 339"/>
                <a:gd name="T46" fmla="*/ 262 w 307"/>
                <a:gd name="T47" fmla="*/ 186 h 339"/>
                <a:gd name="T48" fmla="*/ 260 w 307"/>
                <a:gd name="T49" fmla="*/ 139 h 339"/>
                <a:gd name="T50" fmla="*/ 258 w 307"/>
                <a:gd name="T51" fmla="*/ 100 h 339"/>
                <a:gd name="T52" fmla="*/ 257 w 307"/>
                <a:gd name="T53" fmla="*/ 79 h 339"/>
                <a:gd name="T54" fmla="*/ 256 w 307"/>
                <a:gd name="T55" fmla="*/ 62 h 339"/>
                <a:gd name="T56" fmla="*/ 253 w 307"/>
                <a:gd name="T57" fmla="*/ 51 h 339"/>
                <a:gd name="T58" fmla="*/ 247 w 307"/>
                <a:gd name="T59" fmla="*/ 40 h 339"/>
                <a:gd name="T60" fmla="*/ 228 w 307"/>
                <a:gd name="T61" fmla="*/ 33 h 339"/>
                <a:gd name="T62" fmla="*/ 206 w 307"/>
                <a:gd name="T63" fmla="*/ 34 h 339"/>
                <a:gd name="T64" fmla="*/ 178 w 307"/>
                <a:gd name="T65" fmla="*/ 37 h 339"/>
                <a:gd name="T66" fmla="*/ 149 w 307"/>
                <a:gd name="T67" fmla="*/ 40 h 339"/>
                <a:gd name="T68" fmla="*/ 108 w 307"/>
                <a:gd name="T69" fmla="*/ 46 h 339"/>
                <a:gd name="T70" fmla="*/ 52 w 307"/>
                <a:gd name="T71" fmla="*/ 54 h 339"/>
                <a:gd name="T72" fmla="*/ 0 w 307"/>
                <a:gd name="T73" fmla="*/ 36 h 339"/>
                <a:gd name="T74" fmla="*/ 18 w 307"/>
                <a:gd name="T75" fmla="*/ 36 h 339"/>
                <a:gd name="T76" fmla="*/ 46 w 307"/>
                <a:gd name="T77" fmla="*/ 33 h 339"/>
                <a:gd name="T78" fmla="*/ 80 w 307"/>
                <a:gd name="T79" fmla="*/ 30 h 339"/>
                <a:gd name="T80" fmla="*/ 123 w 307"/>
                <a:gd name="T81" fmla="*/ 25 h 339"/>
                <a:gd name="T82" fmla="*/ 163 w 307"/>
                <a:gd name="T83" fmla="*/ 19 h 339"/>
                <a:gd name="T84" fmla="*/ 194 w 307"/>
                <a:gd name="T85" fmla="*/ 14 h 339"/>
                <a:gd name="T86" fmla="*/ 214 w 307"/>
                <a:gd name="T87" fmla="*/ 9 h 339"/>
                <a:gd name="T88" fmla="*/ 225 w 307"/>
                <a:gd name="T89" fmla="*/ 5 h 339"/>
                <a:gd name="T90" fmla="*/ 241 w 307"/>
                <a:gd name="T91" fmla="*/ 0 h 339"/>
                <a:gd name="T92" fmla="*/ 253 w 307"/>
                <a:gd name="T93" fmla="*/ 3 h 339"/>
                <a:gd name="T94" fmla="*/ 278 w 307"/>
                <a:gd name="T95" fmla="*/ 13 h 339"/>
                <a:gd name="T96" fmla="*/ 300 w 307"/>
                <a:gd name="T97" fmla="*/ 29 h 339"/>
                <a:gd name="T98" fmla="*/ 307 w 307"/>
                <a:gd name="T99" fmla="*/ 36 h 339"/>
                <a:gd name="T100" fmla="*/ 301 w 307"/>
                <a:gd name="T101" fmla="*/ 54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07" h="339">
                  <a:moveTo>
                    <a:pt x="301" y="54"/>
                  </a:moveTo>
                  <a:lnTo>
                    <a:pt x="300" y="56"/>
                  </a:lnTo>
                  <a:lnTo>
                    <a:pt x="299" y="58"/>
                  </a:lnTo>
                  <a:lnTo>
                    <a:pt x="297" y="62"/>
                  </a:lnTo>
                  <a:lnTo>
                    <a:pt x="297" y="66"/>
                  </a:lnTo>
                  <a:lnTo>
                    <a:pt x="296" y="70"/>
                  </a:lnTo>
                  <a:lnTo>
                    <a:pt x="295" y="74"/>
                  </a:lnTo>
                  <a:lnTo>
                    <a:pt x="295" y="79"/>
                  </a:lnTo>
                  <a:lnTo>
                    <a:pt x="295" y="85"/>
                  </a:lnTo>
                  <a:lnTo>
                    <a:pt x="294" y="91"/>
                  </a:lnTo>
                  <a:lnTo>
                    <a:pt x="294" y="97"/>
                  </a:lnTo>
                  <a:lnTo>
                    <a:pt x="294" y="104"/>
                  </a:lnTo>
                  <a:lnTo>
                    <a:pt x="295" y="111"/>
                  </a:lnTo>
                  <a:lnTo>
                    <a:pt x="295" y="119"/>
                  </a:lnTo>
                  <a:lnTo>
                    <a:pt x="296" y="129"/>
                  </a:lnTo>
                  <a:lnTo>
                    <a:pt x="297" y="137"/>
                  </a:lnTo>
                  <a:lnTo>
                    <a:pt x="297" y="147"/>
                  </a:lnTo>
                  <a:lnTo>
                    <a:pt x="300" y="167"/>
                  </a:lnTo>
                  <a:lnTo>
                    <a:pt x="301" y="187"/>
                  </a:lnTo>
                  <a:lnTo>
                    <a:pt x="302" y="206"/>
                  </a:lnTo>
                  <a:lnTo>
                    <a:pt x="303" y="227"/>
                  </a:lnTo>
                  <a:lnTo>
                    <a:pt x="303" y="236"/>
                  </a:lnTo>
                  <a:lnTo>
                    <a:pt x="303" y="246"/>
                  </a:lnTo>
                  <a:lnTo>
                    <a:pt x="302" y="254"/>
                  </a:lnTo>
                  <a:lnTo>
                    <a:pt x="302" y="262"/>
                  </a:lnTo>
                  <a:lnTo>
                    <a:pt x="301" y="271"/>
                  </a:lnTo>
                  <a:lnTo>
                    <a:pt x="300" y="278"/>
                  </a:lnTo>
                  <a:lnTo>
                    <a:pt x="299" y="285"/>
                  </a:lnTo>
                  <a:lnTo>
                    <a:pt x="297" y="291"/>
                  </a:lnTo>
                  <a:lnTo>
                    <a:pt x="295" y="302"/>
                  </a:lnTo>
                  <a:lnTo>
                    <a:pt x="291" y="311"/>
                  </a:lnTo>
                  <a:lnTo>
                    <a:pt x="289" y="316"/>
                  </a:lnTo>
                  <a:lnTo>
                    <a:pt x="287" y="321"/>
                  </a:lnTo>
                  <a:lnTo>
                    <a:pt x="284" y="324"/>
                  </a:lnTo>
                  <a:lnTo>
                    <a:pt x="281" y="328"/>
                  </a:lnTo>
                  <a:lnTo>
                    <a:pt x="278" y="330"/>
                  </a:lnTo>
                  <a:lnTo>
                    <a:pt x="275" y="333"/>
                  </a:lnTo>
                  <a:lnTo>
                    <a:pt x="271" y="335"/>
                  </a:lnTo>
                  <a:lnTo>
                    <a:pt x="269" y="336"/>
                  </a:lnTo>
                  <a:lnTo>
                    <a:pt x="266" y="338"/>
                  </a:lnTo>
                  <a:lnTo>
                    <a:pt x="263" y="339"/>
                  </a:lnTo>
                  <a:lnTo>
                    <a:pt x="260" y="339"/>
                  </a:lnTo>
                  <a:lnTo>
                    <a:pt x="258" y="339"/>
                  </a:lnTo>
                  <a:lnTo>
                    <a:pt x="257" y="339"/>
                  </a:lnTo>
                  <a:lnTo>
                    <a:pt x="254" y="338"/>
                  </a:lnTo>
                  <a:lnTo>
                    <a:pt x="253" y="336"/>
                  </a:lnTo>
                  <a:lnTo>
                    <a:pt x="252" y="335"/>
                  </a:lnTo>
                  <a:lnTo>
                    <a:pt x="251" y="332"/>
                  </a:lnTo>
                  <a:lnTo>
                    <a:pt x="251" y="328"/>
                  </a:lnTo>
                  <a:lnTo>
                    <a:pt x="250" y="324"/>
                  </a:lnTo>
                  <a:lnTo>
                    <a:pt x="250" y="320"/>
                  </a:lnTo>
                  <a:lnTo>
                    <a:pt x="250" y="314"/>
                  </a:lnTo>
                  <a:lnTo>
                    <a:pt x="249" y="309"/>
                  </a:lnTo>
                  <a:lnTo>
                    <a:pt x="245" y="304"/>
                  </a:lnTo>
                  <a:lnTo>
                    <a:pt x="241" y="299"/>
                  </a:lnTo>
                  <a:lnTo>
                    <a:pt x="238" y="295"/>
                  </a:lnTo>
                  <a:lnTo>
                    <a:pt x="232" y="290"/>
                  </a:lnTo>
                  <a:lnTo>
                    <a:pt x="226" y="285"/>
                  </a:lnTo>
                  <a:lnTo>
                    <a:pt x="219" y="280"/>
                  </a:lnTo>
                  <a:lnTo>
                    <a:pt x="213" y="274"/>
                  </a:lnTo>
                  <a:lnTo>
                    <a:pt x="206" y="271"/>
                  </a:lnTo>
                  <a:lnTo>
                    <a:pt x="201" y="266"/>
                  </a:lnTo>
                  <a:lnTo>
                    <a:pt x="196" y="262"/>
                  </a:lnTo>
                  <a:lnTo>
                    <a:pt x="192" y="260"/>
                  </a:lnTo>
                  <a:lnTo>
                    <a:pt x="190" y="258"/>
                  </a:lnTo>
                  <a:lnTo>
                    <a:pt x="189" y="255"/>
                  </a:lnTo>
                  <a:lnTo>
                    <a:pt x="189" y="254"/>
                  </a:lnTo>
                  <a:lnTo>
                    <a:pt x="189" y="253"/>
                  </a:lnTo>
                  <a:lnTo>
                    <a:pt x="190" y="253"/>
                  </a:lnTo>
                  <a:lnTo>
                    <a:pt x="191" y="252"/>
                  </a:lnTo>
                  <a:lnTo>
                    <a:pt x="195" y="252"/>
                  </a:lnTo>
                  <a:lnTo>
                    <a:pt x="198" y="252"/>
                  </a:lnTo>
                  <a:lnTo>
                    <a:pt x="202" y="252"/>
                  </a:lnTo>
                  <a:lnTo>
                    <a:pt x="208" y="253"/>
                  </a:lnTo>
                  <a:lnTo>
                    <a:pt x="214" y="254"/>
                  </a:lnTo>
                  <a:lnTo>
                    <a:pt x="220" y="255"/>
                  </a:lnTo>
                  <a:lnTo>
                    <a:pt x="225" y="256"/>
                  </a:lnTo>
                  <a:lnTo>
                    <a:pt x="231" y="256"/>
                  </a:lnTo>
                  <a:lnTo>
                    <a:pt x="235" y="256"/>
                  </a:lnTo>
                  <a:lnTo>
                    <a:pt x="239" y="256"/>
                  </a:lnTo>
                  <a:lnTo>
                    <a:pt x="244" y="256"/>
                  </a:lnTo>
                  <a:lnTo>
                    <a:pt x="247" y="255"/>
                  </a:lnTo>
                  <a:lnTo>
                    <a:pt x="250" y="254"/>
                  </a:lnTo>
                  <a:lnTo>
                    <a:pt x="253" y="252"/>
                  </a:lnTo>
                  <a:lnTo>
                    <a:pt x="256" y="248"/>
                  </a:lnTo>
                  <a:lnTo>
                    <a:pt x="257" y="244"/>
                  </a:lnTo>
                  <a:lnTo>
                    <a:pt x="259" y="239"/>
                  </a:lnTo>
                  <a:lnTo>
                    <a:pt x="260" y="233"/>
                  </a:lnTo>
                  <a:lnTo>
                    <a:pt x="260" y="229"/>
                  </a:lnTo>
                  <a:lnTo>
                    <a:pt x="260" y="225"/>
                  </a:lnTo>
                  <a:lnTo>
                    <a:pt x="260" y="221"/>
                  </a:lnTo>
                  <a:lnTo>
                    <a:pt x="262" y="216"/>
                  </a:lnTo>
                  <a:lnTo>
                    <a:pt x="262" y="211"/>
                  </a:lnTo>
                  <a:lnTo>
                    <a:pt x="262" y="206"/>
                  </a:lnTo>
                  <a:lnTo>
                    <a:pt x="262" y="197"/>
                  </a:lnTo>
                  <a:lnTo>
                    <a:pt x="262" y="186"/>
                  </a:lnTo>
                  <a:lnTo>
                    <a:pt x="262" y="175"/>
                  </a:lnTo>
                  <a:lnTo>
                    <a:pt x="260" y="163"/>
                  </a:lnTo>
                  <a:lnTo>
                    <a:pt x="260" y="151"/>
                  </a:lnTo>
                  <a:lnTo>
                    <a:pt x="260" y="139"/>
                  </a:lnTo>
                  <a:lnTo>
                    <a:pt x="259" y="126"/>
                  </a:lnTo>
                  <a:lnTo>
                    <a:pt x="258" y="113"/>
                  </a:lnTo>
                  <a:lnTo>
                    <a:pt x="258" y="106"/>
                  </a:lnTo>
                  <a:lnTo>
                    <a:pt x="258" y="100"/>
                  </a:lnTo>
                  <a:lnTo>
                    <a:pt x="257" y="94"/>
                  </a:lnTo>
                  <a:lnTo>
                    <a:pt x="257" y="88"/>
                  </a:lnTo>
                  <a:lnTo>
                    <a:pt x="257" y="83"/>
                  </a:lnTo>
                  <a:lnTo>
                    <a:pt x="257" y="79"/>
                  </a:lnTo>
                  <a:lnTo>
                    <a:pt x="256" y="74"/>
                  </a:lnTo>
                  <a:lnTo>
                    <a:pt x="256" y="69"/>
                  </a:lnTo>
                  <a:lnTo>
                    <a:pt x="256" y="66"/>
                  </a:lnTo>
                  <a:lnTo>
                    <a:pt x="256" y="62"/>
                  </a:lnTo>
                  <a:lnTo>
                    <a:pt x="254" y="60"/>
                  </a:lnTo>
                  <a:lnTo>
                    <a:pt x="254" y="56"/>
                  </a:lnTo>
                  <a:lnTo>
                    <a:pt x="254" y="54"/>
                  </a:lnTo>
                  <a:lnTo>
                    <a:pt x="253" y="51"/>
                  </a:lnTo>
                  <a:lnTo>
                    <a:pt x="253" y="48"/>
                  </a:lnTo>
                  <a:lnTo>
                    <a:pt x="252" y="44"/>
                  </a:lnTo>
                  <a:lnTo>
                    <a:pt x="250" y="42"/>
                  </a:lnTo>
                  <a:lnTo>
                    <a:pt x="247" y="40"/>
                  </a:lnTo>
                  <a:lnTo>
                    <a:pt x="245" y="38"/>
                  </a:lnTo>
                  <a:lnTo>
                    <a:pt x="239" y="36"/>
                  </a:lnTo>
                  <a:lnTo>
                    <a:pt x="233" y="33"/>
                  </a:lnTo>
                  <a:lnTo>
                    <a:pt x="228" y="33"/>
                  </a:lnTo>
                  <a:lnTo>
                    <a:pt x="223" y="33"/>
                  </a:lnTo>
                  <a:lnTo>
                    <a:pt x="219" y="33"/>
                  </a:lnTo>
                  <a:lnTo>
                    <a:pt x="213" y="33"/>
                  </a:lnTo>
                  <a:lnTo>
                    <a:pt x="206" y="34"/>
                  </a:lnTo>
                  <a:lnTo>
                    <a:pt x="198" y="34"/>
                  </a:lnTo>
                  <a:lnTo>
                    <a:pt x="191" y="36"/>
                  </a:lnTo>
                  <a:lnTo>
                    <a:pt x="183" y="36"/>
                  </a:lnTo>
                  <a:lnTo>
                    <a:pt x="178" y="37"/>
                  </a:lnTo>
                  <a:lnTo>
                    <a:pt x="172" y="37"/>
                  </a:lnTo>
                  <a:lnTo>
                    <a:pt x="166" y="38"/>
                  </a:lnTo>
                  <a:lnTo>
                    <a:pt x="158" y="39"/>
                  </a:lnTo>
                  <a:lnTo>
                    <a:pt x="149" y="40"/>
                  </a:lnTo>
                  <a:lnTo>
                    <a:pt x="141" y="42"/>
                  </a:lnTo>
                  <a:lnTo>
                    <a:pt x="130" y="43"/>
                  </a:lnTo>
                  <a:lnTo>
                    <a:pt x="120" y="44"/>
                  </a:lnTo>
                  <a:lnTo>
                    <a:pt x="108" y="46"/>
                  </a:lnTo>
                  <a:lnTo>
                    <a:pt x="95" y="48"/>
                  </a:lnTo>
                  <a:lnTo>
                    <a:pt x="81" y="50"/>
                  </a:lnTo>
                  <a:lnTo>
                    <a:pt x="67" y="52"/>
                  </a:lnTo>
                  <a:lnTo>
                    <a:pt x="52" y="54"/>
                  </a:lnTo>
                  <a:lnTo>
                    <a:pt x="35" y="56"/>
                  </a:lnTo>
                  <a:lnTo>
                    <a:pt x="18" y="60"/>
                  </a:lnTo>
                  <a:lnTo>
                    <a:pt x="0" y="62"/>
                  </a:lnTo>
                  <a:lnTo>
                    <a:pt x="0" y="36"/>
                  </a:lnTo>
                  <a:lnTo>
                    <a:pt x="4" y="36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6"/>
                  </a:lnTo>
                  <a:lnTo>
                    <a:pt x="31" y="34"/>
                  </a:lnTo>
                  <a:lnTo>
                    <a:pt x="39" y="34"/>
                  </a:lnTo>
                  <a:lnTo>
                    <a:pt x="46" y="33"/>
                  </a:lnTo>
                  <a:lnTo>
                    <a:pt x="54" y="33"/>
                  </a:lnTo>
                  <a:lnTo>
                    <a:pt x="62" y="32"/>
                  </a:lnTo>
                  <a:lnTo>
                    <a:pt x="72" y="31"/>
                  </a:lnTo>
                  <a:lnTo>
                    <a:pt x="80" y="30"/>
                  </a:lnTo>
                  <a:lnTo>
                    <a:pt x="91" y="29"/>
                  </a:lnTo>
                  <a:lnTo>
                    <a:pt x="102" y="27"/>
                  </a:lnTo>
                  <a:lnTo>
                    <a:pt x="112" y="26"/>
                  </a:lnTo>
                  <a:lnTo>
                    <a:pt x="123" y="25"/>
                  </a:lnTo>
                  <a:lnTo>
                    <a:pt x="134" y="24"/>
                  </a:lnTo>
                  <a:lnTo>
                    <a:pt x="145" y="21"/>
                  </a:lnTo>
                  <a:lnTo>
                    <a:pt x="154" y="20"/>
                  </a:lnTo>
                  <a:lnTo>
                    <a:pt x="163" y="19"/>
                  </a:lnTo>
                  <a:lnTo>
                    <a:pt x="171" y="18"/>
                  </a:lnTo>
                  <a:lnTo>
                    <a:pt x="179" y="17"/>
                  </a:lnTo>
                  <a:lnTo>
                    <a:pt x="186" y="15"/>
                  </a:lnTo>
                  <a:lnTo>
                    <a:pt x="194" y="14"/>
                  </a:lnTo>
                  <a:lnTo>
                    <a:pt x="200" y="13"/>
                  </a:lnTo>
                  <a:lnTo>
                    <a:pt x="204" y="12"/>
                  </a:lnTo>
                  <a:lnTo>
                    <a:pt x="209" y="11"/>
                  </a:lnTo>
                  <a:lnTo>
                    <a:pt x="214" y="9"/>
                  </a:lnTo>
                  <a:lnTo>
                    <a:pt x="217" y="8"/>
                  </a:lnTo>
                  <a:lnTo>
                    <a:pt x="221" y="7"/>
                  </a:lnTo>
                  <a:lnTo>
                    <a:pt x="223" y="6"/>
                  </a:lnTo>
                  <a:lnTo>
                    <a:pt x="225" y="5"/>
                  </a:lnTo>
                  <a:lnTo>
                    <a:pt x="229" y="3"/>
                  </a:lnTo>
                  <a:lnTo>
                    <a:pt x="233" y="1"/>
                  </a:lnTo>
                  <a:lnTo>
                    <a:pt x="238" y="0"/>
                  </a:lnTo>
                  <a:lnTo>
                    <a:pt x="241" y="0"/>
                  </a:lnTo>
                  <a:lnTo>
                    <a:pt x="244" y="0"/>
                  </a:lnTo>
                  <a:lnTo>
                    <a:pt x="246" y="0"/>
                  </a:lnTo>
                  <a:lnTo>
                    <a:pt x="250" y="1"/>
                  </a:lnTo>
                  <a:lnTo>
                    <a:pt x="253" y="3"/>
                  </a:lnTo>
                  <a:lnTo>
                    <a:pt x="259" y="5"/>
                  </a:lnTo>
                  <a:lnTo>
                    <a:pt x="265" y="7"/>
                  </a:lnTo>
                  <a:lnTo>
                    <a:pt x="271" y="11"/>
                  </a:lnTo>
                  <a:lnTo>
                    <a:pt x="278" y="13"/>
                  </a:lnTo>
                  <a:lnTo>
                    <a:pt x="285" y="18"/>
                  </a:lnTo>
                  <a:lnTo>
                    <a:pt x="290" y="21"/>
                  </a:lnTo>
                  <a:lnTo>
                    <a:pt x="296" y="25"/>
                  </a:lnTo>
                  <a:lnTo>
                    <a:pt x="300" y="29"/>
                  </a:lnTo>
                  <a:lnTo>
                    <a:pt x="302" y="31"/>
                  </a:lnTo>
                  <a:lnTo>
                    <a:pt x="305" y="33"/>
                  </a:lnTo>
                  <a:lnTo>
                    <a:pt x="306" y="34"/>
                  </a:lnTo>
                  <a:lnTo>
                    <a:pt x="307" y="36"/>
                  </a:lnTo>
                  <a:lnTo>
                    <a:pt x="306" y="40"/>
                  </a:lnTo>
                  <a:lnTo>
                    <a:pt x="305" y="45"/>
                  </a:lnTo>
                  <a:lnTo>
                    <a:pt x="302" y="49"/>
                  </a:lnTo>
                  <a:lnTo>
                    <a:pt x="301" y="54"/>
                  </a:lnTo>
                  <a:lnTo>
                    <a:pt x="301" y="5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53"/>
            <p:cNvSpPr>
              <a:spLocks/>
            </p:cNvSpPr>
            <p:nvPr/>
          </p:nvSpPr>
          <p:spPr bwMode="auto">
            <a:xfrm>
              <a:off x="5561013" y="3800475"/>
              <a:ext cx="236538" cy="71438"/>
            </a:xfrm>
            <a:custGeom>
              <a:avLst/>
              <a:gdLst>
                <a:gd name="T0" fmla="*/ 67 w 149"/>
                <a:gd name="T1" fmla="*/ 15 h 45"/>
                <a:gd name="T2" fmla="*/ 81 w 149"/>
                <a:gd name="T3" fmla="*/ 12 h 45"/>
                <a:gd name="T4" fmla="*/ 93 w 149"/>
                <a:gd name="T5" fmla="*/ 8 h 45"/>
                <a:gd name="T6" fmla="*/ 102 w 149"/>
                <a:gd name="T7" fmla="*/ 6 h 45"/>
                <a:gd name="T8" fmla="*/ 110 w 149"/>
                <a:gd name="T9" fmla="*/ 3 h 45"/>
                <a:gd name="T10" fmla="*/ 117 w 149"/>
                <a:gd name="T11" fmla="*/ 2 h 45"/>
                <a:gd name="T12" fmla="*/ 120 w 149"/>
                <a:gd name="T13" fmla="*/ 1 h 45"/>
                <a:gd name="T14" fmla="*/ 123 w 149"/>
                <a:gd name="T15" fmla="*/ 0 h 45"/>
                <a:gd name="T16" fmla="*/ 126 w 149"/>
                <a:gd name="T17" fmla="*/ 0 h 45"/>
                <a:gd name="T18" fmla="*/ 131 w 149"/>
                <a:gd name="T19" fmla="*/ 1 h 45"/>
                <a:gd name="T20" fmla="*/ 135 w 149"/>
                <a:gd name="T21" fmla="*/ 2 h 45"/>
                <a:gd name="T22" fmla="*/ 141 w 149"/>
                <a:gd name="T23" fmla="*/ 4 h 45"/>
                <a:gd name="T24" fmla="*/ 145 w 149"/>
                <a:gd name="T25" fmla="*/ 7 h 45"/>
                <a:gd name="T26" fmla="*/ 148 w 149"/>
                <a:gd name="T27" fmla="*/ 10 h 45"/>
                <a:gd name="T28" fmla="*/ 149 w 149"/>
                <a:gd name="T29" fmla="*/ 13 h 45"/>
                <a:gd name="T30" fmla="*/ 149 w 149"/>
                <a:gd name="T31" fmla="*/ 15 h 45"/>
                <a:gd name="T32" fmla="*/ 148 w 149"/>
                <a:gd name="T33" fmla="*/ 18 h 45"/>
                <a:gd name="T34" fmla="*/ 144 w 149"/>
                <a:gd name="T35" fmla="*/ 20 h 45"/>
                <a:gd name="T36" fmla="*/ 138 w 149"/>
                <a:gd name="T37" fmla="*/ 22 h 45"/>
                <a:gd name="T38" fmla="*/ 131 w 149"/>
                <a:gd name="T39" fmla="*/ 25 h 45"/>
                <a:gd name="T40" fmla="*/ 123 w 149"/>
                <a:gd name="T41" fmla="*/ 27 h 45"/>
                <a:gd name="T42" fmla="*/ 112 w 149"/>
                <a:gd name="T43" fmla="*/ 29 h 45"/>
                <a:gd name="T44" fmla="*/ 100 w 149"/>
                <a:gd name="T45" fmla="*/ 32 h 45"/>
                <a:gd name="T46" fmla="*/ 87 w 149"/>
                <a:gd name="T47" fmla="*/ 35 h 45"/>
                <a:gd name="T48" fmla="*/ 74 w 149"/>
                <a:gd name="T49" fmla="*/ 38 h 45"/>
                <a:gd name="T50" fmla="*/ 63 w 149"/>
                <a:gd name="T51" fmla="*/ 40 h 45"/>
                <a:gd name="T52" fmla="*/ 54 w 149"/>
                <a:gd name="T53" fmla="*/ 43 h 45"/>
                <a:gd name="T54" fmla="*/ 45 w 149"/>
                <a:gd name="T55" fmla="*/ 44 h 45"/>
                <a:gd name="T56" fmla="*/ 39 w 149"/>
                <a:gd name="T57" fmla="*/ 45 h 45"/>
                <a:gd name="T58" fmla="*/ 34 w 149"/>
                <a:gd name="T59" fmla="*/ 45 h 45"/>
                <a:gd name="T60" fmla="*/ 32 w 149"/>
                <a:gd name="T61" fmla="*/ 45 h 45"/>
                <a:gd name="T62" fmla="*/ 27 w 149"/>
                <a:gd name="T63" fmla="*/ 45 h 45"/>
                <a:gd name="T64" fmla="*/ 18 w 149"/>
                <a:gd name="T65" fmla="*/ 41 h 45"/>
                <a:gd name="T66" fmla="*/ 8 w 149"/>
                <a:gd name="T67" fmla="*/ 39 h 45"/>
                <a:gd name="T68" fmla="*/ 5 w 149"/>
                <a:gd name="T69" fmla="*/ 38 h 45"/>
                <a:gd name="T70" fmla="*/ 2 w 149"/>
                <a:gd name="T71" fmla="*/ 37 h 45"/>
                <a:gd name="T72" fmla="*/ 1 w 149"/>
                <a:gd name="T73" fmla="*/ 35 h 45"/>
                <a:gd name="T74" fmla="*/ 1 w 149"/>
                <a:gd name="T75" fmla="*/ 33 h 45"/>
                <a:gd name="T76" fmla="*/ 2 w 149"/>
                <a:gd name="T77" fmla="*/ 32 h 45"/>
                <a:gd name="T78" fmla="*/ 6 w 149"/>
                <a:gd name="T79" fmla="*/ 31 h 45"/>
                <a:gd name="T80" fmla="*/ 12 w 149"/>
                <a:gd name="T81" fmla="*/ 28 h 45"/>
                <a:gd name="T82" fmla="*/ 19 w 149"/>
                <a:gd name="T83" fmla="*/ 27 h 45"/>
                <a:gd name="T84" fmla="*/ 28 w 149"/>
                <a:gd name="T85" fmla="*/ 25 h 45"/>
                <a:gd name="T86" fmla="*/ 39 w 149"/>
                <a:gd name="T87" fmla="*/ 21 h 45"/>
                <a:gd name="T88" fmla="*/ 52 w 149"/>
                <a:gd name="T89" fmla="*/ 19 h 45"/>
                <a:gd name="T90" fmla="*/ 59 w 149"/>
                <a:gd name="T91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9" h="45">
                  <a:moveTo>
                    <a:pt x="59" y="18"/>
                  </a:moveTo>
                  <a:lnTo>
                    <a:pt x="67" y="15"/>
                  </a:lnTo>
                  <a:lnTo>
                    <a:pt x="74" y="13"/>
                  </a:lnTo>
                  <a:lnTo>
                    <a:pt x="81" y="12"/>
                  </a:lnTo>
                  <a:lnTo>
                    <a:pt x="87" y="9"/>
                  </a:lnTo>
                  <a:lnTo>
                    <a:pt x="93" y="8"/>
                  </a:lnTo>
                  <a:lnTo>
                    <a:pt x="98" y="7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0" y="3"/>
                  </a:lnTo>
                  <a:lnTo>
                    <a:pt x="113" y="2"/>
                  </a:lnTo>
                  <a:lnTo>
                    <a:pt x="117" y="2"/>
                  </a:lnTo>
                  <a:lnTo>
                    <a:pt x="119" y="1"/>
                  </a:lnTo>
                  <a:lnTo>
                    <a:pt x="120" y="1"/>
                  </a:lnTo>
                  <a:lnTo>
                    <a:pt x="122" y="0"/>
                  </a:lnTo>
                  <a:lnTo>
                    <a:pt x="123" y="0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29" y="1"/>
                  </a:lnTo>
                  <a:lnTo>
                    <a:pt x="131" y="1"/>
                  </a:lnTo>
                  <a:lnTo>
                    <a:pt x="132" y="1"/>
                  </a:lnTo>
                  <a:lnTo>
                    <a:pt x="135" y="2"/>
                  </a:lnTo>
                  <a:lnTo>
                    <a:pt x="138" y="3"/>
                  </a:lnTo>
                  <a:lnTo>
                    <a:pt x="141" y="4"/>
                  </a:lnTo>
                  <a:lnTo>
                    <a:pt x="143" y="6"/>
                  </a:lnTo>
                  <a:lnTo>
                    <a:pt x="145" y="7"/>
                  </a:lnTo>
                  <a:lnTo>
                    <a:pt x="147" y="8"/>
                  </a:lnTo>
                  <a:lnTo>
                    <a:pt x="148" y="10"/>
                  </a:lnTo>
                  <a:lnTo>
                    <a:pt x="149" y="12"/>
                  </a:lnTo>
                  <a:lnTo>
                    <a:pt x="149" y="13"/>
                  </a:lnTo>
                  <a:lnTo>
                    <a:pt x="149" y="14"/>
                  </a:lnTo>
                  <a:lnTo>
                    <a:pt x="149" y="15"/>
                  </a:lnTo>
                  <a:lnTo>
                    <a:pt x="149" y="16"/>
                  </a:lnTo>
                  <a:lnTo>
                    <a:pt x="148" y="18"/>
                  </a:lnTo>
                  <a:lnTo>
                    <a:pt x="145" y="19"/>
                  </a:lnTo>
                  <a:lnTo>
                    <a:pt x="144" y="20"/>
                  </a:lnTo>
                  <a:lnTo>
                    <a:pt x="141" y="21"/>
                  </a:lnTo>
                  <a:lnTo>
                    <a:pt x="138" y="22"/>
                  </a:lnTo>
                  <a:lnTo>
                    <a:pt x="135" y="24"/>
                  </a:lnTo>
                  <a:lnTo>
                    <a:pt x="131" y="25"/>
                  </a:lnTo>
                  <a:lnTo>
                    <a:pt x="128" y="26"/>
                  </a:lnTo>
                  <a:lnTo>
                    <a:pt x="123" y="27"/>
                  </a:lnTo>
                  <a:lnTo>
                    <a:pt x="117" y="28"/>
                  </a:lnTo>
                  <a:lnTo>
                    <a:pt x="112" y="29"/>
                  </a:lnTo>
                  <a:lnTo>
                    <a:pt x="106" y="31"/>
                  </a:lnTo>
                  <a:lnTo>
                    <a:pt x="100" y="32"/>
                  </a:lnTo>
                  <a:lnTo>
                    <a:pt x="93" y="34"/>
                  </a:lnTo>
                  <a:lnTo>
                    <a:pt x="87" y="35"/>
                  </a:lnTo>
                  <a:lnTo>
                    <a:pt x="80" y="37"/>
                  </a:lnTo>
                  <a:lnTo>
                    <a:pt x="74" y="38"/>
                  </a:lnTo>
                  <a:lnTo>
                    <a:pt x="68" y="39"/>
                  </a:lnTo>
                  <a:lnTo>
                    <a:pt x="63" y="40"/>
                  </a:lnTo>
                  <a:lnTo>
                    <a:pt x="58" y="41"/>
                  </a:lnTo>
                  <a:lnTo>
                    <a:pt x="54" y="43"/>
                  </a:lnTo>
                  <a:lnTo>
                    <a:pt x="50" y="43"/>
                  </a:lnTo>
                  <a:lnTo>
                    <a:pt x="45" y="44"/>
                  </a:lnTo>
                  <a:lnTo>
                    <a:pt x="43" y="44"/>
                  </a:lnTo>
                  <a:lnTo>
                    <a:pt x="39" y="45"/>
                  </a:lnTo>
                  <a:lnTo>
                    <a:pt x="37" y="45"/>
                  </a:lnTo>
                  <a:lnTo>
                    <a:pt x="34" y="45"/>
                  </a:lnTo>
                  <a:lnTo>
                    <a:pt x="33" y="45"/>
                  </a:lnTo>
                  <a:lnTo>
                    <a:pt x="32" y="45"/>
                  </a:lnTo>
                  <a:lnTo>
                    <a:pt x="31" y="45"/>
                  </a:lnTo>
                  <a:lnTo>
                    <a:pt x="27" y="45"/>
                  </a:lnTo>
                  <a:lnTo>
                    <a:pt x="23" y="44"/>
                  </a:lnTo>
                  <a:lnTo>
                    <a:pt x="18" y="41"/>
                  </a:lnTo>
                  <a:lnTo>
                    <a:pt x="12" y="40"/>
                  </a:lnTo>
                  <a:lnTo>
                    <a:pt x="8" y="39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2" y="32"/>
                  </a:lnTo>
                  <a:lnTo>
                    <a:pt x="3" y="32"/>
                  </a:lnTo>
                  <a:lnTo>
                    <a:pt x="6" y="31"/>
                  </a:lnTo>
                  <a:lnTo>
                    <a:pt x="8" y="29"/>
                  </a:lnTo>
                  <a:lnTo>
                    <a:pt x="12" y="28"/>
                  </a:lnTo>
                  <a:lnTo>
                    <a:pt x="15" y="27"/>
                  </a:lnTo>
                  <a:lnTo>
                    <a:pt x="19" y="27"/>
                  </a:lnTo>
                  <a:lnTo>
                    <a:pt x="24" y="26"/>
                  </a:lnTo>
                  <a:lnTo>
                    <a:pt x="28" y="25"/>
                  </a:lnTo>
                  <a:lnTo>
                    <a:pt x="33" y="22"/>
                  </a:lnTo>
                  <a:lnTo>
                    <a:pt x="39" y="21"/>
                  </a:lnTo>
                  <a:lnTo>
                    <a:pt x="45" y="20"/>
                  </a:lnTo>
                  <a:lnTo>
                    <a:pt x="52" y="19"/>
                  </a:lnTo>
                  <a:lnTo>
                    <a:pt x="59" y="18"/>
                  </a:lnTo>
                  <a:lnTo>
                    <a:pt x="59" y="1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54"/>
            <p:cNvSpPr>
              <a:spLocks/>
            </p:cNvSpPr>
            <p:nvPr/>
          </p:nvSpPr>
          <p:spPr bwMode="auto">
            <a:xfrm>
              <a:off x="5546725" y="3921125"/>
              <a:ext cx="263525" cy="69850"/>
            </a:xfrm>
            <a:custGeom>
              <a:avLst/>
              <a:gdLst>
                <a:gd name="T0" fmla="*/ 0 w 166"/>
                <a:gd name="T1" fmla="*/ 31 h 44"/>
                <a:gd name="T2" fmla="*/ 3 w 166"/>
                <a:gd name="T3" fmla="*/ 30 h 44"/>
                <a:gd name="T4" fmla="*/ 8 w 166"/>
                <a:gd name="T5" fmla="*/ 27 h 44"/>
                <a:gd name="T6" fmla="*/ 14 w 166"/>
                <a:gd name="T7" fmla="*/ 25 h 44"/>
                <a:gd name="T8" fmla="*/ 22 w 166"/>
                <a:gd name="T9" fmla="*/ 23 h 44"/>
                <a:gd name="T10" fmla="*/ 32 w 166"/>
                <a:gd name="T11" fmla="*/ 19 h 44"/>
                <a:gd name="T12" fmla="*/ 43 w 166"/>
                <a:gd name="T13" fmla="*/ 17 h 44"/>
                <a:gd name="T14" fmla="*/ 58 w 166"/>
                <a:gd name="T15" fmla="*/ 13 h 44"/>
                <a:gd name="T16" fmla="*/ 73 w 166"/>
                <a:gd name="T17" fmla="*/ 11 h 44"/>
                <a:gd name="T18" fmla="*/ 88 w 166"/>
                <a:gd name="T19" fmla="*/ 7 h 44"/>
                <a:gd name="T20" fmla="*/ 100 w 166"/>
                <a:gd name="T21" fmla="*/ 5 h 44"/>
                <a:gd name="T22" fmla="*/ 110 w 166"/>
                <a:gd name="T23" fmla="*/ 4 h 44"/>
                <a:gd name="T24" fmla="*/ 119 w 166"/>
                <a:gd name="T25" fmla="*/ 2 h 44"/>
                <a:gd name="T26" fmla="*/ 126 w 166"/>
                <a:gd name="T27" fmla="*/ 1 h 44"/>
                <a:gd name="T28" fmla="*/ 131 w 166"/>
                <a:gd name="T29" fmla="*/ 1 h 44"/>
                <a:gd name="T30" fmla="*/ 134 w 166"/>
                <a:gd name="T31" fmla="*/ 0 h 44"/>
                <a:gd name="T32" fmla="*/ 140 w 166"/>
                <a:gd name="T33" fmla="*/ 0 h 44"/>
                <a:gd name="T34" fmla="*/ 150 w 166"/>
                <a:gd name="T35" fmla="*/ 1 h 44"/>
                <a:gd name="T36" fmla="*/ 158 w 166"/>
                <a:gd name="T37" fmla="*/ 5 h 44"/>
                <a:gd name="T38" fmla="*/ 163 w 166"/>
                <a:gd name="T39" fmla="*/ 6 h 44"/>
                <a:gd name="T40" fmla="*/ 165 w 166"/>
                <a:gd name="T41" fmla="*/ 8 h 44"/>
                <a:gd name="T42" fmla="*/ 166 w 166"/>
                <a:gd name="T43" fmla="*/ 11 h 44"/>
                <a:gd name="T44" fmla="*/ 166 w 166"/>
                <a:gd name="T45" fmla="*/ 13 h 44"/>
                <a:gd name="T46" fmla="*/ 164 w 166"/>
                <a:gd name="T47" fmla="*/ 16 h 44"/>
                <a:gd name="T48" fmla="*/ 159 w 166"/>
                <a:gd name="T49" fmla="*/ 18 h 44"/>
                <a:gd name="T50" fmla="*/ 152 w 166"/>
                <a:gd name="T51" fmla="*/ 21 h 44"/>
                <a:gd name="T52" fmla="*/ 141 w 166"/>
                <a:gd name="T53" fmla="*/ 25 h 44"/>
                <a:gd name="T54" fmla="*/ 126 w 166"/>
                <a:gd name="T55" fmla="*/ 30 h 44"/>
                <a:gd name="T56" fmla="*/ 113 w 166"/>
                <a:gd name="T57" fmla="*/ 32 h 44"/>
                <a:gd name="T58" fmla="*/ 101 w 166"/>
                <a:gd name="T59" fmla="*/ 35 h 44"/>
                <a:gd name="T60" fmla="*/ 89 w 166"/>
                <a:gd name="T61" fmla="*/ 37 h 44"/>
                <a:gd name="T62" fmla="*/ 76 w 166"/>
                <a:gd name="T63" fmla="*/ 39 h 44"/>
                <a:gd name="T64" fmla="*/ 61 w 166"/>
                <a:gd name="T65" fmla="*/ 42 h 44"/>
                <a:gd name="T66" fmla="*/ 48 w 166"/>
                <a:gd name="T67" fmla="*/ 43 h 44"/>
                <a:gd name="T68" fmla="*/ 37 w 166"/>
                <a:gd name="T69" fmla="*/ 44 h 44"/>
                <a:gd name="T70" fmla="*/ 28 w 166"/>
                <a:gd name="T71" fmla="*/ 44 h 44"/>
                <a:gd name="T72" fmla="*/ 20 w 166"/>
                <a:gd name="T73" fmla="*/ 44 h 44"/>
                <a:gd name="T74" fmla="*/ 14 w 166"/>
                <a:gd name="T75" fmla="*/ 44 h 44"/>
                <a:gd name="T76" fmla="*/ 10 w 166"/>
                <a:gd name="T77" fmla="*/ 43 h 44"/>
                <a:gd name="T78" fmla="*/ 8 w 166"/>
                <a:gd name="T79" fmla="*/ 41 h 44"/>
                <a:gd name="T80" fmla="*/ 4 w 166"/>
                <a:gd name="T81" fmla="*/ 38 h 44"/>
                <a:gd name="T82" fmla="*/ 2 w 166"/>
                <a:gd name="T83" fmla="*/ 33 h 44"/>
                <a:gd name="T84" fmla="*/ 0 w 166"/>
                <a:gd name="T85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6" h="44">
                  <a:moveTo>
                    <a:pt x="0" y="32"/>
                  </a:moveTo>
                  <a:lnTo>
                    <a:pt x="0" y="31"/>
                  </a:lnTo>
                  <a:lnTo>
                    <a:pt x="2" y="30"/>
                  </a:lnTo>
                  <a:lnTo>
                    <a:pt x="3" y="30"/>
                  </a:lnTo>
                  <a:lnTo>
                    <a:pt x="5" y="29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4" y="25"/>
                  </a:lnTo>
                  <a:lnTo>
                    <a:pt x="17" y="24"/>
                  </a:lnTo>
                  <a:lnTo>
                    <a:pt x="22" y="23"/>
                  </a:lnTo>
                  <a:lnTo>
                    <a:pt x="27" y="21"/>
                  </a:lnTo>
                  <a:lnTo>
                    <a:pt x="32" y="19"/>
                  </a:lnTo>
                  <a:lnTo>
                    <a:pt x="37" y="18"/>
                  </a:lnTo>
                  <a:lnTo>
                    <a:pt x="43" y="17"/>
                  </a:lnTo>
                  <a:lnTo>
                    <a:pt x="51" y="16"/>
                  </a:lnTo>
                  <a:lnTo>
                    <a:pt x="58" y="13"/>
                  </a:lnTo>
                  <a:lnTo>
                    <a:pt x="66" y="12"/>
                  </a:lnTo>
                  <a:lnTo>
                    <a:pt x="73" y="11"/>
                  </a:lnTo>
                  <a:lnTo>
                    <a:pt x="80" y="8"/>
                  </a:lnTo>
                  <a:lnTo>
                    <a:pt x="88" y="7"/>
                  </a:lnTo>
                  <a:lnTo>
                    <a:pt x="94" y="6"/>
                  </a:lnTo>
                  <a:lnTo>
                    <a:pt x="100" y="5"/>
                  </a:lnTo>
                  <a:lnTo>
                    <a:pt x="104" y="5"/>
                  </a:lnTo>
                  <a:lnTo>
                    <a:pt x="110" y="4"/>
                  </a:lnTo>
                  <a:lnTo>
                    <a:pt x="114" y="2"/>
                  </a:lnTo>
                  <a:lnTo>
                    <a:pt x="119" y="2"/>
                  </a:lnTo>
                  <a:lnTo>
                    <a:pt x="122" y="1"/>
                  </a:lnTo>
                  <a:lnTo>
                    <a:pt x="126" y="1"/>
                  </a:lnTo>
                  <a:lnTo>
                    <a:pt x="128" y="1"/>
                  </a:lnTo>
                  <a:lnTo>
                    <a:pt x="131" y="1"/>
                  </a:lnTo>
                  <a:lnTo>
                    <a:pt x="133" y="1"/>
                  </a:lnTo>
                  <a:lnTo>
                    <a:pt x="134" y="0"/>
                  </a:lnTo>
                  <a:lnTo>
                    <a:pt x="135" y="0"/>
                  </a:lnTo>
                  <a:lnTo>
                    <a:pt x="140" y="0"/>
                  </a:lnTo>
                  <a:lnTo>
                    <a:pt x="145" y="1"/>
                  </a:lnTo>
                  <a:lnTo>
                    <a:pt x="150" y="1"/>
                  </a:lnTo>
                  <a:lnTo>
                    <a:pt x="156" y="4"/>
                  </a:lnTo>
                  <a:lnTo>
                    <a:pt x="158" y="5"/>
                  </a:lnTo>
                  <a:lnTo>
                    <a:pt x="160" y="6"/>
                  </a:lnTo>
                  <a:lnTo>
                    <a:pt x="163" y="6"/>
                  </a:lnTo>
                  <a:lnTo>
                    <a:pt x="164" y="7"/>
                  </a:lnTo>
                  <a:lnTo>
                    <a:pt x="165" y="8"/>
                  </a:lnTo>
                  <a:lnTo>
                    <a:pt x="166" y="10"/>
                  </a:lnTo>
                  <a:lnTo>
                    <a:pt x="166" y="11"/>
                  </a:lnTo>
                  <a:lnTo>
                    <a:pt x="166" y="12"/>
                  </a:lnTo>
                  <a:lnTo>
                    <a:pt x="166" y="13"/>
                  </a:lnTo>
                  <a:lnTo>
                    <a:pt x="165" y="14"/>
                  </a:lnTo>
                  <a:lnTo>
                    <a:pt x="164" y="16"/>
                  </a:lnTo>
                  <a:lnTo>
                    <a:pt x="162" y="17"/>
                  </a:lnTo>
                  <a:lnTo>
                    <a:pt x="159" y="18"/>
                  </a:lnTo>
                  <a:lnTo>
                    <a:pt x="156" y="19"/>
                  </a:lnTo>
                  <a:lnTo>
                    <a:pt x="152" y="21"/>
                  </a:lnTo>
                  <a:lnTo>
                    <a:pt x="147" y="23"/>
                  </a:lnTo>
                  <a:lnTo>
                    <a:pt x="141" y="25"/>
                  </a:lnTo>
                  <a:lnTo>
                    <a:pt x="134" y="27"/>
                  </a:lnTo>
                  <a:lnTo>
                    <a:pt x="126" y="30"/>
                  </a:lnTo>
                  <a:lnTo>
                    <a:pt x="117" y="31"/>
                  </a:lnTo>
                  <a:lnTo>
                    <a:pt x="113" y="32"/>
                  </a:lnTo>
                  <a:lnTo>
                    <a:pt x="107" y="33"/>
                  </a:lnTo>
                  <a:lnTo>
                    <a:pt x="101" y="35"/>
                  </a:lnTo>
                  <a:lnTo>
                    <a:pt x="95" y="36"/>
                  </a:lnTo>
                  <a:lnTo>
                    <a:pt x="89" y="37"/>
                  </a:lnTo>
                  <a:lnTo>
                    <a:pt x="83" y="38"/>
                  </a:lnTo>
                  <a:lnTo>
                    <a:pt x="76" y="39"/>
                  </a:lnTo>
                  <a:lnTo>
                    <a:pt x="68" y="41"/>
                  </a:lnTo>
                  <a:lnTo>
                    <a:pt x="61" y="42"/>
                  </a:lnTo>
                  <a:lnTo>
                    <a:pt x="54" y="42"/>
                  </a:lnTo>
                  <a:lnTo>
                    <a:pt x="48" y="43"/>
                  </a:lnTo>
                  <a:lnTo>
                    <a:pt x="42" y="43"/>
                  </a:lnTo>
                  <a:lnTo>
                    <a:pt x="37" y="44"/>
                  </a:lnTo>
                  <a:lnTo>
                    <a:pt x="33" y="44"/>
                  </a:lnTo>
                  <a:lnTo>
                    <a:pt x="28" y="44"/>
                  </a:lnTo>
                  <a:lnTo>
                    <a:pt x="23" y="44"/>
                  </a:lnTo>
                  <a:lnTo>
                    <a:pt x="20" y="44"/>
                  </a:lnTo>
                  <a:lnTo>
                    <a:pt x="17" y="44"/>
                  </a:lnTo>
                  <a:lnTo>
                    <a:pt x="14" y="44"/>
                  </a:lnTo>
                  <a:lnTo>
                    <a:pt x="11" y="43"/>
                  </a:lnTo>
                  <a:lnTo>
                    <a:pt x="10" y="43"/>
                  </a:lnTo>
                  <a:lnTo>
                    <a:pt x="9" y="42"/>
                  </a:lnTo>
                  <a:lnTo>
                    <a:pt x="8" y="41"/>
                  </a:lnTo>
                  <a:lnTo>
                    <a:pt x="6" y="41"/>
                  </a:lnTo>
                  <a:lnTo>
                    <a:pt x="4" y="38"/>
                  </a:lnTo>
                  <a:lnTo>
                    <a:pt x="3" y="36"/>
                  </a:lnTo>
                  <a:lnTo>
                    <a:pt x="2" y="33"/>
                  </a:lnTo>
                  <a:lnTo>
                    <a:pt x="0" y="32"/>
                  </a:lnTo>
                  <a:lnTo>
                    <a:pt x="0" y="3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711357" y="1800878"/>
            <a:ext cx="1743921" cy="1873405"/>
            <a:chOff x="3951288" y="782638"/>
            <a:chExt cx="1004888" cy="1079500"/>
          </a:xfrm>
        </p:grpSpPr>
        <p:sp>
          <p:nvSpPr>
            <p:cNvPr id="26" name="Freeform 41"/>
            <p:cNvSpPr>
              <a:spLocks/>
            </p:cNvSpPr>
            <p:nvPr/>
          </p:nvSpPr>
          <p:spPr bwMode="auto">
            <a:xfrm>
              <a:off x="4464050" y="782638"/>
              <a:ext cx="149225" cy="112713"/>
            </a:xfrm>
            <a:custGeom>
              <a:avLst/>
              <a:gdLst>
                <a:gd name="T0" fmla="*/ 72 w 94"/>
                <a:gd name="T1" fmla="*/ 17 h 71"/>
                <a:gd name="T2" fmla="*/ 76 w 94"/>
                <a:gd name="T3" fmla="*/ 20 h 71"/>
                <a:gd name="T4" fmla="*/ 81 w 94"/>
                <a:gd name="T5" fmla="*/ 24 h 71"/>
                <a:gd name="T6" fmla="*/ 85 w 94"/>
                <a:gd name="T7" fmla="*/ 28 h 71"/>
                <a:gd name="T8" fmla="*/ 88 w 94"/>
                <a:gd name="T9" fmla="*/ 31 h 71"/>
                <a:gd name="T10" fmla="*/ 91 w 94"/>
                <a:gd name="T11" fmla="*/ 35 h 71"/>
                <a:gd name="T12" fmla="*/ 92 w 94"/>
                <a:gd name="T13" fmla="*/ 38 h 71"/>
                <a:gd name="T14" fmla="*/ 93 w 94"/>
                <a:gd name="T15" fmla="*/ 42 h 71"/>
                <a:gd name="T16" fmla="*/ 94 w 94"/>
                <a:gd name="T17" fmla="*/ 45 h 71"/>
                <a:gd name="T18" fmla="*/ 93 w 94"/>
                <a:gd name="T19" fmla="*/ 51 h 71"/>
                <a:gd name="T20" fmla="*/ 92 w 94"/>
                <a:gd name="T21" fmla="*/ 57 h 71"/>
                <a:gd name="T22" fmla="*/ 91 w 94"/>
                <a:gd name="T23" fmla="*/ 63 h 71"/>
                <a:gd name="T24" fmla="*/ 88 w 94"/>
                <a:gd name="T25" fmla="*/ 68 h 71"/>
                <a:gd name="T26" fmla="*/ 86 w 94"/>
                <a:gd name="T27" fmla="*/ 69 h 71"/>
                <a:gd name="T28" fmla="*/ 82 w 94"/>
                <a:gd name="T29" fmla="*/ 71 h 71"/>
                <a:gd name="T30" fmla="*/ 78 w 94"/>
                <a:gd name="T31" fmla="*/ 69 h 71"/>
                <a:gd name="T32" fmla="*/ 75 w 94"/>
                <a:gd name="T33" fmla="*/ 69 h 71"/>
                <a:gd name="T34" fmla="*/ 73 w 94"/>
                <a:gd name="T35" fmla="*/ 68 h 71"/>
                <a:gd name="T36" fmla="*/ 70 w 94"/>
                <a:gd name="T37" fmla="*/ 67 h 71"/>
                <a:gd name="T38" fmla="*/ 67 w 94"/>
                <a:gd name="T39" fmla="*/ 65 h 71"/>
                <a:gd name="T40" fmla="*/ 63 w 94"/>
                <a:gd name="T41" fmla="*/ 63 h 71"/>
                <a:gd name="T42" fmla="*/ 60 w 94"/>
                <a:gd name="T43" fmla="*/ 61 h 71"/>
                <a:gd name="T44" fmla="*/ 56 w 94"/>
                <a:gd name="T45" fmla="*/ 59 h 71"/>
                <a:gd name="T46" fmla="*/ 53 w 94"/>
                <a:gd name="T47" fmla="*/ 55 h 71"/>
                <a:gd name="T48" fmla="*/ 48 w 94"/>
                <a:gd name="T49" fmla="*/ 51 h 71"/>
                <a:gd name="T50" fmla="*/ 43 w 94"/>
                <a:gd name="T51" fmla="*/ 48 h 71"/>
                <a:gd name="T52" fmla="*/ 35 w 94"/>
                <a:gd name="T53" fmla="*/ 41 h 71"/>
                <a:gd name="T54" fmla="*/ 26 w 94"/>
                <a:gd name="T55" fmla="*/ 35 h 71"/>
                <a:gd name="T56" fmla="*/ 19 w 94"/>
                <a:gd name="T57" fmla="*/ 30 h 71"/>
                <a:gd name="T58" fmla="*/ 13 w 94"/>
                <a:gd name="T59" fmla="*/ 24 h 71"/>
                <a:gd name="T60" fmla="*/ 8 w 94"/>
                <a:gd name="T61" fmla="*/ 20 h 71"/>
                <a:gd name="T62" fmla="*/ 5 w 94"/>
                <a:gd name="T63" fmla="*/ 17 h 71"/>
                <a:gd name="T64" fmla="*/ 2 w 94"/>
                <a:gd name="T65" fmla="*/ 14 h 71"/>
                <a:gd name="T66" fmla="*/ 1 w 94"/>
                <a:gd name="T67" fmla="*/ 12 h 71"/>
                <a:gd name="T68" fmla="*/ 0 w 94"/>
                <a:gd name="T69" fmla="*/ 10 h 71"/>
                <a:gd name="T70" fmla="*/ 0 w 94"/>
                <a:gd name="T71" fmla="*/ 7 h 71"/>
                <a:gd name="T72" fmla="*/ 0 w 94"/>
                <a:gd name="T73" fmla="*/ 6 h 71"/>
                <a:gd name="T74" fmla="*/ 0 w 94"/>
                <a:gd name="T75" fmla="*/ 5 h 71"/>
                <a:gd name="T76" fmla="*/ 1 w 94"/>
                <a:gd name="T77" fmla="*/ 3 h 71"/>
                <a:gd name="T78" fmla="*/ 4 w 94"/>
                <a:gd name="T79" fmla="*/ 0 h 71"/>
                <a:gd name="T80" fmla="*/ 16 w 94"/>
                <a:gd name="T81" fmla="*/ 1 h 71"/>
                <a:gd name="T82" fmla="*/ 25 w 94"/>
                <a:gd name="T83" fmla="*/ 3 h 71"/>
                <a:gd name="T84" fmla="*/ 35 w 94"/>
                <a:gd name="T85" fmla="*/ 5 h 71"/>
                <a:gd name="T86" fmla="*/ 44 w 94"/>
                <a:gd name="T87" fmla="*/ 6 h 71"/>
                <a:gd name="T88" fmla="*/ 53 w 94"/>
                <a:gd name="T89" fmla="*/ 9 h 71"/>
                <a:gd name="T90" fmla="*/ 60 w 94"/>
                <a:gd name="T91" fmla="*/ 11 h 71"/>
                <a:gd name="T92" fmla="*/ 66 w 94"/>
                <a:gd name="T93" fmla="*/ 14 h 71"/>
                <a:gd name="T94" fmla="*/ 72 w 94"/>
                <a:gd name="T95" fmla="*/ 17 h 71"/>
                <a:gd name="T96" fmla="*/ 72 w 94"/>
                <a:gd name="T97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4" h="71">
                  <a:moveTo>
                    <a:pt x="72" y="17"/>
                  </a:moveTo>
                  <a:lnTo>
                    <a:pt x="76" y="20"/>
                  </a:lnTo>
                  <a:lnTo>
                    <a:pt x="81" y="24"/>
                  </a:lnTo>
                  <a:lnTo>
                    <a:pt x="85" y="28"/>
                  </a:lnTo>
                  <a:lnTo>
                    <a:pt x="88" y="31"/>
                  </a:lnTo>
                  <a:lnTo>
                    <a:pt x="91" y="35"/>
                  </a:lnTo>
                  <a:lnTo>
                    <a:pt x="92" y="38"/>
                  </a:lnTo>
                  <a:lnTo>
                    <a:pt x="93" y="42"/>
                  </a:lnTo>
                  <a:lnTo>
                    <a:pt x="94" y="45"/>
                  </a:lnTo>
                  <a:lnTo>
                    <a:pt x="93" y="51"/>
                  </a:lnTo>
                  <a:lnTo>
                    <a:pt x="92" y="57"/>
                  </a:lnTo>
                  <a:lnTo>
                    <a:pt x="91" y="63"/>
                  </a:lnTo>
                  <a:lnTo>
                    <a:pt x="88" y="68"/>
                  </a:lnTo>
                  <a:lnTo>
                    <a:pt x="86" y="69"/>
                  </a:lnTo>
                  <a:lnTo>
                    <a:pt x="82" y="71"/>
                  </a:lnTo>
                  <a:lnTo>
                    <a:pt x="78" y="69"/>
                  </a:lnTo>
                  <a:lnTo>
                    <a:pt x="75" y="69"/>
                  </a:lnTo>
                  <a:lnTo>
                    <a:pt x="73" y="68"/>
                  </a:lnTo>
                  <a:lnTo>
                    <a:pt x="70" y="67"/>
                  </a:lnTo>
                  <a:lnTo>
                    <a:pt x="67" y="65"/>
                  </a:lnTo>
                  <a:lnTo>
                    <a:pt x="63" y="63"/>
                  </a:lnTo>
                  <a:lnTo>
                    <a:pt x="60" y="61"/>
                  </a:lnTo>
                  <a:lnTo>
                    <a:pt x="56" y="59"/>
                  </a:lnTo>
                  <a:lnTo>
                    <a:pt x="53" y="55"/>
                  </a:lnTo>
                  <a:lnTo>
                    <a:pt x="48" y="51"/>
                  </a:lnTo>
                  <a:lnTo>
                    <a:pt x="43" y="48"/>
                  </a:lnTo>
                  <a:lnTo>
                    <a:pt x="35" y="41"/>
                  </a:lnTo>
                  <a:lnTo>
                    <a:pt x="26" y="35"/>
                  </a:lnTo>
                  <a:lnTo>
                    <a:pt x="19" y="30"/>
                  </a:lnTo>
                  <a:lnTo>
                    <a:pt x="13" y="24"/>
                  </a:lnTo>
                  <a:lnTo>
                    <a:pt x="8" y="20"/>
                  </a:lnTo>
                  <a:lnTo>
                    <a:pt x="5" y="17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4" y="0"/>
                  </a:lnTo>
                  <a:lnTo>
                    <a:pt x="16" y="1"/>
                  </a:lnTo>
                  <a:lnTo>
                    <a:pt x="25" y="3"/>
                  </a:lnTo>
                  <a:lnTo>
                    <a:pt x="35" y="5"/>
                  </a:lnTo>
                  <a:lnTo>
                    <a:pt x="44" y="6"/>
                  </a:lnTo>
                  <a:lnTo>
                    <a:pt x="53" y="9"/>
                  </a:lnTo>
                  <a:lnTo>
                    <a:pt x="60" y="11"/>
                  </a:lnTo>
                  <a:lnTo>
                    <a:pt x="66" y="14"/>
                  </a:lnTo>
                  <a:lnTo>
                    <a:pt x="72" y="17"/>
                  </a:lnTo>
                  <a:lnTo>
                    <a:pt x="72" y="1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2"/>
            <p:cNvSpPr>
              <a:spLocks/>
            </p:cNvSpPr>
            <p:nvPr/>
          </p:nvSpPr>
          <p:spPr bwMode="auto">
            <a:xfrm>
              <a:off x="4256088" y="904875"/>
              <a:ext cx="574675" cy="107950"/>
            </a:xfrm>
            <a:custGeom>
              <a:avLst/>
              <a:gdLst>
                <a:gd name="T0" fmla="*/ 0 w 362"/>
                <a:gd name="T1" fmla="*/ 45 h 68"/>
                <a:gd name="T2" fmla="*/ 36 w 362"/>
                <a:gd name="T3" fmla="*/ 42 h 68"/>
                <a:gd name="T4" fmla="*/ 69 w 362"/>
                <a:gd name="T5" fmla="*/ 40 h 68"/>
                <a:gd name="T6" fmla="*/ 101 w 362"/>
                <a:gd name="T7" fmla="*/ 36 h 68"/>
                <a:gd name="T8" fmla="*/ 132 w 362"/>
                <a:gd name="T9" fmla="*/ 31 h 68"/>
                <a:gd name="T10" fmla="*/ 161 w 362"/>
                <a:gd name="T11" fmla="*/ 27 h 68"/>
                <a:gd name="T12" fmla="*/ 188 w 362"/>
                <a:gd name="T13" fmla="*/ 22 h 68"/>
                <a:gd name="T14" fmla="*/ 215 w 362"/>
                <a:gd name="T15" fmla="*/ 17 h 68"/>
                <a:gd name="T16" fmla="*/ 238 w 362"/>
                <a:gd name="T17" fmla="*/ 11 h 68"/>
                <a:gd name="T18" fmla="*/ 261 w 362"/>
                <a:gd name="T19" fmla="*/ 5 h 68"/>
                <a:gd name="T20" fmla="*/ 281 w 362"/>
                <a:gd name="T21" fmla="*/ 2 h 68"/>
                <a:gd name="T22" fmla="*/ 300 w 362"/>
                <a:gd name="T23" fmla="*/ 1 h 68"/>
                <a:gd name="T24" fmla="*/ 317 w 362"/>
                <a:gd name="T25" fmla="*/ 0 h 68"/>
                <a:gd name="T26" fmla="*/ 333 w 362"/>
                <a:gd name="T27" fmla="*/ 1 h 68"/>
                <a:gd name="T28" fmla="*/ 345 w 362"/>
                <a:gd name="T29" fmla="*/ 2 h 68"/>
                <a:gd name="T30" fmla="*/ 354 w 362"/>
                <a:gd name="T31" fmla="*/ 3 h 68"/>
                <a:gd name="T32" fmla="*/ 360 w 362"/>
                <a:gd name="T33" fmla="*/ 5 h 68"/>
                <a:gd name="T34" fmla="*/ 362 w 362"/>
                <a:gd name="T35" fmla="*/ 9 h 68"/>
                <a:gd name="T36" fmla="*/ 361 w 362"/>
                <a:gd name="T37" fmla="*/ 14 h 68"/>
                <a:gd name="T38" fmla="*/ 357 w 362"/>
                <a:gd name="T39" fmla="*/ 19 h 68"/>
                <a:gd name="T40" fmla="*/ 348 w 362"/>
                <a:gd name="T41" fmla="*/ 22 h 68"/>
                <a:gd name="T42" fmla="*/ 337 w 362"/>
                <a:gd name="T43" fmla="*/ 27 h 68"/>
                <a:gd name="T44" fmla="*/ 323 w 362"/>
                <a:gd name="T45" fmla="*/ 31 h 68"/>
                <a:gd name="T46" fmla="*/ 306 w 362"/>
                <a:gd name="T47" fmla="*/ 34 h 68"/>
                <a:gd name="T48" fmla="*/ 286 w 362"/>
                <a:gd name="T49" fmla="*/ 36 h 68"/>
                <a:gd name="T50" fmla="*/ 275 w 362"/>
                <a:gd name="T51" fmla="*/ 39 h 68"/>
                <a:gd name="T52" fmla="*/ 262 w 362"/>
                <a:gd name="T53" fmla="*/ 41 h 68"/>
                <a:gd name="T54" fmla="*/ 248 w 362"/>
                <a:gd name="T55" fmla="*/ 42 h 68"/>
                <a:gd name="T56" fmla="*/ 232 w 362"/>
                <a:gd name="T57" fmla="*/ 45 h 68"/>
                <a:gd name="T58" fmla="*/ 215 w 362"/>
                <a:gd name="T59" fmla="*/ 47 h 68"/>
                <a:gd name="T60" fmla="*/ 195 w 362"/>
                <a:gd name="T61" fmla="*/ 51 h 68"/>
                <a:gd name="T62" fmla="*/ 176 w 362"/>
                <a:gd name="T63" fmla="*/ 53 h 68"/>
                <a:gd name="T64" fmla="*/ 155 w 362"/>
                <a:gd name="T65" fmla="*/ 57 h 68"/>
                <a:gd name="T66" fmla="*/ 111 w 362"/>
                <a:gd name="T67" fmla="*/ 62 h 68"/>
                <a:gd name="T68" fmla="*/ 71 w 362"/>
                <a:gd name="T69" fmla="*/ 65 h 68"/>
                <a:gd name="T70" fmla="*/ 33 w 362"/>
                <a:gd name="T71" fmla="*/ 68 h 68"/>
                <a:gd name="T72" fmla="*/ 0 w 362"/>
                <a:gd name="T7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2" h="68">
                  <a:moveTo>
                    <a:pt x="0" y="68"/>
                  </a:moveTo>
                  <a:lnTo>
                    <a:pt x="0" y="45"/>
                  </a:lnTo>
                  <a:lnTo>
                    <a:pt x="18" y="44"/>
                  </a:lnTo>
                  <a:lnTo>
                    <a:pt x="36" y="42"/>
                  </a:lnTo>
                  <a:lnTo>
                    <a:pt x="52" y="41"/>
                  </a:lnTo>
                  <a:lnTo>
                    <a:pt x="69" y="40"/>
                  </a:lnTo>
                  <a:lnTo>
                    <a:pt x="86" y="39"/>
                  </a:lnTo>
                  <a:lnTo>
                    <a:pt x="101" y="36"/>
                  </a:lnTo>
                  <a:lnTo>
                    <a:pt x="117" y="34"/>
                  </a:lnTo>
                  <a:lnTo>
                    <a:pt x="132" y="31"/>
                  </a:lnTo>
                  <a:lnTo>
                    <a:pt x="147" y="28"/>
                  </a:lnTo>
                  <a:lnTo>
                    <a:pt x="161" y="27"/>
                  </a:lnTo>
                  <a:lnTo>
                    <a:pt x="175" y="25"/>
                  </a:lnTo>
                  <a:lnTo>
                    <a:pt x="188" y="22"/>
                  </a:lnTo>
                  <a:lnTo>
                    <a:pt x="201" y="20"/>
                  </a:lnTo>
                  <a:lnTo>
                    <a:pt x="215" y="17"/>
                  </a:lnTo>
                  <a:lnTo>
                    <a:pt x="226" y="14"/>
                  </a:lnTo>
                  <a:lnTo>
                    <a:pt x="238" y="11"/>
                  </a:lnTo>
                  <a:lnTo>
                    <a:pt x="250" y="8"/>
                  </a:lnTo>
                  <a:lnTo>
                    <a:pt x="261" y="5"/>
                  </a:lnTo>
                  <a:lnTo>
                    <a:pt x="272" y="3"/>
                  </a:lnTo>
                  <a:lnTo>
                    <a:pt x="281" y="2"/>
                  </a:lnTo>
                  <a:lnTo>
                    <a:pt x="291" y="1"/>
                  </a:lnTo>
                  <a:lnTo>
                    <a:pt x="300" y="1"/>
                  </a:lnTo>
                  <a:lnTo>
                    <a:pt x="309" y="0"/>
                  </a:lnTo>
                  <a:lnTo>
                    <a:pt x="317" y="0"/>
                  </a:lnTo>
                  <a:lnTo>
                    <a:pt x="326" y="0"/>
                  </a:lnTo>
                  <a:lnTo>
                    <a:pt x="333" y="1"/>
                  </a:lnTo>
                  <a:lnTo>
                    <a:pt x="340" y="1"/>
                  </a:lnTo>
                  <a:lnTo>
                    <a:pt x="345" y="2"/>
                  </a:lnTo>
                  <a:lnTo>
                    <a:pt x="349" y="2"/>
                  </a:lnTo>
                  <a:lnTo>
                    <a:pt x="354" y="3"/>
                  </a:lnTo>
                  <a:lnTo>
                    <a:pt x="358" y="4"/>
                  </a:lnTo>
                  <a:lnTo>
                    <a:pt x="360" y="5"/>
                  </a:lnTo>
                  <a:lnTo>
                    <a:pt x="361" y="8"/>
                  </a:lnTo>
                  <a:lnTo>
                    <a:pt x="362" y="9"/>
                  </a:lnTo>
                  <a:lnTo>
                    <a:pt x="362" y="11"/>
                  </a:lnTo>
                  <a:lnTo>
                    <a:pt x="361" y="14"/>
                  </a:lnTo>
                  <a:lnTo>
                    <a:pt x="360" y="16"/>
                  </a:lnTo>
                  <a:lnTo>
                    <a:pt x="357" y="19"/>
                  </a:lnTo>
                  <a:lnTo>
                    <a:pt x="353" y="20"/>
                  </a:lnTo>
                  <a:lnTo>
                    <a:pt x="348" y="22"/>
                  </a:lnTo>
                  <a:lnTo>
                    <a:pt x="343" y="25"/>
                  </a:lnTo>
                  <a:lnTo>
                    <a:pt x="337" y="27"/>
                  </a:lnTo>
                  <a:lnTo>
                    <a:pt x="330" y="28"/>
                  </a:lnTo>
                  <a:lnTo>
                    <a:pt x="323" y="31"/>
                  </a:lnTo>
                  <a:lnTo>
                    <a:pt x="315" y="32"/>
                  </a:lnTo>
                  <a:lnTo>
                    <a:pt x="306" y="34"/>
                  </a:lnTo>
                  <a:lnTo>
                    <a:pt x="297" y="35"/>
                  </a:lnTo>
                  <a:lnTo>
                    <a:pt x="286" y="36"/>
                  </a:lnTo>
                  <a:lnTo>
                    <a:pt x="281" y="38"/>
                  </a:lnTo>
                  <a:lnTo>
                    <a:pt x="275" y="39"/>
                  </a:lnTo>
                  <a:lnTo>
                    <a:pt x="269" y="40"/>
                  </a:lnTo>
                  <a:lnTo>
                    <a:pt x="262" y="41"/>
                  </a:lnTo>
                  <a:lnTo>
                    <a:pt x="255" y="42"/>
                  </a:lnTo>
                  <a:lnTo>
                    <a:pt x="248" y="42"/>
                  </a:lnTo>
                  <a:lnTo>
                    <a:pt x="241" y="44"/>
                  </a:lnTo>
                  <a:lnTo>
                    <a:pt x="232" y="45"/>
                  </a:lnTo>
                  <a:lnTo>
                    <a:pt x="224" y="46"/>
                  </a:lnTo>
                  <a:lnTo>
                    <a:pt x="215" y="47"/>
                  </a:lnTo>
                  <a:lnTo>
                    <a:pt x="205" y="50"/>
                  </a:lnTo>
                  <a:lnTo>
                    <a:pt x="195" y="51"/>
                  </a:lnTo>
                  <a:lnTo>
                    <a:pt x="186" y="52"/>
                  </a:lnTo>
                  <a:lnTo>
                    <a:pt x="176" y="53"/>
                  </a:lnTo>
                  <a:lnTo>
                    <a:pt x="166" y="54"/>
                  </a:lnTo>
                  <a:lnTo>
                    <a:pt x="155" y="57"/>
                  </a:lnTo>
                  <a:lnTo>
                    <a:pt x="132" y="59"/>
                  </a:lnTo>
                  <a:lnTo>
                    <a:pt x="111" y="62"/>
                  </a:lnTo>
                  <a:lnTo>
                    <a:pt x="90" y="64"/>
                  </a:lnTo>
                  <a:lnTo>
                    <a:pt x="71" y="65"/>
                  </a:lnTo>
                  <a:lnTo>
                    <a:pt x="52" y="66"/>
                  </a:lnTo>
                  <a:lnTo>
                    <a:pt x="33" y="68"/>
                  </a:lnTo>
                  <a:lnTo>
                    <a:pt x="16" y="68"/>
                  </a:lnTo>
                  <a:lnTo>
                    <a:pt x="0" y="68"/>
                  </a:lnTo>
                  <a:lnTo>
                    <a:pt x="0" y="6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3"/>
            <p:cNvSpPr>
              <a:spLocks/>
            </p:cNvSpPr>
            <p:nvPr/>
          </p:nvSpPr>
          <p:spPr bwMode="auto">
            <a:xfrm>
              <a:off x="4022725" y="1073150"/>
              <a:ext cx="128588" cy="155575"/>
            </a:xfrm>
            <a:custGeom>
              <a:avLst/>
              <a:gdLst>
                <a:gd name="T0" fmla="*/ 37 w 81"/>
                <a:gd name="T1" fmla="*/ 72 h 98"/>
                <a:gd name="T2" fmla="*/ 32 w 81"/>
                <a:gd name="T3" fmla="*/ 65 h 98"/>
                <a:gd name="T4" fmla="*/ 27 w 81"/>
                <a:gd name="T5" fmla="*/ 58 h 98"/>
                <a:gd name="T6" fmla="*/ 24 w 81"/>
                <a:gd name="T7" fmla="*/ 52 h 98"/>
                <a:gd name="T8" fmla="*/ 20 w 81"/>
                <a:gd name="T9" fmla="*/ 46 h 98"/>
                <a:gd name="T10" fmla="*/ 17 w 81"/>
                <a:gd name="T11" fmla="*/ 41 h 98"/>
                <a:gd name="T12" fmla="*/ 14 w 81"/>
                <a:gd name="T13" fmla="*/ 35 h 98"/>
                <a:gd name="T14" fmla="*/ 11 w 81"/>
                <a:gd name="T15" fmla="*/ 31 h 98"/>
                <a:gd name="T16" fmla="*/ 10 w 81"/>
                <a:gd name="T17" fmla="*/ 27 h 98"/>
                <a:gd name="T18" fmla="*/ 6 w 81"/>
                <a:gd name="T19" fmla="*/ 22 h 98"/>
                <a:gd name="T20" fmla="*/ 4 w 81"/>
                <a:gd name="T21" fmla="*/ 19 h 98"/>
                <a:gd name="T22" fmla="*/ 2 w 81"/>
                <a:gd name="T23" fmla="*/ 15 h 98"/>
                <a:gd name="T24" fmla="*/ 1 w 81"/>
                <a:gd name="T25" fmla="*/ 13 h 98"/>
                <a:gd name="T26" fmla="*/ 0 w 81"/>
                <a:gd name="T27" fmla="*/ 9 h 98"/>
                <a:gd name="T28" fmla="*/ 0 w 81"/>
                <a:gd name="T29" fmla="*/ 7 h 98"/>
                <a:gd name="T30" fmla="*/ 0 w 81"/>
                <a:gd name="T31" fmla="*/ 6 h 98"/>
                <a:gd name="T32" fmla="*/ 0 w 81"/>
                <a:gd name="T33" fmla="*/ 4 h 98"/>
                <a:gd name="T34" fmla="*/ 1 w 81"/>
                <a:gd name="T35" fmla="*/ 3 h 98"/>
                <a:gd name="T36" fmla="*/ 4 w 81"/>
                <a:gd name="T37" fmla="*/ 2 h 98"/>
                <a:gd name="T38" fmla="*/ 5 w 81"/>
                <a:gd name="T39" fmla="*/ 1 h 98"/>
                <a:gd name="T40" fmla="*/ 7 w 81"/>
                <a:gd name="T41" fmla="*/ 1 h 98"/>
                <a:gd name="T42" fmla="*/ 10 w 81"/>
                <a:gd name="T43" fmla="*/ 0 h 98"/>
                <a:gd name="T44" fmla="*/ 13 w 81"/>
                <a:gd name="T45" fmla="*/ 0 h 98"/>
                <a:gd name="T46" fmla="*/ 17 w 81"/>
                <a:gd name="T47" fmla="*/ 1 h 98"/>
                <a:gd name="T48" fmla="*/ 20 w 81"/>
                <a:gd name="T49" fmla="*/ 1 h 98"/>
                <a:gd name="T50" fmla="*/ 27 w 81"/>
                <a:gd name="T51" fmla="*/ 4 h 98"/>
                <a:gd name="T52" fmla="*/ 35 w 81"/>
                <a:gd name="T53" fmla="*/ 8 h 98"/>
                <a:gd name="T54" fmla="*/ 44 w 81"/>
                <a:gd name="T55" fmla="*/ 13 h 98"/>
                <a:gd name="T56" fmla="*/ 54 w 81"/>
                <a:gd name="T57" fmla="*/ 19 h 98"/>
                <a:gd name="T58" fmla="*/ 59 w 81"/>
                <a:gd name="T59" fmla="*/ 21 h 98"/>
                <a:gd name="T60" fmla="*/ 63 w 81"/>
                <a:gd name="T61" fmla="*/ 25 h 98"/>
                <a:gd name="T62" fmla="*/ 68 w 81"/>
                <a:gd name="T63" fmla="*/ 30 h 98"/>
                <a:gd name="T64" fmla="*/ 70 w 81"/>
                <a:gd name="T65" fmla="*/ 33 h 98"/>
                <a:gd name="T66" fmla="*/ 74 w 81"/>
                <a:gd name="T67" fmla="*/ 37 h 98"/>
                <a:gd name="T68" fmla="*/ 76 w 81"/>
                <a:gd name="T69" fmla="*/ 41 h 98"/>
                <a:gd name="T70" fmla="*/ 78 w 81"/>
                <a:gd name="T71" fmla="*/ 45 h 98"/>
                <a:gd name="T72" fmla="*/ 79 w 81"/>
                <a:gd name="T73" fmla="*/ 50 h 98"/>
                <a:gd name="T74" fmla="*/ 80 w 81"/>
                <a:gd name="T75" fmla="*/ 53 h 98"/>
                <a:gd name="T76" fmla="*/ 81 w 81"/>
                <a:gd name="T77" fmla="*/ 58 h 98"/>
                <a:gd name="T78" fmla="*/ 81 w 81"/>
                <a:gd name="T79" fmla="*/ 62 h 98"/>
                <a:gd name="T80" fmla="*/ 81 w 81"/>
                <a:gd name="T81" fmla="*/ 67 h 98"/>
                <a:gd name="T82" fmla="*/ 80 w 81"/>
                <a:gd name="T83" fmla="*/ 70 h 98"/>
                <a:gd name="T84" fmla="*/ 80 w 81"/>
                <a:gd name="T85" fmla="*/ 74 h 98"/>
                <a:gd name="T86" fmla="*/ 79 w 81"/>
                <a:gd name="T87" fmla="*/ 77 h 98"/>
                <a:gd name="T88" fmla="*/ 76 w 81"/>
                <a:gd name="T89" fmla="*/ 81 h 98"/>
                <a:gd name="T90" fmla="*/ 74 w 81"/>
                <a:gd name="T91" fmla="*/ 84 h 98"/>
                <a:gd name="T92" fmla="*/ 73 w 81"/>
                <a:gd name="T93" fmla="*/ 88 h 98"/>
                <a:gd name="T94" fmla="*/ 72 w 81"/>
                <a:gd name="T95" fmla="*/ 92 h 98"/>
                <a:gd name="T96" fmla="*/ 70 w 81"/>
                <a:gd name="T97" fmla="*/ 94 h 98"/>
                <a:gd name="T98" fmla="*/ 68 w 81"/>
                <a:gd name="T99" fmla="*/ 95 h 98"/>
                <a:gd name="T100" fmla="*/ 68 w 81"/>
                <a:gd name="T101" fmla="*/ 96 h 98"/>
                <a:gd name="T102" fmla="*/ 67 w 81"/>
                <a:gd name="T103" fmla="*/ 98 h 98"/>
                <a:gd name="T104" fmla="*/ 66 w 81"/>
                <a:gd name="T105" fmla="*/ 98 h 98"/>
                <a:gd name="T106" fmla="*/ 63 w 81"/>
                <a:gd name="T107" fmla="*/ 98 h 98"/>
                <a:gd name="T108" fmla="*/ 62 w 81"/>
                <a:gd name="T109" fmla="*/ 96 h 98"/>
                <a:gd name="T110" fmla="*/ 59 w 81"/>
                <a:gd name="T111" fmla="*/ 94 h 98"/>
                <a:gd name="T112" fmla="*/ 55 w 81"/>
                <a:gd name="T113" fmla="*/ 92 h 98"/>
                <a:gd name="T114" fmla="*/ 51 w 81"/>
                <a:gd name="T115" fmla="*/ 88 h 98"/>
                <a:gd name="T116" fmla="*/ 47 w 81"/>
                <a:gd name="T117" fmla="*/ 83 h 98"/>
                <a:gd name="T118" fmla="*/ 42 w 81"/>
                <a:gd name="T119" fmla="*/ 78 h 98"/>
                <a:gd name="T120" fmla="*/ 37 w 81"/>
                <a:gd name="T121" fmla="*/ 72 h 98"/>
                <a:gd name="T122" fmla="*/ 37 w 81"/>
                <a:gd name="T123" fmla="*/ 7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" h="98">
                  <a:moveTo>
                    <a:pt x="37" y="72"/>
                  </a:moveTo>
                  <a:lnTo>
                    <a:pt x="32" y="65"/>
                  </a:lnTo>
                  <a:lnTo>
                    <a:pt x="27" y="58"/>
                  </a:lnTo>
                  <a:lnTo>
                    <a:pt x="24" y="52"/>
                  </a:lnTo>
                  <a:lnTo>
                    <a:pt x="20" y="46"/>
                  </a:lnTo>
                  <a:lnTo>
                    <a:pt x="17" y="41"/>
                  </a:lnTo>
                  <a:lnTo>
                    <a:pt x="14" y="35"/>
                  </a:lnTo>
                  <a:lnTo>
                    <a:pt x="11" y="31"/>
                  </a:lnTo>
                  <a:lnTo>
                    <a:pt x="10" y="27"/>
                  </a:lnTo>
                  <a:lnTo>
                    <a:pt x="6" y="22"/>
                  </a:lnTo>
                  <a:lnTo>
                    <a:pt x="4" y="19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7" y="1"/>
                  </a:lnTo>
                  <a:lnTo>
                    <a:pt x="20" y="1"/>
                  </a:lnTo>
                  <a:lnTo>
                    <a:pt x="27" y="4"/>
                  </a:lnTo>
                  <a:lnTo>
                    <a:pt x="35" y="8"/>
                  </a:lnTo>
                  <a:lnTo>
                    <a:pt x="44" y="13"/>
                  </a:lnTo>
                  <a:lnTo>
                    <a:pt x="54" y="19"/>
                  </a:lnTo>
                  <a:lnTo>
                    <a:pt x="59" y="21"/>
                  </a:lnTo>
                  <a:lnTo>
                    <a:pt x="63" y="25"/>
                  </a:lnTo>
                  <a:lnTo>
                    <a:pt x="68" y="30"/>
                  </a:lnTo>
                  <a:lnTo>
                    <a:pt x="70" y="33"/>
                  </a:lnTo>
                  <a:lnTo>
                    <a:pt x="74" y="37"/>
                  </a:lnTo>
                  <a:lnTo>
                    <a:pt x="76" y="41"/>
                  </a:lnTo>
                  <a:lnTo>
                    <a:pt x="78" y="45"/>
                  </a:lnTo>
                  <a:lnTo>
                    <a:pt x="79" y="50"/>
                  </a:lnTo>
                  <a:lnTo>
                    <a:pt x="80" y="53"/>
                  </a:lnTo>
                  <a:lnTo>
                    <a:pt x="81" y="58"/>
                  </a:lnTo>
                  <a:lnTo>
                    <a:pt x="81" y="62"/>
                  </a:lnTo>
                  <a:lnTo>
                    <a:pt x="81" y="67"/>
                  </a:lnTo>
                  <a:lnTo>
                    <a:pt x="80" y="70"/>
                  </a:lnTo>
                  <a:lnTo>
                    <a:pt x="80" y="74"/>
                  </a:lnTo>
                  <a:lnTo>
                    <a:pt x="79" y="77"/>
                  </a:lnTo>
                  <a:lnTo>
                    <a:pt x="76" y="81"/>
                  </a:lnTo>
                  <a:lnTo>
                    <a:pt x="74" y="84"/>
                  </a:lnTo>
                  <a:lnTo>
                    <a:pt x="73" y="88"/>
                  </a:lnTo>
                  <a:lnTo>
                    <a:pt x="72" y="92"/>
                  </a:lnTo>
                  <a:lnTo>
                    <a:pt x="70" y="94"/>
                  </a:lnTo>
                  <a:lnTo>
                    <a:pt x="68" y="95"/>
                  </a:lnTo>
                  <a:lnTo>
                    <a:pt x="68" y="96"/>
                  </a:lnTo>
                  <a:lnTo>
                    <a:pt x="67" y="98"/>
                  </a:lnTo>
                  <a:lnTo>
                    <a:pt x="66" y="98"/>
                  </a:lnTo>
                  <a:lnTo>
                    <a:pt x="63" y="98"/>
                  </a:lnTo>
                  <a:lnTo>
                    <a:pt x="62" y="96"/>
                  </a:lnTo>
                  <a:lnTo>
                    <a:pt x="59" y="94"/>
                  </a:lnTo>
                  <a:lnTo>
                    <a:pt x="55" y="92"/>
                  </a:lnTo>
                  <a:lnTo>
                    <a:pt x="51" y="88"/>
                  </a:lnTo>
                  <a:lnTo>
                    <a:pt x="47" y="83"/>
                  </a:lnTo>
                  <a:lnTo>
                    <a:pt x="42" y="78"/>
                  </a:lnTo>
                  <a:lnTo>
                    <a:pt x="37" y="72"/>
                  </a:lnTo>
                  <a:lnTo>
                    <a:pt x="37" y="7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4"/>
            <p:cNvSpPr>
              <a:spLocks/>
            </p:cNvSpPr>
            <p:nvPr/>
          </p:nvSpPr>
          <p:spPr bwMode="auto">
            <a:xfrm>
              <a:off x="3951288" y="1303338"/>
              <a:ext cx="304800" cy="192088"/>
            </a:xfrm>
            <a:custGeom>
              <a:avLst/>
              <a:gdLst>
                <a:gd name="T0" fmla="*/ 9 w 192"/>
                <a:gd name="T1" fmla="*/ 98 h 121"/>
                <a:gd name="T2" fmla="*/ 4 w 192"/>
                <a:gd name="T3" fmla="*/ 89 h 121"/>
                <a:gd name="T4" fmla="*/ 1 w 192"/>
                <a:gd name="T5" fmla="*/ 83 h 121"/>
                <a:gd name="T6" fmla="*/ 0 w 192"/>
                <a:gd name="T7" fmla="*/ 77 h 121"/>
                <a:gd name="T8" fmla="*/ 2 w 192"/>
                <a:gd name="T9" fmla="*/ 73 h 121"/>
                <a:gd name="T10" fmla="*/ 4 w 192"/>
                <a:gd name="T11" fmla="*/ 71 h 121"/>
                <a:gd name="T12" fmla="*/ 7 w 192"/>
                <a:gd name="T13" fmla="*/ 69 h 121"/>
                <a:gd name="T14" fmla="*/ 12 w 192"/>
                <a:gd name="T15" fmla="*/ 71 h 121"/>
                <a:gd name="T16" fmla="*/ 20 w 192"/>
                <a:gd name="T17" fmla="*/ 74 h 121"/>
                <a:gd name="T18" fmla="*/ 28 w 192"/>
                <a:gd name="T19" fmla="*/ 75 h 121"/>
                <a:gd name="T20" fmla="*/ 32 w 192"/>
                <a:gd name="T21" fmla="*/ 75 h 121"/>
                <a:gd name="T22" fmla="*/ 35 w 192"/>
                <a:gd name="T23" fmla="*/ 74 h 121"/>
                <a:gd name="T24" fmla="*/ 41 w 192"/>
                <a:gd name="T25" fmla="*/ 72 h 121"/>
                <a:gd name="T26" fmla="*/ 51 w 192"/>
                <a:gd name="T27" fmla="*/ 67 h 121"/>
                <a:gd name="T28" fmla="*/ 65 w 192"/>
                <a:gd name="T29" fmla="*/ 60 h 121"/>
                <a:gd name="T30" fmla="*/ 84 w 192"/>
                <a:gd name="T31" fmla="*/ 52 h 121"/>
                <a:gd name="T32" fmla="*/ 107 w 192"/>
                <a:gd name="T33" fmla="*/ 40 h 121"/>
                <a:gd name="T34" fmla="*/ 135 w 192"/>
                <a:gd name="T35" fmla="*/ 25 h 121"/>
                <a:gd name="T36" fmla="*/ 166 w 192"/>
                <a:gd name="T37" fmla="*/ 10 h 121"/>
                <a:gd name="T38" fmla="*/ 192 w 192"/>
                <a:gd name="T39" fmla="*/ 12 h 121"/>
                <a:gd name="T40" fmla="*/ 168 w 192"/>
                <a:gd name="T41" fmla="*/ 31 h 121"/>
                <a:gd name="T42" fmla="*/ 146 w 192"/>
                <a:gd name="T43" fmla="*/ 48 h 121"/>
                <a:gd name="T44" fmla="*/ 127 w 192"/>
                <a:gd name="T45" fmla="*/ 63 h 121"/>
                <a:gd name="T46" fmla="*/ 112 w 192"/>
                <a:gd name="T47" fmla="*/ 77 h 121"/>
                <a:gd name="T48" fmla="*/ 98 w 192"/>
                <a:gd name="T49" fmla="*/ 86 h 121"/>
                <a:gd name="T50" fmla="*/ 87 w 192"/>
                <a:gd name="T51" fmla="*/ 94 h 121"/>
                <a:gd name="T52" fmla="*/ 77 w 192"/>
                <a:gd name="T53" fmla="*/ 102 h 121"/>
                <a:gd name="T54" fmla="*/ 71 w 192"/>
                <a:gd name="T55" fmla="*/ 105 h 121"/>
                <a:gd name="T56" fmla="*/ 62 w 192"/>
                <a:gd name="T57" fmla="*/ 111 h 121"/>
                <a:gd name="T58" fmla="*/ 53 w 192"/>
                <a:gd name="T59" fmla="*/ 116 h 121"/>
                <a:gd name="T60" fmla="*/ 46 w 192"/>
                <a:gd name="T61" fmla="*/ 118 h 121"/>
                <a:gd name="T62" fmla="*/ 40 w 192"/>
                <a:gd name="T63" fmla="*/ 120 h 121"/>
                <a:gd name="T64" fmla="*/ 33 w 192"/>
                <a:gd name="T65" fmla="*/ 121 h 121"/>
                <a:gd name="T66" fmla="*/ 26 w 192"/>
                <a:gd name="T67" fmla="*/ 117 h 121"/>
                <a:gd name="T68" fmla="*/ 19 w 192"/>
                <a:gd name="T69" fmla="*/ 112 h 121"/>
                <a:gd name="T70" fmla="*/ 12 w 192"/>
                <a:gd name="T71" fmla="*/ 10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2" h="121">
                  <a:moveTo>
                    <a:pt x="12" y="103"/>
                  </a:moveTo>
                  <a:lnTo>
                    <a:pt x="9" y="98"/>
                  </a:lnTo>
                  <a:lnTo>
                    <a:pt x="6" y="93"/>
                  </a:lnTo>
                  <a:lnTo>
                    <a:pt x="4" y="89"/>
                  </a:lnTo>
                  <a:lnTo>
                    <a:pt x="2" y="85"/>
                  </a:lnTo>
                  <a:lnTo>
                    <a:pt x="1" y="83"/>
                  </a:lnTo>
                  <a:lnTo>
                    <a:pt x="0" y="79"/>
                  </a:lnTo>
                  <a:lnTo>
                    <a:pt x="0" y="77"/>
                  </a:lnTo>
                  <a:lnTo>
                    <a:pt x="1" y="74"/>
                  </a:lnTo>
                  <a:lnTo>
                    <a:pt x="2" y="73"/>
                  </a:lnTo>
                  <a:lnTo>
                    <a:pt x="3" y="72"/>
                  </a:lnTo>
                  <a:lnTo>
                    <a:pt x="4" y="71"/>
                  </a:lnTo>
                  <a:lnTo>
                    <a:pt x="6" y="69"/>
                  </a:lnTo>
                  <a:lnTo>
                    <a:pt x="7" y="69"/>
                  </a:lnTo>
                  <a:lnTo>
                    <a:pt x="9" y="71"/>
                  </a:lnTo>
                  <a:lnTo>
                    <a:pt x="12" y="71"/>
                  </a:lnTo>
                  <a:lnTo>
                    <a:pt x="15" y="72"/>
                  </a:lnTo>
                  <a:lnTo>
                    <a:pt x="20" y="74"/>
                  </a:lnTo>
                  <a:lnTo>
                    <a:pt x="26" y="75"/>
                  </a:lnTo>
                  <a:lnTo>
                    <a:pt x="28" y="75"/>
                  </a:lnTo>
                  <a:lnTo>
                    <a:pt x="30" y="75"/>
                  </a:lnTo>
                  <a:lnTo>
                    <a:pt x="32" y="75"/>
                  </a:lnTo>
                  <a:lnTo>
                    <a:pt x="34" y="74"/>
                  </a:lnTo>
                  <a:lnTo>
                    <a:pt x="35" y="74"/>
                  </a:lnTo>
                  <a:lnTo>
                    <a:pt x="38" y="73"/>
                  </a:lnTo>
                  <a:lnTo>
                    <a:pt x="41" y="72"/>
                  </a:lnTo>
                  <a:lnTo>
                    <a:pt x="45" y="69"/>
                  </a:lnTo>
                  <a:lnTo>
                    <a:pt x="51" y="67"/>
                  </a:lnTo>
                  <a:lnTo>
                    <a:pt x="58" y="65"/>
                  </a:lnTo>
                  <a:lnTo>
                    <a:pt x="65" y="60"/>
                  </a:lnTo>
                  <a:lnTo>
                    <a:pt x="74" y="56"/>
                  </a:lnTo>
                  <a:lnTo>
                    <a:pt x="84" y="52"/>
                  </a:lnTo>
                  <a:lnTo>
                    <a:pt x="95" y="46"/>
                  </a:lnTo>
                  <a:lnTo>
                    <a:pt x="107" y="40"/>
                  </a:lnTo>
                  <a:lnTo>
                    <a:pt x="120" y="32"/>
                  </a:lnTo>
                  <a:lnTo>
                    <a:pt x="135" y="25"/>
                  </a:lnTo>
                  <a:lnTo>
                    <a:pt x="150" y="18"/>
                  </a:lnTo>
                  <a:lnTo>
                    <a:pt x="166" y="10"/>
                  </a:lnTo>
                  <a:lnTo>
                    <a:pt x="183" y="0"/>
                  </a:lnTo>
                  <a:lnTo>
                    <a:pt x="192" y="12"/>
                  </a:lnTo>
                  <a:lnTo>
                    <a:pt x="180" y="22"/>
                  </a:lnTo>
                  <a:lnTo>
                    <a:pt x="168" y="31"/>
                  </a:lnTo>
                  <a:lnTo>
                    <a:pt x="157" y="41"/>
                  </a:lnTo>
                  <a:lnTo>
                    <a:pt x="146" y="48"/>
                  </a:lnTo>
                  <a:lnTo>
                    <a:pt x="137" y="56"/>
                  </a:lnTo>
                  <a:lnTo>
                    <a:pt x="127" y="63"/>
                  </a:lnTo>
                  <a:lnTo>
                    <a:pt x="119" y="69"/>
                  </a:lnTo>
                  <a:lnTo>
                    <a:pt x="112" y="77"/>
                  </a:lnTo>
                  <a:lnTo>
                    <a:pt x="105" y="81"/>
                  </a:lnTo>
                  <a:lnTo>
                    <a:pt x="98" y="86"/>
                  </a:lnTo>
                  <a:lnTo>
                    <a:pt x="92" y="91"/>
                  </a:lnTo>
                  <a:lnTo>
                    <a:pt x="87" y="94"/>
                  </a:lnTo>
                  <a:lnTo>
                    <a:pt x="82" y="98"/>
                  </a:lnTo>
                  <a:lnTo>
                    <a:pt x="77" y="102"/>
                  </a:lnTo>
                  <a:lnTo>
                    <a:pt x="74" y="104"/>
                  </a:lnTo>
                  <a:lnTo>
                    <a:pt x="71" y="105"/>
                  </a:lnTo>
                  <a:lnTo>
                    <a:pt x="65" y="109"/>
                  </a:lnTo>
                  <a:lnTo>
                    <a:pt x="62" y="111"/>
                  </a:lnTo>
                  <a:lnTo>
                    <a:pt x="57" y="114"/>
                  </a:lnTo>
                  <a:lnTo>
                    <a:pt x="53" y="116"/>
                  </a:lnTo>
                  <a:lnTo>
                    <a:pt x="50" y="117"/>
                  </a:lnTo>
                  <a:lnTo>
                    <a:pt x="46" y="118"/>
                  </a:lnTo>
                  <a:lnTo>
                    <a:pt x="43" y="120"/>
                  </a:lnTo>
                  <a:lnTo>
                    <a:pt x="40" y="120"/>
                  </a:lnTo>
                  <a:lnTo>
                    <a:pt x="37" y="121"/>
                  </a:lnTo>
                  <a:lnTo>
                    <a:pt x="33" y="121"/>
                  </a:lnTo>
                  <a:lnTo>
                    <a:pt x="30" y="120"/>
                  </a:lnTo>
                  <a:lnTo>
                    <a:pt x="26" y="117"/>
                  </a:lnTo>
                  <a:lnTo>
                    <a:pt x="22" y="115"/>
                  </a:lnTo>
                  <a:lnTo>
                    <a:pt x="19" y="112"/>
                  </a:lnTo>
                  <a:lnTo>
                    <a:pt x="15" y="108"/>
                  </a:lnTo>
                  <a:lnTo>
                    <a:pt x="12" y="103"/>
                  </a:lnTo>
                  <a:lnTo>
                    <a:pt x="12" y="10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5"/>
            <p:cNvSpPr>
              <a:spLocks/>
            </p:cNvSpPr>
            <p:nvPr/>
          </p:nvSpPr>
          <p:spPr bwMode="auto">
            <a:xfrm>
              <a:off x="4000500" y="962025"/>
              <a:ext cx="290513" cy="860425"/>
            </a:xfrm>
            <a:custGeom>
              <a:avLst/>
              <a:gdLst>
                <a:gd name="T0" fmla="*/ 105 w 183"/>
                <a:gd name="T1" fmla="*/ 437 h 542"/>
                <a:gd name="T2" fmla="*/ 80 w 183"/>
                <a:gd name="T3" fmla="*/ 472 h 542"/>
                <a:gd name="T4" fmla="*/ 49 w 183"/>
                <a:gd name="T5" fmla="*/ 505 h 542"/>
                <a:gd name="T6" fmla="*/ 33 w 183"/>
                <a:gd name="T7" fmla="*/ 519 h 542"/>
                <a:gd name="T8" fmla="*/ 20 w 183"/>
                <a:gd name="T9" fmla="*/ 530 h 542"/>
                <a:gd name="T10" fmla="*/ 12 w 183"/>
                <a:gd name="T11" fmla="*/ 537 h 542"/>
                <a:gd name="T12" fmla="*/ 4 w 183"/>
                <a:gd name="T13" fmla="*/ 541 h 542"/>
                <a:gd name="T14" fmla="*/ 1 w 183"/>
                <a:gd name="T15" fmla="*/ 542 h 542"/>
                <a:gd name="T16" fmla="*/ 0 w 183"/>
                <a:gd name="T17" fmla="*/ 540 h 542"/>
                <a:gd name="T18" fmla="*/ 1 w 183"/>
                <a:gd name="T19" fmla="*/ 535 h 542"/>
                <a:gd name="T20" fmla="*/ 6 w 183"/>
                <a:gd name="T21" fmla="*/ 527 h 542"/>
                <a:gd name="T22" fmla="*/ 13 w 183"/>
                <a:gd name="T23" fmla="*/ 516 h 542"/>
                <a:gd name="T24" fmla="*/ 22 w 183"/>
                <a:gd name="T25" fmla="*/ 502 h 542"/>
                <a:gd name="T26" fmla="*/ 40 w 183"/>
                <a:gd name="T27" fmla="*/ 479 h 542"/>
                <a:gd name="T28" fmla="*/ 65 w 183"/>
                <a:gd name="T29" fmla="*/ 441 h 542"/>
                <a:gd name="T30" fmla="*/ 89 w 183"/>
                <a:gd name="T31" fmla="*/ 399 h 542"/>
                <a:gd name="T32" fmla="*/ 109 w 183"/>
                <a:gd name="T33" fmla="*/ 351 h 542"/>
                <a:gd name="T34" fmla="*/ 125 w 183"/>
                <a:gd name="T35" fmla="*/ 304 h 542"/>
                <a:gd name="T36" fmla="*/ 136 w 183"/>
                <a:gd name="T37" fmla="*/ 256 h 542"/>
                <a:gd name="T38" fmla="*/ 143 w 183"/>
                <a:gd name="T39" fmla="*/ 207 h 542"/>
                <a:gd name="T40" fmla="*/ 148 w 183"/>
                <a:gd name="T41" fmla="*/ 154 h 542"/>
                <a:gd name="T42" fmla="*/ 150 w 183"/>
                <a:gd name="T43" fmla="*/ 108 h 542"/>
                <a:gd name="T44" fmla="*/ 149 w 183"/>
                <a:gd name="T45" fmla="*/ 83 h 542"/>
                <a:gd name="T46" fmla="*/ 148 w 183"/>
                <a:gd name="T47" fmla="*/ 63 h 542"/>
                <a:gd name="T48" fmla="*/ 146 w 183"/>
                <a:gd name="T49" fmla="*/ 45 h 542"/>
                <a:gd name="T50" fmla="*/ 144 w 183"/>
                <a:gd name="T51" fmla="*/ 30 h 542"/>
                <a:gd name="T52" fmla="*/ 142 w 183"/>
                <a:gd name="T53" fmla="*/ 21 h 542"/>
                <a:gd name="T54" fmla="*/ 136 w 183"/>
                <a:gd name="T55" fmla="*/ 8 h 542"/>
                <a:gd name="T56" fmla="*/ 141 w 183"/>
                <a:gd name="T57" fmla="*/ 2 h 542"/>
                <a:gd name="T58" fmla="*/ 150 w 183"/>
                <a:gd name="T59" fmla="*/ 0 h 542"/>
                <a:gd name="T60" fmla="*/ 163 w 183"/>
                <a:gd name="T61" fmla="*/ 3 h 542"/>
                <a:gd name="T62" fmla="*/ 183 w 183"/>
                <a:gd name="T63" fmla="*/ 26 h 542"/>
                <a:gd name="T64" fmla="*/ 183 w 183"/>
                <a:gd name="T65" fmla="*/ 72 h 542"/>
                <a:gd name="T66" fmla="*/ 183 w 183"/>
                <a:gd name="T67" fmla="*/ 114 h 542"/>
                <a:gd name="T68" fmla="*/ 182 w 183"/>
                <a:gd name="T69" fmla="*/ 150 h 542"/>
                <a:gd name="T70" fmla="*/ 182 w 183"/>
                <a:gd name="T71" fmla="*/ 179 h 542"/>
                <a:gd name="T72" fmla="*/ 181 w 183"/>
                <a:gd name="T73" fmla="*/ 205 h 542"/>
                <a:gd name="T74" fmla="*/ 175 w 183"/>
                <a:gd name="T75" fmla="*/ 247 h 542"/>
                <a:gd name="T76" fmla="*/ 167 w 183"/>
                <a:gd name="T77" fmla="*/ 288 h 542"/>
                <a:gd name="T78" fmla="*/ 157 w 183"/>
                <a:gd name="T79" fmla="*/ 325 h 542"/>
                <a:gd name="T80" fmla="*/ 144 w 183"/>
                <a:gd name="T81" fmla="*/ 363 h 542"/>
                <a:gd name="T82" fmla="*/ 126 w 183"/>
                <a:gd name="T83" fmla="*/ 401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3" h="542">
                  <a:moveTo>
                    <a:pt x="119" y="414"/>
                  </a:moveTo>
                  <a:lnTo>
                    <a:pt x="112" y="425"/>
                  </a:lnTo>
                  <a:lnTo>
                    <a:pt x="105" y="437"/>
                  </a:lnTo>
                  <a:lnTo>
                    <a:pt x="98" y="449"/>
                  </a:lnTo>
                  <a:lnTo>
                    <a:pt x="89" y="460"/>
                  </a:lnTo>
                  <a:lnTo>
                    <a:pt x="80" y="472"/>
                  </a:lnTo>
                  <a:lnTo>
                    <a:pt x="70" y="482"/>
                  </a:lnTo>
                  <a:lnTo>
                    <a:pt x="59" y="494"/>
                  </a:lnTo>
                  <a:lnTo>
                    <a:pt x="49" y="505"/>
                  </a:lnTo>
                  <a:lnTo>
                    <a:pt x="43" y="510"/>
                  </a:lnTo>
                  <a:lnTo>
                    <a:pt x="38" y="515"/>
                  </a:lnTo>
                  <a:lnTo>
                    <a:pt x="33" y="519"/>
                  </a:lnTo>
                  <a:lnTo>
                    <a:pt x="28" y="523"/>
                  </a:lnTo>
                  <a:lnTo>
                    <a:pt x="25" y="527"/>
                  </a:lnTo>
                  <a:lnTo>
                    <a:pt x="20" y="530"/>
                  </a:lnTo>
                  <a:lnTo>
                    <a:pt x="18" y="533"/>
                  </a:lnTo>
                  <a:lnTo>
                    <a:pt x="14" y="535"/>
                  </a:lnTo>
                  <a:lnTo>
                    <a:pt x="12" y="537"/>
                  </a:lnTo>
                  <a:lnTo>
                    <a:pt x="9" y="539"/>
                  </a:lnTo>
                  <a:lnTo>
                    <a:pt x="7" y="540"/>
                  </a:lnTo>
                  <a:lnTo>
                    <a:pt x="4" y="541"/>
                  </a:lnTo>
                  <a:lnTo>
                    <a:pt x="3" y="542"/>
                  </a:lnTo>
                  <a:lnTo>
                    <a:pt x="2" y="542"/>
                  </a:lnTo>
                  <a:lnTo>
                    <a:pt x="1" y="542"/>
                  </a:lnTo>
                  <a:lnTo>
                    <a:pt x="1" y="542"/>
                  </a:lnTo>
                  <a:lnTo>
                    <a:pt x="0" y="541"/>
                  </a:lnTo>
                  <a:lnTo>
                    <a:pt x="0" y="540"/>
                  </a:lnTo>
                  <a:lnTo>
                    <a:pt x="0" y="539"/>
                  </a:lnTo>
                  <a:lnTo>
                    <a:pt x="1" y="537"/>
                  </a:lnTo>
                  <a:lnTo>
                    <a:pt x="1" y="535"/>
                  </a:lnTo>
                  <a:lnTo>
                    <a:pt x="2" y="533"/>
                  </a:lnTo>
                  <a:lnTo>
                    <a:pt x="3" y="530"/>
                  </a:lnTo>
                  <a:lnTo>
                    <a:pt x="6" y="527"/>
                  </a:lnTo>
                  <a:lnTo>
                    <a:pt x="8" y="523"/>
                  </a:lnTo>
                  <a:lnTo>
                    <a:pt x="10" y="519"/>
                  </a:lnTo>
                  <a:lnTo>
                    <a:pt x="13" y="516"/>
                  </a:lnTo>
                  <a:lnTo>
                    <a:pt x="15" y="511"/>
                  </a:lnTo>
                  <a:lnTo>
                    <a:pt x="19" y="506"/>
                  </a:lnTo>
                  <a:lnTo>
                    <a:pt x="22" y="502"/>
                  </a:lnTo>
                  <a:lnTo>
                    <a:pt x="27" y="497"/>
                  </a:lnTo>
                  <a:lnTo>
                    <a:pt x="32" y="491"/>
                  </a:lnTo>
                  <a:lnTo>
                    <a:pt x="40" y="479"/>
                  </a:lnTo>
                  <a:lnTo>
                    <a:pt x="50" y="467"/>
                  </a:lnTo>
                  <a:lnTo>
                    <a:pt x="58" y="454"/>
                  </a:lnTo>
                  <a:lnTo>
                    <a:pt x="65" y="441"/>
                  </a:lnTo>
                  <a:lnTo>
                    <a:pt x="74" y="428"/>
                  </a:lnTo>
                  <a:lnTo>
                    <a:pt x="81" y="413"/>
                  </a:lnTo>
                  <a:lnTo>
                    <a:pt x="89" y="399"/>
                  </a:lnTo>
                  <a:lnTo>
                    <a:pt x="96" y="383"/>
                  </a:lnTo>
                  <a:lnTo>
                    <a:pt x="104" y="367"/>
                  </a:lnTo>
                  <a:lnTo>
                    <a:pt x="109" y="351"/>
                  </a:lnTo>
                  <a:lnTo>
                    <a:pt x="115" y="335"/>
                  </a:lnTo>
                  <a:lnTo>
                    <a:pt x="120" y="319"/>
                  </a:lnTo>
                  <a:lnTo>
                    <a:pt x="125" y="304"/>
                  </a:lnTo>
                  <a:lnTo>
                    <a:pt x="129" y="287"/>
                  </a:lnTo>
                  <a:lnTo>
                    <a:pt x="132" y="271"/>
                  </a:lnTo>
                  <a:lnTo>
                    <a:pt x="136" y="256"/>
                  </a:lnTo>
                  <a:lnTo>
                    <a:pt x="138" y="239"/>
                  </a:lnTo>
                  <a:lnTo>
                    <a:pt x="141" y="222"/>
                  </a:lnTo>
                  <a:lnTo>
                    <a:pt x="143" y="207"/>
                  </a:lnTo>
                  <a:lnTo>
                    <a:pt x="144" y="189"/>
                  </a:lnTo>
                  <a:lnTo>
                    <a:pt x="146" y="172"/>
                  </a:lnTo>
                  <a:lnTo>
                    <a:pt x="148" y="154"/>
                  </a:lnTo>
                  <a:lnTo>
                    <a:pt x="149" y="135"/>
                  </a:lnTo>
                  <a:lnTo>
                    <a:pt x="150" y="116"/>
                  </a:lnTo>
                  <a:lnTo>
                    <a:pt x="150" y="108"/>
                  </a:lnTo>
                  <a:lnTo>
                    <a:pt x="149" y="100"/>
                  </a:lnTo>
                  <a:lnTo>
                    <a:pt x="149" y="91"/>
                  </a:lnTo>
                  <a:lnTo>
                    <a:pt x="149" y="83"/>
                  </a:lnTo>
                  <a:lnTo>
                    <a:pt x="149" y="76"/>
                  </a:lnTo>
                  <a:lnTo>
                    <a:pt x="149" y="69"/>
                  </a:lnTo>
                  <a:lnTo>
                    <a:pt x="148" y="63"/>
                  </a:lnTo>
                  <a:lnTo>
                    <a:pt x="148" y="55"/>
                  </a:lnTo>
                  <a:lnTo>
                    <a:pt x="146" y="49"/>
                  </a:lnTo>
                  <a:lnTo>
                    <a:pt x="146" y="45"/>
                  </a:lnTo>
                  <a:lnTo>
                    <a:pt x="145" y="39"/>
                  </a:lnTo>
                  <a:lnTo>
                    <a:pt x="145" y="35"/>
                  </a:lnTo>
                  <a:lnTo>
                    <a:pt x="144" y="30"/>
                  </a:lnTo>
                  <a:lnTo>
                    <a:pt x="143" y="27"/>
                  </a:lnTo>
                  <a:lnTo>
                    <a:pt x="142" y="23"/>
                  </a:lnTo>
                  <a:lnTo>
                    <a:pt x="142" y="21"/>
                  </a:lnTo>
                  <a:lnTo>
                    <a:pt x="138" y="15"/>
                  </a:lnTo>
                  <a:lnTo>
                    <a:pt x="137" y="11"/>
                  </a:lnTo>
                  <a:lnTo>
                    <a:pt x="136" y="8"/>
                  </a:lnTo>
                  <a:lnTo>
                    <a:pt x="137" y="5"/>
                  </a:lnTo>
                  <a:lnTo>
                    <a:pt x="138" y="3"/>
                  </a:lnTo>
                  <a:lnTo>
                    <a:pt x="141" y="2"/>
                  </a:lnTo>
                  <a:lnTo>
                    <a:pt x="143" y="0"/>
                  </a:lnTo>
                  <a:lnTo>
                    <a:pt x="146" y="0"/>
                  </a:lnTo>
                  <a:lnTo>
                    <a:pt x="150" y="0"/>
                  </a:lnTo>
                  <a:lnTo>
                    <a:pt x="154" y="0"/>
                  </a:lnTo>
                  <a:lnTo>
                    <a:pt x="158" y="2"/>
                  </a:lnTo>
                  <a:lnTo>
                    <a:pt x="163" y="3"/>
                  </a:lnTo>
                  <a:lnTo>
                    <a:pt x="173" y="5"/>
                  </a:lnTo>
                  <a:lnTo>
                    <a:pt x="183" y="9"/>
                  </a:lnTo>
                  <a:lnTo>
                    <a:pt x="183" y="26"/>
                  </a:lnTo>
                  <a:lnTo>
                    <a:pt x="183" y="42"/>
                  </a:lnTo>
                  <a:lnTo>
                    <a:pt x="183" y="58"/>
                  </a:lnTo>
                  <a:lnTo>
                    <a:pt x="183" y="72"/>
                  </a:lnTo>
                  <a:lnTo>
                    <a:pt x="183" y="86"/>
                  </a:lnTo>
                  <a:lnTo>
                    <a:pt x="183" y="101"/>
                  </a:lnTo>
                  <a:lnTo>
                    <a:pt x="183" y="114"/>
                  </a:lnTo>
                  <a:lnTo>
                    <a:pt x="183" y="126"/>
                  </a:lnTo>
                  <a:lnTo>
                    <a:pt x="182" y="138"/>
                  </a:lnTo>
                  <a:lnTo>
                    <a:pt x="182" y="150"/>
                  </a:lnTo>
                  <a:lnTo>
                    <a:pt x="182" y="160"/>
                  </a:lnTo>
                  <a:lnTo>
                    <a:pt x="182" y="170"/>
                  </a:lnTo>
                  <a:lnTo>
                    <a:pt x="182" y="179"/>
                  </a:lnTo>
                  <a:lnTo>
                    <a:pt x="181" y="189"/>
                  </a:lnTo>
                  <a:lnTo>
                    <a:pt x="181" y="196"/>
                  </a:lnTo>
                  <a:lnTo>
                    <a:pt x="181" y="205"/>
                  </a:lnTo>
                  <a:lnTo>
                    <a:pt x="179" y="219"/>
                  </a:lnTo>
                  <a:lnTo>
                    <a:pt x="177" y="233"/>
                  </a:lnTo>
                  <a:lnTo>
                    <a:pt x="175" y="247"/>
                  </a:lnTo>
                  <a:lnTo>
                    <a:pt x="173" y="262"/>
                  </a:lnTo>
                  <a:lnTo>
                    <a:pt x="170" y="275"/>
                  </a:lnTo>
                  <a:lnTo>
                    <a:pt x="167" y="288"/>
                  </a:lnTo>
                  <a:lnTo>
                    <a:pt x="164" y="300"/>
                  </a:lnTo>
                  <a:lnTo>
                    <a:pt x="161" y="312"/>
                  </a:lnTo>
                  <a:lnTo>
                    <a:pt x="157" y="325"/>
                  </a:lnTo>
                  <a:lnTo>
                    <a:pt x="154" y="338"/>
                  </a:lnTo>
                  <a:lnTo>
                    <a:pt x="149" y="350"/>
                  </a:lnTo>
                  <a:lnTo>
                    <a:pt x="144" y="363"/>
                  </a:lnTo>
                  <a:lnTo>
                    <a:pt x="138" y="376"/>
                  </a:lnTo>
                  <a:lnTo>
                    <a:pt x="132" y="388"/>
                  </a:lnTo>
                  <a:lnTo>
                    <a:pt x="126" y="401"/>
                  </a:lnTo>
                  <a:lnTo>
                    <a:pt x="119" y="414"/>
                  </a:lnTo>
                  <a:lnTo>
                    <a:pt x="119" y="41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6"/>
            <p:cNvSpPr>
              <a:spLocks/>
            </p:cNvSpPr>
            <p:nvPr/>
          </p:nvSpPr>
          <p:spPr bwMode="auto">
            <a:xfrm>
              <a:off x="4427538" y="1058863"/>
              <a:ext cx="106363" cy="101600"/>
            </a:xfrm>
            <a:custGeom>
              <a:avLst/>
              <a:gdLst>
                <a:gd name="T0" fmla="*/ 8 w 67"/>
                <a:gd name="T1" fmla="*/ 28 h 64"/>
                <a:gd name="T2" fmla="*/ 4 w 67"/>
                <a:gd name="T3" fmla="*/ 22 h 64"/>
                <a:gd name="T4" fmla="*/ 3 w 67"/>
                <a:gd name="T5" fmla="*/ 18 h 64"/>
                <a:gd name="T6" fmla="*/ 0 w 67"/>
                <a:gd name="T7" fmla="*/ 13 h 64"/>
                <a:gd name="T8" fmla="*/ 0 w 67"/>
                <a:gd name="T9" fmla="*/ 10 h 64"/>
                <a:gd name="T10" fmla="*/ 0 w 67"/>
                <a:gd name="T11" fmla="*/ 8 h 64"/>
                <a:gd name="T12" fmla="*/ 0 w 67"/>
                <a:gd name="T13" fmla="*/ 5 h 64"/>
                <a:gd name="T14" fmla="*/ 0 w 67"/>
                <a:gd name="T15" fmla="*/ 3 h 64"/>
                <a:gd name="T16" fmla="*/ 2 w 67"/>
                <a:gd name="T17" fmla="*/ 2 h 64"/>
                <a:gd name="T18" fmla="*/ 3 w 67"/>
                <a:gd name="T19" fmla="*/ 2 h 64"/>
                <a:gd name="T20" fmla="*/ 5 w 67"/>
                <a:gd name="T21" fmla="*/ 0 h 64"/>
                <a:gd name="T22" fmla="*/ 9 w 67"/>
                <a:gd name="T23" fmla="*/ 0 h 64"/>
                <a:gd name="T24" fmla="*/ 12 w 67"/>
                <a:gd name="T25" fmla="*/ 2 h 64"/>
                <a:gd name="T26" fmla="*/ 17 w 67"/>
                <a:gd name="T27" fmla="*/ 2 h 64"/>
                <a:gd name="T28" fmla="*/ 22 w 67"/>
                <a:gd name="T29" fmla="*/ 3 h 64"/>
                <a:gd name="T30" fmla="*/ 28 w 67"/>
                <a:gd name="T31" fmla="*/ 4 h 64"/>
                <a:gd name="T32" fmla="*/ 35 w 67"/>
                <a:gd name="T33" fmla="*/ 5 h 64"/>
                <a:gd name="T34" fmla="*/ 42 w 67"/>
                <a:gd name="T35" fmla="*/ 8 h 64"/>
                <a:gd name="T36" fmla="*/ 48 w 67"/>
                <a:gd name="T37" fmla="*/ 10 h 64"/>
                <a:gd name="T38" fmla="*/ 53 w 67"/>
                <a:gd name="T39" fmla="*/ 12 h 64"/>
                <a:gd name="T40" fmla="*/ 56 w 67"/>
                <a:gd name="T41" fmla="*/ 16 h 64"/>
                <a:gd name="T42" fmla="*/ 60 w 67"/>
                <a:gd name="T43" fmla="*/ 19 h 64"/>
                <a:gd name="T44" fmla="*/ 62 w 67"/>
                <a:gd name="T45" fmla="*/ 23 h 64"/>
                <a:gd name="T46" fmla="*/ 65 w 67"/>
                <a:gd name="T47" fmla="*/ 28 h 64"/>
                <a:gd name="T48" fmla="*/ 66 w 67"/>
                <a:gd name="T49" fmla="*/ 33 h 64"/>
                <a:gd name="T50" fmla="*/ 67 w 67"/>
                <a:gd name="T51" fmla="*/ 39 h 64"/>
                <a:gd name="T52" fmla="*/ 67 w 67"/>
                <a:gd name="T53" fmla="*/ 43 h 64"/>
                <a:gd name="T54" fmla="*/ 67 w 67"/>
                <a:gd name="T55" fmla="*/ 47 h 64"/>
                <a:gd name="T56" fmla="*/ 67 w 67"/>
                <a:gd name="T57" fmla="*/ 52 h 64"/>
                <a:gd name="T58" fmla="*/ 66 w 67"/>
                <a:gd name="T59" fmla="*/ 55 h 64"/>
                <a:gd name="T60" fmla="*/ 65 w 67"/>
                <a:gd name="T61" fmla="*/ 58 h 64"/>
                <a:gd name="T62" fmla="*/ 65 w 67"/>
                <a:gd name="T63" fmla="*/ 60 h 64"/>
                <a:gd name="T64" fmla="*/ 64 w 67"/>
                <a:gd name="T65" fmla="*/ 61 h 64"/>
                <a:gd name="T66" fmla="*/ 62 w 67"/>
                <a:gd name="T67" fmla="*/ 62 h 64"/>
                <a:gd name="T68" fmla="*/ 60 w 67"/>
                <a:gd name="T69" fmla="*/ 62 h 64"/>
                <a:gd name="T70" fmla="*/ 58 w 67"/>
                <a:gd name="T71" fmla="*/ 64 h 64"/>
                <a:gd name="T72" fmla="*/ 55 w 67"/>
                <a:gd name="T73" fmla="*/ 62 h 64"/>
                <a:gd name="T74" fmla="*/ 52 w 67"/>
                <a:gd name="T75" fmla="*/ 62 h 64"/>
                <a:gd name="T76" fmla="*/ 48 w 67"/>
                <a:gd name="T77" fmla="*/ 60 h 64"/>
                <a:gd name="T78" fmla="*/ 45 w 67"/>
                <a:gd name="T79" fmla="*/ 59 h 64"/>
                <a:gd name="T80" fmla="*/ 41 w 67"/>
                <a:gd name="T81" fmla="*/ 55 h 64"/>
                <a:gd name="T82" fmla="*/ 36 w 67"/>
                <a:gd name="T83" fmla="*/ 53 h 64"/>
                <a:gd name="T84" fmla="*/ 31 w 67"/>
                <a:gd name="T85" fmla="*/ 50 h 64"/>
                <a:gd name="T86" fmla="*/ 27 w 67"/>
                <a:gd name="T87" fmla="*/ 48 h 64"/>
                <a:gd name="T88" fmla="*/ 22 w 67"/>
                <a:gd name="T89" fmla="*/ 44 h 64"/>
                <a:gd name="T90" fmla="*/ 18 w 67"/>
                <a:gd name="T91" fmla="*/ 41 h 64"/>
                <a:gd name="T92" fmla="*/ 13 w 67"/>
                <a:gd name="T93" fmla="*/ 37 h 64"/>
                <a:gd name="T94" fmla="*/ 10 w 67"/>
                <a:gd name="T95" fmla="*/ 33 h 64"/>
                <a:gd name="T96" fmla="*/ 8 w 67"/>
                <a:gd name="T97" fmla="*/ 28 h 64"/>
                <a:gd name="T98" fmla="*/ 8 w 67"/>
                <a:gd name="T99" fmla="*/ 2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7" h="64">
                  <a:moveTo>
                    <a:pt x="8" y="28"/>
                  </a:moveTo>
                  <a:lnTo>
                    <a:pt x="4" y="22"/>
                  </a:lnTo>
                  <a:lnTo>
                    <a:pt x="3" y="18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17" y="2"/>
                  </a:lnTo>
                  <a:lnTo>
                    <a:pt x="22" y="3"/>
                  </a:lnTo>
                  <a:lnTo>
                    <a:pt x="28" y="4"/>
                  </a:lnTo>
                  <a:lnTo>
                    <a:pt x="35" y="5"/>
                  </a:lnTo>
                  <a:lnTo>
                    <a:pt x="42" y="8"/>
                  </a:lnTo>
                  <a:lnTo>
                    <a:pt x="48" y="10"/>
                  </a:lnTo>
                  <a:lnTo>
                    <a:pt x="53" y="12"/>
                  </a:lnTo>
                  <a:lnTo>
                    <a:pt x="56" y="16"/>
                  </a:lnTo>
                  <a:lnTo>
                    <a:pt x="60" y="19"/>
                  </a:lnTo>
                  <a:lnTo>
                    <a:pt x="62" y="23"/>
                  </a:lnTo>
                  <a:lnTo>
                    <a:pt x="65" y="28"/>
                  </a:lnTo>
                  <a:lnTo>
                    <a:pt x="66" y="33"/>
                  </a:lnTo>
                  <a:lnTo>
                    <a:pt x="67" y="39"/>
                  </a:lnTo>
                  <a:lnTo>
                    <a:pt x="67" y="43"/>
                  </a:lnTo>
                  <a:lnTo>
                    <a:pt x="67" y="47"/>
                  </a:lnTo>
                  <a:lnTo>
                    <a:pt x="67" y="52"/>
                  </a:lnTo>
                  <a:lnTo>
                    <a:pt x="66" y="55"/>
                  </a:lnTo>
                  <a:lnTo>
                    <a:pt x="65" y="58"/>
                  </a:lnTo>
                  <a:lnTo>
                    <a:pt x="65" y="60"/>
                  </a:lnTo>
                  <a:lnTo>
                    <a:pt x="64" y="61"/>
                  </a:lnTo>
                  <a:lnTo>
                    <a:pt x="62" y="62"/>
                  </a:lnTo>
                  <a:lnTo>
                    <a:pt x="60" y="62"/>
                  </a:lnTo>
                  <a:lnTo>
                    <a:pt x="58" y="64"/>
                  </a:lnTo>
                  <a:lnTo>
                    <a:pt x="55" y="62"/>
                  </a:lnTo>
                  <a:lnTo>
                    <a:pt x="52" y="62"/>
                  </a:lnTo>
                  <a:lnTo>
                    <a:pt x="48" y="60"/>
                  </a:lnTo>
                  <a:lnTo>
                    <a:pt x="45" y="59"/>
                  </a:lnTo>
                  <a:lnTo>
                    <a:pt x="41" y="55"/>
                  </a:lnTo>
                  <a:lnTo>
                    <a:pt x="36" y="53"/>
                  </a:lnTo>
                  <a:lnTo>
                    <a:pt x="31" y="50"/>
                  </a:lnTo>
                  <a:lnTo>
                    <a:pt x="27" y="48"/>
                  </a:lnTo>
                  <a:lnTo>
                    <a:pt x="22" y="44"/>
                  </a:lnTo>
                  <a:lnTo>
                    <a:pt x="18" y="41"/>
                  </a:lnTo>
                  <a:lnTo>
                    <a:pt x="13" y="37"/>
                  </a:lnTo>
                  <a:lnTo>
                    <a:pt x="10" y="33"/>
                  </a:lnTo>
                  <a:lnTo>
                    <a:pt x="8" y="28"/>
                  </a:lnTo>
                  <a:lnTo>
                    <a:pt x="8" y="2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7"/>
            <p:cNvSpPr>
              <a:spLocks/>
            </p:cNvSpPr>
            <p:nvPr/>
          </p:nvSpPr>
          <p:spPr bwMode="auto">
            <a:xfrm>
              <a:off x="4598988" y="1000125"/>
              <a:ext cx="169863" cy="147638"/>
            </a:xfrm>
            <a:custGeom>
              <a:avLst/>
              <a:gdLst>
                <a:gd name="T0" fmla="*/ 27 w 107"/>
                <a:gd name="T1" fmla="*/ 84 h 93"/>
                <a:gd name="T2" fmla="*/ 15 w 107"/>
                <a:gd name="T3" fmla="*/ 90 h 93"/>
                <a:gd name="T4" fmla="*/ 7 w 107"/>
                <a:gd name="T5" fmla="*/ 92 h 93"/>
                <a:gd name="T6" fmla="*/ 2 w 107"/>
                <a:gd name="T7" fmla="*/ 93 h 93"/>
                <a:gd name="T8" fmla="*/ 0 w 107"/>
                <a:gd name="T9" fmla="*/ 91 h 93"/>
                <a:gd name="T10" fmla="*/ 0 w 107"/>
                <a:gd name="T11" fmla="*/ 87 h 93"/>
                <a:gd name="T12" fmla="*/ 3 w 107"/>
                <a:gd name="T13" fmla="*/ 83 h 93"/>
                <a:gd name="T14" fmla="*/ 9 w 107"/>
                <a:gd name="T15" fmla="*/ 76 h 93"/>
                <a:gd name="T16" fmla="*/ 25 w 107"/>
                <a:gd name="T17" fmla="*/ 61 h 93"/>
                <a:gd name="T18" fmla="*/ 42 w 107"/>
                <a:gd name="T19" fmla="*/ 45 h 93"/>
                <a:gd name="T20" fmla="*/ 49 w 107"/>
                <a:gd name="T21" fmla="*/ 36 h 93"/>
                <a:gd name="T22" fmla="*/ 53 w 107"/>
                <a:gd name="T23" fmla="*/ 30 h 93"/>
                <a:gd name="T24" fmla="*/ 55 w 107"/>
                <a:gd name="T25" fmla="*/ 23 h 93"/>
                <a:gd name="T26" fmla="*/ 55 w 107"/>
                <a:gd name="T27" fmla="*/ 18 h 93"/>
                <a:gd name="T28" fmla="*/ 53 w 107"/>
                <a:gd name="T29" fmla="*/ 13 h 93"/>
                <a:gd name="T30" fmla="*/ 51 w 107"/>
                <a:gd name="T31" fmla="*/ 11 h 93"/>
                <a:gd name="T32" fmla="*/ 49 w 107"/>
                <a:gd name="T33" fmla="*/ 8 h 93"/>
                <a:gd name="T34" fmla="*/ 50 w 107"/>
                <a:gd name="T35" fmla="*/ 5 h 93"/>
                <a:gd name="T36" fmla="*/ 51 w 107"/>
                <a:gd name="T37" fmla="*/ 2 h 93"/>
                <a:gd name="T38" fmla="*/ 55 w 107"/>
                <a:gd name="T39" fmla="*/ 0 h 93"/>
                <a:gd name="T40" fmla="*/ 61 w 107"/>
                <a:gd name="T41" fmla="*/ 2 h 93"/>
                <a:gd name="T42" fmla="*/ 69 w 107"/>
                <a:gd name="T43" fmla="*/ 3 h 93"/>
                <a:gd name="T44" fmla="*/ 82 w 107"/>
                <a:gd name="T45" fmla="*/ 5 h 93"/>
                <a:gd name="T46" fmla="*/ 93 w 107"/>
                <a:gd name="T47" fmla="*/ 9 h 93"/>
                <a:gd name="T48" fmla="*/ 101 w 107"/>
                <a:gd name="T49" fmla="*/ 13 h 93"/>
                <a:gd name="T50" fmla="*/ 106 w 107"/>
                <a:gd name="T51" fmla="*/ 17 h 93"/>
                <a:gd name="T52" fmla="*/ 107 w 107"/>
                <a:gd name="T53" fmla="*/ 22 h 93"/>
                <a:gd name="T54" fmla="*/ 106 w 107"/>
                <a:gd name="T55" fmla="*/ 28 h 93"/>
                <a:gd name="T56" fmla="*/ 101 w 107"/>
                <a:gd name="T57" fmla="*/ 35 h 93"/>
                <a:gd name="T58" fmla="*/ 94 w 107"/>
                <a:gd name="T59" fmla="*/ 41 h 93"/>
                <a:gd name="T60" fmla="*/ 84 w 107"/>
                <a:gd name="T61" fmla="*/ 47 h 93"/>
                <a:gd name="T62" fmla="*/ 62 w 107"/>
                <a:gd name="T63" fmla="*/ 65 h 93"/>
                <a:gd name="T64" fmla="*/ 34 w 107"/>
                <a:gd name="T65" fmla="*/ 8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" h="93">
                  <a:moveTo>
                    <a:pt x="34" y="81"/>
                  </a:moveTo>
                  <a:lnTo>
                    <a:pt x="27" y="84"/>
                  </a:lnTo>
                  <a:lnTo>
                    <a:pt x="21" y="87"/>
                  </a:lnTo>
                  <a:lnTo>
                    <a:pt x="15" y="90"/>
                  </a:lnTo>
                  <a:lnTo>
                    <a:pt x="10" y="91"/>
                  </a:lnTo>
                  <a:lnTo>
                    <a:pt x="7" y="92"/>
                  </a:lnTo>
                  <a:lnTo>
                    <a:pt x="5" y="93"/>
                  </a:lnTo>
                  <a:lnTo>
                    <a:pt x="2" y="93"/>
                  </a:lnTo>
                  <a:lnTo>
                    <a:pt x="0" y="92"/>
                  </a:lnTo>
                  <a:lnTo>
                    <a:pt x="0" y="91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1" y="85"/>
                  </a:lnTo>
                  <a:lnTo>
                    <a:pt x="3" y="83"/>
                  </a:lnTo>
                  <a:lnTo>
                    <a:pt x="6" y="79"/>
                  </a:lnTo>
                  <a:lnTo>
                    <a:pt x="9" y="76"/>
                  </a:lnTo>
                  <a:lnTo>
                    <a:pt x="14" y="70"/>
                  </a:lnTo>
                  <a:lnTo>
                    <a:pt x="25" y="61"/>
                  </a:lnTo>
                  <a:lnTo>
                    <a:pt x="33" y="53"/>
                  </a:lnTo>
                  <a:lnTo>
                    <a:pt x="42" y="45"/>
                  </a:lnTo>
                  <a:lnTo>
                    <a:pt x="45" y="40"/>
                  </a:lnTo>
                  <a:lnTo>
                    <a:pt x="49" y="36"/>
                  </a:lnTo>
                  <a:lnTo>
                    <a:pt x="51" y="33"/>
                  </a:lnTo>
                  <a:lnTo>
                    <a:pt x="53" y="30"/>
                  </a:lnTo>
                  <a:lnTo>
                    <a:pt x="55" y="27"/>
                  </a:lnTo>
                  <a:lnTo>
                    <a:pt x="55" y="23"/>
                  </a:lnTo>
                  <a:lnTo>
                    <a:pt x="56" y="21"/>
                  </a:lnTo>
                  <a:lnTo>
                    <a:pt x="55" y="18"/>
                  </a:lnTo>
                  <a:lnTo>
                    <a:pt x="55" y="16"/>
                  </a:lnTo>
                  <a:lnTo>
                    <a:pt x="53" y="13"/>
                  </a:lnTo>
                  <a:lnTo>
                    <a:pt x="52" y="12"/>
                  </a:lnTo>
                  <a:lnTo>
                    <a:pt x="51" y="11"/>
                  </a:lnTo>
                  <a:lnTo>
                    <a:pt x="50" y="9"/>
                  </a:lnTo>
                  <a:lnTo>
                    <a:pt x="49" y="8"/>
                  </a:lnTo>
                  <a:lnTo>
                    <a:pt x="49" y="6"/>
                  </a:lnTo>
                  <a:lnTo>
                    <a:pt x="50" y="5"/>
                  </a:lnTo>
                  <a:lnTo>
                    <a:pt x="50" y="3"/>
                  </a:lnTo>
                  <a:lnTo>
                    <a:pt x="51" y="2"/>
                  </a:lnTo>
                  <a:lnTo>
                    <a:pt x="52" y="2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61" y="2"/>
                  </a:lnTo>
                  <a:lnTo>
                    <a:pt x="64" y="2"/>
                  </a:lnTo>
                  <a:lnTo>
                    <a:pt x="69" y="3"/>
                  </a:lnTo>
                  <a:lnTo>
                    <a:pt x="75" y="4"/>
                  </a:lnTo>
                  <a:lnTo>
                    <a:pt x="82" y="5"/>
                  </a:lnTo>
                  <a:lnTo>
                    <a:pt x="88" y="8"/>
                  </a:lnTo>
                  <a:lnTo>
                    <a:pt x="93" y="9"/>
                  </a:lnTo>
                  <a:lnTo>
                    <a:pt x="98" y="11"/>
                  </a:lnTo>
                  <a:lnTo>
                    <a:pt x="101" y="13"/>
                  </a:lnTo>
                  <a:lnTo>
                    <a:pt x="104" y="16"/>
                  </a:lnTo>
                  <a:lnTo>
                    <a:pt x="106" y="17"/>
                  </a:lnTo>
                  <a:lnTo>
                    <a:pt x="107" y="19"/>
                  </a:lnTo>
                  <a:lnTo>
                    <a:pt x="107" y="22"/>
                  </a:lnTo>
                  <a:lnTo>
                    <a:pt x="107" y="25"/>
                  </a:lnTo>
                  <a:lnTo>
                    <a:pt x="106" y="28"/>
                  </a:lnTo>
                  <a:lnTo>
                    <a:pt x="104" y="31"/>
                  </a:lnTo>
                  <a:lnTo>
                    <a:pt x="101" y="35"/>
                  </a:lnTo>
                  <a:lnTo>
                    <a:pt x="98" y="37"/>
                  </a:lnTo>
                  <a:lnTo>
                    <a:pt x="94" y="41"/>
                  </a:lnTo>
                  <a:lnTo>
                    <a:pt x="89" y="45"/>
                  </a:lnTo>
                  <a:lnTo>
                    <a:pt x="84" y="47"/>
                  </a:lnTo>
                  <a:lnTo>
                    <a:pt x="74" y="56"/>
                  </a:lnTo>
                  <a:lnTo>
                    <a:pt x="62" y="65"/>
                  </a:lnTo>
                  <a:lnTo>
                    <a:pt x="49" y="73"/>
                  </a:lnTo>
                  <a:lnTo>
                    <a:pt x="34" y="81"/>
                  </a:lnTo>
                  <a:lnTo>
                    <a:pt x="34" y="8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8"/>
            <p:cNvSpPr>
              <a:spLocks/>
            </p:cNvSpPr>
            <p:nvPr/>
          </p:nvSpPr>
          <p:spPr bwMode="auto">
            <a:xfrm>
              <a:off x="4383088" y="1143000"/>
              <a:ext cx="422275" cy="109538"/>
            </a:xfrm>
            <a:custGeom>
              <a:avLst/>
              <a:gdLst>
                <a:gd name="T0" fmla="*/ 152 w 266"/>
                <a:gd name="T1" fmla="*/ 14 h 69"/>
                <a:gd name="T2" fmla="*/ 168 w 266"/>
                <a:gd name="T3" fmla="*/ 11 h 69"/>
                <a:gd name="T4" fmla="*/ 182 w 266"/>
                <a:gd name="T5" fmla="*/ 8 h 69"/>
                <a:gd name="T6" fmla="*/ 194 w 266"/>
                <a:gd name="T7" fmla="*/ 5 h 69"/>
                <a:gd name="T8" fmla="*/ 205 w 266"/>
                <a:gd name="T9" fmla="*/ 3 h 69"/>
                <a:gd name="T10" fmla="*/ 213 w 266"/>
                <a:gd name="T11" fmla="*/ 1 h 69"/>
                <a:gd name="T12" fmla="*/ 220 w 266"/>
                <a:gd name="T13" fmla="*/ 0 h 69"/>
                <a:gd name="T14" fmla="*/ 226 w 266"/>
                <a:gd name="T15" fmla="*/ 0 h 69"/>
                <a:gd name="T16" fmla="*/ 236 w 266"/>
                <a:gd name="T17" fmla="*/ 0 h 69"/>
                <a:gd name="T18" fmla="*/ 248 w 266"/>
                <a:gd name="T19" fmla="*/ 1 h 69"/>
                <a:gd name="T20" fmla="*/ 257 w 266"/>
                <a:gd name="T21" fmla="*/ 3 h 69"/>
                <a:gd name="T22" fmla="*/ 262 w 266"/>
                <a:gd name="T23" fmla="*/ 7 h 69"/>
                <a:gd name="T24" fmla="*/ 265 w 266"/>
                <a:gd name="T25" fmla="*/ 9 h 69"/>
                <a:gd name="T26" fmla="*/ 266 w 266"/>
                <a:gd name="T27" fmla="*/ 13 h 69"/>
                <a:gd name="T28" fmla="*/ 266 w 266"/>
                <a:gd name="T29" fmla="*/ 17 h 69"/>
                <a:gd name="T30" fmla="*/ 265 w 266"/>
                <a:gd name="T31" fmla="*/ 19 h 69"/>
                <a:gd name="T32" fmla="*/ 262 w 266"/>
                <a:gd name="T33" fmla="*/ 23 h 69"/>
                <a:gd name="T34" fmla="*/ 257 w 266"/>
                <a:gd name="T35" fmla="*/ 24 h 69"/>
                <a:gd name="T36" fmla="*/ 253 w 266"/>
                <a:gd name="T37" fmla="*/ 26 h 69"/>
                <a:gd name="T38" fmla="*/ 248 w 266"/>
                <a:gd name="T39" fmla="*/ 27 h 69"/>
                <a:gd name="T40" fmla="*/ 242 w 266"/>
                <a:gd name="T41" fmla="*/ 28 h 69"/>
                <a:gd name="T42" fmla="*/ 235 w 266"/>
                <a:gd name="T43" fmla="*/ 31 h 69"/>
                <a:gd name="T44" fmla="*/ 226 w 266"/>
                <a:gd name="T45" fmla="*/ 33 h 69"/>
                <a:gd name="T46" fmla="*/ 216 w 266"/>
                <a:gd name="T47" fmla="*/ 36 h 69"/>
                <a:gd name="T48" fmla="*/ 203 w 266"/>
                <a:gd name="T49" fmla="*/ 38 h 69"/>
                <a:gd name="T50" fmla="*/ 189 w 266"/>
                <a:gd name="T51" fmla="*/ 40 h 69"/>
                <a:gd name="T52" fmla="*/ 166 w 266"/>
                <a:gd name="T53" fmla="*/ 45 h 69"/>
                <a:gd name="T54" fmla="*/ 137 w 266"/>
                <a:gd name="T55" fmla="*/ 51 h 69"/>
                <a:gd name="T56" fmla="*/ 111 w 266"/>
                <a:gd name="T57" fmla="*/ 56 h 69"/>
                <a:gd name="T58" fmla="*/ 87 w 266"/>
                <a:gd name="T59" fmla="*/ 59 h 69"/>
                <a:gd name="T60" fmla="*/ 68 w 266"/>
                <a:gd name="T61" fmla="*/ 64 h 69"/>
                <a:gd name="T62" fmla="*/ 52 w 266"/>
                <a:gd name="T63" fmla="*/ 68 h 69"/>
                <a:gd name="T64" fmla="*/ 40 w 266"/>
                <a:gd name="T65" fmla="*/ 69 h 69"/>
                <a:gd name="T66" fmla="*/ 32 w 266"/>
                <a:gd name="T67" fmla="*/ 69 h 69"/>
                <a:gd name="T68" fmla="*/ 24 w 266"/>
                <a:gd name="T69" fmla="*/ 68 h 69"/>
                <a:gd name="T70" fmla="*/ 13 w 266"/>
                <a:gd name="T71" fmla="*/ 63 h 69"/>
                <a:gd name="T72" fmla="*/ 5 w 266"/>
                <a:gd name="T73" fmla="*/ 57 h 69"/>
                <a:gd name="T74" fmla="*/ 1 w 266"/>
                <a:gd name="T75" fmla="*/ 54 h 69"/>
                <a:gd name="T76" fmla="*/ 1 w 266"/>
                <a:gd name="T77" fmla="*/ 51 h 69"/>
                <a:gd name="T78" fmla="*/ 2 w 266"/>
                <a:gd name="T79" fmla="*/ 49 h 69"/>
                <a:gd name="T80" fmla="*/ 6 w 266"/>
                <a:gd name="T81" fmla="*/ 48 h 69"/>
                <a:gd name="T82" fmla="*/ 12 w 266"/>
                <a:gd name="T83" fmla="*/ 46 h 69"/>
                <a:gd name="T84" fmla="*/ 22 w 266"/>
                <a:gd name="T85" fmla="*/ 45 h 69"/>
                <a:gd name="T86" fmla="*/ 36 w 266"/>
                <a:gd name="T87" fmla="*/ 42 h 69"/>
                <a:gd name="T88" fmla="*/ 52 w 266"/>
                <a:gd name="T89" fmla="*/ 38 h 69"/>
                <a:gd name="T90" fmla="*/ 74 w 266"/>
                <a:gd name="T91" fmla="*/ 34 h 69"/>
                <a:gd name="T92" fmla="*/ 99 w 266"/>
                <a:gd name="T93" fmla="*/ 28 h 69"/>
                <a:gd name="T94" fmla="*/ 129 w 266"/>
                <a:gd name="T95" fmla="*/ 21 h 69"/>
                <a:gd name="T96" fmla="*/ 145 w 266"/>
                <a:gd name="T97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6" h="69">
                  <a:moveTo>
                    <a:pt x="145" y="17"/>
                  </a:moveTo>
                  <a:lnTo>
                    <a:pt x="152" y="14"/>
                  </a:lnTo>
                  <a:lnTo>
                    <a:pt x="161" y="13"/>
                  </a:lnTo>
                  <a:lnTo>
                    <a:pt x="168" y="11"/>
                  </a:lnTo>
                  <a:lnTo>
                    <a:pt x="175" y="9"/>
                  </a:lnTo>
                  <a:lnTo>
                    <a:pt x="182" y="8"/>
                  </a:lnTo>
                  <a:lnTo>
                    <a:pt x="188" y="6"/>
                  </a:lnTo>
                  <a:lnTo>
                    <a:pt x="194" y="5"/>
                  </a:lnTo>
                  <a:lnTo>
                    <a:pt x="200" y="3"/>
                  </a:lnTo>
                  <a:lnTo>
                    <a:pt x="205" y="3"/>
                  </a:lnTo>
                  <a:lnTo>
                    <a:pt x="210" y="2"/>
                  </a:lnTo>
                  <a:lnTo>
                    <a:pt x="213" y="1"/>
                  </a:lnTo>
                  <a:lnTo>
                    <a:pt x="218" y="1"/>
                  </a:lnTo>
                  <a:lnTo>
                    <a:pt x="220" y="0"/>
                  </a:lnTo>
                  <a:lnTo>
                    <a:pt x="224" y="0"/>
                  </a:lnTo>
                  <a:lnTo>
                    <a:pt x="226" y="0"/>
                  </a:lnTo>
                  <a:lnTo>
                    <a:pt x="229" y="0"/>
                  </a:lnTo>
                  <a:lnTo>
                    <a:pt x="236" y="0"/>
                  </a:lnTo>
                  <a:lnTo>
                    <a:pt x="242" y="0"/>
                  </a:lnTo>
                  <a:lnTo>
                    <a:pt x="248" y="1"/>
                  </a:lnTo>
                  <a:lnTo>
                    <a:pt x="254" y="2"/>
                  </a:lnTo>
                  <a:lnTo>
                    <a:pt x="257" y="3"/>
                  </a:lnTo>
                  <a:lnTo>
                    <a:pt x="260" y="6"/>
                  </a:lnTo>
                  <a:lnTo>
                    <a:pt x="262" y="7"/>
                  </a:lnTo>
                  <a:lnTo>
                    <a:pt x="263" y="8"/>
                  </a:lnTo>
                  <a:lnTo>
                    <a:pt x="265" y="9"/>
                  </a:lnTo>
                  <a:lnTo>
                    <a:pt x="265" y="12"/>
                  </a:lnTo>
                  <a:lnTo>
                    <a:pt x="266" y="13"/>
                  </a:lnTo>
                  <a:lnTo>
                    <a:pt x="266" y="14"/>
                  </a:lnTo>
                  <a:lnTo>
                    <a:pt x="266" y="17"/>
                  </a:lnTo>
                  <a:lnTo>
                    <a:pt x="265" y="18"/>
                  </a:lnTo>
                  <a:lnTo>
                    <a:pt x="265" y="19"/>
                  </a:lnTo>
                  <a:lnTo>
                    <a:pt x="263" y="20"/>
                  </a:lnTo>
                  <a:lnTo>
                    <a:pt x="262" y="23"/>
                  </a:lnTo>
                  <a:lnTo>
                    <a:pt x="260" y="24"/>
                  </a:lnTo>
                  <a:lnTo>
                    <a:pt x="257" y="24"/>
                  </a:lnTo>
                  <a:lnTo>
                    <a:pt x="254" y="25"/>
                  </a:lnTo>
                  <a:lnTo>
                    <a:pt x="253" y="26"/>
                  </a:lnTo>
                  <a:lnTo>
                    <a:pt x="250" y="26"/>
                  </a:lnTo>
                  <a:lnTo>
                    <a:pt x="248" y="27"/>
                  </a:lnTo>
                  <a:lnTo>
                    <a:pt x="246" y="28"/>
                  </a:lnTo>
                  <a:lnTo>
                    <a:pt x="242" y="28"/>
                  </a:lnTo>
                  <a:lnTo>
                    <a:pt x="238" y="30"/>
                  </a:lnTo>
                  <a:lnTo>
                    <a:pt x="235" y="31"/>
                  </a:lnTo>
                  <a:lnTo>
                    <a:pt x="230" y="32"/>
                  </a:lnTo>
                  <a:lnTo>
                    <a:pt x="226" y="33"/>
                  </a:lnTo>
                  <a:lnTo>
                    <a:pt x="220" y="34"/>
                  </a:lnTo>
                  <a:lnTo>
                    <a:pt x="216" y="36"/>
                  </a:lnTo>
                  <a:lnTo>
                    <a:pt x="210" y="37"/>
                  </a:lnTo>
                  <a:lnTo>
                    <a:pt x="203" y="38"/>
                  </a:lnTo>
                  <a:lnTo>
                    <a:pt x="197" y="39"/>
                  </a:lnTo>
                  <a:lnTo>
                    <a:pt x="189" y="40"/>
                  </a:lnTo>
                  <a:lnTo>
                    <a:pt x="181" y="43"/>
                  </a:lnTo>
                  <a:lnTo>
                    <a:pt x="166" y="45"/>
                  </a:lnTo>
                  <a:lnTo>
                    <a:pt x="151" y="49"/>
                  </a:lnTo>
                  <a:lnTo>
                    <a:pt x="137" y="51"/>
                  </a:lnTo>
                  <a:lnTo>
                    <a:pt x="123" y="54"/>
                  </a:lnTo>
                  <a:lnTo>
                    <a:pt x="111" y="56"/>
                  </a:lnTo>
                  <a:lnTo>
                    <a:pt x="99" y="58"/>
                  </a:lnTo>
                  <a:lnTo>
                    <a:pt x="87" y="59"/>
                  </a:lnTo>
                  <a:lnTo>
                    <a:pt x="77" y="62"/>
                  </a:lnTo>
                  <a:lnTo>
                    <a:pt x="68" y="64"/>
                  </a:lnTo>
                  <a:lnTo>
                    <a:pt x="59" y="65"/>
                  </a:lnTo>
                  <a:lnTo>
                    <a:pt x="52" y="68"/>
                  </a:lnTo>
                  <a:lnTo>
                    <a:pt x="46" y="68"/>
                  </a:lnTo>
                  <a:lnTo>
                    <a:pt x="40" y="69"/>
                  </a:lnTo>
                  <a:lnTo>
                    <a:pt x="36" y="69"/>
                  </a:lnTo>
                  <a:lnTo>
                    <a:pt x="32" y="69"/>
                  </a:lnTo>
                  <a:lnTo>
                    <a:pt x="30" y="68"/>
                  </a:lnTo>
                  <a:lnTo>
                    <a:pt x="24" y="68"/>
                  </a:lnTo>
                  <a:lnTo>
                    <a:pt x="18" y="65"/>
                  </a:lnTo>
                  <a:lnTo>
                    <a:pt x="13" y="63"/>
                  </a:lnTo>
                  <a:lnTo>
                    <a:pt x="7" y="59"/>
                  </a:lnTo>
                  <a:lnTo>
                    <a:pt x="5" y="57"/>
                  </a:lnTo>
                  <a:lnTo>
                    <a:pt x="2" y="56"/>
                  </a:lnTo>
                  <a:lnTo>
                    <a:pt x="1" y="54"/>
                  </a:lnTo>
                  <a:lnTo>
                    <a:pt x="0" y="52"/>
                  </a:lnTo>
                  <a:lnTo>
                    <a:pt x="1" y="51"/>
                  </a:lnTo>
                  <a:lnTo>
                    <a:pt x="1" y="50"/>
                  </a:lnTo>
                  <a:lnTo>
                    <a:pt x="2" y="49"/>
                  </a:lnTo>
                  <a:lnTo>
                    <a:pt x="5" y="48"/>
                  </a:lnTo>
                  <a:lnTo>
                    <a:pt x="6" y="48"/>
                  </a:lnTo>
                  <a:lnTo>
                    <a:pt x="8" y="48"/>
                  </a:lnTo>
                  <a:lnTo>
                    <a:pt x="12" y="46"/>
                  </a:lnTo>
                  <a:lnTo>
                    <a:pt x="16" y="46"/>
                  </a:lnTo>
                  <a:lnTo>
                    <a:pt x="22" y="45"/>
                  </a:lnTo>
                  <a:lnTo>
                    <a:pt x="28" y="43"/>
                  </a:lnTo>
                  <a:lnTo>
                    <a:pt x="36" y="42"/>
                  </a:lnTo>
                  <a:lnTo>
                    <a:pt x="44" y="39"/>
                  </a:lnTo>
                  <a:lnTo>
                    <a:pt x="52" y="38"/>
                  </a:lnTo>
                  <a:lnTo>
                    <a:pt x="63" y="37"/>
                  </a:lnTo>
                  <a:lnTo>
                    <a:pt x="74" y="34"/>
                  </a:lnTo>
                  <a:lnTo>
                    <a:pt x="86" y="31"/>
                  </a:lnTo>
                  <a:lnTo>
                    <a:pt x="99" y="28"/>
                  </a:lnTo>
                  <a:lnTo>
                    <a:pt x="113" y="25"/>
                  </a:lnTo>
                  <a:lnTo>
                    <a:pt x="129" y="21"/>
                  </a:lnTo>
                  <a:lnTo>
                    <a:pt x="145" y="17"/>
                  </a:lnTo>
                  <a:lnTo>
                    <a:pt x="145" y="1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9"/>
            <p:cNvSpPr>
              <a:spLocks/>
            </p:cNvSpPr>
            <p:nvPr/>
          </p:nvSpPr>
          <p:spPr bwMode="auto">
            <a:xfrm>
              <a:off x="4418013" y="1282700"/>
              <a:ext cx="338138" cy="88900"/>
            </a:xfrm>
            <a:custGeom>
              <a:avLst/>
              <a:gdLst>
                <a:gd name="T0" fmla="*/ 204 w 213"/>
                <a:gd name="T1" fmla="*/ 6 h 56"/>
                <a:gd name="T2" fmla="*/ 209 w 213"/>
                <a:gd name="T3" fmla="*/ 10 h 56"/>
                <a:gd name="T4" fmla="*/ 212 w 213"/>
                <a:gd name="T5" fmla="*/ 12 h 56"/>
                <a:gd name="T6" fmla="*/ 213 w 213"/>
                <a:gd name="T7" fmla="*/ 16 h 56"/>
                <a:gd name="T8" fmla="*/ 213 w 213"/>
                <a:gd name="T9" fmla="*/ 19 h 56"/>
                <a:gd name="T10" fmla="*/ 209 w 213"/>
                <a:gd name="T11" fmla="*/ 22 h 56"/>
                <a:gd name="T12" fmla="*/ 203 w 213"/>
                <a:gd name="T13" fmla="*/ 25 h 56"/>
                <a:gd name="T14" fmla="*/ 194 w 213"/>
                <a:gd name="T15" fmla="*/ 26 h 56"/>
                <a:gd name="T16" fmla="*/ 181 w 213"/>
                <a:gd name="T17" fmla="*/ 29 h 56"/>
                <a:gd name="T18" fmla="*/ 164 w 213"/>
                <a:gd name="T19" fmla="*/ 32 h 56"/>
                <a:gd name="T20" fmla="*/ 142 w 213"/>
                <a:gd name="T21" fmla="*/ 37 h 56"/>
                <a:gd name="T22" fmla="*/ 117 w 213"/>
                <a:gd name="T23" fmla="*/ 42 h 56"/>
                <a:gd name="T24" fmla="*/ 96 w 213"/>
                <a:gd name="T25" fmla="*/ 47 h 56"/>
                <a:gd name="T26" fmla="*/ 82 w 213"/>
                <a:gd name="T27" fmla="*/ 49 h 56"/>
                <a:gd name="T28" fmla="*/ 70 w 213"/>
                <a:gd name="T29" fmla="*/ 51 h 56"/>
                <a:gd name="T30" fmla="*/ 59 w 213"/>
                <a:gd name="T31" fmla="*/ 53 h 56"/>
                <a:gd name="T32" fmla="*/ 51 w 213"/>
                <a:gd name="T33" fmla="*/ 55 h 56"/>
                <a:gd name="T34" fmla="*/ 45 w 213"/>
                <a:gd name="T35" fmla="*/ 55 h 56"/>
                <a:gd name="T36" fmla="*/ 40 w 213"/>
                <a:gd name="T37" fmla="*/ 56 h 56"/>
                <a:gd name="T38" fmla="*/ 36 w 213"/>
                <a:gd name="T39" fmla="*/ 56 h 56"/>
                <a:gd name="T40" fmla="*/ 31 w 213"/>
                <a:gd name="T41" fmla="*/ 56 h 56"/>
                <a:gd name="T42" fmla="*/ 19 w 213"/>
                <a:gd name="T43" fmla="*/ 51 h 56"/>
                <a:gd name="T44" fmla="*/ 9 w 213"/>
                <a:gd name="T45" fmla="*/ 45 h 56"/>
                <a:gd name="T46" fmla="*/ 4 w 213"/>
                <a:gd name="T47" fmla="*/ 42 h 56"/>
                <a:gd name="T48" fmla="*/ 2 w 213"/>
                <a:gd name="T49" fmla="*/ 39 h 56"/>
                <a:gd name="T50" fmla="*/ 2 w 213"/>
                <a:gd name="T51" fmla="*/ 37 h 56"/>
                <a:gd name="T52" fmla="*/ 3 w 213"/>
                <a:gd name="T53" fmla="*/ 36 h 56"/>
                <a:gd name="T54" fmla="*/ 5 w 213"/>
                <a:gd name="T55" fmla="*/ 35 h 56"/>
                <a:gd name="T56" fmla="*/ 9 w 213"/>
                <a:gd name="T57" fmla="*/ 34 h 56"/>
                <a:gd name="T58" fmla="*/ 14 w 213"/>
                <a:gd name="T59" fmla="*/ 32 h 56"/>
                <a:gd name="T60" fmla="*/ 19 w 213"/>
                <a:gd name="T61" fmla="*/ 31 h 56"/>
                <a:gd name="T62" fmla="*/ 28 w 213"/>
                <a:gd name="T63" fmla="*/ 30 h 56"/>
                <a:gd name="T64" fmla="*/ 36 w 213"/>
                <a:gd name="T65" fmla="*/ 28 h 56"/>
                <a:gd name="T66" fmla="*/ 47 w 213"/>
                <a:gd name="T67" fmla="*/ 26 h 56"/>
                <a:gd name="T68" fmla="*/ 73 w 213"/>
                <a:gd name="T69" fmla="*/ 23 h 56"/>
                <a:gd name="T70" fmla="*/ 116 w 213"/>
                <a:gd name="T71" fmla="*/ 14 h 56"/>
                <a:gd name="T72" fmla="*/ 136 w 213"/>
                <a:gd name="T73" fmla="*/ 8 h 56"/>
                <a:gd name="T74" fmla="*/ 156 w 213"/>
                <a:gd name="T75" fmla="*/ 5 h 56"/>
                <a:gd name="T76" fmla="*/ 170 w 213"/>
                <a:gd name="T77" fmla="*/ 1 h 56"/>
                <a:gd name="T78" fmla="*/ 176 w 213"/>
                <a:gd name="T79" fmla="*/ 1 h 56"/>
                <a:gd name="T80" fmla="*/ 179 w 213"/>
                <a:gd name="T81" fmla="*/ 0 h 56"/>
                <a:gd name="T82" fmla="*/ 183 w 213"/>
                <a:gd name="T83" fmla="*/ 0 h 56"/>
                <a:gd name="T84" fmla="*/ 184 w 213"/>
                <a:gd name="T85" fmla="*/ 0 h 56"/>
                <a:gd name="T86" fmla="*/ 191 w 213"/>
                <a:gd name="T87" fmla="*/ 1 h 56"/>
                <a:gd name="T88" fmla="*/ 202 w 213"/>
                <a:gd name="T8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56">
                  <a:moveTo>
                    <a:pt x="202" y="5"/>
                  </a:moveTo>
                  <a:lnTo>
                    <a:pt x="204" y="6"/>
                  </a:lnTo>
                  <a:lnTo>
                    <a:pt x="207" y="8"/>
                  </a:lnTo>
                  <a:lnTo>
                    <a:pt x="209" y="10"/>
                  </a:lnTo>
                  <a:lnTo>
                    <a:pt x="210" y="11"/>
                  </a:lnTo>
                  <a:lnTo>
                    <a:pt x="212" y="12"/>
                  </a:lnTo>
                  <a:lnTo>
                    <a:pt x="212" y="14"/>
                  </a:lnTo>
                  <a:lnTo>
                    <a:pt x="213" y="16"/>
                  </a:lnTo>
                  <a:lnTo>
                    <a:pt x="213" y="17"/>
                  </a:lnTo>
                  <a:lnTo>
                    <a:pt x="213" y="19"/>
                  </a:lnTo>
                  <a:lnTo>
                    <a:pt x="212" y="20"/>
                  </a:lnTo>
                  <a:lnTo>
                    <a:pt x="209" y="22"/>
                  </a:lnTo>
                  <a:lnTo>
                    <a:pt x="207" y="23"/>
                  </a:lnTo>
                  <a:lnTo>
                    <a:pt x="203" y="25"/>
                  </a:lnTo>
                  <a:lnTo>
                    <a:pt x="198" y="26"/>
                  </a:lnTo>
                  <a:lnTo>
                    <a:pt x="194" y="26"/>
                  </a:lnTo>
                  <a:lnTo>
                    <a:pt x="188" y="28"/>
                  </a:lnTo>
                  <a:lnTo>
                    <a:pt x="181" y="29"/>
                  </a:lnTo>
                  <a:lnTo>
                    <a:pt x="172" y="31"/>
                  </a:lnTo>
                  <a:lnTo>
                    <a:pt x="164" y="32"/>
                  </a:lnTo>
                  <a:lnTo>
                    <a:pt x="153" y="35"/>
                  </a:lnTo>
                  <a:lnTo>
                    <a:pt x="142" y="37"/>
                  </a:lnTo>
                  <a:lnTo>
                    <a:pt x="130" y="39"/>
                  </a:lnTo>
                  <a:lnTo>
                    <a:pt x="117" y="42"/>
                  </a:lnTo>
                  <a:lnTo>
                    <a:pt x="103" y="45"/>
                  </a:lnTo>
                  <a:lnTo>
                    <a:pt x="96" y="47"/>
                  </a:lnTo>
                  <a:lnTo>
                    <a:pt x="89" y="48"/>
                  </a:lnTo>
                  <a:lnTo>
                    <a:pt x="82" y="49"/>
                  </a:lnTo>
                  <a:lnTo>
                    <a:pt x="76" y="50"/>
                  </a:lnTo>
                  <a:lnTo>
                    <a:pt x="70" y="51"/>
                  </a:lnTo>
                  <a:lnTo>
                    <a:pt x="64" y="53"/>
                  </a:lnTo>
                  <a:lnTo>
                    <a:pt x="59" y="53"/>
                  </a:lnTo>
                  <a:lnTo>
                    <a:pt x="54" y="54"/>
                  </a:lnTo>
                  <a:lnTo>
                    <a:pt x="51" y="55"/>
                  </a:lnTo>
                  <a:lnTo>
                    <a:pt x="47" y="55"/>
                  </a:lnTo>
                  <a:lnTo>
                    <a:pt x="45" y="55"/>
                  </a:lnTo>
                  <a:lnTo>
                    <a:pt x="41" y="56"/>
                  </a:lnTo>
                  <a:lnTo>
                    <a:pt x="40" y="56"/>
                  </a:lnTo>
                  <a:lnTo>
                    <a:pt x="37" y="56"/>
                  </a:lnTo>
                  <a:lnTo>
                    <a:pt x="36" y="56"/>
                  </a:lnTo>
                  <a:lnTo>
                    <a:pt x="35" y="56"/>
                  </a:lnTo>
                  <a:lnTo>
                    <a:pt x="31" y="56"/>
                  </a:lnTo>
                  <a:lnTo>
                    <a:pt x="25" y="54"/>
                  </a:lnTo>
                  <a:lnTo>
                    <a:pt x="19" y="51"/>
                  </a:lnTo>
                  <a:lnTo>
                    <a:pt x="14" y="48"/>
                  </a:lnTo>
                  <a:lnTo>
                    <a:pt x="9" y="45"/>
                  </a:lnTo>
                  <a:lnTo>
                    <a:pt x="6" y="44"/>
                  </a:lnTo>
                  <a:lnTo>
                    <a:pt x="4" y="42"/>
                  </a:lnTo>
                  <a:lnTo>
                    <a:pt x="3" y="41"/>
                  </a:lnTo>
                  <a:lnTo>
                    <a:pt x="2" y="39"/>
                  </a:lnTo>
                  <a:lnTo>
                    <a:pt x="0" y="38"/>
                  </a:lnTo>
                  <a:lnTo>
                    <a:pt x="2" y="37"/>
                  </a:lnTo>
                  <a:lnTo>
                    <a:pt x="2" y="36"/>
                  </a:lnTo>
                  <a:lnTo>
                    <a:pt x="3" y="36"/>
                  </a:lnTo>
                  <a:lnTo>
                    <a:pt x="4" y="36"/>
                  </a:lnTo>
                  <a:lnTo>
                    <a:pt x="5" y="35"/>
                  </a:lnTo>
                  <a:lnTo>
                    <a:pt x="6" y="35"/>
                  </a:lnTo>
                  <a:lnTo>
                    <a:pt x="9" y="34"/>
                  </a:lnTo>
                  <a:lnTo>
                    <a:pt x="11" y="34"/>
                  </a:lnTo>
                  <a:lnTo>
                    <a:pt x="14" y="32"/>
                  </a:lnTo>
                  <a:lnTo>
                    <a:pt x="17" y="32"/>
                  </a:lnTo>
                  <a:lnTo>
                    <a:pt x="19" y="31"/>
                  </a:lnTo>
                  <a:lnTo>
                    <a:pt x="23" y="30"/>
                  </a:lnTo>
                  <a:lnTo>
                    <a:pt x="28" y="30"/>
                  </a:lnTo>
                  <a:lnTo>
                    <a:pt x="31" y="29"/>
                  </a:lnTo>
                  <a:lnTo>
                    <a:pt x="36" y="28"/>
                  </a:lnTo>
                  <a:lnTo>
                    <a:pt x="41" y="28"/>
                  </a:lnTo>
                  <a:lnTo>
                    <a:pt x="47" y="26"/>
                  </a:lnTo>
                  <a:lnTo>
                    <a:pt x="53" y="25"/>
                  </a:lnTo>
                  <a:lnTo>
                    <a:pt x="73" y="23"/>
                  </a:lnTo>
                  <a:lnTo>
                    <a:pt x="95" y="19"/>
                  </a:lnTo>
                  <a:lnTo>
                    <a:pt x="116" y="14"/>
                  </a:lnTo>
                  <a:lnTo>
                    <a:pt x="127" y="11"/>
                  </a:lnTo>
                  <a:lnTo>
                    <a:pt x="136" y="8"/>
                  </a:lnTo>
                  <a:lnTo>
                    <a:pt x="147" y="6"/>
                  </a:lnTo>
                  <a:lnTo>
                    <a:pt x="156" y="5"/>
                  </a:lnTo>
                  <a:lnTo>
                    <a:pt x="164" y="3"/>
                  </a:lnTo>
                  <a:lnTo>
                    <a:pt x="170" y="1"/>
                  </a:lnTo>
                  <a:lnTo>
                    <a:pt x="173" y="1"/>
                  </a:lnTo>
                  <a:lnTo>
                    <a:pt x="176" y="1"/>
                  </a:lnTo>
                  <a:lnTo>
                    <a:pt x="178" y="0"/>
                  </a:lnTo>
                  <a:lnTo>
                    <a:pt x="179" y="0"/>
                  </a:lnTo>
                  <a:lnTo>
                    <a:pt x="182" y="0"/>
                  </a:lnTo>
                  <a:lnTo>
                    <a:pt x="183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8" y="0"/>
                  </a:lnTo>
                  <a:lnTo>
                    <a:pt x="191" y="1"/>
                  </a:lnTo>
                  <a:lnTo>
                    <a:pt x="196" y="4"/>
                  </a:lnTo>
                  <a:lnTo>
                    <a:pt x="202" y="5"/>
                  </a:lnTo>
                  <a:lnTo>
                    <a:pt x="202" y="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50"/>
            <p:cNvSpPr>
              <a:spLocks/>
            </p:cNvSpPr>
            <p:nvPr/>
          </p:nvSpPr>
          <p:spPr bwMode="auto">
            <a:xfrm>
              <a:off x="4287838" y="1417638"/>
              <a:ext cx="668338" cy="120650"/>
            </a:xfrm>
            <a:custGeom>
              <a:avLst/>
              <a:gdLst>
                <a:gd name="T0" fmla="*/ 247 w 421"/>
                <a:gd name="T1" fmla="*/ 13 h 76"/>
                <a:gd name="T2" fmla="*/ 277 w 421"/>
                <a:gd name="T3" fmla="*/ 7 h 76"/>
                <a:gd name="T4" fmla="*/ 303 w 421"/>
                <a:gd name="T5" fmla="*/ 3 h 76"/>
                <a:gd name="T6" fmla="*/ 325 w 421"/>
                <a:gd name="T7" fmla="*/ 1 h 76"/>
                <a:gd name="T8" fmla="*/ 344 w 421"/>
                <a:gd name="T9" fmla="*/ 0 h 76"/>
                <a:gd name="T10" fmla="*/ 363 w 421"/>
                <a:gd name="T11" fmla="*/ 0 h 76"/>
                <a:gd name="T12" fmla="*/ 385 w 421"/>
                <a:gd name="T13" fmla="*/ 3 h 76"/>
                <a:gd name="T14" fmla="*/ 402 w 421"/>
                <a:gd name="T15" fmla="*/ 13 h 76"/>
                <a:gd name="T16" fmla="*/ 413 w 421"/>
                <a:gd name="T17" fmla="*/ 25 h 76"/>
                <a:gd name="T18" fmla="*/ 419 w 421"/>
                <a:gd name="T19" fmla="*/ 34 h 76"/>
                <a:gd name="T20" fmla="*/ 421 w 421"/>
                <a:gd name="T21" fmla="*/ 39 h 76"/>
                <a:gd name="T22" fmla="*/ 420 w 421"/>
                <a:gd name="T23" fmla="*/ 40 h 76"/>
                <a:gd name="T24" fmla="*/ 415 w 421"/>
                <a:gd name="T25" fmla="*/ 42 h 76"/>
                <a:gd name="T26" fmla="*/ 407 w 421"/>
                <a:gd name="T27" fmla="*/ 42 h 76"/>
                <a:gd name="T28" fmla="*/ 396 w 421"/>
                <a:gd name="T29" fmla="*/ 40 h 76"/>
                <a:gd name="T30" fmla="*/ 382 w 421"/>
                <a:gd name="T31" fmla="*/ 39 h 76"/>
                <a:gd name="T32" fmla="*/ 354 w 421"/>
                <a:gd name="T33" fmla="*/ 38 h 76"/>
                <a:gd name="T34" fmla="*/ 325 w 421"/>
                <a:gd name="T35" fmla="*/ 37 h 76"/>
                <a:gd name="T36" fmla="*/ 297 w 421"/>
                <a:gd name="T37" fmla="*/ 37 h 76"/>
                <a:gd name="T38" fmla="*/ 270 w 421"/>
                <a:gd name="T39" fmla="*/ 38 h 76"/>
                <a:gd name="T40" fmla="*/ 236 w 421"/>
                <a:gd name="T41" fmla="*/ 42 h 76"/>
                <a:gd name="T42" fmla="*/ 183 w 421"/>
                <a:gd name="T43" fmla="*/ 49 h 76"/>
                <a:gd name="T44" fmla="*/ 112 w 421"/>
                <a:gd name="T45" fmla="*/ 62 h 76"/>
                <a:gd name="T46" fmla="*/ 84 w 421"/>
                <a:gd name="T47" fmla="*/ 68 h 76"/>
                <a:gd name="T48" fmla="*/ 66 w 421"/>
                <a:gd name="T49" fmla="*/ 71 h 76"/>
                <a:gd name="T50" fmla="*/ 51 w 421"/>
                <a:gd name="T51" fmla="*/ 74 h 76"/>
                <a:gd name="T52" fmla="*/ 42 w 421"/>
                <a:gd name="T53" fmla="*/ 75 h 76"/>
                <a:gd name="T54" fmla="*/ 35 w 421"/>
                <a:gd name="T55" fmla="*/ 76 h 76"/>
                <a:gd name="T56" fmla="*/ 31 w 421"/>
                <a:gd name="T57" fmla="*/ 76 h 76"/>
                <a:gd name="T58" fmla="*/ 23 w 421"/>
                <a:gd name="T59" fmla="*/ 74 h 76"/>
                <a:gd name="T60" fmla="*/ 14 w 421"/>
                <a:gd name="T61" fmla="*/ 68 h 76"/>
                <a:gd name="T62" fmla="*/ 4 w 421"/>
                <a:gd name="T63" fmla="*/ 58 h 76"/>
                <a:gd name="T64" fmla="*/ 0 w 421"/>
                <a:gd name="T65" fmla="*/ 52 h 76"/>
                <a:gd name="T66" fmla="*/ 5 w 421"/>
                <a:gd name="T67" fmla="*/ 48 h 76"/>
                <a:gd name="T68" fmla="*/ 11 w 421"/>
                <a:gd name="T69" fmla="*/ 46 h 76"/>
                <a:gd name="T70" fmla="*/ 20 w 421"/>
                <a:gd name="T71" fmla="*/ 44 h 76"/>
                <a:gd name="T72" fmla="*/ 33 w 421"/>
                <a:gd name="T73" fmla="*/ 43 h 76"/>
                <a:gd name="T74" fmla="*/ 49 w 421"/>
                <a:gd name="T75" fmla="*/ 40 h 76"/>
                <a:gd name="T76" fmla="*/ 68 w 421"/>
                <a:gd name="T77" fmla="*/ 38 h 76"/>
                <a:gd name="T78" fmla="*/ 90 w 421"/>
                <a:gd name="T79" fmla="*/ 36 h 76"/>
                <a:gd name="T80" fmla="*/ 113 w 421"/>
                <a:gd name="T81" fmla="*/ 32 h 76"/>
                <a:gd name="T82" fmla="*/ 141 w 421"/>
                <a:gd name="T83" fmla="*/ 28 h 76"/>
                <a:gd name="T84" fmla="*/ 202 w 421"/>
                <a:gd name="T85" fmla="*/ 2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1" h="76">
                  <a:moveTo>
                    <a:pt x="224" y="17"/>
                  </a:moveTo>
                  <a:lnTo>
                    <a:pt x="236" y="14"/>
                  </a:lnTo>
                  <a:lnTo>
                    <a:pt x="247" y="13"/>
                  </a:lnTo>
                  <a:lnTo>
                    <a:pt x="258" y="11"/>
                  </a:lnTo>
                  <a:lnTo>
                    <a:pt x="267" y="9"/>
                  </a:lnTo>
                  <a:lnTo>
                    <a:pt x="277" y="7"/>
                  </a:lnTo>
                  <a:lnTo>
                    <a:pt x="286" y="6"/>
                  </a:lnTo>
                  <a:lnTo>
                    <a:pt x="295" y="5"/>
                  </a:lnTo>
                  <a:lnTo>
                    <a:pt x="303" y="3"/>
                  </a:lnTo>
                  <a:lnTo>
                    <a:pt x="310" y="3"/>
                  </a:lnTo>
                  <a:lnTo>
                    <a:pt x="319" y="2"/>
                  </a:lnTo>
                  <a:lnTo>
                    <a:pt x="325" y="1"/>
                  </a:lnTo>
                  <a:lnTo>
                    <a:pt x="332" y="1"/>
                  </a:lnTo>
                  <a:lnTo>
                    <a:pt x="338" y="0"/>
                  </a:lnTo>
                  <a:lnTo>
                    <a:pt x="344" y="0"/>
                  </a:lnTo>
                  <a:lnTo>
                    <a:pt x="348" y="0"/>
                  </a:lnTo>
                  <a:lnTo>
                    <a:pt x="353" y="0"/>
                  </a:lnTo>
                  <a:lnTo>
                    <a:pt x="363" y="0"/>
                  </a:lnTo>
                  <a:lnTo>
                    <a:pt x="371" y="1"/>
                  </a:lnTo>
                  <a:lnTo>
                    <a:pt x="378" y="2"/>
                  </a:lnTo>
                  <a:lnTo>
                    <a:pt x="385" y="3"/>
                  </a:lnTo>
                  <a:lnTo>
                    <a:pt x="393" y="6"/>
                  </a:lnTo>
                  <a:lnTo>
                    <a:pt x="397" y="9"/>
                  </a:lnTo>
                  <a:lnTo>
                    <a:pt x="402" y="13"/>
                  </a:lnTo>
                  <a:lnTo>
                    <a:pt x="407" y="17"/>
                  </a:lnTo>
                  <a:lnTo>
                    <a:pt x="411" y="21"/>
                  </a:lnTo>
                  <a:lnTo>
                    <a:pt x="413" y="25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19" y="34"/>
                  </a:lnTo>
                  <a:lnTo>
                    <a:pt x="420" y="36"/>
                  </a:lnTo>
                  <a:lnTo>
                    <a:pt x="421" y="38"/>
                  </a:lnTo>
                  <a:lnTo>
                    <a:pt x="421" y="39"/>
                  </a:lnTo>
                  <a:lnTo>
                    <a:pt x="421" y="39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19" y="40"/>
                  </a:lnTo>
                  <a:lnTo>
                    <a:pt x="416" y="42"/>
                  </a:lnTo>
                  <a:lnTo>
                    <a:pt x="415" y="42"/>
                  </a:lnTo>
                  <a:lnTo>
                    <a:pt x="413" y="42"/>
                  </a:lnTo>
                  <a:lnTo>
                    <a:pt x="411" y="42"/>
                  </a:lnTo>
                  <a:lnTo>
                    <a:pt x="407" y="42"/>
                  </a:lnTo>
                  <a:lnTo>
                    <a:pt x="405" y="42"/>
                  </a:lnTo>
                  <a:lnTo>
                    <a:pt x="401" y="42"/>
                  </a:lnTo>
                  <a:lnTo>
                    <a:pt x="396" y="40"/>
                  </a:lnTo>
                  <a:lnTo>
                    <a:pt x="391" y="40"/>
                  </a:lnTo>
                  <a:lnTo>
                    <a:pt x="387" y="40"/>
                  </a:lnTo>
                  <a:lnTo>
                    <a:pt x="382" y="39"/>
                  </a:lnTo>
                  <a:lnTo>
                    <a:pt x="376" y="39"/>
                  </a:lnTo>
                  <a:lnTo>
                    <a:pt x="365" y="38"/>
                  </a:lnTo>
                  <a:lnTo>
                    <a:pt x="354" y="38"/>
                  </a:lnTo>
                  <a:lnTo>
                    <a:pt x="344" y="37"/>
                  </a:lnTo>
                  <a:lnTo>
                    <a:pt x="334" y="37"/>
                  </a:lnTo>
                  <a:lnTo>
                    <a:pt x="325" y="37"/>
                  </a:lnTo>
                  <a:lnTo>
                    <a:pt x="315" y="37"/>
                  </a:lnTo>
                  <a:lnTo>
                    <a:pt x="307" y="37"/>
                  </a:lnTo>
                  <a:lnTo>
                    <a:pt x="297" y="37"/>
                  </a:lnTo>
                  <a:lnTo>
                    <a:pt x="289" y="37"/>
                  </a:lnTo>
                  <a:lnTo>
                    <a:pt x="279" y="37"/>
                  </a:lnTo>
                  <a:lnTo>
                    <a:pt x="270" y="38"/>
                  </a:lnTo>
                  <a:lnTo>
                    <a:pt x="259" y="38"/>
                  </a:lnTo>
                  <a:lnTo>
                    <a:pt x="248" y="39"/>
                  </a:lnTo>
                  <a:lnTo>
                    <a:pt x="236" y="42"/>
                  </a:lnTo>
                  <a:lnTo>
                    <a:pt x="223" y="43"/>
                  </a:lnTo>
                  <a:lnTo>
                    <a:pt x="210" y="45"/>
                  </a:lnTo>
                  <a:lnTo>
                    <a:pt x="183" y="49"/>
                  </a:lnTo>
                  <a:lnTo>
                    <a:pt x="155" y="54"/>
                  </a:lnTo>
                  <a:lnTo>
                    <a:pt x="127" y="58"/>
                  </a:lnTo>
                  <a:lnTo>
                    <a:pt x="112" y="62"/>
                  </a:lnTo>
                  <a:lnTo>
                    <a:pt x="98" y="64"/>
                  </a:lnTo>
                  <a:lnTo>
                    <a:pt x="91" y="67"/>
                  </a:lnTo>
                  <a:lnTo>
                    <a:pt x="84" y="68"/>
                  </a:lnTo>
                  <a:lnTo>
                    <a:pt x="78" y="69"/>
                  </a:lnTo>
                  <a:lnTo>
                    <a:pt x="72" y="70"/>
                  </a:lnTo>
                  <a:lnTo>
                    <a:pt x="66" y="71"/>
                  </a:lnTo>
                  <a:lnTo>
                    <a:pt x="61" y="73"/>
                  </a:lnTo>
                  <a:lnTo>
                    <a:pt x="56" y="73"/>
                  </a:lnTo>
                  <a:lnTo>
                    <a:pt x="51" y="74"/>
                  </a:lnTo>
                  <a:lnTo>
                    <a:pt x="48" y="74"/>
                  </a:lnTo>
                  <a:lnTo>
                    <a:pt x="44" y="75"/>
                  </a:lnTo>
                  <a:lnTo>
                    <a:pt x="42" y="75"/>
                  </a:lnTo>
                  <a:lnTo>
                    <a:pt x="39" y="75"/>
                  </a:lnTo>
                  <a:lnTo>
                    <a:pt x="37" y="76"/>
                  </a:lnTo>
                  <a:lnTo>
                    <a:pt x="35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1" y="76"/>
                  </a:lnTo>
                  <a:lnTo>
                    <a:pt x="29" y="75"/>
                  </a:lnTo>
                  <a:lnTo>
                    <a:pt x="26" y="75"/>
                  </a:lnTo>
                  <a:lnTo>
                    <a:pt x="23" y="74"/>
                  </a:lnTo>
                  <a:lnTo>
                    <a:pt x="20" y="73"/>
                  </a:lnTo>
                  <a:lnTo>
                    <a:pt x="17" y="70"/>
                  </a:lnTo>
                  <a:lnTo>
                    <a:pt x="14" y="68"/>
                  </a:lnTo>
                  <a:lnTo>
                    <a:pt x="11" y="64"/>
                  </a:lnTo>
                  <a:lnTo>
                    <a:pt x="7" y="62"/>
                  </a:lnTo>
                  <a:lnTo>
                    <a:pt x="4" y="58"/>
                  </a:lnTo>
                  <a:lnTo>
                    <a:pt x="1" y="56"/>
                  </a:lnTo>
                  <a:lnTo>
                    <a:pt x="0" y="55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2" y="49"/>
                  </a:lnTo>
                  <a:lnTo>
                    <a:pt x="5" y="48"/>
                  </a:lnTo>
                  <a:lnTo>
                    <a:pt x="7" y="48"/>
                  </a:lnTo>
                  <a:lnTo>
                    <a:pt x="8" y="46"/>
                  </a:lnTo>
                  <a:lnTo>
                    <a:pt x="11" y="46"/>
                  </a:lnTo>
                  <a:lnTo>
                    <a:pt x="14" y="45"/>
                  </a:lnTo>
                  <a:lnTo>
                    <a:pt x="17" y="45"/>
                  </a:lnTo>
                  <a:lnTo>
                    <a:pt x="20" y="44"/>
                  </a:lnTo>
                  <a:lnTo>
                    <a:pt x="24" y="44"/>
                  </a:lnTo>
                  <a:lnTo>
                    <a:pt x="29" y="43"/>
                  </a:lnTo>
                  <a:lnTo>
                    <a:pt x="33" y="43"/>
                  </a:lnTo>
                  <a:lnTo>
                    <a:pt x="38" y="42"/>
                  </a:lnTo>
                  <a:lnTo>
                    <a:pt x="43" y="42"/>
                  </a:lnTo>
                  <a:lnTo>
                    <a:pt x="49" y="40"/>
                  </a:lnTo>
                  <a:lnTo>
                    <a:pt x="55" y="39"/>
                  </a:lnTo>
                  <a:lnTo>
                    <a:pt x="61" y="38"/>
                  </a:lnTo>
                  <a:lnTo>
                    <a:pt x="68" y="38"/>
                  </a:lnTo>
                  <a:lnTo>
                    <a:pt x="75" y="37"/>
                  </a:lnTo>
                  <a:lnTo>
                    <a:pt x="82" y="36"/>
                  </a:lnTo>
                  <a:lnTo>
                    <a:pt x="90" y="36"/>
                  </a:lnTo>
                  <a:lnTo>
                    <a:pt x="98" y="34"/>
                  </a:lnTo>
                  <a:lnTo>
                    <a:pt x="105" y="33"/>
                  </a:lnTo>
                  <a:lnTo>
                    <a:pt x="113" y="32"/>
                  </a:lnTo>
                  <a:lnTo>
                    <a:pt x="122" y="31"/>
                  </a:lnTo>
                  <a:lnTo>
                    <a:pt x="131" y="30"/>
                  </a:lnTo>
                  <a:lnTo>
                    <a:pt x="141" y="28"/>
                  </a:lnTo>
                  <a:lnTo>
                    <a:pt x="160" y="26"/>
                  </a:lnTo>
                  <a:lnTo>
                    <a:pt x="180" y="22"/>
                  </a:lnTo>
                  <a:lnTo>
                    <a:pt x="202" y="20"/>
                  </a:lnTo>
                  <a:lnTo>
                    <a:pt x="224" y="17"/>
                  </a:lnTo>
                  <a:lnTo>
                    <a:pt x="224" y="1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1"/>
            <p:cNvSpPr>
              <a:spLocks/>
            </p:cNvSpPr>
            <p:nvPr/>
          </p:nvSpPr>
          <p:spPr bwMode="auto">
            <a:xfrm>
              <a:off x="4551363" y="1201738"/>
              <a:ext cx="61913" cy="660400"/>
            </a:xfrm>
            <a:custGeom>
              <a:avLst/>
              <a:gdLst>
                <a:gd name="T0" fmla="*/ 15 w 39"/>
                <a:gd name="T1" fmla="*/ 416 h 416"/>
                <a:gd name="T2" fmla="*/ 13 w 39"/>
                <a:gd name="T3" fmla="*/ 414 h 416"/>
                <a:gd name="T4" fmla="*/ 12 w 39"/>
                <a:gd name="T5" fmla="*/ 410 h 416"/>
                <a:gd name="T6" fmla="*/ 11 w 39"/>
                <a:gd name="T7" fmla="*/ 404 h 416"/>
                <a:gd name="T8" fmla="*/ 9 w 39"/>
                <a:gd name="T9" fmla="*/ 397 h 416"/>
                <a:gd name="T10" fmla="*/ 8 w 39"/>
                <a:gd name="T11" fmla="*/ 388 h 416"/>
                <a:gd name="T12" fmla="*/ 7 w 39"/>
                <a:gd name="T13" fmla="*/ 377 h 416"/>
                <a:gd name="T14" fmla="*/ 6 w 39"/>
                <a:gd name="T15" fmla="*/ 364 h 416"/>
                <a:gd name="T16" fmla="*/ 5 w 39"/>
                <a:gd name="T17" fmla="*/ 352 h 416"/>
                <a:gd name="T18" fmla="*/ 5 w 39"/>
                <a:gd name="T19" fmla="*/ 342 h 416"/>
                <a:gd name="T20" fmla="*/ 3 w 39"/>
                <a:gd name="T21" fmla="*/ 331 h 416"/>
                <a:gd name="T22" fmla="*/ 3 w 39"/>
                <a:gd name="T23" fmla="*/ 317 h 416"/>
                <a:gd name="T24" fmla="*/ 2 w 39"/>
                <a:gd name="T25" fmla="*/ 303 h 416"/>
                <a:gd name="T26" fmla="*/ 2 w 39"/>
                <a:gd name="T27" fmla="*/ 286 h 416"/>
                <a:gd name="T28" fmla="*/ 2 w 39"/>
                <a:gd name="T29" fmla="*/ 267 h 416"/>
                <a:gd name="T30" fmla="*/ 1 w 39"/>
                <a:gd name="T31" fmla="*/ 247 h 416"/>
                <a:gd name="T32" fmla="*/ 1 w 39"/>
                <a:gd name="T33" fmla="*/ 224 h 416"/>
                <a:gd name="T34" fmla="*/ 1 w 39"/>
                <a:gd name="T35" fmla="*/ 200 h 416"/>
                <a:gd name="T36" fmla="*/ 0 w 39"/>
                <a:gd name="T37" fmla="*/ 174 h 416"/>
                <a:gd name="T38" fmla="*/ 0 w 39"/>
                <a:gd name="T39" fmla="*/ 147 h 416"/>
                <a:gd name="T40" fmla="*/ 0 w 39"/>
                <a:gd name="T41" fmla="*/ 117 h 416"/>
                <a:gd name="T42" fmla="*/ 0 w 39"/>
                <a:gd name="T43" fmla="*/ 86 h 416"/>
                <a:gd name="T44" fmla="*/ 0 w 39"/>
                <a:gd name="T45" fmla="*/ 52 h 416"/>
                <a:gd name="T46" fmla="*/ 0 w 39"/>
                <a:gd name="T47" fmla="*/ 18 h 416"/>
                <a:gd name="T48" fmla="*/ 39 w 39"/>
                <a:gd name="T49" fmla="*/ 0 h 416"/>
                <a:gd name="T50" fmla="*/ 38 w 39"/>
                <a:gd name="T51" fmla="*/ 54 h 416"/>
                <a:gd name="T52" fmla="*/ 38 w 39"/>
                <a:gd name="T53" fmla="*/ 104 h 416"/>
                <a:gd name="T54" fmla="*/ 38 w 39"/>
                <a:gd name="T55" fmla="*/ 150 h 416"/>
                <a:gd name="T56" fmla="*/ 37 w 39"/>
                <a:gd name="T57" fmla="*/ 193 h 416"/>
                <a:gd name="T58" fmla="*/ 36 w 39"/>
                <a:gd name="T59" fmla="*/ 230 h 416"/>
                <a:gd name="T60" fmla="*/ 36 w 39"/>
                <a:gd name="T61" fmla="*/ 265 h 416"/>
                <a:gd name="T62" fmla="*/ 35 w 39"/>
                <a:gd name="T63" fmla="*/ 295 h 416"/>
                <a:gd name="T64" fmla="*/ 33 w 39"/>
                <a:gd name="T65" fmla="*/ 320 h 416"/>
                <a:gd name="T66" fmla="*/ 32 w 39"/>
                <a:gd name="T67" fmla="*/ 342 h 416"/>
                <a:gd name="T68" fmla="*/ 31 w 39"/>
                <a:gd name="T69" fmla="*/ 363 h 416"/>
                <a:gd name="T70" fmla="*/ 29 w 39"/>
                <a:gd name="T71" fmla="*/ 379 h 416"/>
                <a:gd name="T72" fmla="*/ 27 w 39"/>
                <a:gd name="T73" fmla="*/ 392 h 416"/>
                <a:gd name="T74" fmla="*/ 25 w 39"/>
                <a:gd name="T75" fmla="*/ 403 h 416"/>
                <a:gd name="T76" fmla="*/ 23 w 39"/>
                <a:gd name="T77" fmla="*/ 410 h 416"/>
                <a:gd name="T78" fmla="*/ 19 w 39"/>
                <a:gd name="T79" fmla="*/ 415 h 416"/>
                <a:gd name="T80" fmla="*/ 17 w 39"/>
                <a:gd name="T81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" h="416">
                  <a:moveTo>
                    <a:pt x="17" y="416"/>
                  </a:moveTo>
                  <a:lnTo>
                    <a:pt x="15" y="416"/>
                  </a:lnTo>
                  <a:lnTo>
                    <a:pt x="14" y="415"/>
                  </a:lnTo>
                  <a:lnTo>
                    <a:pt x="13" y="414"/>
                  </a:lnTo>
                  <a:lnTo>
                    <a:pt x="13" y="413"/>
                  </a:lnTo>
                  <a:lnTo>
                    <a:pt x="12" y="410"/>
                  </a:lnTo>
                  <a:lnTo>
                    <a:pt x="11" y="408"/>
                  </a:lnTo>
                  <a:lnTo>
                    <a:pt x="11" y="404"/>
                  </a:lnTo>
                  <a:lnTo>
                    <a:pt x="9" y="401"/>
                  </a:lnTo>
                  <a:lnTo>
                    <a:pt x="9" y="397"/>
                  </a:lnTo>
                  <a:lnTo>
                    <a:pt x="8" y="392"/>
                  </a:lnTo>
                  <a:lnTo>
                    <a:pt x="8" y="388"/>
                  </a:lnTo>
                  <a:lnTo>
                    <a:pt x="7" y="383"/>
                  </a:lnTo>
                  <a:lnTo>
                    <a:pt x="7" y="377"/>
                  </a:lnTo>
                  <a:lnTo>
                    <a:pt x="6" y="371"/>
                  </a:lnTo>
                  <a:lnTo>
                    <a:pt x="6" y="364"/>
                  </a:lnTo>
                  <a:lnTo>
                    <a:pt x="5" y="357"/>
                  </a:lnTo>
                  <a:lnTo>
                    <a:pt x="5" y="352"/>
                  </a:lnTo>
                  <a:lnTo>
                    <a:pt x="5" y="348"/>
                  </a:lnTo>
                  <a:lnTo>
                    <a:pt x="5" y="342"/>
                  </a:lnTo>
                  <a:lnTo>
                    <a:pt x="3" y="337"/>
                  </a:lnTo>
                  <a:lnTo>
                    <a:pt x="3" y="331"/>
                  </a:lnTo>
                  <a:lnTo>
                    <a:pt x="3" y="324"/>
                  </a:lnTo>
                  <a:lnTo>
                    <a:pt x="3" y="317"/>
                  </a:lnTo>
                  <a:lnTo>
                    <a:pt x="3" y="310"/>
                  </a:lnTo>
                  <a:lnTo>
                    <a:pt x="2" y="303"/>
                  </a:lnTo>
                  <a:lnTo>
                    <a:pt x="2" y="295"/>
                  </a:lnTo>
                  <a:lnTo>
                    <a:pt x="2" y="286"/>
                  </a:lnTo>
                  <a:lnTo>
                    <a:pt x="2" y="277"/>
                  </a:lnTo>
                  <a:lnTo>
                    <a:pt x="2" y="267"/>
                  </a:lnTo>
                  <a:lnTo>
                    <a:pt x="1" y="256"/>
                  </a:lnTo>
                  <a:lnTo>
                    <a:pt x="1" y="247"/>
                  </a:lnTo>
                  <a:lnTo>
                    <a:pt x="1" y="235"/>
                  </a:lnTo>
                  <a:lnTo>
                    <a:pt x="1" y="224"/>
                  </a:lnTo>
                  <a:lnTo>
                    <a:pt x="1" y="212"/>
                  </a:lnTo>
                  <a:lnTo>
                    <a:pt x="1" y="200"/>
                  </a:lnTo>
                  <a:lnTo>
                    <a:pt x="0" y="187"/>
                  </a:lnTo>
                  <a:lnTo>
                    <a:pt x="0" y="174"/>
                  </a:lnTo>
                  <a:lnTo>
                    <a:pt x="0" y="161"/>
                  </a:lnTo>
                  <a:lnTo>
                    <a:pt x="0" y="147"/>
                  </a:lnTo>
                  <a:lnTo>
                    <a:pt x="0" y="132"/>
                  </a:lnTo>
                  <a:lnTo>
                    <a:pt x="0" y="117"/>
                  </a:lnTo>
                  <a:lnTo>
                    <a:pt x="0" y="101"/>
                  </a:lnTo>
                  <a:lnTo>
                    <a:pt x="0" y="86"/>
                  </a:lnTo>
                  <a:lnTo>
                    <a:pt x="0" y="69"/>
                  </a:lnTo>
                  <a:lnTo>
                    <a:pt x="0" y="52"/>
                  </a:lnTo>
                  <a:lnTo>
                    <a:pt x="0" y="36"/>
                  </a:lnTo>
                  <a:lnTo>
                    <a:pt x="0" y="18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8" y="27"/>
                  </a:lnTo>
                  <a:lnTo>
                    <a:pt x="38" y="54"/>
                  </a:lnTo>
                  <a:lnTo>
                    <a:pt x="38" y="80"/>
                  </a:lnTo>
                  <a:lnTo>
                    <a:pt x="38" y="104"/>
                  </a:lnTo>
                  <a:lnTo>
                    <a:pt x="38" y="127"/>
                  </a:lnTo>
                  <a:lnTo>
                    <a:pt x="38" y="150"/>
                  </a:lnTo>
                  <a:lnTo>
                    <a:pt x="37" y="172"/>
                  </a:lnTo>
                  <a:lnTo>
                    <a:pt x="37" y="193"/>
                  </a:lnTo>
                  <a:lnTo>
                    <a:pt x="37" y="212"/>
                  </a:lnTo>
                  <a:lnTo>
                    <a:pt x="36" y="230"/>
                  </a:lnTo>
                  <a:lnTo>
                    <a:pt x="36" y="248"/>
                  </a:lnTo>
                  <a:lnTo>
                    <a:pt x="36" y="265"/>
                  </a:lnTo>
                  <a:lnTo>
                    <a:pt x="35" y="280"/>
                  </a:lnTo>
                  <a:lnTo>
                    <a:pt x="35" y="295"/>
                  </a:lnTo>
                  <a:lnTo>
                    <a:pt x="33" y="308"/>
                  </a:lnTo>
                  <a:lnTo>
                    <a:pt x="33" y="320"/>
                  </a:lnTo>
                  <a:lnTo>
                    <a:pt x="32" y="331"/>
                  </a:lnTo>
                  <a:lnTo>
                    <a:pt x="32" y="342"/>
                  </a:lnTo>
                  <a:lnTo>
                    <a:pt x="31" y="353"/>
                  </a:lnTo>
                  <a:lnTo>
                    <a:pt x="31" y="363"/>
                  </a:lnTo>
                  <a:lnTo>
                    <a:pt x="30" y="371"/>
                  </a:lnTo>
                  <a:lnTo>
                    <a:pt x="29" y="379"/>
                  </a:lnTo>
                  <a:lnTo>
                    <a:pt x="27" y="386"/>
                  </a:lnTo>
                  <a:lnTo>
                    <a:pt x="27" y="392"/>
                  </a:lnTo>
                  <a:lnTo>
                    <a:pt x="26" y="398"/>
                  </a:lnTo>
                  <a:lnTo>
                    <a:pt x="25" y="403"/>
                  </a:lnTo>
                  <a:lnTo>
                    <a:pt x="24" y="407"/>
                  </a:lnTo>
                  <a:lnTo>
                    <a:pt x="23" y="410"/>
                  </a:lnTo>
                  <a:lnTo>
                    <a:pt x="20" y="413"/>
                  </a:lnTo>
                  <a:lnTo>
                    <a:pt x="19" y="415"/>
                  </a:lnTo>
                  <a:lnTo>
                    <a:pt x="18" y="416"/>
                  </a:lnTo>
                  <a:lnTo>
                    <a:pt x="17" y="416"/>
                  </a:lnTo>
                  <a:lnTo>
                    <a:pt x="17" y="41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712979" y="1797746"/>
            <a:ext cx="1526275" cy="1804529"/>
            <a:chOff x="1557154" y="1895190"/>
            <a:chExt cx="1526275" cy="1804529"/>
          </a:xfrm>
          <a:solidFill>
            <a:srgbClr val="FF0000"/>
          </a:solidFill>
        </p:grpSpPr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2447021" y="1895190"/>
              <a:ext cx="258971" cy="195606"/>
            </a:xfrm>
            <a:custGeom>
              <a:avLst/>
              <a:gdLst>
                <a:gd name="T0" fmla="*/ 72 w 94"/>
                <a:gd name="T1" fmla="*/ 17 h 71"/>
                <a:gd name="T2" fmla="*/ 76 w 94"/>
                <a:gd name="T3" fmla="*/ 20 h 71"/>
                <a:gd name="T4" fmla="*/ 81 w 94"/>
                <a:gd name="T5" fmla="*/ 24 h 71"/>
                <a:gd name="T6" fmla="*/ 85 w 94"/>
                <a:gd name="T7" fmla="*/ 28 h 71"/>
                <a:gd name="T8" fmla="*/ 88 w 94"/>
                <a:gd name="T9" fmla="*/ 31 h 71"/>
                <a:gd name="T10" fmla="*/ 91 w 94"/>
                <a:gd name="T11" fmla="*/ 35 h 71"/>
                <a:gd name="T12" fmla="*/ 92 w 94"/>
                <a:gd name="T13" fmla="*/ 38 h 71"/>
                <a:gd name="T14" fmla="*/ 93 w 94"/>
                <a:gd name="T15" fmla="*/ 42 h 71"/>
                <a:gd name="T16" fmla="*/ 94 w 94"/>
                <a:gd name="T17" fmla="*/ 45 h 71"/>
                <a:gd name="T18" fmla="*/ 93 w 94"/>
                <a:gd name="T19" fmla="*/ 51 h 71"/>
                <a:gd name="T20" fmla="*/ 92 w 94"/>
                <a:gd name="T21" fmla="*/ 57 h 71"/>
                <a:gd name="T22" fmla="*/ 91 w 94"/>
                <a:gd name="T23" fmla="*/ 63 h 71"/>
                <a:gd name="T24" fmla="*/ 88 w 94"/>
                <a:gd name="T25" fmla="*/ 68 h 71"/>
                <a:gd name="T26" fmla="*/ 86 w 94"/>
                <a:gd name="T27" fmla="*/ 69 h 71"/>
                <a:gd name="T28" fmla="*/ 82 w 94"/>
                <a:gd name="T29" fmla="*/ 71 h 71"/>
                <a:gd name="T30" fmla="*/ 78 w 94"/>
                <a:gd name="T31" fmla="*/ 69 h 71"/>
                <a:gd name="T32" fmla="*/ 75 w 94"/>
                <a:gd name="T33" fmla="*/ 69 h 71"/>
                <a:gd name="T34" fmla="*/ 73 w 94"/>
                <a:gd name="T35" fmla="*/ 68 h 71"/>
                <a:gd name="T36" fmla="*/ 70 w 94"/>
                <a:gd name="T37" fmla="*/ 67 h 71"/>
                <a:gd name="T38" fmla="*/ 67 w 94"/>
                <a:gd name="T39" fmla="*/ 65 h 71"/>
                <a:gd name="T40" fmla="*/ 63 w 94"/>
                <a:gd name="T41" fmla="*/ 63 h 71"/>
                <a:gd name="T42" fmla="*/ 60 w 94"/>
                <a:gd name="T43" fmla="*/ 61 h 71"/>
                <a:gd name="T44" fmla="*/ 56 w 94"/>
                <a:gd name="T45" fmla="*/ 59 h 71"/>
                <a:gd name="T46" fmla="*/ 53 w 94"/>
                <a:gd name="T47" fmla="*/ 55 h 71"/>
                <a:gd name="T48" fmla="*/ 48 w 94"/>
                <a:gd name="T49" fmla="*/ 51 h 71"/>
                <a:gd name="T50" fmla="*/ 43 w 94"/>
                <a:gd name="T51" fmla="*/ 48 h 71"/>
                <a:gd name="T52" fmla="*/ 35 w 94"/>
                <a:gd name="T53" fmla="*/ 41 h 71"/>
                <a:gd name="T54" fmla="*/ 26 w 94"/>
                <a:gd name="T55" fmla="*/ 35 h 71"/>
                <a:gd name="T56" fmla="*/ 19 w 94"/>
                <a:gd name="T57" fmla="*/ 30 h 71"/>
                <a:gd name="T58" fmla="*/ 13 w 94"/>
                <a:gd name="T59" fmla="*/ 24 h 71"/>
                <a:gd name="T60" fmla="*/ 8 w 94"/>
                <a:gd name="T61" fmla="*/ 20 h 71"/>
                <a:gd name="T62" fmla="*/ 5 w 94"/>
                <a:gd name="T63" fmla="*/ 17 h 71"/>
                <a:gd name="T64" fmla="*/ 2 w 94"/>
                <a:gd name="T65" fmla="*/ 14 h 71"/>
                <a:gd name="T66" fmla="*/ 1 w 94"/>
                <a:gd name="T67" fmla="*/ 12 h 71"/>
                <a:gd name="T68" fmla="*/ 0 w 94"/>
                <a:gd name="T69" fmla="*/ 10 h 71"/>
                <a:gd name="T70" fmla="*/ 0 w 94"/>
                <a:gd name="T71" fmla="*/ 7 h 71"/>
                <a:gd name="T72" fmla="*/ 0 w 94"/>
                <a:gd name="T73" fmla="*/ 6 h 71"/>
                <a:gd name="T74" fmla="*/ 0 w 94"/>
                <a:gd name="T75" fmla="*/ 5 h 71"/>
                <a:gd name="T76" fmla="*/ 1 w 94"/>
                <a:gd name="T77" fmla="*/ 3 h 71"/>
                <a:gd name="T78" fmla="*/ 4 w 94"/>
                <a:gd name="T79" fmla="*/ 0 h 71"/>
                <a:gd name="T80" fmla="*/ 16 w 94"/>
                <a:gd name="T81" fmla="*/ 1 h 71"/>
                <a:gd name="T82" fmla="*/ 25 w 94"/>
                <a:gd name="T83" fmla="*/ 3 h 71"/>
                <a:gd name="T84" fmla="*/ 35 w 94"/>
                <a:gd name="T85" fmla="*/ 5 h 71"/>
                <a:gd name="T86" fmla="*/ 44 w 94"/>
                <a:gd name="T87" fmla="*/ 6 h 71"/>
                <a:gd name="T88" fmla="*/ 53 w 94"/>
                <a:gd name="T89" fmla="*/ 9 h 71"/>
                <a:gd name="T90" fmla="*/ 60 w 94"/>
                <a:gd name="T91" fmla="*/ 11 h 71"/>
                <a:gd name="T92" fmla="*/ 66 w 94"/>
                <a:gd name="T93" fmla="*/ 14 h 71"/>
                <a:gd name="T94" fmla="*/ 72 w 94"/>
                <a:gd name="T95" fmla="*/ 17 h 71"/>
                <a:gd name="T96" fmla="*/ 72 w 94"/>
                <a:gd name="T97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4" h="71">
                  <a:moveTo>
                    <a:pt x="72" y="17"/>
                  </a:moveTo>
                  <a:lnTo>
                    <a:pt x="76" y="20"/>
                  </a:lnTo>
                  <a:lnTo>
                    <a:pt x="81" y="24"/>
                  </a:lnTo>
                  <a:lnTo>
                    <a:pt x="85" y="28"/>
                  </a:lnTo>
                  <a:lnTo>
                    <a:pt x="88" y="31"/>
                  </a:lnTo>
                  <a:lnTo>
                    <a:pt x="91" y="35"/>
                  </a:lnTo>
                  <a:lnTo>
                    <a:pt x="92" y="38"/>
                  </a:lnTo>
                  <a:lnTo>
                    <a:pt x="93" y="42"/>
                  </a:lnTo>
                  <a:lnTo>
                    <a:pt x="94" y="45"/>
                  </a:lnTo>
                  <a:lnTo>
                    <a:pt x="93" y="51"/>
                  </a:lnTo>
                  <a:lnTo>
                    <a:pt x="92" y="57"/>
                  </a:lnTo>
                  <a:lnTo>
                    <a:pt x="91" y="63"/>
                  </a:lnTo>
                  <a:lnTo>
                    <a:pt x="88" y="68"/>
                  </a:lnTo>
                  <a:lnTo>
                    <a:pt x="86" y="69"/>
                  </a:lnTo>
                  <a:lnTo>
                    <a:pt x="82" y="71"/>
                  </a:lnTo>
                  <a:lnTo>
                    <a:pt x="78" y="69"/>
                  </a:lnTo>
                  <a:lnTo>
                    <a:pt x="75" y="69"/>
                  </a:lnTo>
                  <a:lnTo>
                    <a:pt x="73" y="68"/>
                  </a:lnTo>
                  <a:lnTo>
                    <a:pt x="70" y="67"/>
                  </a:lnTo>
                  <a:lnTo>
                    <a:pt x="67" y="65"/>
                  </a:lnTo>
                  <a:lnTo>
                    <a:pt x="63" y="63"/>
                  </a:lnTo>
                  <a:lnTo>
                    <a:pt x="60" y="61"/>
                  </a:lnTo>
                  <a:lnTo>
                    <a:pt x="56" y="59"/>
                  </a:lnTo>
                  <a:lnTo>
                    <a:pt x="53" y="55"/>
                  </a:lnTo>
                  <a:lnTo>
                    <a:pt x="48" y="51"/>
                  </a:lnTo>
                  <a:lnTo>
                    <a:pt x="43" y="48"/>
                  </a:lnTo>
                  <a:lnTo>
                    <a:pt x="35" y="41"/>
                  </a:lnTo>
                  <a:lnTo>
                    <a:pt x="26" y="35"/>
                  </a:lnTo>
                  <a:lnTo>
                    <a:pt x="19" y="30"/>
                  </a:lnTo>
                  <a:lnTo>
                    <a:pt x="13" y="24"/>
                  </a:lnTo>
                  <a:lnTo>
                    <a:pt x="8" y="20"/>
                  </a:lnTo>
                  <a:lnTo>
                    <a:pt x="5" y="17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4" y="0"/>
                  </a:lnTo>
                  <a:lnTo>
                    <a:pt x="16" y="1"/>
                  </a:lnTo>
                  <a:lnTo>
                    <a:pt x="25" y="3"/>
                  </a:lnTo>
                  <a:lnTo>
                    <a:pt x="35" y="5"/>
                  </a:lnTo>
                  <a:lnTo>
                    <a:pt x="44" y="6"/>
                  </a:lnTo>
                  <a:lnTo>
                    <a:pt x="53" y="9"/>
                  </a:lnTo>
                  <a:lnTo>
                    <a:pt x="60" y="11"/>
                  </a:lnTo>
                  <a:lnTo>
                    <a:pt x="66" y="14"/>
                  </a:lnTo>
                  <a:lnTo>
                    <a:pt x="72" y="17"/>
                  </a:lnTo>
                  <a:lnTo>
                    <a:pt x="72" y="17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2086116" y="2107325"/>
              <a:ext cx="997313" cy="187341"/>
            </a:xfrm>
            <a:custGeom>
              <a:avLst/>
              <a:gdLst>
                <a:gd name="T0" fmla="*/ 0 w 362"/>
                <a:gd name="T1" fmla="*/ 45 h 68"/>
                <a:gd name="T2" fmla="*/ 36 w 362"/>
                <a:gd name="T3" fmla="*/ 42 h 68"/>
                <a:gd name="T4" fmla="*/ 69 w 362"/>
                <a:gd name="T5" fmla="*/ 40 h 68"/>
                <a:gd name="T6" fmla="*/ 101 w 362"/>
                <a:gd name="T7" fmla="*/ 36 h 68"/>
                <a:gd name="T8" fmla="*/ 132 w 362"/>
                <a:gd name="T9" fmla="*/ 31 h 68"/>
                <a:gd name="T10" fmla="*/ 161 w 362"/>
                <a:gd name="T11" fmla="*/ 27 h 68"/>
                <a:gd name="T12" fmla="*/ 188 w 362"/>
                <a:gd name="T13" fmla="*/ 22 h 68"/>
                <a:gd name="T14" fmla="*/ 215 w 362"/>
                <a:gd name="T15" fmla="*/ 17 h 68"/>
                <a:gd name="T16" fmla="*/ 238 w 362"/>
                <a:gd name="T17" fmla="*/ 11 h 68"/>
                <a:gd name="T18" fmla="*/ 261 w 362"/>
                <a:gd name="T19" fmla="*/ 5 h 68"/>
                <a:gd name="T20" fmla="*/ 281 w 362"/>
                <a:gd name="T21" fmla="*/ 2 h 68"/>
                <a:gd name="T22" fmla="*/ 300 w 362"/>
                <a:gd name="T23" fmla="*/ 1 h 68"/>
                <a:gd name="T24" fmla="*/ 317 w 362"/>
                <a:gd name="T25" fmla="*/ 0 h 68"/>
                <a:gd name="T26" fmla="*/ 333 w 362"/>
                <a:gd name="T27" fmla="*/ 1 h 68"/>
                <a:gd name="T28" fmla="*/ 345 w 362"/>
                <a:gd name="T29" fmla="*/ 2 h 68"/>
                <a:gd name="T30" fmla="*/ 354 w 362"/>
                <a:gd name="T31" fmla="*/ 3 h 68"/>
                <a:gd name="T32" fmla="*/ 360 w 362"/>
                <a:gd name="T33" fmla="*/ 5 h 68"/>
                <a:gd name="T34" fmla="*/ 362 w 362"/>
                <a:gd name="T35" fmla="*/ 9 h 68"/>
                <a:gd name="T36" fmla="*/ 361 w 362"/>
                <a:gd name="T37" fmla="*/ 14 h 68"/>
                <a:gd name="T38" fmla="*/ 357 w 362"/>
                <a:gd name="T39" fmla="*/ 19 h 68"/>
                <a:gd name="T40" fmla="*/ 348 w 362"/>
                <a:gd name="T41" fmla="*/ 22 h 68"/>
                <a:gd name="T42" fmla="*/ 337 w 362"/>
                <a:gd name="T43" fmla="*/ 27 h 68"/>
                <a:gd name="T44" fmla="*/ 323 w 362"/>
                <a:gd name="T45" fmla="*/ 31 h 68"/>
                <a:gd name="T46" fmla="*/ 306 w 362"/>
                <a:gd name="T47" fmla="*/ 34 h 68"/>
                <a:gd name="T48" fmla="*/ 286 w 362"/>
                <a:gd name="T49" fmla="*/ 36 h 68"/>
                <a:gd name="T50" fmla="*/ 275 w 362"/>
                <a:gd name="T51" fmla="*/ 39 h 68"/>
                <a:gd name="T52" fmla="*/ 262 w 362"/>
                <a:gd name="T53" fmla="*/ 41 h 68"/>
                <a:gd name="T54" fmla="*/ 248 w 362"/>
                <a:gd name="T55" fmla="*/ 42 h 68"/>
                <a:gd name="T56" fmla="*/ 232 w 362"/>
                <a:gd name="T57" fmla="*/ 45 h 68"/>
                <a:gd name="T58" fmla="*/ 215 w 362"/>
                <a:gd name="T59" fmla="*/ 47 h 68"/>
                <a:gd name="T60" fmla="*/ 195 w 362"/>
                <a:gd name="T61" fmla="*/ 51 h 68"/>
                <a:gd name="T62" fmla="*/ 176 w 362"/>
                <a:gd name="T63" fmla="*/ 53 h 68"/>
                <a:gd name="T64" fmla="*/ 155 w 362"/>
                <a:gd name="T65" fmla="*/ 57 h 68"/>
                <a:gd name="T66" fmla="*/ 111 w 362"/>
                <a:gd name="T67" fmla="*/ 62 h 68"/>
                <a:gd name="T68" fmla="*/ 71 w 362"/>
                <a:gd name="T69" fmla="*/ 65 h 68"/>
                <a:gd name="T70" fmla="*/ 33 w 362"/>
                <a:gd name="T71" fmla="*/ 68 h 68"/>
                <a:gd name="T72" fmla="*/ 0 w 362"/>
                <a:gd name="T7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2" h="68">
                  <a:moveTo>
                    <a:pt x="0" y="68"/>
                  </a:moveTo>
                  <a:lnTo>
                    <a:pt x="0" y="45"/>
                  </a:lnTo>
                  <a:lnTo>
                    <a:pt x="18" y="44"/>
                  </a:lnTo>
                  <a:lnTo>
                    <a:pt x="36" y="42"/>
                  </a:lnTo>
                  <a:lnTo>
                    <a:pt x="52" y="41"/>
                  </a:lnTo>
                  <a:lnTo>
                    <a:pt x="69" y="40"/>
                  </a:lnTo>
                  <a:lnTo>
                    <a:pt x="86" y="39"/>
                  </a:lnTo>
                  <a:lnTo>
                    <a:pt x="101" y="36"/>
                  </a:lnTo>
                  <a:lnTo>
                    <a:pt x="117" y="34"/>
                  </a:lnTo>
                  <a:lnTo>
                    <a:pt x="132" y="31"/>
                  </a:lnTo>
                  <a:lnTo>
                    <a:pt x="147" y="28"/>
                  </a:lnTo>
                  <a:lnTo>
                    <a:pt x="161" y="27"/>
                  </a:lnTo>
                  <a:lnTo>
                    <a:pt x="175" y="25"/>
                  </a:lnTo>
                  <a:lnTo>
                    <a:pt x="188" y="22"/>
                  </a:lnTo>
                  <a:lnTo>
                    <a:pt x="201" y="20"/>
                  </a:lnTo>
                  <a:lnTo>
                    <a:pt x="215" y="17"/>
                  </a:lnTo>
                  <a:lnTo>
                    <a:pt x="226" y="14"/>
                  </a:lnTo>
                  <a:lnTo>
                    <a:pt x="238" y="11"/>
                  </a:lnTo>
                  <a:lnTo>
                    <a:pt x="250" y="8"/>
                  </a:lnTo>
                  <a:lnTo>
                    <a:pt x="261" y="5"/>
                  </a:lnTo>
                  <a:lnTo>
                    <a:pt x="272" y="3"/>
                  </a:lnTo>
                  <a:lnTo>
                    <a:pt x="281" y="2"/>
                  </a:lnTo>
                  <a:lnTo>
                    <a:pt x="291" y="1"/>
                  </a:lnTo>
                  <a:lnTo>
                    <a:pt x="300" y="1"/>
                  </a:lnTo>
                  <a:lnTo>
                    <a:pt x="309" y="0"/>
                  </a:lnTo>
                  <a:lnTo>
                    <a:pt x="317" y="0"/>
                  </a:lnTo>
                  <a:lnTo>
                    <a:pt x="326" y="0"/>
                  </a:lnTo>
                  <a:lnTo>
                    <a:pt x="333" y="1"/>
                  </a:lnTo>
                  <a:lnTo>
                    <a:pt x="340" y="1"/>
                  </a:lnTo>
                  <a:lnTo>
                    <a:pt x="345" y="2"/>
                  </a:lnTo>
                  <a:lnTo>
                    <a:pt x="349" y="2"/>
                  </a:lnTo>
                  <a:lnTo>
                    <a:pt x="354" y="3"/>
                  </a:lnTo>
                  <a:lnTo>
                    <a:pt x="358" y="4"/>
                  </a:lnTo>
                  <a:lnTo>
                    <a:pt x="360" y="5"/>
                  </a:lnTo>
                  <a:lnTo>
                    <a:pt x="361" y="8"/>
                  </a:lnTo>
                  <a:lnTo>
                    <a:pt x="362" y="9"/>
                  </a:lnTo>
                  <a:lnTo>
                    <a:pt x="362" y="11"/>
                  </a:lnTo>
                  <a:lnTo>
                    <a:pt x="361" y="14"/>
                  </a:lnTo>
                  <a:lnTo>
                    <a:pt x="360" y="16"/>
                  </a:lnTo>
                  <a:lnTo>
                    <a:pt x="357" y="19"/>
                  </a:lnTo>
                  <a:lnTo>
                    <a:pt x="353" y="20"/>
                  </a:lnTo>
                  <a:lnTo>
                    <a:pt x="348" y="22"/>
                  </a:lnTo>
                  <a:lnTo>
                    <a:pt x="343" y="25"/>
                  </a:lnTo>
                  <a:lnTo>
                    <a:pt x="337" y="27"/>
                  </a:lnTo>
                  <a:lnTo>
                    <a:pt x="330" y="28"/>
                  </a:lnTo>
                  <a:lnTo>
                    <a:pt x="323" y="31"/>
                  </a:lnTo>
                  <a:lnTo>
                    <a:pt x="315" y="32"/>
                  </a:lnTo>
                  <a:lnTo>
                    <a:pt x="306" y="34"/>
                  </a:lnTo>
                  <a:lnTo>
                    <a:pt x="297" y="35"/>
                  </a:lnTo>
                  <a:lnTo>
                    <a:pt x="286" y="36"/>
                  </a:lnTo>
                  <a:lnTo>
                    <a:pt x="281" y="38"/>
                  </a:lnTo>
                  <a:lnTo>
                    <a:pt x="275" y="39"/>
                  </a:lnTo>
                  <a:lnTo>
                    <a:pt x="269" y="40"/>
                  </a:lnTo>
                  <a:lnTo>
                    <a:pt x="262" y="41"/>
                  </a:lnTo>
                  <a:lnTo>
                    <a:pt x="255" y="42"/>
                  </a:lnTo>
                  <a:lnTo>
                    <a:pt x="248" y="42"/>
                  </a:lnTo>
                  <a:lnTo>
                    <a:pt x="241" y="44"/>
                  </a:lnTo>
                  <a:lnTo>
                    <a:pt x="232" y="45"/>
                  </a:lnTo>
                  <a:lnTo>
                    <a:pt x="224" y="46"/>
                  </a:lnTo>
                  <a:lnTo>
                    <a:pt x="215" y="47"/>
                  </a:lnTo>
                  <a:lnTo>
                    <a:pt x="205" y="50"/>
                  </a:lnTo>
                  <a:lnTo>
                    <a:pt x="195" y="51"/>
                  </a:lnTo>
                  <a:lnTo>
                    <a:pt x="186" y="52"/>
                  </a:lnTo>
                  <a:lnTo>
                    <a:pt x="176" y="53"/>
                  </a:lnTo>
                  <a:lnTo>
                    <a:pt x="166" y="54"/>
                  </a:lnTo>
                  <a:lnTo>
                    <a:pt x="155" y="57"/>
                  </a:lnTo>
                  <a:lnTo>
                    <a:pt x="132" y="59"/>
                  </a:lnTo>
                  <a:lnTo>
                    <a:pt x="111" y="62"/>
                  </a:lnTo>
                  <a:lnTo>
                    <a:pt x="90" y="64"/>
                  </a:lnTo>
                  <a:lnTo>
                    <a:pt x="71" y="65"/>
                  </a:lnTo>
                  <a:lnTo>
                    <a:pt x="52" y="66"/>
                  </a:lnTo>
                  <a:lnTo>
                    <a:pt x="33" y="68"/>
                  </a:lnTo>
                  <a:lnTo>
                    <a:pt x="16" y="68"/>
                  </a:lnTo>
                  <a:lnTo>
                    <a:pt x="0" y="68"/>
                  </a:lnTo>
                  <a:lnTo>
                    <a:pt x="0" y="68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1681128" y="2399355"/>
              <a:ext cx="223157" cy="269991"/>
            </a:xfrm>
            <a:custGeom>
              <a:avLst/>
              <a:gdLst>
                <a:gd name="T0" fmla="*/ 37 w 81"/>
                <a:gd name="T1" fmla="*/ 72 h 98"/>
                <a:gd name="T2" fmla="*/ 32 w 81"/>
                <a:gd name="T3" fmla="*/ 65 h 98"/>
                <a:gd name="T4" fmla="*/ 27 w 81"/>
                <a:gd name="T5" fmla="*/ 58 h 98"/>
                <a:gd name="T6" fmla="*/ 24 w 81"/>
                <a:gd name="T7" fmla="*/ 52 h 98"/>
                <a:gd name="T8" fmla="*/ 20 w 81"/>
                <a:gd name="T9" fmla="*/ 46 h 98"/>
                <a:gd name="T10" fmla="*/ 17 w 81"/>
                <a:gd name="T11" fmla="*/ 41 h 98"/>
                <a:gd name="T12" fmla="*/ 14 w 81"/>
                <a:gd name="T13" fmla="*/ 35 h 98"/>
                <a:gd name="T14" fmla="*/ 11 w 81"/>
                <a:gd name="T15" fmla="*/ 31 h 98"/>
                <a:gd name="T16" fmla="*/ 10 w 81"/>
                <a:gd name="T17" fmla="*/ 27 h 98"/>
                <a:gd name="T18" fmla="*/ 6 w 81"/>
                <a:gd name="T19" fmla="*/ 22 h 98"/>
                <a:gd name="T20" fmla="*/ 4 w 81"/>
                <a:gd name="T21" fmla="*/ 19 h 98"/>
                <a:gd name="T22" fmla="*/ 2 w 81"/>
                <a:gd name="T23" fmla="*/ 15 h 98"/>
                <a:gd name="T24" fmla="*/ 1 w 81"/>
                <a:gd name="T25" fmla="*/ 13 h 98"/>
                <a:gd name="T26" fmla="*/ 0 w 81"/>
                <a:gd name="T27" fmla="*/ 9 h 98"/>
                <a:gd name="T28" fmla="*/ 0 w 81"/>
                <a:gd name="T29" fmla="*/ 7 h 98"/>
                <a:gd name="T30" fmla="*/ 0 w 81"/>
                <a:gd name="T31" fmla="*/ 6 h 98"/>
                <a:gd name="T32" fmla="*/ 0 w 81"/>
                <a:gd name="T33" fmla="*/ 4 h 98"/>
                <a:gd name="T34" fmla="*/ 1 w 81"/>
                <a:gd name="T35" fmla="*/ 3 h 98"/>
                <a:gd name="T36" fmla="*/ 4 w 81"/>
                <a:gd name="T37" fmla="*/ 2 h 98"/>
                <a:gd name="T38" fmla="*/ 5 w 81"/>
                <a:gd name="T39" fmla="*/ 1 h 98"/>
                <a:gd name="T40" fmla="*/ 7 w 81"/>
                <a:gd name="T41" fmla="*/ 1 h 98"/>
                <a:gd name="T42" fmla="*/ 10 w 81"/>
                <a:gd name="T43" fmla="*/ 0 h 98"/>
                <a:gd name="T44" fmla="*/ 13 w 81"/>
                <a:gd name="T45" fmla="*/ 0 h 98"/>
                <a:gd name="T46" fmla="*/ 17 w 81"/>
                <a:gd name="T47" fmla="*/ 1 h 98"/>
                <a:gd name="T48" fmla="*/ 20 w 81"/>
                <a:gd name="T49" fmla="*/ 1 h 98"/>
                <a:gd name="T50" fmla="*/ 27 w 81"/>
                <a:gd name="T51" fmla="*/ 4 h 98"/>
                <a:gd name="T52" fmla="*/ 35 w 81"/>
                <a:gd name="T53" fmla="*/ 8 h 98"/>
                <a:gd name="T54" fmla="*/ 44 w 81"/>
                <a:gd name="T55" fmla="*/ 13 h 98"/>
                <a:gd name="T56" fmla="*/ 54 w 81"/>
                <a:gd name="T57" fmla="*/ 19 h 98"/>
                <a:gd name="T58" fmla="*/ 59 w 81"/>
                <a:gd name="T59" fmla="*/ 21 h 98"/>
                <a:gd name="T60" fmla="*/ 63 w 81"/>
                <a:gd name="T61" fmla="*/ 25 h 98"/>
                <a:gd name="T62" fmla="*/ 68 w 81"/>
                <a:gd name="T63" fmla="*/ 30 h 98"/>
                <a:gd name="T64" fmla="*/ 70 w 81"/>
                <a:gd name="T65" fmla="*/ 33 h 98"/>
                <a:gd name="T66" fmla="*/ 74 w 81"/>
                <a:gd name="T67" fmla="*/ 37 h 98"/>
                <a:gd name="T68" fmla="*/ 76 w 81"/>
                <a:gd name="T69" fmla="*/ 41 h 98"/>
                <a:gd name="T70" fmla="*/ 78 w 81"/>
                <a:gd name="T71" fmla="*/ 45 h 98"/>
                <a:gd name="T72" fmla="*/ 79 w 81"/>
                <a:gd name="T73" fmla="*/ 50 h 98"/>
                <a:gd name="T74" fmla="*/ 80 w 81"/>
                <a:gd name="T75" fmla="*/ 53 h 98"/>
                <a:gd name="T76" fmla="*/ 81 w 81"/>
                <a:gd name="T77" fmla="*/ 58 h 98"/>
                <a:gd name="T78" fmla="*/ 81 w 81"/>
                <a:gd name="T79" fmla="*/ 62 h 98"/>
                <a:gd name="T80" fmla="*/ 81 w 81"/>
                <a:gd name="T81" fmla="*/ 67 h 98"/>
                <a:gd name="T82" fmla="*/ 80 w 81"/>
                <a:gd name="T83" fmla="*/ 70 h 98"/>
                <a:gd name="T84" fmla="*/ 80 w 81"/>
                <a:gd name="T85" fmla="*/ 74 h 98"/>
                <a:gd name="T86" fmla="*/ 79 w 81"/>
                <a:gd name="T87" fmla="*/ 77 h 98"/>
                <a:gd name="T88" fmla="*/ 76 w 81"/>
                <a:gd name="T89" fmla="*/ 81 h 98"/>
                <a:gd name="T90" fmla="*/ 74 w 81"/>
                <a:gd name="T91" fmla="*/ 84 h 98"/>
                <a:gd name="T92" fmla="*/ 73 w 81"/>
                <a:gd name="T93" fmla="*/ 88 h 98"/>
                <a:gd name="T94" fmla="*/ 72 w 81"/>
                <a:gd name="T95" fmla="*/ 92 h 98"/>
                <a:gd name="T96" fmla="*/ 70 w 81"/>
                <a:gd name="T97" fmla="*/ 94 h 98"/>
                <a:gd name="T98" fmla="*/ 68 w 81"/>
                <a:gd name="T99" fmla="*/ 95 h 98"/>
                <a:gd name="T100" fmla="*/ 68 w 81"/>
                <a:gd name="T101" fmla="*/ 96 h 98"/>
                <a:gd name="T102" fmla="*/ 67 w 81"/>
                <a:gd name="T103" fmla="*/ 98 h 98"/>
                <a:gd name="T104" fmla="*/ 66 w 81"/>
                <a:gd name="T105" fmla="*/ 98 h 98"/>
                <a:gd name="T106" fmla="*/ 63 w 81"/>
                <a:gd name="T107" fmla="*/ 98 h 98"/>
                <a:gd name="T108" fmla="*/ 62 w 81"/>
                <a:gd name="T109" fmla="*/ 96 h 98"/>
                <a:gd name="T110" fmla="*/ 59 w 81"/>
                <a:gd name="T111" fmla="*/ 94 h 98"/>
                <a:gd name="T112" fmla="*/ 55 w 81"/>
                <a:gd name="T113" fmla="*/ 92 h 98"/>
                <a:gd name="T114" fmla="*/ 51 w 81"/>
                <a:gd name="T115" fmla="*/ 88 h 98"/>
                <a:gd name="T116" fmla="*/ 47 w 81"/>
                <a:gd name="T117" fmla="*/ 83 h 98"/>
                <a:gd name="T118" fmla="*/ 42 w 81"/>
                <a:gd name="T119" fmla="*/ 78 h 98"/>
                <a:gd name="T120" fmla="*/ 37 w 81"/>
                <a:gd name="T121" fmla="*/ 72 h 98"/>
                <a:gd name="T122" fmla="*/ 37 w 81"/>
                <a:gd name="T123" fmla="*/ 7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" h="98">
                  <a:moveTo>
                    <a:pt x="37" y="72"/>
                  </a:moveTo>
                  <a:lnTo>
                    <a:pt x="32" y="65"/>
                  </a:lnTo>
                  <a:lnTo>
                    <a:pt x="27" y="58"/>
                  </a:lnTo>
                  <a:lnTo>
                    <a:pt x="24" y="52"/>
                  </a:lnTo>
                  <a:lnTo>
                    <a:pt x="20" y="46"/>
                  </a:lnTo>
                  <a:lnTo>
                    <a:pt x="17" y="41"/>
                  </a:lnTo>
                  <a:lnTo>
                    <a:pt x="14" y="35"/>
                  </a:lnTo>
                  <a:lnTo>
                    <a:pt x="11" y="31"/>
                  </a:lnTo>
                  <a:lnTo>
                    <a:pt x="10" y="27"/>
                  </a:lnTo>
                  <a:lnTo>
                    <a:pt x="6" y="22"/>
                  </a:lnTo>
                  <a:lnTo>
                    <a:pt x="4" y="19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7" y="1"/>
                  </a:lnTo>
                  <a:lnTo>
                    <a:pt x="20" y="1"/>
                  </a:lnTo>
                  <a:lnTo>
                    <a:pt x="27" y="4"/>
                  </a:lnTo>
                  <a:lnTo>
                    <a:pt x="35" y="8"/>
                  </a:lnTo>
                  <a:lnTo>
                    <a:pt x="44" y="13"/>
                  </a:lnTo>
                  <a:lnTo>
                    <a:pt x="54" y="19"/>
                  </a:lnTo>
                  <a:lnTo>
                    <a:pt x="59" y="21"/>
                  </a:lnTo>
                  <a:lnTo>
                    <a:pt x="63" y="25"/>
                  </a:lnTo>
                  <a:lnTo>
                    <a:pt x="68" y="30"/>
                  </a:lnTo>
                  <a:lnTo>
                    <a:pt x="70" y="33"/>
                  </a:lnTo>
                  <a:lnTo>
                    <a:pt x="74" y="37"/>
                  </a:lnTo>
                  <a:lnTo>
                    <a:pt x="76" y="41"/>
                  </a:lnTo>
                  <a:lnTo>
                    <a:pt x="78" y="45"/>
                  </a:lnTo>
                  <a:lnTo>
                    <a:pt x="79" y="50"/>
                  </a:lnTo>
                  <a:lnTo>
                    <a:pt x="80" y="53"/>
                  </a:lnTo>
                  <a:lnTo>
                    <a:pt x="81" y="58"/>
                  </a:lnTo>
                  <a:lnTo>
                    <a:pt x="81" y="62"/>
                  </a:lnTo>
                  <a:lnTo>
                    <a:pt x="81" y="67"/>
                  </a:lnTo>
                  <a:lnTo>
                    <a:pt x="80" y="70"/>
                  </a:lnTo>
                  <a:lnTo>
                    <a:pt x="80" y="74"/>
                  </a:lnTo>
                  <a:lnTo>
                    <a:pt x="79" y="77"/>
                  </a:lnTo>
                  <a:lnTo>
                    <a:pt x="76" y="81"/>
                  </a:lnTo>
                  <a:lnTo>
                    <a:pt x="74" y="84"/>
                  </a:lnTo>
                  <a:lnTo>
                    <a:pt x="73" y="88"/>
                  </a:lnTo>
                  <a:lnTo>
                    <a:pt x="72" y="92"/>
                  </a:lnTo>
                  <a:lnTo>
                    <a:pt x="70" y="94"/>
                  </a:lnTo>
                  <a:lnTo>
                    <a:pt x="68" y="95"/>
                  </a:lnTo>
                  <a:lnTo>
                    <a:pt x="68" y="96"/>
                  </a:lnTo>
                  <a:lnTo>
                    <a:pt x="67" y="98"/>
                  </a:lnTo>
                  <a:lnTo>
                    <a:pt x="66" y="98"/>
                  </a:lnTo>
                  <a:lnTo>
                    <a:pt x="63" y="98"/>
                  </a:lnTo>
                  <a:lnTo>
                    <a:pt x="62" y="96"/>
                  </a:lnTo>
                  <a:lnTo>
                    <a:pt x="59" y="94"/>
                  </a:lnTo>
                  <a:lnTo>
                    <a:pt x="55" y="92"/>
                  </a:lnTo>
                  <a:lnTo>
                    <a:pt x="51" y="88"/>
                  </a:lnTo>
                  <a:lnTo>
                    <a:pt x="47" y="83"/>
                  </a:lnTo>
                  <a:lnTo>
                    <a:pt x="42" y="78"/>
                  </a:lnTo>
                  <a:lnTo>
                    <a:pt x="37" y="72"/>
                  </a:lnTo>
                  <a:lnTo>
                    <a:pt x="37" y="72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557154" y="2798832"/>
              <a:ext cx="528962" cy="333357"/>
            </a:xfrm>
            <a:custGeom>
              <a:avLst/>
              <a:gdLst>
                <a:gd name="T0" fmla="*/ 9 w 192"/>
                <a:gd name="T1" fmla="*/ 98 h 121"/>
                <a:gd name="T2" fmla="*/ 4 w 192"/>
                <a:gd name="T3" fmla="*/ 89 h 121"/>
                <a:gd name="T4" fmla="*/ 1 w 192"/>
                <a:gd name="T5" fmla="*/ 83 h 121"/>
                <a:gd name="T6" fmla="*/ 0 w 192"/>
                <a:gd name="T7" fmla="*/ 77 h 121"/>
                <a:gd name="T8" fmla="*/ 2 w 192"/>
                <a:gd name="T9" fmla="*/ 73 h 121"/>
                <a:gd name="T10" fmla="*/ 4 w 192"/>
                <a:gd name="T11" fmla="*/ 71 h 121"/>
                <a:gd name="T12" fmla="*/ 7 w 192"/>
                <a:gd name="T13" fmla="*/ 69 h 121"/>
                <a:gd name="T14" fmla="*/ 12 w 192"/>
                <a:gd name="T15" fmla="*/ 71 h 121"/>
                <a:gd name="T16" fmla="*/ 20 w 192"/>
                <a:gd name="T17" fmla="*/ 74 h 121"/>
                <a:gd name="T18" fmla="*/ 28 w 192"/>
                <a:gd name="T19" fmla="*/ 75 h 121"/>
                <a:gd name="T20" fmla="*/ 32 w 192"/>
                <a:gd name="T21" fmla="*/ 75 h 121"/>
                <a:gd name="T22" fmla="*/ 35 w 192"/>
                <a:gd name="T23" fmla="*/ 74 h 121"/>
                <a:gd name="T24" fmla="*/ 41 w 192"/>
                <a:gd name="T25" fmla="*/ 72 h 121"/>
                <a:gd name="T26" fmla="*/ 51 w 192"/>
                <a:gd name="T27" fmla="*/ 67 h 121"/>
                <a:gd name="T28" fmla="*/ 65 w 192"/>
                <a:gd name="T29" fmla="*/ 60 h 121"/>
                <a:gd name="T30" fmla="*/ 84 w 192"/>
                <a:gd name="T31" fmla="*/ 52 h 121"/>
                <a:gd name="T32" fmla="*/ 107 w 192"/>
                <a:gd name="T33" fmla="*/ 40 h 121"/>
                <a:gd name="T34" fmla="*/ 135 w 192"/>
                <a:gd name="T35" fmla="*/ 25 h 121"/>
                <a:gd name="T36" fmla="*/ 166 w 192"/>
                <a:gd name="T37" fmla="*/ 10 h 121"/>
                <a:gd name="T38" fmla="*/ 192 w 192"/>
                <a:gd name="T39" fmla="*/ 12 h 121"/>
                <a:gd name="T40" fmla="*/ 168 w 192"/>
                <a:gd name="T41" fmla="*/ 31 h 121"/>
                <a:gd name="T42" fmla="*/ 146 w 192"/>
                <a:gd name="T43" fmla="*/ 48 h 121"/>
                <a:gd name="T44" fmla="*/ 127 w 192"/>
                <a:gd name="T45" fmla="*/ 63 h 121"/>
                <a:gd name="T46" fmla="*/ 112 w 192"/>
                <a:gd name="T47" fmla="*/ 77 h 121"/>
                <a:gd name="T48" fmla="*/ 98 w 192"/>
                <a:gd name="T49" fmla="*/ 86 h 121"/>
                <a:gd name="T50" fmla="*/ 87 w 192"/>
                <a:gd name="T51" fmla="*/ 94 h 121"/>
                <a:gd name="T52" fmla="*/ 77 w 192"/>
                <a:gd name="T53" fmla="*/ 102 h 121"/>
                <a:gd name="T54" fmla="*/ 71 w 192"/>
                <a:gd name="T55" fmla="*/ 105 h 121"/>
                <a:gd name="T56" fmla="*/ 62 w 192"/>
                <a:gd name="T57" fmla="*/ 111 h 121"/>
                <a:gd name="T58" fmla="*/ 53 w 192"/>
                <a:gd name="T59" fmla="*/ 116 h 121"/>
                <a:gd name="T60" fmla="*/ 46 w 192"/>
                <a:gd name="T61" fmla="*/ 118 h 121"/>
                <a:gd name="T62" fmla="*/ 40 w 192"/>
                <a:gd name="T63" fmla="*/ 120 h 121"/>
                <a:gd name="T64" fmla="*/ 33 w 192"/>
                <a:gd name="T65" fmla="*/ 121 h 121"/>
                <a:gd name="T66" fmla="*/ 26 w 192"/>
                <a:gd name="T67" fmla="*/ 117 h 121"/>
                <a:gd name="T68" fmla="*/ 19 w 192"/>
                <a:gd name="T69" fmla="*/ 112 h 121"/>
                <a:gd name="T70" fmla="*/ 12 w 192"/>
                <a:gd name="T71" fmla="*/ 10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2" h="121">
                  <a:moveTo>
                    <a:pt x="12" y="103"/>
                  </a:moveTo>
                  <a:lnTo>
                    <a:pt x="9" y="98"/>
                  </a:lnTo>
                  <a:lnTo>
                    <a:pt x="6" y="93"/>
                  </a:lnTo>
                  <a:lnTo>
                    <a:pt x="4" y="89"/>
                  </a:lnTo>
                  <a:lnTo>
                    <a:pt x="2" y="85"/>
                  </a:lnTo>
                  <a:lnTo>
                    <a:pt x="1" y="83"/>
                  </a:lnTo>
                  <a:lnTo>
                    <a:pt x="0" y="79"/>
                  </a:lnTo>
                  <a:lnTo>
                    <a:pt x="0" y="77"/>
                  </a:lnTo>
                  <a:lnTo>
                    <a:pt x="1" y="74"/>
                  </a:lnTo>
                  <a:lnTo>
                    <a:pt x="2" y="73"/>
                  </a:lnTo>
                  <a:lnTo>
                    <a:pt x="3" y="72"/>
                  </a:lnTo>
                  <a:lnTo>
                    <a:pt x="4" y="71"/>
                  </a:lnTo>
                  <a:lnTo>
                    <a:pt x="6" y="69"/>
                  </a:lnTo>
                  <a:lnTo>
                    <a:pt x="7" y="69"/>
                  </a:lnTo>
                  <a:lnTo>
                    <a:pt x="9" y="71"/>
                  </a:lnTo>
                  <a:lnTo>
                    <a:pt x="12" y="71"/>
                  </a:lnTo>
                  <a:lnTo>
                    <a:pt x="15" y="72"/>
                  </a:lnTo>
                  <a:lnTo>
                    <a:pt x="20" y="74"/>
                  </a:lnTo>
                  <a:lnTo>
                    <a:pt x="26" y="75"/>
                  </a:lnTo>
                  <a:lnTo>
                    <a:pt x="28" y="75"/>
                  </a:lnTo>
                  <a:lnTo>
                    <a:pt x="30" y="75"/>
                  </a:lnTo>
                  <a:lnTo>
                    <a:pt x="32" y="75"/>
                  </a:lnTo>
                  <a:lnTo>
                    <a:pt x="34" y="74"/>
                  </a:lnTo>
                  <a:lnTo>
                    <a:pt x="35" y="74"/>
                  </a:lnTo>
                  <a:lnTo>
                    <a:pt x="38" y="73"/>
                  </a:lnTo>
                  <a:lnTo>
                    <a:pt x="41" y="72"/>
                  </a:lnTo>
                  <a:lnTo>
                    <a:pt x="45" y="69"/>
                  </a:lnTo>
                  <a:lnTo>
                    <a:pt x="51" y="67"/>
                  </a:lnTo>
                  <a:lnTo>
                    <a:pt x="58" y="65"/>
                  </a:lnTo>
                  <a:lnTo>
                    <a:pt x="65" y="60"/>
                  </a:lnTo>
                  <a:lnTo>
                    <a:pt x="74" y="56"/>
                  </a:lnTo>
                  <a:lnTo>
                    <a:pt x="84" y="52"/>
                  </a:lnTo>
                  <a:lnTo>
                    <a:pt x="95" y="46"/>
                  </a:lnTo>
                  <a:lnTo>
                    <a:pt x="107" y="40"/>
                  </a:lnTo>
                  <a:lnTo>
                    <a:pt x="120" y="32"/>
                  </a:lnTo>
                  <a:lnTo>
                    <a:pt x="135" y="25"/>
                  </a:lnTo>
                  <a:lnTo>
                    <a:pt x="150" y="18"/>
                  </a:lnTo>
                  <a:lnTo>
                    <a:pt x="166" y="10"/>
                  </a:lnTo>
                  <a:lnTo>
                    <a:pt x="183" y="0"/>
                  </a:lnTo>
                  <a:lnTo>
                    <a:pt x="192" y="12"/>
                  </a:lnTo>
                  <a:lnTo>
                    <a:pt x="180" y="22"/>
                  </a:lnTo>
                  <a:lnTo>
                    <a:pt x="168" y="31"/>
                  </a:lnTo>
                  <a:lnTo>
                    <a:pt x="157" y="41"/>
                  </a:lnTo>
                  <a:lnTo>
                    <a:pt x="146" y="48"/>
                  </a:lnTo>
                  <a:lnTo>
                    <a:pt x="137" y="56"/>
                  </a:lnTo>
                  <a:lnTo>
                    <a:pt x="127" y="63"/>
                  </a:lnTo>
                  <a:lnTo>
                    <a:pt x="119" y="69"/>
                  </a:lnTo>
                  <a:lnTo>
                    <a:pt x="112" y="77"/>
                  </a:lnTo>
                  <a:lnTo>
                    <a:pt x="105" y="81"/>
                  </a:lnTo>
                  <a:lnTo>
                    <a:pt x="98" y="86"/>
                  </a:lnTo>
                  <a:lnTo>
                    <a:pt x="92" y="91"/>
                  </a:lnTo>
                  <a:lnTo>
                    <a:pt x="87" y="94"/>
                  </a:lnTo>
                  <a:lnTo>
                    <a:pt x="82" y="98"/>
                  </a:lnTo>
                  <a:lnTo>
                    <a:pt x="77" y="102"/>
                  </a:lnTo>
                  <a:lnTo>
                    <a:pt x="74" y="104"/>
                  </a:lnTo>
                  <a:lnTo>
                    <a:pt x="71" y="105"/>
                  </a:lnTo>
                  <a:lnTo>
                    <a:pt x="65" y="109"/>
                  </a:lnTo>
                  <a:lnTo>
                    <a:pt x="62" y="111"/>
                  </a:lnTo>
                  <a:lnTo>
                    <a:pt x="57" y="114"/>
                  </a:lnTo>
                  <a:lnTo>
                    <a:pt x="53" y="116"/>
                  </a:lnTo>
                  <a:lnTo>
                    <a:pt x="50" y="117"/>
                  </a:lnTo>
                  <a:lnTo>
                    <a:pt x="46" y="118"/>
                  </a:lnTo>
                  <a:lnTo>
                    <a:pt x="43" y="120"/>
                  </a:lnTo>
                  <a:lnTo>
                    <a:pt x="40" y="120"/>
                  </a:lnTo>
                  <a:lnTo>
                    <a:pt x="37" y="121"/>
                  </a:lnTo>
                  <a:lnTo>
                    <a:pt x="33" y="121"/>
                  </a:lnTo>
                  <a:lnTo>
                    <a:pt x="30" y="120"/>
                  </a:lnTo>
                  <a:lnTo>
                    <a:pt x="26" y="117"/>
                  </a:lnTo>
                  <a:lnTo>
                    <a:pt x="22" y="115"/>
                  </a:lnTo>
                  <a:lnTo>
                    <a:pt x="19" y="112"/>
                  </a:lnTo>
                  <a:lnTo>
                    <a:pt x="15" y="108"/>
                  </a:lnTo>
                  <a:lnTo>
                    <a:pt x="12" y="103"/>
                  </a:lnTo>
                  <a:lnTo>
                    <a:pt x="12" y="103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1642558" y="2206505"/>
              <a:ext cx="504167" cy="1493214"/>
            </a:xfrm>
            <a:custGeom>
              <a:avLst/>
              <a:gdLst>
                <a:gd name="T0" fmla="*/ 105 w 183"/>
                <a:gd name="T1" fmla="*/ 437 h 542"/>
                <a:gd name="T2" fmla="*/ 80 w 183"/>
                <a:gd name="T3" fmla="*/ 472 h 542"/>
                <a:gd name="T4" fmla="*/ 49 w 183"/>
                <a:gd name="T5" fmla="*/ 505 h 542"/>
                <a:gd name="T6" fmla="*/ 33 w 183"/>
                <a:gd name="T7" fmla="*/ 519 h 542"/>
                <a:gd name="T8" fmla="*/ 20 w 183"/>
                <a:gd name="T9" fmla="*/ 530 h 542"/>
                <a:gd name="T10" fmla="*/ 12 w 183"/>
                <a:gd name="T11" fmla="*/ 537 h 542"/>
                <a:gd name="T12" fmla="*/ 4 w 183"/>
                <a:gd name="T13" fmla="*/ 541 h 542"/>
                <a:gd name="T14" fmla="*/ 1 w 183"/>
                <a:gd name="T15" fmla="*/ 542 h 542"/>
                <a:gd name="T16" fmla="*/ 0 w 183"/>
                <a:gd name="T17" fmla="*/ 540 h 542"/>
                <a:gd name="T18" fmla="*/ 1 w 183"/>
                <a:gd name="T19" fmla="*/ 535 h 542"/>
                <a:gd name="T20" fmla="*/ 6 w 183"/>
                <a:gd name="T21" fmla="*/ 527 h 542"/>
                <a:gd name="T22" fmla="*/ 13 w 183"/>
                <a:gd name="T23" fmla="*/ 516 h 542"/>
                <a:gd name="T24" fmla="*/ 22 w 183"/>
                <a:gd name="T25" fmla="*/ 502 h 542"/>
                <a:gd name="T26" fmla="*/ 40 w 183"/>
                <a:gd name="T27" fmla="*/ 479 h 542"/>
                <a:gd name="T28" fmla="*/ 65 w 183"/>
                <a:gd name="T29" fmla="*/ 441 h 542"/>
                <a:gd name="T30" fmla="*/ 89 w 183"/>
                <a:gd name="T31" fmla="*/ 399 h 542"/>
                <a:gd name="T32" fmla="*/ 109 w 183"/>
                <a:gd name="T33" fmla="*/ 351 h 542"/>
                <a:gd name="T34" fmla="*/ 125 w 183"/>
                <a:gd name="T35" fmla="*/ 304 h 542"/>
                <a:gd name="T36" fmla="*/ 136 w 183"/>
                <a:gd name="T37" fmla="*/ 256 h 542"/>
                <a:gd name="T38" fmla="*/ 143 w 183"/>
                <a:gd name="T39" fmla="*/ 207 h 542"/>
                <a:gd name="T40" fmla="*/ 148 w 183"/>
                <a:gd name="T41" fmla="*/ 154 h 542"/>
                <a:gd name="T42" fmla="*/ 150 w 183"/>
                <a:gd name="T43" fmla="*/ 108 h 542"/>
                <a:gd name="T44" fmla="*/ 149 w 183"/>
                <a:gd name="T45" fmla="*/ 83 h 542"/>
                <a:gd name="T46" fmla="*/ 148 w 183"/>
                <a:gd name="T47" fmla="*/ 63 h 542"/>
                <a:gd name="T48" fmla="*/ 146 w 183"/>
                <a:gd name="T49" fmla="*/ 45 h 542"/>
                <a:gd name="T50" fmla="*/ 144 w 183"/>
                <a:gd name="T51" fmla="*/ 30 h 542"/>
                <a:gd name="T52" fmla="*/ 142 w 183"/>
                <a:gd name="T53" fmla="*/ 21 h 542"/>
                <a:gd name="T54" fmla="*/ 136 w 183"/>
                <a:gd name="T55" fmla="*/ 8 h 542"/>
                <a:gd name="T56" fmla="*/ 141 w 183"/>
                <a:gd name="T57" fmla="*/ 2 h 542"/>
                <a:gd name="T58" fmla="*/ 150 w 183"/>
                <a:gd name="T59" fmla="*/ 0 h 542"/>
                <a:gd name="T60" fmla="*/ 163 w 183"/>
                <a:gd name="T61" fmla="*/ 3 h 542"/>
                <a:gd name="T62" fmla="*/ 183 w 183"/>
                <a:gd name="T63" fmla="*/ 26 h 542"/>
                <a:gd name="T64" fmla="*/ 183 w 183"/>
                <a:gd name="T65" fmla="*/ 72 h 542"/>
                <a:gd name="T66" fmla="*/ 183 w 183"/>
                <a:gd name="T67" fmla="*/ 114 h 542"/>
                <a:gd name="T68" fmla="*/ 182 w 183"/>
                <a:gd name="T69" fmla="*/ 150 h 542"/>
                <a:gd name="T70" fmla="*/ 182 w 183"/>
                <a:gd name="T71" fmla="*/ 179 h 542"/>
                <a:gd name="T72" fmla="*/ 181 w 183"/>
                <a:gd name="T73" fmla="*/ 205 h 542"/>
                <a:gd name="T74" fmla="*/ 175 w 183"/>
                <a:gd name="T75" fmla="*/ 247 h 542"/>
                <a:gd name="T76" fmla="*/ 167 w 183"/>
                <a:gd name="T77" fmla="*/ 288 h 542"/>
                <a:gd name="T78" fmla="*/ 157 w 183"/>
                <a:gd name="T79" fmla="*/ 325 h 542"/>
                <a:gd name="T80" fmla="*/ 144 w 183"/>
                <a:gd name="T81" fmla="*/ 363 h 542"/>
                <a:gd name="T82" fmla="*/ 126 w 183"/>
                <a:gd name="T83" fmla="*/ 401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3" h="542">
                  <a:moveTo>
                    <a:pt x="119" y="414"/>
                  </a:moveTo>
                  <a:lnTo>
                    <a:pt x="112" y="425"/>
                  </a:lnTo>
                  <a:lnTo>
                    <a:pt x="105" y="437"/>
                  </a:lnTo>
                  <a:lnTo>
                    <a:pt x="98" y="449"/>
                  </a:lnTo>
                  <a:lnTo>
                    <a:pt x="89" y="460"/>
                  </a:lnTo>
                  <a:lnTo>
                    <a:pt x="80" y="472"/>
                  </a:lnTo>
                  <a:lnTo>
                    <a:pt x="70" y="482"/>
                  </a:lnTo>
                  <a:lnTo>
                    <a:pt x="59" y="494"/>
                  </a:lnTo>
                  <a:lnTo>
                    <a:pt x="49" y="505"/>
                  </a:lnTo>
                  <a:lnTo>
                    <a:pt x="43" y="510"/>
                  </a:lnTo>
                  <a:lnTo>
                    <a:pt x="38" y="515"/>
                  </a:lnTo>
                  <a:lnTo>
                    <a:pt x="33" y="519"/>
                  </a:lnTo>
                  <a:lnTo>
                    <a:pt x="28" y="523"/>
                  </a:lnTo>
                  <a:lnTo>
                    <a:pt x="25" y="527"/>
                  </a:lnTo>
                  <a:lnTo>
                    <a:pt x="20" y="530"/>
                  </a:lnTo>
                  <a:lnTo>
                    <a:pt x="18" y="533"/>
                  </a:lnTo>
                  <a:lnTo>
                    <a:pt x="14" y="535"/>
                  </a:lnTo>
                  <a:lnTo>
                    <a:pt x="12" y="537"/>
                  </a:lnTo>
                  <a:lnTo>
                    <a:pt x="9" y="539"/>
                  </a:lnTo>
                  <a:lnTo>
                    <a:pt x="7" y="540"/>
                  </a:lnTo>
                  <a:lnTo>
                    <a:pt x="4" y="541"/>
                  </a:lnTo>
                  <a:lnTo>
                    <a:pt x="3" y="542"/>
                  </a:lnTo>
                  <a:lnTo>
                    <a:pt x="2" y="542"/>
                  </a:lnTo>
                  <a:lnTo>
                    <a:pt x="1" y="542"/>
                  </a:lnTo>
                  <a:lnTo>
                    <a:pt x="1" y="542"/>
                  </a:lnTo>
                  <a:lnTo>
                    <a:pt x="0" y="541"/>
                  </a:lnTo>
                  <a:lnTo>
                    <a:pt x="0" y="540"/>
                  </a:lnTo>
                  <a:lnTo>
                    <a:pt x="0" y="539"/>
                  </a:lnTo>
                  <a:lnTo>
                    <a:pt x="1" y="537"/>
                  </a:lnTo>
                  <a:lnTo>
                    <a:pt x="1" y="535"/>
                  </a:lnTo>
                  <a:lnTo>
                    <a:pt x="2" y="533"/>
                  </a:lnTo>
                  <a:lnTo>
                    <a:pt x="3" y="530"/>
                  </a:lnTo>
                  <a:lnTo>
                    <a:pt x="6" y="527"/>
                  </a:lnTo>
                  <a:lnTo>
                    <a:pt x="8" y="523"/>
                  </a:lnTo>
                  <a:lnTo>
                    <a:pt x="10" y="519"/>
                  </a:lnTo>
                  <a:lnTo>
                    <a:pt x="13" y="516"/>
                  </a:lnTo>
                  <a:lnTo>
                    <a:pt x="15" y="511"/>
                  </a:lnTo>
                  <a:lnTo>
                    <a:pt x="19" y="506"/>
                  </a:lnTo>
                  <a:lnTo>
                    <a:pt x="22" y="502"/>
                  </a:lnTo>
                  <a:lnTo>
                    <a:pt x="27" y="497"/>
                  </a:lnTo>
                  <a:lnTo>
                    <a:pt x="32" y="491"/>
                  </a:lnTo>
                  <a:lnTo>
                    <a:pt x="40" y="479"/>
                  </a:lnTo>
                  <a:lnTo>
                    <a:pt x="50" y="467"/>
                  </a:lnTo>
                  <a:lnTo>
                    <a:pt x="58" y="454"/>
                  </a:lnTo>
                  <a:lnTo>
                    <a:pt x="65" y="441"/>
                  </a:lnTo>
                  <a:lnTo>
                    <a:pt x="74" y="428"/>
                  </a:lnTo>
                  <a:lnTo>
                    <a:pt x="81" y="413"/>
                  </a:lnTo>
                  <a:lnTo>
                    <a:pt x="89" y="399"/>
                  </a:lnTo>
                  <a:lnTo>
                    <a:pt x="96" y="383"/>
                  </a:lnTo>
                  <a:lnTo>
                    <a:pt x="104" y="367"/>
                  </a:lnTo>
                  <a:lnTo>
                    <a:pt x="109" y="351"/>
                  </a:lnTo>
                  <a:lnTo>
                    <a:pt x="115" y="335"/>
                  </a:lnTo>
                  <a:lnTo>
                    <a:pt x="120" y="319"/>
                  </a:lnTo>
                  <a:lnTo>
                    <a:pt x="125" y="304"/>
                  </a:lnTo>
                  <a:lnTo>
                    <a:pt x="129" y="287"/>
                  </a:lnTo>
                  <a:lnTo>
                    <a:pt x="132" y="271"/>
                  </a:lnTo>
                  <a:lnTo>
                    <a:pt x="136" y="256"/>
                  </a:lnTo>
                  <a:lnTo>
                    <a:pt x="138" y="239"/>
                  </a:lnTo>
                  <a:lnTo>
                    <a:pt x="141" y="222"/>
                  </a:lnTo>
                  <a:lnTo>
                    <a:pt x="143" y="207"/>
                  </a:lnTo>
                  <a:lnTo>
                    <a:pt x="144" y="189"/>
                  </a:lnTo>
                  <a:lnTo>
                    <a:pt x="146" y="172"/>
                  </a:lnTo>
                  <a:lnTo>
                    <a:pt x="148" y="154"/>
                  </a:lnTo>
                  <a:lnTo>
                    <a:pt x="149" y="135"/>
                  </a:lnTo>
                  <a:lnTo>
                    <a:pt x="150" y="116"/>
                  </a:lnTo>
                  <a:lnTo>
                    <a:pt x="150" y="108"/>
                  </a:lnTo>
                  <a:lnTo>
                    <a:pt x="149" y="100"/>
                  </a:lnTo>
                  <a:lnTo>
                    <a:pt x="149" y="91"/>
                  </a:lnTo>
                  <a:lnTo>
                    <a:pt x="149" y="83"/>
                  </a:lnTo>
                  <a:lnTo>
                    <a:pt x="149" y="76"/>
                  </a:lnTo>
                  <a:lnTo>
                    <a:pt x="149" y="69"/>
                  </a:lnTo>
                  <a:lnTo>
                    <a:pt x="148" y="63"/>
                  </a:lnTo>
                  <a:lnTo>
                    <a:pt x="148" y="55"/>
                  </a:lnTo>
                  <a:lnTo>
                    <a:pt x="146" y="49"/>
                  </a:lnTo>
                  <a:lnTo>
                    <a:pt x="146" y="45"/>
                  </a:lnTo>
                  <a:lnTo>
                    <a:pt x="145" y="39"/>
                  </a:lnTo>
                  <a:lnTo>
                    <a:pt x="145" y="35"/>
                  </a:lnTo>
                  <a:lnTo>
                    <a:pt x="144" y="30"/>
                  </a:lnTo>
                  <a:lnTo>
                    <a:pt x="143" y="27"/>
                  </a:lnTo>
                  <a:lnTo>
                    <a:pt x="142" y="23"/>
                  </a:lnTo>
                  <a:lnTo>
                    <a:pt x="142" y="21"/>
                  </a:lnTo>
                  <a:lnTo>
                    <a:pt x="138" y="15"/>
                  </a:lnTo>
                  <a:lnTo>
                    <a:pt x="137" y="11"/>
                  </a:lnTo>
                  <a:lnTo>
                    <a:pt x="136" y="8"/>
                  </a:lnTo>
                  <a:lnTo>
                    <a:pt x="137" y="5"/>
                  </a:lnTo>
                  <a:lnTo>
                    <a:pt x="138" y="3"/>
                  </a:lnTo>
                  <a:lnTo>
                    <a:pt x="141" y="2"/>
                  </a:lnTo>
                  <a:lnTo>
                    <a:pt x="143" y="0"/>
                  </a:lnTo>
                  <a:lnTo>
                    <a:pt x="146" y="0"/>
                  </a:lnTo>
                  <a:lnTo>
                    <a:pt x="150" y="0"/>
                  </a:lnTo>
                  <a:lnTo>
                    <a:pt x="154" y="0"/>
                  </a:lnTo>
                  <a:lnTo>
                    <a:pt x="158" y="2"/>
                  </a:lnTo>
                  <a:lnTo>
                    <a:pt x="163" y="3"/>
                  </a:lnTo>
                  <a:lnTo>
                    <a:pt x="173" y="5"/>
                  </a:lnTo>
                  <a:lnTo>
                    <a:pt x="183" y="9"/>
                  </a:lnTo>
                  <a:lnTo>
                    <a:pt x="183" y="26"/>
                  </a:lnTo>
                  <a:lnTo>
                    <a:pt x="183" y="42"/>
                  </a:lnTo>
                  <a:lnTo>
                    <a:pt x="183" y="58"/>
                  </a:lnTo>
                  <a:lnTo>
                    <a:pt x="183" y="72"/>
                  </a:lnTo>
                  <a:lnTo>
                    <a:pt x="183" y="86"/>
                  </a:lnTo>
                  <a:lnTo>
                    <a:pt x="183" y="101"/>
                  </a:lnTo>
                  <a:lnTo>
                    <a:pt x="183" y="114"/>
                  </a:lnTo>
                  <a:lnTo>
                    <a:pt x="183" y="126"/>
                  </a:lnTo>
                  <a:lnTo>
                    <a:pt x="182" y="138"/>
                  </a:lnTo>
                  <a:lnTo>
                    <a:pt x="182" y="150"/>
                  </a:lnTo>
                  <a:lnTo>
                    <a:pt x="182" y="160"/>
                  </a:lnTo>
                  <a:lnTo>
                    <a:pt x="182" y="170"/>
                  </a:lnTo>
                  <a:lnTo>
                    <a:pt x="182" y="179"/>
                  </a:lnTo>
                  <a:lnTo>
                    <a:pt x="181" y="189"/>
                  </a:lnTo>
                  <a:lnTo>
                    <a:pt x="181" y="196"/>
                  </a:lnTo>
                  <a:lnTo>
                    <a:pt x="181" y="205"/>
                  </a:lnTo>
                  <a:lnTo>
                    <a:pt x="179" y="219"/>
                  </a:lnTo>
                  <a:lnTo>
                    <a:pt x="177" y="233"/>
                  </a:lnTo>
                  <a:lnTo>
                    <a:pt x="175" y="247"/>
                  </a:lnTo>
                  <a:lnTo>
                    <a:pt x="173" y="262"/>
                  </a:lnTo>
                  <a:lnTo>
                    <a:pt x="170" y="275"/>
                  </a:lnTo>
                  <a:lnTo>
                    <a:pt x="167" y="288"/>
                  </a:lnTo>
                  <a:lnTo>
                    <a:pt x="164" y="300"/>
                  </a:lnTo>
                  <a:lnTo>
                    <a:pt x="161" y="312"/>
                  </a:lnTo>
                  <a:lnTo>
                    <a:pt x="157" y="325"/>
                  </a:lnTo>
                  <a:lnTo>
                    <a:pt x="154" y="338"/>
                  </a:lnTo>
                  <a:lnTo>
                    <a:pt x="149" y="350"/>
                  </a:lnTo>
                  <a:lnTo>
                    <a:pt x="144" y="363"/>
                  </a:lnTo>
                  <a:lnTo>
                    <a:pt x="138" y="376"/>
                  </a:lnTo>
                  <a:lnTo>
                    <a:pt x="132" y="388"/>
                  </a:lnTo>
                  <a:lnTo>
                    <a:pt x="126" y="401"/>
                  </a:lnTo>
                  <a:lnTo>
                    <a:pt x="119" y="414"/>
                  </a:lnTo>
                  <a:lnTo>
                    <a:pt x="119" y="414"/>
                  </a:lnTo>
                </a:path>
              </a:pathLst>
            </a:custGeom>
            <a:grpFill/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284506" y="1874083"/>
            <a:ext cx="1514261" cy="1740015"/>
            <a:chOff x="3880948" y="2355726"/>
            <a:chExt cx="1514261" cy="1740015"/>
          </a:xfrm>
        </p:grpSpPr>
        <p:sp>
          <p:nvSpPr>
            <p:cNvPr id="47" name="Freeform 144"/>
            <p:cNvSpPr>
              <a:spLocks/>
            </p:cNvSpPr>
            <p:nvPr/>
          </p:nvSpPr>
          <p:spPr bwMode="auto">
            <a:xfrm>
              <a:off x="3880948" y="2573468"/>
              <a:ext cx="598227" cy="1522273"/>
            </a:xfrm>
            <a:custGeom>
              <a:avLst/>
              <a:gdLst>
                <a:gd name="T0" fmla="*/ 147 w 224"/>
                <a:gd name="T1" fmla="*/ 378 h 570"/>
                <a:gd name="T2" fmla="*/ 137 w 224"/>
                <a:gd name="T3" fmla="*/ 396 h 570"/>
                <a:gd name="T4" fmla="*/ 129 w 224"/>
                <a:gd name="T5" fmla="*/ 412 h 570"/>
                <a:gd name="T6" fmla="*/ 121 w 224"/>
                <a:gd name="T7" fmla="*/ 428 h 570"/>
                <a:gd name="T8" fmla="*/ 113 w 224"/>
                <a:gd name="T9" fmla="*/ 441 h 570"/>
                <a:gd name="T10" fmla="*/ 103 w 224"/>
                <a:gd name="T11" fmla="*/ 460 h 570"/>
                <a:gd name="T12" fmla="*/ 90 w 224"/>
                <a:gd name="T13" fmla="*/ 482 h 570"/>
                <a:gd name="T14" fmla="*/ 75 w 224"/>
                <a:gd name="T15" fmla="*/ 501 h 570"/>
                <a:gd name="T16" fmla="*/ 61 w 224"/>
                <a:gd name="T17" fmla="*/ 517 h 570"/>
                <a:gd name="T18" fmla="*/ 48 w 224"/>
                <a:gd name="T19" fmla="*/ 533 h 570"/>
                <a:gd name="T20" fmla="*/ 36 w 224"/>
                <a:gd name="T21" fmla="*/ 547 h 570"/>
                <a:gd name="T22" fmla="*/ 23 w 224"/>
                <a:gd name="T23" fmla="*/ 558 h 570"/>
                <a:gd name="T24" fmla="*/ 12 w 224"/>
                <a:gd name="T25" fmla="*/ 565 h 570"/>
                <a:gd name="T26" fmla="*/ 6 w 224"/>
                <a:gd name="T27" fmla="*/ 570 h 570"/>
                <a:gd name="T28" fmla="*/ 2 w 224"/>
                <a:gd name="T29" fmla="*/ 570 h 570"/>
                <a:gd name="T30" fmla="*/ 0 w 224"/>
                <a:gd name="T31" fmla="*/ 565 h 570"/>
                <a:gd name="T32" fmla="*/ 2 w 224"/>
                <a:gd name="T33" fmla="*/ 558 h 570"/>
                <a:gd name="T34" fmla="*/ 5 w 224"/>
                <a:gd name="T35" fmla="*/ 553 h 570"/>
                <a:gd name="T36" fmla="*/ 10 w 224"/>
                <a:gd name="T37" fmla="*/ 546 h 570"/>
                <a:gd name="T38" fmla="*/ 14 w 224"/>
                <a:gd name="T39" fmla="*/ 539 h 570"/>
                <a:gd name="T40" fmla="*/ 21 w 224"/>
                <a:gd name="T41" fmla="*/ 529 h 570"/>
                <a:gd name="T42" fmla="*/ 36 w 224"/>
                <a:gd name="T43" fmla="*/ 508 h 570"/>
                <a:gd name="T44" fmla="*/ 51 w 224"/>
                <a:gd name="T45" fmla="*/ 484 h 570"/>
                <a:gd name="T46" fmla="*/ 67 w 224"/>
                <a:gd name="T47" fmla="*/ 458 h 570"/>
                <a:gd name="T48" fmla="*/ 84 w 224"/>
                <a:gd name="T49" fmla="*/ 428 h 570"/>
                <a:gd name="T50" fmla="*/ 112 w 224"/>
                <a:gd name="T51" fmla="*/ 364 h 570"/>
                <a:gd name="T52" fmla="*/ 125 w 224"/>
                <a:gd name="T53" fmla="*/ 331 h 570"/>
                <a:gd name="T54" fmla="*/ 137 w 224"/>
                <a:gd name="T55" fmla="*/ 298 h 570"/>
                <a:gd name="T56" fmla="*/ 155 w 224"/>
                <a:gd name="T57" fmla="*/ 233 h 570"/>
                <a:gd name="T58" fmla="*/ 167 w 224"/>
                <a:gd name="T59" fmla="*/ 186 h 570"/>
                <a:gd name="T60" fmla="*/ 173 w 224"/>
                <a:gd name="T61" fmla="*/ 155 h 570"/>
                <a:gd name="T62" fmla="*/ 175 w 224"/>
                <a:gd name="T63" fmla="*/ 127 h 570"/>
                <a:gd name="T64" fmla="*/ 178 w 224"/>
                <a:gd name="T65" fmla="*/ 103 h 570"/>
                <a:gd name="T66" fmla="*/ 179 w 224"/>
                <a:gd name="T67" fmla="*/ 82 h 570"/>
                <a:gd name="T68" fmla="*/ 179 w 224"/>
                <a:gd name="T69" fmla="*/ 59 h 570"/>
                <a:gd name="T70" fmla="*/ 178 w 224"/>
                <a:gd name="T71" fmla="*/ 34 h 570"/>
                <a:gd name="T72" fmla="*/ 175 w 224"/>
                <a:gd name="T73" fmla="*/ 18 h 570"/>
                <a:gd name="T74" fmla="*/ 175 w 224"/>
                <a:gd name="T75" fmla="*/ 10 h 570"/>
                <a:gd name="T76" fmla="*/ 177 w 224"/>
                <a:gd name="T77" fmla="*/ 4 h 570"/>
                <a:gd name="T78" fmla="*/ 178 w 224"/>
                <a:gd name="T79" fmla="*/ 1 h 570"/>
                <a:gd name="T80" fmla="*/ 179 w 224"/>
                <a:gd name="T81" fmla="*/ 0 h 570"/>
                <a:gd name="T82" fmla="*/ 181 w 224"/>
                <a:gd name="T83" fmla="*/ 1 h 570"/>
                <a:gd name="T84" fmla="*/ 187 w 224"/>
                <a:gd name="T85" fmla="*/ 2 h 570"/>
                <a:gd name="T86" fmla="*/ 199 w 224"/>
                <a:gd name="T87" fmla="*/ 6 h 570"/>
                <a:gd name="T88" fmla="*/ 215 w 224"/>
                <a:gd name="T89" fmla="*/ 12 h 570"/>
                <a:gd name="T90" fmla="*/ 224 w 224"/>
                <a:gd name="T91" fmla="*/ 19 h 570"/>
                <a:gd name="T92" fmla="*/ 224 w 224"/>
                <a:gd name="T93" fmla="*/ 31 h 570"/>
                <a:gd name="T94" fmla="*/ 223 w 224"/>
                <a:gd name="T95" fmla="*/ 45 h 570"/>
                <a:gd name="T96" fmla="*/ 222 w 224"/>
                <a:gd name="T97" fmla="*/ 62 h 570"/>
                <a:gd name="T98" fmla="*/ 221 w 224"/>
                <a:gd name="T99" fmla="*/ 76 h 570"/>
                <a:gd name="T100" fmla="*/ 220 w 224"/>
                <a:gd name="T101" fmla="*/ 88 h 570"/>
                <a:gd name="T102" fmla="*/ 217 w 224"/>
                <a:gd name="T103" fmla="*/ 101 h 570"/>
                <a:gd name="T104" fmla="*/ 216 w 224"/>
                <a:gd name="T105" fmla="*/ 117 h 570"/>
                <a:gd name="T106" fmla="*/ 214 w 224"/>
                <a:gd name="T107" fmla="*/ 132 h 570"/>
                <a:gd name="T108" fmla="*/ 211 w 224"/>
                <a:gd name="T109" fmla="*/ 150 h 570"/>
                <a:gd name="T110" fmla="*/ 209 w 224"/>
                <a:gd name="T111" fmla="*/ 169 h 570"/>
                <a:gd name="T112" fmla="*/ 205 w 224"/>
                <a:gd name="T113" fmla="*/ 191 h 570"/>
                <a:gd name="T114" fmla="*/ 199 w 224"/>
                <a:gd name="T115" fmla="*/ 223 h 570"/>
                <a:gd name="T116" fmla="*/ 189 w 224"/>
                <a:gd name="T117" fmla="*/ 267 h 570"/>
                <a:gd name="T118" fmla="*/ 175 w 224"/>
                <a:gd name="T119" fmla="*/ 309 h 570"/>
                <a:gd name="T120" fmla="*/ 160 w 224"/>
                <a:gd name="T121" fmla="*/ 349 h 570"/>
                <a:gd name="T122" fmla="*/ 150 w 224"/>
                <a:gd name="T123" fmla="*/ 368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4" h="570">
                  <a:moveTo>
                    <a:pt x="150" y="368"/>
                  </a:moveTo>
                  <a:lnTo>
                    <a:pt x="147" y="378"/>
                  </a:lnTo>
                  <a:lnTo>
                    <a:pt x="142" y="387"/>
                  </a:lnTo>
                  <a:lnTo>
                    <a:pt x="137" y="396"/>
                  </a:lnTo>
                  <a:lnTo>
                    <a:pt x="132" y="404"/>
                  </a:lnTo>
                  <a:lnTo>
                    <a:pt x="129" y="412"/>
                  </a:lnTo>
                  <a:lnTo>
                    <a:pt x="125" y="420"/>
                  </a:lnTo>
                  <a:lnTo>
                    <a:pt x="121" y="428"/>
                  </a:lnTo>
                  <a:lnTo>
                    <a:pt x="117" y="435"/>
                  </a:lnTo>
                  <a:lnTo>
                    <a:pt x="113" y="441"/>
                  </a:lnTo>
                  <a:lnTo>
                    <a:pt x="110" y="448"/>
                  </a:lnTo>
                  <a:lnTo>
                    <a:pt x="103" y="460"/>
                  </a:lnTo>
                  <a:lnTo>
                    <a:pt x="95" y="472"/>
                  </a:lnTo>
                  <a:lnTo>
                    <a:pt x="90" y="482"/>
                  </a:lnTo>
                  <a:lnTo>
                    <a:pt x="82" y="491"/>
                  </a:lnTo>
                  <a:lnTo>
                    <a:pt x="75" y="501"/>
                  </a:lnTo>
                  <a:lnTo>
                    <a:pt x="68" y="509"/>
                  </a:lnTo>
                  <a:lnTo>
                    <a:pt x="61" y="517"/>
                  </a:lnTo>
                  <a:lnTo>
                    <a:pt x="55" y="526"/>
                  </a:lnTo>
                  <a:lnTo>
                    <a:pt x="48" y="533"/>
                  </a:lnTo>
                  <a:lnTo>
                    <a:pt x="42" y="540"/>
                  </a:lnTo>
                  <a:lnTo>
                    <a:pt x="36" y="547"/>
                  </a:lnTo>
                  <a:lnTo>
                    <a:pt x="29" y="553"/>
                  </a:lnTo>
                  <a:lnTo>
                    <a:pt x="23" y="558"/>
                  </a:lnTo>
                  <a:lnTo>
                    <a:pt x="17" y="563"/>
                  </a:lnTo>
                  <a:lnTo>
                    <a:pt x="12" y="565"/>
                  </a:lnTo>
                  <a:lnTo>
                    <a:pt x="8" y="568"/>
                  </a:lnTo>
                  <a:lnTo>
                    <a:pt x="6" y="570"/>
                  </a:lnTo>
                  <a:lnTo>
                    <a:pt x="4" y="570"/>
                  </a:lnTo>
                  <a:lnTo>
                    <a:pt x="2" y="570"/>
                  </a:lnTo>
                  <a:lnTo>
                    <a:pt x="0" y="568"/>
                  </a:lnTo>
                  <a:lnTo>
                    <a:pt x="0" y="565"/>
                  </a:lnTo>
                  <a:lnTo>
                    <a:pt x="0" y="563"/>
                  </a:lnTo>
                  <a:lnTo>
                    <a:pt x="2" y="558"/>
                  </a:lnTo>
                  <a:lnTo>
                    <a:pt x="4" y="556"/>
                  </a:lnTo>
                  <a:lnTo>
                    <a:pt x="5" y="553"/>
                  </a:lnTo>
                  <a:lnTo>
                    <a:pt x="7" y="550"/>
                  </a:lnTo>
                  <a:lnTo>
                    <a:pt x="10" y="546"/>
                  </a:lnTo>
                  <a:lnTo>
                    <a:pt x="12" y="542"/>
                  </a:lnTo>
                  <a:lnTo>
                    <a:pt x="14" y="539"/>
                  </a:lnTo>
                  <a:lnTo>
                    <a:pt x="18" y="534"/>
                  </a:lnTo>
                  <a:lnTo>
                    <a:pt x="21" y="529"/>
                  </a:lnTo>
                  <a:lnTo>
                    <a:pt x="29" y="519"/>
                  </a:lnTo>
                  <a:lnTo>
                    <a:pt x="36" y="508"/>
                  </a:lnTo>
                  <a:lnTo>
                    <a:pt x="44" y="496"/>
                  </a:lnTo>
                  <a:lnTo>
                    <a:pt x="51" y="484"/>
                  </a:lnTo>
                  <a:lnTo>
                    <a:pt x="60" y="471"/>
                  </a:lnTo>
                  <a:lnTo>
                    <a:pt x="67" y="458"/>
                  </a:lnTo>
                  <a:lnTo>
                    <a:pt x="75" y="443"/>
                  </a:lnTo>
                  <a:lnTo>
                    <a:pt x="84" y="428"/>
                  </a:lnTo>
                  <a:lnTo>
                    <a:pt x="98" y="396"/>
                  </a:lnTo>
                  <a:lnTo>
                    <a:pt x="112" y="364"/>
                  </a:lnTo>
                  <a:lnTo>
                    <a:pt x="119" y="348"/>
                  </a:lnTo>
                  <a:lnTo>
                    <a:pt x="125" y="331"/>
                  </a:lnTo>
                  <a:lnTo>
                    <a:pt x="131" y="315"/>
                  </a:lnTo>
                  <a:lnTo>
                    <a:pt x="137" y="298"/>
                  </a:lnTo>
                  <a:lnTo>
                    <a:pt x="147" y="266"/>
                  </a:lnTo>
                  <a:lnTo>
                    <a:pt x="155" y="233"/>
                  </a:lnTo>
                  <a:lnTo>
                    <a:pt x="163" y="201"/>
                  </a:lnTo>
                  <a:lnTo>
                    <a:pt x="167" y="186"/>
                  </a:lnTo>
                  <a:lnTo>
                    <a:pt x="171" y="170"/>
                  </a:lnTo>
                  <a:lnTo>
                    <a:pt x="173" y="155"/>
                  </a:lnTo>
                  <a:lnTo>
                    <a:pt x="174" y="140"/>
                  </a:lnTo>
                  <a:lnTo>
                    <a:pt x="175" y="127"/>
                  </a:lnTo>
                  <a:lnTo>
                    <a:pt x="177" y="114"/>
                  </a:lnTo>
                  <a:lnTo>
                    <a:pt x="178" y="103"/>
                  </a:lnTo>
                  <a:lnTo>
                    <a:pt x="178" y="93"/>
                  </a:lnTo>
                  <a:lnTo>
                    <a:pt x="179" y="82"/>
                  </a:lnTo>
                  <a:lnTo>
                    <a:pt x="179" y="74"/>
                  </a:lnTo>
                  <a:lnTo>
                    <a:pt x="179" y="59"/>
                  </a:lnTo>
                  <a:lnTo>
                    <a:pt x="179" y="46"/>
                  </a:lnTo>
                  <a:lnTo>
                    <a:pt x="178" y="34"/>
                  </a:lnTo>
                  <a:lnTo>
                    <a:pt x="177" y="22"/>
                  </a:lnTo>
                  <a:lnTo>
                    <a:pt x="175" y="18"/>
                  </a:lnTo>
                  <a:lnTo>
                    <a:pt x="175" y="14"/>
                  </a:lnTo>
                  <a:lnTo>
                    <a:pt x="175" y="10"/>
                  </a:lnTo>
                  <a:lnTo>
                    <a:pt x="175" y="7"/>
                  </a:lnTo>
                  <a:lnTo>
                    <a:pt x="177" y="4"/>
                  </a:lnTo>
                  <a:lnTo>
                    <a:pt x="177" y="3"/>
                  </a:lnTo>
                  <a:lnTo>
                    <a:pt x="178" y="1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180" y="0"/>
                  </a:lnTo>
                  <a:lnTo>
                    <a:pt x="181" y="1"/>
                  </a:lnTo>
                  <a:lnTo>
                    <a:pt x="184" y="1"/>
                  </a:lnTo>
                  <a:lnTo>
                    <a:pt x="187" y="2"/>
                  </a:lnTo>
                  <a:lnTo>
                    <a:pt x="193" y="3"/>
                  </a:lnTo>
                  <a:lnTo>
                    <a:pt x="199" y="6"/>
                  </a:lnTo>
                  <a:lnTo>
                    <a:pt x="206" y="8"/>
                  </a:lnTo>
                  <a:lnTo>
                    <a:pt x="215" y="12"/>
                  </a:lnTo>
                  <a:lnTo>
                    <a:pt x="224" y="14"/>
                  </a:lnTo>
                  <a:lnTo>
                    <a:pt x="224" y="19"/>
                  </a:lnTo>
                  <a:lnTo>
                    <a:pt x="224" y="25"/>
                  </a:lnTo>
                  <a:lnTo>
                    <a:pt x="224" y="31"/>
                  </a:lnTo>
                  <a:lnTo>
                    <a:pt x="223" y="37"/>
                  </a:lnTo>
                  <a:lnTo>
                    <a:pt x="223" y="45"/>
                  </a:lnTo>
                  <a:lnTo>
                    <a:pt x="223" y="53"/>
                  </a:lnTo>
                  <a:lnTo>
                    <a:pt x="222" y="62"/>
                  </a:lnTo>
                  <a:lnTo>
                    <a:pt x="221" y="71"/>
                  </a:lnTo>
                  <a:lnTo>
                    <a:pt x="221" y="76"/>
                  </a:lnTo>
                  <a:lnTo>
                    <a:pt x="220" y="82"/>
                  </a:lnTo>
                  <a:lnTo>
                    <a:pt x="220" y="88"/>
                  </a:lnTo>
                  <a:lnTo>
                    <a:pt x="218" y="95"/>
                  </a:lnTo>
                  <a:lnTo>
                    <a:pt x="217" y="101"/>
                  </a:lnTo>
                  <a:lnTo>
                    <a:pt x="217" y="108"/>
                  </a:lnTo>
                  <a:lnTo>
                    <a:pt x="216" y="117"/>
                  </a:lnTo>
                  <a:lnTo>
                    <a:pt x="215" y="124"/>
                  </a:lnTo>
                  <a:lnTo>
                    <a:pt x="214" y="132"/>
                  </a:lnTo>
                  <a:lnTo>
                    <a:pt x="212" y="142"/>
                  </a:lnTo>
                  <a:lnTo>
                    <a:pt x="211" y="150"/>
                  </a:lnTo>
                  <a:lnTo>
                    <a:pt x="210" y="160"/>
                  </a:lnTo>
                  <a:lnTo>
                    <a:pt x="209" y="169"/>
                  </a:lnTo>
                  <a:lnTo>
                    <a:pt x="208" y="180"/>
                  </a:lnTo>
                  <a:lnTo>
                    <a:pt x="205" y="191"/>
                  </a:lnTo>
                  <a:lnTo>
                    <a:pt x="204" y="201"/>
                  </a:lnTo>
                  <a:lnTo>
                    <a:pt x="199" y="223"/>
                  </a:lnTo>
                  <a:lnTo>
                    <a:pt x="194" y="245"/>
                  </a:lnTo>
                  <a:lnTo>
                    <a:pt x="189" y="267"/>
                  </a:lnTo>
                  <a:lnTo>
                    <a:pt x="183" y="288"/>
                  </a:lnTo>
                  <a:lnTo>
                    <a:pt x="175" y="309"/>
                  </a:lnTo>
                  <a:lnTo>
                    <a:pt x="168" y="329"/>
                  </a:lnTo>
                  <a:lnTo>
                    <a:pt x="160" y="349"/>
                  </a:lnTo>
                  <a:lnTo>
                    <a:pt x="150" y="368"/>
                  </a:lnTo>
                  <a:lnTo>
                    <a:pt x="150" y="368"/>
                  </a:lnTo>
                </a:path>
              </a:pathLst>
            </a:custGeom>
            <a:solidFill>
              <a:srgbClr val="FF0000"/>
            </a:solidFill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45"/>
            <p:cNvSpPr>
              <a:spLocks/>
            </p:cNvSpPr>
            <p:nvPr/>
          </p:nvSpPr>
          <p:spPr bwMode="auto">
            <a:xfrm>
              <a:off x="4425761" y="2477325"/>
              <a:ext cx="969448" cy="197628"/>
            </a:xfrm>
            <a:custGeom>
              <a:avLst/>
              <a:gdLst>
                <a:gd name="T0" fmla="*/ 8 w 363"/>
                <a:gd name="T1" fmla="*/ 50 h 74"/>
                <a:gd name="T2" fmla="*/ 24 w 363"/>
                <a:gd name="T3" fmla="*/ 49 h 74"/>
                <a:gd name="T4" fmla="*/ 43 w 363"/>
                <a:gd name="T5" fmla="*/ 48 h 74"/>
                <a:gd name="T6" fmla="*/ 63 w 363"/>
                <a:gd name="T7" fmla="*/ 45 h 74"/>
                <a:gd name="T8" fmla="*/ 86 w 363"/>
                <a:gd name="T9" fmla="*/ 43 h 74"/>
                <a:gd name="T10" fmla="*/ 110 w 363"/>
                <a:gd name="T11" fmla="*/ 38 h 74"/>
                <a:gd name="T12" fmla="*/ 137 w 363"/>
                <a:gd name="T13" fmla="*/ 33 h 74"/>
                <a:gd name="T14" fmla="*/ 165 w 363"/>
                <a:gd name="T15" fmla="*/ 28 h 74"/>
                <a:gd name="T16" fmla="*/ 195 w 363"/>
                <a:gd name="T17" fmla="*/ 21 h 74"/>
                <a:gd name="T18" fmla="*/ 222 w 363"/>
                <a:gd name="T19" fmla="*/ 15 h 74"/>
                <a:gd name="T20" fmla="*/ 245 w 363"/>
                <a:gd name="T21" fmla="*/ 11 h 74"/>
                <a:gd name="T22" fmla="*/ 265 w 363"/>
                <a:gd name="T23" fmla="*/ 7 h 74"/>
                <a:gd name="T24" fmla="*/ 280 w 363"/>
                <a:gd name="T25" fmla="*/ 3 h 74"/>
                <a:gd name="T26" fmla="*/ 294 w 363"/>
                <a:gd name="T27" fmla="*/ 2 h 74"/>
                <a:gd name="T28" fmla="*/ 302 w 363"/>
                <a:gd name="T29" fmla="*/ 0 h 74"/>
                <a:gd name="T30" fmla="*/ 308 w 363"/>
                <a:gd name="T31" fmla="*/ 0 h 74"/>
                <a:gd name="T32" fmla="*/ 311 w 363"/>
                <a:gd name="T33" fmla="*/ 0 h 74"/>
                <a:gd name="T34" fmla="*/ 316 w 363"/>
                <a:gd name="T35" fmla="*/ 0 h 74"/>
                <a:gd name="T36" fmla="*/ 323 w 363"/>
                <a:gd name="T37" fmla="*/ 2 h 74"/>
                <a:gd name="T38" fmla="*/ 333 w 363"/>
                <a:gd name="T39" fmla="*/ 3 h 74"/>
                <a:gd name="T40" fmla="*/ 342 w 363"/>
                <a:gd name="T41" fmla="*/ 7 h 74"/>
                <a:gd name="T42" fmla="*/ 351 w 363"/>
                <a:gd name="T43" fmla="*/ 11 h 74"/>
                <a:gd name="T44" fmla="*/ 358 w 363"/>
                <a:gd name="T45" fmla="*/ 15 h 74"/>
                <a:gd name="T46" fmla="*/ 362 w 363"/>
                <a:gd name="T47" fmla="*/ 18 h 74"/>
                <a:gd name="T48" fmla="*/ 363 w 363"/>
                <a:gd name="T49" fmla="*/ 20 h 74"/>
                <a:gd name="T50" fmla="*/ 360 w 363"/>
                <a:gd name="T51" fmla="*/ 23 h 74"/>
                <a:gd name="T52" fmla="*/ 357 w 363"/>
                <a:gd name="T53" fmla="*/ 25 h 74"/>
                <a:gd name="T54" fmla="*/ 352 w 363"/>
                <a:gd name="T55" fmla="*/ 26 h 74"/>
                <a:gd name="T56" fmla="*/ 345 w 363"/>
                <a:gd name="T57" fmla="*/ 28 h 74"/>
                <a:gd name="T58" fmla="*/ 336 w 363"/>
                <a:gd name="T59" fmla="*/ 31 h 74"/>
                <a:gd name="T60" fmla="*/ 326 w 363"/>
                <a:gd name="T61" fmla="*/ 33 h 74"/>
                <a:gd name="T62" fmla="*/ 314 w 363"/>
                <a:gd name="T63" fmla="*/ 34 h 74"/>
                <a:gd name="T64" fmla="*/ 292 w 363"/>
                <a:gd name="T65" fmla="*/ 38 h 74"/>
                <a:gd name="T66" fmla="*/ 265 w 363"/>
                <a:gd name="T67" fmla="*/ 43 h 74"/>
                <a:gd name="T68" fmla="*/ 240 w 363"/>
                <a:gd name="T69" fmla="*/ 46 h 74"/>
                <a:gd name="T70" fmla="*/ 218 w 363"/>
                <a:gd name="T71" fmla="*/ 49 h 74"/>
                <a:gd name="T72" fmla="*/ 203 w 363"/>
                <a:gd name="T73" fmla="*/ 51 h 74"/>
                <a:gd name="T74" fmla="*/ 192 w 363"/>
                <a:gd name="T75" fmla="*/ 54 h 74"/>
                <a:gd name="T76" fmla="*/ 180 w 363"/>
                <a:gd name="T77" fmla="*/ 56 h 74"/>
                <a:gd name="T78" fmla="*/ 161 w 363"/>
                <a:gd name="T79" fmla="*/ 58 h 74"/>
                <a:gd name="T80" fmla="*/ 130 w 363"/>
                <a:gd name="T81" fmla="*/ 63 h 74"/>
                <a:gd name="T82" fmla="*/ 95 w 363"/>
                <a:gd name="T83" fmla="*/ 68 h 74"/>
                <a:gd name="T84" fmla="*/ 78 w 363"/>
                <a:gd name="T85" fmla="*/ 69 h 74"/>
                <a:gd name="T86" fmla="*/ 62 w 363"/>
                <a:gd name="T87" fmla="*/ 71 h 74"/>
                <a:gd name="T88" fmla="*/ 49 w 363"/>
                <a:gd name="T89" fmla="*/ 73 h 74"/>
                <a:gd name="T90" fmla="*/ 37 w 363"/>
                <a:gd name="T91" fmla="*/ 74 h 74"/>
                <a:gd name="T92" fmla="*/ 27 w 363"/>
                <a:gd name="T93" fmla="*/ 74 h 74"/>
                <a:gd name="T94" fmla="*/ 22 w 363"/>
                <a:gd name="T95" fmla="*/ 74 h 74"/>
                <a:gd name="T96" fmla="*/ 17 w 363"/>
                <a:gd name="T97" fmla="*/ 74 h 74"/>
                <a:gd name="T98" fmla="*/ 14 w 363"/>
                <a:gd name="T99" fmla="*/ 73 h 74"/>
                <a:gd name="T100" fmla="*/ 12 w 363"/>
                <a:gd name="T101" fmla="*/ 71 h 74"/>
                <a:gd name="T102" fmla="*/ 8 w 363"/>
                <a:gd name="T103" fmla="*/ 67 h 74"/>
                <a:gd name="T104" fmla="*/ 5 w 363"/>
                <a:gd name="T105" fmla="*/ 60 h 74"/>
                <a:gd name="T106" fmla="*/ 0 w 363"/>
                <a:gd name="T107" fmla="*/ 5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3" h="74">
                  <a:moveTo>
                    <a:pt x="0" y="50"/>
                  </a:moveTo>
                  <a:lnTo>
                    <a:pt x="8" y="50"/>
                  </a:lnTo>
                  <a:lnTo>
                    <a:pt x="16" y="50"/>
                  </a:lnTo>
                  <a:lnTo>
                    <a:pt x="24" y="49"/>
                  </a:lnTo>
                  <a:lnTo>
                    <a:pt x="33" y="49"/>
                  </a:lnTo>
                  <a:lnTo>
                    <a:pt x="43" y="48"/>
                  </a:lnTo>
                  <a:lnTo>
                    <a:pt x="53" y="46"/>
                  </a:lnTo>
                  <a:lnTo>
                    <a:pt x="63" y="45"/>
                  </a:lnTo>
                  <a:lnTo>
                    <a:pt x="74" y="44"/>
                  </a:lnTo>
                  <a:lnTo>
                    <a:pt x="86" y="43"/>
                  </a:lnTo>
                  <a:lnTo>
                    <a:pt x="98" y="40"/>
                  </a:lnTo>
                  <a:lnTo>
                    <a:pt x="110" y="38"/>
                  </a:lnTo>
                  <a:lnTo>
                    <a:pt x="123" y="36"/>
                  </a:lnTo>
                  <a:lnTo>
                    <a:pt x="137" y="33"/>
                  </a:lnTo>
                  <a:lnTo>
                    <a:pt x="150" y="31"/>
                  </a:lnTo>
                  <a:lnTo>
                    <a:pt x="165" y="28"/>
                  </a:lnTo>
                  <a:lnTo>
                    <a:pt x="180" y="25"/>
                  </a:lnTo>
                  <a:lnTo>
                    <a:pt x="195" y="21"/>
                  </a:lnTo>
                  <a:lnTo>
                    <a:pt x="209" y="19"/>
                  </a:lnTo>
                  <a:lnTo>
                    <a:pt x="222" y="15"/>
                  </a:lnTo>
                  <a:lnTo>
                    <a:pt x="234" y="13"/>
                  </a:lnTo>
                  <a:lnTo>
                    <a:pt x="245" y="11"/>
                  </a:lnTo>
                  <a:lnTo>
                    <a:pt x="255" y="9"/>
                  </a:lnTo>
                  <a:lnTo>
                    <a:pt x="265" y="7"/>
                  </a:lnTo>
                  <a:lnTo>
                    <a:pt x="273" y="6"/>
                  </a:lnTo>
                  <a:lnTo>
                    <a:pt x="280" y="3"/>
                  </a:lnTo>
                  <a:lnTo>
                    <a:pt x="288" y="2"/>
                  </a:lnTo>
                  <a:lnTo>
                    <a:pt x="294" y="2"/>
                  </a:lnTo>
                  <a:lnTo>
                    <a:pt x="298" y="1"/>
                  </a:lnTo>
                  <a:lnTo>
                    <a:pt x="302" y="0"/>
                  </a:lnTo>
                  <a:lnTo>
                    <a:pt x="305" y="0"/>
                  </a:lnTo>
                  <a:lnTo>
                    <a:pt x="308" y="0"/>
                  </a:lnTo>
                  <a:lnTo>
                    <a:pt x="309" y="0"/>
                  </a:lnTo>
                  <a:lnTo>
                    <a:pt x="311" y="0"/>
                  </a:lnTo>
                  <a:lnTo>
                    <a:pt x="313" y="0"/>
                  </a:lnTo>
                  <a:lnTo>
                    <a:pt x="316" y="0"/>
                  </a:lnTo>
                  <a:lnTo>
                    <a:pt x="320" y="1"/>
                  </a:lnTo>
                  <a:lnTo>
                    <a:pt x="323" y="2"/>
                  </a:lnTo>
                  <a:lnTo>
                    <a:pt x="328" y="2"/>
                  </a:lnTo>
                  <a:lnTo>
                    <a:pt x="333" y="3"/>
                  </a:lnTo>
                  <a:lnTo>
                    <a:pt x="338" y="5"/>
                  </a:lnTo>
                  <a:lnTo>
                    <a:pt x="342" y="7"/>
                  </a:lnTo>
                  <a:lnTo>
                    <a:pt x="347" y="9"/>
                  </a:lnTo>
                  <a:lnTo>
                    <a:pt x="351" y="11"/>
                  </a:lnTo>
                  <a:lnTo>
                    <a:pt x="354" y="13"/>
                  </a:lnTo>
                  <a:lnTo>
                    <a:pt x="358" y="15"/>
                  </a:lnTo>
                  <a:lnTo>
                    <a:pt x="360" y="17"/>
                  </a:lnTo>
                  <a:lnTo>
                    <a:pt x="362" y="18"/>
                  </a:lnTo>
                  <a:lnTo>
                    <a:pt x="363" y="19"/>
                  </a:lnTo>
                  <a:lnTo>
                    <a:pt x="363" y="20"/>
                  </a:lnTo>
                  <a:lnTo>
                    <a:pt x="362" y="21"/>
                  </a:lnTo>
                  <a:lnTo>
                    <a:pt x="360" y="23"/>
                  </a:lnTo>
                  <a:lnTo>
                    <a:pt x="359" y="24"/>
                  </a:lnTo>
                  <a:lnTo>
                    <a:pt x="357" y="25"/>
                  </a:lnTo>
                  <a:lnTo>
                    <a:pt x="354" y="25"/>
                  </a:lnTo>
                  <a:lnTo>
                    <a:pt x="352" y="26"/>
                  </a:lnTo>
                  <a:lnTo>
                    <a:pt x="348" y="27"/>
                  </a:lnTo>
                  <a:lnTo>
                    <a:pt x="345" y="28"/>
                  </a:lnTo>
                  <a:lnTo>
                    <a:pt x="340" y="30"/>
                  </a:lnTo>
                  <a:lnTo>
                    <a:pt x="336" y="31"/>
                  </a:lnTo>
                  <a:lnTo>
                    <a:pt x="331" y="32"/>
                  </a:lnTo>
                  <a:lnTo>
                    <a:pt x="326" y="33"/>
                  </a:lnTo>
                  <a:lnTo>
                    <a:pt x="320" y="33"/>
                  </a:lnTo>
                  <a:lnTo>
                    <a:pt x="314" y="34"/>
                  </a:lnTo>
                  <a:lnTo>
                    <a:pt x="307" y="36"/>
                  </a:lnTo>
                  <a:lnTo>
                    <a:pt x="292" y="38"/>
                  </a:lnTo>
                  <a:lnTo>
                    <a:pt x="278" y="40"/>
                  </a:lnTo>
                  <a:lnTo>
                    <a:pt x="265" y="43"/>
                  </a:lnTo>
                  <a:lnTo>
                    <a:pt x="252" y="44"/>
                  </a:lnTo>
                  <a:lnTo>
                    <a:pt x="240" y="46"/>
                  </a:lnTo>
                  <a:lnTo>
                    <a:pt x="229" y="48"/>
                  </a:lnTo>
                  <a:lnTo>
                    <a:pt x="218" y="49"/>
                  </a:lnTo>
                  <a:lnTo>
                    <a:pt x="209" y="50"/>
                  </a:lnTo>
                  <a:lnTo>
                    <a:pt x="203" y="51"/>
                  </a:lnTo>
                  <a:lnTo>
                    <a:pt x="198" y="52"/>
                  </a:lnTo>
                  <a:lnTo>
                    <a:pt x="192" y="54"/>
                  </a:lnTo>
                  <a:lnTo>
                    <a:pt x="187" y="55"/>
                  </a:lnTo>
                  <a:lnTo>
                    <a:pt x="180" y="56"/>
                  </a:lnTo>
                  <a:lnTo>
                    <a:pt x="174" y="57"/>
                  </a:lnTo>
                  <a:lnTo>
                    <a:pt x="161" y="58"/>
                  </a:lnTo>
                  <a:lnTo>
                    <a:pt x="146" y="61"/>
                  </a:lnTo>
                  <a:lnTo>
                    <a:pt x="130" y="63"/>
                  </a:lnTo>
                  <a:lnTo>
                    <a:pt x="113" y="65"/>
                  </a:lnTo>
                  <a:lnTo>
                    <a:pt x="95" y="68"/>
                  </a:lnTo>
                  <a:lnTo>
                    <a:pt x="87" y="68"/>
                  </a:lnTo>
                  <a:lnTo>
                    <a:pt x="78" y="69"/>
                  </a:lnTo>
                  <a:lnTo>
                    <a:pt x="69" y="70"/>
                  </a:lnTo>
                  <a:lnTo>
                    <a:pt x="62" y="71"/>
                  </a:lnTo>
                  <a:lnTo>
                    <a:pt x="55" y="71"/>
                  </a:lnTo>
                  <a:lnTo>
                    <a:pt x="49" y="73"/>
                  </a:lnTo>
                  <a:lnTo>
                    <a:pt x="43" y="73"/>
                  </a:lnTo>
                  <a:lnTo>
                    <a:pt x="37" y="74"/>
                  </a:lnTo>
                  <a:lnTo>
                    <a:pt x="32" y="74"/>
                  </a:lnTo>
                  <a:lnTo>
                    <a:pt x="27" y="74"/>
                  </a:lnTo>
                  <a:lnTo>
                    <a:pt x="24" y="74"/>
                  </a:lnTo>
                  <a:lnTo>
                    <a:pt x="22" y="74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6" y="74"/>
                  </a:lnTo>
                  <a:lnTo>
                    <a:pt x="14" y="73"/>
                  </a:lnTo>
                  <a:lnTo>
                    <a:pt x="13" y="73"/>
                  </a:lnTo>
                  <a:lnTo>
                    <a:pt x="12" y="71"/>
                  </a:lnTo>
                  <a:lnTo>
                    <a:pt x="10" y="69"/>
                  </a:lnTo>
                  <a:lnTo>
                    <a:pt x="8" y="67"/>
                  </a:lnTo>
                  <a:lnTo>
                    <a:pt x="6" y="63"/>
                  </a:lnTo>
                  <a:lnTo>
                    <a:pt x="5" y="60"/>
                  </a:lnTo>
                  <a:lnTo>
                    <a:pt x="2" y="55"/>
                  </a:lnTo>
                  <a:lnTo>
                    <a:pt x="0" y="50"/>
                  </a:lnTo>
                  <a:lnTo>
                    <a:pt x="0" y="50"/>
                  </a:lnTo>
                </a:path>
              </a:pathLst>
            </a:custGeom>
            <a:solidFill>
              <a:srgbClr val="FF0000"/>
            </a:solidFill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46"/>
            <p:cNvSpPr>
              <a:spLocks/>
            </p:cNvSpPr>
            <p:nvPr/>
          </p:nvSpPr>
          <p:spPr bwMode="auto">
            <a:xfrm>
              <a:off x="4764934" y="2355726"/>
              <a:ext cx="272407" cy="149557"/>
            </a:xfrm>
            <a:custGeom>
              <a:avLst/>
              <a:gdLst>
                <a:gd name="T0" fmla="*/ 0 w 102"/>
                <a:gd name="T1" fmla="*/ 4 h 56"/>
                <a:gd name="T2" fmla="*/ 0 w 102"/>
                <a:gd name="T3" fmla="*/ 4 h 56"/>
                <a:gd name="T4" fmla="*/ 1 w 102"/>
                <a:gd name="T5" fmla="*/ 3 h 56"/>
                <a:gd name="T6" fmla="*/ 1 w 102"/>
                <a:gd name="T7" fmla="*/ 3 h 56"/>
                <a:gd name="T8" fmla="*/ 2 w 102"/>
                <a:gd name="T9" fmla="*/ 3 h 56"/>
                <a:gd name="T10" fmla="*/ 4 w 102"/>
                <a:gd name="T11" fmla="*/ 2 h 56"/>
                <a:gd name="T12" fmla="*/ 5 w 102"/>
                <a:gd name="T13" fmla="*/ 2 h 56"/>
                <a:gd name="T14" fmla="*/ 8 w 102"/>
                <a:gd name="T15" fmla="*/ 1 h 56"/>
                <a:gd name="T16" fmla="*/ 10 w 102"/>
                <a:gd name="T17" fmla="*/ 1 h 56"/>
                <a:gd name="T18" fmla="*/ 15 w 102"/>
                <a:gd name="T19" fmla="*/ 0 h 56"/>
                <a:gd name="T20" fmla="*/ 22 w 102"/>
                <a:gd name="T21" fmla="*/ 0 h 56"/>
                <a:gd name="T22" fmla="*/ 31 w 102"/>
                <a:gd name="T23" fmla="*/ 0 h 56"/>
                <a:gd name="T24" fmla="*/ 39 w 102"/>
                <a:gd name="T25" fmla="*/ 0 h 56"/>
                <a:gd name="T26" fmla="*/ 48 w 102"/>
                <a:gd name="T27" fmla="*/ 0 h 56"/>
                <a:gd name="T28" fmla="*/ 57 w 102"/>
                <a:gd name="T29" fmla="*/ 0 h 56"/>
                <a:gd name="T30" fmla="*/ 64 w 102"/>
                <a:gd name="T31" fmla="*/ 1 h 56"/>
                <a:gd name="T32" fmla="*/ 71 w 102"/>
                <a:gd name="T33" fmla="*/ 2 h 56"/>
                <a:gd name="T34" fmla="*/ 77 w 102"/>
                <a:gd name="T35" fmla="*/ 3 h 56"/>
                <a:gd name="T36" fmla="*/ 82 w 102"/>
                <a:gd name="T37" fmla="*/ 4 h 56"/>
                <a:gd name="T38" fmla="*/ 87 w 102"/>
                <a:gd name="T39" fmla="*/ 7 h 56"/>
                <a:gd name="T40" fmla="*/ 90 w 102"/>
                <a:gd name="T41" fmla="*/ 10 h 56"/>
                <a:gd name="T42" fmla="*/ 93 w 102"/>
                <a:gd name="T43" fmla="*/ 14 h 56"/>
                <a:gd name="T44" fmla="*/ 95 w 102"/>
                <a:gd name="T45" fmla="*/ 16 h 56"/>
                <a:gd name="T46" fmla="*/ 97 w 102"/>
                <a:gd name="T47" fmla="*/ 20 h 56"/>
                <a:gd name="T48" fmla="*/ 100 w 102"/>
                <a:gd name="T49" fmla="*/ 23 h 56"/>
                <a:gd name="T50" fmla="*/ 101 w 102"/>
                <a:gd name="T51" fmla="*/ 26 h 56"/>
                <a:gd name="T52" fmla="*/ 102 w 102"/>
                <a:gd name="T53" fmla="*/ 29 h 56"/>
                <a:gd name="T54" fmla="*/ 102 w 102"/>
                <a:gd name="T55" fmla="*/ 33 h 56"/>
                <a:gd name="T56" fmla="*/ 101 w 102"/>
                <a:gd name="T57" fmla="*/ 35 h 56"/>
                <a:gd name="T58" fmla="*/ 100 w 102"/>
                <a:gd name="T59" fmla="*/ 40 h 56"/>
                <a:gd name="T60" fmla="*/ 99 w 102"/>
                <a:gd name="T61" fmla="*/ 44 h 56"/>
                <a:gd name="T62" fmla="*/ 97 w 102"/>
                <a:gd name="T63" fmla="*/ 46 h 56"/>
                <a:gd name="T64" fmla="*/ 96 w 102"/>
                <a:gd name="T65" fmla="*/ 48 h 56"/>
                <a:gd name="T66" fmla="*/ 94 w 102"/>
                <a:gd name="T67" fmla="*/ 51 h 56"/>
                <a:gd name="T68" fmla="*/ 93 w 102"/>
                <a:gd name="T69" fmla="*/ 53 h 56"/>
                <a:gd name="T70" fmla="*/ 90 w 102"/>
                <a:gd name="T71" fmla="*/ 54 h 56"/>
                <a:gd name="T72" fmla="*/ 87 w 102"/>
                <a:gd name="T73" fmla="*/ 56 h 56"/>
                <a:gd name="T74" fmla="*/ 84 w 102"/>
                <a:gd name="T75" fmla="*/ 56 h 56"/>
                <a:gd name="T76" fmla="*/ 81 w 102"/>
                <a:gd name="T77" fmla="*/ 56 h 56"/>
                <a:gd name="T78" fmla="*/ 76 w 102"/>
                <a:gd name="T79" fmla="*/ 56 h 56"/>
                <a:gd name="T80" fmla="*/ 72 w 102"/>
                <a:gd name="T81" fmla="*/ 54 h 56"/>
                <a:gd name="T82" fmla="*/ 68 w 102"/>
                <a:gd name="T83" fmla="*/ 52 h 56"/>
                <a:gd name="T84" fmla="*/ 62 w 102"/>
                <a:gd name="T85" fmla="*/ 48 h 56"/>
                <a:gd name="T86" fmla="*/ 57 w 102"/>
                <a:gd name="T87" fmla="*/ 45 h 56"/>
                <a:gd name="T88" fmla="*/ 51 w 102"/>
                <a:gd name="T89" fmla="*/ 41 h 56"/>
                <a:gd name="T90" fmla="*/ 44 w 102"/>
                <a:gd name="T91" fmla="*/ 38 h 56"/>
                <a:gd name="T92" fmla="*/ 38 w 102"/>
                <a:gd name="T93" fmla="*/ 35 h 56"/>
                <a:gd name="T94" fmla="*/ 32 w 102"/>
                <a:gd name="T95" fmla="*/ 32 h 56"/>
                <a:gd name="T96" fmla="*/ 27 w 102"/>
                <a:gd name="T97" fmla="*/ 29 h 56"/>
                <a:gd name="T98" fmla="*/ 22 w 102"/>
                <a:gd name="T99" fmla="*/ 26 h 56"/>
                <a:gd name="T100" fmla="*/ 19 w 102"/>
                <a:gd name="T101" fmla="*/ 23 h 56"/>
                <a:gd name="T102" fmla="*/ 16 w 102"/>
                <a:gd name="T103" fmla="*/ 21 h 56"/>
                <a:gd name="T104" fmla="*/ 14 w 102"/>
                <a:gd name="T105" fmla="*/ 19 h 56"/>
                <a:gd name="T106" fmla="*/ 11 w 102"/>
                <a:gd name="T107" fmla="*/ 16 h 56"/>
                <a:gd name="T108" fmla="*/ 9 w 102"/>
                <a:gd name="T109" fmla="*/ 15 h 56"/>
                <a:gd name="T110" fmla="*/ 7 w 102"/>
                <a:gd name="T111" fmla="*/ 13 h 56"/>
                <a:gd name="T112" fmla="*/ 4 w 102"/>
                <a:gd name="T113" fmla="*/ 10 h 56"/>
                <a:gd name="T114" fmla="*/ 2 w 102"/>
                <a:gd name="T115" fmla="*/ 7 h 56"/>
                <a:gd name="T116" fmla="*/ 0 w 102"/>
                <a:gd name="T117" fmla="*/ 4 h 56"/>
                <a:gd name="T118" fmla="*/ 0 w 102"/>
                <a:gd name="T119" fmla="*/ 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" h="56">
                  <a:moveTo>
                    <a:pt x="0" y="4"/>
                  </a:moveTo>
                  <a:lnTo>
                    <a:pt x="0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2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7" y="0"/>
                  </a:lnTo>
                  <a:lnTo>
                    <a:pt x="64" y="1"/>
                  </a:lnTo>
                  <a:lnTo>
                    <a:pt x="71" y="2"/>
                  </a:lnTo>
                  <a:lnTo>
                    <a:pt x="77" y="3"/>
                  </a:lnTo>
                  <a:lnTo>
                    <a:pt x="82" y="4"/>
                  </a:lnTo>
                  <a:lnTo>
                    <a:pt x="87" y="7"/>
                  </a:lnTo>
                  <a:lnTo>
                    <a:pt x="90" y="10"/>
                  </a:lnTo>
                  <a:lnTo>
                    <a:pt x="93" y="14"/>
                  </a:lnTo>
                  <a:lnTo>
                    <a:pt x="95" y="16"/>
                  </a:lnTo>
                  <a:lnTo>
                    <a:pt x="97" y="20"/>
                  </a:lnTo>
                  <a:lnTo>
                    <a:pt x="100" y="23"/>
                  </a:lnTo>
                  <a:lnTo>
                    <a:pt x="101" y="26"/>
                  </a:lnTo>
                  <a:lnTo>
                    <a:pt x="102" y="29"/>
                  </a:lnTo>
                  <a:lnTo>
                    <a:pt x="102" y="33"/>
                  </a:lnTo>
                  <a:lnTo>
                    <a:pt x="101" y="35"/>
                  </a:lnTo>
                  <a:lnTo>
                    <a:pt x="100" y="40"/>
                  </a:lnTo>
                  <a:lnTo>
                    <a:pt x="99" y="44"/>
                  </a:lnTo>
                  <a:lnTo>
                    <a:pt x="97" y="46"/>
                  </a:lnTo>
                  <a:lnTo>
                    <a:pt x="96" y="48"/>
                  </a:lnTo>
                  <a:lnTo>
                    <a:pt x="94" y="51"/>
                  </a:lnTo>
                  <a:lnTo>
                    <a:pt x="93" y="53"/>
                  </a:lnTo>
                  <a:lnTo>
                    <a:pt x="90" y="54"/>
                  </a:lnTo>
                  <a:lnTo>
                    <a:pt x="87" y="56"/>
                  </a:lnTo>
                  <a:lnTo>
                    <a:pt x="84" y="56"/>
                  </a:lnTo>
                  <a:lnTo>
                    <a:pt x="81" y="56"/>
                  </a:lnTo>
                  <a:lnTo>
                    <a:pt x="76" y="56"/>
                  </a:lnTo>
                  <a:lnTo>
                    <a:pt x="72" y="54"/>
                  </a:lnTo>
                  <a:lnTo>
                    <a:pt x="68" y="52"/>
                  </a:lnTo>
                  <a:lnTo>
                    <a:pt x="62" y="48"/>
                  </a:lnTo>
                  <a:lnTo>
                    <a:pt x="57" y="45"/>
                  </a:lnTo>
                  <a:lnTo>
                    <a:pt x="51" y="41"/>
                  </a:lnTo>
                  <a:lnTo>
                    <a:pt x="44" y="38"/>
                  </a:lnTo>
                  <a:lnTo>
                    <a:pt x="38" y="35"/>
                  </a:lnTo>
                  <a:lnTo>
                    <a:pt x="32" y="32"/>
                  </a:lnTo>
                  <a:lnTo>
                    <a:pt x="27" y="29"/>
                  </a:lnTo>
                  <a:lnTo>
                    <a:pt x="22" y="26"/>
                  </a:lnTo>
                  <a:lnTo>
                    <a:pt x="19" y="23"/>
                  </a:lnTo>
                  <a:lnTo>
                    <a:pt x="16" y="21"/>
                  </a:lnTo>
                  <a:lnTo>
                    <a:pt x="14" y="19"/>
                  </a:lnTo>
                  <a:lnTo>
                    <a:pt x="11" y="16"/>
                  </a:lnTo>
                  <a:lnTo>
                    <a:pt x="9" y="15"/>
                  </a:lnTo>
                  <a:lnTo>
                    <a:pt x="7" y="13"/>
                  </a:lnTo>
                  <a:lnTo>
                    <a:pt x="4" y="10"/>
                  </a:lnTo>
                  <a:lnTo>
                    <a:pt x="2" y="7"/>
                  </a:lnTo>
                  <a:lnTo>
                    <a:pt x="0" y="4"/>
                  </a:lnTo>
                  <a:lnTo>
                    <a:pt x="0" y="4"/>
                  </a:lnTo>
                </a:path>
              </a:pathLst>
            </a:custGeom>
            <a:solidFill>
              <a:srgbClr val="FF0000"/>
            </a:solidFill>
            <a:ln w="1111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704856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你完成学习任务，下面一起去认识一下手指吧！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E:\24春\图\待办事项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554" y="2043752"/>
            <a:ext cx="2856892" cy="285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68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123728" y="1491630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了解手指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和手指交朋友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853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6243" y="1275606"/>
            <a:ext cx="7992888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读课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文，读准字音，读通句子，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说一说：你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否喜欢这样的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课文？为什么？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810969" y="915566"/>
            <a:ext cx="7577455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自主读课文，边读边思考全文是围绕哪句话写的，并画出全文的关键句。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8947" y="2355726"/>
            <a:ext cx="7401485" cy="10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一只手上的五根手指，各有不同的姿态，各具不同的性格，各有所长，各有所短。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99592" y="1347614"/>
            <a:ext cx="7560840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朗读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然段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，边读边思考作者是从哪几方面介绍大拇指的，用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en-US" altLang="zh-CN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给第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自然段分层。</a:t>
            </a:r>
          </a:p>
        </p:txBody>
      </p:sp>
      <p:sp>
        <p:nvSpPr>
          <p:cNvPr id="4" name="文本框 15"/>
          <p:cNvSpPr txBox="1"/>
          <p:nvPr/>
        </p:nvSpPr>
        <p:spPr>
          <a:xfrm>
            <a:off x="1376978" y="304562"/>
            <a:ext cx="4533188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了解大拇指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5" descr="E:\24春\图\包图网的图\合作握手手势元素\抠图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01" y="123447"/>
            <a:ext cx="1206171" cy="85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467544" y="742848"/>
            <a:ext cx="8280920" cy="3614836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大拇指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在五指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中，形状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实在算不上美。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身体矮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而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胖，头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大而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肥，构造简单，比人家少一个关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节。但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在五指中，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却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是最肯吃苦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。例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如拉胡琴，总由其他四指按弦，却叫他相帮扶住琴身；水要喷出来，叫他死力抵住；血要流出来，叫他拼命按住；重东西要翻倒去，叫他用劲顶住；要读书了，叫他翻书页；要进门了，叫他掀电铃。讨巧的事，却轮不上他。例如招呼人，都由其他四指上前点头，他只能呆呆站在一旁；给人搔痒，人舒服后，感谢的是其他四指。</a:t>
            </a:r>
            <a:endParaRPr lang="zh-CN" altLang="en-US" sz="2400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1403648" y="202747"/>
            <a:ext cx="1008111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chemeClr val="tx1"/>
                </a:solidFill>
              </a:rPr>
              <a:t>外形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6012160" y="1265694"/>
            <a:ext cx="108012" cy="374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3"/>
          <p:cNvSpPr txBox="1"/>
          <p:nvPr/>
        </p:nvSpPr>
        <p:spPr>
          <a:xfrm>
            <a:off x="6588224" y="3937084"/>
            <a:ext cx="1008111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>
                <a:solidFill>
                  <a:schemeClr val="tx1"/>
                </a:solidFill>
              </a:rPr>
              <a:t>作用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568" y="915566"/>
            <a:ext cx="7920880" cy="2456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朗读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然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段中写大拇指作用的部分，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说一说：作者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围绕“最肯吃苦”列举了哪几种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情况？这些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情况中大拇指最肯吃苦的具体表现是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什么？画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出相关语句。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240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611560" y="627534"/>
            <a:ext cx="7992888" cy="3430170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6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但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五指中，却是最肯吃苦的。例如拉胡琴，总由其他四指按弦，却叫他相帮扶住琴身；水要喷出来，叫他死力抵住；血要流出来，叫他拼命按住；重东西要翻倒去，叫他用劲顶住；要读书了，叫他翻书页；要进门了，叫他掀电</a:t>
            </a:r>
            <a:r>
              <a:rPr lang="zh-CN" altLang="en-US" sz="2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铃。讨巧的事，却轮不上他。例如招呼人，都由其他四指上前点头，他只能呆呆站在一旁；给人搔痒，人舒服后，感谢的是其他四指。</a:t>
            </a:r>
            <a:endParaRPr lang="en-US" altLang="zh-CN" sz="26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73669" y="1565326"/>
            <a:ext cx="591455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085071" y="2033660"/>
            <a:ext cx="22522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74567" y="2041480"/>
            <a:ext cx="216924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2343802" y="2493591"/>
            <a:ext cx="23222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6433236" y="2522619"/>
            <a:ext cx="19987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2285746" y="2977584"/>
            <a:ext cx="184520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14"/>
          <p:cNvSpPr/>
          <p:nvPr/>
        </p:nvSpPr>
        <p:spPr>
          <a:xfrm>
            <a:off x="6829740" y="720136"/>
            <a:ext cx="1097608" cy="36000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821608" y="1190812"/>
            <a:ext cx="1782839" cy="36000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072565" y="1666926"/>
            <a:ext cx="1782839" cy="36000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7479323" y="1660768"/>
            <a:ext cx="1125125" cy="36000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688962" y="2130240"/>
            <a:ext cx="1362758" cy="36000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4774773" y="2162619"/>
            <a:ext cx="1362758" cy="36000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658911" y="2617584"/>
            <a:ext cx="1362758" cy="36000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8098" y="4129712"/>
            <a:ext cx="7894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朗读这部分内容，体会文字的表达特点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929977" y="3193608"/>
            <a:ext cx="1885722" cy="646986"/>
          </a:xfrm>
          <a:prstGeom prst="roundRect">
            <a:avLst/>
          </a:prstGeom>
          <a:solidFill>
            <a:srgbClr val="FEE2D3"/>
          </a:solidFill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节奏感强</a:t>
            </a:r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5206558" y="3193608"/>
            <a:ext cx="1885722" cy="646986"/>
          </a:xfrm>
          <a:prstGeom prst="roundRect">
            <a:avLst/>
          </a:prstGeom>
          <a:solidFill>
            <a:srgbClr val="CCFF99"/>
          </a:solidFill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用词精准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 animBg="1"/>
      <p:bldP spid="22" grpId="0" animBg="1"/>
      <p:bldP spid="27" grpId="0" animBg="1"/>
      <p:bldP spid="28" grpId="0" animBg="1"/>
      <p:bldP spid="11" grpId="0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203598"/>
            <a:ext cx="7693000" cy="12511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再读第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自然段，一边阅读一边将自己觉得有趣的语句画下来，并在旁边作批注。</a:t>
            </a:r>
            <a:endParaRPr lang="zh-CN" altLang="en-US" sz="32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645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4622517" y="2079190"/>
            <a:ext cx="1254077" cy="432435"/>
          </a:xfrm>
          <a:prstGeom prst="roundRect">
            <a:avLst/>
          </a:prstGeom>
          <a:solidFill>
            <a:srgbClr val="00B9FA">
              <a:alpha val="47059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510253" y="2526139"/>
            <a:ext cx="1347576" cy="432435"/>
          </a:xfrm>
          <a:prstGeom prst="roundRect">
            <a:avLst/>
          </a:prstGeom>
          <a:solidFill>
            <a:srgbClr val="00B9FA">
              <a:alpha val="47059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5249555" y="2535709"/>
            <a:ext cx="1281874" cy="432435"/>
          </a:xfrm>
          <a:prstGeom prst="roundRect">
            <a:avLst/>
          </a:prstGeom>
          <a:solidFill>
            <a:srgbClr val="00B9FA">
              <a:alpha val="47059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501702" y="763488"/>
            <a:ext cx="2232248" cy="432435"/>
          </a:xfrm>
          <a:prstGeom prst="roundRect">
            <a:avLst/>
          </a:prstGeom>
          <a:solidFill>
            <a:srgbClr val="00B9FA">
              <a:alpha val="47059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510253" y="1224564"/>
            <a:ext cx="979917" cy="432435"/>
          </a:xfrm>
          <a:prstGeom prst="roundRect">
            <a:avLst/>
          </a:prstGeom>
          <a:solidFill>
            <a:srgbClr val="00B9FA">
              <a:alpha val="47059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3"/>
          <p:cNvSpPr txBox="1"/>
          <p:nvPr/>
        </p:nvSpPr>
        <p:spPr>
          <a:xfrm>
            <a:off x="467544" y="735022"/>
            <a:ext cx="8280920" cy="3614836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大拇指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在五指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中，形状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实在算不上美。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身体矮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而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胖，头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大而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肥，构造简单，比人家少一个关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节。但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在五指中，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却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是最肯吃苦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。例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如拉胡琴，总由其他四指按弦，却叫他相帮扶住琴身；水要喷出来，叫他死力抵住；血要流出来，叫他拼命按住；重东西要翻倒去，叫他用劲顶住；要读书了，叫他翻书页；要进门了，叫他掀电铃。讨巧的事，却轮不上他。例如招呼人，都由其他四指上前点头，他只能呆呆站在一旁；给人搔痒，人舒服后，感谢的是其他四指。</a:t>
            </a:r>
            <a:endParaRPr lang="zh-CN" altLang="en-US" sz="2400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4041" y="119828"/>
            <a:ext cx="5106505" cy="919401"/>
          </a:xfrm>
          <a:prstGeom prst="wedgeRoundRectCallout">
            <a:avLst>
              <a:gd name="adj1" fmla="val -40441"/>
              <a:gd name="adj2" fmla="val 81443"/>
              <a:gd name="adj3" fmla="val 16667"/>
            </a:avLst>
          </a:prstGeom>
          <a:solidFill>
            <a:srgbClr val="FFFF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把大拇指变得就像生活中能够见到的人一样，让人感到亲切。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90170" y="3884597"/>
            <a:ext cx="6769450" cy="919401"/>
          </a:xfrm>
          <a:prstGeom prst="wedgeRoundRectCallout">
            <a:avLst>
              <a:gd name="adj1" fmla="val -40352"/>
              <a:gd name="adj2" fmla="val -115890"/>
              <a:gd name="adj3" fmla="val 16667"/>
            </a:avLst>
          </a:prstGeom>
          <a:solidFill>
            <a:srgbClr val="FFFF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营造出了场景的紧迫、局促之感，大拇指的劳苦形象生动起来。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022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6" grpId="0" animBg="1"/>
      <p:bldP spid="8" grpId="0" animBg="1"/>
      <p:bldP spid="9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5295"/>
            <a:ext cx="2627785" cy="786109"/>
            <a:chOff x="4528511" y="2205925"/>
            <a:chExt cx="2627785" cy="786109"/>
          </a:xfrm>
        </p:grpSpPr>
        <p:grpSp>
          <p:nvGrpSpPr>
            <p:cNvPr id="3" name="组合 2"/>
            <p:cNvGrpSpPr/>
            <p:nvPr/>
          </p:nvGrpSpPr>
          <p:grpSpPr>
            <a:xfrm>
              <a:off x="4528511" y="2205925"/>
              <a:ext cx="2627785" cy="786109"/>
              <a:chOff x="4977731" y="2886237"/>
              <a:chExt cx="2627785" cy="786109"/>
            </a:xfrm>
          </p:grpSpPr>
          <p:sp>
            <p:nvSpPr>
              <p:cNvPr id="5" name="流程图: 离页连接符 1"/>
              <p:cNvSpPr/>
              <p:nvPr/>
            </p:nvSpPr>
            <p:spPr>
              <a:xfrm>
                <a:off x="5481788" y="2962111"/>
                <a:ext cx="2123728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4" name="矩形 3"/>
            <p:cNvSpPr/>
            <p:nvPr/>
          </p:nvSpPr>
          <p:spPr>
            <a:xfrm>
              <a:off x="5320600" y="2355834"/>
              <a:ext cx="1691680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046009" y="1203598"/>
            <a:ext cx="7198399" cy="184204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先回忆一下大拇指在不同场景中的表现，再读第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自然段，体会作者语言的风趣。</a:t>
            </a:r>
            <a:endParaRPr lang="zh-CN" altLang="en-US" sz="32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864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20"/>
          <p:cNvSpPr txBox="1"/>
          <p:nvPr/>
        </p:nvSpPr>
        <p:spPr>
          <a:xfrm>
            <a:off x="107504" y="158400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语文 </a:t>
            </a:r>
            <a:r>
              <a:rPr lang="zh-CN" alt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五年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级 </a:t>
            </a:r>
            <a:r>
              <a:rPr lang="zh-CN" altLang="en-US" sz="22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9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5"/>
          <p:cNvSpPr txBox="1"/>
          <p:nvPr/>
        </p:nvSpPr>
        <p:spPr>
          <a:xfrm>
            <a:off x="5938484" y="3869635"/>
            <a:ext cx="2547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pic>
        <p:nvPicPr>
          <p:cNvPr id="21" name="Picture 2" descr="E:\24春\图\五下题目旁的图处理后\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40" y="2358479"/>
            <a:ext cx="3541184" cy="2503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254313" y="986400"/>
            <a:ext cx="21178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smtClean="0">
                <a:latin typeface="宋体" panose="02010600030101010101" pitchFamily="2" charset="-122"/>
                <a:ea typeface="宋体" panose="02010600030101010101" pitchFamily="2" charset="-122"/>
              </a:rPr>
              <a:t>手 指</a:t>
            </a:r>
            <a:endParaRPr lang="zh-CN" altLang="en-US" sz="6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20145" y="987702"/>
            <a:ext cx="1224002" cy="1152000"/>
            <a:chOff x="1144507" y="876657"/>
            <a:chExt cx="1478519" cy="1391547"/>
          </a:xfrm>
        </p:grpSpPr>
        <p:pic>
          <p:nvPicPr>
            <p:cNvPr id="12" name="图片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507" y="876657"/>
              <a:ext cx="1478519" cy="1391547"/>
            </a:xfrm>
            <a:prstGeom prst="rect">
              <a:avLst/>
            </a:prstGeom>
          </p:spPr>
        </p:pic>
        <p:sp>
          <p:nvSpPr>
            <p:cNvPr id="13" name="文本框 6"/>
            <p:cNvSpPr txBox="1"/>
            <p:nvPr/>
          </p:nvSpPr>
          <p:spPr>
            <a:xfrm>
              <a:off x="1381921" y="976014"/>
              <a:ext cx="1067304" cy="1115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5400" b="1" dirty="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22</a:t>
              </a:r>
              <a:endParaRPr kumimoji="1" lang="zh-CN" altLang="en-US" sz="5400" b="1" dirty="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232022"/>
            <a:ext cx="7776864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3—5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自然段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，思考与第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自然段在内容上有什么相同点。</a:t>
            </a:r>
            <a:endParaRPr lang="zh-CN" altLang="en-US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04181" y="2922563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先写手指各自的外形，再写各自的作用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4" name="文本框 15"/>
          <p:cNvSpPr txBox="1"/>
          <p:nvPr/>
        </p:nvSpPr>
        <p:spPr>
          <a:xfrm>
            <a:off x="1376978" y="304562"/>
            <a:ext cx="4533188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了解其他四指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5" descr="E:\24春\图\包图网的图\合作握手手势元素\抠图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01" y="123447"/>
            <a:ext cx="1206171" cy="85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5452" y="1347614"/>
            <a:ext cx="799288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自由读第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3—5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自然段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，在文中圈画出写其他四根手指的外形和作用的有关语句。</a:t>
            </a:r>
            <a:endParaRPr lang="zh-CN" altLang="en-US" sz="20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611560" y="755705"/>
            <a:ext cx="8064896" cy="3614836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常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与大拇指合作的是食指。他的姿态可不如其他三指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窈窕，都是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直直落落的强硬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线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条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。他的工作虽不如大拇指吃力，却比大拇指复杂。拿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笔的时候，全靠他推动笔杆；遇到危险的事，都要他去试探或冒险；秽物、毒物、烈物，他接触的机会最多；刀伤、烫伤、轧伤、咬伤，他消受的机会最多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。他具有大拇指所没有的“机敏”，打电话、扳枪机必须请他，打算盘、拧螺丝、解纽扣等，虽有大拇指相助，终是要他主干的。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1763688" y="165379"/>
            <a:ext cx="1367680" cy="578882"/>
          </a:xfrm>
          <a:prstGeom prst="wedgeRoundRectCallout">
            <a:avLst>
              <a:gd name="adj1" fmla="val 76820"/>
              <a:gd name="adj2" fmla="val 68528"/>
              <a:gd name="adj3" fmla="val 16667"/>
            </a:avLst>
          </a:prstGeom>
          <a:solidFill>
            <a:schemeClr val="bg1"/>
          </a:solidFill>
          <a:ln w="6350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不窈窕</a:t>
            </a:r>
          </a:p>
        </p:txBody>
      </p:sp>
      <p:sp>
        <p:nvSpPr>
          <p:cNvPr id="9" name="文本框 3"/>
          <p:cNvSpPr txBox="1"/>
          <p:nvPr/>
        </p:nvSpPr>
        <p:spPr>
          <a:xfrm>
            <a:off x="4716015" y="165380"/>
            <a:ext cx="1224713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chemeClr val="tx1"/>
                </a:solidFill>
              </a:rPr>
              <a:t>外形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5652120" y="1301444"/>
            <a:ext cx="108012" cy="374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3"/>
          <p:cNvSpPr txBox="1"/>
          <p:nvPr/>
        </p:nvSpPr>
        <p:spPr>
          <a:xfrm>
            <a:off x="4481413" y="4070502"/>
            <a:ext cx="1224713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chemeClr val="tx1"/>
                </a:solidFill>
              </a:rPr>
              <a:t>作用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6660232" y="4081100"/>
            <a:ext cx="1872208" cy="578882"/>
          </a:xfrm>
          <a:prstGeom prst="wedgeRoundRectCallout">
            <a:avLst>
              <a:gd name="adj1" fmla="val -91916"/>
              <a:gd name="adj2" fmla="val -86925"/>
              <a:gd name="adj3" fmla="val 16667"/>
            </a:avLst>
          </a:prstGeom>
          <a:solidFill>
            <a:schemeClr val="bg1"/>
          </a:solidFill>
          <a:ln w="635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工作复杂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093769" y="1201957"/>
            <a:ext cx="3684847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68020" y="1647116"/>
            <a:ext cx="4926696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967273" y="2072155"/>
            <a:ext cx="2172679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4468115" y="2069845"/>
            <a:ext cx="4208341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68020" y="2527129"/>
            <a:ext cx="8008436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35274" y="3002157"/>
            <a:ext cx="8008436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35274" y="3391225"/>
            <a:ext cx="1560462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950706" y="3390003"/>
            <a:ext cx="170751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635274" y="3837225"/>
            <a:ext cx="8041182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68020" y="4269835"/>
            <a:ext cx="325590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9" grpId="0" animBg="1"/>
      <p:bldP spid="11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569279" y="771550"/>
            <a:ext cx="8208911" cy="355597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五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指中地位最优、相貌最堂皇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的，无如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中指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。他居于中央，左右都有屏障。他个子最高，无名指、食指贴身左右，像关公左右的关平、周仓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，左膀右臂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，片刻不离。他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永远不受外物冲撞，所以曲线优美，处处显示着养尊处优的幸福。每逢做事，名义上他是参加的，实际并不出力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。他因为身体最长，取物时，往往最先碰到物，好像取得这物是他一人的功劳。其实，他碰到之后就退在一旁，让大拇指和食指去出力，他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只在旁略为扶衬而已。</a:t>
            </a:r>
            <a:endParaRPr lang="zh-CN" altLang="en-US" sz="2400" b="1" u="sng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2462064" y="192668"/>
            <a:ext cx="1315086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chemeClr val="tx1"/>
                </a:solidFill>
              </a:rPr>
              <a:t>外形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7185015" y="3958229"/>
            <a:ext cx="1315086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chemeClr val="tx1"/>
                </a:solidFill>
              </a:rPr>
              <a:t>作用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8532440" y="2160322"/>
            <a:ext cx="108012" cy="374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4647951" y="216799"/>
            <a:ext cx="1842482" cy="578882"/>
          </a:xfrm>
          <a:prstGeom prst="wedgeRoundRectCallout">
            <a:avLst>
              <a:gd name="adj1" fmla="val 64216"/>
              <a:gd name="adj2" fmla="val 53484"/>
              <a:gd name="adj3" fmla="val 16667"/>
            </a:avLst>
          </a:prstGeom>
          <a:solidFill>
            <a:schemeClr val="bg1"/>
          </a:solidFill>
          <a:ln w="6350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养尊处优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2319999" y="4327523"/>
            <a:ext cx="4198167" cy="578882"/>
          </a:xfrm>
          <a:prstGeom prst="wedgeRoundRectCallout">
            <a:avLst>
              <a:gd name="adj1" fmla="val 6136"/>
              <a:gd name="adj2" fmla="val -89432"/>
              <a:gd name="adj3" fmla="val 16667"/>
            </a:avLst>
          </a:prstGeom>
          <a:solidFill>
            <a:schemeClr val="bg1"/>
          </a:solidFill>
          <a:ln w="635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工作往往是“略为扶衬”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149376" y="1232064"/>
            <a:ext cx="3142704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762110" y="1635646"/>
            <a:ext cx="1313946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105137" y="2530554"/>
            <a:ext cx="5427303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246404" y="2974770"/>
            <a:ext cx="4629852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575939" y="3824914"/>
            <a:ext cx="6079027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81214" y="4264299"/>
            <a:ext cx="3737869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75556" y="864939"/>
            <a:ext cx="8064896" cy="3112775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无名指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小指，体态秀丽，样子可爱。然而，能力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薄弱也无过于他们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了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。无名指多用于研脂粉、蘸药末、戴戒指。小指的用处则更渺小，只是掏掏耳朵、抹抹鼻涕而已。他们也有被重用的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时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候。在丝竹管弦上，他们的能力不让于别人。舞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蹈演员的手指不是常作兰花状吗？这两根手指正是这朵“兰花”中最优美的两瓣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。除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了这等享乐的风光事以外，遇到工作，他们只是其他手指的附庸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7164287" y="3579862"/>
            <a:ext cx="1008111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chemeClr val="tx1"/>
                </a:solidFill>
              </a:rPr>
              <a:t>能力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2051720" y="317930"/>
            <a:ext cx="1100357" cy="578882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ctr"/>
            <a:r>
              <a:rPr lang="zh-CN" altLang="en-US" smtClean="0">
                <a:solidFill>
                  <a:schemeClr val="tx1"/>
                </a:solidFill>
              </a:rPr>
              <a:t>外形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6372200" y="928285"/>
            <a:ext cx="108012" cy="374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419872" y="1302985"/>
            <a:ext cx="2828549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419872" y="1707654"/>
            <a:ext cx="504056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75556" y="2211710"/>
            <a:ext cx="54006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313076" y="2177650"/>
            <a:ext cx="7074786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995936" y="2629244"/>
            <a:ext cx="4391926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75556" y="3075806"/>
            <a:ext cx="1188132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580112" y="3507854"/>
            <a:ext cx="2864272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19584" y="3944082"/>
            <a:ext cx="6392664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"/>
          <p:cNvSpPr txBox="1">
            <a:spLocks noChangeArrowheads="1"/>
          </p:cNvSpPr>
          <p:nvPr/>
        </p:nvSpPr>
        <p:spPr bwMode="auto">
          <a:xfrm>
            <a:off x="3912905" y="286057"/>
            <a:ext cx="1842482" cy="578882"/>
          </a:xfrm>
          <a:prstGeom prst="wedgeRoundRectCallout">
            <a:avLst>
              <a:gd name="adj1" fmla="val 64216"/>
              <a:gd name="adj2" fmla="val 53484"/>
              <a:gd name="adj3" fmla="val 16667"/>
            </a:avLst>
          </a:prstGeom>
          <a:solidFill>
            <a:schemeClr val="bg1"/>
          </a:solidFill>
          <a:ln w="6350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秀丽可爱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1"/>
          <p:cNvSpPr txBox="1">
            <a:spLocks noChangeArrowheads="1"/>
          </p:cNvSpPr>
          <p:nvPr/>
        </p:nvSpPr>
        <p:spPr bwMode="auto">
          <a:xfrm>
            <a:off x="1857176" y="4225116"/>
            <a:ext cx="5060313" cy="578882"/>
          </a:xfrm>
          <a:prstGeom prst="wedgeRoundRectCallout">
            <a:avLst>
              <a:gd name="adj1" fmla="val 8573"/>
              <a:gd name="adj2" fmla="val -91940"/>
              <a:gd name="adj3" fmla="val 16667"/>
            </a:avLst>
          </a:prstGeom>
          <a:solidFill>
            <a:schemeClr val="bg1"/>
          </a:solidFill>
          <a:ln w="635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能力薄弱，其他手指的附庸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6" grpId="0" animBg="1"/>
      <p:bldP spid="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9985" y="1347614"/>
            <a:ext cx="7630447" cy="12511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一边阅读第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3—5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自然段，一边将自己觉得有趣的语句画下来，并在旁边作批注。</a:t>
            </a:r>
            <a:endParaRPr lang="zh-CN" altLang="en-US" sz="32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881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6372200" y="1730657"/>
            <a:ext cx="709374" cy="432435"/>
          </a:xfrm>
          <a:prstGeom prst="roundRect">
            <a:avLst/>
          </a:prstGeom>
          <a:solidFill>
            <a:srgbClr val="00B9FA">
              <a:alpha val="47059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2915816" y="2163092"/>
            <a:ext cx="709374" cy="432435"/>
          </a:xfrm>
          <a:prstGeom prst="roundRect">
            <a:avLst/>
          </a:prstGeom>
          <a:solidFill>
            <a:srgbClr val="00B9FA">
              <a:alpha val="47059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2562672" y="2624555"/>
            <a:ext cx="709374" cy="432435"/>
          </a:xfrm>
          <a:prstGeom prst="roundRect">
            <a:avLst/>
          </a:prstGeom>
          <a:solidFill>
            <a:srgbClr val="00B9FA">
              <a:alpha val="47059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259632" y="3052963"/>
            <a:ext cx="709374" cy="432435"/>
          </a:xfrm>
          <a:prstGeom prst="roundRect">
            <a:avLst/>
          </a:prstGeom>
          <a:solidFill>
            <a:srgbClr val="00B9FA">
              <a:alpha val="47059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3"/>
          <p:cNvSpPr txBox="1"/>
          <p:nvPr/>
        </p:nvSpPr>
        <p:spPr>
          <a:xfrm>
            <a:off x="611560" y="829354"/>
            <a:ext cx="8064896" cy="3614836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 dirty="0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</a:t>
            </a:r>
            <a:r>
              <a:rPr lang="zh-CN" altLang="en-US" sz="2400" b="1" dirty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与大拇指合作的是食指。他的姿态可不如其他三指</a:t>
            </a:r>
            <a:r>
              <a:rPr lang="zh-CN" altLang="en-US" sz="2400" b="1" dirty="0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窈窕，都是</a:t>
            </a:r>
            <a:r>
              <a:rPr lang="zh-CN" altLang="en-US" sz="2400" b="1" dirty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直直落落的强硬</a:t>
            </a:r>
            <a:r>
              <a:rPr lang="zh-CN" altLang="en-US" sz="2400" b="1" dirty="0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2400" b="1" dirty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线</a:t>
            </a:r>
            <a:r>
              <a:rPr lang="zh-CN" altLang="en-US" sz="2400" b="1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条</a:t>
            </a:r>
            <a:r>
              <a:rPr lang="zh-CN" altLang="en-US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。他的工作虽不如大拇指吃力，却比大拇指复杂。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拿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笔的时候，全靠他推动笔杆；遇到危险的事，都要他去试探或冒险；秽物、毒物、烈物，他接触的机会最多；刀伤、烫伤、轧伤、咬伤，他消受的机会最多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r>
              <a:rPr lang="zh-CN" altLang="en-US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他具有大拇指所没有的“机敏”，打电话、扳枪机必须请他，打算盘、拧螺丝、解纽扣等，虽有大拇指相助，终是要他主干的。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937" y="369653"/>
            <a:ext cx="6380383" cy="919401"/>
          </a:xfrm>
          <a:prstGeom prst="wedgeRoundRectCallout">
            <a:avLst>
              <a:gd name="adj1" fmla="val -4628"/>
              <a:gd name="adj2" fmla="val 95651"/>
              <a:gd name="adj3" fmla="val 16667"/>
            </a:avLst>
          </a:prstGeom>
          <a:solidFill>
            <a:srgbClr val="FFFF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十分夸张地表现出食指勤奋卖力、敢于探险、不怕牺牲的形象，读起来趣味盎然。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11"/>
          <p:cNvSpPr txBox="1"/>
          <p:nvPr/>
        </p:nvSpPr>
        <p:spPr>
          <a:xfrm>
            <a:off x="1614319" y="3904015"/>
            <a:ext cx="6054025" cy="807913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朗读这几个句子，注意语速稍显急迫，重点词语要适当加重语气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31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3131840" y="2045093"/>
            <a:ext cx="1296144" cy="432435"/>
          </a:xfrm>
          <a:prstGeom prst="roundRect">
            <a:avLst/>
          </a:prstGeom>
          <a:solidFill>
            <a:srgbClr val="00B9FA">
              <a:alpha val="47059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6228184" y="2045093"/>
            <a:ext cx="1296144" cy="432435"/>
          </a:xfrm>
          <a:prstGeom prst="roundRect">
            <a:avLst/>
          </a:prstGeom>
          <a:solidFill>
            <a:srgbClr val="00B9FA">
              <a:alpha val="47059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3"/>
          <p:cNvSpPr txBox="1"/>
          <p:nvPr/>
        </p:nvSpPr>
        <p:spPr>
          <a:xfrm>
            <a:off x="569279" y="699542"/>
            <a:ext cx="8208911" cy="3614836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五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指中地位最优、相貌最堂皇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的，无如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中指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。他居于中央，左右都有屏障。他个子最高，无名指、食指贴身左右，像关公左右的关平、周仓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，左膀右臂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，片刻不离。他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永远不受外物冲撞，所以曲线优美，处处显示着养尊处优的幸福。</a:t>
            </a:r>
            <a:r>
              <a:rPr lang="zh-CN" altLang="en-US" sz="2400" b="1" dirty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每逢做事，名义上他是参加的，实际并不出力</a:t>
            </a:r>
            <a:r>
              <a:rPr lang="zh-CN" altLang="en-US" sz="2400" b="1" dirty="0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。他因为身体最长，取物时，往往最先碰到物，好像取得这物是他一人的功劳。其实，他碰到之后就退在一旁，让大拇指和食指去出力，他</a:t>
            </a:r>
            <a:r>
              <a:rPr lang="zh-CN" altLang="en-US" sz="2400" b="1" dirty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只在旁略为扶衬而已。</a:t>
            </a:r>
            <a:endParaRPr lang="zh-CN" altLang="en-US" sz="2400" b="1" u="sng" dirty="0">
              <a:solidFill>
                <a:schemeClr val="bg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2931790"/>
            <a:ext cx="6380383" cy="919401"/>
          </a:xfrm>
          <a:prstGeom prst="wedgeRoundRectCallout">
            <a:avLst>
              <a:gd name="adj1" fmla="val -6903"/>
              <a:gd name="adj2" fmla="val -81160"/>
              <a:gd name="adj3" fmla="val 16667"/>
            </a:avLst>
          </a:prstGeom>
          <a:solidFill>
            <a:srgbClr val="FFFF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一般用来形容人或事物的体态，用来描写中指“相貌最堂皇”，显得十分有趣。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6943" y="701835"/>
            <a:ext cx="6962081" cy="919401"/>
          </a:xfrm>
          <a:prstGeom prst="wedgeRoundRectCallout">
            <a:avLst>
              <a:gd name="adj1" fmla="val 27902"/>
              <a:gd name="adj2" fmla="val 78285"/>
              <a:gd name="adj3" fmla="val 16667"/>
            </a:avLst>
          </a:prstGeom>
          <a:solidFill>
            <a:srgbClr val="FFFF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通常是指人处在优裕的地位或环境中安于享乐，用它来形容中指的地位，也特别形象。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240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627335" y="1612658"/>
            <a:ext cx="3426657" cy="432435"/>
          </a:xfrm>
          <a:prstGeom prst="roundRect">
            <a:avLst/>
          </a:prstGeom>
          <a:solidFill>
            <a:srgbClr val="00B9FA">
              <a:alpha val="47059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3"/>
          <p:cNvSpPr txBox="1"/>
          <p:nvPr/>
        </p:nvSpPr>
        <p:spPr>
          <a:xfrm>
            <a:off x="569279" y="699542"/>
            <a:ext cx="8208911" cy="3614836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五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指中地位最优、相貌最堂皇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的，无如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中指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。他居于中央，左右都有屏障。他个子最高，无名指、食指贴身左右，像关公左右的关平、周仓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，左膀右臂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，片刻不离。他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永远不受外物冲撞，所以曲线优美，处处显示着养尊处优的幸福。</a:t>
            </a:r>
            <a:r>
              <a:rPr lang="zh-CN" altLang="en-US" sz="2400" b="1" dirty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每逢做事，名义上他是参加的，实际并不出力</a:t>
            </a:r>
            <a:r>
              <a:rPr lang="zh-CN" altLang="en-US" sz="2400" b="1" dirty="0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。他因为身体最长，取物时，往往最先碰到物，好像取得这物是他一人的功劳。其实，他碰到之后就退在一旁，让大拇指和食指去出力，他</a:t>
            </a:r>
            <a:r>
              <a:rPr lang="zh-CN" altLang="en-US" sz="2400" b="1" dirty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只在旁略为扶衬而已。</a:t>
            </a:r>
            <a:endParaRPr lang="zh-CN" altLang="en-US" sz="2400" b="1" u="sng" dirty="0">
              <a:solidFill>
                <a:schemeClr val="bg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2644226"/>
            <a:ext cx="7488832" cy="1328023"/>
          </a:xfrm>
          <a:prstGeom prst="wedgeRoundRectCallout">
            <a:avLst>
              <a:gd name="adj1" fmla="val -28228"/>
              <a:gd name="adj2" fmla="val -91713"/>
              <a:gd name="adj3" fmla="val 16667"/>
            </a:avLst>
          </a:prstGeom>
          <a:solidFill>
            <a:srgbClr val="FFFF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作者联想到了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三国演义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中的人物关公、关平和周仓，手指和人物之间不仅形似，而且神似，这样作比新颖、贴切，语言也更生动、活泼。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470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347614"/>
            <a:ext cx="7632848" cy="184204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读一读最后一个自然段，说一说：作者写这篇文章的用意是什么？找出文中直接表达作者中心思想的语句。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/>
          <p:cNvSpPr txBox="1"/>
          <p:nvPr/>
        </p:nvSpPr>
        <p:spPr>
          <a:xfrm>
            <a:off x="1376978" y="304562"/>
            <a:ext cx="564329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感悟五指团结起来的道理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5" descr="E:\24春\图\包图网的图\合作握手手势元素\抠图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01" y="123447"/>
            <a:ext cx="1206171" cy="85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51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537997" y="987574"/>
            <a:ext cx="8208911" cy="184204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手上的五指，我只觉得姿态与性格，有如上的差异，却无爱憎在其中。手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指的全体，同人群的全体一样，五根手指如果能一致团结，成为一个拳头，那就根根有用，根根有力量，不再有什么强弱、美丑之分了。</a:t>
            </a:r>
            <a:endParaRPr lang="zh-CN" altLang="en-US" sz="2400" b="1" u="sng" dirty="0">
              <a:solidFill>
                <a:schemeClr val="bg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742772" y="1874947"/>
            <a:ext cx="607713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67025" y="2311616"/>
            <a:ext cx="8208911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68581" y="2743664"/>
            <a:ext cx="4824535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401608" y="3363838"/>
            <a:ext cx="6912768" cy="105413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读一读这句话，思考这句话讲了哪两层意思。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7308304" y="1514907"/>
            <a:ext cx="144016" cy="3600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54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1131590"/>
            <a:ext cx="7416824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作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者为什么说手指的全体同人群的全体一样？作者笔下的大拇指和食指分别让你联想到了生活中的哪些人？同桌互相交流，展开联想，试着说一说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！</a:t>
            </a:r>
            <a:endParaRPr lang="zh-CN" altLang="en-US" sz="20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002201" y="251845"/>
            <a:ext cx="1019922" cy="1776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7686" y="1854710"/>
            <a:ext cx="1024437" cy="15811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直接连接符 9"/>
          <p:cNvCxnSpPr/>
          <p:nvPr/>
        </p:nvCxnSpPr>
        <p:spPr>
          <a:xfrm>
            <a:off x="1619792" y="1284988"/>
            <a:ext cx="1080000" cy="1"/>
          </a:xfrm>
          <a:prstGeom prst="line">
            <a:avLst/>
          </a:prstGeom>
          <a:ln>
            <a:solidFill>
              <a:srgbClr val="C0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1357726" y="2351773"/>
            <a:ext cx="1080000" cy="1"/>
          </a:xfrm>
          <a:prstGeom prst="line">
            <a:avLst/>
          </a:prstGeom>
          <a:ln>
            <a:solidFill>
              <a:srgbClr val="C0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任意多边形 28"/>
          <p:cNvSpPr/>
          <p:nvPr/>
        </p:nvSpPr>
        <p:spPr>
          <a:xfrm>
            <a:off x="2665318" y="626416"/>
            <a:ext cx="5867122" cy="513438"/>
          </a:xfrm>
          <a:custGeom>
            <a:avLst/>
            <a:gdLst>
              <a:gd name="connsiteX0" fmla="*/ 0 w 3336713"/>
              <a:gd name="connsiteY0" fmla="*/ 83642 h 501840"/>
              <a:gd name="connsiteX1" fmla="*/ 83642 w 3336713"/>
              <a:gd name="connsiteY1" fmla="*/ 0 h 501840"/>
              <a:gd name="connsiteX2" fmla="*/ 3253071 w 3336713"/>
              <a:gd name="connsiteY2" fmla="*/ 0 h 501840"/>
              <a:gd name="connsiteX3" fmla="*/ 3336713 w 3336713"/>
              <a:gd name="connsiteY3" fmla="*/ 83642 h 501840"/>
              <a:gd name="connsiteX4" fmla="*/ 3336713 w 3336713"/>
              <a:gd name="connsiteY4" fmla="*/ 418198 h 501840"/>
              <a:gd name="connsiteX5" fmla="*/ 3253071 w 3336713"/>
              <a:gd name="connsiteY5" fmla="*/ 501840 h 501840"/>
              <a:gd name="connsiteX6" fmla="*/ 83642 w 3336713"/>
              <a:gd name="connsiteY6" fmla="*/ 501840 h 501840"/>
              <a:gd name="connsiteX7" fmla="*/ 0 w 3336713"/>
              <a:gd name="connsiteY7" fmla="*/ 418198 h 501840"/>
              <a:gd name="connsiteX8" fmla="*/ 0 w 3336713"/>
              <a:gd name="connsiteY8" fmla="*/ 83642 h 50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6713" h="501840">
                <a:moveTo>
                  <a:pt x="0" y="83642"/>
                </a:moveTo>
                <a:cubicBezTo>
                  <a:pt x="0" y="37448"/>
                  <a:pt x="37448" y="0"/>
                  <a:pt x="83642" y="0"/>
                </a:cubicBezTo>
                <a:lnTo>
                  <a:pt x="3253071" y="0"/>
                </a:lnTo>
                <a:cubicBezTo>
                  <a:pt x="3299265" y="0"/>
                  <a:pt x="3336713" y="37448"/>
                  <a:pt x="3336713" y="83642"/>
                </a:cubicBezTo>
                <a:lnTo>
                  <a:pt x="3336713" y="418198"/>
                </a:lnTo>
                <a:cubicBezTo>
                  <a:pt x="3336713" y="464392"/>
                  <a:pt x="3299265" y="501840"/>
                  <a:pt x="3253071" y="501840"/>
                </a:cubicBezTo>
                <a:lnTo>
                  <a:pt x="83642" y="501840"/>
                </a:lnTo>
                <a:cubicBezTo>
                  <a:pt x="37448" y="501840"/>
                  <a:pt x="0" y="464392"/>
                  <a:pt x="0" y="418198"/>
                </a:cubicBezTo>
                <a:lnTo>
                  <a:pt x="0" y="83642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618" tIns="24498" rIns="150618" bIns="24498" numCol="1" spcCol="1270" anchor="ctr" anchorCtr="0">
            <a:noAutofit/>
          </a:bodyPr>
          <a:lstStyle/>
          <a:p>
            <a:pPr lvl="0" algn="l" defTabSz="622300" rtl="0"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smtClean="0">
                <a:latin typeface="楷体" panose="02010609060101010101" pitchFamily="49" charset="-122"/>
                <a:ea typeface="楷体" panose="02010609060101010101" pitchFamily="49" charset="-122"/>
              </a:rPr>
              <a:t>社会上吃</a:t>
            </a:r>
            <a:r>
              <a:rPr lang="zh-CN" altLang="en-US" sz="2400" b="1" kern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苦</a:t>
            </a:r>
            <a:r>
              <a:rPr lang="zh-CN" altLang="en-US" sz="2400" b="1" kern="1200" smtClean="0">
                <a:latin typeface="楷体" panose="02010609060101010101" pitchFamily="49" charset="-122"/>
                <a:ea typeface="楷体" panose="02010609060101010101" pitchFamily="49" charset="-122"/>
              </a:rPr>
              <a:t>耐劳的普通劳动者</a:t>
            </a:r>
            <a:endParaRPr lang="en-US" altLang="zh-CN" sz="2400" b="1" kern="120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665318" y="2135773"/>
            <a:ext cx="4509516" cy="43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618" tIns="24498" rIns="150618" bIns="24498" numCol="1" spcCol="1270" anchor="ctr" anchorCtr="0">
            <a:noAutofit/>
          </a:bodyPr>
          <a:lstStyle/>
          <a:p>
            <a:pPr defTabSz="622300">
              <a:spcBef>
                <a:spcPct val="0"/>
              </a:spcBef>
            </a:pPr>
            <a:r>
              <a:rPr lang="zh-CN" altLang="en-US" sz="2400" b="1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危难时刻冲锋在前的消防员</a:t>
            </a:r>
            <a:endParaRPr lang="en-US" altLang="zh-CN" sz="2400" b="1" smtClean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9836" y="3677536"/>
            <a:ext cx="7694612" cy="1126462"/>
          </a:xfrm>
          <a:prstGeom prst="rect">
            <a:avLst/>
          </a:prstGeom>
          <a:noFill/>
          <a:ln w="28575">
            <a:noFill/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生活中的人的确如同五个手指，姿态各异，各有所长。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06934" y="1191127"/>
            <a:ext cx="575349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defTabSz="622300"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老实憨厚、为集体为他人默默付出的同学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63627" y="2645278"/>
            <a:ext cx="40406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22300"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班集体中的活动积极分子</a:t>
            </a:r>
            <a:endParaRPr lang="en-US" altLang="zh-CN" sz="2400" b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6" grpId="0"/>
      <p:bldP spid="4" grpId="0"/>
      <p:bldP spid="7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1409" y="699542"/>
            <a:ext cx="7814964" cy="133998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手指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全体，同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人群的全体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一样，五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根手指如果能一致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团结，成为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一个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拳头，那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就根根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有用，根根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有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力量，不再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有什么强弱、美丑之分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了。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5947905" y="785501"/>
            <a:ext cx="144016" cy="3600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860032" y="1562511"/>
            <a:ext cx="1254855" cy="1451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361622" y="2211710"/>
            <a:ext cx="6162706" cy="888107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试着体会这句话的第二层意思。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397284" y="1562511"/>
            <a:ext cx="14870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873706" y="3257653"/>
            <a:ext cx="5074200" cy="931024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根根有用，根根有力量；人人都有用，团结有力量。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74" name="Picture 2" descr="C:\Users\BJBFB01\Desktop\33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886" y="3003798"/>
            <a:ext cx="2345545" cy="157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15482" y="1088650"/>
            <a:ext cx="7704856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仿照课文的表达特点，从人的五官中选一个，写一段话。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剪去单角的矩形 10"/>
          <p:cNvSpPr/>
          <p:nvPr/>
        </p:nvSpPr>
        <p:spPr>
          <a:xfrm>
            <a:off x="971600" y="2571750"/>
            <a:ext cx="7514232" cy="1144214"/>
          </a:xfrm>
          <a:prstGeom prst="snip1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示</a:t>
            </a:r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先思考眼睛、鼻子、嘴巴、耳朵、舌头这五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官的特点和作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用，再选择其中一个来写。</a:t>
            </a:r>
            <a:endParaRPr lang="en-US" altLang="zh-CN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15295"/>
            <a:ext cx="2916029" cy="786109"/>
            <a:chOff x="4528511" y="2205925"/>
            <a:chExt cx="2916029" cy="786109"/>
          </a:xfrm>
        </p:grpSpPr>
        <p:grpSp>
          <p:nvGrpSpPr>
            <p:cNvPr id="8" name="组合 7"/>
            <p:cNvGrpSpPr/>
            <p:nvPr/>
          </p:nvGrpSpPr>
          <p:grpSpPr>
            <a:xfrm>
              <a:off x="4528511" y="2205925"/>
              <a:ext cx="2916029" cy="786109"/>
              <a:chOff x="4977731" y="2886237"/>
              <a:chExt cx="2916029" cy="786109"/>
            </a:xfrm>
          </p:grpSpPr>
          <p:sp>
            <p:nvSpPr>
              <p:cNvPr id="10" name="流程图: 离页连接符 1"/>
              <p:cNvSpPr/>
              <p:nvPr/>
            </p:nvSpPr>
            <p:spPr>
              <a:xfrm>
                <a:off x="5481787" y="2962111"/>
                <a:ext cx="2411973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9" name="矩形 8"/>
            <p:cNvSpPr/>
            <p:nvPr/>
          </p:nvSpPr>
          <p:spPr>
            <a:xfrm>
              <a:off x="5320599" y="2355834"/>
              <a:ext cx="2071633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dirty="0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创意表达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可选过程 4"/>
          <p:cNvSpPr/>
          <p:nvPr/>
        </p:nvSpPr>
        <p:spPr>
          <a:xfrm>
            <a:off x="911646" y="3720544"/>
            <a:ext cx="5518707" cy="504056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可以尝试用上本课词语表中的词语。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8079" y="483518"/>
            <a:ext cx="4394002" cy="568762"/>
          </a:xfrm>
          <a:prstGeom prst="snip1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</a:t>
            </a:r>
            <a:r>
              <a:rPr lang="zh-CN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示</a:t>
            </a:r>
            <a:r>
              <a:rPr lang="en-US" altLang="zh-CN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  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落笔前要考虑周详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流程图: 可选过程 6"/>
          <p:cNvSpPr/>
          <p:nvPr/>
        </p:nvSpPr>
        <p:spPr>
          <a:xfrm>
            <a:off x="898079" y="1272272"/>
            <a:ext cx="7778377" cy="1328023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如果把选定的五官之一当作人来写，要想好用第几人称来写；如果把选定的五官之一当作其他事物来写，要想清楚它们的相似之处。</a:t>
            </a:r>
            <a:endParaRPr lang="en-US" altLang="zh-CN" sz="24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898078" y="2712432"/>
            <a:ext cx="7778377" cy="91940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落笔时，要围绕一个中</a:t>
            </a:r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</a:t>
            </a: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意</a:t>
            </a:r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思来写</a:t>
            </a: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；举例时，要围绕</a:t>
            </a:r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想表</a:t>
            </a: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达的意</a:t>
            </a:r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思来写</a:t>
            </a: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，不要随意举不相关的例子。</a:t>
            </a:r>
            <a:endParaRPr lang="en-US" altLang="zh-CN" sz="24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677" y="249833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741681" y="441717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课外书屋</a:t>
            </a:r>
            <a:endParaRPr kumimoji="1"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099" name="Picture 3" descr="E:\24春\图\缘缘堂随笔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915566"/>
            <a:ext cx="2752725" cy="3810000"/>
          </a:xfrm>
          <a:prstGeom prst="roundRect">
            <a:avLst>
              <a:gd name="adj" fmla="val 1244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611561" y="1275606"/>
            <a:ext cx="4968551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这本书以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丰子恺经典作品集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缘缘堂随笔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为题名和主要篇目，为丰富作品内容，除该作品集原有的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篇作品外，另收入作者其他优秀篇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目及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相关画作数幅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767004" y="253542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92212" y="244121"/>
            <a:ext cx="974792" cy="733774"/>
            <a:chOff x="792212" y="2620385"/>
            <a:chExt cx="974792" cy="733774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18"/>
          <p:cNvSpPr txBox="1"/>
          <p:nvPr/>
        </p:nvSpPr>
        <p:spPr>
          <a:xfrm>
            <a:off x="844175" y="1062484"/>
            <a:ext cx="78322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一、下列词语注音或字形有误的一项是（    ）。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56414" y="2283718"/>
            <a:ext cx="7636066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A.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大拇指  搔（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sāo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）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痒  琴弦（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xián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B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污秽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 拧螺丝  窈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yǎo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窕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tiǎo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C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纽扣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 相貌堂堂  渺（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miáo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）小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D.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享乐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 附庸  爱憎（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zēng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 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34242" y="1586103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32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569844"/>
              </p:ext>
            </p:extLst>
          </p:nvPr>
        </p:nvGraphicFramePr>
        <p:xfrm>
          <a:off x="422752" y="1347614"/>
          <a:ext cx="8325712" cy="272408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844992"/>
                <a:gridCol w="3943573"/>
                <a:gridCol w="2537147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手指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外形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性格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61070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大拇指</a:t>
                      </a:r>
                      <a:endParaRPr lang="zh-CN" altLang="en-US" sz="20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食指</a:t>
                      </a:r>
                      <a:endParaRPr lang="zh-CN" altLang="en-US" sz="20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中指</a:t>
                      </a:r>
                      <a:endParaRPr lang="zh-CN" altLang="en-US" sz="20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无名指和小指</a:t>
                      </a:r>
                      <a:endParaRPr lang="zh-CN" altLang="en-US" sz="20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2189567" y="1911460"/>
            <a:ext cx="43280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身体矮而胖，头大而肥，构造简单</a:t>
            </a:r>
          </a:p>
        </p:txBody>
      </p:sp>
      <p:sp>
        <p:nvSpPr>
          <p:cNvPr id="4" name="矩形 3"/>
          <p:cNvSpPr/>
          <p:nvPr/>
        </p:nvSpPr>
        <p:spPr>
          <a:xfrm>
            <a:off x="6255449" y="1911460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最肯吃苦，不讨巧</a:t>
            </a:r>
          </a:p>
        </p:txBody>
      </p:sp>
      <p:sp>
        <p:nvSpPr>
          <p:cNvPr id="6" name="矩形 5"/>
          <p:cNvSpPr/>
          <p:nvPr/>
        </p:nvSpPr>
        <p:spPr>
          <a:xfrm>
            <a:off x="3729616" y="2519462"/>
            <a:ext cx="9589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不窈窕</a:t>
            </a:r>
          </a:p>
        </p:txBody>
      </p:sp>
      <p:sp>
        <p:nvSpPr>
          <p:cNvPr id="14" name="矩形 13"/>
          <p:cNvSpPr/>
          <p:nvPr/>
        </p:nvSpPr>
        <p:spPr>
          <a:xfrm>
            <a:off x="6265442" y="2519462"/>
            <a:ext cx="19912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工作复杂，机敏</a:t>
            </a:r>
          </a:p>
        </p:txBody>
      </p:sp>
      <p:sp>
        <p:nvSpPr>
          <p:cNvPr id="15" name="矩形 14"/>
          <p:cNvSpPr/>
          <p:nvPr/>
        </p:nvSpPr>
        <p:spPr>
          <a:xfrm>
            <a:off x="2232770" y="3095526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</a:t>
            </a:r>
            <a:r>
              <a:rPr lang="zh-CN" altLang="en-US" sz="20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貌</a:t>
            </a:r>
            <a:r>
              <a:rPr lang="zh-CN" altLang="en-US" sz="20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堂皇</a:t>
            </a:r>
            <a:r>
              <a:rPr lang="zh-CN" altLang="en-US" sz="20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0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曲线优美，养尊处优</a:t>
            </a:r>
          </a:p>
        </p:txBody>
      </p:sp>
      <p:sp>
        <p:nvSpPr>
          <p:cNvPr id="16" name="矩形 15"/>
          <p:cNvSpPr/>
          <p:nvPr/>
        </p:nvSpPr>
        <p:spPr>
          <a:xfrm>
            <a:off x="2952627" y="3599582"/>
            <a:ext cx="2507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体态秀丽，样子可爱</a:t>
            </a:r>
          </a:p>
        </p:txBody>
      </p:sp>
      <p:sp>
        <p:nvSpPr>
          <p:cNvPr id="17" name="矩形 16"/>
          <p:cNvSpPr/>
          <p:nvPr/>
        </p:nvSpPr>
        <p:spPr>
          <a:xfrm>
            <a:off x="6325165" y="3599582"/>
            <a:ext cx="19912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能力薄弱，附庸</a:t>
            </a:r>
          </a:p>
        </p:txBody>
      </p:sp>
      <p:sp>
        <p:nvSpPr>
          <p:cNvPr id="18" name="矩形 17"/>
          <p:cNvSpPr/>
          <p:nvPr/>
        </p:nvSpPr>
        <p:spPr>
          <a:xfrm>
            <a:off x="6283106" y="3095526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不出力，略为扶衬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7081" y="555526"/>
            <a:ext cx="762381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二、根据课文内容，填写下面的表格。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189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5" grpId="0"/>
      <p:bldP spid="17" grpId="0"/>
      <p:bldP spid="1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2563</Words>
  <Application>Microsoft Office PowerPoint</Application>
  <PresentationFormat>全屏显示(16:9)</PresentationFormat>
  <Paragraphs>194</Paragraphs>
  <Slides>41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1" baseType="lpstr">
      <vt:lpstr>Arial</vt:lpstr>
      <vt:lpstr>宋体</vt:lpstr>
      <vt:lpstr>TeamViewer15</vt:lpstr>
      <vt:lpstr>Calibri</vt:lpstr>
      <vt:lpstr>黑体</vt:lpstr>
      <vt:lpstr>汉语拼音</vt:lpstr>
      <vt:lpstr>Times New Roman</vt:lpstr>
      <vt:lpstr>微软雅黑</vt:lpstr>
      <vt:lpstr>楷体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98</cp:revision>
  <dcterms:created xsi:type="dcterms:W3CDTF">2017-03-17T02:28:00Z</dcterms:created>
  <dcterms:modified xsi:type="dcterms:W3CDTF">2024-01-23T03:42:35Z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2052-11.1.0.10943</vt:lpwstr>
  </property>
  <property fmtid="{D5CDD505-2E9C-101B-9397-08002B2CF9AE}" pid="3" name="ICV">
    <vt:lpwstr>6899B5D516E34353812851AD819829EF</vt:lpwstr>
  </property>
</Properties>
</file>