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61" r:id="rId3"/>
    <p:sldId id="262" r:id="rId4"/>
    <p:sldId id="263" r:id="rId5"/>
    <p:sldId id="260" r:id="rId6"/>
  </p:sldIdLst>
  <p:sldSz cx="9144000" cy="5143500" type="screen16x9"/>
  <p:notesSz cx="6858000" cy="9144000"/>
  <p:embeddedFontLst>
    <p:embeddedFont>
      <p:font typeface="楷体" panose="02010609060101010101" pitchFamily="49" charset="-122"/>
      <p:regular r:id="rId7"/>
    </p:embeddedFont>
    <p:embeddedFont>
      <p:font typeface="Franklin Gothic Book" panose="020B0503020102020204" pitchFamily="34" charset="0"/>
      <p:regular r:id="rId8"/>
      <p:italic r:id="rId9"/>
    </p:embeddedFont>
    <p:embeddedFont>
      <p:font typeface="楷体_GB2312" panose="02010609030101010101" pitchFamily="49" charset="-122"/>
      <p:regular r:id="rId10"/>
    </p:embeddedFont>
    <p:embeddedFont>
      <p:font typeface="黑体" panose="02010609060101010101" pitchFamily="49" charset="-122"/>
      <p:regular r:id="rId11"/>
    </p:embeddedFont>
    <p:embeddedFont>
      <p:font typeface="仿宋" panose="02010609060101010101" pitchFamily="49" charset="-122"/>
      <p:regular r:id="rId12"/>
    </p:embeddedFont>
    <p:embeddedFont>
      <p:font typeface="Wingdings 2" panose="05020102010507070707" pitchFamily="18" charset="2"/>
      <p:regular r:id="rId1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08" y="-96"/>
      </p:cViewPr>
      <p:guideLst>
        <p:guide orient="horz" pos="160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99"/>
          <p:cNvSpPr txBox="1"/>
          <p:nvPr/>
        </p:nvSpPr>
        <p:spPr>
          <a:xfrm>
            <a:off x="2638021" y="392346"/>
            <a:ext cx="2662937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zh-CN" altLang="en-US" sz="2800" dirty="0" smtClean="0"/>
              <a:t>热带雨林探险</a:t>
            </a:r>
            <a:endParaRPr lang="zh-CN" altLang="en-US" sz="2800" dirty="0"/>
          </a:p>
        </p:txBody>
      </p:sp>
      <p:sp>
        <p:nvSpPr>
          <p:cNvPr id="5" name="矩形 4"/>
          <p:cNvSpPr/>
          <p:nvPr/>
        </p:nvSpPr>
        <p:spPr>
          <a:xfrm>
            <a:off x="290934" y="987574"/>
            <a:ext cx="69453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今天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，我、知识渊博的生物学家张博士和好奇心强、性格活泼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的妹妹，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终于踏上了巴西的土地，我们要来这儿的热带雨林探险。</a:t>
            </a:r>
          </a:p>
          <a:p>
            <a:pPr lvl="0"/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下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了飞机，我们坐上了一班火车，来到了郊区。这儿人烟明显稀少多了，这是一片平原，我可以隐隐约约的看见距离火车站约一千米外的一条绿线，那是森林的外围。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此次探险，我们带了强光手电筒，一把猎枪（并不是打猎用，而是防身），三把斧头，每人带了防潮、防晒、防雨的长衣长裤，防滑防水的鞋子，火柴等。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7268890" y="1108943"/>
            <a:ext cx="0" cy="3416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361572" y="1131590"/>
            <a:ext cx="12961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prstClr val="black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交代背景开头，引出下文。</a:t>
            </a:r>
            <a:endParaRPr lang="en-US" altLang="zh-CN" sz="2000" b="1" dirty="0">
              <a:solidFill>
                <a:prstClr val="black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317182" y="3041621"/>
            <a:ext cx="15840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prstClr val="black"/>
                </a:solidFill>
                <a:latin typeface="仿宋" panose="02010609060101010101" charset="-122"/>
                <a:ea typeface="仿宋" panose="02010609060101010101" charset="-122"/>
                <a:cs typeface="楷体_GB2312" charset="0"/>
              </a:rPr>
              <a:t>具体</a:t>
            </a:r>
            <a:r>
              <a:rPr lang="zh-CN" altLang="en-US" sz="2000" b="1" dirty="0">
                <a:solidFill>
                  <a:prstClr val="black"/>
                </a:solidFill>
                <a:latin typeface="仿宋" panose="02010609060101010101" charset="-122"/>
                <a:ea typeface="仿宋" panose="02010609060101010101" charset="-122"/>
                <a:cs typeface="楷体_GB2312" charset="0"/>
              </a:rPr>
              <a:t>写装备，为后文写在雨林中生存打下基础。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27804" y="351691"/>
            <a:ext cx="708937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终于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，在傍晚时分，我们进入了森林，此时是夏天，夜晚气温凉爽。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张博士指导我们选择韧性比较好又不太高的树，又砍些结实的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树枝钉到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选择的树上，整理出一个可供躺的空间，这就是我们的床了，既透风又防野兽。我们又在树下拢起几堆火，夜里好吓跑野兽。拢火是个技术活，树枝不能太细，也不能太粗，树枝之间缝隙不能太大，也不能太密，我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和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妹妹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按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张博士的要求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去捡柴，拢火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就由张博士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代劳了。爬上树，把袖口、裤管扎紧和衣躺下，把蚊帐盖到了身上，天当房子，树当床，这感觉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新奇又好玩儿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，不过恼人的是，虫子们叫得太响了，总是打扰美梦。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7268890" y="411510"/>
            <a:ext cx="1" cy="4547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272300" y="1136814"/>
            <a:ext cx="14761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prstClr val="black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通过</a:t>
            </a:r>
            <a:r>
              <a:rPr lang="zh-CN" altLang="en-US" sz="2000" b="1" dirty="0">
                <a:solidFill>
                  <a:prstClr val="black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描写做床、拢火等细节，让读者详细的了解了热带雨林住宿情况</a:t>
            </a:r>
            <a:r>
              <a:rPr lang="zh-CN" altLang="en-US" sz="2000" b="1" dirty="0" smtClean="0">
                <a:solidFill>
                  <a:prstClr val="black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。 </a:t>
            </a:r>
            <a:endParaRPr lang="zh-CN" altLang="en-US" sz="2000" b="1" dirty="0">
              <a:solidFill>
                <a:prstClr val="black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901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8" y="699542"/>
            <a:ext cx="680134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这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一觉睡得不太好，第二天，我们早早地醒了。食物不用愁，这雨林中水果可多了，在张博士的指导下，我们找到了五颜六色的酸的、甜的、沙的、脆的果子，美美地吃了一顿。</a:t>
            </a:r>
          </a:p>
          <a:p>
            <a:pPr lvl="0"/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擦擦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嘴巴，拎起猎枪，出发了。这次历险，我们不打算穿越整个雨林，这很危险，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我们计划从北部出发，到达雨林的东部，在我们经过的每一棵较大较粗的树上都用斧子砍了痕迹，这样就不会迷路了。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7232886" y="699542"/>
            <a:ext cx="18002" cy="3825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7377301" y="2787774"/>
            <a:ext cx="12991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prstClr val="black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写</a:t>
            </a:r>
            <a:r>
              <a:rPr lang="zh-CN" altLang="en-US" sz="2000" b="1" dirty="0" smtClean="0">
                <a:solidFill>
                  <a:prstClr val="black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明计划路线。</a:t>
            </a:r>
            <a:endParaRPr lang="en-US" altLang="zh-CN" sz="2000" b="1" dirty="0">
              <a:solidFill>
                <a:prstClr val="black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901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8" y="691993"/>
            <a:ext cx="6801346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22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</a:t>
            </a:r>
            <a:r>
              <a:rPr lang="zh-CN" altLang="en-US" sz="2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这儿</a:t>
            </a:r>
            <a:r>
              <a:rPr lang="zh-CN" altLang="en-US" sz="2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景色真的不错，周围一片绿色，都是参天古木，树上缠着青藤。林间鸟叫声不断，空气也特别好。不过偶尔传来的不和谐的野兽的吼叫却让人汗毛直竖。我们没有了欣赏景色的闲情逸致，崩紧了神经，抓紧猎枪，小心翼翼地向前走去。</a:t>
            </a:r>
          </a:p>
          <a:p>
            <a:pPr lvl="0"/>
            <a:r>
              <a:rPr lang="zh-CN" altLang="en-US" sz="2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　　接下来的几天里，我们凭着后来用斧子砍成的一根拐杖，走出了雨林，真得感谢斧子，没了它，我们肯定走不出去了。我们还要感谢的是猎枪，这几天，我凭着它与野兽搏斗了许多次。</a:t>
            </a:r>
          </a:p>
          <a:p>
            <a:pPr lvl="0"/>
            <a:r>
              <a:rPr lang="zh-CN" altLang="en-US" sz="2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这</a:t>
            </a:r>
            <a:r>
              <a:rPr lang="zh-CN" altLang="en-US" sz="2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次的热带雨林历险，我们经历了最危险的事，当然，也看到了最美的景色，我为此感到无比的自豪。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7232886" y="699542"/>
            <a:ext cx="18002" cy="3825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250888" y="843558"/>
            <a:ext cx="16055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prstClr val="black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通过描写雨林中的见闻，展现</a:t>
            </a:r>
            <a:r>
              <a:rPr lang="zh-CN" altLang="en-US" sz="2000" b="1">
                <a:solidFill>
                  <a:prstClr val="black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了</a:t>
            </a:r>
            <a:r>
              <a:rPr lang="zh-CN" altLang="en-US" sz="2000" b="1" smtClean="0">
                <a:solidFill>
                  <a:prstClr val="black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雨林特有</a:t>
            </a:r>
            <a:r>
              <a:rPr lang="zh-CN" altLang="en-US" sz="2000" b="1" dirty="0">
                <a:solidFill>
                  <a:prstClr val="black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的景色。 </a:t>
            </a:r>
            <a:endParaRPr lang="en-US" altLang="zh-CN" sz="2000" b="1" dirty="0">
              <a:solidFill>
                <a:prstClr val="black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36296" y="3572311"/>
            <a:ext cx="17345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prstClr val="black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结尾总结全文，表达感受，突出中心。</a:t>
            </a:r>
            <a:endParaRPr lang="en-US" altLang="zh-CN" sz="2000" b="1" dirty="0">
              <a:solidFill>
                <a:prstClr val="black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454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83568" y="1275606"/>
            <a:ext cx="7704856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306070"/>
            <a:r>
              <a:rPr lang="en-US" altLang="zh-CN" sz="28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</a:t>
            </a:r>
            <a:r>
              <a:rPr lang="zh-CN" sz="28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点评：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这篇探险故事习作，开头交代探险背景，引出下文。中间部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分是探险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的过程，重点写了住、吃、行、见闻等奇特的经历，重点突出。结尾总结全文，表达感受，使文章中心明确。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50</TotalTime>
  <Words>642</Words>
  <Application>Microsoft Office PowerPoint</Application>
  <PresentationFormat>全屏显示(16:9)</PresentationFormat>
  <Paragraphs>16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宋体</vt:lpstr>
      <vt:lpstr>楷体</vt:lpstr>
      <vt:lpstr>Franklin Gothic Book</vt:lpstr>
      <vt:lpstr>楷体_GB2312</vt:lpstr>
      <vt:lpstr>黑体</vt:lpstr>
      <vt:lpstr>仿宋</vt:lpstr>
      <vt:lpstr>Wingdings 2</vt:lpstr>
      <vt:lpstr>暗香扑面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dxq</dc:creator>
  <cp:lastModifiedBy>Microsoft</cp:lastModifiedBy>
  <cp:revision>36</cp:revision>
  <dcterms:created xsi:type="dcterms:W3CDTF">2019-09-02T04:02:00Z</dcterms:created>
  <dcterms:modified xsi:type="dcterms:W3CDTF">2020-10-27T10:00:53Z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