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523" r:id="rId2"/>
    <p:sldId id="1544" r:id="rId3"/>
    <p:sldId id="1368" r:id="rId4"/>
    <p:sldId id="1367" r:id="rId5"/>
    <p:sldId id="1471" r:id="rId6"/>
    <p:sldId id="1472" r:id="rId7"/>
    <p:sldId id="1476" r:id="rId8"/>
    <p:sldId id="1477" r:id="rId9"/>
    <p:sldId id="1521" r:id="rId10"/>
    <p:sldId id="1522" r:id="rId11"/>
    <p:sldId id="1545" r:id="rId12"/>
    <p:sldId id="1552" r:id="rId13"/>
    <p:sldId id="1553" r:id="rId14"/>
    <p:sldId id="1514" r:id="rId15"/>
    <p:sldId id="1515" r:id="rId16"/>
    <p:sldId id="1516" r:id="rId17"/>
    <p:sldId id="1543" r:id="rId18"/>
    <p:sldId id="1526" r:id="rId19"/>
    <p:sldId id="1527" r:id="rId20"/>
    <p:sldId id="1528" r:id="rId21"/>
    <p:sldId id="1530" r:id="rId22"/>
    <p:sldId id="1531" r:id="rId23"/>
    <p:sldId id="1547" r:id="rId24"/>
    <p:sldId id="941" r:id="rId25"/>
    <p:sldId id="1537" r:id="rId26"/>
    <p:sldId id="1538" r:id="rId27"/>
    <p:sldId id="1519" r:id="rId28"/>
    <p:sldId id="1549" r:id="rId29"/>
    <p:sldId id="1554" r:id="rId30"/>
    <p:sldId id="1550" r:id="rId31"/>
    <p:sldId id="1548" r:id="rId32"/>
    <p:sldId id="1506" r:id="rId33"/>
    <p:sldId id="1216" r:id="rId34"/>
    <p:sldId id="1551" r:id="rId35"/>
    <p:sldId id="1493" r:id="rId36"/>
    <p:sldId id="1539" r:id="rId37"/>
    <p:sldId id="1541" r:id="rId38"/>
    <p:sldId id="1004" r:id="rId39"/>
    <p:sldId id="1213" r:id="rId40"/>
    <p:sldId id="1214" r:id="rId41"/>
    <p:sldId id="1007" r:id="rId42"/>
  </p:sldIdLst>
  <p:sldSz cx="9144000" cy="5143500" type="screen16x9"/>
  <p:notesSz cx="6858000" cy="9144000"/>
  <p:embeddedFontLst>
    <p:embeddedFont>
      <p:font typeface="Calibri" pitchFamily="34" charset="0"/>
      <p:regular r:id="rId45"/>
      <p:bold r:id="rId46"/>
      <p:italic r:id="rId47"/>
      <p:boldItalic r:id="rId48"/>
    </p:embeddedFont>
    <p:embeddedFont>
      <p:font typeface="黑体" pitchFamily="49" charset="-122"/>
      <p:regular r:id="rId49"/>
    </p:embeddedFont>
    <p:embeddedFont>
      <p:font typeface="微软雅黑" pitchFamily="34" charset="-122"/>
      <p:regular r:id="rId50"/>
      <p:bold r:id="rId51"/>
    </p:embeddedFont>
    <p:embeddedFont>
      <p:font typeface="汉语拼音" pitchFamily="34" charset="0"/>
      <p:regular r:id="rId52"/>
    </p:embeddedFont>
    <p:embeddedFont>
      <p:font typeface="楷体" pitchFamily="49" charset="-122"/>
      <p:regular r:id="rId53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24">
          <p15:clr>
            <a:srgbClr val="A4A3A4"/>
          </p15:clr>
        </p15:guide>
        <p15:guide id="2" pos="1719">
          <p15:clr>
            <a:srgbClr val="A4A3A4"/>
          </p15:clr>
        </p15:guide>
        <p15:guide id="3" orient="horz" pos="78">
          <p15:clr>
            <a:srgbClr val="A4A3A4"/>
          </p15:clr>
        </p15:guide>
        <p15:guide id="4" pos="573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78">
          <p15:clr>
            <a:srgbClr val="A4A3A4"/>
          </p15:clr>
        </p15:guide>
        <p15:guide id="2" pos="225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E7EFF9"/>
    <a:srgbClr val="EBDDD5"/>
    <a:srgbClr val="FEE2D3"/>
    <a:srgbClr val="E7F3F5"/>
    <a:srgbClr val="D9C0B1"/>
    <a:srgbClr val="9B6B4D"/>
    <a:srgbClr val="BDD7EE"/>
    <a:srgbClr val="0000FF"/>
    <a:srgbClr val="4325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9" autoAdjust="0"/>
    <p:restoredTop sz="94660"/>
  </p:normalViewPr>
  <p:slideViewPr>
    <p:cSldViewPr>
      <p:cViewPr>
        <p:scale>
          <a:sx n="90" d="100"/>
          <a:sy n="90" d="100"/>
        </p:scale>
        <p:origin x="-804" y="-492"/>
      </p:cViewPr>
      <p:guideLst>
        <p:guide orient="horz" pos="78"/>
        <p:guide pos="1383"/>
        <p:guide pos="93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878"/>
        <p:guide pos="22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52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4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372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302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978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259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兰箩婆糕饼浸尤缠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022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385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628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628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628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628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956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="" xmlns:a16="http://schemas.microsoft.com/office/drawing/2014/main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"/>
            <a:ext cx="9144000" cy="5145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1" r:id="rId2"/>
    <p:sldLayoutId id="2147483653" r:id="rId3"/>
    <p:sldLayoutId id="2147483650" r:id="rId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.png"/><Relationship Id="rId7" Type="http://schemas.openxmlformats.org/officeDocument/2006/relationships/slide" Target="slide2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25197;.mp4" TargetMode="External"/><Relationship Id="rId13" Type="http://schemas.openxmlformats.org/officeDocument/2006/relationships/hyperlink" Target="&#36164;&#26009;&#38142;&#25509;/&#35270;&#39057;/&#21804;.mp4" TargetMode="External"/><Relationship Id="rId3" Type="http://schemas.openxmlformats.org/officeDocument/2006/relationships/image" Target="../media/image14.jpeg"/><Relationship Id="rId7" Type="http://schemas.openxmlformats.org/officeDocument/2006/relationships/hyperlink" Target="&#36164;&#26009;&#38142;&#25509;/&#35270;&#39057;/&#38057;.mp4" TargetMode="External"/><Relationship Id="rId12" Type="http://schemas.openxmlformats.org/officeDocument/2006/relationships/hyperlink" Target="&#36164;&#26009;&#38142;&#25509;/&#35270;&#39057;/&#36887;.mp4" TargetMode="External"/><Relationship Id="rId17" Type="http://schemas.openxmlformats.org/officeDocument/2006/relationships/hyperlink" Target="&#36164;&#26009;&#38142;&#25509;/&#35270;&#39057;/&#40485;.mp4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&#36164;&#26009;&#38142;&#25509;/&#35270;&#39057;/&#25749;.mp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26693;.mp4" TargetMode="External"/><Relationship Id="rId11" Type="http://schemas.openxmlformats.org/officeDocument/2006/relationships/hyperlink" Target="&#36164;&#26009;&#38142;&#25509;/&#35270;&#39057;/&#33322;.mp4" TargetMode="External"/><Relationship Id="rId5" Type="http://schemas.openxmlformats.org/officeDocument/2006/relationships/hyperlink" Target="&#36164;&#26009;&#38142;&#25509;/&#35270;&#39057;/&#24125;.mp4" TargetMode="External"/><Relationship Id="rId15" Type="http://schemas.openxmlformats.org/officeDocument/2006/relationships/hyperlink" Target="&#36164;&#26009;&#38142;&#25509;/&#35270;&#39057;/&#33368;.mp4" TargetMode="External"/><Relationship Id="rId10" Type="http://schemas.openxmlformats.org/officeDocument/2006/relationships/hyperlink" Target="&#36164;&#26009;&#38142;&#25509;/&#35270;&#39057;/&#33329;.mp4" TargetMode="External"/><Relationship Id="rId4" Type="http://schemas.openxmlformats.org/officeDocument/2006/relationships/hyperlink" Target="&#36164;&#26009;&#38142;&#25509;/&#35270;&#39057;/&#32902;.mp4" TargetMode="External"/><Relationship Id="rId9" Type="http://schemas.openxmlformats.org/officeDocument/2006/relationships/hyperlink" Target="&#36164;&#26009;&#38142;&#25509;/&#35270;&#39057;/&#21671;.mp4" TargetMode="External"/><Relationship Id="rId14" Type="http://schemas.openxmlformats.org/officeDocument/2006/relationships/hyperlink" Target="&#36164;&#26009;&#38142;&#25509;/&#35270;&#39057;/&#30596;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gif"/><Relationship Id="rId5" Type="http://schemas.openxmlformats.org/officeDocument/2006/relationships/image" Target="../media/image21.png"/><Relationship Id="rId4" Type="http://schemas.openxmlformats.org/officeDocument/2006/relationships/hyperlink" Target="&#36164;&#26009;&#38142;&#25509;/&#35270;&#39057;/&#24070;&#33337;&#25240;&#32440;.mp4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8"/>
          <p:cNvSpPr txBox="1"/>
          <p:nvPr/>
        </p:nvSpPr>
        <p:spPr>
          <a:xfrm>
            <a:off x="2971958" y="986400"/>
            <a:ext cx="4824536" cy="992579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b="1" smtClean="0">
                <a:ln w="0"/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6000" b="1" smtClean="0">
                <a:ln w="0"/>
                <a:latin typeface="宋体" panose="02010600030101010101" pitchFamily="2" charset="-122"/>
                <a:ea typeface="宋体" panose="02010600030101010101" pitchFamily="2" charset="-122"/>
              </a:rPr>
              <a:t>跳  水</a:t>
            </a:r>
            <a:endParaRPr lang="zh-CN" altLang="en-US" sz="6000" b="1" dirty="0" smtClean="0">
              <a:ln w="0"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文本框 1"/>
          <p:cNvSpPr txBox="1"/>
          <p:nvPr/>
        </p:nvSpPr>
        <p:spPr>
          <a:xfrm>
            <a:off x="176164" y="195486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文 五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册</a:t>
            </a:r>
            <a:endParaRPr kumimoji="1" lang="zh-CN" altLang="en-US" sz="22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2570766" y="960536"/>
            <a:ext cx="1224136" cy="1152000"/>
            <a:chOff x="1683887" y="876657"/>
            <a:chExt cx="1480003" cy="1393196"/>
          </a:xfrm>
        </p:grpSpPr>
        <p:pic>
          <p:nvPicPr>
            <p:cNvPr id="11" name="图片 3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480003" cy="1393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6"/>
            <p:cNvSpPr txBox="1">
              <a:spLocks noChangeArrowheads="1"/>
            </p:cNvSpPr>
            <p:nvPr/>
          </p:nvSpPr>
          <p:spPr bwMode="auto">
            <a:xfrm>
              <a:off x="1936272" y="933455"/>
              <a:ext cx="975232" cy="1116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17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pic>
        <p:nvPicPr>
          <p:cNvPr id="15" name="Picture 2" descr="C:\Users\BJBFB01\Pictures\第一课时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BJBFB01\Pictures\第二课时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53998" y="3852979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4" name="文本框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44473" y="3060816"/>
            <a:ext cx="2816225" cy="715963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pic>
        <p:nvPicPr>
          <p:cNvPr id="1028" name="Picture 4" descr="E:\24春\图\五下题目旁的图处理后\1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04226"/>
            <a:ext cx="3642988" cy="257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E:\24春\图\17跳水任务页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1617" y="1563638"/>
            <a:ext cx="34042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和船长一起帮孩子脱险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101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5732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15"/>
          <p:cNvSpPr>
            <a:spLocks noChangeArrowheads="1"/>
          </p:cNvSpPr>
          <p:nvPr/>
        </p:nvSpPr>
        <p:spPr bwMode="auto">
          <a:xfrm>
            <a:off x="3099511" y="78508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4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2195736" y="1563638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完成任务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获</a:t>
            </a: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得故事内容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8131" y="1157804"/>
            <a:ext cx="6190882" cy="34301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b="1" dirty="0" smtClean="0">
                <a:ea typeface="黑体" panose="02010609060101010101" pitchFamily="49" charset="-122"/>
              </a:rPr>
              <a:t>        </a:t>
            </a:r>
            <a:r>
              <a:rPr lang="en-US" sz="2800" b="1" dirty="0" err="1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列夫</a:t>
            </a:r>
            <a:r>
              <a:rPr lang="en-US" altLang="zh-CN" sz="2800" b="1" dirty="0" err="1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sz="2800" b="1" dirty="0" err="1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托尔斯泰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1828-1910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sz="2800" b="1" dirty="0" err="1" smtClean="0">
                <a:ea typeface="楷体" panose="02010609060101010101" pitchFamily="49" charset="-122"/>
              </a:rPr>
              <a:t>俄国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作</a:t>
            </a:r>
            <a:r>
              <a:rPr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家</a:t>
            </a:r>
            <a:r>
              <a:rPr sz="2800" b="1" dirty="0" smtClean="0"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ea typeface="楷体" panose="02010609060101010101" pitchFamily="49" charset="-122"/>
              </a:rPr>
              <a:t>出身贵族。</a:t>
            </a:r>
            <a:endParaRPr lang="en-US" altLang="zh-CN" sz="2800" b="1" dirty="0" smtClean="0"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sz="2800" b="1" dirty="0" smtClean="0">
                <a:ea typeface="楷体" panose="02010609060101010101" pitchFamily="49" charset="-122"/>
              </a:rPr>
              <a:t>        </a:t>
            </a:r>
            <a:r>
              <a:rPr sz="2800" b="1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代表作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品：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长篇小说</a:t>
            </a:r>
            <a:r>
              <a:rPr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《</a:t>
            </a:r>
            <a:r>
              <a:rPr sz="2800" b="1" dirty="0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安娜·卡列尼娜</a:t>
            </a:r>
            <a:r>
              <a:rPr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sz="2800" b="1" dirty="0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战争与和平</a:t>
            </a:r>
            <a:r>
              <a:rPr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sz="2800" b="1" dirty="0" err="1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复活</a:t>
            </a:r>
            <a:r>
              <a:rPr sz="2800" b="1" dirty="0" err="1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》以及自传体小说三部曲</a:t>
            </a:r>
            <a:r>
              <a:rPr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童</a:t>
            </a:r>
            <a:r>
              <a:rPr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年》《</a:t>
            </a:r>
            <a:r>
              <a:rPr sz="2800" b="1" dirty="0" err="1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少年</a:t>
            </a:r>
            <a:r>
              <a:rPr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sz="2800" b="1" dirty="0" err="1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青年</a:t>
            </a:r>
            <a:r>
              <a:rPr sz="2800" b="1" dirty="0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ea typeface="楷体" panose="02010609060101010101" pitchFamily="49" charset="-122"/>
              </a:rPr>
              <a:t>等。</a:t>
            </a:r>
            <a:endParaRPr sz="2800" b="1" dirty="0">
              <a:ea typeface="楷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03986" y="1275606"/>
            <a:ext cx="2474436" cy="3099886"/>
          </a:xfrm>
          <a:prstGeom prst="ellipse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务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了解作者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3075" name="Picture 3" descr="E:\24春\图\包图网的图\手绘帆船素材\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6471" y="304655"/>
            <a:ext cx="966779" cy="61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409267" y="1982839"/>
            <a:ext cx="104786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sì</a:t>
            </a:r>
            <a:endParaRPr lang="zh-CN" altLang="en-US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837042" y="1982839"/>
            <a:ext cx="1187853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wéi</a:t>
            </a:r>
            <a:endParaRPr lang="zh-CN" altLang="en-US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588480" y="3385081"/>
            <a:ext cx="94887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hǔ</a:t>
            </a:r>
            <a:endParaRPr lang="zh-CN" altLang="en-US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300981" y="3385081"/>
            <a:ext cx="100862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zī</a:t>
            </a:r>
            <a:endParaRPr lang="zh-CN" altLang="en-US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591240" y="3385081"/>
            <a:ext cx="1440003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liě</a:t>
            </a:r>
            <a:endParaRPr lang="zh-CN" altLang="en-US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70840" y="23530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肆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54935" y="23530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桅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51978" y="23530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杆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30273" y="37360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唬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85888" y="37360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201810" y="37360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龇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44898" y="37360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咧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170517" y="37360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嘴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27268" y="23530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13578" y="37360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81338" y="23530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89837" y="37360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准</a:t>
            </a:r>
          </a:p>
        </p:txBody>
      </p:sp>
      <p:sp>
        <p:nvSpPr>
          <p:cNvPr id="32" name="矩形 31"/>
          <p:cNvSpPr/>
          <p:nvPr/>
        </p:nvSpPr>
        <p:spPr>
          <a:xfrm>
            <a:off x="5920713" y="1982839"/>
            <a:ext cx="91002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s</a:t>
            </a:r>
            <a:r>
              <a:rPr lang="en-US" altLang="zh-CN" sz="3000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ī</a:t>
            </a:r>
            <a:endParaRPr lang="zh-CN" altLang="en-US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548516" y="3385081"/>
            <a:ext cx="1759042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miáo</a:t>
            </a:r>
            <a:endParaRPr lang="zh-CN" altLang="en-US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838753" y="37360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牙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70701" y="23530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放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5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任务</a:t>
            </a:r>
            <a:r>
              <a:rPr kumimoji="1"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字词大通关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39" name="Picture 3" descr="E:\24春\图\包图网的图\手绘帆船素材\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6471" y="304655"/>
            <a:ext cx="966779" cy="61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拼音开关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466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矩形 40"/>
          <p:cNvSpPr/>
          <p:nvPr/>
        </p:nvSpPr>
        <p:spPr>
          <a:xfrm>
            <a:off x="3253833" y="111389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</p:spTree>
    <p:extLst>
      <p:ext uri="{BB962C8B-B14F-4D97-AF65-F5344CB8AC3E}">
        <p14:creationId xmlns:p14="http://schemas.microsoft.com/office/powerpoint/2010/main" val="291837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5" grpId="0"/>
      <p:bldP spid="25" grpId="1"/>
      <p:bldP spid="26" grpId="0"/>
      <p:bldP spid="26" grpId="1"/>
      <p:bldP spid="29" grpId="0"/>
      <p:bldP spid="29" grpId="1"/>
      <p:bldP spid="32" grpId="0"/>
      <p:bldP spid="32" grpId="1"/>
      <p:bldP spid="36" grpId="0"/>
      <p:bldP spid="3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212930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767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604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441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212930" y="243496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767" y="243496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604" y="243496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441" y="243496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43496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212930" y="3669123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767" y="3669123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604" y="3669123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441" y="3669123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文本框 64">
            <a:hlinkClick r:id="rId4" action="ppaction://hlinkfile"/>
          </p:cNvPr>
          <p:cNvSpPr txBox="1"/>
          <p:nvPr/>
        </p:nvSpPr>
        <p:spPr>
          <a:xfrm>
            <a:off x="4203516" y="1164956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肆</a:t>
            </a:r>
          </a:p>
        </p:txBody>
      </p:sp>
      <p:sp>
        <p:nvSpPr>
          <p:cNvPr id="12296" name="文本框 64">
            <a:hlinkClick r:id="rId5" action="ppaction://hlinkfile"/>
          </p:cNvPr>
          <p:cNvSpPr txBox="1"/>
          <p:nvPr/>
        </p:nvSpPr>
        <p:spPr>
          <a:xfrm>
            <a:off x="5681199" y="1166096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帽</a:t>
            </a:r>
          </a:p>
        </p:txBody>
      </p:sp>
      <p:sp>
        <p:nvSpPr>
          <p:cNvPr id="12298" name="文本框 64">
            <a:hlinkClick r:id="rId6" action="ppaction://hlinkfile"/>
          </p:cNvPr>
          <p:cNvSpPr txBox="1"/>
          <p:nvPr/>
        </p:nvSpPr>
        <p:spPr>
          <a:xfrm>
            <a:off x="7138612" y="1151839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桅</a:t>
            </a:r>
          </a:p>
        </p:txBody>
      </p:sp>
      <p:sp>
        <p:nvSpPr>
          <p:cNvPr id="12304" name="文本框 64">
            <a:hlinkClick r:id="rId7" action="ppaction://hlinkfile"/>
          </p:cNvPr>
          <p:cNvSpPr txBox="1"/>
          <p:nvPr/>
        </p:nvSpPr>
        <p:spPr>
          <a:xfrm>
            <a:off x="5641467" y="2371839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钩</a:t>
            </a:r>
          </a:p>
        </p:txBody>
      </p:sp>
      <p:sp>
        <p:nvSpPr>
          <p:cNvPr id="12306" name="文本框 64">
            <a:hlinkClick r:id="rId8" action="ppaction://hlinkfile"/>
          </p:cNvPr>
          <p:cNvSpPr txBox="1"/>
          <p:nvPr/>
        </p:nvSpPr>
        <p:spPr>
          <a:xfrm>
            <a:off x="7092280" y="2355726"/>
            <a:ext cx="566811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扭</a:t>
            </a:r>
          </a:p>
        </p:txBody>
      </p:sp>
      <p:sp>
        <p:nvSpPr>
          <p:cNvPr id="12308" name="文本框 64">
            <a:hlinkClick r:id="rId9" action="ppaction://hlinkfile"/>
          </p:cNvPr>
          <p:cNvSpPr txBox="1"/>
          <p:nvPr/>
        </p:nvSpPr>
        <p:spPr>
          <a:xfrm>
            <a:off x="1242379" y="3579862"/>
            <a:ext cx="608488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咧</a:t>
            </a:r>
          </a:p>
        </p:txBody>
      </p:sp>
      <p:sp>
        <p:nvSpPr>
          <p:cNvPr id="12310" name="文本框 64">
            <a:hlinkClick r:id="rId10" action="ppaction://hlinkfile"/>
          </p:cNvPr>
          <p:cNvSpPr txBox="1"/>
          <p:nvPr/>
        </p:nvSpPr>
        <p:spPr>
          <a:xfrm>
            <a:off x="2717699" y="3578722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舱</a:t>
            </a:r>
          </a:p>
        </p:txBody>
      </p:sp>
      <p:sp>
        <p:nvSpPr>
          <p:cNvPr id="2" name="文本框 64">
            <a:hlinkClick r:id="rId11" action="ppaction://hlinkfile"/>
          </p:cNvPr>
          <p:cNvSpPr txBox="1"/>
          <p:nvPr/>
        </p:nvSpPr>
        <p:spPr>
          <a:xfrm>
            <a:off x="2739375" y="1114337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航</a:t>
            </a:r>
          </a:p>
        </p:txBody>
      </p:sp>
      <p:sp>
        <p:nvSpPr>
          <p:cNvPr id="110" name="文本框 64">
            <a:hlinkClick r:id="rId12" action="ppaction://hlinkfile"/>
          </p:cNvPr>
          <p:cNvSpPr txBox="1"/>
          <p:nvPr/>
        </p:nvSpPr>
        <p:spPr>
          <a:xfrm>
            <a:off x="2751155" y="2321603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逗</a:t>
            </a:r>
          </a:p>
        </p:txBody>
      </p:sp>
      <p:sp>
        <p:nvSpPr>
          <p:cNvPr id="111" name="文本框 64">
            <a:hlinkClick r:id="rId13" action="ppaction://hlinkfile"/>
          </p:cNvPr>
          <p:cNvSpPr txBox="1"/>
          <p:nvPr/>
        </p:nvSpPr>
        <p:spPr>
          <a:xfrm>
            <a:off x="4212587" y="2350067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唬</a:t>
            </a:r>
          </a:p>
        </p:txBody>
      </p:sp>
      <p:sp>
        <p:nvSpPr>
          <p:cNvPr id="112" name="文本框 64">
            <a:hlinkClick r:id="rId14" action="ppaction://hlinkfile"/>
          </p:cNvPr>
          <p:cNvSpPr txBox="1"/>
          <p:nvPr/>
        </p:nvSpPr>
        <p:spPr>
          <a:xfrm>
            <a:off x="5683882" y="3574203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瞄</a:t>
            </a:r>
          </a:p>
        </p:txBody>
      </p:sp>
      <p:sp>
        <p:nvSpPr>
          <p:cNvPr id="113" name="文本框 64">
            <a:hlinkClick r:id="rId15" action="ppaction://hlinkfile"/>
          </p:cNvPr>
          <p:cNvSpPr txBox="1"/>
          <p:nvPr/>
        </p:nvSpPr>
        <p:spPr>
          <a:xfrm>
            <a:off x="1259632" y="1164217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艘</a:t>
            </a:r>
          </a:p>
        </p:txBody>
      </p:sp>
      <p:sp>
        <p:nvSpPr>
          <p:cNvPr id="12300" name="文本框 64">
            <a:hlinkClick r:id="rId16" action="ppaction://hlinkfile"/>
          </p:cNvPr>
          <p:cNvSpPr txBox="1"/>
          <p:nvPr/>
        </p:nvSpPr>
        <p:spPr>
          <a:xfrm>
            <a:off x="1259632" y="2373816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撕</a:t>
            </a:r>
          </a:p>
        </p:txBody>
      </p:sp>
      <p:sp>
        <p:nvSpPr>
          <p:cNvPr id="7" name="文本框 64">
            <a:hlinkClick r:id="rId17" action="ppaction://hlinkfile"/>
          </p:cNvPr>
          <p:cNvSpPr txBox="1"/>
          <p:nvPr/>
        </p:nvSpPr>
        <p:spPr>
          <a:xfrm>
            <a:off x="4179535" y="3575645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鸥</a:t>
            </a:r>
          </a:p>
        </p:txBody>
      </p:sp>
      <p:sp>
        <p:nvSpPr>
          <p:cNvPr id="119" name="圆角矩形 118"/>
          <p:cNvSpPr/>
          <p:nvPr/>
        </p:nvSpPr>
        <p:spPr>
          <a:xfrm>
            <a:off x="5733718" y="689656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sp>
        <p:nvSpPr>
          <p:cNvPr id="120" name="文本框 15"/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</p:spTree>
    <p:extLst>
      <p:ext uri="{BB962C8B-B14F-4D97-AF65-F5344CB8AC3E}">
        <p14:creationId xmlns:p14="http://schemas.microsoft.com/office/powerpoint/2010/main" val="421820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矩形 176"/>
          <p:cNvSpPr/>
          <p:nvPr/>
        </p:nvSpPr>
        <p:spPr>
          <a:xfrm>
            <a:off x="1556615" y="843558"/>
            <a:ext cx="2007273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66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sōu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3250980" y="341870"/>
            <a:ext cx="4447979" cy="656773"/>
            <a:chOff x="3250968" y="341864"/>
            <a:chExt cx="4447979" cy="656773"/>
          </a:xfrm>
        </p:grpSpPr>
        <p:sp>
          <p:nvSpPr>
            <p:cNvPr id="46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sp>
        <p:nvSpPr>
          <p:cNvPr id="49" name="文本框 13"/>
          <p:cNvSpPr txBox="1"/>
          <p:nvPr/>
        </p:nvSpPr>
        <p:spPr>
          <a:xfrm>
            <a:off x="3623451" y="2283718"/>
            <a:ext cx="5053005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左窄右宽。右上部分的笔顺是：撇、竖、横、横折、横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横、竖。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C8660D68-8F88-4C67-9C21-453981CE05F5}"/>
              </a:ext>
            </a:extLst>
          </p:cNvPr>
          <p:cNvGrpSpPr/>
          <p:nvPr/>
        </p:nvGrpSpPr>
        <p:grpSpPr>
          <a:xfrm>
            <a:off x="1092374" y="1901270"/>
            <a:ext cx="2318547" cy="2326669"/>
            <a:chOff x="5534807" y="1672548"/>
            <a:chExt cx="2318547" cy="2326669"/>
          </a:xfrm>
        </p:grpSpPr>
        <p:sp>
          <p:nvSpPr>
            <p:cNvPr id="51" name="矩形 50">
              <a:extLst>
                <a:ext uri="{FF2B5EF4-FFF2-40B4-BE49-F238E27FC236}">
                  <a16:creationId xmlns="" xmlns:a16="http://schemas.microsoft.com/office/drawing/2014/main" id="{12C23094-5FEC-4633-AC67-33ADA6686A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cxnSp>
          <p:nvCxnSpPr>
            <p:cNvPr id="52" name="直接连接符 51">
              <a:extLst>
                <a:ext uri="{FF2B5EF4-FFF2-40B4-BE49-F238E27FC236}">
                  <a16:creationId xmlns="" xmlns:a16="http://schemas.microsoft.com/office/drawing/2014/main" id="{7B56A24C-7AF3-48BC-84A2-6096E947424E}"/>
                </a:ext>
              </a:extLst>
            </p:cNvPr>
            <p:cNvCxnSpPr>
              <a:cxnSpLocks/>
            </p:cNvCxnSpPr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noFill/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lgDash"/>
            </a:ln>
            <a:effectLst/>
          </p:spPr>
        </p:cxnSp>
        <p:cxnSp>
          <p:nvCxnSpPr>
            <p:cNvPr id="53" name="直接连接符 52">
              <a:extLst>
                <a:ext uri="{FF2B5EF4-FFF2-40B4-BE49-F238E27FC236}">
                  <a16:creationId xmlns="" xmlns:a16="http://schemas.microsoft.com/office/drawing/2014/main" id="{5FF1E89B-9537-40B0-B263-1EB62B0568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noFill/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lgDash"/>
            </a:ln>
            <a:effectLst/>
          </p:spPr>
        </p:cxnSp>
      </p:grpSp>
      <p:grpSp>
        <p:nvGrpSpPr>
          <p:cNvPr id="54" name="组合 53"/>
          <p:cNvGrpSpPr/>
          <p:nvPr/>
        </p:nvGrpSpPr>
        <p:grpSpPr>
          <a:xfrm>
            <a:off x="1337836" y="2171776"/>
            <a:ext cx="1877756" cy="1696118"/>
            <a:chOff x="1411288" y="790575"/>
            <a:chExt cx="1214437" cy="1096963"/>
          </a:xfrm>
        </p:grpSpPr>
        <p:sp>
          <p:nvSpPr>
            <p:cNvPr id="55" name="Freeform 20"/>
            <p:cNvSpPr>
              <a:spLocks/>
            </p:cNvSpPr>
            <p:nvPr/>
          </p:nvSpPr>
          <p:spPr bwMode="auto">
            <a:xfrm>
              <a:off x="1644650" y="814388"/>
              <a:ext cx="193675" cy="279400"/>
            </a:xfrm>
            <a:custGeom>
              <a:avLst/>
              <a:gdLst>
                <a:gd name="T0" fmla="*/ 15 w 122"/>
                <a:gd name="T1" fmla="*/ 176 h 176"/>
                <a:gd name="T2" fmla="*/ 0 w 122"/>
                <a:gd name="T3" fmla="*/ 176 h 176"/>
                <a:gd name="T4" fmla="*/ 8 w 122"/>
                <a:gd name="T5" fmla="*/ 162 h 176"/>
                <a:gd name="T6" fmla="*/ 14 w 122"/>
                <a:gd name="T7" fmla="*/ 148 h 176"/>
                <a:gd name="T8" fmla="*/ 21 w 122"/>
                <a:gd name="T9" fmla="*/ 137 h 176"/>
                <a:gd name="T10" fmla="*/ 27 w 122"/>
                <a:gd name="T11" fmla="*/ 125 h 176"/>
                <a:gd name="T12" fmla="*/ 32 w 122"/>
                <a:gd name="T13" fmla="*/ 113 h 176"/>
                <a:gd name="T14" fmla="*/ 37 w 122"/>
                <a:gd name="T15" fmla="*/ 103 h 176"/>
                <a:gd name="T16" fmla="*/ 41 w 122"/>
                <a:gd name="T17" fmla="*/ 94 h 176"/>
                <a:gd name="T18" fmla="*/ 46 w 122"/>
                <a:gd name="T19" fmla="*/ 86 h 176"/>
                <a:gd name="T20" fmla="*/ 50 w 122"/>
                <a:gd name="T21" fmla="*/ 77 h 176"/>
                <a:gd name="T22" fmla="*/ 53 w 122"/>
                <a:gd name="T23" fmla="*/ 71 h 176"/>
                <a:gd name="T24" fmla="*/ 57 w 122"/>
                <a:gd name="T25" fmla="*/ 64 h 176"/>
                <a:gd name="T26" fmla="*/ 59 w 122"/>
                <a:gd name="T27" fmla="*/ 59 h 176"/>
                <a:gd name="T28" fmla="*/ 60 w 122"/>
                <a:gd name="T29" fmla="*/ 54 h 176"/>
                <a:gd name="T30" fmla="*/ 62 w 122"/>
                <a:gd name="T31" fmla="*/ 50 h 176"/>
                <a:gd name="T32" fmla="*/ 63 w 122"/>
                <a:gd name="T33" fmla="*/ 46 h 176"/>
                <a:gd name="T34" fmla="*/ 64 w 122"/>
                <a:gd name="T35" fmla="*/ 44 h 176"/>
                <a:gd name="T36" fmla="*/ 66 w 122"/>
                <a:gd name="T37" fmla="*/ 35 h 176"/>
                <a:gd name="T38" fmla="*/ 67 w 122"/>
                <a:gd name="T39" fmla="*/ 28 h 176"/>
                <a:gd name="T40" fmla="*/ 66 w 122"/>
                <a:gd name="T41" fmla="*/ 22 h 176"/>
                <a:gd name="T42" fmla="*/ 64 w 122"/>
                <a:gd name="T43" fmla="*/ 17 h 176"/>
                <a:gd name="T44" fmla="*/ 62 w 122"/>
                <a:gd name="T45" fmla="*/ 14 h 176"/>
                <a:gd name="T46" fmla="*/ 60 w 122"/>
                <a:gd name="T47" fmla="*/ 12 h 176"/>
                <a:gd name="T48" fmla="*/ 60 w 122"/>
                <a:gd name="T49" fmla="*/ 10 h 176"/>
                <a:gd name="T50" fmla="*/ 59 w 122"/>
                <a:gd name="T51" fmla="*/ 8 h 176"/>
                <a:gd name="T52" fmla="*/ 60 w 122"/>
                <a:gd name="T53" fmla="*/ 5 h 176"/>
                <a:gd name="T54" fmla="*/ 60 w 122"/>
                <a:gd name="T55" fmla="*/ 4 h 176"/>
                <a:gd name="T56" fmla="*/ 62 w 122"/>
                <a:gd name="T57" fmla="*/ 3 h 176"/>
                <a:gd name="T58" fmla="*/ 64 w 122"/>
                <a:gd name="T59" fmla="*/ 1 h 176"/>
                <a:gd name="T60" fmla="*/ 67 w 122"/>
                <a:gd name="T61" fmla="*/ 0 h 176"/>
                <a:gd name="T62" fmla="*/ 69 w 122"/>
                <a:gd name="T63" fmla="*/ 0 h 176"/>
                <a:gd name="T64" fmla="*/ 73 w 122"/>
                <a:gd name="T65" fmla="*/ 0 h 176"/>
                <a:gd name="T66" fmla="*/ 77 w 122"/>
                <a:gd name="T67" fmla="*/ 0 h 176"/>
                <a:gd name="T68" fmla="*/ 82 w 122"/>
                <a:gd name="T69" fmla="*/ 1 h 176"/>
                <a:gd name="T70" fmla="*/ 88 w 122"/>
                <a:gd name="T71" fmla="*/ 3 h 176"/>
                <a:gd name="T72" fmla="*/ 93 w 122"/>
                <a:gd name="T73" fmla="*/ 5 h 176"/>
                <a:gd name="T74" fmla="*/ 98 w 122"/>
                <a:gd name="T75" fmla="*/ 8 h 176"/>
                <a:gd name="T76" fmla="*/ 103 w 122"/>
                <a:gd name="T77" fmla="*/ 10 h 176"/>
                <a:gd name="T78" fmla="*/ 108 w 122"/>
                <a:gd name="T79" fmla="*/ 14 h 176"/>
                <a:gd name="T80" fmla="*/ 112 w 122"/>
                <a:gd name="T81" fmla="*/ 17 h 176"/>
                <a:gd name="T82" fmla="*/ 115 w 122"/>
                <a:gd name="T83" fmla="*/ 19 h 176"/>
                <a:gd name="T84" fmla="*/ 117 w 122"/>
                <a:gd name="T85" fmla="*/ 22 h 176"/>
                <a:gd name="T86" fmla="*/ 120 w 122"/>
                <a:gd name="T87" fmla="*/ 26 h 176"/>
                <a:gd name="T88" fmla="*/ 121 w 122"/>
                <a:gd name="T89" fmla="*/ 28 h 176"/>
                <a:gd name="T90" fmla="*/ 122 w 122"/>
                <a:gd name="T91" fmla="*/ 32 h 176"/>
                <a:gd name="T92" fmla="*/ 122 w 122"/>
                <a:gd name="T93" fmla="*/ 35 h 176"/>
                <a:gd name="T94" fmla="*/ 121 w 122"/>
                <a:gd name="T95" fmla="*/ 39 h 176"/>
                <a:gd name="T96" fmla="*/ 118 w 122"/>
                <a:gd name="T97" fmla="*/ 44 h 176"/>
                <a:gd name="T98" fmla="*/ 116 w 122"/>
                <a:gd name="T99" fmla="*/ 49 h 176"/>
                <a:gd name="T100" fmla="*/ 112 w 122"/>
                <a:gd name="T101" fmla="*/ 54 h 176"/>
                <a:gd name="T102" fmla="*/ 108 w 122"/>
                <a:gd name="T103" fmla="*/ 61 h 176"/>
                <a:gd name="T104" fmla="*/ 103 w 122"/>
                <a:gd name="T105" fmla="*/ 67 h 176"/>
                <a:gd name="T106" fmla="*/ 98 w 122"/>
                <a:gd name="T107" fmla="*/ 75 h 176"/>
                <a:gd name="T108" fmla="*/ 91 w 122"/>
                <a:gd name="T109" fmla="*/ 84 h 176"/>
                <a:gd name="T110" fmla="*/ 84 w 122"/>
                <a:gd name="T111" fmla="*/ 93 h 176"/>
                <a:gd name="T112" fmla="*/ 76 w 122"/>
                <a:gd name="T113" fmla="*/ 104 h 176"/>
                <a:gd name="T114" fmla="*/ 66 w 122"/>
                <a:gd name="T115" fmla="*/ 116 h 176"/>
                <a:gd name="T116" fmla="*/ 55 w 122"/>
                <a:gd name="T117" fmla="*/ 129 h 176"/>
                <a:gd name="T118" fmla="*/ 42 w 122"/>
                <a:gd name="T119" fmla="*/ 143 h 176"/>
                <a:gd name="T120" fmla="*/ 30 w 122"/>
                <a:gd name="T121" fmla="*/ 158 h 176"/>
                <a:gd name="T122" fmla="*/ 15 w 122"/>
                <a:gd name="T123" fmla="*/ 176 h 176"/>
                <a:gd name="T124" fmla="*/ 15 w 122"/>
                <a:gd name="T125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" h="176">
                  <a:moveTo>
                    <a:pt x="15" y="176"/>
                  </a:moveTo>
                  <a:lnTo>
                    <a:pt x="0" y="176"/>
                  </a:lnTo>
                  <a:lnTo>
                    <a:pt x="8" y="162"/>
                  </a:lnTo>
                  <a:lnTo>
                    <a:pt x="14" y="148"/>
                  </a:lnTo>
                  <a:lnTo>
                    <a:pt x="21" y="137"/>
                  </a:lnTo>
                  <a:lnTo>
                    <a:pt x="27" y="125"/>
                  </a:lnTo>
                  <a:lnTo>
                    <a:pt x="32" y="113"/>
                  </a:lnTo>
                  <a:lnTo>
                    <a:pt x="37" y="103"/>
                  </a:lnTo>
                  <a:lnTo>
                    <a:pt x="41" y="94"/>
                  </a:lnTo>
                  <a:lnTo>
                    <a:pt x="46" y="86"/>
                  </a:lnTo>
                  <a:lnTo>
                    <a:pt x="50" y="77"/>
                  </a:lnTo>
                  <a:lnTo>
                    <a:pt x="53" y="71"/>
                  </a:lnTo>
                  <a:lnTo>
                    <a:pt x="57" y="64"/>
                  </a:lnTo>
                  <a:lnTo>
                    <a:pt x="59" y="59"/>
                  </a:lnTo>
                  <a:lnTo>
                    <a:pt x="60" y="54"/>
                  </a:lnTo>
                  <a:lnTo>
                    <a:pt x="62" y="50"/>
                  </a:lnTo>
                  <a:lnTo>
                    <a:pt x="63" y="46"/>
                  </a:lnTo>
                  <a:lnTo>
                    <a:pt x="64" y="44"/>
                  </a:lnTo>
                  <a:lnTo>
                    <a:pt x="66" y="35"/>
                  </a:lnTo>
                  <a:lnTo>
                    <a:pt x="67" y="28"/>
                  </a:lnTo>
                  <a:lnTo>
                    <a:pt x="66" y="22"/>
                  </a:lnTo>
                  <a:lnTo>
                    <a:pt x="64" y="17"/>
                  </a:lnTo>
                  <a:lnTo>
                    <a:pt x="62" y="14"/>
                  </a:lnTo>
                  <a:lnTo>
                    <a:pt x="60" y="12"/>
                  </a:lnTo>
                  <a:lnTo>
                    <a:pt x="60" y="10"/>
                  </a:lnTo>
                  <a:lnTo>
                    <a:pt x="59" y="8"/>
                  </a:lnTo>
                  <a:lnTo>
                    <a:pt x="60" y="5"/>
                  </a:lnTo>
                  <a:lnTo>
                    <a:pt x="60" y="4"/>
                  </a:lnTo>
                  <a:lnTo>
                    <a:pt x="62" y="3"/>
                  </a:lnTo>
                  <a:lnTo>
                    <a:pt x="64" y="1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3" y="0"/>
                  </a:lnTo>
                  <a:lnTo>
                    <a:pt x="77" y="0"/>
                  </a:lnTo>
                  <a:lnTo>
                    <a:pt x="82" y="1"/>
                  </a:lnTo>
                  <a:lnTo>
                    <a:pt x="88" y="3"/>
                  </a:lnTo>
                  <a:lnTo>
                    <a:pt x="93" y="5"/>
                  </a:lnTo>
                  <a:lnTo>
                    <a:pt x="98" y="8"/>
                  </a:lnTo>
                  <a:lnTo>
                    <a:pt x="103" y="10"/>
                  </a:lnTo>
                  <a:lnTo>
                    <a:pt x="108" y="14"/>
                  </a:lnTo>
                  <a:lnTo>
                    <a:pt x="112" y="17"/>
                  </a:lnTo>
                  <a:lnTo>
                    <a:pt x="115" y="19"/>
                  </a:lnTo>
                  <a:lnTo>
                    <a:pt x="117" y="22"/>
                  </a:lnTo>
                  <a:lnTo>
                    <a:pt x="120" y="26"/>
                  </a:lnTo>
                  <a:lnTo>
                    <a:pt x="121" y="28"/>
                  </a:lnTo>
                  <a:lnTo>
                    <a:pt x="122" y="32"/>
                  </a:lnTo>
                  <a:lnTo>
                    <a:pt x="122" y="35"/>
                  </a:lnTo>
                  <a:lnTo>
                    <a:pt x="121" y="39"/>
                  </a:lnTo>
                  <a:lnTo>
                    <a:pt x="118" y="44"/>
                  </a:lnTo>
                  <a:lnTo>
                    <a:pt x="116" y="49"/>
                  </a:lnTo>
                  <a:lnTo>
                    <a:pt x="112" y="54"/>
                  </a:lnTo>
                  <a:lnTo>
                    <a:pt x="108" y="61"/>
                  </a:lnTo>
                  <a:lnTo>
                    <a:pt x="103" y="67"/>
                  </a:lnTo>
                  <a:lnTo>
                    <a:pt x="98" y="75"/>
                  </a:lnTo>
                  <a:lnTo>
                    <a:pt x="91" y="84"/>
                  </a:lnTo>
                  <a:lnTo>
                    <a:pt x="84" y="93"/>
                  </a:lnTo>
                  <a:lnTo>
                    <a:pt x="76" y="104"/>
                  </a:lnTo>
                  <a:lnTo>
                    <a:pt x="66" y="116"/>
                  </a:lnTo>
                  <a:lnTo>
                    <a:pt x="55" y="129"/>
                  </a:lnTo>
                  <a:lnTo>
                    <a:pt x="42" y="143"/>
                  </a:lnTo>
                  <a:lnTo>
                    <a:pt x="30" y="158"/>
                  </a:lnTo>
                  <a:lnTo>
                    <a:pt x="15" y="176"/>
                  </a:lnTo>
                  <a:lnTo>
                    <a:pt x="15" y="17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1"/>
            <p:cNvSpPr>
              <a:spLocks/>
            </p:cNvSpPr>
            <p:nvPr/>
          </p:nvSpPr>
          <p:spPr bwMode="auto">
            <a:xfrm>
              <a:off x="1470025" y="1071563"/>
              <a:ext cx="201613" cy="777875"/>
            </a:xfrm>
            <a:custGeom>
              <a:avLst/>
              <a:gdLst>
                <a:gd name="T0" fmla="*/ 84 w 127"/>
                <a:gd name="T1" fmla="*/ 32 h 490"/>
                <a:gd name="T2" fmla="*/ 82 w 127"/>
                <a:gd name="T3" fmla="*/ 18 h 490"/>
                <a:gd name="T4" fmla="*/ 82 w 127"/>
                <a:gd name="T5" fmla="*/ 9 h 490"/>
                <a:gd name="T6" fmla="*/ 82 w 127"/>
                <a:gd name="T7" fmla="*/ 3 h 490"/>
                <a:gd name="T8" fmla="*/ 85 w 127"/>
                <a:gd name="T9" fmla="*/ 0 h 490"/>
                <a:gd name="T10" fmla="*/ 92 w 127"/>
                <a:gd name="T11" fmla="*/ 0 h 490"/>
                <a:gd name="T12" fmla="*/ 102 w 127"/>
                <a:gd name="T13" fmla="*/ 2 h 490"/>
                <a:gd name="T14" fmla="*/ 118 w 127"/>
                <a:gd name="T15" fmla="*/ 4 h 490"/>
                <a:gd name="T16" fmla="*/ 125 w 127"/>
                <a:gd name="T17" fmla="*/ 20 h 490"/>
                <a:gd name="T18" fmla="*/ 127 w 127"/>
                <a:gd name="T19" fmla="*/ 47 h 490"/>
                <a:gd name="T20" fmla="*/ 127 w 127"/>
                <a:gd name="T21" fmla="*/ 74 h 490"/>
                <a:gd name="T22" fmla="*/ 127 w 127"/>
                <a:gd name="T23" fmla="*/ 98 h 490"/>
                <a:gd name="T24" fmla="*/ 127 w 127"/>
                <a:gd name="T25" fmla="*/ 123 h 490"/>
                <a:gd name="T26" fmla="*/ 127 w 127"/>
                <a:gd name="T27" fmla="*/ 145 h 490"/>
                <a:gd name="T28" fmla="*/ 127 w 127"/>
                <a:gd name="T29" fmla="*/ 165 h 490"/>
                <a:gd name="T30" fmla="*/ 127 w 127"/>
                <a:gd name="T31" fmla="*/ 184 h 490"/>
                <a:gd name="T32" fmla="*/ 125 w 127"/>
                <a:gd name="T33" fmla="*/ 202 h 490"/>
                <a:gd name="T34" fmla="*/ 125 w 127"/>
                <a:gd name="T35" fmla="*/ 218 h 490"/>
                <a:gd name="T36" fmla="*/ 124 w 127"/>
                <a:gd name="T37" fmla="*/ 233 h 490"/>
                <a:gd name="T38" fmla="*/ 124 w 127"/>
                <a:gd name="T39" fmla="*/ 246 h 490"/>
                <a:gd name="T40" fmla="*/ 123 w 127"/>
                <a:gd name="T41" fmla="*/ 259 h 490"/>
                <a:gd name="T42" fmla="*/ 123 w 127"/>
                <a:gd name="T43" fmla="*/ 269 h 490"/>
                <a:gd name="T44" fmla="*/ 122 w 127"/>
                <a:gd name="T45" fmla="*/ 278 h 490"/>
                <a:gd name="T46" fmla="*/ 120 w 127"/>
                <a:gd name="T47" fmla="*/ 286 h 490"/>
                <a:gd name="T48" fmla="*/ 118 w 127"/>
                <a:gd name="T49" fmla="*/ 303 h 490"/>
                <a:gd name="T50" fmla="*/ 111 w 127"/>
                <a:gd name="T51" fmla="*/ 327 h 490"/>
                <a:gd name="T52" fmla="*/ 104 w 127"/>
                <a:gd name="T53" fmla="*/ 352 h 490"/>
                <a:gd name="T54" fmla="*/ 94 w 127"/>
                <a:gd name="T55" fmla="*/ 374 h 490"/>
                <a:gd name="T56" fmla="*/ 83 w 127"/>
                <a:gd name="T57" fmla="*/ 394 h 490"/>
                <a:gd name="T58" fmla="*/ 64 w 127"/>
                <a:gd name="T59" fmla="*/ 424 h 490"/>
                <a:gd name="T60" fmla="*/ 34 w 127"/>
                <a:gd name="T61" fmla="*/ 459 h 490"/>
                <a:gd name="T62" fmla="*/ 28 w 127"/>
                <a:gd name="T63" fmla="*/ 466 h 490"/>
                <a:gd name="T64" fmla="*/ 21 w 127"/>
                <a:gd name="T65" fmla="*/ 474 h 490"/>
                <a:gd name="T66" fmla="*/ 16 w 127"/>
                <a:gd name="T67" fmla="*/ 479 h 490"/>
                <a:gd name="T68" fmla="*/ 11 w 127"/>
                <a:gd name="T69" fmla="*/ 484 h 490"/>
                <a:gd name="T70" fmla="*/ 7 w 127"/>
                <a:gd name="T71" fmla="*/ 487 h 490"/>
                <a:gd name="T72" fmla="*/ 3 w 127"/>
                <a:gd name="T73" fmla="*/ 490 h 490"/>
                <a:gd name="T74" fmla="*/ 0 w 127"/>
                <a:gd name="T75" fmla="*/ 488 h 490"/>
                <a:gd name="T76" fmla="*/ 0 w 127"/>
                <a:gd name="T77" fmla="*/ 486 h 490"/>
                <a:gd name="T78" fmla="*/ 3 w 127"/>
                <a:gd name="T79" fmla="*/ 482 h 490"/>
                <a:gd name="T80" fmla="*/ 6 w 127"/>
                <a:gd name="T81" fmla="*/ 477 h 490"/>
                <a:gd name="T82" fmla="*/ 10 w 127"/>
                <a:gd name="T83" fmla="*/ 469 h 490"/>
                <a:gd name="T84" fmla="*/ 15 w 127"/>
                <a:gd name="T85" fmla="*/ 461 h 490"/>
                <a:gd name="T86" fmla="*/ 21 w 127"/>
                <a:gd name="T87" fmla="*/ 451 h 490"/>
                <a:gd name="T88" fmla="*/ 28 w 127"/>
                <a:gd name="T89" fmla="*/ 439 h 490"/>
                <a:gd name="T90" fmla="*/ 39 w 127"/>
                <a:gd name="T91" fmla="*/ 421 h 490"/>
                <a:gd name="T92" fmla="*/ 53 w 127"/>
                <a:gd name="T93" fmla="*/ 394 h 490"/>
                <a:gd name="T94" fmla="*/ 65 w 127"/>
                <a:gd name="T95" fmla="*/ 366 h 490"/>
                <a:gd name="T96" fmla="*/ 75 w 127"/>
                <a:gd name="T97" fmla="*/ 336 h 490"/>
                <a:gd name="T98" fmla="*/ 83 w 127"/>
                <a:gd name="T99" fmla="*/ 305 h 490"/>
                <a:gd name="T100" fmla="*/ 89 w 127"/>
                <a:gd name="T101" fmla="*/ 271 h 490"/>
                <a:gd name="T102" fmla="*/ 93 w 127"/>
                <a:gd name="T103" fmla="*/ 232 h 490"/>
                <a:gd name="T104" fmla="*/ 94 w 127"/>
                <a:gd name="T105" fmla="*/ 190 h 490"/>
                <a:gd name="T106" fmla="*/ 96 w 127"/>
                <a:gd name="T107" fmla="*/ 156 h 490"/>
                <a:gd name="T108" fmla="*/ 94 w 127"/>
                <a:gd name="T109" fmla="*/ 134 h 490"/>
                <a:gd name="T110" fmla="*/ 94 w 127"/>
                <a:gd name="T111" fmla="*/ 115 h 490"/>
                <a:gd name="T112" fmla="*/ 93 w 127"/>
                <a:gd name="T113" fmla="*/ 97 h 490"/>
                <a:gd name="T114" fmla="*/ 92 w 127"/>
                <a:gd name="T115" fmla="*/ 81 h 490"/>
                <a:gd name="T116" fmla="*/ 91 w 127"/>
                <a:gd name="T117" fmla="*/ 67 h 490"/>
                <a:gd name="T118" fmla="*/ 89 w 127"/>
                <a:gd name="T119" fmla="*/ 56 h 490"/>
                <a:gd name="T120" fmla="*/ 87 w 127"/>
                <a:gd name="T121" fmla="*/ 45 h 490"/>
                <a:gd name="T122" fmla="*/ 87 w 127"/>
                <a:gd name="T123" fmla="*/ 41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" h="490">
                  <a:moveTo>
                    <a:pt x="87" y="41"/>
                  </a:moveTo>
                  <a:lnTo>
                    <a:pt x="84" y="32"/>
                  </a:lnTo>
                  <a:lnTo>
                    <a:pt x="83" y="25"/>
                  </a:lnTo>
                  <a:lnTo>
                    <a:pt x="82" y="18"/>
                  </a:lnTo>
                  <a:lnTo>
                    <a:pt x="82" y="13"/>
                  </a:lnTo>
                  <a:lnTo>
                    <a:pt x="82" y="9"/>
                  </a:lnTo>
                  <a:lnTo>
                    <a:pt x="82" y="5"/>
                  </a:lnTo>
                  <a:lnTo>
                    <a:pt x="82" y="3"/>
                  </a:lnTo>
                  <a:lnTo>
                    <a:pt x="83" y="2"/>
                  </a:lnTo>
                  <a:lnTo>
                    <a:pt x="85" y="0"/>
                  </a:lnTo>
                  <a:lnTo>
                    <a:pt x="88" y="0"/>
                  </a:lnTo>
                  <a:lnTo>
                    <a:pt x="92" y="0"/>
                  </a:lnTo>
                  <a:lnTo>
                    <a:pt x="97" y="0"/>
                  </a:lnTo>
                  <a:lnTo>
                    <a:pt x="102" y="2"/>
                  </a:lnTo>
                  <a:lnTo>
                    <a:pt x="109" y="3"/>
                  </a:lnTo>
                  <a:lnTo>
                    <a:pt x="118" y="4"/>
                  </a:lnTo>
                  <a:lnTo>
                    <a:pt x="125" y="4"/>
                  </a:lnTo>
                  <a:lnTo>
                    <a:pt x="125" y="20"/>
                  </a:lnTo>
                  <a:lnTo>
                    <a:pt x="127" y="34"/>
                  </a:lnTo>
                  <a:lnTo>
                    <a:pt x="127" y="47"/>
                  </a:lnTo>
                  <a:lnTo>
                    <a:pt x="127" y="61"/>
                  </a:lnTo>
                  <a:lnTo>
                    <a:pt x="127" y="74"/>
                  </a:lnTo>
                  <a:lnTo>
                    <a:pt x="127" y="87"/>
                  </a:lnTo>
                  <a:lnTo>
                    <a:pt x="127" y="98"/>
                  </a:lnTo>
                  <a:lnTo>
                    <a:pt x="127" y="111"/>
                  </a:lnTo>
                  <a:lnTo>
                    <a:pt x="127" y="123"/>
                  </a:lnTo>
                  <a:lnTo>
                    <a:pt x="127" y="133"/>
                  </a:lnTo>
                  <a:lnTo>
                    <a:pt x="127" y="145"/>
                  </a:lnTo>
                  <a:lnTo>
                    <a:pt x="127" y="155"/>
                  </a:lnTo>
                  <a:lnTo>
                    <a:pt x="127" y="165"/>
                  </a:lnTo>
                  <a:lnTo>
                    <a:pt x="127" y="174"/>
                  </a:lnTo>
                  <a:lnTo>
                    <a:pt x="127" y="184"/>
                  </a:lnTo>
                  <a:lnTo>
                    <a:pt x="125" y="193"/>
                  </a:lnTo>
                  <a:lnTo>
                    <a:pt x="125" y="202"/>
                  </a:lnTo>
                  <a:lnTo>
                    <a:pt x="125" y="210"/>
                  </a:lnTo>
                  <a:lnTo>
                    <a:pt x="125" y="218"/>
                  </a:lnTo>
                  <a:lnTo>
                    <a:pt x="125" y="226"/>
                  </a:lnTo>
                  <a:lnTo>
                    <a:pt x="124" y="233"/>
                  </a:lnTo>
                  <a:lnTo>
                    <a:pt x="124" y="240"/>
                  </a:lnTo>
                  <a:lnTo>
                    <a:pt x="124" y="246"/>
                  </a:lnTo>
                  <a:lnTo>
                    <a:pt x="124" y="253"/>
                  </a:lnTo>
                  <a:lnTo>
                    <a:pt x="123" y="259"/>
                  </a:lnTo>
                  <a:lnTo>
                    <a:pt x="123" y="264"/>
                  </a:lnTo>
                  <a:lnTo>
                    <a:pt x="123" y="269"/>
                  </a:lnTo>
                  <a:lnTo>
                    <a:pt x="122" y="275"/>
                  </a:lnTo>
                  <a:lnTo>
                    <a:pt x="122" y="278"/>
                  </a:lnTo>
                  <a:lnTo>
                    <a:pt x="120" y="282"/>
                  </a:lnTo>
                  <a:lnTo>
                    <a:pt x="120" y="286"/>
                  </a:lnTo>
                  <a:lnTo>
                    <a:pt x="120" y="290"/>
                  </a:lnTo>
                  <a:lnTo>
                    <a:pt x="118" y="303"/>
                  </a:lnTo>
                  <a:lnTo>
                    <a:pt x="115" y="314"/>
                  </a:lnTo>
                  <a:lnTo>
                    <a:pt x="111" y="327"/>
                  </a:lnTo>
                  <a:lnTo>
                    <a:pt x="107" y="339"/>
                  </a:lnTo>
                  <a:lnTo>
                    <a:pt x="104" y="352"/>
                  </a:lnTo>
                  <a:lnTo>
                    <a:pt x="100" y="363"/>
                  </a:lnTo>
                  <a:lnTo>
                    <a:pt x="94" y="374"/>
                  </a:lnTo>
                  <a:lnTo>
                    <a:pt x="89" y="385"/>
                  </a:lnTo>
                  <a:lnTo>
                    <a:pt x="83" y="394"/>
                  </a:lnTo>
                  <a:lnTo>
                    <a:pt x="78" y="405"/>
                  </a:lnTo>
                  <a:lnTo>
                    <a:pt x="64" y="424"/>
                  </a:lnTo>
                  <a:lnTo>
                    <a:pt x="49" y="442"/>
                  </a:lnTo>
                  <a:lnTo>
                    <a:pt x="34" y="459"/>
                  </a:lnTo>
                  <a:lnTo>
                    <a:pt x="30" y="463"/>
                  </a:lnTo>
                  <a:lnTo>
                    <a:pt x="28" y="466"/>
                  </a:lnTo>
                  <a:lnTo>
                    <a:pt x="24" y="470"/>
                  </a:lnTo>
                  <a:lnTo>
                    <a:pt x="21" y="474"/>
                  </a:lnTo>
                  <a:lnTo>
                    <a:pt x="19" y="477"/>
                  </a:lnTo>
                  <a:lnTo>
                    <a:pt x="16" y="479"/>
                  </a:lnTo>
                  <a:lnTo>
                    <a:pt x="13" y="482"/>
                  </a:lnTo>
                  <a:lnTo>
                    <a:pt x="11" y="484"/>
                  </a:lnTo>
                  <a:lnTo>
                    <a:pt x="10" y="486"/>
                  </a:lnTo>
                  <a:lnTo>
                    <a:pt x="7" y="487"/>
                  </a:lnTo>
                  <a:lnTo>
                    <a:pt x="4" y="488"/>
                  </a:lnTo>
                  <a:lnTo>
                    <a:pt x="3" y="490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0" y="487"/>
                  </a:lnTo>
                  <a:lnTo>
                    <a:pt x="0" y="486"/>
                  </a:lnTo>
                  <a:lnTo>
                    <a:pt x="2" y="483"/>
                  </a:lnTo>
                  <a:lnTo>
                    <a:pt x="3" y="482"/>
                  </a:lnTo>
                  <a:lnTo>
                    <a:pt x="4" y="479"/>
                  </a:lnTo>
                  <a:lnTo>
                    <a:pt x="6" y="477"/>
                  </a:lnTo>
                  <a:lnTo>
                    <a:pt x="7" y="473"/>
                  </a:lnTo>
                  <a:lnTo>
                    <a:pt x="10" y="469"/>
                  </a:lnTo>
                  <a:lnTo>
                    <a:pt x="12" y="465"/>
                  </a:lnTo>
                  <a:lnTo>
                    <a:pt x="15" y="461"/>
                  </a:lnTo>
                  <a:lnTo>
                    <a:pt x="17" y="456"/>
                  </a:lnTo>
                  <a:lnTo>
                    <a:pt x="21" y="451"/>
                  </a:lnTo>
                  <a:lnTo>
                    <a:pt x="24" y="446"/>
                  </a:lnTo>
                  <a:lnTo>
                    <a:pt x="28" y="439"/>
                  </a:lnTo>
                  <a:lnTo>
                    <a:pt x="31" y="434"/>
                  </a:lnTo>
                  <a:lnTo>
                    <a:pt x="39" y="421"/>
                  </a:lnTo>
                  <a:lnTo>
                    <a:pt x="47" y="407"/>
                  </a:lnTo>
                  <a:lnTo>
                    <a:pt x="53" y="394"/>
                  </a:lnTo>
                  <a:lnTo>
                    <a:pt x="60" y="380"/>
                  </a:lnTo>
                  <a:lnTo>
                    <a:pt x="65" y="366"/>
                  </a:lnTo>
                  <a:lnTo>
                    <a:pt x="70" y="352"/>
                  </a:lnTo>
                  <a:lnTo>
                    <a:pt x="75" y="336"/>
                  </a:lnTo>
                  <a:lnTo>
                    <a:pt x="80" y="321"/>
                  </a:lnTo>
                  <a:lnTo>
                    <a:pt x="83" y="305"/>
                  </a:lnTo>
                  <a:lnTo>
                    <a:pt x="87" y="289"/>
                  </a:lnTo>
                  <a:lnTo>
                    <a:pt x="89" y="271"/>
                  </a:lnTo>
                  <a:lnTo>
                    <a:pt x="91" y="251"/>
                  </a:lnTo>
                  <a:lnTo>
                    <a:pt x="93" y="232"/>
                  </a:lnTo>
                  <a:lnTo>
                    <a:pt x="94" y="211"/>
                  </a:lnTo>
                  <a:lnTo>
                    <a:pt x="94" y="190"/>
                  </a:lnTo>
                  <a:lnTo>
                    <a:pt x="96" y="168"/>
                  </a:lnTo>
                  <a:lnTo>
                    <a:pt x="96" y="156"/>
                  </a:lnTo>
                  <a:lnTo>
                    <a:pt x="96" y="145"/>
                  </a:lnTo>
                  <a:lnTo>
                    <a:pt x="94" y="134"/>
                  </a:lnTo>
                  <a:lnTo>
                    <a:pt x="94" y="125"/>
                  </a:lnTo>
                  <a:lnTo>
                    <a:pt x="94" y="115"/>
                  </a:lnTo>
                  <a:lnTo>
                    <a:pt x="94" y="106"/>
                  </a:lnTo>
                  <a:lnTo>
                    <a:pt x="93" y="97"/>
                  </a:lnTo>
                  <a:lnTo>
                    <a:pt x="93" y="89"/>
                  </a:lnTo>
                  <a:lnTo>
                    <a:pt x="92" y="81"/>
                  </a:lnTo>
                  <a:lnTo>
                    <a:pt x="92" y="75"/>
                  </a:lnTo>
                  <a:lnTo>
                    <a:pt x="91" y="67"/>
                  </a:lnTo>
                  <a:lnTo>
                    <a:pt x="91" y="62"/>
                  </a:lnTo>
                  <a:lnTo>
                    <a:pt x="89" y="56"/>
                  </a:lnTo>
                  <a:lnTo>
                    <a:pt x="88" y="51"/>
                  </a:lnTo>
                  <a:lnTo>
                    <a:pt x="87" y="45"/>
                  </a:lnTo>
                  <a:lnTo>
                    <a:pt x="87" y="41"/>
                  </a:lnTo>
                  <a:lnTo>
                    <a:pt x="87" y="4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2"/>
            <p:cNvSpPr>
              <a:spLocks/>
            </p:cNvSpPr>
            <p:nvPr/>
          </p:nvSpPr>
          <p:spPr bwMode="auto">
            <a:xfrm>
              <a:off x="1703388" y="1177925"/>
              <a:ext cx="92075" cy="106363"/>
            </a:xfrm>
            <a:custGeom>
              <a:avLst/>
              <a:gdLst>
                <a:gd name="T0" fmla="*/ 0 w 58"/>
                <a:gd name="T1" fmla="*/ 5 h 67"/>
                <a:gd name="T2" fmla="*/ 2 w 58"/>
                <a:gd name="T3" fmla="*/ 4 h 67"/>
                <a:gd name="T4" fmla="*/ 3 w 58"/>
                <a:gd name="T5" fmla="*/ 3 h 67"/>
                <a:gd name="T6" fmla="*/ 5 w 58"/>
                <a:gd name="T7" fmla="*/ 2 h 67"/>
                <a:gd name="T8" fmla="*/ 7 w 58"/>
                <a:gd name="T9" fmla="*/ 2 h 67"/>
                <a:gd name="T10" fmla="*/ 11 w 58"/>
                <a:gd name="T11" fmla="*/ 0 h 67"/>
                <a:gd name="T12" fmla="*/ 13 w 58"/>
                <a:gd name="T13" fmla="*/ 0 h 67"/>
                <a:gd name="T14" fmla="*/ 17 w 58"/>
                <a:gd name="T15" fmla="*/ 2 h 67"/>
                <a:gd name="T16" fmla="*/ 21 w 58"/>
                <a:gd name="T17" fmla="*/ 2 h 67"/>
                <a:gd name="T18" fmla="*/ 29 w 58"/>
                <a:gd name="T19" fmla="*/ 5 h 67"/>
                <a:gd name="T20" fmla="*/ 35 w 58"/>
                <a:gd name="T21" fmla="*/ 9 h 67"/>
                <a:gd name="T22" fmla="*/ 41 w 58"/>
                <a:gd name="T23" fmla="*/ 14 h 67"/>
                <a:gd name="T24" fmla="*/ 49 w 58"/>
                <a:gd name="T25" fmla="*/ 21 h 67"/>
                <a:gd name="T26" fmla="*/ 53 w 58"/>
                <a:gd name="T27" fmla="*/ 27 h 67"/>
                <a:gd name="T28" fmla="*/ 56 w 58"/>
                <a:gd name="T29" fmla="*/ 34 h 67"/>
                <a:gd name="T30" fmla="*/ 57 w 58"/>
                <a:gd name="T31" fmla="*/ 41 h 67"/>
                <a:gd name="T32" fmla="*/ 58 w 58"/>
                <a:gd name="T33" fmla="*/ 48 h 67"/>
                <a:gd name="T34" fmla="*/ 57 w 58"/>
                <a:gd name="T35" fmla="*/ 52 h 67"/>
                <a:gd name="T36" fmla="*/ 56 w 58"/>
                <a:gd name="T37" fmla="*/ 56 h 67"/>
                <a:gd name="T38" fmla="*/ 54 w 58"/>
                <a:gd name="T39" fmla="*/ 59 h 67"/>
                <a:gd name="T40" fmla="*/ 53 w 58"/>
                <a:gd name="T41" fmla="*/ 62 h 67"/>
                <a:gd name="T42" fmla="*/ 52 w 58"/>
                <a:gd name="T43" fmla="*/ 63 h 67"/>
                <a:gd name="T44" fmla="*/ 49 w 58"/>
                <a:gd name="T45" fmla="*/ 65 h 67"/>
                <a:gd name="T46" fmla="*/ 48 w 58"/>
                <a:gd name="T47" fmla="*/ 66 h 67"/>
                <a:gd name="T48" fmla="*/ 45 w 58"/>
                <a:gd name="T49" fmla="*/ 66 h 67"/>
                <a:gd name="T50" fmla="*/ 43 w 58"/>
                <a:gd name="T51" fmla="*/ 67 h 67"/>
                <a:gd name="T52" fmla="*/ 40 w 58"/>
                <a:gd name="T53" fmla="*/ 66 h 67"/>
                <a:gd name="T54" fmla="*/ 38 w 58"/>
                <a:gd name="T55" fmla="*/ 65 h 67"/>
                <a:gd name="T56" fmla="*/ 34 w 58"/>
                <a:gd name="T57" fmla="*/ 62 h 67"/>
                <a:gd name="T58" fmla="*/ 30 w 58"/>
                <a:gd name="T59" fmla="*/ 58 h 67"/>
                <a:gd name="T60" fmla="*/ 26 w 58"/>
                <a:gd name="T61" fmla="*/ 53 h 67"/>
                <a:gd name="T62" fmla="*/ 22 w 58"/>
                <a:gd name="T63" fmla="*/ 47 h 67"/>
                <a:gd name="T64" fmla="*/ 18 w 58"/>
                <a:gd name="T65" fmla="*/ 39 h 67"/>
                <a:gd name="T66" fmla="*/ 14 w 58"/>
                <a:gd name="T67" fmla="*/ 31 h 67"/>
                <a:gd name="T68" fmla="*/ 11 w 58"/>
                <a:gd name="T69" fmla="*/ 25 h 67"/>
                <a:gd name="T70" fmla="*/ 7 w 58"/>
                <a:gd name="T71" fmla="*/ 20 h 67"/>
                <a:gd name="T72" fmla="*/ 4 w 58"/>
                <a:gd name="T73" fmla="*/ 14 h 67"/>
                <a:gd name="T74" fmla="*/ 3 w 58"/>
                <a:gd name="T75" fmla="*/ 12 h 67"/>
                <a:gd name="T76" fmla="*/ 2 w 58"/>
                <a:gd name="T77" fmla="*/ 9 h 67"/>
                <a:gd name="T78" fmla="*/ 0 w 58"/>
                <a:gd name="T79" fmla="*/ 7 h 67"/>
                <a:gd name="T80" fmla="*/ 0 w 58"/>
                <a:gd name="T81" fmla="*/ 5 h 67"/>
                <a:gd name="T82" fmla="*/ 0 w 58"/>
                <a:gd name="T83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" h="67">
                  <a:moveTo>
                    <a:pt x="0" y="5"/>
                  </a:moveTo>
                  <a:lnTo>
                    <a:pt x="2" y="4"/>
                  </a:lnTo>
                  <a:lnTo>
                    <a:pt x="3" y="3"/>
                  </a:lnTo>
                  <a:lnTo>
                    <a:pt x="5" y="2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2"/>
                  </a:lnTo>
                  <a:lnTo>
                    <a:pt x="21" y="2"/>
                  </a:lnTo>
                  <a:lnTo>
                    <a:pt x="29" y="5"/>
                  </a:lnTo>
                  <a:lnTo>
                    <a:pt x="35" y="9"/>
                  </a:lnTo>
                  <a:lnTo>
                    <a:pt x="41" y="14"/>
                  </a:lnTo>
                  <a:lnTo>
                    <a:pt x="49" y="21"/>
                  </a:lnTo>
                  <a:lnTo>
                    <a:pt x="53" y="27"/>
                  </a:lnTo>
                  <a:lnTo>
                    <a:pt x="56" y="34"/>
                  </a:lnTo>
                  <a:lnTo>
                    <a:pt x="57" y="41"/>
                  </a:lnTo>
                  <a:lnTo>
                    <a:pt x="58" y="48"/>
                  </a:lnTo>
                  <a:lnTo>
                    <a:pt x="57" y="52"/>
                  </a:lnTo>
                  <a:lnTo>
                    <a:pt x="56" y="56"/>
                  </a:lnTo>
                  <a:lnTo>
                    <a:pt x="54" y="59"/>
                  </a:lnTo>
                  <a:lnTo>
                    <a:pt x="53" y="62"/>
                  </a:lnTo>
                  <a:lnTo>
                    <a:pt x="52" y="63"/>
                  </a:lnTo>
                  <a:lnTo>
                    <a:pt x="49" y="65"/>
                  </a:lnTo>
                  <a:lnTo>
                    <a:pt x="48" y="66"/>
                  </a:lnTo>
                  <a:lnTo>
                    <a:pt x="45" y="66"/>
                  </a:lnTo>
                  <a:lnTo>
                    <a:pt x="43" y="67"/>
                  </a:lnTo>
                  <a:lnTo>
                    <a:pt x="40" y="66"/>
                  </a:lnTo>
                  <a:lnTo>
                    <a:pt x="38" y="65"/>
                  </a:lnTo>
                  <a:lnTo>
                    <a:pt x="34" y="62"/>
                  </a:lnTo>
                  <a:lnTo>
                    <a:pt x="30" y="58"/>
                  </a:lnTo>
                  <a:lnTo>
                    <a:pt x="26" y="53"/>
                  </a:lnTo>
                  <a:lnTo>
                    <a:pt x="22" y="47"/>
                  </a:lnTo>
                  <a:lnTo>
                    <a:pt x="18" y="39"/>
                  </a:lnTo>
                  <a:lnTo>
                    <a:pt x="14" y="31"/>
                  </a:lnTo>
                  <a:lnTo>
                    <a:pt x="11" y="25"/>
                  </a:lnTo>
                  <a:lnTo>
                    <a:pt x="7" y="20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3"/>
            <p:cNvSpPr>
              <a:spLocks/>
            </p:cNvSpPr>
            <p:nvPr/>
          </p:nvSpPr>
          <p:spPr bwMode="auto">
            <a:xfrm>
              <a:off x="1717675" y="1465263"/>
              <a:ext cx="80963" cy="109538"/>
            </a:xfrm>
            <a:custGeom>
              <a:avLst/>
              <a:gdLst>
                <a:gd name="T0" fmla="*/ 21 w 51"/>
                <a:gd name="T1" fmla="*/ 2 h 69"/>
                <a:gd name="T2" fmla="*/ 27 w 51"/>
                <a:gd name="T3" fmla="*/ 3 h 69"/>
                <a:gd name="T4" fmla="*/ 31 w 51"/>
                <a:gd name="T5" fmla="*/ 6 h 69"/>
                <a:gd name="T6" fmla="*/ 36 w 51"/>
                <a:gd name="T7" fmla="*/ 9 h 69"/>
                <a:gd name="T8" fmla="*/ 40 w 51"/>
                <a:gd name="T9" fmla="*/ 11 h 69"/>
                <a:gd name="T10" fmla="*/ 43 w 51"/>
                <a:gd name="T11" fmla="*/ 15 h 69"/>
                <a:gd name="T12" fmla="*/ 45 w 51"/>
                <a:gd name="T13" fmla="*/ 19 h 69"/>
                <a:gd name="T14" fmla="*/ 48 w 51"/>
                <a:gd name="T15" fmla="*/ 24 h 69"/>
                <a:gd name="T16" fmla="*/ 49 w 51"/>
                <a:gd name="T17" fmla="*/ 29 h 69"/>
                <a:gd name="T18" fmla="*/ 49 w 51"/>
                <a:gd name="T19" fmla="*/ 36 h 69"/>
                <a:gd name="T20" fmla="*/ 51 w 51"/>
                <a:gd name="T21" fmla="*/ 41 h 69"/>
                <a:gd name="T22" fmla="*/ 49 w 51"/>
                <a:gd name="T23" fmla="*/ 45 h 69"/>
                <a:gd name="T24" fmla="*/ 49 w 51"/>
                <a:gd name="T25" fmla="*/ 50 h 69"/>
                <a:gd name="T26" fmla="*/ 49 w 51"/>
                <a:gd name="T27" fmla="*/ 54 h 69"/>
                <a:gd name="T28" fmla="*/ 48 w 51"/>
                <a:gd name="T29" fmla="*/ 56 h 69"/>
                <a:gd name="T30" fmla="*/ 47 w 51"/>
                <a:gd name="T31" fmla="*/ 59 h 69"/>
                <a:gd name="T32" fmla="*/ 45 w 51"/>
                <a:gd name="T33" fmla="*/ 60 h 69"/>
                <a:gd name="T34" fmla="*/ 42 w 51"/>
                <a:gd name="T35" fmla="*/ 64 h 69"/>
                <a:gd name="T36" fmla="*/ 39 w 51"/>
                <a:gd name="T37" fmla="*/ 66 h 69"/>
                <a:gd name="T38" fmla="*/ 36 w 51"/>
                <a:gd name="T39" fmla="*/ 69 h 69"/>
                <a:gd name="T40" fmla="*/ 34 w 51"/>
                <a:gd name="T41" fmla="*/ 69 h 69"/>
                <a:gd name="T42" fmla="*/ 32 w 51"/>
                <a:gd name="T43" fmla="*/ 69 h 69"/>
                <a:gd name="T44" fmla="*/ 31 w 51"/>
                <a:gd name="T45" fmla="*/ 68 h 69"/>
                <a:gd name="T46" fmla="*/ 29 w 51"/>
                <a:gd name="T47" fmla="*/ 65 h 69"/>
                <a:gd name="T48" fmla="*/ 26 w 51"/>
                <a:gd name="T49" fmla="*/ 63 h 69"/>
                <a:gd name="T50" fmla="*/ 25 w 51"/>
                <a:gd name="T51" fmla="*/ 57 h 69"/>
                <a:gd name="T52" fmla="*/ 21 w 51"/>
                <a:gd name="T53" fmla="*/ 52 h 69"/>
                <a:gd name="T54" fmla="*/ 18 w 51"/>
                <a:gd name="T55" fmla="*/ 46 h 69"/>
                <a:gd name="T56" fmla="*/ 16 w 51"/>
                <a:gd name="T57" fmla="*/ 38 h 69"/>
                <a:gd name="T58" fmla="*/ 12 w 51"/>
                <a:gd name="T59" fmla="*/ 30 h 69"/>
                <a:gd name="T60" fmla="*/ 9 w 51"/>
                <a:gd name="T61" fmla="*/ 24 h 69"/>
                <a:gd name="T62" fmla="*/ 7 w 51"/>
                <a:gd name="T63" fmla="*/ 19 h 69"/>
                <a:gd name="T64" fmla="*/ 4 w 51"/>
                <a:gd name="T65" fmla="*/ 14 h 69"/>
                <a:gd name="T66" fmla="*/ 3 w 51"/>
                <a:gd name="T67" fmla="*/ 10 h 69"/>
                <a:gd name="T68" fmla="*/ 2 w 51"/>
                <a:gd name="T69" fmla="*/ 6 h 69"/>
                <a:gd name="T70" fmla="*/ 0 w 51"/>
                <a:gd name="T71" fmla="*/ 3 h 69"/>
                <a:gd name="T72" fmla="*/ 0 w 51"/>
                <a:gd name="T73" fmla="*/ 2 h 69"/>
                <a:gd name="T74" fmla="*/ 0 w 51"/>
                <a:gd name="T75" fmla="*/ 1 h 69"/>
                <a:gd name="T76" fmla="*/ 2 w 51"/>
                <a:gd name="T77" fmla="*/ 1 h 69"/>
                <a:gd name="T78" fmla="*/ 3 w 51"/>
                <a:gd name="T79" fmla="*/ 0 h 69"/>
                <a:gd name="T80" fmla="*/ 5 w 51"/>
                <a:gd name="T81" fmla="*/ 0 h 69"/>
                <a:gd name="T82" fmla="*/ 8 w 51"/>
                <a:gd name="T83" fmla="*/ 0 h 69"/>
                <a:gd name="T84" fmla="*/ 12 w 51"/>
                <a:gd name="T85" fmla="*/ 0 h 69"/>
                <a:gd name="T86" fmla="*/ 16 w 51"/>
                <a:gd name="T87" fmla="*/ 1 h 69"/>
                <a:gd name="T88" fmla="*/ 21 w 51"/>
                <a:gd name="T89" fmla="*/ 2 h 69"/>
                <a:gd name="T90" fmla="*/ 21 w 51"/>
                <a:gd name="T91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" h="69">
                  <a:moveTo>
                    <a:pt x="21" y="2"/>
                  </a:moveTo>
                  <a:lnTo>
                    <a:pt x="27" y="3"/>
                  </a:lnTo>
                  <a:lnTo>
                    <a:pt x="31" y="6"/>
                  </a:lnTo>
                  <a:lnTo>
                    <a:pt x="36" y="9"/>
                  </a:lnTo>
                  <a:lnTo>
                    <a:pt x="40" y="11"/>
                  </a:lnTo>
                  <a:lnTo>
                    <a:pt x="43" y="15"/>
                  </a:lnTo>
                  <a:lnTo>
                    <a:pt x="45" y="19"/>
                  </a:lnTo>
                  <a:lnTo>
                    <a:pt x="48" y="24"/>
                  </a:lnTo>
                  <a:lnTo>
                    <a:pt x="49" y="29"/>
                  </a:lnTo>
                  <a:lnTo>
                    <a:pt x="49" y="36"/>
                  </a:lnTo>
                  <a:lnTo>
                    <a:pt x="51" y="41"/>
                  </a:lnTo>
                  <a:lnTo>
                    <a:pt x="49" y="45"/>
                  </a:lnTo>
                  <a:lnTo>
                    <a:pt x="49" y="50"/>
                  </a:lnTo>
                  <a:lnTo>
                    <a:pt x="49" y="54"/>
                  </a:lnTo>
                  <a:lnTo>
                    <a:pt x="48" y="56"/>
                  </a:lnTo>
                  <a:lnTo>
                    <a:pt x="47" y="59"/>
                  </a:lnTo>
                  <a:lnTo>
                    <a:pt x="45" y="60"/>
                  </a:lnTo>
                  <a:lnTo>
                    <a:pt x="42" y="64"/>
                  </a:lnTo>
                  <a:lnTo>
                    <a:pt x="39" y="66"/>
                  </a:lnTo>
                  <a:lnTo>
                    <a:pt x="36" y="69"/>
                  </a:lnTo>
                  <a:lnTo>
                    <a:pt x="34" y="69"/>
                  </a:lnTo>
                  <a:lnTo>
                    <a:pt x="32" y="69"/>
                  </a:lnTo>
                  <a:lnTo>
                    <a:pt x="31" y="68"/>
                  </a:lnTo>
                  <a:lnTo>
                    <a:pt x="29" y="65"/>
                  </a:lnTo>
                  <a:lnTo>
                    <a:pt x="26" y="63"/>
                  </a:lnTo>
                  <a:lnTo>
                    <a:pt x="25" y="57"/>
                  </a:lnTo>
                  <a:lnTo>
                    <a:pt x="21" y="52"/>
                  </a:lnTo>
                  <a:lnTo>
                    <a:pt x="18" y="46"/>
                  </a:lnTo>
                  <a:lnTo>
                    <a:pt x="16" y="38"/>
                  </a:lnTo>
                  <a:lnTo>
                    <a:pt x="12" y="30"/>
                  </a:lnTo>
                  <a:lnTo>
                    <a:pt x="9" y="24"/>
                  </a:lnTo>
                  <a:lnTo>
                    <a:pt x="7" y="19"/>
                  </a:lnTo>
                  <a:lnTo>
                    <a:pt x="4" y="14"/>
                  </a:lnTo>
                  <a:lnTo>
                    <a:pt x="3" y="10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1"/>
                  </a:lnTo>
                  <a:lnTo>
                    <a:pt x="21" y="2"/>
                  </a:lnTo>
                  <a:lnTo>
                    <a:pt x="21" y="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4"/>
            <p:cNvSpPr>
              <a:spLocks/>
            </p:cNvSpPr>
            <p:nvPr/>
          </p:nvSpPr>
          <p:spPr bwMode="auto">
            <a:xfrm>
              <a:off x="1411288" y="1317625"/>
              <a:ext cx="452438" cy="176213"/>
            </a:xfrm>
            <a:custGeom>
              <a:avLst/>
              <a:gdLst>
                <a:gd name="T0" fmla="*/ 285 w 285"/>
                <a:gd name="T1" fmla="*/ 22 h 111"/>
                <a:gd name="T2" fmla="*/ 251 w 285"/>
                <a:gd name="T3" fmla="*/ 32 h 111"/>
                <a:gd name="T4" fmla="*/ 222 w 285"/>
                <a:gd name="T5" fmla="*/ 41 h 111"/>
                <a:gd name="T6" fmla="*/ 193 w 285"/>
                <a:gd name="T7" fmla="*/ 50 h 111"/>
                <a:gd name="T8" fmla="*/ 169 w 285"/>
                <a:gd name="T9" fmla="*/ 58 h 111"/>
                <a:gd name="T10" fmla="*/ 146 w 285"/>
                <a:gd name="T11" fmla="*/ 65 h 111"/>
                <a:gd name="T12" fmla="*/ 126 w 285"/>
                <a:gd name="T13" fmla="*/ 73 h 111"/>
                <a:gd name="T14" fmla="*/ 110 w 285"/>
                <a:gd name="T15" fmla="*/ 80 h 111"/>
                <a:gd name="T16" fmla="*/ 95 w 285"/>
                <a:gd name="T17" fmla="*/ 86 h 111"/>
                <a:gd name="T18" fmla="*/ 83 w 285"/>
                <a:gd name="T19" fmla="*/ 91 h 111"/>
                <a:gd name="T20" fmla="*/ 71 w 285"/>
                <a:gd name="T21" fmla="*/ 96 h 111"/>
                <a:gd name="T22" fmla="*/ 61 w 285"/>
                <a:gd name="T23" fmla="*/ 100 h 111"/>
                <a:gd name="T24" fmla="*/ 53 w 285"/>
                <a:gd name="T25" fmla="*/ 104 h 111"/>
                <a:gd name="T26" fmla="*/ 45 w 285"/>
                <a:gd name="T27" fmla="*/ 107 h 111"/>
                <a:gd name="T28" fmla="*/ 40 w 285"/>
                <a:gd name="T29" fmla="*/ 108 h 111"/>
                <a:gd name="T30" fmla="*/ 35 w 285"/>
                <a:gd name="T31" fmla="*/ 109 h 111"/>
                <a:gd name="T32" fmla="*/ 32 w 285"/>
                <a:gd name="T33" fmla="*/ 111 h 111"/>
                <a:gd name="T34" fmla="*/ 26 w 285"/>
                <a:gd name="T35" fmla="*/ 109 h 111"/>
                <a:gd name="T36" fmla="*/ 21 w 285"/>
                <a:gd name="T37" fmla="*/ 105 h 111"/>
                <a:gd name="T38" fmla="*/ 16 w 285"/>
                <a:gd name="T39" fmla="*/ 102 h 111"/>
                <a:gd name="T40" fmla="*/ 10 w 285"/>
                <a:gd name="T41" fmla="*/ 95 h 111"/>
                <a:gd name="T42" fmla="*/ 5 w 285"/>
                <a:gd name="T43" fmla="*/ 87 h 111"/>
                <a:gd name="T44" fmla="*/ 1 w 285"/>
                <a:gd name="T45" fmla="*/ 81 h 111"/>
                <a:gd name="T46" fmla="*/ 0 w 285"/>
                <a:gd name="T47" fmla="*/ 74 h 111"/>
                <a:gd name="T48" fmla="*/ 1 w 285"/>
                <a:gd name="T49" fmla="*/ 67 h 111"/>
                <a:gd name="T50" fmla="*/ 3 w 285"/>
                <a:gd name="T51" fmla="*/ 62 h 111"/>
                <a:gd name="T52" fmla="*/ 4 w 285"/>
                <a:gd name="T53" fmla="*/ 59 h 111"/>
                <a:gd name="T54" fmla="*/ 8 w 285"/>
                <a:gd name="T55" fmla="*/ 59 h 111"/>
                <a:gd name="T56" fmla="*/ 14 w 285"/>
                <a:gd name="T57" fmla="*/ 62 h 111"/>
                <a:gd name="T58" fmla="*/ 25 w 285"/>
                <a:gd name="T59" fmla="*/ 65 h 111"/>
                <a:gd name="T60" fmla="*/ 30 w 285"/>
                <a:gd name="T61" fmla="*/ 65 h 111"/>
                <a:gd name="T62" fmla="*/ 32 w 285"/>
                <a:gd name="T63" fmla="*/ 64 h 111"/>
                <a:gd name="T64" fmla="*/ 34 w 285"/>
                <a:gd name="T65" fmla="*/ 64 h 111"/>
                <a:gd name="T66" fmla="*/ 37 w 285"/>
                <a:gd name="T67" fmla="*/ 63 h 111"/>
                <a:gd name="T68" fmla="*/ 43 w 285"/>
                <a:gd name="T69" fmla="*/ 62 h 111"/>
                <a:gd name="T70" fmla="*/ 49 w 285"/>
                <a:gd name="T71" fmla="*/ 60 h 111"/>
                <a:gd name="T72" fmla="*/ 58 w 285"/>
                <a:gd name="T73" fmla="*/ 58 h 111"/>
                <a:gd name="T74" fmla="*/ 68 w 285"/>
                <a:gd name="T75" fmla="*/ 55 h 111"/>
                <a:gd name="T76" fmla="*/ 81 w 285"/>
                <a:gd name="T77" fmla="*/ 53 h 111"/>
                <a:gd name="T78" fmla="*/ 95 w 285"/>
                <a:gd name="T79" fmla="*/ 49 h 111"/>
                <a:gd name="T80" fmla="*/ 112 w 285"/>
                <a:gd name="T81" fmla="*/ 44 h 111"/>
                <a:gd name="T82" fmla="*/ 130 w 285"/>
                <a:gd name="T83" fmla="*/ 40 h 111"/>
                <a:gd name="T84" fmla="*/ 151 w 285"/>
                <a:gd name="T85" fmla="*/ 35 h 111"/>
                <a:gd name="T86" fmla="*/ 173 w 285"/>
                <a:gd name="T87" fmla="*/ 28 h 111"/>
                <a:gd name="T88" fmla="*/ 196 w 285"/>
                <a:gd name="T89" fmla="*/ 22 h 111"/>
                <a:gd name="T90" fmla="*/ 222 w 285"/>
                <a:gd name="T91" fmla="*/ 15 h 111"/>
                <a:gd name="T92" fmla="*/ 249 w 285"/>
                <a:gd name="T93" fmla="*/ 8 h 111"/>
                <a:gd name="T94" fmla="*/ 278 w 285"/>
                <a:gd name="T9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5" h="111">
                  <a:moveTo>
                    <a:pt x="278" y="0"/>
                  </a:moveTo>
                  <a:lnTo>
                    <a:pt x="285" y="22"/>
                  </a:lnTo>
                  <a:lnTo>
                    <a:pt x="268" y="27"/>
                  </a:lnTo>
                  <a:lnTo>
                    <a:pt x="251" y="32"/>
                  </a:lnTo>
                  <a:lnTo>
                    <a:pt x="236" y="36"/>
                  </a:lnTo>
                  <a:lnTo>
                    <a:pt x="222" y="41"/>
                  </a:lnTo>
                  <a:lnTo>
                    <a:pt x="207" y="46"/>
                  </a:lnTo>
                  <a:lnTo>
                    <a:pt x="193" y="50"/>
                  </a:lnTo>
                  <a:lnTo>
                    <a:pt x="180" y="54"/>
                  </a:lnTo>
                  <a:lnTo>
                    <a:pt x="169" y="58"/>
                  </a:lnTo>
                  <a:lnTo>
                    <a:pt x="157" y="62"/>
                  </a:lnTo>
                  <a:lnTo>
                    <a:pt x="146" y="65"/>
                  </a:lnTo>
                  <a:lnTo>
                    <a:pt x="137" y="69"/>
                  </a:lnTo>
                  <a:lnTo>
                    <a:pt x="126" y="73"/>
                  </a:lnTo>
                  <a:lnTo>
                    <a:pt x="117" y="76"/>
                  </a:lnTo>
                  <a:lnTo>
                    <a:pt x="110" y="80"/>
                  </a:lnTo>
                  <a:lnTo>
                    <a:pt x="102" y="82"/>
                  </a:lnTo>
                  <a:lnTo>
                    <a:pt x="95" y="86"/>
                  </a:lnTo>
                  <a:lnTo>
                    <a:pt x="89" y="89"/>
                  </a:lnTo>
                  <a:lnTo>
                    <a:pt x="83" y="91"/>
                  </a:lnTo>
                  <a:lnTo>
                    <a:pt x="77" y="94"/>
                  </a:lnTo>
                  <a:lnTo>
                    <a:pt x="71" y="96"/>
                  </a:lnTo>
                  <a:lnTo>
                    <a:pt x="66" y="98"/>
                  </a:lnTo>
                  <a:lnTo>
                    <a:pt x="61" y="100"/>
                  </a:lnTo>
                  <a:lnTo>
                    <a:pt x="57" y="102"/>
                  </a:lnTo>
                  <a:lnTo>
                    <a:pt x="53" y="104"/>
                  </a:lnTo>
                  <a:lnTo>
                    <a:pt x="49" y="105"/>
                  </a:lnTo>
                  <a:lnTo>
                    <a:pt x="45" y="107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7" y="109"/>
                  </a:lnTo>
                  <a:lnTo>
                    <a:pt x="35" y="109"/>
                  </a:lnTo>
                  <a:lnTo>
                    <a:pt x="34" y="111"/>
                  </a:lnTo>
                  <a:lnTo>
                    <a:pt x="32" y="111"/>
                  </a:lnTo>
                  <a:lnTo>
                    <a:pt x="28" y="111"/>
                  </a:lnTo>
                  <a:lnTo>
                    <a:pt x="26" y="109"/>
                  </a:lnTo>
                  <a:lnTo>
                    <a:pt x="23" y="108"/>
                  </a:lnTo>
                  <a:lnTo>
                    <a:pt x="21" y="105"/>
                  </a:lnTo>
                  <a:lnTo>
                    <a:pt x="18" y="104"/>
                  </a:lnTo>
                  <a:lnTo>
                    <a:pt x="16" y="102"/>
                  </a:lnTo>
                  <a:lnTo>
                    <a:pt x="13" y="98"/>
                  </a:lnTo>
                  <a:lnTo>
                    <a:pt x="10" y="95"/>
                  </a:lnTo>
                  <a:lnTo>
                    <a:pt x="8" y="91"/>
                  </a:lnTo>
                  <a:lnTo>
                    <a:pt x="5" y="87"/>
                  </a:lnTo>
                  <a:lnTo>
                    <a:pt x="3" y="85"/>
                  </a:lnTo>
                  <a:lnTo>
                    <a:pt x="1" y="81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1" y="67"/>
                  </a:lnTo>
                  <a:lnTo>
                    <a:pt x="1" y="64"/>
                  </a:lnTo>
                  <a:lnTo>
                    <a:pt x="3" y="62"/>
                  </a:lnTo>
                  <a:lnTo>
                    <a:pt x="3" y="60"/>
                  </a:lnTo>
                  <a:lnTo>
                    <a:pt x="4" y="59"/>
                  </a:lnTo>
                  <a:lnTo>
                    <a:pt x="5" y="59"/>
                  </a:lnTo>
                  <a:lnTo>
                    <a:pt x="8" y="59"/>
                  </a:lnTo>
                  <a:lnTo>
                    <a:pt x="10" y="60"/>
                  </a:lnTo>
                  <a:lnTo>
                    <a:pt x="14" y="62"/>
                  </a:lnTo>
                  <a:lnTo>
                    <a:pt x="19" y="63"/>
                  </a:lnTo>
                  <a:lnTo>
                    <a:pt x="25" y="65"/>
                  </a:lnTo>
                  <a:lnTo>
                    <a:pt x="27" y="65"/>
                  </a:lnTo>
                  <a:lnTo>
                    <a:pt x="30" y="65"/>
                  </a:lnTo>
                  <a:lnTo>
                    <a:pt x="31" y="65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4" y="64"/>
                  </a:lnTo>
                  <a:lnTo>
                    <a:pt x="35" y="64"/>
                  </a:lnTo>
                  <a:lnTo>
                    <a:pt x="37" y="63"/>
                  </a:lnTo>
                  <a:lnTo>
                    <a:pt x="39" y="63"/>
                  </a:lnTo>
                  <a:lnTo>
                    <a:pt x="43" y="62"/>
                  </a:lnTo>
                  <a:lnTo>
                    <a:pt x="45" y="62"/>
                  </a:lnTo>
                  <a:lnTo>
                    <a:pt x="49" y="60"/>
                  </a:lnTo>
                  <a:lnTo>
                    <a:pt x="53" y="59"/>
                  </a:lnTo>
                  <a:lnTo>
                    <a:pt x="58" y="58"/>
                  </a:lnTo>
                  <a:lnTo>
                    <a:pt x="63" y="56"/>
                  </a:lnTo>
                  <a:lnTo>
                    <a:pt x="68" y="55"/>
                  </a:lnTo>
                  <a:lnTo>
                    <a:pt x="75" y="54"/>
                  </a:lnTo>
                  <a:lnTo>
                    <a:pt x="81" y="53"/>
                  </a:lnTo>
                  <a:lnTo>
                    <a:pt x="89" y="50"/>
                  </a:lnTo>
                  <a:lnTo>
                    <a:pt x="95" y="49"/>
                  </a:lnTo>
                  <a:lnTo>
                    <a:pt x="104" y="46"/>
                  </a:lnTo>
                  <a:lnTo>
                    <a:pt x="112" y="44"/>
                  </a:lnTo>
                  <a:lnTo>
                    <a:pt x="121" y="42"/>
                  </a:lnTo>
                  <a:lnTo>
                    <a:pt x="130" y="40"/>
                  </a:lnTo>
                  <a:lnTo>
                    <a:pt x="141" y="37"/>
                  </a:lnTo>
                  <a:lnTo>
                    <a:pt x="151" y="35"/>
                  </a:lnTo>
                  <a:lnTo>
                    <a:pt x="161" y="31"/>
                  </a:lnTo>
                  <a:lnTo>
                    <a:pt x="173" y="28"/>
                  </a:lnTo>
                  <a:lnTo>
                    <a:pt x="184" y="26"/>
                  </a:lnTo>
                  <a:lnTo>
                    <a:pt x="196" y="22"/>
                  </a:lnTo>
                  <a:lnTo>
                    <a:pt x="209" y="19"/>
                  </a:lnTo>
                  <a:lnTo>
                    <a:pt x="222" y="15"/>
                  </a:lnTo>
                  <a:lnTo>
                    <a:pt x="235" y="11"/>
                  </a:lnTo>
                  <a:lnTo>
                    <a:pt x="249" y="8"/>
                  </a:lnTo>
                  <a:lnTo>
                    <a:pt x="263" y="4"/>
                  </a:lnTo>
                  <a:lnTo>
                    <a:pt x="278" y="0"/>
                  </a:lnTo>
                  <a:lnTo>
                    <a:pt x="278" y="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5"/>
            <p:cNvSpPr>
              <a:spLocks/>
            </p:cNvSpPr>
            <p:nvPr/>
          </p:nvSpPr>
          <p:spPr bwMode="auto">
            <a:xfrm>
              <a:off x="1630363" y="1025525"/>
              <a:ext cx="285750" cy="862013"/>
            </a:xfrm>
            <a:custGeom>
              <a:avLst/>
              <a:gdLst>
                <a:gd name="T0" fmla="*/ 172 w 180"/>
                <a:gd name="T1" fmla="*/ 24 h 543"/>
                <a:gd name="T2" fmla="*/ 179 w 180"/>
                <a:gd name="T3" fmla="*/ 32 h 543"/>
                <a:gd name="T4" fmla="*/ 175 w 180"/>
                <a:gd name="T5" fmla="*/ 46 h 543"/>
                <a:gd name="T6" fmla="*/ 167 w 180"/>
                <a:gd name="T7" fmla="*/ 52 h 543"/>
                <a:gd name="T8" fmla="*/ 163 w 180"/>
                <a:gd name="T9" fmla="*/ 76 h 543"/>
                <a:gd name="T10" fmla="*/ 161 w 180"/>
                <a:gd name="T11" fmla="*/ 118 h 543"/>
                <a:gd name="T12" fmla="*/ 161 w 180"/>
                <a:gd name="T13" fmla="*/ 181 h 543"/>
                <a:gd name="T14" fmla="*/ 162 w 180"/>
                <a:gd name="T15" fmla="*/ 260 h 543"/>
                <a:gd name="T16" fmla="*/ 163 w 180"/>
                <a:gd name="T17" fmla="*/ 329 h 543"/>
                <a:gd name="T18" fmla="*/ 163 w 180"/>
                <a:gd name="T19" fmla="*/ 385 h 543"/>
                <a:gd name="T20" fmla="*/ 162 w 180"/>
                <a:gd name="T21" fmla="*/ 426 h 543"/>
                <a:gd name="T22" fmla="*/ 160 w 180"/>
                <a:gd name="T23" fmla="*/ 456 h 543"/>
                <a:gd name="T24" fmla="*/ 157 w 180"/>
                <a:gd name="T25" fmla="*/ 480 h 543"/>
                <a:gd name="T26" fmla="*/ 147 w 180"/>
                <a:gd name="T27" fmla="*/ 515 h 543"/>
                <a:gd name="T28" fmla="*/ 133 w 180"/>
                <a:gd name="T29" fmla="*/ 534 h 543"/>
                <a:gd name="T30" fmla="*/ 121 w 180"/>
                <a:gd name="T31" fmla="*/ 542 h 543"/>
                <a:gd name="T32" fmla="*/ 111 w 180"/>
                <a:gd name="T33" fmla="*/ 539 h 543"/>
                <a:gd name="T34" fmla="*/ 109 w 180"/>
                <a:gd name="T35" fmla="*/ 526 h 543"/>
                <a:gd name="T36" fmla="*/ 106 w 180"/>
                <a:gd name="T37" fmla="*/ 504 h 543"/>
                <a:gd name="T38" fmla="*/ 86 w 180"/>
                <a:gd name="T39" fmla="*/ 481 h 543"/>
                <a:gd name="T40" fmla="*/ 69 w 180"/>
                <a:gd name="T41" fmla="*/ 467 h 543"/>
                <a:gd name="T42" fmla="*/ 60 w 180"/>
                <a:gd name="T43" fmla="*/ 459 h 543"/>
                <a:gd name="T44" fmla="*/ 57 w 180"/>
                <a:gd name="T45" fmla="*/ 452 h 543"/>
                <a:gd name="T46" fmla="*/ 66 w 180"/>
                <a:gd name="T47" fmla="*/ 449 h 543"/>
                <a:gd name="T48" fmla="*/ 84 w 180"/>
                <a:gd name="T49" fmla="*/ 453 h 543"/>
                <a:gd name="T50" fmla="*/ 103 w 180"/>
                <a:gd name="T51" fmla="*/ 457 h 543"/>
                <a:gd name="T52" fmla="*/ 115 w 180"/>
                <a:gd name="T53" fmla="*/ 458 h 543"/>
                <a:gd name="T54" fmla="*/ 122 w 180"/>
                <a:gd name="T55" fmla="*/ 449 h 543"/>
                <a:gd name="T56" fmla="*/ 126 w 180"/>
                <a:gd name="T57" fmla="*/ 439 h 543"/>
                <a:gd name="T58" fmla="*/ 127 w 180"/>
                <a:gd name="T59" fmla="*/ 422 h 543"/>
                <a:gd name="T60" fmla="*/ 129 w 180"/>
                <a:gd name="T61" fmla="*/ 390 h 543"/>
                <a:gd name="T62" fmla="*/ 130 w 180"/>
                <a:gd name="T63" fmla="*/ 342 h 543"/>
                <a:gd name="T64" fmla="*/ 131 w 180"/>
                <a:gd name="T65" fmla="*/ 280 h 543"/>
                <a:gd name="T66" fmla="*/ 131 w 180"/>
                <a:gd name="T67" fmla="*/ 221 h 543"/>
                <a:gd name="T68" fmla="*/ 130 w 180"/>
                <a:gd name="T69" fmla="*/ 170 h 543"/>
                <a:gd name="T70" fmla="*/ 130 w 180"/>
                <a:gd name="T71" fmla="*/ 127 h 543"/>
                <a:gd name="T72" fmla="*/ 127 w 180"/>
                <a:gd name="T73" fmla="*/ 94 h 543"/>
                <a:gd name="T74" fmla="*/ 125 w 180"/>
                <a:gd name="T75" fmla="*/ 69 h 543"/>
                <a:gd name="T76" fmla="*/ 122 w 180"/>
                <a:gd name="T77" fmla="*/ 51 h 543"/>
                <a:gd name="T78" fmla="*/ 118 w 180"/>
                <a:gd name="T79" fmla="*/ 41 h 543"/>
                <a:gd name="T80" fmla="*/ 115 w 180"/>
                <a:gd name="T81" fmla="*/ 37 h 543"/>
                <a:gd name="T82" fmla="*/ 100 w 180"/>
                <a:gd name="T83" fmla="*/ 38 h 543"/>
                <a:gd name="T84" fmla="*/ 75 w 180"/>
                <a:gd name="T85" fmla="*/ 43 h 543"/>
                <a:gd name="T86" fmla="*/ 36 w 180"/>
                <a:gd name="T87" fmla="*/ 50 h 543"/>
                <a:gd name="T88" fmla="*/ 0 w 180"/>
                <a:gd name="T89" fmla="*/ 37 h 543"/>
                <a:gd name="T90" fmla="*/ 57 w 180"/>
                <a:gd name="T91" fmla="*/ 27 h 543"/>
                <a:gd name="T92" fmla="*/ 87 w 180"/>
                <a:gd name="T93" fmla="*/ 16 h 543"/>
                <a:gd name="T94" fmla="*/ 109 w 180"/>
                <a:gd name="T95" fmla="*/ 9 h 543"/>
                <a:gd name="T96" fmla="*/ 122 w 180"/>
                <a:gd name="T97" fmla="*/ 2 h 543"/>
                <a:gd name="T98" fmla="*/ 145 w 180"/>
                <a:gd name="T99" fmla="*/ 5 h 543"/>
                <a:gd name="T100" fmla="*/ 161 w 180"/>
                <a:gd name="T101" fmla="*/ 15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0" h="543">
                  <a:moveTo>
                    <a:pt x="161" y="15"/>
                  </a:moveTo>
                  <a:lnTo>
                    <a:pt x="166" y="19"/>
                  </a:lnTo>
                  <a:lnTo>
                    <a:pt x="170" y="22"/>
                  </a:lnTo>
                  <a:lnTo>
                    <a:pt x="172" y="24"/>
                  </a:lnTo>
                  <a:lnTo>
                    <a:pt x="175" y="27"/>
                  </a:lnTo>
                  <a:lnTo>
                    <a:pt x="178" y="29"/>
                  </a:lnTo>
                  <a:lnTo>
                    <a:pt x="179" y="31"/>
                  </a:lnTo>
                  <a:lnTo>
                    <a:pt x="179" y="32"/>
                  </a:lnTo>
                  <a:lnTo>
                    <a:pt x="180" y="33"/>
                  </a:lnTo>
                  <a:lnTo>
                    <a:pt x="179" y="38"/>
                  </a:lnTo>
                  <a:lnTo>
                    <a:pt x="178" y="42"/>
                  </a:lnTo>
                  <a:lnTo>
                    <a:pt x="175" y="46"/>
                  </a:lnTo>
                  <a:lnTo>
                    <a:pt x="171" y="49"/>
                  </a:lnTo>
                  <a:lnTo>
                    <a:pt x="170" y="50"/>
                  </a:lnTo>
                  <a:lnTo>
                    <a:pt x="169" y="50"/>
                  </a:lnTo>
                  <a:lnTo>
                    <a:pt x="167" y="52"/>
                  </a:lnTo>
                  <a:lnTo>
                    <a:pt x="166" y="56"/>
                  </a:lnTo>
                  <a:lnTo>
                    <a:pt x="165" y="61"/>
                  </a:lnTo>
                  <a:lnTo>
                    <a:pt x="163" y="68"/>
                  </a:lnTo>
                  <a:lnTo>
                    <a:pt x="163" y="76"/>
                  </a:lnTo>
                  <a:lnTo>
                    <a:pt x="162" y="85"/>
                  </a:lnTo>
                  <a:lnTo>
                    <a:pt x="161" y="95"/>
                  </a:lnTo>
                  <a:lnTo>
                    <a:pt x="161" y="107"/>
                  </a:lnTo>
                  <a:lnTo>
                    <a:pt x="161" y="118"/>
                  </a:lnTo>
                  <a:lnTo>
                    <a:pt x="161" y="132"/>
                  </a:lnTo>
                  <a:lnTo>
                    <a:pt x="161" y="148"/>
                  </a:lnTo>
                  <a:lnTo>
                    <a:pt x="161" y="164"/>
                  </a:lnTo>
                  <a:lnTo>
                    <a:pt x="161" y="181"/>
                  </a:lnTo>
                  <a:lnTo>
                    <a:pt x="161" y="201"/>
                  </a:lnTo>
                  <a:lnTo>
                    <a:pt x="161" y="221"/>
                  </a:lnTo>
                  <a:lnTo>
                    <a:pt x="162" y="240"/>
                  </a:lnTo>
                  <a:lnTo>
                    <a:pt x="162" y="260"/>
                  </a:lnTo>
                  <a:lnTo>
                    <a:pt x="163" y="279"/>
                  </a:lnTo>
                  <a:lnTo>
                    <a:pt x="163" y="297"/>
                  </a:lnTo>
                  <a:lnTo>
                    <a:pt x="163" y="314"/>
                  </a:lnTo>
                  <a:lnTo>
                    <a:pt x="163" y="329"/>
                  </a:lnTo>
                  <a:lnTo>
                    <a:pt x="163" y="345"/>
                  </a:lnTo>
                  <a:lnTo>
                    <a:pt x="163" y="359"/>
                  </a:lnTo>
                  <a:lnTo>
                    <a:pt x="163" y="372"/>
                  </a:lnTo>
                  <a:lnTo>
                    <a:pt x="163" y="385"/>
                  </a:lnTo>
                  <a:lnTo>
                    <a:pt x="163" y="396"/>
                  </a:lnTo>
                  <a:lnTo>
                    <a:pt x="163" y="407"/>
                  </a:lnTo>
                  <a:lnTo>
                    <a:pt x="163" y="417"/>
                  </a:lnTo>
                  <a:lnTo>
                    <a:pt x="162" y="426"/>
                  </a:lnTo>
                  <a:lnTo>
                    <a:pt x="162" y="434"/>
                  </a:lnTo>
                  <a:lnTo>
                    <a:pt x="161" y="441"/>
                  </a:lnTo>
                  <a:lnTo>
                    <a:pt x="161" y="449"/>
                  </a:lnTo>
                  <a:lnTo>
                    <a:pt x="160" y="456"/>
                  </a:lnTo>
                  <a:lnTo>
                    <a:pt x="160" y="462"/>
                  </a:lnTo>
                  <a:lnTo>
                    <a:pt x="158" y="468"/>
                  </a:lnTo>
                  <a:lnTo>
                    <a:pt x="158" y="475"/>
                  </a:lnTo>
                  <a:lnTo>
                    <a:pt x="157" y="480"/>
                  </a:lnTo>
                  <a:lnTo>
                    <a:pt x="154" y="490"/>
                  </a:lnTo>
                  <a:lnTo>
                    <a:pt x="152" y="499"/>
                  </a:lnTo>
                  <a:lnTo>
                    <a:pt x="149" y="508"/>
                  </a:lnTo>
                  <a:lnTo>
                    <a:pt x="147" y="515"/>
                  </a:lnTo>
                  <a:lnTo>
                    <a:pt x="143" y="521"/>
                  </a:lnTo>
                  <a:lnTo>
                    <a:pt x="140" y="526"/>
                  </a:lnTo>
                  <a:lnTo>
                    <a:pt x="136" y="531"/>
                  </a:lnTo>
                  <a:lnTo>
                    <a:pt x="133" y="534"/>
                  </a:lnTo>
                  <a:lnTo>
                    <a:pt x="130" y="538"/>
                  </a:lnTo>
                  <a:lnTo>
                    <a:pt x="127" y="539"/>
                  </a:lnTo>
                  <a:lnTo>
                    <a:pt x="124" y="542"/>
                  </a:lnTo>
                  <a:lnTo>
                    <a:pt x="121" y="542"/>
                  </a:lnTo>
                  <a:lnTo>
                    <a:pt x="118" y="543"/>
                  </a:lnTo>
                  <a:lnTo>
                    <a:pt x="116" y="542"/>
                  </a:lnTo>
                  <a:lnTo>
                    <a:pt x="113" y="542"/>
                  </a:lnTo>
                  <a:lnTo>
                    <a:pt x="111" y="539"/>
                  </a:lnTo>
                  <a:lnTo>
                    <a:pt x="109" y="538"/>
                  </a:lnTo>
                  <a:lnTo>
                    <a:pt x="109" y="534"/>
                  </a:lnTo>
                  <a:lnTo>
                    <a:pt x="108" y="531"/>
                  </a:lnTo>
                  <a:lnTo>
                    <a:pt x="109" y="526"/>
                  </a:lnTo>
                  <a:lnTo>
                    <a:pt x="109" y="521"/>
                  </a:lnTo>
                  <a:lnTo>
                    <a:pt x="109" y="515"/>
                  </a:lnTo>
                  <a:lnTo>
                    <a:pt x="108" y="510"/>
                  </a:lnTo>
                  <a:lnTo>
                    <a:pt x="106" y="504"/>
                  </a:lnTo>
                  <a:lnTo>
                    <a:pt x="103" y="498"/>
                  </a:lnTo>
                  <a:lnTo>
                    <a:pt x="98" y="493"/>
                  </a:lnTo>
                  <a:lnTo>
                    <a:pt x="93" y="486"/>
                  </a:lnTo>
                  <a:lnTo>
                    <a:pt x="86" y="481"/>
                  </a:lnTo>
                  <a:lnTo>
                    <a:pt x="80" y="475"/>
                  </a:lnTo>
                  <a:lnTo>
                    <a:pt x="76" y="472"/>
                  </a:lnTo>
                  <a:lnTo>
                    <a:pt x="72" y="470"/>
                  </a:lnTo>
                  <a:lnTo>
                    <a:pt x="69" y="467"/>
                  </a:lnTo>
                  <a:lnTo>
                    <a:pt x="67" y="465"/>
                  </a:lnTo>
                  <a:lnTo>
                    <a:pt x="64" y="463"/>
                  </a:lnTo>
                  <a:lnTo>
                    <a:pt x="62" y="461"/>
                  </a:lnTo>
                  <a:lnTo>
                    <a:pt x="60" y="459"/>
                  </a:lnTo>
                  <a:lnTo>
                    <a:pt x="59" y="458"/>
                  </a:lnTo>
                  <a:lnTo>
                    <a:pt x="57" y="456"/>
                  </a:lnTo>
                  <a:lnTo>
                    <a:pt x="57" y="453"/>
                  </a:lnTo>
                  <a:lnTo>
                    <a:pt x="57" y="452"/>
                  </a:lnTo>
                  <a:lnTo>
                    <a:pt x="58" y="450"/>
                  </a:lnTo>
                  <a:lnTo>
                    <a:pt x="59" y="449"/>
                  </a:lnTo>
                  <a:lnTo>
                    <a:pt x="62" y="449"/>
                  </a:lnTo>
                  <a:lnTo>
                    <a:pt x="66" y="449"/>
                  </a:lnTo>
                  <a:lnTo>
                    <a:pt x="68" y="450"/>
                  </a:lnTo>
                  <a:lnTo>
                    <a:pt x="73" y="450"/>
                  </a:lnTo>
                  <a:lnTo>
                    <a:pt x="77" y="452"/>
                  </a:lnTo>
                  <a:lnTo>
                    <a:pt x="84" y="453"/>
                  </a:lnTo>
                  <a:lnTo>
                    <a:pt x="89" y="454"/>
                  </a:lnTo>
                  <a:lnTo>
                    <a:pt x="94" y="454"/>
                  </a:lnTo>
                  <a:lnTo>
                    <a:pt x="99" y="456"/>
                  </a:lnTo>
                  <a:lnTo>
                    <a:pt x="103" y="457"/>
                  </a:lnTo>
                  <a:lnTo>
                    <a:pt x="107" y="458"/>
                  </a:lnTo>
                  <a:lnTo>
                    <a:pt x="109" y="458"/>
                  </a:lnTo>
                  <a:lnTo>
                    <a:pt x="112" y="458"/>
                  </a:lnTo>
                  <a:lnTo>
                    <a:pt x="115" y="458"/>
                  </a:lnTo>
                  <a:lnTo>
                    <a:pt x="116" y="457"/>
                  </a:lnTo>
                  <a:lnTo>
                    <a:pt x="118" y="454"/>
                  </a:lnTo>
                  <a:lnTo>
                    <a:pt x="121" y="452"/>
                  </a:lnTo>
                  <a:lnTo>
                    <a:pt x="122" y="449"/>
                  </a:lnTo>
                  <a:lnTo>
                    <a:pt x="122" y="448"/>
                  </a:lnTo>
                  <a:lnTo>
                    <a:pt x="124" y="444"/>
                  </a:lnTo>
                  <a:lnTo>
                    <a:pt x="125" y="441"/>
                  </a:lnTo>
                  <a:lnTo>
                    <a:pt x="126" y="439"/>
                  </a:lnTo>
                  <a:lnTo>
                    <a:pt x="126" y="436"/>
                  </a:lnTo>
                  <a:lnTo>
                    <a:pt x="126" y="432"/>
                  </a:lnTo>
                  <a:lnTo>
                    <a:pt x="127" y="427"/>
                  </a:lnTo>
                  <a:lnTo>
                    <a:pt x="127" y="422"/>
                  </a:lnTo>
                  <a:lnTo>
                    <a:pt x="127" y="416"/>
                  </a:lnTo>
                  <a:lnTo>
                    <a:pt x="127" y="408"/>
                  </a:lnTo>
                  <a:lnTo>
                    <a:pt x="129" y="399"/>
                  </a:lnTo>
                  <a:lnTo>
                    <a:pt x="129" y="390"/>
                  </a:lnTo>
                  <a:lnTo>
                    <a:pt x="129" y="380"/>
                  </a:lnTo>
                  <a:lnTo>
                    <a:pt x="129" y="368"/>
                  </a:lnTo>
                  <a:lnTo>
                    <a:pt x="129" y="356"/>
                  </a:lnTo>
                  <a:lnTo>
                    <a:pt x="130" y="342"/>
                  </a:lnTo>
                  <a:lnTo>
                    <a:pt x="130" y="328"/>
                  </a:lnTo>
                  <a:lnTo>
                    <a:pt x="130" y="314"/>
                  </a:lnTo>
                  <a:lnTo>
                    <a:pt x="131" y="297"/>
                  </a:lnTo>
                  <a:lnTo>
                    <a:pt x="131" y="280"/>
                  </a:lnTo>
                  <a:lnTo>
                    <a:pt x="131" y="265"/>
                  </a:lnTo>
                  <a:lnTo>
                    <a:pt x="131" y="249"/>
                  </a:lnTo>
                  <a:lnTo>
                    <a:pt x="131" y="235"/>
                  </a:lnTo>
                  <a:lnTo>
                    <a:pt x="131" y="221"/>
                  </a:lnTo>
                  <a:lnTo>
                    <a:pt x="131" y="207"/>
                  </a:lnTo>
                  <a:lnTo>
                    <a:pt x="131" y="194"/>
                  </a:lnTo>
                  <a:lnTo>
                    <a:pt x="131" y="183"/>
                  </a:lnTo>
                  <a:lnTo>
                    <a:pt x="130" y="170"/>
                  </a:lnTo>
                  <a:lnTo>
                    <a:pt x="130" y="158"/>
                  </a:lnTo>
                  <a:lnTo>
                    <a:pt x="130" y="148"/>
                  </a:lnTo>
                  <a:lnTo>
                    <a:pt x="130" y="137"/>
                  </a:lnTo>
                  <a:lnTo>
                    <a:pt x="130" y="127"/>
                  </a:lnTo>
                  <a:lnTo>
                    <a:pt x="129" y="118"/>
                  </a:lnTo>
                  <a:lnTo>
                    <a:pt x="129" y="109"/>
                  </a:lnTo>
                  <a:lnTo>
                    <a:pt x="127" y="101"/>
                  </a:lnTo>
                  <a:lnTo>
                    <a:pt x="127" y="94"/>
                  </a:lnTo>
                  <a:lnTo>
                    <a:pt x="127" y="87"/>
                  </a:lnTo>
                  <a:lnTo>
                    <a:pt x="126" y="81"/>
                  </a:lnTo>
                  <a:lnTo>
                    <a:pt x="126" y="74"/>
                  </a:lnTo>
                  <a:lnTo>
                    <a:pt x="125" y="69"/>
                  </a:lnTo>
                  <a:lnTo>
                    <a:pt x="125" y="64"/>
                  </a:lnTo>
                  <a:lnTo>
                    <a:pt x="124" y="59"/>
                  </a:lnTo>
                  <a:lnTo>
                    <a:pt x="124" y="55"/>
                  </a:lnTo>
                  <a:lnTo>
                    <a:pt x="122" y="51"/>
                  </a:lnTo>
                  <a:lnTo>
                    <a:pt x="121" y="49"/>
                  </a:lnTo>
                  <a:lnTo>
                    <a:pt x="121" y="45"/>
                  </a:lnTo>
                  <a:lnTo>
                    <a:pt x="120" y="42"/>
                  </a:lnTo>
                  <a:lnTo>
                    <a:pt x="118" y="41"/>
                  </a:lnTo>
                  <a:lnTo>
                    <a:pt x="118" y="38"/>
                  </a:lnTo>
                  <a:lnTo>
                    <a:pt x="117" y="37"/>
                  </a:lnTo>
                  <a:lnTo>
                    <a:pt x="116" y="37"/>
                  </a:lnTo>
                  <a:lnTo>
                    <a:pt x="115" y="37"/>
                  </a:lnTo>
                  <a:lnTo>
                    <a:pt x="112" y="37"/>
                  </a:lnTo>
                  <a:lnTo>
                    <a:pt x="109" y="37"/>
                  </a:lnTo>
                  <a:lnTo>
                    <a:pt x="106" y="38"/>
                  </a:lnTo>
                  <a:lnTo>
                    <a:pt x="100" y="38"/>
                  </a:lnTo>
                  <a:lnTo>
                    <a:pt x="95" y="40"/>
                  </a:lnTo>
                  <a:lnTo>
                    <a:pt x="89" y="41"/>
                  </a:lnTo>
                  <a:lnTo>
                    <a:pt x="82" y="42"/>
                  </a:lnTo>
                  <a:lnTo>
                    <a:pt x="75" y="43"/>
                  </a:lnTo>
                  <a:lnTo>
                    <a:pt x="66" y="45"/>
                  </a:lnTo>
                  <a:lnTo>
                    <a:pt x="57" y="46"/>
                  </a:lnTo>
                  <a:lnTo>
                    <a:pt x="48" y="49"/>
                  </a:lnTo>
                  <a:lnTo>
                    <a:pt x="36" y="50"/>
                  </a:lnTo>
                  <a:lnTo>
                    <a:pt x="26" y="52"/>
                  </a:lnTo>
                  <a:lnTo>
                    <a:pt x="13" y="55"/>
                  </a:lnTo>
                  <a:lnTo>
                    <a:pt x="0" y="58"/>
                  </a:lnTo>
                  <a:lnTo>
                    <a:pt x="0" y="37"/>
                  </a:lnTo>
                  <a:lnTo>
                    <a:pt x="21" y="34"/>
                  </a:lnTo>
                  <a:lnTo>
                    <a:pt x="39" y="32"/>
                  </a:lnTo>
                  <a:lnTo>
                    <a:pt x="48" y="29"/>
                  </a:lnTo>
                  <a:lnTo>
                    <a:pt x="57" y="27"/>
                  </a:lnTo>
                  <a:lnTo>
                    <a:pt x="66" y="24"/>
                  </a:lnTo>
                  <a:lnTo>
                    <a:pt x="73" y="22"/>
                  </a:lnTo>
                  <a:lnTo>
                    <a:pt x="81" y="19"/>
                  </a:lnTo>
                  <a:lnTo>
                    <a:pt x="87" y="16"/>
                  </a:lnTo>
                  <a:lnTo>
                    <a:pt x="94" y="15"/>
                  </a:lnTo>
                  <a:lnTo>
                    <a:pt x="100" y="13"/>
                  </a:lnTo>
                  <a:lnTo>
                    <a:pt x="106" y="11"/>
                  </a:lnTo>
                  <a:lnTo>
                    <a:pt x="109" y="9"/>
                  </a:lnTo>
                  <a:lnTo>
                    <a:pt x="113" y="7"/>
                  </a:lnTo>
                  <a:lnTo>
                    <a:pt x="116" y="6"/>
                  </a:lnTo>
                  <a:lnTo>
                    <a:pt x="118" y="4"/>
                  </a:lnTo>
                  <a:lnTo>
                    <a:pt x="122" y="2"/>
                  </a:lnTo>
                  <a:lnTo>
                    <a:pt x="127" y="1"/>
                  </a:lnTo>
                  <a:lnTo>
                    <a:pt x="134" y="0"/>
                  </a:lnTo>
                  <a:lnTo>
                    <a:pt x="139" y="2"/>
                  </a:lnTo>
                  <a:lnTo>
                    <a:pt x="145" y="5"/>
                  </a:lnTo>
                  <a:lnTo>
                    <a:pt x="149" y="7"/>
                  </a:lnTo>
                  <a:lnTo>
                    <a:pt x="153" y="10"/>
                  </a:lnTo>
                  <a:lnTo>
                    <a:pt x="157" y="13"/>
                  </a:lnTo>
                  <a:lnTo>
                    <a:pt x="161" y="15"/>
                  </a:lnTo>
                  <a:lnTo>
                    <a:pt x="161" y="1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26"/>
            <p:cNvSpPr>
              <a:spLocks/>
            </p:cNvSpPr>
            <p:nvPr/>
          </p:nvSpPr>
          <p:spPr bwMode="auto">
            <a:xfrm>
              <a:off x="1963738" y="976313"/>
              <a:ext cx="165100" cy="165100"/>
            </a:xfrm>
            <a:custGeom>
              <a:avLst/>
              <a:gdLst>
                <a:gd name="T0" fmla="*/ 103 w 104"/>
                <a:gd name="T1" fmla="*/ 40 h 104"/>
                <a:gd name="T2" fmla="*/ 103 w 104"/>
                <a:gd name="T3" fmla="*/ 41 h 104"/>
                <a:gd name="T4" fmla="*/ 102 w 104"/>
                <a:gd name="T5" fmla="*/ 44 h 104"/>
                <a:gd name="T6" fmla="*/ 100 w 104"/>
                <a:gd name="T7" fmla="*/ 45 h 104"/>
                <a:gd name="T8" fmla="*/ 98 w 104"/>
                <a:gd name="T9" fmla="*/ 47 h 104"/>
                <a:gd name="T10" fmla="*/ 94 w 104"/>
                <a:gd name="T11" fmla="*/ 50 h 104"/>
                <a:gd name="T12" fmla="*/ 90 w 104"/>
                <a:gd name="T13" fmla="*/ 54 h 104"/>
                <a:gd name="T14" fmla="*/ 86 w 104"/>
                <a:gd name="T15" fmla="*/ 56 h 104"/>
                <a:gd name="T16" fmla="*/ 80 w 104"/>
                <a:gd name="T17" fmla="*/ 60 h 104"/>
                <a:gd name="T18" fmla="*/ 75 w 104"/>
                <a:gd name="T19" fmla="*/ 65 h 104"/>
                <a:gd name="T20" fmla="*/ 67 w 104"/>
                <a:gd name="T21" fmla="*/ 69 h 104"/>
                <a:gd name="T22" fmla="*/ 59 w 104"/>
                <a:gd name="T23" fmla="*/ 74 h 104"/>
                <a:gd name="T24" fmla="*/ 51 w 104"/>
                <a:gd name="T25" fmla="*/ 80 h 104"/>
                <a:gd name="T26" fmla="*/ 41 w 104"/>
                <a:gd name="T27" fmla="*/ 85 h 104"/>
                <a:gd name="T28" fmla="*/ 32 w 104"/>
                <a:gd name="T29" fmla="*/ 91 h 104"/>
                <a:gd name="T30" fmla="*/ 20 w 104"/>
                <a:gd name="T31" fmla="*/ 98 h 104"/>
                <a:gd name="T32" fmla="*/ 9 w 104"/>
                <a:gd name="T33" fmla="*/ 104 h 104"/>
                <a:gd name="T34" fmla="*/ 0 w 104"/>
                <a:gd name="T35" fmla="*/ 89 h 104"/>
                <a:gd name="T36" fmla="*/ 11 w 104"/>
                <a:gd name="T37" fmla="*/ 80 h 104"/>
                <a:gd name="T38" fmla="*/ 20 w 104"/>
                <a:gd name="T39" fmla="*/ 72 h 104"/>
                <a:gd name="T40" fmla="*/ 29 w 104"/>
                <a:gd name="T41" fmla="*/ 64 h 104"/>
                <a:gd name="T42" fmla="*/ 37 w 104"/>
                <a:gd name="T43" fmla="*/ 56 h 104"/>
                <a:gd name="T44" fmla="*/ 44 w 104"/>
                <a:gd name="T45" fmla="*/ 50 h 104"/>
                <a:gd name="T46" fmla="*/ 49 w 104"/>
                <a:gd name="T47" fmla="*/ 45 h 104"/>
                <a:gd name="T48" fmla="*/ 54 w 104"/>
                <a:gd name="T49" fmla="*/ 38 h 104"/>
                <a:gd name="T50" fmla="*/ 58 w 104"/>
                <a:gd name="T51" fmla="*/ 35 h 104"/>
                <a:gd name="T52" fmla="*/ 60 w 104"/>
                <a:gd name="T53" fmla="*/ 31 h 104"/>
                <a:gd name="T54" fmla="*/ 62 w 104"/>
                <a:gd name="T55" fmla="*/ 27 h 104"/>
                <a:gd name="T56" fmla="*/ 63 w 104"/>
                <a:gd name="T57" fmla="*/ 24 h 104"/>
                <a:gd name="T58" fmla="*/ 64 w 104"/>
                <a:gd name="T59" fmla="*/ 20 h 104"/>
                <a:gd name="T60" fmla="*/ 65 w 104"/>
                <a:gd name="T61" fmla="*/ 18 h 104"/>
                <a:gd name="T62" fmla="*/ 65 w 104"/>
                <a:gd name="T63" fmla="*/ 14 h 104"/>
                <a:gd name="T64" fmla="*/ 64 w 104"/>
                <a:gd name="T65" fmla="*/ 11 h 104"/>
                <a:gd name="T66" fmla="*/ 64 w 104"/>
                <a:gd name="T67" fmla="*/ 10 h 104"/>
                <a:gd name="T68" fmla="*/ 63 w 104"/>
                <a:gd name="T69" fmla="*/ 9 h 104"/>
                <a:gd name="T70" fmla="*/ 63 w 104"/>
                <a:gd name="T71" fmla="*/ 7 h 104"/>
                <a:gd name="T72" fmla="*/ 62 w 104"/>
                <a:gd name="T73" fmla="*/ 6 h 104"/>
                <a:gd name="T74" fmla="*/ 62 w 104"/>
                <a:gd name="T75" fmla="*/ 5 h 104"/>
                <a:gd name="T76" fmla="*/ 63 w 104"/>
                <a:gd name="T77" fmla="*/ 4 h 104"/>
                <a:gd name="T78" fmla="*/ 63 w 104"/>
                <a:gd name="T79" fmla="*/ 2 h 104"/>
                <a:gd name="T80" fmla="*/ 65 w 104"/>
                <a:gd name="T81" fmla="*/ 1 h 104"/>
                <a:gd name="T82" fmla="*/ 67 w 104"/>
                <a:gd name="T83" fmla="*/ 0 h 104"/>
                <a:gd name="T84" fmla="*/ 69 w 104"/>
                <a:gd name="T85" fmla="*/ 0 h 104"/>
                <a:gd name="T86" fmla="*/ 72 w 104"/>
                <a:gd name="T87" fmla="*/ 0 h 104"/>
                <a:gd name="T88" fmla="*/ 75 w 104"/>
                <a:gd name="T89" fmla="*/ 0 h 104"/>
                <a:gd name="T90" fmla="*/ 78 w 104"/>
                <a:gd name="T91" fmla="*/ 2 h 104"/>
                <a:gd name="T92" fmla="*/ 81 w 104"/>
                <a:gd name="T93" fmla="*/ 4 h 104"/>
                <a:gd name="T94" fmla="*/ 85 w 104"/>
                <a:gd name="T95" fmla="*/ 6 h 104"/>
                <a:gd name="T96" fmla="*/ 87 w 104"/>
                <a:gd name="T97" fmla="*/ 9 h 104"/>
                <a:gd name="T98" fmla="*/ 91 w 104"/>
                <a:gd name="T99" fmla="*/ 13 h 104"/>
                <a:gd name="T100" fmla="*/ 95 w 104"/>
                <a:gd name="T101" fmla="*/ 17 h 104"/>
                <a:gd name="T102" fmla="*/ 98 w 104"/>
                <a:gd name="T103" fmla="*/ 19 h 104"/>
                <a:gd name="T104" fmla="*/ 100 w 104"/>
                <a:gd name="T105" fmla="*/ 23 h 104"/>
                <a:gd name="T106" fmla="*/ 102 w 104"/>
                <a:gd name="T107" fmla="*/ 27 h 104"/>
                <a:gd name="T108" fmla="*/ 103 w 104"/>
                <a:gd name="T109" fmla="*/ 29 h 104"/>
                <a:gd name="T110" fmla="*/ 104 w 104"/>
                <a:gd name="T111" fmla="*/ 33 h 104"/>
                <a:gd name="T112" fmla="*/ 104 w 104"/>
                <a:gd name="T113" fmla="*/ 37 h 104"/>
                <a:gd name="T114" fmla="*/ 103 w 104"/>
                <a:gd name="T115" fmla="*/ 40 h 104"/>
                <a:gd name="T116" fmla="*/ 103 w 104"/>
                <a:gd name="T11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4" h="104">
                  <a:moveTo>
                    <a:pt x="103" y="40"/>
                  </a:moveTo>
                  <a:lnTo>
                    <a:pt x="103" y="41"/>
                  </a:lnTo>
                  <a:lnTo>
                    <a:pt x="102" y="44"/>
                  </a:lnTo>
                  <a:lnTo>
                    <a:pt x="100" y="45"/>
                  </a:lnTo>
                  <a:lnTo>
                    <a:pt x="98" y="47"/>
                  </a:lnTo>
                  <a:lnTo>
                    <a:pt x="94" y="50"/>
                  </a:lnTo>
                  <a:lnTo>
                    <a:pt x="90" y="54"/>
                  </a:lnTo>
                  <a:lnTo>
                    <a:pt x="86" y="56"/>
                  </a:lnTo>
                  <a:lnTo>
                    <a:pt x="80" y="60"/>
                  </a:lnTo>
                  <a:lnTo>
                    <a:pt x="75" y="65"/>
                  </a:lnTo>
                  <a:lnTo>
                    <a:pt x="67" y="69"/>
                  </a:lnTo>
                  <a:lnTo>
                    <a:pt x="59" y="74"/>
                  </a:lnTo>
                  <a:lnTo>
                    <a:pt x="51" y="80"/>
                  </a:lnTo>
                  <a:lnTo>
                    <a:pt x="41" y="85"/>
                  </a:lnTo>
                  <a:lnTo>
                    <a:pt x="32" y="91"/>
                  </a:lnTo>
                  <a:lnTo>
                    <a:pt x="20" y="98"/>
                  </a:lnTo>
                  <a:lnTo>
                    <a:pt x="9" y="104"/>
                  </a:lnTo>
                  <a:lnTo>
                    <a:pt x="0" y="89"/>
                  </a:lnTo>
                  <a:lnTo>
                    <a:pt x="11" y="80"/>
                  </a:lnTo>
                  <a:lnTo>
                    <a:pt x="20" y="72"/>
                  </a:lnTo>
                  <a:lnTo>
                    <a:pt x="29" y="64"/>
                  </a:lnTo>
                  <a:lnTo>
                    <a:pt x="37" y="56"/>
                  </a:lnTo>
                  <a:lnTo>
                    <a:pt x="44" y="50"/>
                  </a:lnTo>
                  <a:lnTo>
                    <a:pt x="49" y="45"/>
                  </a:lnTo>
                  <a:lnTo>
                    <a:pt x="54" y="38"/>
                  </a:lnTo>
                  <a:lnTo>
                    <a:pt x="58" y="35"/>
                  </a:lnTo>
                  <a:lnTo>
                    <a:pt x="60" y="31"/>
                  </a:lnTo>
                  <a:lnTo>
                    <a:pt x="62" y="27"/>
                  </a:lnTo>
                  <a:lnTo>
                    <a:pt x="63" y="24"/>
                  </a:lnTo>
                  <a:lnTo>
                    <a:pt x="64" y="20"/>
                  </a:lnTo>
                  <a:lnTo>
                    <a:pt x="65" y="18"/>
                  </a:lnTo>
                  <a:lnTo>
                    <a:pt x="65" y="14"/>
                  </a:lnTo>
                  <a:lnTo>
                    <a:pt x="64" y="11"/>
                  </a:lnTo>
                  <a:lnTo>
                    <a:pt x="64" y="10"/>
                  </a:lnTo>
                  <a:lnTo>
                    <a:pt x="63" y="9"/>
                  </a:lnTo>
                  <a:lnTo>
                    <a:pt x="63" y="7"/>
                  </a:lnTo>
                  <a:lnTo>
                    <a:pt x="62" y="6"/>
                  </a:lnTo>
                  <a:lnTo>
                    <a:pt x="62" y="5"/>
                  </a:lnTo>
                  <a:lnTo>
                    <a:pt x="63" y="4"/>
                  </a:lnTo>
                  <a:lnTo>
                    <a:pt x="63" y="2"/>
                  </a:lnTo>
                  <a:lnTo>
                    <a:pt x="65" y="1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5" y="0"/>
                  </a:lnTo>
                  <a:lnTo>
                    <a:pt x="78" y="2"/>
                  </a:lnTo>
                  <a:lnTo>
                    <a:pt x="81" y="4"/>
                  </a:lnTo>
                  <a:lnTo>
                    <a:pt x="85" y="6"/>
                  </a:lnTo>
                  <a:lnTo>
                    <a:pt x="87" y="9"/>
                  </a:lnTo>
                  <a:lnTo>
                    <a:pt x="91" y="13"/>
                  </a:lnTo>
                  <a:lnTo>
                    <a:pt x="95" y="17"/>
                  </a:lnTo>
                  <a:lnTo>
                    <a:pt x="98" y="19"/>
                  </a:lnTo>
                  <a:lnTo>
                    <a:pt x="100" y="23"/>
                  </a:lnTo>
                  <a:lnTo>
                    <a:pt x="102" y="27"/>
                  </a:lnTo>
                  <a:lnTo>
                    <a:pt x="103" y="29"/>
                  </a:lnTo>
                  <a:lnTo>
                    <a:pt x="104" y="33"/>
                  </a:lnTo>
                  <a:lnTo>
                    <a:pt x="104" y="37"/>
                  </a:lnTo>
                  <a:lnTo>
                    <a:pt x="103" y="40"/>
                  </a:lnTo>
                  <a:lnTo>
                    <a:pt x="103" y="4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27"/>
            <p:cNvSpPr>
              <a:spLocks/>
            </p:cNvSpPr>
            <p:nvPr/>
          </p:nvSpPr>
          <p:spPr bwMode="auto">
            <a:xfrm>
              <a:off x="2141538" y="790575"/>
              <a:ext cx="109538" cy="677863"/>
            </a:xfrm>
            <a:custGeom>
              <a:avLst/>
              <a:gdLst>
                <a:gd name="T0" fmla="*/ 19 w 69"/>
                <a:gd name="T1" fmla="*/ 403 h 427"/>
                <a:gd name="T2" fmla="*/ 19 w 69"/>
                <a:gd name="T3" fmla="*/ 356 h 427"/>
                <a:gd name="T4" fmla="*/ 19 w 69"/>
                <a:gd name="T5" fmla="*/ 312 h 427"/>
                <a:gd name="T6" fmla="*/ 20 w 69"/>
                <a:gd name="T7" fmla="*/ 273 h 427"/>
                <a:gd name="T8" fmla="*/ 20 w 69"/>
                <a:gd name="T9" fmla="*/ 235 h 427"/>
                <a:gd name="T10" fmla="*/ 19 w 69"/>
                <a:gd name="T11" fmla="*/ 200 h 427"/>
                <a:gd name="T12" fmla="*/ 19 w 69"/>
                <a:gd name="T13" fmla="*/ 170 h 427"/>
                <a:gd name="T14" fmla="*/ 19 w 69"/>
                <a:gd name="T15" fmla="*/ 141 h 427"/>
                <a:gd name="T16" fmla="*/ 18 w 69"/>
                <a:gd name="T17" fmla="*/ 115 h 427"/>
                <a:gd name="T18" fmla="*/ 18 w 69"/>
                <a:gd name="T19" fmla="*/ 94 h 427"/>
                <a:gd name="T20" fmla="*/ 17 w 69"/>
                <a:gd name="T21" fmla="*/ 74 h 427"/>
                <a:gd name="T22" fmla="*/ 15 w 69"/>
                <a:gd name="T23" fmla="*/ 58 h 427"/>
                <a:gd name="T24" fmla="*/ 15 w 69"/>
                <a:gd name="T25" fmla="*/ 45 h 427"/>
                <a:gd name="T26" fmla="*/ 14 w 69"/>
                <a:gd name="T27" fmla="*/ 34 h 427"/>
                <a:gd name="T28" fmla="*/ 11 w 69"/>
                <a:gd name="T29" fmla="*/ 28 h 427"/>
                <a:gd name="T30" fmla="*/ 10 w 69"/>
                <a:gd name="T31" fmla="*/ 23 h 427"/>
                <a:gd name="T32" fmla="*/ 6 w 69"/>
                <a:gd name="T33" fmla="*/ 21 h 427"/>
                <a:gd name="T34" fmla="*/ 2 w 69"/>
                <a:gd name="T35" fmla="*/ 18 h 427"/>
                <a:gd name="T36" fmla="*/ 0 w 69"/>
                <a:gd name="T37" fmla="*/ 12 h 427"/>
                <a:gd name="T38" fmla="*/ 0 w 69"/>
                <a:gd name="T39" fmla="*/ 7 h 427"/>
                <a:gd name="T40" fmla="*/ 2 w 69"/>
                <a:gd name="T41" fmla="*/ 2 h 427"/>
                <a:gd name="T42" fmla="*/ 6 w 69"/>
                <a:gd name="T43" fmla="*/ 0 h 427"/>
                <a:gd name="T44" fmla="*/ 15 w 69"/>
                <a:gd name="T45" fmla="*/ 0 h 427"/>
                <a:gd name="T46" fmla="*/ 27 w 69"/>
                <a:gd name="T47" fmla="*/ 3 h 427"/>
                <a:gd name="T48" fmla="*/ 41 w 69"/>
                <a:gd name="T49" fmla="*/ 10 h 427"/>
                <a:gd name="T50" fmla="*/ 51 w 69"/>
                <a:gd name="T51" fmla="*/ 16 h 427"/>
                <a:gd name="T52" fmla="*/ 60 w 69"/>
                <a:gd name="T53" fmla="*/ 23 h 427"/>
                <a:gd name="T54" fmla="*/ 66 w 69"/>
                <a:gd name="T55" fmla="*/ 28 h 427"/>
                <a:gd name="T56" fmla="*/ 69 w 69"/>
                <a:gd name="T57" fmla="*/ 38 h 427"/>
                <a:gd name="T58" fmla="*/ 69 w 69"/>
                <a:gd name="T59" fmla="*/ 50 h 427"/>
                <a:gd name="T60" fmla="*/ 67 w 69"/>
                <a:gd name="T61" fmla="*/ 58 h 427"/>
                <a:gd name="T62" fmla="*/ 64 w 69"/>
                <a:gd name="T63" fmla="*/ 65 h 427"/>
                <a:gd name="T64" fmla="*/ 63 w 69"/>
                <a:gd name="T65" fmla="*/ 77 h 427"/>
                <a:gd name="T66" fmla="*/ 60 w 69"/>
                <a:gd name="T67" fmla="*/ 91 h 427"/>
                <a:gd name="T68" fmla="*/ 59 w 69"/>
                <a:gd name="T69" fmla="*/ 110 h 427"/>
                <a:gd name="T70" fmla="*/ 58 w 69"/>
                <a:gd name="T71" fmla="*/ 132 h 427"/>
                <a:gd name="T72" fmla="*/ 57 w 69"/>
                <a:gd name="T73" fmla="*/ 159 h 427"/>
                <a:gd name="T74" fmla="*/ 55 w 69"/>
                <a:gd name="T75" fmla="*/ 189 h 427"/>
                <a:gd name="T76" fmla="*/ 55 w 69"/>
                <a:gd name="T77" fmla="*/ 224 h 427"/>
                <a:gd name="T78" fmla="*/ 54 w 69"/>
                <a:gd name="T79" fmla="*/ 257 h 427"/>
                <a:gd name="T80" fmla="*/ 53 w 69"/>
                <a:gd name="T81" fmla="*/ 288 h 427"/>
                <a:gd name="T82" fmla="*/ 51 w 69"/>
                <a:gd name="T83" fmla="*/ 318 h 427"/>
                <a:gd name="T84" fmla="*/ 50 w 69"/>
                <a:gd name="T85" fmla="*/ 345 h 427"/>
                <a:gd name="T86" fmla="*/ 49 w 69"/>
                <a:gd name="T87" fmla="*/ 369 h 427"/>
                <a:gd name="T88" fmla="*/ 47 w 69"/>
                <a:gd name="T89" fmla="*/ 392 h 427"/>
                <a:gd name="T90" fmla="*/ 46 w 69"/>
                <a:gd name="T91" fmla="*/ 414 h 427"/>
                <a:gd name="T92" fmla="*/ 19 w 69"/>
                <a:gd name="T93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9" h="427">
                  <a:moveTo>
                    <a:pt x="19" y="427"/>
                  </a:moveTo>
                  <a:lnTo>
                    <a:pt x="19" y="403"/>
                  </a:lnTo>
                  <a:lnTo>
                    <a:pt x="19" y="379"/>
                  </a:lnTo>
                  <a:lnTo>
                    <a:pt x="19" y="356"/>
                  </a:lnTo>
                  <a:lnTo>
                    <a:pt x="19" y="334"/>
                  </a:lnTo>
                  <a:lnTo>
                    <a:pt x="19" y="312"/>
                  </a:lnTo>
                  <a:lnTo>
                    <a:pt x="20" y="292"/>
                  </a:lnTo>
                  <a:lnTo>
                    <a:pt x="20" y="273"/>
                  </a:lnTo>
                  <a:lnTo>
                    <a:pt x="20" y="253"/>
                  </a:lnTo>
                  <a:lnTo>
                    <a:pt x="20" y="235"/>
                  </a:lnTo>
                  <a:lnTo>
                    <a:pt x="20" y="217"/>
                  </a:lnTo>
                  <a:lnTo>
                    <a:pt x="19" y="200"/>
                  </a:lnTo>
                  <a:lnTo>
                    <a:pt x="19" y="185"/>
                  </a:lnTo>
                  <a:lnTo>
                    <a:pt x="19" y="170"/>
                  </a:lnTo>
                  <a:lnTo>
                    <a:pt x="19" y="155"/>
                  </a:lnTo>
                  <a:lnTo>
                    <a:pt x="19" y="141"/>
                  </a:lnTo>
                  <a:lnTo>
                    <a:pt x="19" y="128"/>
                  </a:lnTo>
                  <a:lnTo>
                    <a:pt x="18" y="115"/>
                  </a:lnTo>
                  <a:lnTo>
                    <a:pt x="18" y="104"/>
                  </a:lnTo>
                  <a:lnTo>
                    <a:pt x="18" y="94"/>
                  </a:lnTo>
                  <a:lnTo>
                    <a:pt x="18" y="83"/>
                  </a:lnTo>
                  <a:lnTo>
                    <a:pt x="17" y="74"/>
                  </a:lnTo>
                  <a:lnTo>
                    <a:pt x="17" y="65"/>
                  </a:lnTo>
                  <a:lnTo>
                    <a:pt x="15" y="58"/>
                  </a:lnTo>
                  <a:lnTo>
                    <a:pt x="15" y="51"/>
                  </a:lnTo>
                  <a:lnTo>
                    <a:pt x="15" y="45"/>
                  </a:lnTo>
                  <a:lnTo>
                    <a:pt x="14" y="40"/>
                  </a:lnTo>
                  <a:lnTo>
                    <a:pt x="14" y="34"/>
                  </a:lnTo>
                  <a:lnTo>
                    <a:pt x="13" y="30"/>
                  </a:lnTo>
                  <a:lnTo>
                    <a:pt x="11" y="28"/>
                  </a:lnTo>
                  <a:lnTo>
                    <a:pt x="11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6" y="21"/>
                  </a:lnTo>
                  <a:lnTo>
                    <a:pt x="4" y="19"/>
                  </a:lnTo>
                  <a:lnTo>
                    <a:pt x="2" y="18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3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2"/>
                  </a:lnTo>
                  <a:lnTo>
                    <a:pt x="27" y="3"/>
                  </a:lnTo>
                  <a:lnTo>
                    <a:pt x="35" y="7"/>
                  </a:lnTo>
                  <a:lnTo>
                    <a:pt x="41" y="10"/>
                  </a:lnTo>
                  <a:lnTo>
                    <a:pt x="46" y="14"/>
                  </a:lnTo>
                  <a:lnTo>
                    <a:pt x="51" y="16"/>
                  </a:lnTo>
                  <a:lnTo>
                    <a:pt x="57" y="19"/>
                  </a:lnTo>
                  <a:lnTo>
                    <a:pt x="60" y="23"/>
                  </a:lnTo>
                  <a:lnTo>
                    <a:pt x="63" y="25"/>
                  </a:lnTo>
                  <a:lnTo>
                    <a:pt x="66" y="28"/>
                  </a:lnTo>
                  <a:lnTo>
                    <a:pt x="67" y="32"/>
                  </a:lnTo>
                  <a:lnTo>
                    <a:pt x="69" y="38"/>
                  </a:lnTo>
                  <a:lnTo>
                    <a:pt x="69" y="43"/>
                  </a:lnTo>
                  <a:lnTo>
                    <a:pt x="69" y="50"/>
                  </a:lnTo>
                  <a:lnTo>
                    <a:pt x="67" y="56"/>
                  </a:lnTo>
                  <a:lnTo>
                    <a:pt x="67" y="58"/>
                  </a:lnTo>
                  <a:lnTo>
                    <a:pt x="66" y="61"/>
                  </a:lnTo>
                  <a:lnTo>
                    <a:pt x="64" y="65"/>
                  </a:lnTo>
                  <a:lnTo>
                    <a:pt x="63" y="70"/>
                  </a:lnTo>
                  <a:lnTo>
                    <a:pt x="63" y="77"/>
                  </a:lnTo>
                  <a:lnTo>
                    <a:pt x="62" y="83"/>
                  </a:lnTo>
                  <a:lnTo>
                    <a:pt x="60" y="91"/>
                  </a:lnTo>
                  <a:lnTo>
                    <a:pt x="60" y="100"/>
                  </a:lnTo>
                  <a:lnTo>
                    <a:pt x="59" y="110"/>
                  </a:lnTo>
                  <a:lnTo>
                    <a:pt x="59" y="121"/>
                  </a:lnTo>
                  <a:lnTo>
                    <a:pt x="58" y="132"/>
                  </a:lnTo>
                  <a:lnTo>
                    <a:pt x="58" y="145"/>
                  </a:lnTo>
                  <a:lnTo>
                    <a:pt x="57" y="159"/>
                  </a:lnTo>
                  <a:lnTo>
                    <a:pt x="57" y="173"/>
                  </a:lnTo>
                  <a:lnTo>
                    <a:pt x="55" y="189"/>
                  </a:lnTo>
                  <a:lnTo>
                    <a:pt x="55" y="206"/>
                  </a:lnTo>
                  <a:lnTo>
                    <a:pt x="55" y="224"/>
                  </a:lnTo>
                  <a:lnTo>
                    <a:pt x="54" y="240"/>
                  </a:lnTo>
                  <a:lnTo>
                    <a:pt x="54" y="257"/>
                  </a:lnTo>
                  <a:lnTo>
                    <a:pt x="53" y="273"/>
                  </a:lnTo>
                  <a:lnTo>
                    <a:pt x="53" y="288"/>
                  </a:lnTo>
                  <a:lnTo>
                    <a:pt x="51" y="303"/>
                  </a:lnTo>
                  <a:lnTo>
                    <a:pt x="51" y="318"/>
                  </a:lnTo>
                  <a:lnTo>
                    <a:pt x="51" y="331"/>
                  </a:lnTo>
                  <a:lnTo>
                    <a:pt x="50" y="345"/>
                  </a:lnTo>
                  <a:lnTo>
                    <a:pt x="50" y="358"/>
                  </a:lnTo>
                  <a:lnTo>
                    <a:pt x="49" y="369"/>
                  </a:lnTo>
                  <a:lnTo>
                    <a:pt x="49" y="381"/>
                  </a:lnTo>
                  <a:lnTo>
                    <a:pt x="47" y="392"/>
                  </a:lnTo>
                  <a:lnTo>
                    <a:pt x="47" y="404"/>
                  </a:lnTo>
                  <a:lnTo>
                    <a:pt x="46" y="414"/>
                  </a:lnTo>
                  <a:lnTo>
                    <a:pt x="46" y="423"/>
                  </a:lnTo>
                  <a:lnTo>
                    <a:pt x="19" y="427"/>
                  </a:lnTo>
                  <a:lnTo>
                    <a:pt x="19" y="42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28"/>
            <p:cNvSpPr>
              <a:spLocks/>
            </p:cNvSpPr>
            <p:nvPr/>
          </p:nvSpPr>
          <p:spPr bwMode="auto">
            <a:xfrm>
              <a:off x="1917700" y="1111250"/>
              <a:ext cx="138113" cy="276225"/>
            </a:xfrm>
            <a:custGeom>
              <a:avLst/>
              <a:gdLst>
                <a:gd name="T0" fmla="*/ 3 w 87"/>
                <a:gd name="T1" fmla="*/ 4 h 174"/>
                <a:gd name="T2" fmla="*/ 7 w 87"/>
                <a:gd name="T3" fmla="*/ 1 h 174"/>
                <a:gd name="T4" fmla="*/ 13 w 87"/>
                <a:gd name="T5" fmla="*/ 0 h 174"/>
                <a:gd name="T6" fmla="*/ 20 w 87"/>
                <a:gd name="T7" fmla="*/ 0 h 174"/>
                <a:gd name="T8" fmla="*/ 30 w 87"/>
                <a:gd name="T9" fmla="*/ 4 h 174"/>
                <a:gd name="T10" fmla="*/ 39 w 87"/>
                <a:gd name="T11" fmla="*/ 7 h 174"/>
                <a:gd name="T12" fmla="*/ 43 w 87"/>
                <a:gd name="T13" fmla="*/ 9 h 174"/>
                <a:gd name="T14" fmla="*/ 46 w 87"/>
                <a:gd name="T15" fmla="*/ 11 h 174"/>
                <a:gd name="T16" fmla="*/ 47 w 87"/>
                <a:gd name="T17" fmla="*/ 15 h 174"/>
                <a:gd name="T18" fmla="*/ 49 w 87"/>
                <a:gd name="T19" fmla="*/ 20 h 174"/>
                <a:gd name="T20" fmla="*/ 52 w 87"/>
                <a:gd name="T21" fmla="*/ 27 h 174"/>
                <a:gd name="T22" fmla="*/ 55 w 87"/>
                <a:gd name="T23" fmla="*/ 36 h 174"/>
                <a:gd name="T24" fmla="*/ 58 w 87"/>
                <a:gd name="T25" fmla="*/ 46 h 174"/>
                <a:gd name="T26" fmla="*/ 62 w 87"/>
                <a:gd name="T27" fmla="*/ 58 h 174"/>
                <a:gd name="T28" fmla="*/ 66 w 87"/>
                <a:gd name="T29" fmla="*/ 71 h 174"/>
                <a:gd name="T30" fmla="*/ 70 w 87"/>
                <a:gd name="T31" fmla="*/ 85 h 174"/>
                <a:gd name="T32" fmla="*/ 74 w 87"/>
                <a:gd name="T33" fmla="*/ 99 h 174"/>
                <a:gd name="T34" fmla="*/ 76 w 87"/>
                <a:gd name="T35" fmla="*/ 110 h 174"/>
                <a:gd name="T36" fmla="*/ 79 w 87"/>
                <a:gd name="T37" fmla="*/ 121 h 174"/>
                <a:gd name="T38" fmla="*/ 82 w 87"/>
                <a:gd name="T39" fmla="*/ 130 h 174"/>
                <a:gd name="T40" fmla="*/ 83 w 87"/>
                <a:gd name="T41" fmla="*/ 139 h 174"/>
                <a:gd name="T42" fmla="*/ 85 w 87"/>
                <a:gd name="T43" fmla="*/ 144 h 174"/>
                <a:gd name="T44" fmla="*/ 87 w 87"/>
                <a:gd name="T45" fmla="*/ 149 h 174"/>
                <a:gd name="T46" fmla="*/ 87 w 87"/>
                <a:gd name="T47" fmla="*/ 156 h 174"/>
                <a:gd name="T48" fmla="*/ 85 w 87"/>
                <a:gd name="T49" fmla="*/ 163 h 174"/>
                <a:gd name="T50" fmla="*/ 83 w 87"/>
                <a:gd name="T51" fmla="*/ 168 h 174"/>
                <a:gd name="T52" fmla="*/ 78 w 87"/>
                <a:gd name="T53" fmla="*/ 171 h 174"/>
                <a:gd name="T54" fmla="*/ 73 w 87"/>
                <a:gd name="T55" fmla="*/ 174 h 174"/>
                <a:gd name="T56" fmla="*/ 70 w 87"/>
                <a:gd name="T57" fmla="*/ 171 h 174"/>
                <a:gd name="T58" fmla="*/ 66 w 87"/>
                <a:gd name="T59" fmla="*/ 167 h 174"/>
                <a:gd name="T60" fmla="*/ 62 w 87"/>
                <a:gd name="T61" fmla="*/ 162 h 174"/>
                <a:gd name="T62" fmla="*/ 58 w 87"/>
                <a:gd name="T63" fmla="*/ 153 h 174"/>
                <a:gd name="T64" fmla="*/ 53 w 87"/>
                <a:gd name="T65" fmla="*/ 141 h 174"/>
                <a:gd name="T66" fmla="*/ 49 w 87"/>
                <a:gd name="T67" fmla="*/ 129 h 174"/>
                <a:gd name="T68" fmla="*/ 44 w 87"/>
                <a:gd name="T69" fmla="*/ 113 h 174"/>
                <a:gd name="T70" fmla="*/ 39 w 87"/>
                <a:gd name="T71" fmla="*/ 96 h 174"/>
                <a:gd name="T72" fmla="*/ 34 w 87"/>
                <a:gd name="T73" fmla="*/ 81 h 174"/>
                <a:gd name="T74" fmla="*/ 29 w 87"/>
                <a:gd name="T75" fmla="*/ 68 h 174"/>
                <a:gd name="T76" fmla="*/ 25 w 87"/>
                <a:gd name="T77" fmla="*/ 55 h 174"/>
                <a:gd name="T78" fmla="*/ 20 w 87"/>
                <a:gd name="T79" fmla="*/ 45 h 174"/>
                <a:gd name="T80" fmla="*/ 17 w 87"/>
                <a:gd name="T81" fmla="*/ 37 h 174"/>
                <a:gd name="T82" fmla="*/ 13 w 87"/>
                <a:gd name="T83" fmla="*/ 29 h 174"/>
                <a:gd name="T84" fmla="*/ 10 w 87"/>
                <a:gd name="T85" fmla="*/ 24 h 174"/>
                <a:gd name="T86" fmla="*/ 4 w 87"/>
                <a:gd name="T87" fmla="*/ 19 h 174"/>
                <a:gd name="T88" fmla="*/ 2 w 87"/>
                <a:gd name="T89" fmla="*/ 14 h 174"/>
                <a:gd name="T90" fmla="*/ 0 w 87"/>
                <a:gd name="T91" fmla="*/ 9 h 174"/>
                <a:gd name="T92" fmla="*/ 0 w 87"/>
                <a:gd name="T93" fmla="*/ 5 h 174"/>
                <a:gd name="T94" fmla="*/ 2 w 87"/>
                <a:gd name="T95" fmla="*/ 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7" h="174">
                  <a:moveTo>
                    <a:pt x="2" y="4"/>
                  </a:moveTo>
                  <a:lnTo>
                    <a:pt x="3" y="4"/>
                  </a:lnTo>
                  <a:lnTo>
                    <a:pt x="6" y="2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1"/>
                  </a:lnTo>
                  <a:lnTo>
                    <a:pt x="30" y="4"/>
                  </a:lnTo>
                  <a:lnTo>
                    <a:pt x="37" y="6"/>
                  </a:lnTo>
                  <a:lnTo>
                    <a:pt x="39" y="7"/>
                  </a:lnTo>
                  <a:lnTo>
                    <a:pt x="40" y="7"/>
                  </a:lnTo>
                  <a:lnTo>
                    <a:pt x="43" y="9"/>
                  </a:lnTo>
                  <a:lnTo>
                    <a:pt x="44" y="10"/>
                  </a:lnTo>
                  <a:lnTo>
                    <a:pt x="46" y="11"/>
                  </a:lnTo>
                  <a:lnTo>
                    <a:pt x="46" y="14"/>
                  </a:lnTo>
                  <a:lnTo>
                    <a:pt x="47" y="15"/>
                  </a:lnTo>
                  <a:lnTo>
                    <a:pt x="48" y="18"/>
                  </a:lnTo>
                  <a:lnTo>
                    <a:pt x="49" y="20"/>
                  </a:lnTo>
                  <a:lnTo>
                    <a:pt x="51" y="24"/>
                  </a:lnTo>
                  <a:lnTo>
                    <a:pt x="52" y="27"/>
                  </a:lnTo>
                  <a:lnTo>
                    <a:pt x="53" y="32"/>
                  </a:lnTo>
                  <a:lnTo>
                    <a:pt x="55" y="36"/>
                  </a:lnTo>
                  <a:lnTo>
                    <a:pt x="56" y="41"/>
                  </a:lnTo>
                  <a:lnTo>
                    <a:pt x="58" y="46"/>
                  </a:lnTo>
                  <a:lnTo>
                    <a:pt x="60" y="51"/>
                  </a:lnTo>
                  <a:lnTo>
                    <a:pt x="62" y="58"/>
                  </a:lnTo>
                  <a:lnTo>
                    <a:pt x="65" y="64"/>
                  </a:lnTo>
                  <a:lnTo>
                    <a:pt x="66" y="71"/>
                  </a:lnTo>
                  <a:lnTo>
                    <a:pt x="69" y="78"/>
                  </a:lnTo>
                  <a:lnTo>
                    <a:pt x="70" y="85"/>
                  </a:lnTo>
                  <a:lnTo>
                    <a:pt x="71" y="92"/>
                  </a:lnTo>
                  <a:lnTo>
                    <a:pt x="74" y="99"/>
                  </a:lnTo>
                  <a:lnTo>
                    <a:pt x="75" y="105"/>
                  </a:lnTo>
                  <a:lnTo>
                    <a:pt x="76" y="110"/>
                  </a:lnTo>
                  <a:lnTo>
                    <a:pt x="78" y="116"/>
                  </a:lnTo>
                  <a:lnTo>
                    <a:pt x="79" y="121"/>
                  </a:lnTo>
                  <a:lnTo>
                    <a:pt x="80" y="126"/>
                  </a:lnTo>
                  <a:lnTo>
                    <a:pt x="82" y="130"/>
                  </a:lnTo>
                  <a:lnTo>
                    <a:pt x="82" y="135"/>
                  </a:lnTo>
                  <a:lnTo>
                    <a:pt x="83" y="139"/>
                  </a:lnTo>
                  <a:lnTo>
                    <a:pt x="84" y="141"/>
                  </a:lnTo>
                  <a:lnTo>
                    <a:pt x="85" y="144"/>
                  </a:lnTo>
                  <a:lnTo>
                    <a:pt x="85" y="147"/>
                  </a:lnTo>
                  <a:lnTo>
                    <a:pt x="87" y="149"/>
                  </a:lnTo>
                  <a:lnTo>
                    <a:pt x="87" y="152"/>
                  </a:lnTo>
                  <a:lnTo>
                    <a:pt x="87" y="156"/>
                  </a:lnTo>
                  <a:lnTo>
                    <a:pt x="87" y="159"/>
                  </a:lnTo>
                  <a:lnTo>
                    <a:pt x="85" y="163"/>
                  </a:lnTo>
                  <a:lnTo>
                    <a:pt x="84" y="166"/>
                  </a:lnTo>
                  <a:lnTo>
                    <a:pt x="83" y="168"/>
                  </a:lnTo>
                  <a:lnTo>
                    <a:pt x="80" y="170"/>
                  </a:lnTo>
                  <a:lnTo>
                    <a:pt x="78" y="171"/>
                  </a:lnTo>
                  <a:lnTo>
                    <a:pt x="75" y="172"/>
                  </a:lnTo>
                  <a:lnTo>
                    <a:pt x="73" y="174"/>
                  </a:lnTo>
                  <a:lnTo>
                    <a:pt x="71" y="172"/>
                  </a:lnTo>
                  <a:lnTo>
                    <a:pt x="70" y="171"/>
                  </a:lnTo>
                  <a:lnTo>
                    <a:pt x="67" y="170"/>
                  </a:lnTo>
                  <a:lnTo>
                    <a:pt x="66" y="167"/>
                  </a:lnTo>
                  <a:lnTo>
                    <a:pt x="64" y="165"/>
                  </a:lnTo>
                  <a:lnTo>
                    <a:pt x="62" y="162"/>
                  </a:lnTo>
                  <a:lnTo>
                    <a:pt x="60" y="157"/>
                  </a:lnTo>
                  <a:lnTo>
                    <a:pt x="58" y="153"/>
                  </a:lnTo>
                  <a:lnTo>
                    <a:pt x="56" y="148"/>
                  </a:lnTo>
                  <a:lnTo>
                    <a:pt x="53" y="141"/>
                  </a:lnTo>
                  <a:lnTo>
                    <a:pt x="52" y="136"/>
                  </a:lnTo>
                  <a:lnTo>
                    <a:pt x="49" y="129"/>
                  </a:lnTo>
                  <a:lnTo>
                    <a:pt x="47" y="122"/>
                  </a:lnTo>
                  <a:lnTo>
                    <a:pt x="44" y="113"/>
                  </a:lnTo>
                  <a:lnTo>
                    <a:pt x="42" y="105"/>
                  </a:lnTo>
                  <a:lnTo>
                    <a:pt x="39" y="96"/>
                  </a:lnTo>
                  <a:lnTo>
                    <a:pt x="37" y="89"/>
                  </a:lnTo>
                  <a:lnTo>
                    <a:pt x="34" y="81"/>
                  </a:lnTo>
                  <a:lnTo>
                    <a:pt x="31" y="74"/>
                  </a:lnTo>
                  <a:lnTo>
                    <a:pt x="29" y="68"/>
                  </a:lnTo>
                  <a:lnTo>
                    <a:pt x="26" y="62"/>
                  </a:lnTo>
                  <a:lnTo>
                    <a:pt x="25" y="55"/>
                  </a:lnTo>
                  <a:lnTo>
                    <a:pt x="22" y="50"/>
                  </a:lnTo>
                  <a:lnTo>
                    <a:pt x="20" y="45"/>
                  </a:lnTo>
                  <a:lnTo>
                    <a:pt x="19" y="41"/>
                  </a:lnTo>
                  <a:lnTo>
                    <a:pt x="17" y="37"/>
                  </a:lnTo>
                  <a:lnTo>
                    <a:pt x="15" y="33"/>
                  </a:lnTo>
                  <a:lnTo>
                    <a:pt x="13" y="29"/>
                  </a:lnTo>
                  <a:lnTo>
                    <a:pt x="11" y="27"/>
                  </a:lnTo>
                  <a:lnTo>
                    <a:pt x="10" y="24"/>
                  </a:lnTo>
                  <a:lnTo>
                    <a:pt x="8" y="23"/>
                  </a:lnTo>
                  <a:lnTo>
                    <a:pt x="4" y="19"/>
                  </a:lnTo>
                  <a:lnTo>
                    <a:pt x="3" y="16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29"/>
            <p:cNvSpPr>
              <a:spLocks/>
            </p:cNvSpPr>
            <p:nvPr/>
          </p:nvSpPr>
          <p:spPr bwMode="auto">
            <a:xfrm>
              <a:off x="2263775" y="992188"/>
              <a:ext cx="255588" cy="355600"/>
            </a:xfrm>
            <a:custGeom>
              <a:avLst/>
              <a:gdLst>
                <a:gd name="T0" fmla="*/ 98 w 161"/>
                <a:gd name="T1" fmla="*/ 167 h 224"/>
                <a:gd name="T2" fmla="*/ 90 w 161"/>
                <a:gd name="T3" fmla="*/ 191 h 224"/>
                <a:gd name="T4" fmla="*/ 84 w 161"/>
                <a:gd name="T5" fmla="*/ 207 h 224"/>
                <a:gd name="T6" fmla="*/ 79 w 161"/>
                <a:gd name="T7" fmla="*/ 218 h 224"/>
                <a:gd name="T8" fmla="*/ 75 w 161"/>
                <a:gd name="T9" fmla="*/ 223 h 224"/>
                <a:gd name="T10" fmla="*/ 71 w 161"/>
                <a:gd name="T11" fmla="*/ 222 h 224"/>
                <a:gd name="T12" fmla="*/ 66 w 161"/>
                <a:gd name="T13" fmla="*/ 215 h 224"/>
                <a:gd name="T14" fmla="*/ 63 w 161"/>
                <a:gd name="T15" fmla="*/ 204 h 224"/>
                <a:gd name="T16" fmla="*/ 63 w 161"/>
                <a:gd name="T17" fmla="*/ 193 h 224"/>
                <a:gd name="T18" fmla="*/ 64 w 161"/>
                <a:gd name="T19" fmla="*/ 183 h 224"/>
                <a:gd name="T20" fmla="*/ 66 w 161"/>
                <a:gd name="T21" fmla="*/ 169 h 224"/>
                <a:gd name="T22" fmla="*/ 68 w 161"/>
                <a:gd name="T23" fmla="*/ 151 h 224"/>
                <a:gd name="T24" fmla="*/ 72 w 161"/>
                <a:gd name="T25" fmla="*/ 129 h 224"/>
                <a:gd name="T26" fmla="*/ 77 w 161"/>
                <a:gd name="T27" fmla="*/ 106 h 224"/>
                <a:gd name="T28" fmla="*/ 81 w 161"/>
                <a:gd name="T29" fmla="*/ 84 h 224"/>
                <a:gd name="T30" fmla="*/ 83 w 161"/>
                <a:gd name="T31" fmla="*/ 67 h 224"/>
                <a:gd name="T32" fmla="*/ 84 w 161"/>
                <a:gd name="T33" fmla="*/ 54 h 224"/>
                <a:gd name="T34" fmla="*/ 83 w 161"/>
                <a:gd name="T35" fmla="*/ 46 h 224"/>
                <a:gd name="T36" fmla="*/ 81 w 161"/>
                <a:gd name="T37" fmla="*/ 43 h 224"/>
                <a:gd name="T38" fmla="*/ 63 w 161"/>
                <a:gd name="T39" fmla="*/ 41 h 224"/>
                <a:gd name="T40" fmla="*/ 37 w 161"/>
                <a:gd name="T41" fmla="*/ 45 h 224"/>
                <a:gd name="T42" fmla="*/ 21 w 161"/>
                <a:gd name="T43" fmla="*/ 46 h 224"/>
                <a:gd name="T44" fmla="*/ 12 w 161"/>
                <a:gd name="T45" fmla="*/ 43 h 224"/>
                <a:gd name="T46" fmla="*/ 3 w 161"/>
                <a:gd name="T47" fmla="*/ 32 h 224"/>
                <a:gd name="T48" fmla="*/ 18 w 161"/>
                <a:gd name="T49" fmla="*/ 23 h 224"/>
                <a:gd name="T50" fmla="*/ 41 w 161"/>
                <a:gd name="T51" fmla="*/ 19 h 224"/>
                <a:gd name="T52" fmla="*/ 61 w 161"/>
                <a:gd name="T53" fmla="*/ 16 h 224"/>
                <a:gd name="T54" fmla="*/ 74 w 161"/>
                <a:gd name="T55" fmla="*/ 12 h 224"/>
                <a:gd name="T56" fmla="*/ 83 w 161"/>
                <a:gd name="T57" fmla="*/ 8 h 224"/>
                <a:gd name="T58" fmla="*/ 88 w 161"/>
                <a:gd name="T59" fmla="*/ 4 h 224"/>
                <a:gd name="T60" fmla="*/ 94 w 161"/>
                <a:gd name="T61" fmla="*/ 0 h 224"/>
                <a:gd name="T62" fmla="*/ 102 w 161"/>
                <a:gd name="T63" fmla="*/ 1 h 224"/>
                <a:gd name="T64" fmla="*/ 113 w 161"/>
                <a:gd name="T65" fmla="*/ 7 h 224"/>
                <a:gd name="T66" fmla="*/ 130 w 161"/>
                <a:gd name="T67" fmla="*/ 17 h 224"/>
                <a:gd name="T68" fmla="*/ 147 w 161"/>
                <a:gd name="T69" fmla="*/ 30 h 224"/>
                <a:gd name="T70" fmla="*/ 157 w 161"/>
                <a:gd name="T71" fmla="*/ 40 h 224"/>
                <a:gd name="T72" fmla="*/ 161 w 161"/>
                <a:gd name="T73" fmla="*/ 45 h 224"/>
                <a:gd name="T74" fmla="*/ 148 w 161"/>
                <a:gd name="T75" fmla="*/ 58 h 224"/>
                <a:gd name="T76" fmla="*/ 139 w 161"/>
                <a:gd name="T77" fmla="*/ 63 h 224"/>
                <a:gd name="T78" fmla="*/ 133 w 161"/>
                <a:gd name="T79" fmla="*/ 72 h 224"/>
                <a:gd name="T80" fmla="*/ 125 w 161"/>
                <a:gd name="T81" fmla="*/ 85 h 224"/>
                <a:gd name="T82" fmla="*/ 117 w 161"/>
                <a:gd name="T83" fmla="*/ 106 h 224"/>
                <a:gd name="T84" fmla="*/ 108 w 161"/>
                <a:gd name="T85" fmla="*/ 130 h 224"/>
                <a:gd name="T86" fmla="*/ 103 w 161"/>
                <a:gd name="T87" fmla="*/ 14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1" h="224">
                  <a:moveTo>
                    <a:pt x="103" y="149"/>
                  </a:moveTo>
                  <a:lnTo>
                    <a:pt x="101" y="160"/>
                  </a:lnTo>
                  <a:lnTo>
                    <a:pt x="98" y="167"/>
                  </a:lnTo>
                  <a:lnTo>
                    <a:pt x="95" y="176"/>
                  </a:lnTo>
                  <a:lnTo>
                    <a:pt x="93" y="184"/>
                  </a:lnTo>
                  <a:lnTo>
                    <a:pt x="90" y="191"/>
                  </a:lnTo>
                  <a:lnTo>
                    <a:pt x="88" y="197"/>
                  </a:lnTo>
                  <a:lnTo>
                    <a:pt x="86" y="202"/>
                  </a:lnTo>
                  <a:lnTo>
                    <a:pt x="84" y="207"/>
                  </a:lnTo>
                  <a:lnTo>
                    <a:pt x="83" y="211"/>
                  </a:lnTo>
                  <a:lnTo>
                    <a:pt x="81" y="215"/>
                  </a:lnTo>
                  <a:lnTo>
                    <a:pt x="79" y="218"/>
                  </a:lnTo>
                  <a:lnTo>
                    <a:pt x="77" y="220"/>
                  </a:lnTo>
                  <a:lnTo>
                    <a:pt x="76" y="222"/>
                  </a:lnTo>
                  <a:lnTo>
                    <a:pt x="75" y="223"/>
                  </a:lnTo>
                  <a:lnTo>
                    <a:pt x="74" y="224"/>
                  </a:lnTo>
                  <a:lnTo>
                    <a:pt x="72" y="223"/>
                  </a:lnTo>
                  <a:lnTo>
                    <a:pt x="71" y="222"/>
                  </a:lnTo>
                  <a:lnTo>
                    <a:pt x="68" y="220"/>
                  </a:lnTo>
                  <a:lnTo>
                    <a:pt x="67" y="218"/>
                  </a:lnTo>
                  <a:lnTo>
                    <a:pt x="66" y="215"/>
                  </a:lnTo>
                  <a:lnTo>
                    <a:pt x="64" y="213"/>
                  </a:lnTo>
                  <a:lnTo>
                    <a:pt x="64" y="209"/>
                  </a:lnTo>
                  <a:lnTo>
                    <a:pt x="63" y="204"/>
                  </a:lnTo>
                  <a:lnTo>
                    <a:pt x="63" y="198"/>
                  </a:lnTo>
                  <a:lnTo>
                    <a:pt x="63" y="196"/>
                  </a:lnTo>
                  <a:lnTo>
                    <a:pt x="63" y="193"/>
                  </a:lnTo>
                  <a:lnTo>
                    <a:pt x="63" y="191"/>
                  </a:lnTo>
                  <a:lnTo>
                    <a:pt x="64" y="187"/>
                  </a:lnTo>
                  <a:lnTo>
                    <a:pt x="64" y="183"/>
                  </a:lnTo>
                  <a:lnTo>
                    <a:pt x="64" y="178"/>
                  </a:lnTo>
                  <a:lnTo>
                    <a:pt x="66" y="174"/>
                  </a:lnTo>
                  <a:lnTo>
                    <a:pt x="66" y="169"/>
                  </a:lnTo>
                  <a:lnTo>
                    <a:pt x="67" y="162"/>
                  </a:lnTo>
                  <a:lnTo>
                    <a:pt x="68" y="157"/>
                  </a:lnTo>
                  <a:lnTo>
                    <a:pt x="68" y="151"/>
                  </a:lnTo>
                  <a:lnTo>
                    <a:pt x="70" y="144"/>
                  </a:lnTo>
                  <a:lnTo>
                    <a:pt x="71" y="137"/>
                  </a:lnTo>
                  <a:lnTo>
                    <a:pt x="72" y="129"/>
                  </a:lnTo>
                  <a:lnTo>
                    <a:pt x="74" y="121"/>
                  </a:lnTo>
                  <a:lnTo>
                    <a:pt x="76" y="113"/>
                  </a:lnTo>
                  <a:lnTo>
                    <a:pt x="77" y="106"/>
                  </a:lnTo>
                  <a:lnTo>
                    <a:pt x="79" y="98"/>
                  </a:lnTo>
                  <a:lnTo>
                    <a:pt x="80" y="90"/>
                  </a:lnTo>
                  <a:lnTo>
                    <a:pt x="81" y="84"/>
                  </a:lnTo>
                  <a:lnTo>
                    <a:pt x="81" y="79"/>
                  </a:lnTo>
                  <a:lnTo>
                    <a:pt x="83" y="72"/>
                  </a:lnTo>
                  <a:lnTo>
                    <a:pt x="83" y="67"/>
                  </a:lnTo>
                  <a:lnTo>
                    <a:pt x="83" y="63"/>
                  </a:lnTo>
                  <a:lnTo>
                    <a:pt x="84" y="58"/>
                  </a:lnTo>
                  <a:lnTo>
                    <a:pt x="84" y="54"/>
                  </a:lnTo>
                  <a:lnTo>
                    <a:pt x="84" y="52"/>
                  </a:lnTo>
                  <a:lnTo>
                    <a:pt x="83" y="49"/>
                  </a:lnTo>
                  <a:lnTo>
                    <a:pt x="83" y="46"/>
                  </a:lnTo>
                  <a:lnTo>
                    <a:pt x="83" y="45"/>
                  </a:lnTo>
                  <a:lnTo>
                    <a:pt x="83" y="44"/>
                  </a:lnTo>
                  <a:lnTo>
                    <a:pt x="81" y="43"/>
                  </a:lnTo>
                  <a:lnTo>
                    <a:pt x="76" y="41"/>
                  </a:lnTo>
                  <a:lnTo>
                    <a:pt x="70" y="40"/>
                  </a:lnTo>
                  <a:lnTo>
                    <a:pt x="63" y="41"/>
                  </a:lnTo>
                  <a:lnTo>
                    <a:pt x="54" y="43"/>
                  </a:lnTo>
                  <a:lnTo>
                    <a:pt x="45" y="44"/>
                  </a:lnTo>
                  <a:lnTo>
                    <a:pt x="37" y="45"/>
                  </a:lnTo>
                  <a:lnTo>
                    <a:pt x="31" y="45"/>
                  </a:lnTo>
                  <a:lnTo>
                    <a:pt x="23" y="45"/>
                  </a:lnTo>
                  <a:lnTo>
                    <a:pt x="21" y="46"/>
                  </a:lnTo>
                  <a:lnTo>
                    <a:pt x="18" y="46"/>
                  </a:lnTo>
                  <a:lnTo>
                    <a:pt x="14" y="45"/>
                  </a:lnTo>
                  <a:lnTo>
                    <a:pt x="12" y="43"/>
                  </a:lnTo>
                  <a:lnTo>
                    <a:pt x="9" y="40"/>
                  </a:lnTo>
                  <a:lnTo>
                    <a:pt x="5" y="37"/>
                  </a:lnTo>
                  <a:lnTo>
                    <a:pt x="3" y="32"/>
                  </a:lnTo>
                  <a:lnTo>
                    <a:pt x="0" y="27"/>
                  </a:lnTo>
                  <a:lnTo>
                    <a:pt x="9" y="26"/>
                  </a:lnTo>
                  <a:lnTo>
                    <a:pt x="18" y="23"/>
                  </a:lnTo>
                  <a:lnTo>
                    <a:pt x="26" y="22"/>
                  </a:lnTo>
                  <a:lnTo>
                    <a:pt x="34" y="21"/>
                  </a:lnTo>
                  <a:lnTo>
                    <a:pt x="41" y="19"/>
                  </a:lnTo>
                  <a:lnTo>
                    <a:pt x="48" y="18"/>
                  </a:lnTo>
                  <a:lnTo>
                    <a:pt x="54" y="17"/>
                  </a:lnTo>
                  <a:lnTo>
                    <a:pt x="61" y="16"/>
                  </a:lnTo>
                  <a:lnTo>
                    <a:pt x="66" y="14"/>
                  </a:lnTo>
                  <a:lnTo>
                    <a:pt x="70" y="13"/>
                  </a:lnTo>
                  <a:lnTo>
                    <a:pt x="74" y="12"/>
                  </a:lnTo>
                  <a:lnTo>
                    <a:pt x="77" y="10"/>
                  </a:lnTo>
                  <a:lnTo>
                    <a:pt x="80" y="9"/>
                  </a:lnTo>
                  <a:lnTo>
                    <a:pt x="83" y="8"/>
                  </a:lnTo>
                  <a:lnTo>
                    <a:pt x="84" y="7"/>
                  </a:lnTo>
                  <a:lnTo>
                    <a:pt x="85" y="5"/>
                  </a:lnTo>
                  <a:lnTo>
                    <a:pt x="88" y="4"/>
                  </a:lnTo>
                  <a:lnTo>
                    <a:pt x="90" y="1"/>
                  </a:lnTo>
                  <a:lnTo>
                    <a:pt x="92" y="0"/>
                  </a:lnTo>
                  <a:lnTo>
                    <a:pt x="94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2" y="1"/>
                  </a:lnTo>
                  <a:lnTo>
                    <a:pt x="106" y="3"/>
                  </a:lnTo>
                  <a:lnTo>
                    <a:pt x="110" y="4"/>
                  </a:lnTo>
                  <a:lnTo>
                    <a:pt x="113" y="7"/>
                  </a:lnTo>
                  <a:lnTo>
                    <a:pt x="119" y="9"/>
                  </a:lnTo>
                  <a:lnTo>
                    <a:pt x="124" y="13"/>
                  </a:lnTo>
                  <a:lnTo>
                    <a:pt x="130" y="17"/>
                  </a:lnTo>
                  <a:lnTo>
                    <a:pt x="137" y="21"/>
                  </a:lnTo>
                  <a:lnTo>
                    <a:pt x="142" y="26"/>
                  </a:lnTo>
                  <a:lnTo>
                    <a:pt x="147" y="30"/>
                  </a:lnTo>
                  <a:lnTo>
                    <a:pt x="151" y="34"/>
                  </a:lnTo>
                  <a:lnTo>
                    <a:pt x="155" y="36"/>
                  </a:lnTo>
                  <a:lnTo>
                    <a:pt x="157" y="40"/>
                  </a:lnTo>
                  <a:lnTo>
                    <a:pt x="158" y="43"/>
                  </a:lnTo>
                  <a:lnTo>
                    <a:pt x="160" y="44"/>
                  </a:lnTo>
                  <a:lnTo>
                    <a:pt x="161" y="45"/>
                  </a:lnTo>
                  <a:lnTo>
                    <a:pt x="157" y="50"/>
                  </a:lnTo>
                  <a:lnTo>
                    <a:pt x="153" y="54"/>
                  </a:lnTo>
                  <a:lnTo>
                    <a:pt x="148" y="58"/>
                  </a:lnTo>
                  <a:lnTo>
                    <a:pt x="143" y="61"/>
                  </a:lnTo>
                  <a:lnTo>
                    <a:pt x="140" y="62"/>
                  </a:lnTo>
                  <a:lnTo>
                    <a:pt x="139" y="63"/>
                  </a:lnTo>
                  <a:lnTo>
                    <a:pt x="137" y="66"/>
                  </a:lnTo>
                  <a:lnTo>
                    <a:pt x="134" y="68"/>
                  </a:lnTo>
                  <a:lnTo>
                    <a:pt x="133" y="72"/>
                  </a:lnTo>
                  <a:lnTo>
                    <a:pt x="130" y="76"/>
                  </a:lnTo>
                  <a:lnTo>
                    <a:pt x="128" y="80"/>
                  </a:lnTo>
                  <a:lnTo>
                    <a:pt x="125" y="85"/>
                  </a:lnTo>
                  <a:lnTo>
                    <a:pt x="122" y="91"/>
                  </a:lnTo>
                  <a:lnTo>
                    <a:pt x="120" y="98"/>
                  </a:lnTo>
                  <a:lnTo>
                    <a:pt x="117" y="106"/>
                  </a:lnTo>
                  <a:lnTo>
                    <a:pt x="113" y="113"/>
                  </a:lnTo>
                  <a:lnTo>
                    <a:pt x="111" y="121"/>
                  </a:lnTo>
                  <a:lnTo>
                    <a:pt x="108" y="130"/>
                  </a:lnTo>
                  <a:lnTo>
                    <a:pt x="106" y="139"/>
                  </a:lnTo>
                  <a:lnTo>
                    <a:pt x="103" y="149"/>
                  </a:lnTo>
                  <a:lnTo>
                    <a:pt x="103" y="14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30"/>
            <p:cNvSpPr>
              <a:spLocks/>
            </p:cNvSpPr>
            <p:nvPr/>
          </p:nvSpPr>
          <p:spPr bwMode="auto">
            <a:xfrm>
              <a:off x="2247900" y="1147763"/>
              <a:ext cx="179388" cy="47625"/>
            </a:xfrm>
            <a:custGeom>
              <a:avLst/>
              <a:gdLst>
                <a:gd name="T0" fmla="*/ 4 w 113"/>
                <a:gd name="T1" fmla="*/ 24 h 30"/>
                <a:gd name="T2" fmla="*/ 1 w 113"/>
                <a:gd name="T3" fmla="*/ 21 h 30"/>
                <a:gd name="T4" fmla="*/ 1 w 113"/>
                <a:gd name="T5" fmla="*/ 17 h 30"/>
                <a:gd name="T6" fmla="*/ 1 w 113"/>
                <a:gd name="T7" fmla="*/ 14 h 30"/>
                <a:gd name="T8" fmla="*/ 0 w 113"/>
                <a:gd name="T9" fmla="*/ 12 h 30"/>
                <a:gd name="T10" fmla="*/ 1 w 113"/>
                <a:gd name="T11" fmla="*/ 10 h 30"/>
                <a:gd name="T12" fmla="*/ 1 w 113"/>
                <a:gd name="T13" fmla="*/ 9 h 30"/>
                <a:gd name="T14" fmla="*/ 2 w 113"/>
                <a:gd name="T15" fmla="*/ 9 h 30"/>
                <a:gd name="T16" fmla="*/ 5 w 113"/>
                <a:gd name="T17" fmla="*/ 8 h 30"/>
                <a:gd name="T18" fmla="*/ 8 w 113"/>
                <a:gd name="T19" fmla="*/ 6 h 30"/>
                <a:gd name="T20" fmla="*/ 10 w 113"/>
                <a:gd name="T21" fmla="*/ 5 h 30"/>
                <a:gd name="T22" fmla="*/ 14 w 113"/>
                <a:gd name="T23" fmla="*/ 4 h 30"/>
                <a:gd name="T24" fmla="*/ 19 w 113"/>
                <a:gd name="T25" fmla="*/ 3 h 30"/>
                <a:gd name="T26" fmla="*/ 20 w 113"/>
                <a:gd name="T27" fmla="*/ 3 h 30"/>
                <a:gd name="T28" fmla="*/ 23 w 113"/>
                <a:gd name="T29" fmla="*/ 1 h 30"/>
                <a:gd name="T30" fmla="*/ 27 w 113"/>
                <a:gd name="T31" fmla="*/ 1 h 30"/>
                <a:gd name="T32" fmla="*/ 29 w 113"/>
                <a:gd name="T33" fmla="*/ 1 h 30"/>
                <a:gd name="T34" fmla="*/ 35 w 113"/>
                <a:gd name="T35" fmla="*/ 0 h 30"/>
                <a:gd name="T36" fmla="*/ 38 w 113"/>
                <a:gd name="T37" fmla="*/ 0 h 30"/>
                <a:gd name="T38" fmla="*/ 44 w 113"/>
                <a:gd name="T39" fmla="*/ 0 h 30"/>
                <a:gd name="T40" fmla="*/ 50 w 113"/>
                <a:gd name="T41" fmla="*/ 0 h 30"/>
                <a:gd name="T42" fmla="*/ 56 w 113"/>
                <a:gd name="T43" fmla="*/ 0 h 30"/>
                <a:gd name="T44" fmla="*/ 63 w 113"/>
                <a:gd name="T45" fmla="*/ 0 h 30"/>
                <a:gd name="T46" fmla="*/ 69 w 113"/>
                <a:gd name="T47" fmla="*/ 0 h 30"/>
                <a:gd name="T48" fmla="*/ 77 w 113"/>
                <a:gd name="T49" fmla="*/ 0 h 30"/>
                <a:gd name="T50" fmla="*/ 86 w 113"/>
                <a:gd name="T51" fmla="*/ 0 h 30"/>
                <a:gd name="T52" fmla="*/ 94 w 113"/>
                <a:gd name="T53" fmla="*/ 0 h 30"/>
                <a:gd name="T54" fmla="*/ 103 w 113"/>
                <a:gd name="T55" fmla="*/ 0 h 30"/>
                <a:gd name="T56" fmla="*/ 113 w 113"/>
                <a:gd name="T57" fmla="*/ 0 h 30"/>
                <a:gd name="T58" fmla="*/ 113 w 113"/>
                <a:gd name="T59" fmla="*/ 24 h 30"/>
                <a:gd name="T60" fmla="*/ 109 w 113"/>
                <a:gd name="T61" fmla="*/ 24 h 30"/>
                <a:gd name="T62" fmla="*/ 104 w 113"/>
                <a:gd name="T63" fmla="*/ 24 h 30"/>
                <a:gd name="T64" fmla="*/ 98 w 113"/>
                <a:gd name="T65" fmla="*/ 24 h 30"/>
                <a:gd name="T66" fmla="*/ 91 w 113"/>
                <a:gd name="T67" fmla="*/ 24 h 30"/>
                <a:gd name="T68" fmla="*/ 84 w 113"/>
                <a:gd name="T69" fmla="*/ 24 h 30"/>
                <a:gd name="T70" fmla="*/ 74 w 113"/>
                <a:gd name="T71" fmla="*/ 26 h 30"/>
                <a:gd name="T72" fmla="*/ 65 w 113"/>
                <a:gd name="T73" fmla="*/ 26 h 30"/>
                <a:gd name="T74" fmla="*/ 55 w 113"/>
                <a:gd name="T75" fmla="*/ 27 h 30"/>
                <a:gd name="T76" fmla="*/ 45 w 113"/>
                <a:gd name="T77" fmla="*/ 28 h 30"/>
                <a:gd name="T78" fmla="*/ 35 w 113"/>
                <a:gd name="T79" fmla="*/ 28 h 30"/>
                <a:gd name="T80" fmla="*/ 27 w 113"/>
                <a:gd name="T81" fmla="*/ 30 h 30"/>
                <a:gd name="T82" fmla="*/ 19 w 113"/>
                <a:gd name="T83" fmla="*/ 30 h 30"/>
                <a:gd name="T84" fmla="*/ 17 w 113"/>
                <a:gd name="T85" fmla="*/ 30 h 30"/>
                <a:gd name="T86" fmla="*/ 13 w 113"/>
                <a:gd name="T87" fmla="*/ 28 h 30"/>
                <a:gd name="T88" fmla="*/ 10 w 113"/>
                <a:gd name="T89" fmla="*/ 28 h 30"/>
                <a:gd name="T90" fmla="*/ 9 w 113"/>
                <a:gd name="T91" fmla="*/ 27 h 30"/>
                <a:gd name="T92" fmla="*/ 6 w 113"/>
                <a:gd name="T93" fmla="*/ 27 h 30"/>
                <a:gd name="T94" fmla="*/ 5 w 113"/>
                <a:gd name="T95" fmla="*/ 26 h 30"/>
                <a:gd name="T96" fmla="*/ 4 w 113"/>
                <a:gd name="T97" fmla="*/ 26 h 30"/>
                <a:gd name="T98" fmla="*/ 4 w 113"/>
                <a:gd name="T99" fmla="*/ 24 h 30"/>
                <a:gd name="T100" fmla="*/ 4 w 113"/>
                <a:gd name="T101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3" h="30">
                  <a:moveTo>
                    <a:pt x="4" y="24"/>
                  </a:moveTo>
                  <a:lnTo>
                    <a:pt x="1" y="21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" y="9"/>
                  </a:lnTo>
                  <a:lnTo>
                    <a:pt x="2" y="9"/>
                  </a:lnTo>
                  <a:lnTo>
                    <a:pt x="5" y="8"/>
                  </a:lnTo>
                  <a:lnTo>
                    <a:pt x="8" y="6"/>
                  </a:lnTo>
                  <a:lnTo>
                    <a:pt x="10" y="5"/>
                  </a:lnTo>
                  <a:lnTo>
                    <a:pt x="14" y="4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23" y="1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4" y="0"/>
                  </a:lnTo>
                  <a:lnTo>
                    <a:pt x="50" y="0"/>
                  </a:lnTo>
                  <a:lnTo>
                    <a:pt x="56" y="0"/>
                  </a:lnTo>
                  <a:lnTo>
                    <a:pt x="63" y="0"/>
                  </a:lnTo>
                  <a:lnTo>
                    <a:pt x="69" y="0"/>
                  </a:lnTo>
                  <a:lnTo>
                    <a:pt x="77" y="0"/>
                  </a:lnTo>
                  <a:lnTo>
                    <a:pt x="86" y="0"/>
                  </a:lnTo>
                  <a:lnTo>
                    <a:pt x="94" y="0"/>
                  </a:lnTo>
                  <a:lnTo>
                    <a:pt x="103" y="0"/>
                  </a:lnTo>
                  <a:lnTo>
                    <a:pt x="113" y="0"/>
                  </a:lnTo>
                  <a:lnTo>
                    <a:pt x="113" y="24"/>
                  </a:lnTo>
                  <a:lnTo>
                    <a:pt x="109" y="24"/>
                  </a:lnTo>
                  <a:lnTo>
                    <a:pt x="104" y="24"/>
                  </a:lnTo>
                  <a:lnTo>
                    <a:pt x="98" y="24"/>
                  </a:lnTo>
                  <a:lnTo>
                    <a:pt x="91" y="24"/>
                  </a:lnTo>
                  <a:lnTo>
                    <a:pt x="84" y="24"/>
                  </a:lnTo>
                  <a:lnTo>
                    <a:pt x="74" y="26"/>
                  </a:lnTo>
                  <a:lnTo>
                    <a:pt x="65" y="26"/>
                  </a:lnTo>
                  <a:lnTo>
                    <a:pt x="55" y="27"/>
                  </a:lnTo>
                  <a:lnTo>
                    <a:pt x="45" y="28"/>
                  </a:lnTo>
                  <a:lnTo>
                    <a:pt x="35" y="28"/>
                  </a:lnTo>
                  <a:lnTo>
                    <a:pt x="27" y="30"/>
                  </a:lnTo>
                  <a:lnTo>
                    <a:pt x="19" y="30"/>
                  </a:lnTo>
                  <a:lnTo>
                    <a:pt x="17" y="30"/>
                  </a:lnTo>
                  <a:lnTo>
                    <a:pt x="13" y="28"/>
                  </a:lnTo>
                  <a:lnTo>
                    <a:pt x="10" y="28"/>
                  </a:lnTo>
                  <a:lnTo>
                    <a:pt x="9" y="27"/>
                  </a:lnTo>
                  <a:lnTo>
                    <a:pt x="6" y="27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4" y="2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31"/>
            <p:cNvSpPr>
              <a:spLocks/>
            </p:cNvSpPr>
            <p:nvPr/>
          </p:nvSpPr>
          <p:spPr bwMode="auto">
            <a:xfrm>
              <a:off x="1992313" y="1185863"/>
              <a:ext cx="134938" cy="57150"/>
            </a:xfrm>
            <a:custGeom>
              <a:avLst/>
              <a:gdLst>
                <a:gd name="T0" fmla="*/ 0 w 85"/>
                <a:gd name="T1" fmla="*/ 16 h 36"/>
                <a:gd name="T2" fmla="*/ 8 w 85"/>
                <a:gd name="T3" fmla="*/ 13 h 36"/>
                <a:gd name="T4" fmla="*/ 14 w 85"/>
                <a:gd name="T5" fmla="*/ 12 h 36"/>
                <a:gd name="T6" fmla="*/ 20 w 85"/>
                <a:gd name="T7" fmla="*/ 11 h 36"/>
                <a:gd name="T8" fmla="*/ 26 w 85"/>
                <a:gd name="T9" fmla="*/ 9 h 36"/>
                <a:gd name="T10" fmla="*/ 31 w 85"/>
                <a:gd name="T11" fmla="*/ 8 h 36"/>
                <a:gd name="T12" fmla="*/ 36 w 85"/>
                <a:gd name="T13" fmla="*/ 7 h 36"/>
                <a:gd name="T14" fmla="*/ 41 w 85"/>
                <a:gd name="T15" fmla="*/ 6 h 36"/>
                <a:gd name="T16" fmla="*/ 45 w 85"/>
                <a:gd name="T17" fmla="*/ 4 h 36"/>
                <a:gd name="T18" fmla="*/ 47 w 85"/>
                <a:gd name="T19" fmla="*/ 3 h 36"/>
                <a:gd name="T20" fmla="*/ 51 w 85"/>
                <a:gd name="T21" fmla="*/ 3 h 36"/>
                <a:gd name="T22" fmla="*/ 54 w 85"/>
                <a:gd name="T23" fmla="*/ 2 h 36"/>
                <a:gd name="T24" fmla="*/ 57 w 85"/>
                <a:gd name="T25" fmla="*/ 2 h 36"/>
                <a:gd name="T26" fmla="*/ 58 w 85"/>
                <a:gd name="T27" fmla="*/ 0 h 36"/>
                <a:gd name="T28" fmla="*/ 59 w 85"/>
                <a:gd name="T29" fmla="*/ 0 h 36"/>
                <a:gd name="T30" fmla="*/ 60 w 85"/>
                <a:gd name="T31" fmla="*/ 0 h 36"/>
                <a:gd name="T32" fmla="*/ 62 w 85"/>
                <a:gd name="T33" fmla="*/ 0 h 36"/>
                <a:gd name="T34" fmla="*/ 63 w 85"/>
                <a:gd name="T35" fmla="*/ 0 h 36"/>
                <a:gd name="T36" fmla="*/ 67 w 85"/>
                <a:gd name="T37" fmla="*/ 0 h 36"/>
                <a:gd name="T38" fmla="*/ 68 w 85"/>
                <a:gd name="T39" fmla="*/ 0 h 36"/>
                <a:gd name="T40" fmla="*/ 71 w 85"/>
                <a:gd name="T41" fmla="*/ 2 h 36"/>
                <a:gd name="T42" fmla="*/ 73 w 85"/>
                <a:gd name="T43" fmla="*/ 2 h 36"/>
                <a:gd name="T44" fmla="*/ 76 w 85"/>
                <a:gd name="T45" fmla="*/ 3 h 36"/>
                <a:gd name="T46" fmla="*/ 80 w 85"/>
                <a:gd name="T47" fmla="*/ 4 h 36"/>
                <a:gd name="T48" fmla="*/ 81 w 85"/>
                <a:gd name="T49" fmla="*/ 6 h 36"/>
                <a:gd name="T50" fmla="*/ 84 w 85"/>
                <a:gd name="T51" fmla="*/ 8 h 36"/>
                <a:gd name="T52" fmla="*/ 84 w 85"/>
                <a:gd name="T53" fmla="*/ 9 h 36"/>
                <a:gd name="T54" fmla="*/ 85 w 85"/>
                <a:gd name="T55" fmla="*/ 11 h 36"/>
                <a:gd name="T56" fmla="*/ 84 w 85"/>
                <a:gd name="T57" fmla="*/ 12 h 36"/>
                <a:gd name="T58" fmla="*/ 84 w 85"/>
                <a:gd name="T59" fmla="*/ 15 h 36"/>
                <a:gd name="T60" fmla="*/ 82 w 85"/>
                <a:gd name="T61" fmla="*/ 16 h 36"/>
                <a:gd name="T62" fmla="*/ 81 w 85"/>
                <a:gd name="T63" fmla="*/ 17 h 36"/>
                <a:gd name="T64" fmla="*/ 80 w 85"/>
                <a:gd name="T65" fmla="*/ 17 h 36"/>
                <a:gd name="T66" fmla="*/ 77 w 85"/>
                <a:gd name="T67" fmla="*/ 18 h 36"/>
                <a:gd name="T68" fmla="*/ 75 w 85"/>
                <a:gd name="T69" fmla="*/ 20 h 36"/>
                <a:gd name="T70" fmla="*/ 71 w 85"/>
                <a:gd name="T71" fmla="*/ 21 h 36"/>
                <a:gd name="T72" fmla="*/ 67 w 85"/>
                <a:gd name="T73" fmla="*/ 22 h 36"/>
                <a:gd name="T74" fmla="*/ 62 w 85"/>
                <a:gd name="T75" fmla="*/ 24 h 36"/>
                <a:gd name="T76" fmla="*/ 58 w 85"/>
                <a:gd name="T77" fmla="*/ 25 h 36"/>
                <a:gd name="T78" fmla="*/ 51 w 85"/>
                <a:gd name="T79" fmla="*/ 26 h 36"/>
                <a:gd name="T80" fmla="*/ 46 w 85"/>
                <a:gd name="T81" fmla="*/ 27 h 36"/>
                <a:gd name="T82" fmla="*/ 40 w 85"/>
                <a:gd name="T83" fmla="*/ 29 h 36"/>
                <a:gd name="T84" fmla="*/ 33 w 85"/>
                <a:gd name="T85" fmla="*/ 30 h 36"/>
                <a:gd name="T86" fmla="*/ 26 w 85"/>
                <a:gd name="T87" fmla="*/ 33 h 36"/>
                <a:gd name="T88" fmla="*/ 18 w 85"/>
                <a:gd name="T89" fmla="*/ 34 h 36"/>
                <a:gd name="T90" fmla="*/ 9 w 85"/>
                <a:gd name="T91" fmla="*/ 35 h 36"/>
                <a:gd name="T92" fmla="*/ 0 w 85"/>
                <a:gd name="T93" fmla="*/ 36 h 36"/>
                <a:gd name="T94" fmla="*/ 0 w 85"/>
                <a:gd name="T95" fmla="*/ 16 h 36"/>
                <a:gd name="T96" fmla="*/ 0 w 85"/>
                <a:gd name="T97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5" h="36">
                  <a:moveTo>
                    <a:pt x="0" y="16"/>
                  </a:moveTo>
                  <a:lnTo>
                    <a:pt x="8" y="13"/>
                  </a:lnTo>
                  <a:lnTo>
                    <a:pt x="14" y="12"/>
                  </a:lnTo>
                  <a:lnTo>
                    <a:pt x="20" y="11"/>
                  </a:lnTo>
                  <a:lnTo>
                    <a:pt x="26" y="9"/>
                  </a:lnTo>
                  <a:lnTo>
                    <a:pt x="31" y="8"/>
                  </a:lnTo>
                  <a:lnTo>
                    <a:pt x="36" y="7"/>
                  </a:lnTo>
                  <a:lnTo>
                    <a:pt x="41" y="6"/>
                  </a:lnTo>
                  <a:lnTo>
                    <a:pt x="45" y="4"/>
                  </a:lnTo>
                  <a:lnTo>
                    <a:pt x="47" y="3"/>
                  </a:lnTo>
                  <a:lnTo>
                    <a:pt x="51" y="3"/>
                  </a:lnTo>
                  <a:lnTo>
                    <a:pt x="54" y="2"/>
                  </a:lnTo>
                  <a:lnTo>
                    <a:pt x="57" y="2"/>
                  </a:lnTo>
                  <a:lnTo>
                    <a:pt x="58" y="0"/>
                  </a:lnTo>
                  <a:lnTo>
                    <a:pt x="59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3" y="0"/>
                  </a:lnTo>
                  <a:lnTo>
                    <a:pt x="67" y="0"/>
                  </a:lnTo>
                  <a:lnTo>
                    <a:pt x="68" y="0"/>
                  </a:lnTo>
                  <a:lnTo>
                    <a:pt x="71" y="2"/>
                  </a:lnTo>
                  <a:lnTo>
                    <a:pt x="73" y="2"/>
                  </a:lnTo>
                  <a:lnTo>
                    <a:pt x="76" y="3"/>
                  </a:lnTo>
                  <a:lnTo>
                    <a:pt x="80" y="4"/>
                  </a:lnTo>
                  <a:lnTo>
                    <a:pt x="81" y="6"/>
                  </a:lnTo>
                  <a:lnTo>
                    <a:pt x="84" y="8"/>
                  </a:lnTo>
                  <a:lnTo>
                    <a:pt x="84" y="9"/>
                  </a:lnTo>
                  <a:lnTo>
                    <a:pt x="85" y="11"/>
                  </a:lnTo>
                  <a:lnTo>
                    <a:pt x="84" y="12"/>
                  </a:lnTo>
                  <a:lnTo>
                    <a:pt x="84" y="15"/>
                  </a:lnTo>
                  <a:lnTo>
                    <a:pt x="82" y="16"/>
                  </a:lnTo>
                  <a:lnTo>
                    <a:pt x="81" y="17"/>
                  </a:lnTo>
                  <a:lnTo>
                    <a:pt x="80" y="17"/>
                  </a:lnTo>
                  <a:lnTo>
                    <a:pt x="77" y="18"/>
                  </a:lnTo>
                  <a:lnTo>
                    <a:pt x="75" y="20"/>
                  </a:lnTo>
                  <a:lnTo>
                    <a:pt x="71" y="21"/>
                  </a:lnTo>
                  <a:lnTo>
                    <a:pt x="67" y="22"/>
                  </a:lnTo>
                  <a:lnTo>
                    <a:pt x="62" y="24"/>
                  </a:lnTo>
                  <a:lnTo>
                    <a:pt x="58" y="25"/>
                  </a:lnTo>
                  <a:lnTo>
                    <a:pt x="51" y="26"/>
                  </a:lnTo>
                  <a:lnTo>
                    <a:pt x="46" y="27"/>
                  </a:lnTo>
                  <a:lnTo>
                    <a:pt x="40" y="29"/>
                  </a:lnTo>
                  <a:lnTo>
                    <a:pt x="33" y="30"/>
                  </a:lnTo>
                  <a:lnTo>
                    <a:pt x="26" y="33"/>
                  </a:lnTo>
                  <a:lnTo>
                    <a:pt x="18" y="34"/>
                  </a:lnTo>
                  <a:lnTo>
                    <a:pt x="9" y="35"/>
                  </a:lnTo>
                  <a:lnTo>
                    <a:pt x="0" y="36"/>
                  </a:lnTo>
                  <a:lnTo>
                    <a:pt x="0" y="16"/>
                  </a:lnTo>
                  <a:lnTo>
                    <a:pt x="0" y="1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32"/>
            <p:cNvSpPr>
              <a:spLocks/>
            </p:cNvSpPr>
            <p:nvPr/>
          </p:nvSpPr>
          <p:spPr bwMode="auto">
            <a:xfrm>
              <a:off x="2030413" y="1282700"/>
              <a:ext cx="361950" cy="93663"/>
            </a:xfrm>
            <a:custGeom>
              <a:avLst/>
              <a:gdLst>
                <a:gd name="T0" fmla="*/ 94 w 228"/>
                <a:gd name="T1" fmla="*/ 19 h 59"/>
                <a:gd name="T2" fmla="*/ 112 w 228"/>
                <a:gd name="T3" fmla="*/ 15 h 59"/>
                <a:gd name="T4" fmla="*/ 129 w 228"/>
                <a:gd name="T5" fmla="*/ 13 h 59"/>
                <a:gd name="T6" fmla="*/ 161 w 228"/>
                <a:gd name="T7" fmla="*/ 8 h 59"/>
                <a:gd name="T8" fmla="*/ 195 w 228"/>
                <a:gd name="T9" fmla="*/ 4 h 59"/>
                <a:gd name="T10" fmla="*/ 228 w 228"/>
                <a:gd name="T11" fmla="*/ 0 h 59"/>
                <a:gd name="T12" fmla="*/ 228 w 228"/>
                <a:gd name="T13" fmla="*/ 31 h 59"/>
                <a:gd name="T14" fmla="*/ 208 w 228"/>
                <a:gd name="T15" fmla="*/ 32 h 59"/>
                <a:gd name="T16" fmla="*/ 187 w 228"/>
                <a:gd name="T17" fmla="*/ 33 h 59"/>
                <a:gd name="T18" fmla="*/ 175 w 228"/>
                <a:gd name="T19" fmla="*/ 33 h 59"/>
                <a:gd name="T20" fmla="*/ 164 w 228"/>
                <a:gd name="T21" fmla="*/ 35 h 59"/>
                <a:gd name="T22" fmla="*/ 152 w 228"/>
                <a:gd name="T23" fmla="*/ 36 h 59"/>
                <a:gd name="T24" fmla="*/ 141 w 228"/>
                <a:gd name="T25" fmla="*/ 37 h 59"/>
                <a:gd name="T26" fmla="*/ 128 w 228"/>
                <a:gd name="T27" fmla="*/ 39 h 59"/>
                <a:gd name="T28" fmla="*/ 114 w 228"/>
                <a:gd name="T29" fmla="*/ 41 h 59"/>
                <a:gd name="T30" fmla="*/ 98 w 228"/>
                <a:gd name="T31" fmla="*/ 42 h 59"/>
                <a:gd name="T32" fmla="*/ 81 w 228"/>
                <a:gd name="T33" fmla="*/ 45 h 59"/>
                <a:gd name="T34" fmla="*/ 63 w 228"/>
                <a:gd name="T35" fmla="*/ 49 h 59"/>
                <a:gd name="T36" fmla="*/ 45 w 228"/>
                <a:gd name="T37" fmla="*/ 51 h 59"/>
                <a:gd name="T38" fmla="*/ 25 w 228"/>
                <a:gd name="T39" fmla="*/ 55 h 59"/>
                <a:gd name="T40" fmla="*/ 4 w 228"/>
                <a:gd name="T41" fmla="*/ 59 h 59"/>
                <a:gd name="T42" fmla="*/ 0 w 228"/>
                <a:gd name="T43" fmla="*/ 37 h 59"/>
                <a:gd name="T44" fmla="*/ 9 w 228"/>
                <a:gd name="T45" fmla="*/ 35 h 59"/>
                <a:gd name="T46" fmla="*/ 18 w 228"/>
                <a:gd name="T47" fmla="*/ 32 h 59"/>
                <a:gd name="T48" fmla="*/ 29 w 228"/>
                <a:gd name="T49" fmla="*/ 31 h 59"/>
                <a:gd name="T50" fmla="*/ 40 w 228"/>
                <a:gd name="T51" fmla="*/ 28 h 59"/>
                <a:gd name="T52" fmla="*/ 52 w 228"/>
                <a:gd name="T53" fmla="*/ 26 h 59"/>
                <a:gd name="T54" fmla="*/ 65 w 228"/>
                <a:gd name="T55" fmla="*/ 23 h 59"/>
                <a:gd name="T56" fmla="*/ 80 w 228"/>
                <a:gd name="T57" fmla="*/ 21 h 59"/>
                <a:gd name="T58" fmla="*/ 94 w 228"/>
                <a:gd name="T59" fmla="*/ 19 h 59"/>
                <a:gd name="T60" fmla="*/ 94 w 228"/>
                <a:gd name="T61" fmla="*/ 1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8" h="59">
                  <a:moveTo>
                    <a:pt x="94" y="19"/>
                  </a:moveTo>
                  <a:lnTo>
                    <a:pt x="112" y="15"/>
                  </a:lnTo>
                  <a:lnTo>
                    <a:pt x="129" y="13"/>
                  </a:lnTo>
                  <a:lnTo>
                    <a:pt x="161" y="8"/>
                  </a:lnTo>
                  <a:lnTo>
                    <a:pt x="195" y="4"/>
                  </a:lnTo>
                  <a:lnTo>
                    <a:pt x="228" y="0"/>
                  </a:lnTo>
                  <a:lnTo>
                    <a:pt x="228" y="31"/>
                  </a:lnTo>
                  <a:lnTo>
                    <a:pt x="208" y="32"/>
                  </a:lnTo>
                  <a:lnTo>
                    <a:pt x="187" y="33"/>
                  </a:lnTo>
                  <a:lnTo>
                    <a:pt x="175" y="33"/>
                  </a:lnTo>
                  <a:lnTo>
                    <a:pt x="164" y="35"/>
                  </a:lnTo>
                  <a:lnTo>
                    <a:pt x="152" y="36"/>
                  </a:lnTo>
                  <a:lnTo>
                    <a:pt x="141" y="37"/>
                  </a:lnTo>
                  <a:lnTo>
                    <a:pt x="128" y="39"/>
                  </a:lnTo>
                  <a:lnTo>
                    <a:pt x="114" y="41"/>
                  </a:lnTo>
                  <a:lnTo>
                    <a:pt x="98" y="42"/>
                  </a:lnTo>
                  <a:lnTo>
                    <a:pt x="81" y="45"/>
                  </a:lnTo>
                  <a:lnTo>
                    <a:pt x="63" y="49"/>
                  </a:lnTo>
                  <a:lnTo>
                    <a:pt x="45" y="51"/>
                  </a:lnTo>
                  <a:lnTo>
                    <a:pt x="25" y="55"/>
                  </a:lnTo>
                  <a:lnTo>
                    <a:pt x="4" y="59"/>
                  </a:lnTo>
                  <a:lnTo>
                    <a:pt x="0" y="37"/>
                  </a:lnTo>
                  <a:lnTo>
                    <a:pt x="9" y="35"/>
                  </a:lnTo>
                  <a:lnTo>
                    <a:pt x="18" y="32"/>
                  </a:lnTo>
                  <a:lnTo>
                    <a:pt x="29" y="31"/>
                  </a:lnTo>
                  <a:lnTo>
                    <a:pt x="40" y="28"/>
                  </a:lnTo>
                  <a:lnTo>
                    <a:pt x="52" y="26"/>
                  </a:lnTo>
                  <a:lnTo>
                    <a:pt x="65" y="23"/>
                  </a:lnTo>
                  <a:lnTo>
                    <a:pt x="80" y="21"/>
                  </a:lnTo>
                  <a:lnTo>
                    <a:pt x="94" y="19"/>
                  </a:lnTo>
                  <a:lnTo>
                    <a:pt x="94" y="1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33"/>
            <p:cNvSpPr>
              <a:spLocks/>
            </p:cNvSpPr>
            <p:nvPr/>
          </p:nvSpPr>
          <p:spPr bwMode="auto">
            <a:xfrm>
              <a:off x="1901825" y="1406525"/>
              <a:ext cx="476250" cy="433388"/>
            </a:xfrm>
            <a:custGeom>
              <a:avLst/>
              <a:gdLst>
                <a:gd name="T0" fmla="*/ 168 w 300"/>
                <a:gd name="T1" fmla="*/ 209 h 273"/>
                <a:gd name="T2" fmla="*/ 138 w 300"/>
                <a:gd name="T3" fmla="*/ 230 h 273"/>
                <a:gd name="T4" fmla="*/ 110 w 300"/>
                <a:gd name="T5" fmla="*/ 244 h 273"/>
                <a:gd name="T6" fmla="*/ 53 w 300"/>
                <a:gd name="T7" fmla="*/ 263 h 273"/>
                <a:gd name="T8" fmla="*/ 20 w 300"/>
                <a:gd name="T9" fmla="*/ 272 h 273"/>
                <a:gd name="T10" fmla="*/ 5 w 300"/>
                <a:gd name="T11" fmla="*/ 273 h 273"/>
                <a:gd name="T12" fmla="*/ 0 w 300"/>
                <a:gd name="T13" fmla="*/ 268 h 273"/>
                <a:gd name="T14" fmla="*/ 1 w 300"/>
                <a:gd name="T15" fmla="*/ 264 h 273"/>
                <a:gd name="T16" fmla="*/ 8 w 300"/>
                <a:gd name="T17" fmla="*/ 261 h 273"/>
                <a:gd name="T18" fmla="*/ 17 w 300"/>
                <a:gd name="T19" fmla="*/ 255 h 273"/>
                <a:gd name="T20" fmla="*/ 30 w 300"/>
                <a:gd name="T21" fmla="*/ 249 h 273"/>
                <a:gd name="T22" fmla="*/ 48 w 300"/>
                <a:gd name="T23" fmla="*/ 241 h 273"/>
                <a:gd name="T24" fmla="*/ 81 w 300"/>
                <a:gd name="T25" fmla="*/ 227 h 273"/>
                <a:gd name="T26" fmla="*/ 119 w 300"/>
                <a:gd name="T27" fmla="*/ 205 h 273"/>
                <a:gd name="T28" fmla="*/ 155 w 300"/>
                <a:gd name="T29" fmla="*/ 177 h 273"/>
                <a:gd name="T30" fmla="*/ 184 w 300"/>
                <a:gd name="T31" fmla="*/ 145 h 273"/>
                <a:gd name="T32" fmla="*/ 208 w 300"/>
                <a:gd name="T33" fmla="*/ 112 h 273"/>
                <a:gd name="T34" fmla="*/ 222 w 300"/>
                <a:gd name="T35" fmla="*/ 82 h 273"/>
                <a:gd name="T36" fmla="*/ 227 w 300"/>
                <a:gd name="T37" fmla="*/ 57 h 273"/>
                <a:gd name="T38" fmla="*/ 228 w 300"/>
                <a:gd name="T39" fmla="*/ 46 h 273"/>
                <a:gd name="T40" fmla="*/ 228 w 300"/>
                <a:gd name="T41" fmla="*/ 42 h 273"/>
                <a:gd name="T42" fmla="*/ 223 w 300"/>
                <a:gd name="T43" fmla="*/ 40 h 273"/>
                <a:gd name="T44" fmla="*/ 214 w 300"/>
                <a:gd name="T45" fmla="*/ 40 h 273"/>
                <a:gd name="T46" fmla="*/ 202 w 300"/>
                <a:gd name="T47" fmla="*/ 43 h 273"/>
                <a:gd name="T48" fmla="*/ 188 w 300"/>
                <a:gd name="T49" fmla="*/ 46 h 273"/>
                <a:gd name="T50" fmla="*/ 170 w 300"/>
                <a:gd name="T51" fmla="*/ 49 h 273"/>
                <a:gd name="T52" fmla="*/ 151 w 300"/>
                <a:gd name="T53" fmla="*/ 55 h 273"/>
                <a:gd name="T54" fmla="*/ 134 w 300"/>
                <a:gd name="T55" fmla="*/ 58 h 273"/>
                <a:gd name="T56" fmla="*/ 120 w 300"/>
                <a:gd name="T57" fmla="*/ 62 h 273"/>
                <a:gd name="T58" fmla="*/ 101 w 300"/>
                <a:gd name="T59" fmla="*/ 66 h 273"/>
                <a:gd name="T60" fmla="*/ 83 w 300"/>
                <a:gd name="T61" fmla="*/ 64 h 273"/>
                <a:gd name="T62" fmla="*/ 66 w 300"/>
                <a:gd name="T63" fmla="*/ 56 h 273"/>
                <a:gd name="T64" fmla="*/ 59 w 300"/>
                <a:gd name="T65" fmla="*/ 51 h 273"/>
                <a:gd name="T66" fmla="*/ 58 w 300"/>
                <a:gd name="T67" fmla="*/ 47 h 273"/>
                <a:gd name="T68" fmla="*/ 59 w 300"/>
                <a:gd name="T69" fmla="*/ 43 h 273"/>
                <a:gd name="T70" fmla="*/ 71 w 300"/>
                <a:gd name="T71" fmla="*/ 39 h 273"/>
                <a:gd name="T72" fmla="*/ 90 w 300"/>
                <a:gd name="T73" fmla="*/ 35 h 273"/>
                <a:gd name="T74" fmla="*/ 116 w 300"/>
                <a:gd name="T75" fmla="*/ 33 h 273"/>
                <a:gd name="T76" fmla="*/ 147 w 300"/>
                <a:gd name="T77" fmla="*/ 28 h 273"/>
                <a:gd name="T78" fmla="*/ 180 w 300"/>
                <a:gd name="T79" fmla="*/ 21 h 273"/>
                <a:gd name="T80" fmla="*/ 206 w 300"/>
                <a:gd name="T81" fmla="*/ 15 h 273"/>
                <a:gd name="T82" fmla="*/ 222 w 300"/>
                <a:gd name="T83" fmla="*/ 7 h 273"/>
                <a:gd name="T84" fmla="*/ 235 w 300"/>
                <a:gd name="T85" fmla="*/ 2 h 273"/>
                <a:gd name="T86" fmla="*/ 242 w 300"/>
                <a:gd name="T87" fmla="*/ 2 h 273"/>
                <a:gd name="T88" fmla="*/ 260 w 300"/>
                <a:gd name="T89" fmla="*/ 9 h 273"/>
                <a:gd name="T90" fmla="*/ 274 w 300"/>
                <a:gd name="T91" fmla="*/ 17 h 273"/>
                <a:gd name="T92" fmla="*/ 289 w 300"/>
                <a:gd name="T93" fmla="*/ 26 h 273"/>
                <a:gd name="T94" fmla="*/ 298 w 300"/>
                <a:gd name="T95" fmla="*/ 34 h 273"/>
                <a:gd name="T96" fmla="*/ 300 w 300"/>
                <a:gd name="T97" fmla="*/ 39 h 273"/>
                <a:gd name="T98" fmla="*/ 295 w 300"/>
                <a:gd name="T99" fmla="*/ 52 h 273"/>
                <a:gd name="T100" fmla="*/ 287 w 300"/>
                <a:gd name="T101" fmla="*/ 56 h 273"/>
                <a:gd name="T102" fmla="*/ 282 w 300"/>
                <a:gd name="T103" fmla="*/ 61 h 273"/>
                <a:gd name="T104" fmla="*/ 277 w 300"/>
                <a:gd name="T105" fmla="*/ 70 h 273"/>
                <a:gd name="T106" fmla="*/ 268 w 300"/>
                <a:gd name="T107" fmla="*/ 85 h 273"/>
                <a:gd name="T108" fmla="*/ 251 w 300"/>
                <a:gd name="T109" fmla="*/ 119 h 273"/>
                <a:gd name="T110" fmla="*/ 228 w 300"/>
                <a:gd name="T111" fmla="*/ 152 h 273"/>
                <a:gd name="T112" fmla="*/ 198 w 300"/>
                <a:gd name="T113" fmla="*/ 18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0" h="273">
                  <a:moveTo>
                    <a:pt x="188" y="192"/>
                  </a:moveTo>
                  <a:lnTo>
                    <a:pt x="178" y="201"/>
                  </a:lnTo>
                  <a:lnTo>
                    <a:pt x="168" y="209"/>
                  </a:lnTo>
                  <a:lnTo>
                    <a:pt x="157" y="217"/>
                  </a:lnTo>
                  <a:lnTo>
                    <a:pt x="147" y="225"/>
                  </a:lnTo>
                  <a:lnTo>
                    <a:pt x="138" y="230"/>
                  </a:lnTo>
                  <a:lnTo>
                    <a:pt x="128" y="236"/>
                  </a:lnTo>
                  <a:lnTo>
                    <a:pt x="119" y="240"/>
                  </a:lnTo>
                  <a:lnTo>
                    <a:pt x="110" y="244"/>
                  </a:lnTo>
                  <a:lnTo>
                    <a:pt x="89" y="252"/>
                  </a:lnTo>
                  <a:lnTo>
                    <a:pt x="70" y="258"/>
                  </a:lnTo>
                  <a:lnTo>
                    <a:pt x="53" y="263"/>
                  </a:lnTo>
                  <a:lnTo>
                    <a:pt x="36" y="268"/>
                  </a:lnTo>
                  <a:lnTo>
                    <a:pt x="27" y="271"/>
                  </a:lnTo>
                  <a:lnTo>
                    <a:pt x="20" y="272"/>
                  </a:lnTo>
                  <a:lnTo>
                    <a:pt x="14" y="273"/>
                  </a:lnTo>
                  <a:lnTo>
                    <a:pt x="9" y="273"/>
                  </a:lnTo>
                  <a:lnTo>
                    <a:pt x="5" y="273"/>
                  </a:lnTo>
                  <a:lnTo>
                    <a:pt x="1" y="272"/>
                  </a:lnTo>
                  <a:lnTo>
                    <a:pt x="0" y="271"/>
                  </a:lnTo>
                  <a:lnTo>
                    <a:pt x="0" y="268"/>
                  </a:lnTo>
                  <a:lnTo>
                    <a:pt x="0" y="267"/>
                  </a:lnTo>
                  <a:lnTo>
                    <a:pt x="0" y="266"/>
                  </a:lnTo>
                  <a:lnTo>
                    <a:pt x="1" y="264"/>
                  </a:lnTo>
                  <a:lnTo>
                    <a:pt x="3" y="263"/>
                  </a:lnTo>
                  <a:lnTo>
                    <a:pt x="5" y="262"/>
                  </a:lnTo>
                  <a:lnTo>
                    <a:pt x="8" y="261"/>
                  </a:lnTo>
                  <a:lnTo>
                    <a:pt x="10" y="259"/>
                  </a:lnTo>
                  <a:lnTo>
                    <a:pt x="13" y="257"/>
                  </a:lnTo>
                  <a:lnTo>
                    <a:pt x="17" y="255"/>
                  </a:lnTo>
                  <a:lnTo>
                    <a:pt x="21" y="253"/>
                  </a:lnTo>
                  <a:lnTo>
                    <a:pt x="26" y="250"/>
                  </a:lnTo>
                  <a:lnTo>
                    <a:pt x="30" y="249"/>
                  </a:lnTo>
                  <a:lnTo>
                    <a:pt x="36" y="246"/>
                  </a:lnTo>
                  <a:lnTo>
                    <a:pt x="41" y="244"/>
                  </a:lnTo>
                  <a:lnTo>
                    <a:pt x="48" y="241"/>
                  </a:lnTo>
                  <a:lnTo>
                    <a:pt x="54" y="239"/>
                  </a:lnTo>
                  <a:lnTo>
                    <a:pt x="68" y="234"/>
                  </a:lnTo>
                  <a:lnTo>
                    <a:pt x="81" y="227"/>
                  </a:lnTo>
                  <a:lnTo>
                    <a:pt x="94" y="221"/>
                  </a:lnTo>
                  <a:lnTo>
                    <a:pt x="107" y="213"/>
                  </a:lnTo>
                  <a:lnTo>
                    <a:pt x="119" y="205"/>
                  </a:lnTo>
                  <a:lnTo>
                    <a:pt x="132" y="196"/>
                  </a:lnTo>
                  <a:lnTo>
                    <a:pt x="143" y="187"/>
                  </a:lnTo>
                  <a:lnTo>
                    <a:pt x="155" y="177"/>
                  </a:lnTo>
                  <a:lnTo>
                    <a:pt x="165" y="167"/>
                  </a:lnTo>
                  <a:lnTo>
                    <a:pt x="175" y="155"/>
                  </a:lnTo>
                  <a:lnTo>
                    <a:pt x="184" y="145"/>
                  </a:lnTo>
                  <a:lnTo>
                    <a:pt x="193" y="134"/>
                  </a:lnTo>
                  <a:lnTo>
                    <a:pt x="201" y="123"/>
                  </a:lnTo>
                  <a:lnTo>
                    <a:pt x="208" y="112"/>
                  </a:lnTo>
                  <a:lnTo>
                    <a:pt x="214" y="101"/>
                  </a:lnTo>
                  <a:lnTo>
                    <a:pt x="218" y="91"/>
                  </a:lnTo>
                  <a:lnTo>
                    <a:pt x="222" y="82"/>
                  </a:lnTo>
                  <a:lnTo>
                    <a:pt x="224" y="73"/>
                  </a:lnTo>
                  <a:lnTo>
                    <a:pt x="226" y="64"/>
                  </a:lnTo>
                  <a:lnTo>
                    <a:pt x="227" y="57"/>
                  </a:lnTo>
                  <a:lnTo>
                    <a:pt x="228" y="52"/>
                  </a:lnTo>
                  <a:lnTo>
                    <a:pt x="228" y="47"/>
                  </a:lnTo>
                  <a:lnTo>
                    <a:pt x="228" y="46"/>
                  </a:lnTo>
                  <a:lnTo>
                    <a:pt x="228" y="44"/>
                  </a:lnTo>
                  <a:lnTo>
                    <a:pt x="228" y="43"/>
                  </a:lnTo>
                  <a:lnTo>
                    <a:pt x="228" y="42"/>
                  </a:lnTo>
                  <a:lnTo>
                    <a:pt x="227" y="42"/>
                  </a:lnTo>
                  <a:lnTo>
                    <a:pt x="224" y="42"/>
                  </a:lnTo>
                  <a:lnTo>
                    <a:pt x="223" y="40"/>
                  </a:lnTo>
                  <a:lnTo>
                    <a:pt x="220" y="40"/>
                  </a:lnTo>
                  <a:lnTo>
                    <a:pt x="218" y="40"/>
                  </a:lnTo>
                  <a:lnTo>
                    <a:pt x="214" y="40"/>
                  </a:lnTo>
                  <a:lnTo>
                    <a:pt x="211" y="42"/>
                  </a:lnTo>
                  <a:lnTo>
                    <a:pt x="208" y="42"/>
                  </a:lnTo>
                  <a:lnTo>
                    <a:pt x="202" y="43"/>
                  </a:lnTo>
                  <a:lnTo>
                    <a:pt x="198" y="43"/>
                  </a:lnTo>
                  <a:lnTo>
                    <a:pt x="193" y="44"/>
                  </a:lnTo>
                  <a:lnTo>
                    <a:pt x="188" y="46"/>
                  </a:lnTo>
                  <a:lnTo>
                    <a:pt x="183" y="47"/>
                  </a:lnTo>
                  <a:lnTo>
                    <a:pt x="177" y="48"/>
                  </a:lnTo>
                  <a:lnTo>
                    <a:pt x="170" y="49"/>
                  </a:lnTo>
                  <a:lnTo>
                    <a:pt x="164" y="51"/>
                  </a:lnTo>
                  <a:lnTo>
                    <a:pt x="157" y="53"/>
                  </a:lnTo>
                  <a:lnTo>
                    <a:pt x="151" y="55"/>
                  </a:lnTo>
                  <a:lnTo>
                    <a:pt x="144" y="56"/>
                  </a:lnTo>
                  <a:lnTo>
                    <a:pt x="139" y="57"/>
                  </a:lnTo>
                  <a:lnTo>
                    <a:pt x="134" y="58"/>
                  </a:lnTo>
                  <a:lnTo>
                    <a:pt x="129" y="60"/>
                  </a:lnTo>
                  <a:lnTo>
                    <a:pt x="124" y="61"/>
                  </a:lnTo>
                  <a:lnTo>
                    <a:pt x="120" y="62"/>
                  </a:lnTo>
                  <a:lnTo>
                    <a:pt x="112" y="64"/>
                  </a:lnTo>
                  <a:lnTo>
                    <a:pt x="106" y="65"/>
                  </a:lnTo>
                  <a:lnTo>
                    <a:pt x="101" y="66"/>
                  </a:lnTo>
                  <a:lnTo>
                    <a:pt x="97" y="66"/>
                  </a:lnTo>
                  <a:lnTo>
                    <a:pt x="90" y="66"/>
                  </a:lnTo>
                  <a:lnTo>
                    <a:pt x="83" y="64"/>
                  </a:lnTo>
                  <a:lnTo>
                    <a:pt x="76" y="61"/>
                  </a:lnTo>
                  <a:lnTo>
                    <a:pt x="70" y="57"/>
                  </a:lnTo>
                  <a:lnTo>
                    <a:pt x="66" y="56"/>
                  </a:lnTo>
                  <a:lnTo>
                    <a:pt x="63" y="55"/>
                  </a:lnTo>
                  <a:lnTo>
                    <a:pt x="62" y="53"/>
                  </a:lnTo>
                  <a:lnTo>
                    <a:pt x="59" y="51"/>
                  </a:lnTo>
                  <a:lnTo>
                    <a:pt x="59" y="49"/>
                  </a:lnTo>
                  <a:lnTo>
                    <a:pt x="58" y="48"/>
                  </a:lnTo>
                  <a:lnTo>
                    <a:pt x="58" y="47"/>
                  </a:lnTo>
                  <a:lnTo>
                    <a:pt x="57" y="46"/>
                  </a:lnTo>
                  <a:lnTo>
                    <a:pt x="58" y="44"/>
                  </a:lnTo>
                  <a:lnTo>
                    <a:pt x="59" y="43"/>
                  </a:lnTo>
                  <a:lnTo>
                    <a:pt x="62" y="42"/>
                  </a:lnTo>
                  <a:lnTo>
                    <a:pt x="66" y="40"/>
                  </a:lnTo>
                  <a:lnTo>
                    <a:pt x="71" y="39"/>
                  </a:lnTo>
                  <a:lnTo>
                    <a:pt x="76" y="38"/>
                  </a:lnTo>
                  <a:lnTo>
                    <a:pt x="84" y="37"/>
                  </a:lnTo>
                  <a:lnTo>
                    <a:pt x="90" y="35"/>
                  </a:lnTo>
                  <a:lnTo>
                    <a:pt x="99" y="35"/>
                  </a:lnTo>
                  <a:lnTo>
                    <a:pt x="107" y="34"/>
                  </a:lnTo>
                  <a:lnTo>
                    <a:pt x="116" y="33"/>
                  </a:lnTo>
                  <a:lnTo>
                    <a:pt x="126" y="31"/>
                  </a:lnTo>
                  <a:lnTo>
                    <a:pt x="135" y="29"/>
                  </a:lnTo>
                  <a:lnTo>
                    <a:pt x="147" y="28"/>
                  </a:lnTo>
                  <a:lnTo>
                    <a:pt x="157" y="26"/>
                  </a:lnTo>
                  <a:lnTo>
                    <a:pt x="170" y="24"/>
                  </a:lnTo>
                  <a:lnTo>
                    <a:pt x="180" y="21"/>
                  </a:lnTo>
                  <a:lnTo>
                    <a:pt x="191" y="18"/>
                  </a:lnTo>
                  <a:lnTo>
                    <a:pt x="198" y="17"/>
                  </a:lnTo>
                  <a:lnTo>
                    <a:pt x="206" y="15"/>
                  </a:lnTo>
                  <a:lnTo>
                    <a:pt x="213" y="12"/>
                  </a:lnTo>
                  <a:lnTo>
                    <a:pt x="218" y="9"/>
                  </a:lnTo>
                  <a:lnTo>
                    <a:pt x="222" y="7"/>
                  </a:lnTo>
                  <a:lnTo>
                    <a:pt x="224" y="6"/>
                  </a:lnTo>
                  <a:lnTo>
                    <a:pt x="229" y="3"/>
                  </a:lnTo>
                  <a:lnTo>
                    <a:pt x="235" y="2"/>
                  </a:lnTo>
                  <a:lnTo>
                    <a:pt x="237" y="0"/>
                  </a:lnTo>
                  <a:lnTo>
                    <a:pt x="240" y="0"/>
                  </a:lnTo>
                  <a:lnTo>
                    <a:pt x="242" y="2"/>
                  </a:lnTo>
                  <a:lnTo>
                    <a:pt x="246" y="2"/>
                  </a:lnTo>
                  <a:lnTo>
                    <a:pt x="253" y="4"/>
                  </a:lnTo>
                  <a:lnTo>
                    <a:pt x="260" y="9"/>
                  </a:lnTo>
                  <a:lnTo>
                    <a:pt x="264" y="11"/>
                  </a:lnTo>
                  <a:lnTo>
                    <a:pt x="269" y="15"/>
                  </a:lnTo>
                  <a:lnTo>
                    <a:pt x="274" y="17"/>
                  </a:lnTo>
                  <a:lnTo>
                    <a:pt x="280" y="21"/>
                  </a:lnTo>
                  <a:lnTo>
                    <a:pt x="285" y="24"/>
                  </a:lnTo>
                  <a:lnTo>
                    <a:pt x="289" y="26"/>
                  </a:lnTo>
                  <a:lnTo>
                    <a:pt x="292" y="30"/>
                  </a:lnTo>
                  <a:lnTo>
                    <a:pt x="295" y="33"/>
                  </a:lnTo>
                  <a:lnTo>
                    <a:pt x="298" y="34"/>
                  </a:lnTo>
                  <a:lnTo>
                    <a:pt x="299" y="37"/>
                  </a:lnTo>
                  <a:lnTo>
                    <a:pt x="300" y="38"/>
                  </a:lnTo>
                  <a:lnTo>
                    <a:pt x="300" y="39"/>
                  </a:lnTo>
                  <a:lnTo>
                    <a:pt x="300" y="43"/>
                  </a:lnTo>
                  <a:lnTo>
                    <a:pt x="298" y="48"/>
                  </a:lnTo>
                  <a:lnTo>
                    <a:pt x="295" y="52"/>
                  </a:lnTo>
                  <a:lnTo>
                    <a:pt x="291" y="55"/>
                  </a:lnTo>
                  <a:lnTo>
                    <a:pt x="290" y="55"/>
                  </a:lnTo>
                  <a:lnTo>
                    <a:pt x="287" y="56"/>
                  </a:lnTo>
                  <a:lnTo>
                    <a:pt x="286" y="57"/>
                  </a:lnTo>
                  <a:lnTo>
                    <a:pt x="285" y="60"/>
                  </a:lnTo>
                  <a:lnTo>
                    <a:pt x="282" y="61"/>
                  </a:lnTo>
                  <a:lnTo>
                    <a:pt x="281" y="64"/>
                  </a:lnTo>
                  <a:lnTo>
                    <a:pt x="278" y="66"/>
                  </a:lnTo>
                  <a:lnTo>
                    <a:pt x="277" y="70"/>
                  </a:lnTo>
                  <a:lnTo>
                    <a:pt x="274" y="74"/>
                  </a:lnTo>
                  <a:lnTo>
                    <a:pt x="273" y="78"/>
                  </a:lnTo>
                  <a:lnTo>
                    <a:pt x="268" y="85"/>
                  </a:lnTo>
                  <a:lnTo>
                    <a:pt x="263" y="96"/>
                  </a:lnTo>
                  <a:lnTo>
                    <a:pt x="258" y="106"/>
                  </a:lnTo>
                  <a:lnTo>
                    <a:pt x="251" y="119"/>
                  </a:lnTo>
                  <a:lnTo>
                    <a:pt x="245" y="131"/>
                  </a:lnTo>
                  <a:lnTo>
                    <a:pt x="237" y="142"/>
                  </a:lnTo>
                  <a:lnTo>
                    <a:pt x="228" y="152"/>
                  </a:lnTo>
                  <a:lnTo>
                    <a:pt x="219" y="163"/>
                  </a:lnTo>
                  <a:lnTo>
                    <a:pt x="210" y="173"/>
                  </a:lnTo>
                  <a:lnTo>
                    <a:pt x="198" y="183"/>
                  </a:lnTo>
                  <a:lnTo>
                    <a:pt x="188" y="192"/>
                  </a:lnTo>
                  <a:lnTo>
                    <a:pt x="188" y="19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34"/>
            <p:cNvSpPr>
              <a:spLocks/>
            </p:cNvSpPr>
            <p:nvPr/>
          </p:nvSpPr>
          <p:spPr bwMode="auto">
            <a:xfrm>
              <a:off x="1984375" y="1552575"/>
              <a:ext cx="641350" cy="328613"/>
            </a:xfrm>
            <a:custGeom>
              <a:avLst/>
              <a:gdLst>
                <a:gd name="T0" fmla="*/ 4 w 404"/>
                <a:gd name="T1" fmla="*/ 18 h 207"/>
                <a:gd name="T2" fmla="*/ 0 w 404"/>
                <a:gd name="T3" fmla="*/ 13 h 207"/>
                <a:gd name="T4" fmla="*/ 5 w 404"/>
                <a:gd name="T5" fmla="*/ 5 h 207"/>
                <a:gd name="T6" fmla="*/ 14 w 404"/>
                <a:gd name="T7" fmla="*/ 1 h 207"/>
                <a:gd name="T8" fmla="*/ 25 w 404"/>
                <a:gd name="T9" fmla="*/ 0 h 207"/>
                <a:gd name="T10" fmla="*/ 42 w 404"/>
                <a:gd name="T11" fmla="*/ 5 h 207"/>
                <a:gd name="T12" fmla="*/ 68 w 404"/>
                <a:gd name="T13" fmla="*/ 18 h 207"/>
                <a:gd name="T14" fmla="*/ 104 w 404"/>
                <a:gd name="T15" fmla="*/ 41 h 207"/>
                <a:gd name="T16" fmla="*/ 148 w 404"/>
                <a:gd name="T17" fmla="*/ 71 h 207"/>
                <a:gd name="T18" fmla="*/ 192 w 404"/>
                <a:gd name="T19" fmla="*/ 98 h 207"/>
                <a:gd name="T20" fmla="*/ 237 w 404"/>
                <a:gd name="T21" fmla="*/ 118 h 207"/>
                <a:gd name="T22" fmla="*/ 280 w 404"/>
                <a:gd name="T23" fmla="*/ 138 h 207"/>
                <a:gd name="T24" fmla="*/ 324 w 404"/>
                <a:gd name="T25" fmla="*/ 153 h 207"/>
                <a:gd name="T26" fmla="*/ 358 w 404"/>
                <a:gd name="T27" fmla="*/ 163 h 207"/>
                <a:gd name="T28" fmla="*/ 374 w 404"/>
                <a:gd name="T29" fmla="*/ 169 h 207"/>
                <a:gd name="T30" fmla="*/ 387 w 404"/>
                <a:gd name="T31" fmla="*/ 174 h 207"/>
                <a:gd name="T32" fmla="*/ 396 w 404"/>
                <a:gd name="T33" fmla="*/ 178 h 207"/>
                <a:gd name="T34" fmla="*/ 401 w 404"/>
                <a:gd name="T35" fmla="*/ 183 h 207"/>
                <a:gd name="T36" fmla="*/ 404 w 404"/>
                <a:gd name="T37" fmla="*/ 185 h 207"/>
                <a:gd name="T38" fmla="*/ 401 w 404"/>
                <a:gd name="T39" fmla="*/ 188 h 207"/>
                <a:gd name="T40" fmla="*/ 395 w 404"/>
                <a:gd name="T41" fmla="*/ 190 h 207"/>
                <a:gd name="T42" fmla="*/ 383 w 404"/>
                <a:gd name="T43" fmla="*/ 193 h 207"/>
                <a:gd name="T44" fmla="*/ 369 w 404"/>
                <a:gd name="T45" fmla="*/ 197 h 207"/>
                <a:gd name="T46" fmla="*/ 350 w 404"/>
                <a:gd name="T47" fmla="*/ 199 h 207"/>
                <a:gd name="T48" fmla="*/ 328 w 404"/>
                <a:gd name="T49" fmla="*/ 202 h 207"/>
                <a:gd name="T50" fmla="*/ 310 w 404"/>
                <a:gd name="T51" fmla="*/ 205 h 207"/>
                <a:gd name="T52" fmla="*/ 295 w 404"/>
                <a:gd name="T53" fmla="*/ 206 h 207"/>
                <a:gd name="T54" fmla="*/ 283 w 404"/>
                <a:gd name="T55" fmla="*/ 207 h 207"/>
                <a:gd name="T56" fmla="*/ 274 w 404"/>
                <a:gd name="T57" fmla="*/ 207 h 207"/>
                <a:gd name="T58" fmla="*/ 266 w 404"/>
                <a:gd name="T59" fmla="*/ 207 h 207"/>
                <a:gd name="T60" fmla="*/ 253 w 404"/>
                <a:gd name="T61" fmla="*/ 201 h 207"/>
                <a:gd name="T62" fmla="*/ 237 w 404"/>
                <a:gd name="T63" fmla="*/ 188 h 207"/>
                <a:gd name="T64" fmla="*/ 221 w 404"/>
                <a:gd name="T65" fmla="*/ 175 h 207"/>
                <a:gd name="T66" fmla="*/ 206 w 404"/>
                <a:gd name="T67" fmla="*/ 162 h 207"/>
                <a:gd name="T68" fmla="*/ 186 w 404"/>
                <a:gd name="T69" fmla="*/ 145 h 207"/>
                <a:gd name="T70" fmla="*/ 163 w 404"/>
                <a:gd name="T71" fmla="*/ 127 h 207"/>
                <a:gd name="T72" fmla="*/ 137 w 404"/>
                <a:gd name="T73" fmla="*/ 104 h 207"/>
                <a:gd name="T74" fmla="*/ 108 w 404"/>
                <a:gd name="T75" fmla="*/ 80 h 207"/>
                <a:gd name="T76" fmla="*/ 80 w 404"/>
                <a:gd name="T77" fmla="*/ 58 h 207"/>
                <a:gd name="T78" fmla="*/ 55 w 404"/>
                <a:gd name="T79" fmla="*/ 41 h 207"/>
                <a:gd name="T80" fmla="*/ 37 w 404"/>
                <a:gd name="T81" fmla="*/ 30 h 207"/>
                <a:gd name="T82" fmla="*/ 22 w 404"/>
                <a:gd name="T83" fmla="*/ 23 h 207"/>
                <a:gd name="T84" fmla="*/ 11 w 404"/>
                <a:gd name="T85" fmla="*/ 2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4" h="207">
                  <a:moveTo>
                    <a:pt x="11" y="20"/>
                  </a:moveTo>
                  <a:lnTo>
                    <a:pt x="7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1" y="11"/>
                  </a:lnTo>
                  <a:lnTo>
                    <a:pt x="2" y="9"/>
                  </a:lnTo>
                  <a:lnTo>
                    <a:pt x="5" y="5"/>
                  </a:lnTo>
                  <a:lnTo>
                    <a:pt x="7" y="2"/>
                  </a:lnTo>
                  <a:lnTo>
                    <a:pt x="10" y="1"/>
                  </a:lnTo>
                  <a:lnTo>
                    <a:pt x="14" y="1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31" y="1"/>
                  </a:lnTo>
                  <a:lnTo>
                    <a:pt x="36" y="2"/>
                  </a:lnTo>
                  <a:lnTo>
                    <a:pt x="42" y="5"/>
                  </a:lnTo>
                  <a:lnTo>
                    <a:pt x="50" y="9"/>
                  </a:lnTo>
                  <a:lnTo>
                    <a:pt x="58" y="13"/>
                  </a:lnTo>
                  <a:lnTo>
                    <a:pt x="68" y="18"/>
                  </a:lnTo>
                  <a:lnTo>
                    <a:pt x="78" y="24"/>
                  </a:lnTo>
                  <a:lnTo>
                    <a:pt x="91" y="32"/>
                  </a:lnTo>
                  <a:lnTo>
                    <a:pt x="104" y="41"/>
                  </a:lnTo>
                  <a:lnTo>
                    <a:pt x="118" y="51"/>
                  </a:lnTo>
                  <a:lnTo>
                    <a:pt x="132" y="62"/>
                  </a:lnTo>
                  <a:lnTo>
                    <a:pt x="148" y="71"/>
                  </a:lnTo>
                  <a:lnTo>
                    <a:pt x="162" y="81"/>
                  </a:lnTo>
                  <a:lnTo>
                    <a:pt x="177" y="90"/>
                  </a:lnTo>
                  <a:lnTo>
                    <a:pt x="192" y="98"/>
                  </a:lnTo>
                  <a:lnTo>
                    <a:pt x="207" y="105"/>
                  </a:lnTo>
                  <a:lnTo>
                    <a:pt x="221" y="112"/>
                  </a:lnTo>
                  <a:lnTo>
                    <a:pt x="237" y="118"/>
                  </a:lnTo>
                  <a:lnTo>
                    <a:pt x="251" y="125"/>
                  </a:lnTo>
                  <a:lnTo>
                    <a:pt x="266" y="131"/>
                  </a:lnTo>
                  <a:lnTo>
                    <a:pt x="280" y="138"/>
                  </a:lnTo>
                  <a:lnTo>
                    <a:pt x="296" y="144"/>
                  </a:lnTo>
                  <a:lnTo>
                    <a:pt x="310" y="149"/>
                  </a:lnTo>
                  <a:lnTo>
                    <a:pt x="324" y="153"/>
                  </a:lnTo>
                  <a:lnTo>
                    <a:pt x="338" y="158"/>
                  </a:lnTo>
                  <a:lnTo>
                    <a:pt x="351" y="161"/>
                  </a:lnTo>
                  <a:lnTo>
                    <a:pt x="358" y="163"/>
                  </a:lnTo>
                  <a:lnTo>
                    <a:pt x="364" y="165"/>
                  </a:lnTo>
                  <a:lnTo>
                    <a:pt x="369" y="167"/>
                  </a:lnTo>
                  <a:lnTo>
                    <a:pt x="374" y="169"/>
                  </a:lnTo>
                  <a:lnTo>
                    <a:pt x="378" y="170"/>
                  </a:lnTo>
                  <a:lnTo>
                    <a:pt x="383" y="171"/>
                  </a:lnTo>
                  <a:lnTo>
                    <a:pt x="387" y="174"/>
                  </a:lnTo>
                  <a:lnTo>
                    <a:pt x="390" y="175"/>
                  </a:lnTo>
                  <a:lnTo>
                    <a:pt x="394" y="176"/>
                  </a:lnTo>
                  <a:lnTo>
                    <a:pt x="396" y="178"/>
                  </a:lnTo>
                  <a:lnTo>
                    <a:pt x="399" y="179"/>
                  </a:lnTo>
                  <a:lnTo>
                    <a:pt x="400" y="181"/>
                  </a:lnTo>
                  <a:lnTo>
                    <a:pt x="401" y="183"/>
                  </a:lnTo>
                  <a:lnTo>
                    <a:pt x="403" y="184"/>
                  </a:lnTo>
                  <a:lnTo>
                    <a:pt x="403" y="185"/>
                  </a:lnTo>
                  <a:lnTo>
                    <a:pt x="404" y="185"/>
                  </a:lnTo>
                  <a:lnTo>
                    <a:pt x="403" y="187"/>
                  </a:lnTo>
                  <a:lnTo>
                    <a:pt x="403" y="187"/>
                  </a:lnTo>
                  <a:lnTo>
                    <a:pt x="401" y="188"/>
                  </a:lnTo>
                  <a:lnTo>
                    <a:pt x="400" y="189"/>
                  </a:lnTo>
                  <a:lnTo>
                    <a:pt x="398" y="189"/>
                  </a:lnTo>
                  <a:lnTo>
                    <a:pt x="395" y="190"/>
                  </a:lnTo>
                  <a:lnTo>
                    <a:pt x="391" y="192"/>
                  </a:lnTo>
                  <a:lnTo>
                    <a:pt x="387" y="193"/>
                  </a:lnTo>
                  <a:lnTo>
                    <a:pt x="383" y="193"/>
                  </a:lnTo>
                  <a:lnTo>
                    <a:pt x="380" y="194"/>
                  </a:lnTo>
                  <a:lnTo>
                    <a:pt x="374" y="196"/>
                  </a:lnTo>
                  <a:lnTo>
                    <a:pt x="369" y="197"/>
                  </a:lnTo>
                  <a:lnTo>
                    <a:pt x="363" y="198"/>
                  </a:lnTo>
                  <a:lnTo>
                    <a:pt x="356" y="199"/>
                  </a:lnTo>
                  <a:lnTo>
                    <a:pt x="350" y="199"/>
                  </a:lnTo>
                  <a:lnTo>
                    <a:pt x="342" y="201"/>
                  </a:lnTo>
                  <a:lnTo>
                    <a:pt x="336" y="202"/>
                  </a:lnTo>
                  <a:lnTo>
                    <a:pt x="328" y="202"/>
                  </a:lnTo>
                  <a:lnTo>
                    <a:pt x="322" y="203"/>
                  </a:lnTo>
                  <a:lnTo>
                    <a:pt x="316" y="203"/>
                  </a:lnTo>
                  <a:lnTo>
                    <a:pt x="310" y="205"/>
                  </a:lnTo>
                  <a:lnTo>
                    <a:pt x="305" y="205"/>
                  </a:lnTo>
                  <a:lnTo>
                    <a:pt x="300" y="205"/>
                  </a:lnTo>
                  <a:lnTo>
                    <a:pt x="295" y="206"/>
                  </a:lnTo>
                  <a:lnTo>
                    <a:pt x="291" y="206"/>
                  </a:lnTo>
                  <a:lnTo>
                    <a:pt x="287" y="206"/>
                  </a:lnTo>
                  <a:lnTo>
                    <a:pt x="283" y="207"/>
                  </a:lnTo>
                  <a:lnTo>
                    <a:pt x="279" y="207"/>
                  </a:lnTo>
                  <a:lnTo>
                    <a:pt x="277" y="207"/>
                  </a:lnTo>
                  <a:lnTo>
                    <a:pt x="274" y="207"/>
                  </a:lnTo>
                  <a:lnTo>
                    <a:pt x="271" y="207"/>
                  </a:lnTo>
                  <a:lnTo>
                    <a:pt x="270" y="207"/>
                  </a:lnTo>
                  <a:lnTo>
                    <a:pt x="266" y="207"/>
                  </a:lnTo>
                  <a:lnTo>
                    <a:pt x="262" y="206"/>
                  </a:lnTo>
                  <a:lnTo>
                    <a:pt x="259" y="203"/>
                  </a:lnTo>
                  <a:lnTo>
                    <a:pt x="253" y="201"/>
                  </a:lnTo>
                  <a:lnTo>
                    <a:pt x="248" y="197"/>
                  </a:lnTo>
                  <a:lnTo>
                    <a:pt x="243" y="193"/>
                  </a:lnTo>
                  <a:lnTo>
                    <a:pt x="237" y="188"/>
                  </a:lnTo>
                  <a:lnTo>
                    <a:pt x="230" y="183"/>
                  </a:lnTo>
                  <a:lnTo>
                    <a:pt x="226" y="179"/>
                  </a:lnTo>
                  <a:lnTo>
                    <a:pt x="221" y="175"/>
                  </a:lnTo>
                  <a:lnTo>
                    <a:pt x="216" y="171"/>
                  </a:lnTo>
                  <a:lnTo>
                    <a:pt x="211" y="167"/>
                  </a:lnTo>
                  <a:lnTo>
                    <a:pt x="206" y="162"/>
                  </a:lnTo>
                  <a:lnTo>
                    <a:pt x="199" y="157"/>
                  </a:lnTo>
                  <a:lnTo>
                    <a:pt x="193" y="152"/>
                  </a:lnTo>
                  <a:lnTo>
                    <a:pt x="186" y="145"/>
                  </a:lnTo>
                  <a:lnTo>
                    <a:pt x="179" y="140"/>
                  </a:lnTo>
                  <a:lnTo>
                    <a:pt x="172" y="134"/>
                  </a:lnTo>
                  <a:lnTo>
                    <a:pt x="163" y="127"/>
                  </a:lnTo>
                  <a:lnTo>
                    <a:pt x="156" y="120"/>
                  </a:lnTo>
                  <a:lnTo>
                    <a:pt x="146" y="112"/>
                  </a:lnTo>
                  <a:lnTo>
                    <a:pt x="137" y="104"/>
                  </a:lnTo>
                  <a:lnTo>
                    <a:pt x="127" y="96"/>
                  </a:lnTo>
                  <a:lnTo>
                    <a:pt x="118" y="87"/>
                  </a:lnTo>
                  <a:lnTo>
                    <a:pt x="108" y="80"/>
                  </a:lnTo>
                  <a:lnTo>
                    <a:pt x="98" y="72"/>
                  </a:lnTo>
                  <a:lnTo>
                    <a:pt x="89" y="64"/>
                  </a:lnTo>
                  <a:lnTo>
                    <a:pt x="80" y="58"/>
                  </a:lnTo>
                  <a:lnTo>
                    <a:pt x="71" y="51"/>
                  </a:lnTo>
                  <a:lnTo>
                    <a:pt x="63" y="46"/>
                  </a:lnTo>
                  <a:lnTo>
                    <a:pt x="55" y="41"/>
                  </a:lnTo>
                  <a:lnTo>
                    <a:pt x="49" y="37"/>
                  </a:lnTo>
                  <a:lnTo>
                    <a:pt x="42" y="33"/>
                  </a:lnTo>
                  <a:lnTo>
                    <a:pt x="37" y="30"/>
                  </a:lnTo>
                  <a:lnTo>
                    <a:pt x="32" y="27"/>
                  </a:lnTo>
                  <a:lnTo>
                    <a:pt x="27" y="24"/>
                  </a:lnTo>
                  <a:lnTo>
                    <a:pt x="22" y="23"/>
                  </a:lnTo>
                  <a:lnTo>
                    <a:pt x="18" y="22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11" y="2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4" name="Freeform 26"/>
          <p:cNvSpPr>
            <a:spLocks/>
          </p:cNvSpPr>
          <p:nvPr/>
        </p:nvSpPr>
        <p:spPr bwMode="auto">
          <a:xfrm>
            <a:off x="2192031" y="2465532"/>
            <a:ext cx="255277" cy="255277"/>
          </a:xfrm>
          <a:custGeom>
            <a:avLst/>
            <a:gdLst>
              <a:gd name="T0" fmla="*/ 103 w 104"/>
              <a:gd name="T1" fmla="*/ 40 h 104"/>
              <a:gd name="T2" fmla="*/ 103 w 104"/>
              <a:gd name="T3" fmla="*/ 41 h 104"/>
              <a:gd name="T4" fmla="*/ 102 w 104"/>
              <a:gd name="T5" fmla="*/ 44 h 104"/>
              <a:gd name="T6" fmla="*/ 100 w 104"/>
              <a:gd name="T7" fmla="*/ 45 h 104"/>
              <a:gd name="T8" fmla="*/ 98 w 104"/>
              <a:gd name="T9" fmla="*/ 47 h 104"/>
              <a:gd name="T10" fmla="*/ 94 w 104"/>
              <a:gd name="T11" fmla="*/ 50 h 104"/>
              <a:gd name="T12" fmla="*/ 90 w 104"/>
              <a:gd name="T13" fmla="*/ 54 h 104"/>
              <a:gd name="T14" fmla="*/ 86 w 104"/>
              <a:gd name="T15" fmla="*/ 56 h 104"/>
              <a:gd name="T16" fmla="*/ 80 w 104"/>
              <a:gd name="T17" fmla="*/ 60 h 104"/>
              <a:gd name="T18" fmla="*/ 75 w 104"/>
              <a:gd name="T19" fmla="*/ 65 h 104"/>
              <a:gd name="T20" fmla="*/ 67 w 104"/>
              <a:gd name="T21" fmla="*/ 69 h 104"/>
              <a:gd name="T22" fmla="*/ 59 w 104"/>
              <a:gd name="T23" fmla="*/ 74 h 104"/>
              <a:gd name="T24" fmla="*/ 51 w 104"/>
              <a:gd name="T25" fmla="*/ 80 h 104"/>
              <a:gd name="T26" fmla="*/ 41 w 104"/>
              <a:gd name="T27" fmla="*/ 85 h 104"/>
              <a:gd name="T28" fmla="*/ 32 w 104"/>
              <a:gd name="T29" fmla="*/ 91 h 104"/>
              <a:gd name="T30" fmla="*/ 20 w 104"/>
              <a:gd name="T31" fmla="*/ 98 h 104"/>
              <a:gd name="T32" fmla="*/ 9 w 104"/>
              <a:gd name="T33" fmla="*/ 104 h 104"/>
              <a:gd name="T34" fmla="*/ 0 w 104"/>
              <a:gd name="T35" fmla="*/ 89 h 104"/>
              <a:gd name="T36" fmla="*/ 11 w 104"/>
              <a:gd name="T37" fmla="*/ 80 h 104"/>
              <a:gd name="T38" fmla="*/ 20 w 104"/>
              <a:gd name="T39" fmla="*/ 72 h 104"/>
              <a:gd name="T40" fmla="*/ 29 w 104"/>
              <a:gd name="T41" fmla="*/ 64 h 104"/>
              <a:gd name="T42" fmla="*/ 37 w 104"/>
              <a:gd name="T43" fmla="*/ 56 h 104"/>
              <a:gd name="T44" fmla="*/ 44 w 104"/>
              <a:gd name="T45" fmla="*/ 50 h 104"/>
              <a:gd name="T46" fmla="*/ 49 w 104"/>
              <a:gd name="T47" fmla="*/ 45 h 104"/>
              <a:gd name="T48" fmla="*/ 54 w 104"/>
              <a:gd name="T49" fmla="*/ 38 h 104"/>
              <a:gd name="T50" fmla="*/ 58 w 104"/>
              <a:gd name="T51" fmla="*/ 35 h 104"/>
              <a:gd name="T52" fmla="*/ 60 w 104"/>
              <a:gd name="T53" fmla="*/ 31 h 104"/>
              <a:gd name="T54" fmla="*/ 62 w 104"/>
              <a:gd name="T55" fmla="*/ 27 h 104"/>
              <a:gd name="T56" fmla="*/ 63 w 104"/>
              <a:gd name="T57" fmla="*/ 24 h 104"/>
              <a:gd name="T58" fmla="*/ 64 w 104"/>
              <a:gd name="T59" fmla="*/ 20 h 104"/>
              <a:gd name="T60" fmla="*/ 65 w 104"/>
              <a:gd name="T61" fmla="*/ 18 h 104"/>
              <a:gd name="T62" fmla="*/ 65 w 104"/>
              <a:gd name="T63" fmla="*/ 14 h 104"/>
              <a:gd name="T64" fmla="*/ 64 w 104"/>
              <a:gd name="T65" fmla="*/ 11 h 104"/>
              <a:gd name="T66" fmla="*/ 64 w 104"/>
              <a:gd name="T67" fmla="*/ 10 h 104"/>
              <a:gd name="T68" fmla="*/ 63 w 104"/>
              <a:gd name="T69" fmla="*/ 9 h 104"/>
              <a:gd name="T70" fmla="*/ 63 w 104"/>
              <a:gd name="T71" fmla="*/ 7 h 104"/>
              <a:gd name="T72" fmla="*/ 62 w 104"/>
              <a:gd name="T73" fmla="*/ 6 h 104"/>
              <a:gd name="T74" fmla="*/ 62 w 104"/>
              <a:gd name="T75" fmla="*/ 5 h 104"/>
              <a:gd name="T76" fmla="*/ 63 w 104"/>
              <a:gd name="T77" fmla="*/ 4 h 104"/>
              <a:gd name="T78" fmla="*/ 63 w 104"/>
              <a:gd name="T79" fmla="*/ 2 h 104"/>
              <a:gd name="T80" fmla="*/ 65 w 104"/>
              <a:gd name="T81" fmla="*/ 1 h 104"/>
              <a:gd name="T82" fmla="*/ 67 w 104"/>
              <a:gd name="T83" fmla="*/ 0 h 104"/>
              <a:gd name="T84" fmla="*/ 69 w 104"/>
              <a:gd name="T85" fmla="*/ 0 h 104"/>
              <a:gd name="T86" fmla="*/ 72 w 104"/>
              <a:gd name="T87" fmla="*/ 0 h 104"/>
              <a:gd name="T88" fmla="*/ 75 w 104"/>
              <a:gd name="T89" fmla="*/ 0 h 104"/>
              <a:gd name="T90" fmla="*/ 78 w 104"/>
              <a:gd name="T91" fmla="*/ 2 h 104"/>
              <a:gd name="T92" fmla="*/ 81 w 104"/>
              <a:gd name="T93" fmla="*/ 4 h 104"/>
              <a:gd name="T94" fmla="*/ 85 w 104"/>
              <a:gd name="T95" fmla="*/ 6 h 104"/>
              <a:gd name="T96" fmla="*/ 87 w 104"/>
              <a:gd name="T97" fmla="*/ 9 h 104"/>
              <a:gd name="T98" fmla="*/ 91 w 104"/>
              <a:gd name="T99" fmla="*/ 13 h 104"/>
              <a:gd name="T100" fmla="*/ 95 w 104"/>
              <a:gd name="T101" fmla="*/ 17 h 104"/>
              <a:gd name="T102" fmla="*/ 98 w 104"/>
              <a:gd name="T103" fmla="*/ 19 h 104"/>
              <a:gd name="T104" fmla="*/ 100 w 104"/>
              <a:gd name="T105" fmla="*/ 23 h 104"/>
              <a:gd name="T106" fmla="*/ 102 w 104"/>
              <a:gd name="T107" fmla="*/ 27 h 104"/>
              <a:gd name="T108" fmla="*/ 103 w 104"/>
              <a:gd name="T109" fmla="*/ 29 h 104"/>
              <a:gd name="T110" fmla="*/ 104 w 104"/>
              <a:gd name="T111" fmla="*/ 33 h 104"/>
              <a:gd name="T112" fmla="*/ 104 w 104"/>
              <a:gd name="T113" fmla="*/ 37 h 104"/>
              <a:gd name="T114" fmla="*/ 103 w 104"/>
              <a:gd name="T115" fmla="*/ 40 h 104"/>
              <a:gd name="T116" fmla="*/ 103 w 104"/>
              <a:gd name="T117" fmla="*/ 4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4" h="104">
                <a:moveTo>
                  <a:pt x="103" y="40"/>
                </a:moveTo>
                <a:lnTo>
                  <a:pt x="103" y="41"/>
                </a:lnTo>
                <a:lnTo>
                  <a:pt x="102" y="44"/>
                </a:lnTo>
                <a:lnTo>
                  <a:pt x="100" y="45"/>
                </a:lnTo>
                <a:lnTo>
                  <a:pt x="98" y="47"/>
                </a:lnTo>
                <a:lnTo>
                  <a:pt x="94" y="50"/>
                </a:lnTo>
                <a:lnTo>
                  <a:pt x="90" y="54"/>
                </a:lnTo>
                <a:lnTo>
                  <a:pt x="86" y="56"/>
                </a:lnTo>
                <a:lnTo>
                  <a:pt x="80" y="60"/>
                </a:lnTo>
                <a:lnTo>
                  <a:pt x="75" y="65"/>
                </a:lnTo>
                <a:lnTo>
                  <a:pt x="67" y="69"/>
                </a:lnTo>
                <a:lnTo>
                  <a:pt x="59" y="74"/>
                </a:lnTo>
                <a:lnTo>
                  <a:pt x="51" y="80"/>
                </a:lnTo>
                <a:lnTo>
                  <a:pt x="41" y="85"/>
                </a:lnTo>
                <a:lnTo>
                  <a:pt x="32" y="91"/>
                </a:lnTo>
                <a:lnTo>
                  <a:pt x="20" y="98"/>
                </a:lnTo>
                <a:lnTo>
                  <a:pt x="9" y="104"/>
                </a:lnTo>
                <a:lnTo>
                  <a:pt x="0" y="89"/>
                </a:lnTo>
                <a:lnTo>
                  <a:pt x="11" y="80"/>
                </a:lnTo>
                <a:lnTo>
                  <a:pt x="20" y="72"/>
                </a:lnTo>
                <a:lnTo>
                  <a:pt x="29" y="64"/>
                </a:lnTo>
                <a:lnTo>
                  <a:pt x="37" y="56"/>
                </a:lnTo>
                <a:lnTo>
                  <a:pt x="44" y="50"/>
                </a:lnTo>
                <a:lnTo>
                  <a:pt x="49" y="45"/>
                </a:lnTo>
                <a:lnTo>
                  <a:pt x="54" y="38"/>
                </a:lnTo>
                <a:lnTo>
                  <a:pt x="58" y="35"/>
                </a:lnTo>
                <a:lnTo>
                  <a:pt x="60" y="31"/>
                </a:lnTo>
                <a:lnTo>
                  <a:pt x="62" y="27"/>
                </a:lnTo>
                <a:lnTo>
                  <a:pt x="63" y="24"/>
                </a:lnTo>
                <a:lnTo>
                  <a:pt x="64" y="20"/>
                </a:lnTo>
                <a:lnTo>
                  <a:pt x="65" y="18"/>
                </a:lnTo>
                <a:lnTo>
                  <a:pt x="65" y="14"/>
                </a:lnTo>
                <a:lnTo>
                  <a:pt x="64" y="11"/>
                </a:lnTo>
                <a:lnTo>
                  <a:pt x="64" y="10"/>
                </a:lnTo>
                <a:lnTo>
                  <a:pt x="63" y="9"/>
                </a:lnTo>
                <a:lnTo>
                  <a:pt x="63" y="7"/>
                </a:lnTo>
                <a:lnTo>
                  <a:pt x="62" y="6"/>
                </a:lnTo>
                <a:lnTo>
                  <a:pt x="62" y="5"/>
                </a:lnTo>
                <a:lnTo>
                  <a:pt x="63" y="4"/>
                </a:lnTo>
                <a:lnTo>
                  <a:pt x="63" y="2"/>
                </a:lnTo>
                <a:lnTo>
                  <a:pt x="65" y="1"/>
                </a:lnTo>
                <a:lnTo>
                  <a:pt x="67" y="0"/>
                </a:lnTo>
                <a:lnTo>
                  <a:pt x="69" y="0"/>
                </a:lnTo>
                <a:lnTo>
                  <a:pt x="72" y="0"/>
                </a:lnTo>
                <a:lnTo>
                  <a:pt x="75" y="0"/>
                </a:lnTo>
                <a:lnTo>
                  <a:pt x="78" y="2"/>
                </a:lnTo>
                <a:lnTo>
                  <a:pt x="81" y="4"/>
                </a:lnTo>
                <a:lnTo>
                  <a:pt x="85" y="6"/>
                </a:lnTo>
                <a:lnTo>
                  <a:pt x="87" y="9"/>
                </a:lnTo>
                <a:lnTo>
                  <a:pt x="91" y="13"/>
                </a:lnTo>
                <a:lnTo>
                  <a:pt x="95" y="17"/>
                </a:lnTo>
                <a:lnTo>
                  <a:pt x="98" y="19"/>
                </a:lnTo>
                <a:lnTo>
                  <a:pt x="100" y="23"/>
                </a:lnTo>
                <a:lnTo>
                  <a:pt x="102" y="27"/>
                </a:lnTo>
                <a:lnTo>
                  <a:pt x="103" y="29"/>
                </a:lnTo>
                <a:lnTo>
                  <a:pt x="104" y="33"/>
                </a:lnTo>
                <a:lnTo>
                  <a:pt x="104" y="37"/>
                </a:lnTo>
                <a:lnTo>
                  <a:pt x="103" y="40"/>
                </a:lnTo>
                <a:lnTo>
                  <a:pt x="103" y="40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27"/>
          <p:cNvSpPr>
            <a:spLocks/>
          </p:cNvSpPr>
          <p:nvPr/>
        </p:nvSpPr>
        <p:spPr bwMode="auto">
          <a:xfrm>
            <a:off x="2466945" y="2178345"/>
            <a:ext cx="169367" cy="972000"/>
          </a:xfrm>
          <a:custGeom>
            <a:avLst/>
            <a:gdLst>
              <a:gd name="T0" fmla="*/ 19 w 69"/>
              <a:gd name="T1" fmla="*/ 403 h 427"/>
              <a:gd name="T2" fmla="*/ 19 w 69"/>
              <a:gd name="T3" fmla="*/ 356 h 427"/>
              <a:gd name="T4" fmla="*/ 19 w 69"/>
              <a:gd name="T5" fmla="*/ 312 h 427"/>
              <a:gd name="T6" fmla="*/ 20 w 69"/>
              <a:gd name="T7" fmla="*/ 273 h 427"/>
              <a:gd name="T8" fmla="*/ 20 w 69"/>
              <a:gd name="T9" fmla="*/ 235 h 427"/>
              <a:gd name="T10" fmla="*/ 19 w 69"/>
              <a:gd name="T11" fmla="*/ 200 h 427"/>
              <a:gd name="T12" fmla="*/ 19 w 69"/>
              <a:gd name="T13" fmla="*/ 170 h 427"/>
              <a:gd name="T14" fmla="*/ 19 w 69"/>
              <a:gd name="T15" fmla="*/ 141 h 427"/>
              <a:gd name="T16" fmla="*/ 18 w 69"/>
              <a:gd name="T17" fmla="*/ 115 h 427"/>
              <a:gd name="T18" fmla="*/ 18 w 69"/>
              <a:gd name="T19" fmla="*/ 94 h 427"/>
              <a:gd name="T20" fmla="*/ 17 w 69"/>
              <a:gd name="T21" fmla="*/ 74 h 427"/>
              <a:gd name="T22" fmla="*/ 15 w 69"/>
              <a:gd name="T23" fmla="*/ 58 h 427"/>
              <a:gd name="T24" fmla="*/ 15 w 69"/>
              <a:gd name="T25" fmla="*/ 45 h 427"/>
              <a:gd name="T26" fmla="*/ 14 w 69"/>
              <a:gd name="T27" fmla="*/ 34 h 427"/>
              <a:gd name="T28" fmla="*/ 11 w 69"/>
              <a:gd name="T29" fmla="*/ 28 h 427"/>
              <a:gd name="T30" fmla="*/ 10 w 69"/>
              <a:gd name="T31" fmla="*/ 23 h 427"/>
              <a:gd name="T32" fmla="*/ 6 w 69"/>
              <a:gd name="T33" fmla="*/ 21 h 427"/>
              <a:gd name="T34" fmla="*/ 2 w 69"/>
              <a:gd name="T35" fmla="*/ 18 h 427"/>
              <a:gd name="T36" fmla="*/ 0 w 69"/>
              <a:gd name="T37" fmla="*/ 12 h 427"/>
              <a:gd name="T38" fmla="*/ 0 w 69"/>
              <a:gd name="T39" fmla="*/ 7 h 427"/>
              <a:gd name="T40" fmla="*/ 2 w 69"/>
              <a:gd name="T41" fmla="*/ 2 h 427"/>
              <a:gd name="T42" fmla="*/ 6 w 69"/>
              <a:gd name="T43" fmla="*/ 0 h 427"/>
              <a:gd name="T44" fmla="*/ 15 w 69"/>
              <a:gd name="T45" fmla="*/ 0 h 427"/>
              <a:gd name="T46" fmla="*/ 27 w 69"/>
              <a:gd name="T47" fmla="*/ 3 h 427"/>
              <a:gd name="T48" fmla="*/ 41 w 69"/>
              <a:gd name="T49" fmla="*/ 10 h 427"/>
              <a:gd name="T50" fmla="*/ 51 w 69"/>
              <a:gd name="T51" fmla="*/ 16 h 427"/>
              <a:gd name="T52" fmla="*/ 60 w 69"/>
              <a:gd name="T53" fmla="*/ 23 h 427"/>
              <a:gd name="T54" fmla="*/ 66 w 69"/>
              <a:gd name="T55" fmla="*/ 28 h 427"/>
              <a:gd name="T56" fmla="*/ 69 w 69"/>
              <a:gd name="T57" fmla="*/ 38 h 427"/>
              <a:gd name="T58" fmla="*/ 69 w 69"/>
              <a:gd name="T59" fmla="*/ 50 h 427"/>
              <a:gd name="T60" fmla="*/ 67 w 69"/>
              <a:gd name="T61" fmla="*/ 58 h 427"/>
              <a:gd name="T62" fmla="*/ 64 w 69"/>
              <a:gd name="T63" fmla="*/ 65 h 427"/>
              <a:gd name="T64" fmla="*/ 63 w 69"/>
              <a:gd name="T65" fmla="*/ 77 h 427"/>
              <a:gd name="T66" fmla="*/ 60 w 69"/>
              <a:gd name="T67" fmla="*/ 91 h 427"/>
              <a:gd name="T68" fmla="*/ 59 w 69"/>
              <a:gd name="T69" fmla="*/ 110 h 427"/>
              <a:gd name="T70" fmla="*/ 58 w 69"/>
              <a:gd name="T71" fmla="*/ 132 h 427"/>
              <a:gd name="T72" fmla="*/ 57 w 69"/>
              <a:gd name="T73" fmla="*/ 159 h 427"/>
              <a:gd name="T74" fmla="*/ 55 w 69"/>
              <a:gd name="T75" fmla="*/ 189 h 427"/>
              <a:gd name="T76" fmla="*/ 55 w 69"/>
              <a:gd name="T77" fmla="*/ 224 h 427"/>
              <a:gd name="T78" fmla="*/ 54 w 69"/>
              <a:gd name="T79" fmla="*/ 257 h 427"/>
              <a:gd name="T80" fmla="*/ 53 w 69"/>
              <a:gd name="T81" fmla="*/ 288 h 427"/>
              <a:gd name="T82" fmla="*/ 51 w 69"/>
              <a:gd name="T83" fmla="*/ 318 h 427"/>
              <a:gd name="T84" fmla="*/ 50 w 69"/>
              <a:gd name="T85" fmla="*/ 345 h 427"/>
              <a:gd name="T86" fmla="*/ 49 w 69"/>
              <a:gd name="T87" fmla="*/ 369 h 427"/>
              <a:gd name="T88" fmla="*/ 47 w 69"/>
              <a:gd name="T89" fmla="*/ 392 h 427"/>
              <a:gd name="T90" fmla="*/ 46 w 69"/>
              <a:gd name="T91" fmla="*/ 414 h 427"/>
              <a:gd name="T92" fmla="*/ 19 w 69"/>
              <a:gd name="T93" fmla="*/ 427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9" h="427">
                <a:moveTo>
                  <a:pt x="19" y="427"/>
                </a:moveTo>
                <a:lnTo>
                  <a:pt x="19" y="403"/>
                </a:lnTo>
                <a:lnTo>
                  <a:pt x="19" y="379"/>
                </a:lnTo>
                <a:lnTo>
                  <a:pt x="19" y="356"/>
                </a:lnTo>
                <a:lnTo>
                  <a:pt x="19" y="334"/>
                </a:lnTo>
                <a:lnTo>
                  <a:pt x="19" y="312"/>
                </a:lnTo>
                <a:lnTo>
                  <a:pt x="20" y="292"/>
                </a:lnTo>
                <a:lnTo>
                  <a:pt x="20" y="273"/>
                </a:lnTo>
                <a:lnTo>
                  <a:pt x="20" y="253"/>
                </a:lnTo>
                <a:lnTo>
                  <a:pt x="20" y="235"/>
                </a:lnTo>
                <a:lnTo>
                  <a:pt x="20" y="217"/>
                </a:lnTo>
                <a:lnTo>
                  <a:pt x="19" y="200"/>
                </a:lnTo>
                <a:lnTo>
                  <a:pt x="19" y="185"/>
                </a:lnTo>
                <a:lnTo>
                  <a:pt x="19" y="170"/>
                </a:lnTo>
                <a:lnTo>
                  <a:pt x="19" y="155"/>
                </a:lnTo>
                <a:lnTo>
                  <a:pt x="19" y="141"/>
                </a:lnTo>
                <a:lnTo>
                  <a:pt x="19" y="128"/>
                </a:lnTo>
                <a:lnTo>
                  <a:pt x="18" y="115"/>
                </a:lnTo>
                <a:lnTo>
                  <a:pt x="18" y="104"/>
                </a:lnTo>
                <a:lnTo>
                  <a:pt x="18" y="94"/>
                </a:lnTo>
                <a:lnTo>
                  <a:pt x="18" y="83"/>
                </a:lnTo>
                <a:lnTo>
                  <a:pt x="17" y="74"/>
                </a:lnTo>
                <a:lnTo>
                  <a:pt x="17" y="65"/>
                </a:lnTo>
                <a:lnTo>
                  <a:pt x="15" y="58"/>
                </a:lnTo>
                <a:lnTo>
                  <a:pt x="15" y="51"/>
                </a:lnTo>
                <a:lnTo>
                  <a:pt x="15" y="45"/>
                </a:lnTo>
                <a:lnTo>
                  <a:pt x="14" y="40"/>
                </a:lnTo>
                <a:lnTo>
                  <a:pt x="14" y="34"/>
                </a:lnTo>
                <a:lnTo>
                  <a:pt x="13" y="30"/>
                </a:lnTo>
                <a:lnTo>
                  <a:pt x="11" y="28"/>
                </a:lnTo>
                <a:lnTo>
                  <a:pt x="11" y="25"/>
                </a:lnTo>
                <a:lnTo>
                  <a:pt x="10" y="23"/>
                </a:lnTo>
                <a:lnTo>
                  <a:pt x="10" y="23"/>
                </a:lnTo>
                <a:lnTo>
                  <a:pt x="6" y="21"/>
                </a:lnTo>
                <a:lnTo>
                  <a:pt x="4" y="19"/>
                </a:lnTo>
                <a:lnTo>
                  <a:pt x="2" y="18"/>
                </a:lnTo>
                <a:lnTo>
                  <a:pt x="1" y="15"/>
                </a:lnTo>
                <a:lnTo>
                  <a:pt x="0" y="12"/>
                </a:lnTo>
                <a:lnTo>
                  <a:pt x="0" y="10"/>
                </a:lnTo>
                <a:lnTo>
                  <a:pt x="0" y="7"/>
                </a:lnTo>
                <a:lnTo>
                  <a:pt x="1" y="3"/>
                </a:lnTo>
                <a:lnTo>
                  <a:pt x="2" y="2"/>
                </a:lnTo>
                <a:lnTo>
                  <a:pt x="4" y="1"/>
                </a:lnTo>
                <a:lnTo>
                  <a:pt x="6" y="0"/>
                </a:lnTo>
                <a:lnTo>
                  <a:pt x="10" y="0"/>
                </a:lnTo>
                <a:lnTo>
                  <a:pt x="15" y="0"/>
                </a:lnTo>
                <a:lnTo>
                  <a:pt x="20" y="2"/>
                </a:lnTo>
                <a:lnTo>
                  <a:pt x="27" y="3"/>
                </a:lnTo>
                <a:lnTo>
                  <a:pt x="35" y="7"/>
                </a:lnTo>
                <a:lnTo>
                  <a:pt x="41" y="10"/>
                </a:lnTo>
                <a:lnTo>
                  <a:pt x="46" y="14"/>
                </a:lnTo>
                <a:lnTo>
                  <a:pt x="51" y="16"/>
                </a:lnTo>
                <a:lnTo>
                  <a:pt x="57" y="19"/>
                </a:lnTo>
                <a:lnTo>
                  <a:pt x="60" y="23"/>
                </a:lnTo>
                <a:lnTo>
                  <a:pt x="63" y="25"/>
                </a:lnTo>
                <a:lnTo>
                  <a:pt x="66" y="28"/>
                </a:lnTo>
                <a:lnTo>
                  <a:pt x="67" y="32"/>
                </a:lnTo>
                <a:lnTo>
                  <a:pt x="69" y="38"/>
                </a:lnTo>
                <a:lnTo>
                  <a:pt x="69" y="43"/>
                </a:lnTo>
                <a:lnTo>
                  <a:pt x="69" y="50"/>
                </a:lnTo>
                <a:lnTo>
                  <a:pt x="67" y="56"/>
                </a:lnTo>
                <a:lnTo>
                  <a:pt x="67" y="58"/>
                </a:lnTo>
                <a:lnTo>
                  <a:pt x="66" y="61"/>
                </a:lnTo>
                <a:lnTo>
                  <a:pt x="64" y="65"/>
                </a:lnTo>
                <a:lnTo>
                  <a:pt x="63" y="70"/>
                </a:lnTo>
                <a:lnTo>
                  <a:pt x="63" y="77"/>
                </a:lnTo>
                <a:lnTo>
                  <a:pt x="62" y="83"/>
                </a:lnTo>
                <a:lnTo>
                  <a:pt x="60" y="91"/>
                </a:lnTo>
                <a:lnTo>
                  <a:pt x="60" y="100"/>
                </a:lnTo>
                <a:lnTo>
                  <a:pt x="59" y="110"/>
                </a:lnTo>
                <a:lnTo>
                  <a:pt x="59" y="121"/>
                </a:lnTo>
                <a:lnTo>
                  <a:pt x="58" y="132"/>
                </a:lnTo>
                <a:lnTo>
                  <a:pt x="58" y="145"/>
                </a:lnTo>
                <a:lnTo>
                  <a:pt x="57" y="159"/>
                </a:lnTo>
                <a:lnTo>
                  <a:pt x="57" y="173"/>
                </a:lnTo>
                <a:lnTo>
                  <a:pt x="55" y="189"/>
                </a:lnTo>
                <a:lnTo>
                  <a:pt x="55" y="206"/>
                </a:lnTo>
                <a:lnTo>
                  <a:pt x="55" y="224"/>
                </a:lnTo>
                <a:lnTo>
                  <a:pt x="54" y="240"/>
                </a:lnTo>
                <a:lnTo>
                  <a:pt x="54" y="257"/>
                </a:lnTo>
                <a:lnTo>
                  <a:pt x="53" y="273"/>
                </a:lnTo>
                <a:lnTo>
                  <a:pt x="53" y="288"/>
                </a:lnTo>
                <a:lnTo>
                  <a:pt x="51" y="303"/>
                </a:lnTo>
                <a:lnTo>
                  <a:pt x="51" y="318"/>
                </a:lnTo>
                <a:lnTo>
                  <a:pt x="51" y="331"/>
                </a:lnTo>
                <a:lnTo>
                  <a:pt x="50" y="345"/>
                </a:lnTo>
                <a:lnTo>
                  <a:pt x="50" y="358"/>
                </a:lnTo>
                <a:lnTo>
                  <a:pt x="49" y="369"/>
                </a:lnTo>
                <a:lnTo>
                  <a:pt x="49" y="381"/>
                </a:lnTo>
                <a:lnTo>
                  <a:pt x="47" y="392"/>
                </a:lnTo>
                <a:lnTo>
                  <a:pt x="47" y="404"/>
                </a:lnTo>
                <a:lnTo>
                  <a:pt x="46" y="414"/>
                </a:lnTo>
                <a:lnTo>
                  <a:pt x="46" y="423"/>
                </a:lnTo>
                <a:lnTo>
                  <a:pt x="19" y="427"/>
                </a:lnTo>
                <a:lnTo>
                  <a:pt x="19" y="427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28"/>
          <p:cNvSpPr>
            <a:spLocks/>
          </p:cNvSpPr>
          <p:nvPr/>
        </p:nvSpPr>
        <p:spPr bwMode="auto">
          <a:xfrm>
            <a:off x="2120848" y="2674171"/>
            <a:ext cx="213550" cy="427098"/>
          </a:xfrm>
          <a:custGeom>
            <a:avLst/>
            <a:gdLst>
              <a:gd name="T0" fmla="*/ 3 w 87"/>
              <a:gd name="T1" fmla="*/ 4 h 174"/>
              <a:gd name="T2" fmla="*/ 7 w 87"/>
              <a:gd name="T3" fmla="*/ 1 h 174"/>
              <a:gd name="T4" fmla="*/ 13 w 87"/>
              <a:gd name="T5" fmla="*/ 0 h 174"/>
              <a:gd name="T6" fmla="*/ 20 w 87"/>
              <a:gd name="T7" fmla="*/ 0 h 174"/>
              <a:gd name="T8" fmla="*/ 30 w 87"/>
              <a:gd name="T9" fmla="*/ 4 h 174"/>
              <a:gd name="T10" fmla="*/ 39 w 87"/>
              <a:gd name="T11" fmla="*/ 7 h 174"/>
              <a:gd name="T12" fmla="*/ 43 w 87"/>
              <a:gd name="T13" fmla="*/ 9 h 174"/>
              <a:gd name="T14" fmla="*/ 46 w 87"/>
              <a:gd name="T15" fmla="*/ 11 h 174"/>
              <a:gd name="T16" fmla="*/ 47 w 87"/>
              <a:gd name="T17" fmla="*/ 15 h 174"/>
              <a:gd name="T18" fmla="*/ 49 w 87"/>
              <a:gd name="T19" fmla="*/ 20 h 174"/>
              <a:gd name="T20" fmla="*/ 52 w 87"/>
              <a:gd name="T21" fmla="*/ 27 h 174"/>
              <a:gd name="T22" fmla="*/ 55 w 87"/>
              <a:gd name="T23" fmla="*/ 36 h 174"/>
              <a:gd name="T24" fmla="*/ 58 w 87"/>
              <a:gd name="T25" fmla="*/ 46 h 174"/>
              <a:gd name="T26" fmla="*/ 62 w 87"/>
              <a:gd name="T27" fmla="*/ 58 h 174"/>
              <a:gd name="T28" fmla="*/ 66 w 87"/>
              <a:gd name="T29" fmla="*/ 71 h 174"/>
              <a:gd name="T30" fmla="*/ 70 w 87"/>
              <a:gd name="T31" fmla="*/ 85 h 174"/>
              <a:gd name="T32" fmla="*/ 74 w 87"/>
              <a:gd name="T33" fmla="*/ 99 h 174"/>
              <a:gd name="T34" fmla="*/ 76 w 87"/>
              <a:gd name="T35" fmla="*/ 110 h 174"/>
              <a:gd name="T36" fmla="*/ 79 w 87"/>
              <a:gd name="T37" fmla="*/ 121 h 174"/>
              <a:gd name="T38" fmla="*/ 82 w 87"/>
              <a:gd name="T39" fmla="*/ 130 h 174"/>
              <a:gd name="T40" fmla="*/ 83 w 87"/>
              <a:gd name="T41" fmla="*/ 139 h 174"/>
              <a:gd name="T42" fmla="*/ 85 w 87"/>
              <a:gd name="T43" fmla="*/ 144 h 174"/>
              <a:gd name="T44" fmla="*/ 87 w 87"/>
              <a:gd name="T45" fmla="*/ 149 h 174"/>
              <a:gd name="T46" fmla="*/ 87 w 87"/>
              <a:gd name="T47" fmla="*/ 156 h 174"/>
              <a:gd name="T48" fmla="*/ 85 w 87"/>
              <a:gd name="T49" fmla="*/ 163 h 174"/>
              <a:gd name="T50" fmla="*/ 83 w 87"/>
              <a:gd name="T51" fmla="*/ 168 h 174"/>
              <a:gd name="T52" fmla="*/ 78 w 87"/>
              <a:gd name="T53" fmla="*/ 171 h 174"/>
              <a:gd name="T54" fmla="*/ 73 w 87"/>
              <a:gd name="T55" fmla="*/ 174 h 174"/>
              <a:gd name="T56" fmla="*/ 70 w 87"/>
              <a:gd name="T57" fmla="*/ 171 h 174"/>
              <a:gd name="T58" fmla="*/ 66 w 87"/>
              <a:gd name="T59" fmla="*/ 167 h 174"/>
              <a:gd name="T60" fmla="*/ 62 w 87"/>
              <a:gd name="T61" fmla="*/ 162 h 174"/>
              <a:gd name="T62" fmla="*/ 58 w 87"/>
              <a:gd name="T63" fmla="*/ 153 h 174"/>
              <a:gd name="T64" fmla="*/ 53 w 87"/>
              <a:gd name="T65" fmla="*/ 141 h 174"/>
              <a:gd name="T66" fmla="*/ 49 w 87"/>
              <a:gd name="T67" fmla="*/ 129 h 174"/>
              <a:gd name="T68" fmla="*/ 44 w 87"/>
              <a:gd name="T69" fmla="*/ 113 h 174"/>
              <a:gd name="T70" fmla="*/ 39 w 87"/>
              <a:gd name="T71" fmla="*/ 96 h 174"/>
              <a:gd name="T72" fmla="*/ 34 w 87"/>
              <a:gd name="T73" fmla="*/ 81 h 174"/>
              <a:gd name="T74" fmla="*/ 29 w 87"/>
              <a:gd name="T75" fmla="*/ 68 h 174"/>
              <a:gd name="T76" fmla="*/ 25 w 87"/>
              <a:gd name="T77" fmla="*/ 55 h 174"/>
              <a:gd name="T78" fmla="*/ 20 w 87"/>
              <a:gd name="T79" fmla="*/ 45 h 174"/>
              <a:gd name="T80" fmla="*/ 17 w 87"/>
              <a:gd name="T81" fmla="*/ 37 h 174"/>
              <a:gd name="T82" fmla="*/ 13 w 87"/>
              <a:gd name="T83" fmla="*/ 29 h 174"/>
              <a:gd name="T84" fmla="*/ 10 w 87"/>
              <a:gd name="T85" fmla="*/ 24 h 174"/>
              <a:gd name="T86" fmla="*/ 4 w 87"/>
              <a:gd name="T87" fmla="*/ 19 h 174"/>
              <a:gd name="T88" fmla="*/ 2 w 87"/>
              <a:gd name="T89" fmla="*/ 14 h 174"/>
              <a:gd name="T90" fmla="*/ 0 w 87"/>
              <a:gd name="T91" fmla="*/ 9 h 174"/>
              <a:gd name="T92" fmla="*/ 0 w 87"/>
              <a:gd name="T93" fmla="*/ 5 h 174"/>
              <a:gd name="T94" fmla="*/ 2 w 87"/>
              <a:gd name="T95" fmla="*/ 4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7" h="174">
                <a:moveTo>
                  <a:pt x="2" y="4"/>
                </a:moveTo>
                <a:lnTo>
                  <a:pt x="3" y="4"/>
                </a:lnTo>
                <a:lnTo>
                  <a:pt x="6" y="2"/>
                </a:lnTo>
                <a:lnTo>
                  <a:pt x="7" y="1"/>
                </a:lnTo>
                <a:lnTo>
                  <a:pt x="11" y="0"/>
                </a:lnTo>
                <a:lnTo>
                  <a:pt x="13" y="0"/>
                </a:lnTo>
                <a:lnTo>
                  <a:pt x="16" y="0"/>
                </a:lnTo>
                <a:lnTo>
                  <a:pt x="20" y="0"/>
                </a:lnTo>
                <a:lnTo>
                  <a:pt x="24" y="1"/>
                </a:lnTo>
                <a:lnTo>
                  <a:pt x="30" y="4"/>
                </a:lnTo>
                <a:lnTo>
                  <a:pt x="37" y="6"/>
                </a:lnTo>
                <a:lnTo>
                  <a:pt x="39" y="7"/>
                </a:lnTo>
                <a:lnTo>
                  <a:pt x="40" y="7"/>
                </a:lnTo>
                <a:lnTo>
                  <a:pt x="43" y="9"/>
                </a:lnTo>
                <a:lnTo>
                  <a:pt x="44" y="10"/>
                </a:lnTo>
                <a:lnTo>
                  <a:pt x="46" y="11"/>
                </a:lnTo>
                <a:lnTo>
                  <a:pt x="46" y="14"/>
                </a:lnTo>
                <a:lnTo>
                  <a:pt x="47" y="15"/>
                </a:lnTo>
                <a:lnTo>
                  <a:pt x="48" y="18"/>
                </a:lnTo>
                <a:lnTo>
                  <a:pt x="49" y="20"/>
                </a:lnTo>
                <a:lnTo>
                  <a:pt x="51" y="24"/>
                </a:lnTo>
                <a:lnTo>
                  <a:pt x="52" y="27"/>
                </a:lnTo>
                <a:lnTo>
                  <a:pt x="53" y="32"/>
                </a:lnTo>
                <a:lnTo>
                  <a:pt x="55" y="36"/>
                </a:lnTo>
                <a:lnTo>
                  <a:pt x="56" y="41"/>
                </a:lnTo>
                <a:lnTo>
                  <a:pt x="58" y="46"/>
                </a:lnTo>
                <a:lnTo>
                  <a:pt x="60" y="51"/>
                </a:lnTo>
                <a:lnTo>
                  <a:pt x="62" y="58"/>
                </a:lnTo>
                <a:lnTo>
                  <a:pt x="65" y="64"/>
                </a:lnTo>
                <a:lnTo>
                  <a:pt x="66" y="71"/>
                </a:lnTo>
                <a:lnTo>
                  <a:pt x="69" y="78"/>
                </a:lnTo>
                <a:lnTo>
                  <a:pt x="70" y="85"/>
                </a:lnTo>
                <a:lnTo>
                  <a:pt x="71" y="92"/>
                </a:lnTo>
                <a:lnTo>
                  <a:pt x="74" y="99"/>
                </a:lnTo>
                <a:lnTo>
                  <a:pt x="75" y="105"/>
                </a:lnTo>
                <a:lnTo>
                  <a:pt x="76" y="110"/>
                </a:lnTo>
                <a:lnTo>
                  <a:pt x="78" y="116"/>
                </a:lnTo>
                <a:lnTo>
                  <a:pt x="79" y="121"/>
                </a:lnTo>
                <a:lnTo>
                  <a:pt x="80" y="126"/>
                </a:lnTo>
                <a:lnTo>
                  <a:pt x="82" y="130"/>
                </a:lnTo>
                <a:lnTo>
                  <a:pt x="82" y="135"/>
                </a:lnTo>
                <a:lnTo>
                  <a:pt x="83" y="139"/>
                </a:lnTo>
                <a:lnTo>
                  <a:pt x="84" y="141"/>
                </a:lnTo>
                <a:lnTo>
                  <a:pt x="85" y="144"/>
                </a:lnTo>
                <a:lnTo>
                  <a:pt x="85" y="147"/>
                </a:lnTo>
                <a:lnTo>
                  <a:pt x="87" y="149"/>
                </a:lnTo>
                <a:lnTo>
                  <a:pt x="87" y="152"/>
                </a:lnTo>
                <a:lnTo>
                  <a:pt x="87" y="156"/>
                </a:lnTo>
                <a:lnTo>
                  <a:pt x="87" y="159"/>
                </a:lnTo>
                <a:lnTo>
                  <a:pt x="85" y="163"/>
                </a:lnTo>
                <a:lnTo>
                  <a:pt x="84" y="166"/>
                </a:lnTo>
                <a:lnTo>
                  <a:pt x="83" y="168"/>
                </a:lnTo>
                <a:lnTo>
                  <a:pt x="80" y="170"/>
                </a:lnTo>
                <a:lnTo>
                  <a:pt x="78" y="171"/>
                </a:lnTo>
                <a:lnTo>
                  <a:pt x="75" y="172"/>
                </a:lnTo>
                <a:lnTo>
                  <a:pt x="73" y="174"/>
                </a:lnTo>
                <a:lnTo>
                  <a:pt x="71" y="172"/>
                </a:lnTo>
                <a:lnTo>
                  <a:pt x="70" y="171"/>
                </a:lnTo>
                <a:lnTo>
                  <a:pt x="67" y="170"/>
                </a:lnTo>
                <a:lnTo>
                  <a:pt x="66" y="167"/>
                </a:lnTo>
                <a:lnTo>
                  <a:pt x="64" y="165"/>
                </a:lnTo>
                <a:lnTo>
                  <a:pt x="62" y="162"/>
                </a:lnTo>
                <a:lnTo>
                  <a:pt x="60" y="157"/>
                </a:lnTo>
                <a:lnTo>
                  <a:pt x="58" y="153"/>
                </a:lnTo>
                <a:lnTo>
                  <a:pt x="56" y="148"/>
                </a:lnTo>
                <a:lnTo>
                  <a:pt x="53" y="141"/>
                </a:lnTo>
                <a:lnTo>
                  <a:pt x="52" y="136"/>
                </a:lnTo>
                <a:lnTo>
                  <a:pt x="49" y="129"/>
                </a:lnTo>
                <a:lnTo>
                  <a:pt x="47" y="122"/>
                </a:lnTo>
                <a:lnTo>
                  <a:pt x="44" y="113"/>
                </a:lnTo>
                <a:lnTo>
                  <a:pt x="42" y="105"/>
                </a:lnTo>
                <a:lnTo>
                  <a:pt x="39" y="96"/>
                </a:lnTo>
                <a:lnTo>
                  <a:pt x="37" y="89"/>
                </a:lnTo>
                <a:lnTo>
                  <a:pt x="34" y="81"/>
                </a:lnTo>
                <a:lnTo>
                  <a:pt x="31" y="74"/>
                </a:lnTo>
                <a:lnTo>
                  <a:pt x="29" y="68"/>
                </a:lnTo>
                <a:lnTo>
                  <a:pt x="26" y="62"/>
                </a:lnTo>
                <a:lnTo>
                  <a:pt x="25" y="55"/>
                </a:lnTo>
                <a:lnTo>
                  <a:pt x="22" y="50"/>
                </a:lnTo>
                <a:lnTo>
                  <a:pt x="20" y="45"/>
                </a:lnTo>
                <a:lnTo>
                  <a:pt x="19" y="41"/>
                </a:lnTo>
                <a:lnTo>
                  <a:pt x="17" y="37"/>
                </a:lnTo>
                <a:lnTo>
                  <a:pt x="15" y="33"/>
                </a:lnTo>
                <a:lnTo>
                  <a:pt x="13" y="29"/>
                </a:lnTo>
                <a:lnTo>
                  <a:pt x="11" y="27"/>
                </a:lnTo>
                <a:lnTo>
                  <a:pt x="10" y="24"/>
                </a:lnTo>
                <a:lnTo>
                  <a:pt x="8" y="23"/>
                </a:lnTo>
                <a:lnTo>
                  <a:pt x="4" y="19"/>
                </a:lnTo>
                <a:lnTo>
                  <a:pt x="3" y="16"/>
                </a:lnTo>
                <a:lnTo>
                  <a:pt x="2" y="14"/>
                </a:lnTo>
                <a:lnTo>
                  <a:pt x="0" y="11"/>
                </a:lnTo>
                <a:lnTo>
                  <a:pt x="0" y="9"/>
                </a:lnTo>
                <a:lnTo>
                  <a:pt x="0" y="7"/>
                </a:lnTo>
                <a:lnTo>
                  <a:pt x="0" y="5"/>
                </a:lnTo>
                <a:lnTo>
                  <a:pt x="2" y="4"/>
                </a:lnTo>
                <a:lnTo>
                  <a:pt x="2" y="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30"/>
          <p:cNvSpPr>
            <a:spLocks/>
          </p:cNvSpPr>
          <p:nvPr/>
        </p:nvSpPr>
        <p:spPr bwMode="auto">
          <a:xfrm>
            <a:off x="2631401" y="2730627"/>
            <a:ext cx="277369" cy="73638"/>
          </a:xfrm>
          <a:custGeom>
            <a:avLst/>
            <a:gdLst>
              <a:gd name="T0" fmla="*/ 4 w 113"/>
              <a:gd name="T1" fmla="*/ 24 h 30"/>
              <a:gd name="T2" fmla="*/ 1 w 113"/>
              <a:gd name="T3" fmla="*/ 21 h 30"/>
              <a:gd name="T4" fmla="*/ 1 w 113"/>
              <a:gd name="T5" fmla="*/ 17 h 30"/>
              <a:gd name="T6" fmla="*/ 1 w 113"/>
              <a:gd name="T7" fmla="*/ 14 h 30"/>
              <a:gd name="T8" fmla="*/ 0 w 113"/>
              <a:gd name="T9" fmla="*/ 12 h 30"/>
              <a:gd name="T10" fmla="*/ 1 w 113"/>
              <a:gd name="T11" fmla="*/ 10 h 30"/>
              <a:gd name="T12" fmla="*/ 1 w 113"/>
              <a:gd name="T13" fmla="*/ 9 h 30"/>
              <a:gd name="T14" fmla="*/ 2 w 113"/>
              <a:gd name="T15" fmla="*/ 9 h 30"/>
              <a:gd name="T16" fmla="*/ 5 w 113"/>
              <a:gd name="T17" fmla="*/ 8 h 30"/>
              <a:gd name="T18" fmla="*/ 8 w 113"/>
              <a:gd name="T19" fmla="*/ 6 h 30"/>
              <a:gd name="T20" fmla="*/ 10 w 113"/>
              <a:gd name="T21" fmla="*/ 5 h 30"/>
              <a:gd name="T22" fmla="*/ 14 w 113"/>
              <a:gd name="T23" fmla="*/ 4 h 30"/>
              <a:gd name="T24" fmla="*/ 19 w 113"/>
              <a:gd name="T25" fmla="*/ 3 h 30"/>
              <a:gd name="T26" fmla="*/ 20 w 113"/>
              <a:gd name="T27" fmla="*/ 3 h 30"/>
              <a:gd name="T28" fmla="*/ 23 w 113"/>
              <a:gd name="T29" fmla="*/ 1 h 30"/>
              <a:gd name="T30" fmla="*/ 27 w 113"/>
              <a:gd name="T31" fmla="*/ 1 h 30"/>
              <a:gd name="T32" fmla="*/ 29 w 113"/>
              <a:gd name="T33" fmla="*/ 1 h 30"/>
              <a:gd name="T34" fmla="*/ 35 w 113"/>
              <a:gd name="T35" fmla="*/ 0 h 30"/>
              <a:gd name="T36" fmla="*/ 38 w 113"/>
              <a:gd name="T37" fmla="*/ 0 h 30"/>
              <a:gd name="T38" fmla="*/ 44 w 113"/>
              <a:gd name="T39" fmla="*/ 0 h 30"/>
              <a:gd name="T40" fmla="*/ 50 w 113"/>
              <a:gd name="T41" fmla="*/ 0 h 30"/>
              <a:gd name="T42" fmla="*/ 56 w 113"/>
              <a:gd name="T43" fmla="*/ 0 h 30"/>
              <a:gd name="T44" fmla="*/ 63 w 113"/>
              <a:gd name="T45" fmla="*/ 0 h 30"/>
              <a:gd name="T46" fmla="*/ 69 w 113"/>
              <a:gd name="T47" fmla="*/ 0 h 30"/>
              <a:gd name="T48" fmla="*/ 77 w 113"/>
              <a:gd name="T49" fmla="*/ 0 h 30"/>
              <a:gd name="T50" fmla="*/ 86 w 113"/>
              <a:gd name="T51" fmla="*/ 0 h 30"/>
              <a:gd name="T52" fmla="*/ 94 w 113"/>
              <a:gd name="T53" fmla="*/ 0 h 30"/>
              <a:gd name="T54" fmla="*/ 103 w 113"/>
              <a:gd name="T55" fmla="*/ 0 h 30"/>
              <a:gd name="T56" fmla="*/ 113 w 113"/>
              <a:gd name="T57" fmla="*/ 0 h 30"/>
              <a:gd name="T58" fmla="*/ 113 w 113"/>
              <a:gd name="T59" fmla="*/ 24 h 30"/>
              <a:gd name="T60" fmla="*/ 109 w 113"/>
              <a:gd name="T61" fmla="*/ 24 h 30"/>
              <a:gd name="T62" fmla="*/ 104 w 113"/>
              <a:gd name="T63" fmla="*/ 24 h 30"/>
              <a:gd name="T64" fmla="*/ 98 w 113"/>
              <a:gd name="T65" fmla="*/ 24 h 30"/>
              <a:gd name="T66" fmla="*/ 91 w 113"/>
              <a:gd name="T67" fmla="*/ 24 h 30"/>
              <a:gd name="T68" fmla="*/ 84 w 113"/>
              <a:gd name="T69" fmla="*/ 24 h 30"/>
              <a:gd name="T70" fmla="*/ 74 w 113"/>
              <a:gd name="T71" fmla="*/ 26 h 30"/>
              <a:gd name="T72" fmla="*/ 65 w 113"/>
              <a:gd name="T73" fmla="*/ 26 h 30"/>
              <a:gd name="T74" fmla="*/ 55 w 113"/>
              <a:gd name="T75" fmla="*/ 27 h 30"/>
              <a:gd name="T76" fmla="*/ 45 w 113"/>
              <a:gd name="T77" fmla="*/ 28 h 30"/>
              <a:gd name="T78" fmla="*/ 35 w 113"/>
              <a:gd name="T79" fmla="*/ 28 h 30"/>
              <a:gd name="T80" fmla="*/ 27 w 113"/>
              <a:gd name="T81" fmla="*/ 30 h 30"/>
              <a:gd name="T82" fmla="*/ 19 w 113"/>
              <a:gd name="T83" fmla="*/ 30 h 30"/>
              <a:gd name="T84" fmla="*/ 17 w 113"/>
              <a:gd name="T85" fmla="*/ 30 h 30"/>
              <a:gd name="T86" fmla="*/ 13 w 113"/>
              <a:gd name="T87" fmla="*/ 28 h 30"/>
              <a:gd name="T88" fmla="*/ 10 w 113"/>
              <a:gd name="T89" fmla="*/ 28 h 30"/>
              <a:gd name="T90" fmla="*/ 9 w 113"/>
              <a:gd name="T91" fmla="*/ 27 h 30"/>
              <a:gd name="T92" fmla="*/ 6 w 113"/>
              <a:gd name="T93" fmla="*/ 27 h 30"/>
              <a:gd name="T94" fmla="*/ 5 w 113"/>
              <a:gd name="T95" fmla="*/ 26 h 30"/>
              <a:gd name="T96" fmla="*/ 4 w 113"/>
              <a:gd name="T97" fmla="*/ 26 h 30"/>
              <a:gd name="T98" fmla="*/ 4 w 113"/>
              <a:gd name="T99" fmla="*/ 24 h 30"/>
              <a:gd name="T100" fmla="*/ 4 w 113"/>
              <a:gd name="T101" fmla="*/ 24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3" h="30">
                <a:moveTo>
                  <a:pt x="4" y="24"/>
                </a:moveTo>
                <a:lnTo>
                  <a:pt x="1" y="21"/>
                </a:lnTo>
                <a:lnTo>
                  <a:pt x="1" y="17"/>
                </a:lnTo>
                <a:lnTo>
                  <a:pt x="1" y="14"/>
                </a:lnTo>
                <a:lnTo>
                  <a:pt x="0" y="12"/>
                </a:lnTo>
                <a:lnTo>
                  <a:pt x="1" y="10"/>
                </a:lnTo>
                <a:lnTo>
                  <a:pt x="1" y="9"/>
                </a:lnTo>
                <a:lnTo>
                  <a:pt x="2" y="9"/>
                </a:lnTo>
                <a:lnTo>
                  <a:pt x="5" y="8"/>
                </a:lnTo>
                <a:lnTo>
                  <a:pt x="8" y="6"/>
                </a:lnTo>
                <a:lnTo>
                  <a:pt x="10" y="5"/>
                </a:lnTo>
                <a:lnTo>
                  <a:pt x="14" y="4"/>
                </a:lnTo>
                <a:lnTo>
                  <a:pt x="19" y="3"/>
                </a:lnTo>
                <a:lnTo>
                  <a:pt x="20" y="3"/>
                </a:lnTo>
                <a:lnTo>
                  <a:pt x="23" y="1"/>
                </a:lnTo>
                <a:lnTo>
                  <a:pt x="27" y="1"/>
                </a:lnTo>
                <a:lnTo>
                  <a:pt x="29" y="1"/>
                </a:lnTo>
                <a:lnTo>
                  <a:pt x="35" y="0"/>
                </a:lnTo>
                <a:lnTo>
                  <a:pt x="38" y="0"/>
                </a:lnTo>
                <a:lnTo>
                  <a:pt x="44" y="0"/>
                </a:lnTo>
                <a:lnTo>
                  <a:pt x="50" y="0"/>
                </a:lnTo>
                <a:lnTo>
                  <a:pt x="56" y="0"/>
                </a:lnTo>
                <a:lnTo>
                  <a:pt x="63" y="0"/>
                </a:lnTo>
                <a:lnTo>
                  <a:pt x="69" y="0"/>
                </a:lnTo>
                <a:lnTo>
                  <a:pt x="77" y="0"/>
                </a:lnTo>
                <a:lnTo>
                  <a:pt x="86" y="0"/>
                </a:lnTo>
                <a:lnTo>
                  <a:pt x="94" y="0"/>
                </a:lnTo>
                <a:lnTo>
                  <a:pt x="103" y="0"/>
                </a:lnTo>
                <a:lnTo>
                  <a:pt x="113" y="0"/>
                </a:lnTo>
                <a:lnTo>
                  <a:pt x="113" y="24"/>
                </a:lnTo>
                <a:lnTo>
                  <a:pt x="109" y="24"/>
                </a:lnTo>
                <a:lnTo>
                  <a:pt x="104" y="24"/>
                </a:lnTo>
                <a:lnTo>
                  <a:pt x="98" y="24"/>
                </a:lnTo>
                <a:lnTo>
                  <a:pt x="91" y="24"/>
                </a:lnTo>
                <a:lnTo>
                  <a:pt x="84" y="24"/>
                </a:lnTo>
                <a:lnTo>
                  <a:pt x="74" y="26"/>
                </a:lnTo>
                <a:lnTo>
                  <a:pt x="65" y="26"/>
                </a:lnTo>
                <a:lnTo>
                  <a:pt x="55" y="27"/>
                </a:lnTo>
                <a:lnTo>
                  <a:pt x="45" y="28"/>
                </a:lnTo>
                <a:lnTo>
                  <a:pt x="35" y="28"/>
                </a:lnTo>
                <a:lnTo>
                  <a:pt x="27" y="30"/>
                </a:lnTo>
                <a:lnTo>
                  <a:pt x="19" y="30"/>
                </a:lnTo>
                <a:lnTo>
                  <a:pt x="17" y="30"/>
                </a:lnTo>
                <a:lnTo>
                  <a:pt x="13" y="28"/>
                </a:lnTo>
                <a:lnTo>
                  <a:pt x="10" y="28"/>
                </a:lnTo>
                <a:lnTo>
                  <a:pt x="9" y="27"/>
                </a:lnTo>
                <a:lnTo>
                  <a:pt x="6" y="27"/>
                </a:lnTo>
                <a:lnTo>
                  <a:pt x="5" y="26"/>
                </a:lnTo>
                <a:lnTo>
                  <a:pt x="4" y="26"/>
                </a:lnTo>
                <a:lnTo>
                  <a:pt x="4" y="24"/>
                </a:lnTo>
                <a:lnTo>
                  <a:pt x="4" y="2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31"/>
          <p:cNvSpPr>
            <a:spLocks/>
          </p:cNvSpPr>
          <p:nvPr/>
        </p:nvSpPr>
        <p:spPr bwMode="auto">
          <a:xfrm>
            <a:off x="2236214" y="2789537"/>
            <a:ext cx="208640" cy="88365"/>
          </a:xfrm>
          <a:custGeom>
            <a:avLst/>
            <a:gdLst>
              <a:gd name="T0" fmla="*/ 0 w 85"/>
              <a:gd name="T1" fmla="*/ 16 h 36"/>
              <a:gd name="T2" fmla="*/ 8 w 85"/>
              <a:gd name="T3" fmla="*/ 13 h 36"/>
              <a:gd name="T4" fmla="*/ 14 w 85"/>
              <a:gd name="T5" fmla="*/ 12 h 36"/>
              <a:gd name="T6" fmla="*/ 20 w 85"/>
              <a:gd name="T7" fmla="*/ 11 h 36"/>
              <a:gd name="T8" fmla="*/ 26 w 85"/>
              <a:gd name="T9" fmla="*/ 9 h 36"/>
              <a:gd name="T10" fmla="*/ 31 w 85"/>
              <a:gd name="T11" fmla="*/ 8 h 36"/>
              <a:gd name="T12" fmla="*/ 36 w 85"/>
              <a:gd name="T13" fmla="*/ 7 h 36"/>
              <a:gd name="T14" fmla="*/ 41 w 85"/>
              <a:gd name="T15" fmla="*/ 6 h 36"/>
              <a:gd name="T16" fmla="*/ 45 w 85"/>
              <a:gd name="T17" fmla="*/ 4 h 36"/>
              <a:gd name="T18" fmla="*/ 47 w 85"/>
              <a:gd name="T19" fmla="*/ 3 h 36"/>
              <a:gd name="T20" fmla="*/ 51 w 85"/>
              <a:gd name="T21" fmla="*/ 3 h 36"/>
              <a:gd name="T22" fmla="*/ 54 w 85"/>
              <a:gd name="T23" fmla="*/ 2 h 36"/>
              <a:gd name="T24" fmla="*/ 57 w 85"/>
              <a:gd name="T25" fmla="*/ 2 h 36"/>
              <a:gd name="T26" fmla="*/ 58 w 85"/>
              <a:gd name="T27" fmla="*/ 0 h 36"/>
              <a:gd name="T28" fmla="*/ 59 w 85"/>
              <a:gd name="T29" fmla="*/ 0 h 36"/>
              <a:gd name="T30" fmla="*/ 60 w 85"/>
              <a:gd name="T31" fmla="*/ 0 h 36"/>
              <a:gd name="T32" fmla="*/ 62 w 85"/>
              <a:gd name="T33" fmla="*/ 0 h 36"/>
              <a:gd name="T34" fmla="*/ 63 w 85"/>
              <a:gd name="T35" fmla="*/ 0 h 36"/>
              <a:gd name="T36" fmla="*/ 67 w 85"/>
              <a:gd name="T37" fmla="*/ 0 h 36"/>
              <a:gd name="T38" fmla="*/ 68 w 85"/>
              <a:gd name="T39" fmla="*/ 0 h 36"/>
              <a:gd name="T40" fmla="*/ 71 w 85"/>
              <a:gd name="T41" fmla="*/ 2 h 36"/>
              <a:gd name="T42" fmla="*/ 73 w 85"/>
              <a:gd name="T43" fmla="*/ 2 h 36"/>
              <a:gd name="T44" fmla="*/ 76 w 85"/>
              <a:gd name="T45" fmla="*/ 3 h 36"/>
              <a:gd name="T46" fmla="*/ 80 w 85"/>
              <a:gd name="T47" fmla="*/ 4 h 36"/>
              <a:gd name="T48" fmla="*/ 81 w 85"/>
              <a:gd name="T49" fmla="*/ 6 h 36"/>
              <a:gd name="T50" fmla="*/ 84 w 85"/>
              <a:gd name="T51" fmla="*/ 8 h 36"/>
              <a:gd name="T52" fmla="*/ 84 w 85"/>
              <a:gd name="T53" fmla="*/ 9 h 36"/>
              <a:gd name="T54" fmla="*/ 85 w 85"/>
              <a:gd name="T55" fmla="*/ 11 h 36"/>
              <a:gd name="T56" fmla="*/ 84 w 85"/>
              <a:gd name="T57" fmla="*/ 12 h 36"/>
              <a:gd name="T58" fmla="*/ 84 w 85"/>
              <a:gd name="T59" fmla="*/ 15 h 36"/>
              <a:gd name="T60" fmla="*/ 82 w 85"/>
              <a:gd name="T61" fmla="*/ 16 h 36"/>
              <a:gd name="T62" fmla="*/ 81 w 85"/>
              <a:gd name="T63" fmla="*/ 17 h 36"/>
              <a:gd name="T64" fmla="*/ 80 w 85"/>
              <a:gd name="T65" fmla="*/ 17 h 36"/>
              <a:gd name="T66" fmla="*/ 77 w 85"/>
              <a:gd name="T67" fmla="*/ 18 h 36"/>
              <a:gd name="T68" fmla="*/ 75 w 85"/>
              <a:gd name="T69" fmla="*/ 20 h 36"/>
              <a:gd name="T70" fmla="*/ 71 w 85"/>
              <a:gd name="T71" fmla="*/ 21 h 36"/>
              <a:gd name="T72" fmla="*/ 67 w 85"/>
              <a:gd name="T73" fmla="*/ 22 h 36"/>
              <a:gd name="T74" fmla="*/ 62 w 85"/>
              <a:gd name="T75" fmla="*/ 24 h 36"/>
              <a:gd name="T76" fmla="*/ 58 w 85"/>
              <a:gd name="T77" fmla="*/ 25 h 36"/>
              <a:gd name="T78" fmla="*/ 51 w 85"/>
              <a:gd name="T79" fmla="*/ 26 h 36"/>
              <a:gd name="T80" fmla="*/ 46 w 85"/>
              <a:gd name="T81" fmla="*/ 27 h 36"/>
              <a:gd name="T82" fmla="*/ 40 w 85"/>
              <a:gd name="T83" fmla="*/ 29 h 36"/>
              <a:gd name="T84" fmla="*/ 33 w 85"/>
              <a:gd name="T85" fmla="*/ 30 h 36"/>
              <a:gd name="T86" fmla="*/ 26 w 85"/>
              <a:gd name="T87" fmla="*/ 33 h 36"/>
              <a:gd name="T88" fmla="*/ 18 w 85"/>
              <a:gd name="T89" fmla="*/ 34 h 36"/>
              <a:gd name="T90" fmla="*/ 9 w 85"/>
              <a:gd name="T91" fmla="*/ 35 h 36"/>
              <a:gd name="T92" fmla="*/ 0 w 85"/>
              <a:gd name="T93" fmla="*/ 36 h 36"/>
              <a:gd name="T94" fmla="*/ 0 w 85"/>
              <a:gd name="T95" fmla="*/ 16 h 36"/>
              <a:gd name="T96" fmla="*/ 0 w 85"/>
              <a:gd name="T97" fmla="*/ 1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5" h="36">
                <a:moveTo>
                  <a:pt x="0" y="16"/>
                </a:moveTo>
                <a:lnTo>
                  <a:pt x="8" y="13"/>
                </a:lnTo>
                <a:lnTo>
                  <a:pt x="14" y="12"/>
                </a:lnTo>
                <a:lnTo>
                  <a:pt x="20" y="11"/>
                </a:lnTo>
                <a:lnTo>
                  <a:pt x="26" y="9"/>
                </a:lnTo>
                <a:lnTo>
                  <a:pt x="31" y="8"/>
                </a:lnTo>
                <a:lnTo>
                  <a:pt x="36" y="7"/>
                </a:lnTo>
                <a:lnTo>
                  <a:pt x="41" y="6"/>
                </a:lnTo>
                <a:lnTo>
                  <a:pt x="45" y="4"/>
                </a:lnTo>
                <a:lnTo>
                  <a:pt x="47" y="3"/>
                </a:lnTo>
                <a:lnTo>
                  <a:pt x="51" y="3"/>
                </a:lnTo>
                <a:lnTo>
                  <a:pt x="54" y="2"/>
                </a:lnTo>
                <a:lnTo>
                  <a:pt x="57" y="2"/>
                </a:lnTo>
                <a:lnTo>
                  <a:pt x="58" y="0"/>
                </a:lnTo>
                <a:lnTo>
                  <a:pt x="59" y="0"/>
                </a:lnTo>
                <a:lnTo>
                  <a:pt x="60" y="0"/>
                </a:lnTo>
                <a:lnTo>
                  <a:pt x="62" y="0"/>
                </a:lnTo>
                <a:lnTo>
                  <a:pt x="63" y="0"/>
                </a:lnTo>
                <a:lnTo>
                  <a:pt x="67" y="0"/>
                </a:lnTo>
                <a:lnTo>
                  <a:pt x="68" y="0"/>
                </a:lnTo>
                <a:lnTo>
                  <a:pt x="71" y="2"/>
                </a:lnTo>
                <a:lnTo>
                  <a:pt x="73" y="2"/>
                </a:lnTo>
                <a:lnTo>
                  <a:pt x="76" y="3"/>
                </a:lnTo>
                <a:lnTo>
                  <a:pt x="80" y="4"/>
                </a:lnTo>
                <a:lnTo>
                  <a:pt x="81" y="6"/>
                </a:lnTo>
                <a:lnTo>
                  <a:pt x="84" y="8"/>
                </a:lnTo>
                <a:lnTo>
                  <a:pt x="84" y="9"/>
                </a:lnTo>
                <a:lnTo>
                  <a:pt x="85" y="11"/>
                </a:lnTo>
                <a:lnTo>
                  <a:pt x="84" y="12"/>
                </a:lnTo>
                <a:lnTo>
                  <a:pt x="84" y="15"/>
                </a:lnTo>
                <a:lnTo>
                  <a:pt x="82" y="16"/>
                </a:lnTo>
                <a:lnTo>
                  <a:pt x="81" y="17"/>
                </a:lnTo>
                <a:lnTo>
                  <a:pt x="80" y="17"/>
                </a:lnTo>
                <a:lnTo>
                  <a:pt x="77" y="18"/>
                </a:lnTo>
                <a:lnTo>
                  <a:pt x="75" y="20"/>
                </a:lnTo>
                <a:lnTo>
                  <a:pt x="71" y="21"/>
                </a:lnTo>
                <a:lnTo>
                  <a:pt x="67" y="22"/>
                </a:lnTo>
                <a:lnTo>
                  <a:pt x="62" y="24"/>
                </a:lnTo>
                <a:lnTo>
                  <a:pt x="58" y="25"/>
                </a:lnTo>
                <a:lnTo>
                  <a:pt x="51" y="26"/>
                </a:lnTo>
                <a:lnTo>
                  <a:pt x="46" y="27"/>
                </a:lnTo>
                <a:lnTo>
                  <a:pt x="40" y="29"/>
                </a:lnTo>
                <a:lnTo>
                  <a:pt x="33" y="30"/>
                </a:lnTo>
                <a:lnTo>
                  <a:pt x="26" y="33"/>
                </a:lnTo>
                <a:lnTo>
                  <a:pt x="18" y="34"/>
                </a:lnTo>
                <a:lnTo>
                  <a:pt x="9" y="35"/>
                </a:lnTo>
                <a:lnTo>
                  <a:pt x="0" y="36"/>
                </a:lnTo>
                <a:lnTo>
                  <a:pt x="0" y="16"/>
                </a:lnTo>
                <a:lnTo>
                  <a:pt x="0" y="16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32"/>
          <p:cNvSpPr>
            <a:spLocks/>
          </p:cNvSpPr>
          <p:nvPr/>
        </p:nvSpPr>
        <p:spPr bwMode="auto">
          <a:xfrm>
            <a:off x="2295124" y="2931383"/>
            <a:ext cx="559645" cy="144821"/>
          </a:xfrm>
          <a:custGeom>
            <a:avLst/>
            <a:gdLst>
              <a:gd name="T0" fmla="*/ 94 w 228"/>
              <a:gd name="T1" fmla="*/ 19 h 59"/>
              <a:gd name="T2" fmla="*/ 112 w 228"/>
              <a:gd name="T3" fmla="*/ 15 h 59"/>
              <a:gd name="T4" fmla="*/ 129 w 228"/>
              <a:gd name="T5" fmla="*/ 13 h 59"/>
              <a:gd name="T6" fmla="*/ 161 w 228"/>
              <a:gd name="T7" fmla="*/ 8 h 59"/>
              <a:gd name="T8" fmla="*/ 195 w 228"/>
              <a:gd name="T9" fmla="*/ 4 h 59"/>
              <a:gd name="T10" fmla="*/ 228 w 228"/>
              <a:gd name="T11" fmla="*/ 0 h 59"/>
              <a:gd name="T12" fmla="*/ 228 w 228"/>
              <a:gd name="T13" fmla="*/ 31 h 59"/>
              <a:gd name="T14" fmla="*/ 208 w 228"/>
              <a:gd name="T15" fmla="*/ 32 h 59"/>
              <a:gd name="T16" fmla="*/ 187 w 228"/>
              <a:gd name="T17" fmla="*/ 33 h 59"/>
              <a:gd name="T18" fmla="*/ 175 w 228"/>
              <a:gd name="T19" fmla="*/ 33 h 59"/>
              <a:gd name="T20" fmla="*/ 164 w 228"/>
              <a:gd name="T21" fmla="*/ 35 h 59"/>
              <a:gd name="T22" fmla="*/ 152 w 228"/>
              <a:gd name="T23" fmla="*/ 36 h 59"/>
              <a:gd name="T24" fmla="*/ 141 w 228"/>
              <a:gd name="T25" fmla="*/ 37 h 59"/>
              <a:gd name="T26" fmla="*/ 128 w 228"/>
              <a:gd name="T27" fmla="*/ 39 h 59"/>
              <a:gd name="T28" fmla="*/ 114 w 228"/>
              <a:gd name="T29" fmla="*/ 41 h 59"/>
              <a:gd name="T30" fmla="*/ 98 w 228"/>
              <a:gd name="T31" fmla="*/ 42 h 59"/>
              <a:gd name="T32" fmla="*/ 81 w 228"/>
              <a:gd name="T33" fmla="*/ 45 h 59"/>
              <a:gd name="T34" fmla="*/ 63 w 228"/>
              <a:gd name="T35" fmla="*/ 49 h 59"/>
              <a:gd name="T36" fmla="*/ 45 w 228"/>
              <a:gd name="T37" fmla="*/ 51 h 59"/>
              <a:gd name="T38" fmla="*/ 25 w 228"/>
              <a:gd name="T39" fmla="*/ 55 h 59"/>
              <a:gd name="T40" fmla="*/ 4 w 228"/>
              <a:gd name="T41" fmla="*/ 59 h 59"/>
              <a:gd name="T42" fmla="*/ 0 w 228"/>
              <a:gd name="T43" fmla="*/ 37 h 59"/>
              <a:gd name="T44" fmla="*/ 9 w 228"/>
              <a:gd name="T45" fmla="*/ 35 h 59"/>
              <a:gd name="T46" fmla="*/ 18 w 228"/>
              <a:gd name="T47" fmla="*/ 32 h 59"/>
              <a:gd name="T48" fmla="*/ 29 w 228"/>
              <a:gd name="T49" fmla="*/ 31 h 59"/>
              <a:gd name="T50" fmla="*/ 40 w 228"/>
              <a:gd name="T51" fmla="*/ 28 h 59"/>
              <a:gd name="T52" fmla="*/ 52 w 228"/>
              <a:gd name="T53" fmla="*/ 26 h 59"/>
              <a:gd name="T54" fmla="*/ 65 w 228"/>
              <a:gd name="T55" fmla="*/ 23 h 59"/>
              <a:gd name="T56" fmla="*/ 80 w 228"/>
              <a:gd name="T57" fmla="*/ 21 h 59"/>
              <a:gd name="T58" fmla="*/ 94 w 228"/>
              <a:gd name="T59" fmla="*/ 19 h 59"/>
              <a:gd name="T60" fmla="*/ 94 w 228"/>
              <a:gd name="T61" fmla="*/ 1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28" h="59">
                <a:moveTo>
                  <a:pt x="94" y="19"/>
                </a:moveTo>
                <a:lnTo>
                  <a:pt x="112" y="15"/>
                </a:lnTo>
                <a:lnTo>
                  <a:pt x="129" y="13"/>
                </a:lnTo>
                <a:lnTo>
                  <a:pt x="161" y="8"/>
                </a:lnTo>
                <a:lnTo>
                  <a:pt x="195" y="4"/>
                </a:lnTo>
                <a:lnTo>
                  <a:pt x="228" y="0"/>
                </a:lnTo>
                <a:lnTo>
                  <a:pt x="228" y="31"/>
                </a:lnTo>
                <a:lnTo>
                  <a:pt x="208" y="32"/>
                </a:lnTo>
                <a:lnTo>
                  <a:pt x="187" y="33"/>
                </a:lnTo>
                <a:lnTo>
                  <a:pt x="175" y="33"/>
                </a:lnTo>
                <a:lnTo>
                  <a:pt x="164" y="35"/>
                </a:lnTo>
                <a:lnTo>
                  <a:pt x="152" y="36"/>
                </a:lnTo>
                <a:lnTo>
                  <a:pt x="141" y="37"/>
                </a:lnTo>
                <a:lnTo>
                  <a:pt x="128" y="39"/>
                </a:lnTo>
                <a:lnTo>
                  <a:pt x="114" y="41"/>
                </a:lnTo>
                <a:lnTo>
                  <a:pt x="98" y="42"/>
                </a:lnTo>
                <a:lnTo>
                  <a:pt x="81" y="45"/>
                </a:lnTo>
                <a:lnTo>
                  <a:pt x="63" y="49"/>
                </a:lnTo>
                <a:lnTo>
                  <a:pt x="45" y="51"/>
                </a:lnTo>
                <a:lnTo>
                  <a:pt x="25" y="55"/>
                </a:lnTo>
                <a:lnTo>
                  <a:pt x="4" y="59"/>
                </a:lnTo>
                <a:lnTo>
                  <a:pt x="0" y="37"/>
                </a:lnTo>
                <a:lnTo>
                  <a:pt x="9" y="35"/>
                </a:lnTo>
                <a:lnTo>
                  <a:pt x="18" y="32"/>
                </a:lnTo>
                <a:lnTo>
                  <a:pt x="29" y="31"/>
                </a:lnTo>
                <a:lnTo>
                  <a:pt x="40" y="28"/>
                </a:lnTo>
                <a:lnTo>
                  <a:pt x="52" y="26"/>
                </a:lnTo>
                <a:lnTo>
                  <a:pt x="65" y="23"/>
                </a:lnTo>
                <a:lnTo>
                  <a:pt x="80" y="21"/>
                </a:lnTo>
                <a:lnTo>
                  <a:pt x="94" y="19"/>
                </a:lnTo>
                <a:lnTo>
                  <a:pt x="94" y="19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任意多边形 109"/>
          <p:cNvSpPr>
            <a:spLocks/>
          </p:cNvSpPr>
          <p:nvPr/>
        </p:nvSpPr>
        <p:spPr bwMode="auto">
          <a:xfrm>
            <a:off x="2810586" y="2599575"/>
            <a:ext cx="238415" cy="440330"/>
          </a:xfrm>
          <a:custGeom>
            <a:avLst/>
            <a:gdLst>
              <a:gd name="connsiteX0" fmla="*/ 227889 w 238415"/>
              <a:gd name="connsiteY0" fmla="*/ 0 h 440330"/>
              <a:gd name="connsiteX1" fmla="*/ 238415 w 238415"/>
              <a:gd name="connsiteY1" fmla="*/ 3628 h 440330"/>
              <a:gd name="connsiteX2" fmla="*/ 230732 w 238415"/>
              <a:gd name="connsiteY2" fmla="*/ 13232 h 440330"/>
              <a:gd name="connsiteX3" fmla="*/ 220913 w 238415"/>
              <a:gd name="connsiteY3" fmla="*/ 23051 h 440330"/>
              <a:gd name="connsiteX4" fmla="*/ 208640 w 238415"/>
              <a:gd name="connsiteY4" fmla="*/ 32869 h 440330"/>
              <a:gd name="connsiteX5" fmla="*/ 196368 w 238415"/>
              <a:gd name="connsiteY5" fmla="*/ 40233 h 440330"/>
              <a:gd name="connsiteX6" fmla="*/ 189004 w 238415"/>
              <a:gd name="connsiteY6" fmla="*/ 42687 h 440330"/>
              <a:gd name="connsiteX7" fmla="*/ 186549 w 238415"/>
              <a:gd name="connsiteY7" fmla="*/ 45142 h 440330"/>
              <a:gd name="connsiteX8" fmla="*/ 181640 w 238415"/>
              <a:gd name="connsiteY8" fmla="*/ 52506 h 440330"/>
              <a:gd name="connsiteX9" fmla="*/ 174276 w 238415"/>
              <a:gd name="connsiteY9" fmla="*/ 57415 h 440330"/>
              <a:gd name="connsiteX10" fmla="*/ 171822 w 238415"/>
              <a:gd name="connsiteY10" fmla="*/ 67233 h 440330"/>
              <a:gd name="connsiteX11" fmla="*/ 164458 w 238415"/>
              <a:gd name="connsiteY11" fmla="*/ 77052 h 440330"/>
              <a:gd name="connsiteX12" fmla="*/ 159549 w 238415"/>
              <a:gd name="connsiteY12" fmla="*/ 86870 h 440330"/>
              <a:gd name="connsiteX13" fmla="*/ 152185 w 238415"/>
              <a:gd name="connsiteY13" fmla="*/ 99143 h 440330"/>
              <a:gd name="connsiteX14" fmla="*/ 144821 w 238415"/>
              <a:gd name="connsiteY14" fmla="*/ 113870 h 440330"/>
              <a:gd name="connsiteX15" fmla="*/ 139912 w 238415"/>
              <a:gd name="connsiteY15" fmla="*/ 131052 h 440330"/>
              <a:gd name="connsiteX16" fmla="*/ 132548 w 238415"/>
              <a:gd name="connsiteY16" fmla="*/ 150689 h 440330"/>
              <a:gd name="connsiteX17" fmla="*/ 122730 w 238415"/>
              <a:gd name="connsiteY17" fmla="*/ 167871 h 440330"/>
              <a:gd name="connsiteX18" fmla="*/ 117821 w 238415"/>
              <a:gd name="connsiteY18" fmla="*/ 187508 h 440330"/>
              <a:gd name="connsiteX19" fmla="*/ 110457 w 238415"/>
              <a:gd name="connsiteY19" fmla="*/ 209599 h 440330"/>
              <a:gd name="connsiteX20" fmla="*/ 105548 w 238415"/>
              <a:gd name="connsiteY20" fmla="*/ 231690 h 440330"/>
              <a:gd name="connsiteX21" fmla="*/ 98184 w 238415"/>
              <a:gd name="connsiteY21" fmla="*/ 256236 h 440330"/>
              <a:gd name="connsiteX22" fmla="*/ 93275 w 238415"/>
              <a:gd name="connsiteY22" fmla="*/ 283237 h 440330"/>
              <a:gd name="connsiteX23" fmla="*/ 85911 w 238415"/>
              <a:gd name="connsiteY23" fmla="*/ 300419 h 440330"/>
              <a:gd name="connsiteX24" fmla="*/ 78547 w 238415"/>
              <a:gd name="connsiteY24" fmla="*/ 322510 h 440330"/>
              <a:gd name="connsiteX25" fmla="*/ 73638 w 238415"/>
              <a:gd name="connsiteY25" fmla="*/ 342147 h 440330"/>
              <a:gd name="connsiteX26" fmla="*/ 66274 w 238415"/>
              <a:gd name="connsiteY26" fmla="*/ 359329 h 440330"/>
              <a:gd name="connsiteX27" fmla="*/ 61365 w 238415"/>
              <a:gd name="connsiteY27" fmla="*/ 374056 h 440330"/>
              <a:gd name="connsiteX28" fmla="*/ 56456 w 238415"/>
              <a:gd name="connsiteY28" fmla="*/ 386329 h 440330"/>
              <a:gd name="connsiteX29" fmla="*/ 51547 w 238415"/>
              <a:gd name="connsiteY29" fmla="*/ 398602 h 440330"/>
              <a:gd name="connsiteX30" fmla="*/ 49092 w 238415"/>
              <a:gd name="connsiteY30" fmla="*/ 408421 h 440330"/>
              <a:gd name="connsiteX31" fmla="*/ 44183 w 238415"/>
              <a:gd name="connsiteY31" fmla="*/ 418239 h 440330"/>
              <a:gd name="connsiteX32" fmla="*/ 39274 w 238415"/>
              <a:gd name="connsiteY32" fmla="*/ 425603 h 440330"/>
              <a:gd name="connsiteX33" fmla="*/ 34365 w 238415"/>
              <a:gd name="connsiteY33" fmla="*/ 430512 h 440330"/>
              <a:gd name="connsiteX34" fmla="*/ 31910 w 238415"/>
              <a:gd name="connsiteY34" fmla="*/ 435421 h 440330"/>
              <a:gd name="connsiteX35" fmla="*/ 29455 w 238415"/>
              <a:gd name="connsiteY35" fmla="*/ 437876 h 440330"/>
              <a:gd name="connsiteX36" fmla="*/ 27001 w 238415"/>
              <a:gd name="connsiteY36" fmla="*/ 440330 h 440330"/>
              <a:gd name="connsiteX37" fmla="*/ 22092 w 238415"/>
              <a:gd name="connsiteY37" fmla="*/ 437876 h 440330"/>
              <a:gd name="connsiteX38" fmla="*/ 19637 w 238415"/>
              <a:gd name="connsiteY38" fmla="*/ 435421 h 440330"/>
              <a:gd name="connsiteX39" fmla="*/ 12273 w 238415"/>
              <a:gd name="connsiteY39" fmla="*/ 430512 h 440330"/>
              <a:gd name="connsiteX40" fmla="*/ 9819 w 238415"/>
              <a:gd name="connsiteY40" fmla="*/ 425603 h 440330"/>
              <a:gd name="connsiteX41" fmla="*/ 7364 w 238415"/>
              <a:gd name="connsiteY41" fmla="*/ 418239 h 440330"/>
              <a:gd name="connsiteX42" fmla="*/ 2455 w 238415"/>
              <a:gd name="connsiteY42" fmla="*/ 413330 h 440330"/>
              <a:gd name="connsiteX43" fmla="*/ 2455 w 238415"/>
              <a:gd name="connsiteY43" fmla="*/ 403511 h 440330"/>
              <a:gd name="connsiteX44" fmla="*/ 0 w 238415"/>
              <a:gd name="connsiteY44" fmla="*/ 391238 h 440330"/>
              <a:gd name="connsiteX45" fmla="*/ 0 w 238415"/>
              <a:gd name="connsiteY45" fmla="*/ 376511 h 440330"/>
              <a:gd name="connsiteX46" fmla="*/ 0 w 238415"/>
              <a:gd name="connsiteY46" fmla="*/ 371602 h 440330"/>
              <a:gd name="connsiteX47" fmla="*/ 0 w 238415"/>
              <a:gd name="connsiteY47" fmla="*/ 364238 h 440330"/>
              <a:gd name="connsiteX48" fmla="*/ 0 w 238415"/>
              <a:gd name="connsiteY48" fmla="*/ 359329 h 440330"/>
              <a:gd name="connsiteX49" fmla="*/ 2455 w 238415"/>
              <a:gd name="connsiteY49" fmla="*/ 349511 h 440330"/>
              <a:gd name="connsiteX50" fmla="*/ 2455 w 238415"/>
              <a:gd name="connsiteY50" fmla="*/ 339692 h 440330"/>
              <a:gd name="connsiteX51" fmla="*/ 2455 w 238415"/>
              <a:gd name="connsiteY51" fmla="*/ 327419 h 440330"/>
              <a:gd name="connsiteX52" fmla="*/ 7364 w 238415"/>
              <a:gd name="connsiteY52" fmla="*/ 317601 h 440330"/>
              <a:gd name="connsiteX53" fmla="*/ 7364 w 238415"/>
              <a:gd name="connsiteY53" fmla="*/ 305328 h 440330"/>
              <a:gd name="connsiteX54" fmla="*/ 9819 w 238415"/>
              <a:gd name="connsiteY54" fmla="*/ 288146 h 440330"/>
              <a:gd name="connsiteX55" fmla="*/ 12273 w 238415"/>
              <a:gd name="connsiteY55" fmla="*/ 275873 h 440330"/>
              <a:gd name="connsiteX56" fmla="*/ 12273 w 238415"/>
              <a:gd name="connsiteY56" fmla="*/ 261145 h 440330"/>
              <a:gd name="connsiteX57" fmla="*/ 17182 w 238415"/>
              <a:gd name="connsiteY57" fmla="*/ 243963 h 440330"/>
              <a:gd name="connsiteX58" fmla="*/ 19637 w 238415"/>
              <a:gd name="connsiteY58" fmla="*/ 226781 h 440330"/>
              <a:gd name="connsiteX59" fmla="*/ 22092 w 238415"/>
              <a:gd name="connsiteY59" fmla="*/ 207145 h 440330"/>
              <a:gd name="connsiteX60" fmla="*/ 27001 w 238415"/>
              <a:gd name="connsiteY60" fmla="*/ 187508 h 440330"/>
              <a:gd name="connsiteX61" fmla="*/ 31910 w 238415"/>
              <a:gd name="connsiteY61" fmla="*/ 167871 h 440330"/>
              <a:gd name="connsiteX62" fmla="*/ 34365 w 238415"/>
              <a:gd name="connsiteY62" fmla="*/ 150689 h 440330"/>
              <a:gd name="connsiteX63" fmla="*/ 39274 w 238415"/>
              <a:gd name="connsiteY63" fmla="*/ 131052 h 440330"/>
              <a:gd name="connsiteX64" fmla="*/ 41728 w 238415"/>
              <a:gd name="connsiteY64" fmla="*/ 111416 h 440330"/>
              <a:gd name="connsiteX65" fmla="*/ 44183 w 238415"/>
              <a:gd name="connsiteY65" fmla="*/ 96688 h 440330"/>
              <a:gd name="connsiteX66" fmla="*/ 44183 w 238415"/>
              <a:gd name="connsiteY66" fmla="*/ 84415 h 440330"/>
              <a:gd name="connsiteX67" fmla="*/ 49092 w 238415"/>
              <a:gd name="connsiteY67" fmla="*/ 67233 h 440330"/>
              <a:gd name="connsiteX68" fmla="*/ 49092 w 238415"/>
              <a:gd name="connsiteY68" fmla="*/ 54960 h 440330"/>
              <a:gd name="connsiteX69" fmla="*/ 49092 w 238415"/>
              <a:gd name="connsiteY69" fmla="*/ 45142 h 440330"/>
              <a:gd name="connsiteX70" fmla="*/ 51547 w 238415"/>
              <a:gd name="connsiteY70" fmla="*/ 32869 h 440330"/>
              <a:gd name="connsiteX71" fmla="*/ 51547 w 238415"/>
              <a:gd name="connsiteY71" fmla="*/ 23051 h 440330"/>
              <a:gd name="connsiteX72" fmla="*/ 51547 w 238415"/>
              <a:gd name="connsiteY72" fmla="*/ 18142 h 440330"/>
              <a:gd name="connsiteX73" fmla="*/ 51104 w 238415"/>
              <a:gd name="connsiteY73" fmla="*/ 16812 h 440330"/>
              <a:gd name="connsiteX74" fmla="*/ 61202 w 238415"/>
              <a:gd name="connsiteY74" fmla="*/ 14287 h 440330"/>
              <a:gd name="connsiteX75" fmla="*/ 99302 w 238415"/>
              <a:gd name="connsiteY75" fmla="*/ 4762 h 440330"/>
              <a:gd name="connsiteX76" fmla="*/ 227889 w 238415"/>
              <a:gd name="connsiteY76" fmla="*/ 0 h 440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238415" h="440330">
                <a:moveTo>
                  <a:pt x="227889" y="0"/>
                </a:moveTo>
                <a:lnTo>
                  <a:pt x="238415" y="3628"/>
                </a:lnTo>
                <a:lnTo>
                  <a:pt x="230732" y="13232"/>
                </a:lnTo>
                <a:lnTo>
                  <a:pt x="220913" y="23051"/>
                </a:lnTo>
                <a:lnTo>
                  <a:pt x="208640" y="32869"/>
                </a:lnTo>
                <a:lnTo>
                  <a:pt x="196368" y="40233"/>
                </a:lnTo>
                <a:lnTo>
                  <a:pt x="189004" y="42687"/>
                </a:lnTo>
                <a:lnTo>
                  <a:pt x="186549" y="45142"/>
                </a:lnTo>
                <a:lnTo>
                  <a:pt x="181640" y="52506"/>
                </a:lnTo>
                <a:lnTo>
                  <a:pt x="174276" y="57415"/>
                </a:lnTo>
                <a:lnTo>
                  <a:pt x="171822" y="67233"/>
                </a:lnTo>
                <a:lnTo>
                  <a:pt x="164458" y="77052"/>
                </a:lnTo>
                <a:lnTo>
                  <a:pt x="159549" y="86870"/>
                </a:lnTo>
                <a:lnTo>
                  <a:pt x="152185" y="99143"/>
                </a:lnTo>
                <a:lnTo>
                  <a:pt x="144821" y="113870"/>
                </a:lnTo>
                <a:lnTo>
                  <a:pt x="139912" y="131052"/>
                </a:lnTo>
                <a:lnTo>
                  <a:pt x="132548" y="150689"/>
                </a:lnTo>
                <a:lnTo>
                  <a:pt x="122730" y="167871"/>
                </a:lnTo>
                <a:lnTo>
                  <a:pt x="117821" y="187508"/>
                </a:lnTo>
                <a:lnTo>
                  <a:pt x="110457" y="209599"/>
                </a:lnTo>
                <a:lnTo>
                  <a:pt x="105548" y="231690"/>
                </a:lnTo>
                <a:lnTo>
                  <a:pt x="98184" y="256236"/>
                </a:lnTo>
                <a:lnTo>
                  <a:pt x="93275" y="283237"/>
                </a:lnTo>
                <a:lnTo>
                  <a:pt x="85911" y="300419"/>
                </a:lnTo>
                <a:lnTo>
                  <a:pt x="78547" y="322510"/>
                </a:lnTo>
                <a:lnTo>
                  <a:pt x="73638" y="342147"/>
                </a:lnTo>
                <a:lnTo>
                  <a:pt x="66274" y="359329"/>
                </a:lnTo>
                <a:lnTo>
                  <a:pt x="61365" y="374056"/>
                </a:lnTo>
                <a:lnTo>
                  <a:pt x="56456" y="386329"/>
                </a:lnTo>
                <a:lnTo>
                  <a:pt x="51547" y="398602"/>
                </a:lnTo>
                <a:lnTo>
                  <a:pt x="49092" y="408421"/>
                </a:lnTo>
                <a:lnTo>
                  <a:pt x="44183" y="418239"/>
                </a:lnTo>
                <a:lnTo>
                  <a:pt x="39274" y="425603"/>
                </a:lnTo>
                <a:lnTo>
                  <a:pt x="34365" y="430512"/>
                </a:lnTo>
                <a:lnTo>
                  <a:pt x="31910" y="435421"/>
                </a:lnTo>
                <a:lnTo>
                  <a:pt x="29455" y="437876"/>
                </a:lnTo>
                <a:lnTo>
                  <a:pt x="27001" y="440330"/>
                </a:lnTo>
                <a:lnTo>
                  <a:pt x="22092" y="437876"/>
                </a:lnTo>
                <a:lnTo>
                  <a:pt x="19637" y="435421"/>
                </a:lnTo>
                <a:lnTo>
                  <a:pt x="12273" y="430512"/>
                </a:lnTo>
                <a:lnTo>
                  <a:pt x="9819" y="425603"/>
                </a:lnTo>
                <a:lnTo>
                  <a:pt x="7364" y="418239"/>
                </a:lnTo>
                <a:lnTo>
                  <a:pt x="2455" y="413330"/>
                </a:lnTo>
                <a:lnTo>
                  <a:pt x="2455" y="403511"/>
                </a:lnTo>
                <a:lnTo>
                  <a:pt x="0" y="391238"/>
                </a:lnTo>
                <a:lnTo>
                  <a:pt x="0" y="376511"/>
                </a:lnTo>
                <a:lnTo>
                  <a:pt x="0" y="371602"/>
                </a:lnTo>
                <a:lnTo>
                  <a:pt x="0" y="364238"/>
                </a:lnTo>
                <a:lnTo>
                  <a:pt x="0" y="359329"/>
                </a:lnTo>
                <a:lnTo>
                  <a:pt x="2455" y="349511"/>
                </a:lnTo>
                <a:lnTo>
                  <a:pt x="2455" y="339692"/>
                </a:lnTo>
                <a:lnTo>
                  <a:pt x="2455" y="327419"/>
                </a:lnTo>
                <a:lnTo>
                  <a:pt x="7364" y="317601"/>
                </a:lnTo>
                <a:lnTo>
                  <a:pt x="7364" y="305328"/>
                </a:lnTo>
                <a:lnTo>
                  <a:pt x="9819" y="288146"/>
                </a:lnTo>
                <a:lnTo>
                  <a:pt x="12273" y="275873"/>
                </a:lnTo>
                <a:lnTo>
                  <a:pt x="12273" y="261145"/>
                </a:lnTo>
                <a:lnTo>
                  <a:pt x="17182" y="243963"/>
                </a:lnTo>
                <a:lnTo>
                  <a:pt x="19637" y="226781"/>
                </a:lnTo>
                <a:lnTo>
                  <a:pt x="22092" y="207145"/>
                </a:lnTo>
                <a:lnTo>
                  <a:pt x="27001" y="187508"/>
                </a:lnTo>
                <a:lnTo>
                  <a:pt x="31910" y="167871"/>
                </a:lnTo>
                <a:lnTo>
                  <a:pt x="34365" y="150689"/>
                </a:lnTo>
                <a:lnTo>
                  <a:pt x="39274" y="131052"/>
                </a:lnTo>
                <a:lnTo>
                  <a:pt x="41728" y="111416"/>
                </a:lnTo>
                <a:lnTo>
                  <a:pt x="44183" y="96688"/>
                </a:lnTo>
                <a:lnTo>
                  <a:pt x="44183" y="84415"/>
                </a:lnTo>
                <a:lnTo>
                  <a:pt x="49092" y="67233"/>
                </a:lnTo>
                <a:lnTo>
                  <a:pt x="49092" y="54960"/>
                </a:lnTo>
                <a:lnTo>
                  <a:pt x="49092" y="45142"/>
                </a:lnTo>
                <a:lnTo>
                  <a:pt x="51547" y="32869"/>
                </a:lnTo>
                <a:lnTo>
                  <a:pt x="51547" y="23051"/>
                </a:lnTo>
                <a:lnTo>
                  <a:pt x="51547" y="18142"/>
                </a:lnTo>
                <a:lnTo>
                  <a:pt x="51104" y="16812"/>
                </a:lnTo>
                <a:lnTo>
                  <a:pt x="61202" y="14287"/>
                </a:lnTo>
                <a:cubicBezTo>
                  <a:pt x="76874" y="9809"/>
                  <a:pt x="80717" y="5924"/>
                  <a:pt x="99302" y="4762"/>
                </a:cubicBezTo>
                <a:cubicBezTo>
                  <a:pt x="142110" y="2086"/>
                  <a:pt x="185027" y="1587"/>
                  <a:pt x="227889" y="0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11" name="任意多边形 110"/>
          <p:cNvSpPr>
            <a:spLocks/>
          </p:cNvSpPr>
          <p:nvPr/>
        </p:nvSpPr>
        <p:spPr bwMode="auto">
          <a:xfrm>
            <a:off x="2655947" y="2482196"/>
            <a:ext cx="395189" cy="126309"/>
          </a:xfrm>
          <a:custGeom>
            <a:avLst/>
            <a:gdLst>
              <a:gd name="connsiteX0" fmla="*/ 225822 w 395189"/>
              <a:gd name="connsiteY0" fmla="*/ 0 h 126309"/>
              <a:gd name="connsiteX1" fmla="*/ 230732 w 395189"/>
              <a:gd name="connsiteY1" fmla="*/ 0 h 126309"/>
              <a:gd name="connsiteX2" fmla="*/ 238095 w 395189"/>
              <a:gd name="connsiteY2" fmla="*/ 0 h 126309"/>
              <a:gd name="connsiteX3" fmla="*/ 243005 w 395189"/>
              <a:gd name="connsiteY3" fmla="*/ 0 h 126309"/>
              <a:gd name="connsiteX4" fmla="*/ 250368 w 395189"/>
              <a:gd name="connsiteY4" fmla="*/ 2455 h 126309"/>
              <a:gd name="connsiteX5" fmla="*/ 260187 w 395189"/>
              <a:gd name="connsiteY5" fmla="*/ 7364 h 126309"/>
              <a:gd name="connsiteX6" fmla="*/ 270005 w 395189"/>
              <a:gd name="connsiteY6" fmla="*/ 9818 h 126309"/>
              <a:gd name="connsiteX7" fmla="*/ 277369 w 395189"/>
              <a:gd name="connsiteY7" fmla="*/ 17182 h 126309"/>
              <a:gd name="connsiteX8" fmla="*/ 292096 w 395189"/>
              <a:gd name="connsiteY8" fmla="*/ 22091 h 126309"/>
              <a:gd name="connsiteX9" fmla="*/ 304369 w 395189"/>
              <a:gd name="connsiteY9" fmla="*/ 31910 h 126309"/>
              <a:gd name="connsiteX10" fmla="*/ 319097 w 395189"/>
              <a:gd name="connsiteY10" fmla="*/ 41728 h 126309"/>
              <a:gd name="connsiteX11" fmla="*/ 336279 w 395189"/>
              <a:gd name="connsiteY11" fmla="*/ 51546 h 126309"/>
              <a:gd name="connsiteX12" fmla="*/ 348552 w 395189"/>
              <a:gd name="connsiteY12" fmla="*/ 63819 h 126309"/>
              <a:gd name="connsiteX13" fmla="*/ 360825 w 395189"/>
              <a:gd name="connsiteY13" fmla="*/ 73638 h 126309"/>
              <a:gd name="connsiteX14" fmla="*/ 370643 w 395189"/>
              <a:gd name="connsiteY14" fmla="*/ 83456 h 126309"/>
              <a:gd name="connsiteX15" fmla="*/ 380462 w 395189"/>
              <a:gd name="connsiteY15" fmla="*/ 88365 h 126309"/>
              <a:gd name="connsiteX16" fmla="*/ 385371 w 395189"/>
              <a:gd name="connsiteY16" fmla="*/ 98184 h 126309"/>
              <a:gd name="connsiteX17" fmla="*/ 387825 w 395189"/>
              <a:gd name="connsiteY17" fmla="*/ 105547 h 126309"/>
              <a:gd name="connsiteX18" fmla="*/ 392735 w 395189"/>
              <a:gd name="connsiteY18" fmla="*/ 108002 h 126309"/>
              <a:gd name="connsiteX19" fmla="*/ 395189 w 395189"/>
              <a:gd name="connsiteY19" fmla="*/ 110456 h 126309"/>
              <a:gd name="connsiteX20" fmla="*/ 393054 w 395189"/>
              <a:gd name="connsiteY20" fmla="*/ 113125 h 126309"/>
              <a:gd name="connsiteX21" fmla="*/ 382528 w 395189"/>
              <a:gd name="connsiteY21" fmla="*/ 109497 h 126309"/>
              <a:gd name="connsiteX22" fmla="*/ 253941 w 395189"/>
              <a:gd name="connsiteY22" fmla="*/ 114259 h 126309"/>
              <a:gd name="connsiteX23" fmla="*/ 215841 w 395189"/>
              <a:gd name="connsiteY23" fmla="*/ 123784 h 126309"/>
              <a:gd name="connsiteX24" fmla="*/ 205743 w 395189"/>
              <a:gd name="connsiteY24" fmla="*/ 126309 h 126309"/>
              <a:gd name="connsiteX25" fmla="*/ 203731 w 395189"/>
              <a:gd name="connsiteY25" fmla="*/ 120275 h 126309"/>
              <a:gd name="connsiteX26" fmla="*/ 203731 w 395189"/>
              <a:gd name="connsiteY26" fmla="*/ 112911 h 126309"/>
              <a:gd name="connsiteX27" fmla="*/ 203731 w 395189"/>
              <a:gd name="connsiteY27" fmla="*/ 110456 h 126309"/>
              <a:gd name="connsiteX28" fmla="*/ 203731 w 395189"/>
              <a:gd name="connsiteY28" fmla="*/ 108002 h 126309"/>
              <a:gd name="connsiteX29" fmla="*/ 198822 w 395189"/>
              <a:gd name="connsiteY29" fmla="*/ 105547 h 126309"/>
              <a:gd name="connsiteX30" fmla="*/ 186549 w 395189"/>
              <a:gd name="connsiteY30" fmla="*/ 100638 h 126309"/>
              <a:gd name="connsiteX31" fmla="*/ 171821 w 395189"/>
              <a:gd name="connsiteY31" fmla="*/ 98184 h 126309"/>
              <a:gd name="connsiteX32" fmla="*/ 154639 w 395189"/>
              <a:gd name="connsiteY32" fmla="*/ 100638 h 126309"/>
              <a:gd name="connsiteX33" fmla="*/ 132548 w 395189"/>
              <a:gd name="connsiteY33" fmla="*/ 105547 h 126309"/>
              <a:gd name="connsiteX34" fmla="*/ 110457 w 395189"/>
              <a:gd name="connsiteY34" fmla="*/ 108002 h 126309"/>
              <a:gd name="connsiteX35" fmla="*/ 90820 w 395189"/>
              <a:gd name="connsiteY35" fmla="*/ 110456 h 126309"/>
              <a:gd name="connsiteX36" fmla="*/ 76092 w 395189"/>
              <a:gd name="connsiteY36" fmla="*/ 110456 h 126309"/>
              <a:gd name="connsiteX37" fmla="*/ 56456 w 395189"/>
              <a:gd name="connsiteY37" fmla="*/ 110456 h 126309"/>
              <a:gd name="connsiteX38" fmla="*/ 51547 w 395189"/>
              <a:gd name="connsiteY38" fmla="*/ 112911 h 126309"/>
              <a:gd name="connsiteX39" fmla="*/ 44183 w 395189"/>
              <a:gd name="connsiteY39" fmla="*/ 112911 h 126309"/>
              <a:gd name="connsiteX40" fmla="*/ 34364 w 395189"/>
              <a:gd name="connsiteY40" fmla="*/ 110456 h 126309"/>
              <a:gd name="connsiteX41" fmla="*/ 29455 w 395189"/>
              <a:gd name="connsiteY41" fmla="*/ 105547 h 126309"/>
              <a:gd name="connsiteX42" fmla="*/ 22091 w 395189"/>
              <a:gd name="connsiteY42" fmla="*/ 98184 h 126309"/>
              <a:gd name="connsiteX43" fmla="*/ 12273 w 395189"/>
              <a:gd name="connsiteY43" fmla="*/ 90820 h 126309"/>
              <a:gd name="connsiteX44" fmla="*/ 7364 w 395189"/>
              <a:gd name="connsiteY44" fmla="*/ 78547 h 126309"/>
              <a:gd name="connsiteX45" fmla="*/ 0 w 395189"/>
              <a:gd name="connsiteY45" fmla="*/ 66274 h 126309"/>
              <a:gd name="connsiteX46" fmla="*/ 22091 w 395189"/>
              <a:gd name="connsiteY46" fmla="*/ 63819 h 126309"/>
              <a:gd name="connsiteX47" fmla="*/ 44183 w 395189"/>
              <a:gd name="connsiteY47" fmla="*/ 56456 h 126309"/>
              <a:gd name="connsiteX48" fmla="*/ 63819 w 395189"/>
              <a:gd name="connsiteY48" fmla="*/ 54001 h 126309"/>
              <a:gd name="connsiteX49" fmla="*/ 83456 w 395189"/>
              <a:gd name="connsiteY49" fmla="*/ 51546 h 126309"/>
              <a:gd name="connsiteX50" fmla="*/ 100638 w 395189"/>
              <a:gd name="connsiteY50" fmla="*/ 46637 h 126309"/>
              <a:gd name="connsiteX51" fmla="*/ 117820 w 395189"/>
              <a:gd name="connsiteY51" fmla="*/ 44183 h 126309"/>
              <a:gd name="connsiteX52" fmla="*/ 132548 w 395189"/>
              <a:gd name="connsiteY52" fmla="*/ 41728 h 126309"/>
              <a:gd name="connsiteX53" fmla="*/ 149730 w 395189"/>
              <a:gd name="connsiteY53" fmla="*/ 39273 h 126309"/>
              <a:gd name="connsiteX54" fmla="*/ 162003 w 395189"/>
              <a:gd name="connsiteY54" fmla="*/ 34364 h 126309"/>
              <a:gd name="connsiteX55" fmla="*/ 171821 w 395189"/>
              <a:gd name="connsiteY55" fmla="*/ 31910 h 126309"/>
              <a:gd name="connsiteX56" fmla="*/ 181640 w 395189"/>
              <a:gd name="connsiteY56" fmla="*/ 29455 h 126309"/>
              <a:gd name="connsiteX57" fmla="*/ 189004 w 395189"/>
              <a:gd name="connsiteY57" fmla="*/ 24546 h 126309"/>
              <a:gd name="connsiteX58" fmla="*/ 196367 w 395189"/>
              <a:gd name="connsiteY58" fmla="*/ 22091 h 126309"/>
              <a:gd name="connsiteX59" fmla="*/ 203731 w 395189"/>
              <a:gd name="connsiteY59" fmla="*/ 19637 h 126309"/>
              <a:gd name="connsiteX60" fmla="*/ 206186 w 395189"/>
              <a:gd name="connsiteY60" fmla="*/ 17182 h 126309"/>
              <a:gd name="connsiteX61" fmla="*/ 208640 w 395189"/>
              <a:gd name="connsiteY61" fmla="*/ 12273 h 126309"/>
              <a:gd name="connsiteX62" fmla="*/ 216004 w 395189"/>
              <a:gd name="connsiteY62" fmla="*/ 9818 h 126309"/>
              <a:gd name="connsiteX63" fmla="*/ 220913 w 395189"/>
              <a:gd name="connsiteY63" fmla="*/ 2455 h 126309"/>
              <a:gd name="connsiteX64" fmla="*/ 225822 w 395189"/>
              <a:gd name="connsiteY64" fmla="*/ 0 h 12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95189" h="126309">
                <a:moveTo>
                  <a:pt x="225822" y="0"/>
                </a:moveTo>
                <a:lnTo>
                  <a:pt x="230732" y="0"/>
                </a:lnTo>
                <a:lnTo>
                  <a:pt x="238095" y="0"/>
                </a:lnTo>
                <a:lnTo>
                  <a:pt x="243005" y="0"/>
                </a:lnTo>
                <a:lnTo>
                  <a:pt x="250368" y="2455"/>
                </a:lnTo>
                <a:lnTo>
                  <a:pt x="260187" y="7364"/>
                </a:lnTo>
                <a:lnTo>
                  <a:pt x="270005" y="9818"/>
                </a:lnTo>
                <a:lnTo>
                  <a:pt x="277369" y="17182"/>
                </a:lnTo>
                <a:lnTo>
                  <a:pt x="292096" y="22091"/>
                </a:lnTo>
                <a:lnTo>
                  <a:pt x="304369" y="31910"/>
                </a:lnTo>
                <a:lnTo>
                  <a:pt x="319097" y="41728"/>
                </a:lnTo>
                <a:lnTo>
                  <a:pt x="336279" y="51546"/>
                </a:lnTo>
                <a:lnTo>
                  <a:pt x="348552" y="63819"/>
                </a:lnTo>
                <a:lnTo>
                  <a:pt x="360825" y="73638"/>
                </a:lnTo>
                <a:lnTo>
                  <a:pt x="370643" y="83456"/>
                </a:lnTo>
                <a:lnTo>
                  <a:pt x="380462" y="88365"/>
                </a:lnTo>
                <a:lnTo>
                  <a:pt x="385371" y="98184"/>
                </a:lnTo>
                <a:lnTo>
                  <a:pt x="387825" y="105547"/>
                </a:lnTo>
                <a:lnTo>
                  <a:pt x="392735" y="108002"/>
                </a:lnTo>
                <a:lnTo>
                  <a:pt x="395189" y="110456"/>
                </a:lnTo>
                <a:lnTo>
                  <a:pt x="393054" y="113125"/>
                </a:lnTo>
                <a:lnTo>
                  <a:pt x="382528" y="109497"/>
                </a:lnTo>
                <a:cubicBezTo>
                  <a:pt x="339666" y="111084"/>
                  <a:pt x="296749" y="111583"/>
                  <a:pt x="253941" y="114259"/>
                </a:cubicBezTo>
                <a:cubicBezTo>
                  <a:pt x="235356" y="115421"/>
                  <a:pt x="231513" y="119306"/>
                  <a:pt x="215841" y="123784"/>
                </a:cubicBezTo>
                <a:lnTo>
                  <a:pt x="205743" y="126309"/>
                </a:lnTo>
                <a:lnTo>
                  <a:pt x="203731" y="120275"/>
                </a:lnTo>
                <a:lnTo>
                  <a:pt x="203731" y="112911"/>
                </a:lnTo>
                <a:lnTo>
                  <a:pt x="203731" y="110456"/>
                </a:lnTo>
                <a:lnTo>
                  <a:pt x="203731" y="108002"/>
                </a:lnTo>
                <a:lnTo>
                  <a:pt x="198822" y="105547"/>
                </a:lnTo>
                <a:lnTo>
                  <a:pt x="186549" y="100638"/>
                </a:lnTo>
                <a:lnTo>
                  <a:pt x="171821" y="98184"/>
                </a:lnTo>
                <a:lnTo>
                  <a:pt x="154639" y="100638"/>
                </a:lnTo>
                <a:lnTo>
                  <a:pt x="132548" y="105547"/>
                </a:lnTo>
                <a:lnTo>
                  <a:pt x="110457" y="108002"/>
                </a:lnTo>
                <a:lnTo>
                  <a:pt x="90820" y="110456"/>
                </a:lnTo>
                <a:lnTo>
                  <a:pt x="76092" y="110456"/>
                </a:lnTo>
                <a:lnTo>
                  <a:pt x="56456" y="110456"/>
                </a:lnTo>
                <a:lnTo>
                  <a:pt x="51547" y="112911"/>
                </a:lnTo>
                <a:lnTo>
                  <a:pt x="44183" y="112911"/>
                </a:lnTo>
                <a:lnTo>
                  <a:pt x="34364" y="110456"/>
                </a:lnTo>
                <a:lnTo>
                  <a:pt x="29455" y="105547"/>
                </a:lnTo>
                <a:lnTo>
                  <a:pt x="22091" y="98184"/>
                </a:lnTo>
                <a:lnTo>
                  <a:pt x="12273" y="90820"/>
                </a:lnTo>
                <a:lnTo>
                  <a:pt x="7364" y="78547"/>
                </a:lnTo>
                <a:lnTo>
                  <a:pt x="0" y="66274"/>
                </a:lnTo>
                <a:lnTo>
                  <a:pt x="22091" y="63819"/>
                </a:lnTo>
                <a:lnTo>
                  <a:pt x="44183" y="56456"/>
                </a:lnTo>
                <a:lnTo>
                  <a:pt x="63819" y="54001"/>
                </a:lnTo>
                <a:lnTo>
                  <a:pt x="83456" y="51546"/>
                </a:lnTo>
                <a:lnTo>
                  <a:pt x="100638" y="46637"/>
                </a:lnTo>
                <a:lnTo>
                  <a:pt x="117820" y="44183"/>
                </a:lnTo>
                <a:lnTo>
                  <a:pt x="132548" y="41728"/>
                </a:lnTo>
                <a:lnTo>
                  <a:pt x="149730" y="39273"/>
                </a:lnTo>
                <a:lnTo>
                  <a:pt x="162003" y="34364"/>
                </a:lnTo>
                <a:lnTo>
                  <a:pt x="171821" y="31910"/>
                </a:lnTo>
                <a:lnTo>
                  <a:pt x="181640" y="29455"/>
                </a:lnTo>
                <a:lnTo>
                  <a:pt x="189004" y="24546"/>
                </a:lnTo>
                <a:lnTo>
                  <a:pt x="196367" y="22091"/>
                </a:lnTo>
                <a:lnTo>
                  <a:pt x="203731" y="19637"/>
                </a:lnTo>
                <a:lnTo>
                  <a:pt x="206186" y="17182"/>
                </a:lnTo>
                <a:lnTo>
                  <a:pt x="208640" y="12273"/>
                </a:lnTo>
                <a:lnTo>
                  <a:pt x="216004" y="9818"/>
                </a:lnTo>
                <a:lnTo>
                  <a:pt x="220913" y="2455"/>
                </a:lnTo>
                <a:lnTo>
                  <a:pt x="225822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19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矩形 187"/>
          <p:cNvSpPr/>
          <p:nvPr/>
        </p:nvSpPr>
        <p:spPr>
          <a:xfrm>
            <a:off x="2240923" y="528059"/>
            <a:ext cx="1392233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66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3608" y="4227934"/>
            <a:ext cx="684076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左窄右宽，注意左边不要写得太宽。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502174" y="1662572"/>
            <a:ext cx="2318547" cy="2326669"/>
            <a:chOff x="5534807" y="1672548"/>
            <a:chExt cx="2318547" cy="2326669"/>
          </a:xfrm>
        </p:grpSpPr>
        <p:sp>
          <p:nvSpPr>
            <p:cNvPr id="16" name="矩形 15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cxnSp>
          <p:nvCxnSpPr>
            <p:cNvPr id="17" name="直接连接符 16"/>
            <p:cNvCxnSpPr/>
            <p:nvPr>
              <p:custDataLst>
                <p:tags r:id="rId5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noFill/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lgDash"/>
            </a:ln>
            <a:effectLst/>
          </p:spPr>
        </p:cxnSp>
        <p:cxnSp>
          <p:nvCxnSpPr>
            <p:cNvPr id="18" name="直接连接符 17"/>
            <p:cNvCxnSpPr/>
            <p:nvPr>
              <p:custDataLst>
                <p:tags r:id="rId6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noFill/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lgDash"/>
            </a:ln>
            <a:effectLst/>
          </p:spPr>
        </p:cxnSp>
      </p:grpSp>
      <p:grpSp>
        <p:nvGrpSpPr>
          <p:cNvPr id="19" name="组合 18"/>
          <p:cNvGrpSpPr/>
          <p:nvPr/>
        </p:nvGrpSpPr>
        <p:grpSpPr>
          <a:xfrm>
            <a:off x="4857292" y="1662572"/>
            <a:ext cx="2318547" cy="2326669"/>
            <a:chOff x="5534807" y="1672548"/>
            <a:chExt cx="2318547" cy="2326669"/>
          </a:xfrm>
        </p:grpSpPr>
        <p:sp>
          <p:nvSpPr>
            <p:cNvPr id="20" name="矩形 19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cxnSp>
          <p:nvCxnSpPr>
            <p:cNvPr id="21" name="直接连接符 20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noFill/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lgDash"/>
            </a:ln>
            <a:effectLst/>
          </p:spPr>
        </p:cxnSp>
        <p:cxnSp>
          <p:nvCxnSpPr>
            <p:cNvPr id="22" name="直接连接符 21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noFill/>
            <a:ln w="57150" cap="flat" cmpd="sng" algn="ctr">
              <a:solidFill>
                <a:srgbClr val="1F497D">
                  <a:lumMod val="40000"/>
                  <a:lumOff val="60000"/>
                </a:srgbClr>
              </a:solidFill>
              <a:prstDash val="lgDash"/>
            </a:ln>
            <a:effectLst/>
          </p:spPr>
        </p:cxnSp>
      </p:grpSp>
      <p:sp>
        <p:nvSpPr>
          <p:cNvPr id="23" name="矩形 22"/>
          <p:cNvSpPr/>
          <p:nvPr/>
        </p:nvSpPr>
        <p:spPr>
          <a:xfrm>
            <a:off x="5073316" y="512736"/>
            <a:ext cx="2595028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660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háng</a:t>
            </a:r>
            <a:endParaRPr lang="en-US" altLang="zh-CN" sz="66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104738" y="1997315"/>
            <a:ext cx="1843526" cy="1611575"/>
            <a:chOff x="2638425" y="812800"/>
            <a:chExt cx="1211263" cy="1058863"/>
          </a:xfrm>
        </p:grpSpPr>
        <p:sp>
          <p:nvSpPr>
            <p:cNvPr id="25" name="Freeform 35"/>
            <p:cNvSpPr>
              <a:spLocks/>
            </p:cNvSpPr>
            <p:nvPr/>
          </p:nvSpPr>
          <p:spPr bwMode="auto">
            <a:xfrm>
              <a:off x="3367088" y="844550"/>
              <a:ext cx="187325" cy="125413"/>
            </a:xfrm>
            <a:custGeom>
              <a:avLst/>
              <a:gdLst>
                <a:gd name="T0" fmla="*/ 116 w 118"/>
                <a:gd name="T1" fmla="*/ 58 h 79"/>
                <a:gd name="T2" fmla="*/ 114 w 118"/>
                <a:gd name="T3" fmla="*/ 65 h 79"/>
                <a:gd name="T4" fmla="*/ 112 w 118"/>
                <a:gd name="T5" fmla="*/ 70 h 79"/>
                <a:gd name="T6" fmla="*/ 111 w 118"/>
                <a:gd name="T7" fmla="*/ 74 h 79"/>
                <a:gd name="T8" fmla="*/ 110 w 118"/>
                <a:gd name="T9" fmla="*/ 78 h 79"/>
                <a:gd name="T10" fmla="*/ 107 w 118"/>
                <a:gd name="T11" fmla="*/ 79 h 79"/>
                <a:gd name="T12" fmla="*/ 103 w 118"/>
                <a:gd name="T13" fmla="*/ 79 h 79"/>
                <a:gd name="T14" fmla="*/ 98 w 118"/>
                <a:gd name="T15" fmla="*/ 79 h 79"/>
                <a:gd name="T16" fmla="*/ 92 w 118"/>
                <a:gd name="T17" fmla="*/ 78 h 79"/>
                <a:gd name="T18" fmla="*/ 87 w 118"/>
                <a:gd name="T19" fmla="*/ 75 h 79"/>
                <a:gd name="T20" fmla="*/ 82 w 118"/>
                <a:gd name="T21" fmla="*/ 74 h 79"/>
                <a:gd name="T22" fmla="*/ 75 w 118"/>
                <a:gd name="T23" fmla="*/ 70 h 79"/>
                <a:gd name="T24" fmla="*/ 69 w 118"/>
                <a:gd name="T25" fmla="*/ 66 h 79"/>
                <a:gd name="T26" fmla="*/ 62 w 118"/>
                <a:gd name="T27" fmla="*/ 61 h 79"/>
                <a:gd name="T28" fmla="*/ 55 w 118"/>
                <a:gd name="T29" fmla="*/ 54 h 79"/>
                <a:gd name="T30" fmla="*/ 46 w 118"/>
                <a:gd name="T31" fmla="*/ 48 h 79"/>
                <a:gd name="T32" fmla="*/ 36 w 118"/>
                <a:gd name="T33" fmla="*/ 40 h 79"/>
                <a:gd name="T34" fmla="*/ 29 w 118"/>
                <a:gd name="T35" fmla="*/ 33 h 79"/>
                <a:gd name="T36" fmla="*/ 21 w 118"/>
                <a:gd name="T37" fmla="*/ 26 h 79"/>
                <a:gd name="T38" fmla="*/ 15 w 118"/>
                <a:gd name="T39" fmla="*/ 20 h 79"/>
                <a:gd name="T40" fmla="*/ 9 w 118"/>
                <a:gd name="T41" fmla="*/ 15 h 79"/>
                <a:gd name="T42" fmla="*/ 6 w 118"/>
                <a:gd name="T43" fmla="*/ 11 h 79"/>
                <a:gd name="T44" fmla="*/ 3 w 118"/>
                <a:gd name="T45" fmla="*/ 7 h 79"/>
                <a:gd name="T46" fmla="*/ 2 w 118"/>
                <a:gd name="T47" fmla="*/ 3 h 79"/>
                <a:gd name="T48" fmla="*/ 0 w 118"/>
                <a:gd name="T49" fmla="*/ 0 h 79"/>
                <a:gd name="T50" fmla="*/ 13 w 118"/>
                <a:gd name="T51" fmla="*/ 0 h 79"/>
                <a:gd name="T52" fmla="*/ 24 w 118"/>
                <a:gd name="T53" fmla="*/ 2 h 79"/>
                <a:gd name="T54" fmla="*/ 34 w 118"/>
                <a:gd name="T55" fmla="*/ 2 h 79"/>
                <a:gd name="T56" fmla="*/ 44 w 118"/>
                <a:gd name="T57" fmla="*/ 3 h 79"/>
                <a:gd name="T58" fmla="*/ 53 w 118"/>
                <a:gd name="T59" fmla="*/ 3 h 79"/>
                <a:gd name="T60" fmla="*/ 62 w 118"/>
                <a:gd name="T61" fmla="*/ 4 h 79"/>
                <a:gd name="T62" fmla="*/ 70 w 118"/>
                <a:gd name="T63" fmla="*/ 6 h 79"/>
                <a:gd name="T64" fmla="*/ 76 w 118"/>
                <a:gd name="T65" fmla="*/ 7 h 79"/>
                <a:gd name="T66" fmla="*/ 82 w 118"/>
                <a:gd name="T67" fmla="*/ 8 h 79"/>
                <a:gd name="T68" fmla="*/ 87 w 118"/>
                <a:gd name="T69" fmla="*/ 9 h 79"/>
                <a:gd name="T70" fmla="*/ 92 w 118"/>
                <a:gd name="T71" fmla="*/ 12 h 79"/>
                <a:gd name="T72" fmla="*/ 97 w 118"/>
                <a:gd name="T73" fmla="*/ 13 h 79"/>
                <a:gd name="T74" fmla="*/ 101 w 118"/>
                <a:gd name="T75" fmla="*/ 16 h 79"/>
                <a:gd name="T76" fmla="*/ 105 w 118"/>
                <a:gd name="T77" fmla="*/ 18 h 79"/>
                <a:gd name="T78" fmla="*/ 107 w 118"/>
                <a:gd name="T79" fmla="*/ 22 h 79"/>
                <a:gd name="T80" fmla="*/ 110 w 118"/>
                <a:gd name="T81" fmla="*/ 25 h 79"/>
                <a:gd name="T82" fmla="*/ 112 w 118"/>
                <a:gd name="T83" fmla="*/ 29 h 79"/>
                <a:gd name="T84" fmla="*/ 114 w 118"/>
                <a:gd name="T85" fmla="*/ 33 h 79"/>
                <a:gd name="T86" fmla="*/ 115 w 118"/>
                <a:gd name="T87" fmla="*/ 36 h 79"/>
                <a:gd name="T88" fmla="*/ 116 w 118"/>
                <a:gd name="T89" fmla="*/ 40 h 79"/>
                <a:gd name="T90" fmla="*/ 118 w 118"/>
                <a:gd name="T91" fmla="*/ 45 h 79"/>
                <a:gd name="T92" fmla="*/ 118 w 118"/>
                <a:gd name="T93" fmla="*/ 49 h 79"/>
                <a:gd name="T94" fmla="*/ 116 w 118"/>
                <a:gd name="T95" fmla="*/ 54 h 79"/>
                <a:gd name="T96" fmla="*/ 116 w 118"/>
                <a:gd name="T97" fmla="*/ 58 h 79"/>
                <a:gd name="T98" fmla="*/ 116 w 118"/>
                <a:gd name="T99" fmla="*/ 5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8" h="79">
                  <a:moveTo>
                    <a:pt x="116" y="58"/>
                  </a:moveTo>
                  <a:lnTo>
                    <a:pt x="114" y="65"/>
                  </a:lnTo>
                  <a:lnTo>
                    <a:pt x="112" y="70"/>
                  </a:lnTo>
                  <a:lnTo>
                    <a:pt x="111" y="74"/>
                  </a:lnTo>
                  <a:lnTo>
                    <a:pt x="110" y="78"/>
                  </a:lnTo>
                  <a:lnTo>
                    <a:pt x="107" y="79"/>
                  </a:lnTo>
                  <a:lnTo>
                    <a:pt x="103" y="79"/>
                  </a:lnTo>
                  <a:lnTo>
                    <a:pt x="98" y="79"/>
                  </a:lnTo>
                  <a:lnTo>
                    <a:pt x="92" y="78"/>
                  </a:lnTo>
                  <a:lnTo>
                    <a:pt x="87" y="75"/>
                  </a:lnTo>
                  <a:lnTo>
                    <a:pt x="82" y="74"/>
                  </a:lnTo>
                  <a:lnTo>
                    <a:pt x="75" y="70"/>
                  </a:lnTo>
                  <a:lnTo>
                    <a:pt x="69" y="66"/>
                  </a:lnTo>
                  <a:lnTo>
                    <a:pt x="62" y="61"/>
                  </a:lnTo>
                  <a:lnTo>
                    <a:pt x="55" y="54"/>
                  </a:lnTo>
                  <a:lnTo>
                    <a:pt x="46" y="48"/>
                  </a:lnTo>
                  <a:lnTo>
                    <a:pt x="36" y="40"/>
                  </a:lnTo>
                  <a:lnTo>
                    <a:pt x="29" y="33"/>
                  </a:lnTo>
                  <a:lnTo>
                    <a:pt x="21" y="26"/>
                  </a:lnTo>
                  <a:lnTo>
                    <a:pt x="15" y="20"/>
                  </a:lnTo>
                  <a:lnTo>
                    <a:pt x="9" y="15"/>
                  </a:lnTo>
                  <a:lnTo>
                    <a:pt x="6" y="11"/>
                  </a:lnTo>
                  <a:lnTo>
                    <a:pt x="3" y="7"/>
                  </a:lnTo>
                  <a:lnTo>
                    <a:pt x="2" y="3"/>
                  </a:lnTo>
                  <a:lnTo>
                    <a:pt x="0" y="0"/>
                  </a:lnTo>
                  <a:lnTo>
                    <a:pt x="13" y="0"/>
                  </a:lnTo>
                  <a:lnTo>
                    <a:pt x="24" y="2"/>
                  </a:lnTo>
                  <a:lnTo>
                    <a:pt x="34" y="2"/>
                  </a:lnTo>
                  <a:lnTo>
                    <a:pt x="44" y="3"/>
                  </a:lnTo>
                  <a:lnTo>
                    <a:pt x="53" y="3"/>
                  </a:lnTo>
                  <a:lnTo>
                    <a:pt x="62" y="4"/>
                  </a:lnTo>
                  <a:lnTo>
                    <a:pt x="70" y="6"/>
                  </a:lnTo>
                  <a:lnTo>
                    <a:pt x="76" y="7"/>
                  </a:lnTo>
                  <a:lnTo>
                    <a:pt x="82" y="8"/>
                  </a:lnTo>
                  <a:lnTo>
                    <a:pt x="87" y="9"/>
                  </a:lnTo>
                  <a:lnTo>
                    <a:pt x="92" y="12"/>
                  </a:lnTo>
                  <a:lnTo>
                    <a:pt x="97" y="13"/>
                  </a:lnTo>
                  <a:lnTo>
                    <a:pt x="101" y="16"/>
                  </a:lnTo>
                  <a:lnTo>
                    <a:pt x="105" y="18"/>
                  </a:lnTo>
                  <a:lnTo>
                    <a:pt x="107" y="22"/>
                  </a:lnTo>
                  <a:lnTo>
                    <a:pt x="110" y="25"/>
                  </a:lnTo>
                  <a:lnTo>
                    <a:pt x="112" y="29"/>
                  </a:lnTo>
                  <a:lnTo>
                    <a:pt x="114" y="33"/>
                  </a:lnTo>
                  <a:lnTo>
                    <a:pt x="115" y="36"/>
                  </a:lnTo>
                  <a:lnTo>
                    <a:pt x="116" y="40"/>
                  </a:lnTo>
                  <a:lnTo>
                    <a:pt x="118" y="45"/>
                  </a:lnTo>
                  <a:lnTo>
                    <a:pt x="118" y="49"/>
                  </a:lnTo>
                  <a:lnTo>
                    <a:pt x="116" y="54"/>
                  </a:lnTo>
                  <a:lnTo>
                    <a:pt x="116" y="58"/>
                  </a:lnTo>
                  <a:lnTo>
                    <a:pt x="116" y="5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6"/>
            <p:cNvSpPr>
              <a:spLocks/>
            </p:cNvSpPr>
            <p:nvPr/>
          </p:nvSpPr>
          <p:spPr bwMode="auto">
            <a:xfrm>
              <a:off x="3241675" y="1049338"/>
              <a:ext cx="473075" cy="131763"/>
            </a:xfrm>
            <a:custGeom>
              <a:avLst/>
              <a:gdLst>
                <a:gd name="T0" fmla="*/ 0 w 298"/>
                <a:gd name="T1" fmla="*/ 70 h 83"/>
                <a:gd name="T2" fmla="*/ 0 w 298"/>
                <a:gd name="T3" fmla="*/ 67 h 83"/>
                <a:gd name="T4" fmla="*/ 1 w 298"/>
                <a:gd name="T5" fmla="*/ 65 h 83"/>
                <a:gd name="T6" fmla="*/ 5 w 298"/>
                <a:gd name="T7" fmla="*/ 63 h 83"/>
                <a:gd name="T8" fmla="*/ 9 w 298"/>
                <a:gd name="T9" fmla="*/ 62 h 83"/>
                <a:gd name="T10" fmla="*/ 12 w 298"/>
                <a:gd name="T11" fmla="*/ 61 h 83"/>
                <a:gd name="T12" fmla="*/ 20 w 298"/>
                <a:gd name="T13" fmla="*/ 59 h 83"/>
                <a:gd name="T14" fmla="*/ 31 w 298"/>
                <a:gd name="T15" fmla="*/ 58 h 83"/>
                <a:gd name="T16" fmla="*/ 42 w 298"/>
                <a:gd name="T17" fmla="*/ 55 h 83"/>
                <a:gd name="T18" fmla="*/ 58 w 298"/>
                <a:gd name="T19" fmla="*/ 52 h 83"/>
                <a:gd name="T20" fmla="*/ 74 w 298"/>
                <a:gd name="T21" fmla="*/ 48 h 83"/>
                <a:gd name="T22" fmla="*/ 94 w 298"/>
                <a:gd name="T23" fmla="*/ 43 h 83"/>
                <a:gd name="T24" fmla="*/ 114 w 298"/>
                <a:gd name="T25" fmla="*/ 37 h 83"/>
                <a:gd name="T26" fmla="*/ 135 w 298"/>
                <a:gd name="T27" fmla="*/ 32 h 83"/>
                <a:gd name="T28" fmla="*/ 153 w 298"/>
                <a:gd name="T29" fmla="*/ 27 h 83"/>
                <a:gd name="T30" fmla="*/ 168 w 298"/>
                <a:gd name="T31" fmla="*/ 23 h 83"/>
                <a:gd name="T32" fmla="*/ 182 w 298"/>
                <a:gd name="T33" fmla="*/ 19 h 83"/>
                <a:gd name="T34" fmla="*/ 195 w 298"/>
                <a:gd name="T35" fmla="*/ 16 h 83"/>
                <a:gd name="T36" fmla="*/ 206 w 298"/>
                <a:gd name="T37" fmla="*/ 13 h 83"/>
                <a:gd name="T38" fmla="*/ 213 w 298"/>
                <a:gd name="T39" fmla="*/ 10 h 83"/>
                <a:gd name="T40" fmla="*/ 228 w 298"/>
                <a:gd name="T41" fmla="*/ 5 h 83"/>
                <a:gd name="T42" fmla="*/ 243 w 298"/>
                <a:gd name="T43" fmla="*/ 1 h 83"/>
                <a:gd name="T44" fmla="*/ 252 w 298"/>
                <a:gd name="T45" fmla="*/ 0 h 83"/>
                <a:gd name="T46" fmla="*/ 260 w 298"/>
                <a:gd name="T47" fmla="*/ 0 h 83"/>
                <a:gd name="T48" fmla="*/ 266 w 298"/>
                <a:gd name="T49" fmla="*/ 1 h 83"/>
                <a:gd name="T50" fmla="*/ 273 w 298"/>
                <a:gd name="T51" fmla="*/ 4 h 83"/>
                <a:gd name="T52" fmla="*/ 280 w 298"/>
                <a:gd name="T53" fmla="*/ 9 h 83"/>
                <a:gd name="T54" fmla="*/ 287 w 298"/>
                <a:gd name="T55" fmla="*/ 16 h 83"/>
                <a:gd name="T56" fmla="*/ 292 w 298"/>
                <a:gd name="T57" fmla="*/ 21 h 83"/>
                <a:gd name="T58" fmla="*/ 296 w 298"/>
                <a:gd name="T59" fmla="*/ 25 h 83"/>
                <a:gd name="T60" fmla="*/ 298 w 298"/>
                <a:gd name="T61" fmla="*/ 27 h 83"/>
                <a:gd name="T62" fmla="*/ 298 w 298"/>
                <a:gd name="T63" fmla="*/ 28 h 83"/>
                <a:gd name="T64" fmla="*/ 294 w 298"/>
                <a:gd name="T65" fmla="*/ 31 h 83"/>
                <a:gd name="T66" fmla="*/ 287 w 298"/>
                <a:gd name="T67" fmla="*/ 34 h 83"/>
                <a:gd name="T68" fmla="*/ 275 w 298"/>
                <a:gd name="T69" fmla="*/ 36 h 83"/>
                <a:gd name="T70" fmla="*/ 261 w 298"/>
                <a:gd name="T71" fmla="*/ 40 h 83"/>
                <a:gd name="T72" fmla="*/ 242 w 298"/>
                <a:gd name="T73" fmla="*/ 45 h 83"/>
                <a:gd name="T74" fmla="*/ 220 w 298"/>
                <a:gd name="T75" fmla="*/ 50 h 83"/>
                <a:gd name="T76" fmla="*/ 194 w 298"/>
                <a:gd name="T77" fmla="*/ 55 h 83"/>
                <a:gd name="T78" fmla="*/ 166 w 298"/>
                <a:gd name="T79" fmla="*/ 62 h 83"/>
                <a:gd name="T80" fmla="*/ 139 w 298"/>
                <a:gd name="T81" fmla="*/ 67 h 83"/>
                <a:gd name="T82" fmla="*/ 117 w 298"/>
                <a:gd name="T83" fmla="*/ 71 h 83"/>
                <a:gd name="T84" fmla="*/ 97 w 298"/>
                <a:gd name="T85" fmla="*/ 75 h 83"/>
                <a:gd name="T86" fmla="*/ 81 w 298"/>
                <a:gd name="T87" fmla="*/ 79 h 83"/>
                <a:gd name="T88" fmla="*/ 68 w 298"/>
                <a:gd name="T89" fmla="*/ 80 h 83"/>
                <a:gd name="T90" fmla="*/ 58 w 298"/>
                <a:gd name="T91" fmla="*/ 83 h 83"/>
                <a:gd name="T92" fmla="*/ 51 w 298"/>
                <a:gd name="T93" fmla="*/ 83 h 83"/>
                <a:gd name="T94" fmla="*/ 42 w 298"/>
                <a:gd name="T95" fmla="*/ 83 h 83"/>
                <a:gd name="T96" fmla="*/ 29 w 298"/>
                <a:gd name="T97" fmla="*/ 81 h 83"/>
                <a:gd name="T98" fmla="*/ 15 w 298"/>
                <a:gd name="T99" fmla="*/ 77 h 83"/>
                <a:gd name="T100" fmla="*/ 6 w 298"/>
                <a:gd name="T101" fmla="*/ 75 h 83"/>
                <a:gd name="T102" fmla="*/ 2 w 298"/>
                <a:gd name="T103" fmla="*/ 72 h 83"/>
                <a:gd name="T104" fmla="*/ 1 w 298"/>
                <a:gd name="T105" fmla="*/ 7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8" h="83">
                  <a:moveTo>
                    <a:pt x="1" y="71"/>
                  </a:moveTo>
                  <a:lnTo>
                    <a:pt x="0" y="70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6"/>
                  </a:lnTo>
                  <a:lnTo>
                    <a:pt x="1" y="65"/>
                  </a:lnTo>
                  <a:lnTo>
                    <a:pt x="2" y="65"/>
                  </a:lnTo>
                  <a:lnTo>
                    <a:pt x="5" y="63"/>
                  </a:lnTo>
                  <a:lnTo>
                    <a:pt x="6" y="62"/>
                  </a:lnTo>
                  <a:lnTo>
                    <a:pt x="9" y="62"/>
                  </a:lnTo>
                  <a:lnTo>
                    <a:pt x="10" y="62"/>
                  </a:lnTo>
                  <a:lnTo>
                    <a:pt x="12" y="61"/>
                  </a:lnTo>
                  <a:lnTo>
                    <a:pt x="16" y="61"/>
                  </a:lnTo>
                  <a:lnTo>
                    <a:pt x="20" y="59"/>
                  </a:lnTo>
                  <a:lnTo>
                    <a:pt x="25" y="59"/>
                  </a:lnTo>
                  <a:lnTo>
                    <a:pt x="31" y="58"/>
                  </a:lnTo>
                  <a:lnTo>
                    <a:pt x="36" y="57"/>
                  </a:lnTo>
                  <a:lnTo>
                    <a:pt x="42" y="55"/>
                  </a:lnTo>
                  <a:lnTo>
                    <a:pt x="50" y="54"/>
                  </a:lnTo>
                  <a:lnTo>
                    <a:pt x="58" y="52"/>
                  </a:lnTo>
                  <a:lnTo>
                    <a:pt x="65" y="50"/>
                  </a:lnTo>
                  <a:lnTo>
                    <a:pt x="74" y="48"/>
                  </a:lnTo>
                  <a:lnTo>
                    <a:pt x="83" y="45"/>
                  </a:lnTo>
                  <a:lnTo>
                    <a:pt x="94" y="43"/>
                  </a:lnTo>
                  <a:lnTo>
                    <a:pt x="104" y="40"/>
                  </a:lnTo>
                  <a:lnTo>
                    <a:pt x="114" y="37"/>
                  </a:lnTo>
                  <a:lnTo>
                    <a:pt x="125" y="35"/>
                  </a:lnTo>
                  <a:lnTo>
                    <a:pt x="135" y="32"/>
                  </a:lnTo>
                  <a:lnTo>
                    <a:pt x="144" y="30"/>
                  </a:lnTo>
                  <a:lnTo>
                    <a:pt x="153" y="27"/>
                  </a:lnTo>
                  <a:lnTo>
                    <a:pt x="161" y="25"/>
                  </a:lnTo>
                  <a:lnTo>
                    <a:pt x="168" y="23"/>
                  </a:lnTo>
                  <a:lnTo>
                    <a:pt x="176" y="21"/>
                  </a:lnTo>
                  <a:lnTo>
                    <a:pt x="182" y="19"/>
                  </a:lnTo>
                  <a:lnTo>
                    <a:pt x="189" y="18"/>
                  </a:lnTo>
                  <a:lnTo>
                    <a:pt x="195" y="16"/>
                  </a:lnTo>
                  <a:lnTo>
                    <a:pt x="200" y="14"/>
                  </a:lnTo>
                  <a:lnTo>
                    <a:pt x="206" y="13"/>
                  </a:lnTo>
                  <a:lnTo>
                    <a:pt x="209" y="12"/>
                  </a:lnTo>
                  <a:lnTo>
                    <a:pt x="213" y="10"/>
                  </a:lnTo>
                  <a:lnTo>
                    <a:pt x="216" y="9"/>
                  </a:lnTo>
                  <a:lnTo>
                    <a:pt x="228" y="5"/>
                  </a:lnTo>
                  <a:lnTo>
                    <a:pt x="238" y="3"/>
                  </a:lnTo>
                  <a:lnTo>
                    <a:pt x="243" y="1"/>
                  </a:lnTo>
                  <a:lnTo>
                    <a:pt x="248" y="1"/>
                  </a:lnTo>
                  <a:lnTo>
                    <a:pt x="252" y="0"/>
                  </a:lnTo>
                  <a:lnTo>
                    <a:pt x="256" y="0"/>
                  </a:lnTo>
                  <a:lnTo>
                    <a:pt x="260" y="0"/>
                  </a:lnTo>
                  <a:lnTo>
                    <a:pt x="262" y="1"/>
                  </a:lnTo>
                  <a:lnTo>
                    <a:pt x="266" y="1"/>
                  </a:lnTo>
                  <a:lnTo>
                    <a:pt x="270" y="3"/>
                  </a:lnTo>
                  <a:lnTo>
                    <a:pt x="273" y="4"/>
                  </a:lnTo>
                  <a:lnTo>
                    <a:pt x="276" y="7"/>
                  </a:lnTo>
                  <a:lnTo>
                    <a:pt x="280" y="9"/>
                  </a:lnTo>
                  <a:lnTo>
                    <a:pt x="283" y="13"/>
                  </a:lnTo>
                  <a:lnTo>
                    <a:pt x="287" y="16"/>
                  </a:lnTo>
                  <a:lnTo>
                    <a:pt x="289" y="18"/>
                  </a:lnTo>
                  <a:lnTo>
                    <a:pt x="292" y="21"/>
                  </a:lnTo>
                  <a:lnTo>
                    <a:pt x="294" y="22"/>
                  </a:lnTo>
                  <a:lnTo>
                    <a:pt x="296" y="25"/>
                  </a:lnTo>
                  <a:lnTo>
                    <a:pt x="297" y="26"/>
                  </a:lnTo>
                  <a:lnTo>
                    <a:pt x="298" y="27"/>
                  </a:lnTo>
                  <a:lnTo>
                    <a:pt x="298" y="28"/>
                  </a:lnTo>
                  <a:lnTo>
                    <a:pt x="298" y="28"/>
                  </a:lnTo>
                  <a:lnTo>
                    <a:pt x="297" y="30"/>
                  </a:lnTo>
                  <a:lnTo>
                    <a:pt x="294" y="31"/>
                  </a:lnTo>
                  <a:lnTo>
                    <a:pt x="291" y="32"/>
                  </a:lnTo>
                  <a:lnTo>
                    <a:pt x="287" y="34"/>
                  </a:lnTo>
                  <a:lnTo>
                    <a:pt x="282" y="35"/>
                  </a:lnTo>
                  <a:lnTo>
                    <a:pt x="275" y="36"/>
                  </a:lnTo>
                  <a:lnTo>
                    <a:pt x="269" y="39"/>
                  </a:lnTo>
                  <a:lnTo>
                    <a:pt x="261" y="40"/>
                  </a:lnTo>
                  <a:lnTo>
                    <a:pt x="252" y="43"/>
                  </a:lnTo>
                  <a:lnTo>
                    <a:pt x="242" y="45"/>
                  </a:lnTo>
                  <a:lnTo>
                    <a:pt x="231" y="48"/>
                  </a:lnTo>
                  <a:lnTo>
                    <a:pt x="220" y="50"/>
                  </a:lnTo>
                  <a:lnTo>
                    <a:pt x="208" y="53"/>
                  </a:lnTo>
                  <a:lnTo>
                    <a:pt x="194" y="55"/>
                  </a:lnTo>
                  <a:lnTo>
                    <a:pt x="180" y="58"/>
                  </a:lnTo>
                  <a:lnTo>
                    <a:pt x="166" y="62"/>
                  </a:lnTo>
                  <a:lnTo>
                    <a:pt x="152" y="65"/>
                  </a:lnTo>
                  <a:lnTo>
                    <a:pt x="139" y="67"/>
                  </a:lnTo>
                  <a:lnTo>
                    <a:pt x="127" y="68"/>
                  </a:lnTo>
                  <a:lnTo>
                    <a:pt x="117" y="71"/>
                  </a:lnTo>
                  <a:lnTo>
                    <a:pt x="106" y="74"/>
                  </a:lnTo>
                  <a:lnTo>
                    <a:pt x="97" y="75"/>
                  </a:lnTo>
                  <a:lnTo>
                    <a:pt x="88" y="76"/>
                  </a:lnTo>
                  <a:lnTo>
                    <a:pt x="81" y="79"/>
                  </a:lnTo>
                  <a:lnTo>
                    <a:pt x="74" y="80"/>
                  </a:lnTo>
                  <a:lnTo>
                    <a:pt x="68" y="80"/>
                  </a:lnTo>
                  <a:lnTo>
                    <a:pt x="63" y="81"/>
                  </a:lnTo>
                  <a:lnTo>
                    <a:pt x="58" y="83"/>
                  </a:lnTo>
                  <a:lnTo>
                    <a:pt x="54" y="83"/>
                  </a:lnTo>
                  <a:lnTo>
                    <a:pt x="51" y="83"/>
                  </a:lnTo>
                  <a:lnTo>
                    <a:pt x="49" y="83"/>
                  </a:lnTo>
                  <a:lnTo>
                    <a:pt x="42" y="83"/>
                  </a:lnTo>
                  <a:lnTo>
                    <a:pt x="36" y="83"/>
                  </a:lnTo>
                  <a:lnTo>
                    <a:pt x="29" y="81"/>
                  </a:lnTo>
                  <a:lnTo>
                    <a:pt x="21" y="80"/>
                  </a:lnTo>
                  <a:lnTo>
                    <a:pt x="15" y="77"/>
                  </a:lnTo>
                  <a:lnTo>
                    <a:pt x="9" y="75"/>
                  </a:lnTo>
                  <a:lnTo>
                    <a:pt x="6" y="75"/>
                  </a:lnTo>
                  <a:lnTo>
                    <a:pt x="3" y="74"/>
                  </a:lnTo>
                  <a:lnTo>
                    <a:pt x="2" y="72"/>
                  </a:lnTo>
                  <a:lnTo>
                    <a:pt x="1" y="71"/>
                  </a:lnTo>
                  <a:lnTo>
                    <a:pt x="1" y="7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7"/>
            <p:cNvSpPr>
              <a:spLocks/>
            </p:cNvSpPr>
            <p:nvPr/>
          </p:nvSpPr>
          <p:spPr bwMode="auto">
            <a:xfrm>
              <a:off x="3159125" y="1319213"/>
              <a:ext cx="200025" cy="504825"/>
            </a:xfrm>
            <a:custGeom>
              <a:avLst/>
              <a:gdLst>
                <a:gd name="T0" fmla="*/ 80 w 126"/>
                <a:gd name="T1" fmla="*/ 178 h 318"/>
                <a:gd name="T2" fmla="*/ 85 w 126"/>
                <a:gd name="T3" fmla="*/ 156 h 318"/>
                <a:gd name="T4" fmla="*/ 90 w 126"/>
                <a:gd name="T5" fmla="*/ 130 h 318"/>
                <a:gd name="T6" fmla="*/ 92 w 126"/>
                <a:gd name="T7" fmla="*/ 104 h 318"/>
                <a:gd name="T8" fmla="*/ 92 w 126"/>
                <a:gd name="T9" fmla="*/ 84 h 318"/>
                <a:gd name="T10" fmla="*/ 92 w 126"/>
                <a:gd name="T11" fmla="*/ 72 h 318"/>
                <a:gd name="T12" fmla="*/ 92 w 126"/>
                <a:gd name="T13" fmla="*/ 61 h 318"/>
                <a:gd name="T14" fmla="*/ 90 w 126"/>
                <a:gd name="T15" fmla="*/ 52 h 318"/>
                <a:gd name="T16" fmla="*/ 90 w 126"/>
                <a:gd name="T17" fmla="*/ 44 h 318"/>
                <a:gd name="T18" fmla="*/ 89 w 126"/>
                <a:gd name="T19" fmla="*/ 36 h 318"/>
                <a:gd name="T20" fmla="*/ 88 w 126"/>
                <a:gd name="T21" fmla="*/ 31 h 318"/>
                <a:gd name="T22" fmla="*/ 86 w 126"/>
                <a:gd name="T23" fmla="*/ 28 h 318"/>
                <a:gd name="T24" fmla="*/ 84 w 126"/>
                <a:gd name="T25" fmla="*/ 22 h 318"/>
                <a:gd name="T26" fmla="*/ 81 w 126"/>
                <a:gd name="T27" fmla="*/ 14 h 318"/>
                <a:gd name="T28" fmla="*/ 83 w 126"/>
                <a:gd name="T29" fmla="*/ 8 h 318"/>
                <a:gd name="T30" fmla="*/ 83 w 126"/>
                <a:gd name="T31" fmla="*/ 4 h 318"/>
                <a:gd name="T32" fmla="*/ 85 w 126"/>
                <a:gd name="T33" fmla="*/ 3 h 318"/>
                <a:gd name="T34" fmla="*/ 88 w 126"/>
                <a:gd name="T35" fmla="*/ 1 h 318"/>
                <a:gd name="T36" fmla="*/ 92 w 126"/>
                <a:gd name="T37" fmla="*/ 0 h 318"/>
                <a:gd name="T38" fmla="*/ 101 w 126"/>
                <a:gd name="T39" fmla="*/ 1 h 318"/>
                <a:gd name="T40" fmla="*/ 116 w 126"/>
                <a:gd name="T41" fmla="*/ 5 h 318"/>
                <a:gd name="T42" fmla="*/ 126 w 126"/>
                <a:gd name="T43" fmla="*/ 26 h 318"/>
                <a:gd name="T44" fmla="*/ 126 w 126"/>
                <a:gd name="T45" fmla="*/ 58 h 318"/>
                <a:gd name="T46" fmla="*/ 126 w 126"/>
                <a:gd name="T47" fmla="*/ 89 h 318"/>
                <a:gd name="T48" fmla="*/ 125 w 126"/>
                <a:gd name="T49" fmla="*/ 116 h 318"/>
                <a:gd name="T50" fmla="*/ 124 w 126"/>
                <a:gd name="T51" fmla="*/ 140 h 318"/>
                <a:gd name="T52" fmla="*/ 121 w 126"/>
                <a:gd name="T53" fmla="*/ 162 h 318"/>
                <a:gd name="T54" fmla="*/ 117 w 126"/>
                <a:gd name="T55" fmla="*/ 182 h 318"/>
                <a:gd name="T56" fmla="*/ 113 w 126"/>
                <a:gd name="T57" fmla="*/ 197 h 318"/>
                <a:gd name="T58" fmla="*/ 104 w 126"/>
                <a:gd name="T59" fmla="*/ 218 h 318"/>
                <a:gd name="T60" fmla="*/ 90 w 126"/>
                <a:gd name="T61" fmla="*/ 242 h 318"/>
                <a:gd name="T62" fmla="*/ 75 w 126"/>
                <a:gd name="T63" fmla="*/ 263 h 318"/>
                <a:gd name="T64" fmla="*/ 57 w 126"/>
                <a:gd name="T65" fmla="*/ 282 h 318"/>
                <a:gd name="T66" fmla="*/ 37 w 126"/>
                <a:gd name="T67" fmla="*/ 298 h 318"/>
                <a:gd name="T68" fmla="*/ 21 w 126"/>
                <a:gd name="T69" fmla="*/ 309 h 318"/>
                <a:gd name="T70" fmla="*/ 9 w 126"/>
                <a:gd name="T71" fmla="*/ 316 h 318"/>
                <a:gd name="T72" fmla="*/ 3 w 126"/>
                <a:gd name="T73" fmla="*/ 318 h 318"/>
                <a:gd name="T74" fmla="*/ 0 w 126"/>
                <a:gd name="T75" fmla="*/ 316 h 318"/>
                <a:gd name="T76" fmla="*/ 3 w 126"/>
                <a:gd name="T77" fmla="*/ 309 h 318"/>
                <a:gd name="T78" fmla="*/ 8 w 126"/>
                <a:gd name="T79" fmla="*/ 301 h 318"/>
                <a:gd name="T80" fmla="*/ 13 w 126"/>
                <a:gd name="T81" fmla="*/ 294 h 318"/>
                <a:gd name="T82" fmla="*/ 19 w 126"/>
                <a:gd name="T83" fmla="*/ 286 h 318"/>
                <a:gd name="T84" fmla="*/ 27 w 126"/>
                <a:gd name="T85" fmla="*/ 277 h 318"/>
                <a:gd name="T86" fmla="*/ 39 w 126"/>
                <a:gd name="T87" fmla="*/ 261 h 318"/>
                <a:gd name="T88" fmla="*/ 53 w 126"/>
                <a:gd name="T89" fmla="*/ 241 h 318"/>
                <a:gd name="T90" fmla="*/ 64 w 126"/>
                <a:gd name="T91" fmla="*/ 220 h 318"/>
                <a:gd name="T92" fmla="*/ 73 w 126"/>
                <a:gd name="T93" fmla="*/ 200 h 318"/>
                <a:gd name="T94" fmla="*/ 77 w 126"/>
                <a:gd name="T95" fmla="*/ 18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6" h="318">
                  <a:moveTo>
                    <a:pt x="77" y="189"/>
                  </a:moveTo>
                  <a:lnTo>
                    <a:pt x="80" y="178"/>
                  </a:lnTo>
                  <a:lnTo>
                    <a:pt x="83" y="167"/>
                  </a:lnTo>
                  <a:lnTo>
                    <a:pt x="85" y="156"/>
                  </a:lnTo>
                  <a:lnTo>
                    <a:pt x="88" y="143"/>
                  </a:lnTo>
                  <a:lnTo>
                    <a:pt x="90" y="130"/>
                  </a:lnTo>
                  <a:lnTo>
                    <a:pt x="92" y="117"/>
                  </a:lnTo>
                  <a:lnTo>
                    <a:pt x="92" y="104"/>
                  </a:lnTo>
                  <a:lnTo>
                    <a:pt x="92" y="90"/>
                  </a:lnTo>
                  <a:lnTo>
                    <a:pt x="92" y="84"/>
                  </a:lnTo>
                  <a:lnTo>
                    <a:pt x="92" y="77"/>
                  </a:lnTo>
                  <a:lnTo>
                    <a:pt x="92" y="72"/>
                  </a:lnTo>
                  <a:lnTo>
                    <a:pt x="92" y="66"/>
                  </a:lnTo>
                  <a:lnTo>
                    <a:pt x="92" y="61"/>
                  </a:lnTo>
                  <a:lnTo>
                    <a:pt x="92" y="55"/>
                  </a:lnTo>
                  <a:lnTo>
                    <a:pt x="90" y="52"/>
                  </a:lnTo>
                  <a:lnTo>
                    <a:pt x="90" y="48"/>
                  </a:lnTo>
                  <a:lnTo>
                    <a:pt x="90" y="44"/>
                  </a:lnTo>
                  <a:lnTo>
                    <a:pt x="89" y="40"/>
                  </a:lnTo>
                  <a:lnTo>
                    <a:pt x="89" y="36"/>
                  </a:lnTo>
                  <a:lnTo>
                    <a:pt x="88" y="34"/>
                  </a:lnTo>
                  <a:lnTo>
                    <a:pt x="88" y="31"/>
                  </a:lnTo>
                  <a:lnTo>
                    <a:pt x="88" y="30"/>
                  </a:lnTo>
                  <a:lnTo>
                    <a:pt x="86" y="28"/>
                  </a:lnTo>
                  <a:lnTo>
                    <a:pt x="86" y="26"/>
                  </a:lnTo>
                  <a:lnTo>
                    <a:pt x="84" y="22"/>
                  </a:lnTo>
                  <a:lnTo>
                    <a:pt x="83" y="17"/>
                  </a:lnTo>
                  <a:lnTo>
                    <a:pt x="81" y="14"/>
                  </a:lnTo>
                  <a:lnTo>
                    <a:pt x="81" y="12"/>
                  </a:lnTo>
                  <a:lnTo>
                    <a:pt x="83" y="8"/>
                  </a:lnTo>
                  <a:lnTo>
                    <a:pt x="83" y="5"/>
                  </a:lnTo>
                  <a:lnTo>
                    <a:pt x="83" y="4"/>
                  </a:lnTo>
                  <a:lnTo>
                    <a:pt x="84" y="3"/>
                  </a:lnTo>
                  <a:lnTo>
                    <a:pt x="85" y="3"/>
                  </a:lnTo>
                  <a:lnTo>
                    <a:pt x="86" y="1"/>
                  </a:lnTo>
                  <a:lnTo>
                    <a:pt x="88" y="1"/>
                  </a:lnTo>
                  <a:lnTo>
                    <a:pt x="89" y="1"/>
                  </a:lnTo>
                  <a:lnTo>
                    <a:pt x="92" y="0"/>
                  </a:lnTo>
                  <a:lnTo>
                    <a:pt x="94" y="0"/>
                  </a:lnTo>
                  <a:lnTo>
                    <a:pt x="101" y="1"/>
                  </a:lnTo>
                  <a:lnTo>
                    <a:pt x="107" y="3"/>
                  </a:lnTo>
                  <a:lnTo>
                    <a:pt x="116" y="5"/>
                  </a:lnTo>
                  <a:lnTo>
                    <a:pt x="125" y="8"/>
                  </a:lnTo>
                  <a:lnTo>
                    <a:pt x="126" y="26"/>
                  </a:lnTo>
                  <a:lnTo>
                    <a:pt x="126" y="43"/>
                  </a:lnTo>
                  <a:lnTo>
                    <a:pt x="126" y="58"/>
                  </a:lnTo>
                  <a:lnTo>
                    <a:pt x="126" y="73"/>
                  </a:lnTo>
                  <a:lnTo>
                    <a:pt x="126" y="89"/>
                  </a:lnTo>
                  <a:lnTo>
                    <a:pt x="126" y="103"/>
                  </a:lnTo>
                  <a:lnTo>
                    <a:pt x="125" y="116"/>
                  </a:lnTo>
                  <a:lnTo>
                    <a:pt x="125" y="129"/>
                  </a:lnTo>
                  <a:lnTo>
                    <a:pt x="124" y="140"/>
                  </a:lnTo>
                  <a:lnTo>
                    <a:pt x="122" y="152"/>
                  </a:lnTo>
                  <a:lnTo>
                    <a:pt x="121" y="162"/>
                  </a:lnTo>
                  <a:lnTo>
                    <a:pt x="120" y="173"/>
                  </a:lnTo>
                  <a:lnTo>
                    <a:pt x="117" y="182"/>
                  </a:lnTo>
                  <a:lnTo>
                    <a:pt x="116" y="189"/>
                  </a:lnTo>
                  <a:lnTo>
                    <a:pt x="113" y="197"/>
                  </a:lnTo>
                  <a:lnTo>
                    <a:pt x="111" y="205"/>
                  </a:lnTo>
                  <a:lnTo>
                    <a:pt x="104" y="218"/>
                  </a:lnTo>
                  <a:lnTo>
                    <a:pt x="98" y="231"/>
                  </a:lnTo>
                  <a:lnTo>
                    <a:pt x="90" y="242"/>
                  </a:lnTo>
                  <a:lnTo>
                    <a:pt x="83" y="252"/>
                  </a:lnTo>
                  <a:lnTo>
                    <a:pt x="75" y="263"/>
                  </a:lnTo>
                  <a:lnTo>
                    <a:pt x="66" y="273"/>
                  </a:lnTo>
                  <a:lnTo>
                    <a:pt x="57" y="282"/>
                  </a:lnTo>
                  <a:lnTo>
                    <a:pt x="46" y="290"/>
                  </a:lnTo>
                  <a:lnTo>
                    <a:pt x="37" y="298"/>
                  </a:lnTo>
                  <a:lnTo>
                    <a:pt x="28" y="304"/>
                  </a:lnTo>
                  <a:lnTo>
                    <a:pt x="21" y="309"/>
                  </a:lnTo>
                  <a:lnTo>
                    <a:pt x="14" y="313"/>
                  </a:lnTo>
                  <a:lnTo>
                    <a:pt x="9" y="316"/>
                  </a:lnTo>
                  <a:lnTo>
                    <a:pt x="5" y="318"/>
                  </a:lnTo>
                  <a:lnTo>
                    <a:pt x="3" y="318"/>
                  </a:lnTo>
                  <a:lnTo>
                    <a:pt x="1" y="318"/>
                  </a:lnTo>
                  <a:lnTo>
                    <a:pt x="0" y="316"/>
                  </a:lnTo>
                  <a:lnTo>
                    <a:pt x="1" y="313"/>
                  </a:lnTo>
                  <a:lnTo>
                    <a:pt x="3" y="309"/>
                  </a:lnTo>
                  <a:lnTo>
                    <a:pt x="7" y="304"/>
                  </a:lnTo>
                  <a:lnTo>
                    <a:pt x="8" y="301"/>
                  </a:lnTo>
                  <a:lnTo>
                    <a:pt x="10" y="298"/>
                  </a:lnTo>
                  <a:lnTo>
                    <a:pt x="13" y="294"/>
                  </a:lnTo>
                  <a:lnTo>
                    <a:pt x="16" y="290"/>
                  </a:lnTo>
                  <a:lnTo>
                    <a:pt x="19" y="286"/>
                  </a:lnTo>
                  <a:lnTo>
                    <a:pt x="23" y="282"/>
                  </a:lnTo>
                  <a:lnTo>
                    <a:pt x="27" y="277"/>
                  </a:lnTo>
                  <a:lnTo>
                    <a:pt x="31" y="272"/>
                  </a:lnTo>
                  <a:lnTo>
                    <a:pt x="39" y="261"/>
                  </a:lnTo>
                  <a:lnTo>
                    <a:pt x="46" y="251"/>
                  </a:lnTo>
                  <a:lnTo>
                    <a:pt x="53" y="241"/>
                  </a:lnTo>
                  <a:lnTo>
                    <a:pt x="58" y="231"/>
                  </a:lnTo>
                  <a:lnTo>
                    <a:pt x="64" y="220"/>
                  </a:lnTo>
                  <a:lnTo>
                    <a:pt x="68" y="210"/>
                  </a:lnTo>
                  <a:lnTo>
                    <a:pt x="73" y="200"/>
                  </a:lnTo>
                  <a:lnTo>
                    <a:pt x="77" y="189"/>
                  </a:lnTo>
                  <a:lnTo>
                    <a:pt x="77" y="18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8"/>
            <p:cNvSpPr>
              <a:spLocks/>
            </p:cNvSpPr>
            <p:nvPr/>
          </p:nvSpPr>
          <p:spPr bwMode="auto">
            <a:xfrm>
              <a:off x="3328988" y="1263650"/>
              <a:ext cx="520700" cy="542925"/>
            </a:xfrm>
            <a:custGeom>
              <a:avLst/>
              <a:gdLst>
                <a:gd name="T0" fmla="*/ 143 w 328"/>
                <a:gd name="T1" fmla="*/ 65 h 342"/>
                <a:gd name="T2" fmla="*/ 138 w 328"/>
                <a:gd name="T3" fmla="*/ 79 h 342"/>
                <a:gd name="T4" fmla="*/ 133 w 328"/>
                <a:gd name="T5" fmla="*/ 98 h 342"/>
                <a:gd name="T6" fmla="*/ 127 w 328"/>
                <a:gd name="T7" fmla="*/ 136 h 342"/>
                <a:gd name="T8" fmla="*/ 122 w 328"/>
                <a:gd name="T9" fmla="*/ 178 h 342"/>
                <a:gd name="T10" fmla="*/ 124 w 328"/>
                <a:gd name="T11" fmla="*/ 226 h 342"/>
                <a:gd name="T12" fmla="*/ 135 w 328"/>
                <a:gd name="T13" fmla="*/ 262 h 342"/>
                <a:gd name="T14" fmla="*/ 151 w 328"/>
                <a:gd name="T15" fmla="*/ 277 h 342"/>
                <a:gd name="T16" fmla="*/ 174 w 328"/>
                <a:gd name="T17" fmla="*/ 287 h 342"/>
                <a:gd name="T18" fmla="*/ 201 w 328"/>
                <a:gd name="T19" fmla="*/ 294 h 342"/>
                <a:gd name="T20" fmla="*/ 230 w 328"/>
                <a:gd name="T21" fmla="*/ 294 h 342"/>
                <a:gd name="T22" fmla="*/ 254 w 328"/>
                <a:gd name="T23" fmla="*/ 287 h 342"/>
                <a:gd name="T24" fmla="*/ 268 w 328"/>
                <a:gd name="T25" fmla="*/ 273 h 342"/>
                <a:gd name="T26" fmla="*/ 279 w 328"/>
                <a:gd name="T27" fmla="*/ 248 h 342"/>
                <a:gd name="T28" fmla="*/ 285 w 328"/>
                <a:gd name="T29" fmla="*/ 227 h 342"/>
                <a:gd name="T30" fmla="*/ 288 w 328"/>
                <a:gd name="T31" fmla="*/ 204 h 342"/>
                <a:gd name="T32" fmla="*/ 291 w 328"/>
                <a:gd name="T33" fmla="*/ 187 h 342"/>
                <a:gd name="T34" fmla="*/ 295 w 328"/>
                <a:gd name="T35" fmla="*/ 177 h 342"/>
                <a:gd name="T36" fmla="*/ 297 w 328"/>
                <a:gd name="T37" fmla="*/ 172 h 342"/>
                <a:gd name="T38" fmla="*/ 300 w 328"/>
                <a:gd name="T39" fmla="*/ 173 h 342"/>
                <a:gd name="T40" fmla="*/ 303 w 328"/>
                <a:gd name="T41" fmla="*/ 181 h 342"/>
                <a:gd name="T42" fmla="*/ 304 w 328"/>
                <a:gd name="T43" fmla="*/ 195 h 342"/>
                <a:gd name="T44" fmla="*/ 306 w 328"/>
                <a:gd name="T45" fmla="*/ 214 h 342"/>
                <a:gd name="T46" fmla="*/ 312 w 328"/>
                <a:gd name="T47" fmla="*/ 255 h 342"/>
                <a:gd name="T48" fmla="*/ 322 w 328"/>
                <a:gd name="T49" fmla="*/ 289 h 342"/>
                <a:gd name="T50" fmla="*/ 328 w 328"/>
                <a:gd name="T51" fmla="*/ 303 h 342"/>
                <a:gd name="T52" fmla="*/ 327 w 328"/>
                <a:gd name="T53" fmla="*/ 312 h 342"/>
                <a:gd name="T54" fmla="*/ 321 w 328"/>
                <a:gd name="T55" fmla="*/ 320 h 342"/>
                <a:gd name="T56" fmla="*/ 296 w 328"/>
                <a:gd name="T57" fmla="*/ 331 h 342"/>
                <a:gd name="T58" fmla="*/ 264 w 328"/>
                <a:gd name="T59" fmla="*/ 339 h 342"/>
                <a:gd name="T60" fmla="*/ 233 w 328"/>
                <a:gd name="T61" fmla="*/ 342 h 342"/>
                <a:gd name="T62" fmla="*/ 202 w 328"/>
                <a:gd name="T63" fmla="*/ 340 h 342"/>
                <a:gd name="T64" fmla="*/ 171 w 328"/>
                <a:gd name="T65" fmla="*/ 333 h 342"/>
                <a:gd name="T66" fmla="*/ 142 w 328"/>
                <a:gd name="T67" fmla="*/ 320 h 342"/>
                <a:gd name="T68" fmla="*/ 116 w 328"/>
                <a:gd name="T69" fmla="*/ 298 h 342"/>
                <a:gd name="T70" fmla="*/ 98 w 328"/>
                <a:gd name="T71" fmla="*/ 266 h 342"/>
                <a:gd name="T72" fmla="*/ 90 w 328"/>
                <a:gd name="T73" fmla="*/ 222 h 342"/>
                <a:gd name="T74" fmla="*/ 90 w 328"/>
                <a:gd name="T75" fmla="*/ 172 h 342"/>
                <a:gd name="T76" fmla="*/ 95 w 328"/>
                <a:gd name="T77" fmla="*/ 120 h 342"/>
                <a:gd name="T78" fmla="*/ 100 w 328"/>
                <a:gd name="T79" fmla="*/ 83 h 342"/>
                <a:gd name="T80" fmla="*/ 103 w 328"/>
                <a:gd name="T81" fmla="*/ 61 h 342"/>
                <a:gd name="T82" fmla="*/ 97 w 328"/>
                <a:gd name="T83" fmla="*/ 48 h 342"/>
                <a:gd name="T84" fmla="*/ 82 w 328"/>
                <a:gd name="T85" fmla="*/ 49 h 342"/>
                <a:gd name="T86" fmla="*/ 48 w 328"/>
                <a:gd name="T87" fmla="*/ 60 h 342"/>
                <a:gd name="T88" fmla="*/ 0 w 328"/>
                <a:gd name="T89" fmla="*/ 40 h 342"/>
                <a:gd name="T90" fmla="*/ 55 w 328"/>
                <a:gd name="T91" fmla="*/ 31 h 342"/>
                <a:gd name="T92" fmla="*/ 81 w 328"/>
                <a:gd name="T93" fmla="*/ 24 h 342"/>
                <a:gd name="T94" fmla="*/ 94 w 328"/>
                <a:gd name="T95" fmla="*/ 12 h 342"/>
                <a:gd name="T96" fmla="*/ 109 w 328"/>
                <a:gd name="T97" fmla="*/ 0 h 342"/>
                <a:gd name="T98" fmla="*/ 120 w 328"/>
                <a:gd name="T99" fmla="*/ 3 h 342"/>
                <a:gd name="T100" fmla="*/ 140 w 328"/>
                <a:gd name="T101" fmla="*/ 12 h 342"/>
                <a:gd name="T102" fmla="*/ 158 w 328"/>
                <a:gd name="T103" fmla="*/ 24 h 342"/>
                <a:gd name="T104" fmla="*/ 165 w 328"/>
                <a:gd name="T105" fmla="*/ 31 h 342"/>
                <a:gd name="T106" fmla="*/ 162 w 328"/>
                <a:gd name="T107" fmla="*/ 40 h 342"/>
                <a:gd name="T108" fmla="*/ 152 w 328"/>
                <a:gd name="T109" fmla="*/ 5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8" h="342">
                  <a:moveTo>
                    <a:pt x="152" y="52"/>
                  </a:moveTo>
                  <a:lnTo>
                    <a:pt x="149" y="56"/>
                  </a:lnTo>
                  <a:lnTo>
                    <a:pt x="145" y="60"/>
                  </a:lnTo>
                  <a:lnTo>
                    <a:pt x="143" y="65"/>
                  </a:lnTo>
                  <a:lnTo>
                    <a:pt x="142" y="67"/>
                  </a:lnTo>
                  <a:lnTo>
                    <a:pt x="140" y="71"/>
                  </a:lnTo>
                  <a:lnTo>
                    <a:pt x="139" y="75"/>
                  </a:lnTo>
                  <a:lnTo>
                    <a:pt x="138" y="79"/>
                  </a:lnTo>
                  <a:lnTo>
                    <a:pt x="136" y="83"/>
                  </a:lnTo>
                  <a:lnTo>
                    <a:pt x="135" y="88"/>
                  </a:lnTo>
                  <a:lnTo>
                    <a:pt x="134" y="93"/>
                  </a:lnTo>
                  <a:lnTo>
                    <a:pt x="133" y="98"/>
                  </a:lnTo>
                  <a:lnTo>
                    <a:pt x="133" y="105"/>
                  </a:lnTo>
                  <a:lnTo>
                    <a:pt x="131" y="111"/>
                  </a:lnTo>
                  <a:lnTo>
                    <a:pt x="129" y="123"/>
                  </a:lnTo>
                  <a:lnTo>
                    <a:pt x="127" y="136"/>
                  </a:lnTo>
                  <a:lnTo>
                    <a:pt x="125" y="147"/>
                  </a:lnTo>
                  <a:lnTo>
                    <a:pt x="124" y="157"/>
                  </a:lnTo>
                  <a:lnTo>
                    <a:pt x="124" y="169"/>
                  </a:lnTo>
                  <a:lnTo>
                    <a:pt x="122" y="178"/>
                  </a:lnTo>
                  <a:lnTo>
                    <a:pt x="122" y="188"/>
                  </a:lnTo>
                  <a:lnTo>
                    <a:pt x="122" y="196"/>
                  </a:lnTo>
                  <a:lnTo>
                    <a:pt x="122" y="212"/>
                  </a:lnTo>
                  <a:lnTo>
                    <a:pt x="124" y="226"/>
                  </a:lnTo>
                  <a:lnTo>
                    <a:pt x="127" y="240"/>
                  </a:lnTo>
                  <a:lnTo>
                    <a:pt x="131" y="251"/>
                  </a:lnTo>
                  <a:lnTo>
                    <a:pt x="133" y="257"/>
                  </a:lnTo>
                  <a:lnTo>
                    <a:pt x="135" y="262"/>
                  </a:lnTo>
                  <a:lnTo>
                    <a:pt x="138" y="267"/>
                  </a:lnTo>
                  <a:lnTo>
                    <a:pt x="142" y="271"/>
                  </a:lnTo>
                  <a:lnTo>
                    <a:pt x="145" y="273"/>
                  </a:lnTo>
                  <a:lnTo>
                    <a:pt x="151" y="277"/>
                  </a:lnTo>
                  <a:lnTo>
                    <a:pt x="156" y="280"/>
                  </a:lnTo>
                  <a:lnTo>
                    <a:pt x="161" y="282"/>
                  </a:lnTo>
                  <a:lnTo>
                    <a:pt x="167" y="285"/>
                  </a:lnTo>
                  <a:lnTo>
                    <a:pt x="174" y="287"/>
                  </a:lnTo>
                  <a:lnTo>
                    <a:pt x="180" y="290"/>
                  </a:lnTo>
                  <a:lnTo>
                    <a:pt x="187" y="291"/>
                  </a:lnTo>
                  <a:lnTo>
                    <a:pt x="193" y="293"/>
                  </a:lnTo>
                  <a:lnTo>
                    <a:pt x="201" y="294"/>
                  </a:lnTo>
                  <a:lnTo>
                    <a:pt x="209" y="294"/>
                  </a:lnTo>
                  <a:lnTo>
                    <a:pt x="216" y="294"/>
                  </a:lnTo>
                  <a:lnTo>
                    <a:pt x="224" y="294"/>
                  </a:lnTo>
                  <a:lnTo>
                    <a:pt x="230" y="294"/>
                  </a:lnTo>
                  <a:lnTo>
                    <a:pt x="237" y="293"/>
                  </a:lnTo>
                  <a:lnTo>
                    <a:pt x="243" y="291"/>
                  </a:lnTo>
                  <a:lnTo>
                    <a:pt x="248" y="290"/>
                  </a:lnTo>
                  <a:lnTo>
                    <a:pt x="254" y="287"/>
                  </a:lnTo>
                  <a:lnTo>
                    <a:pt x="258" y="285"/>
                  </a:lnTo>
                  <a:lnTo>
                    <a:pt x="261" y="282"/>
                  </a:lnTo>
                  <a:lnTo>
                    <a:pt x="265" y="278"/>
                  </a:lnTo>
                  <a:lnTo>
                    <a:pt x="268" y="273"/>
                  </a:lnTo>
                  <a:lnTo>
                    <a:pt x="272" y="268"/>
                  </a:lnTo>
                  <a:lnTo>
                    <a:pt x="276" y="260"/>
                  </a:lnTo>
                  <a:lnTo>
                    <a:pt x="278" y="253"/>
                  </a:lnTo>
                  <a:lnTo>
                    <a:pt x="279" y="248"/>
                  </a:lnTo>
                  <a:lnTo>
                    <a:pt x="281" y="244"/>
                  </a:lnTo>
                  <a:lnTo>
                    <a:pt x="282" y="239"/>
                  </a:lnTo>
                  <a:lnTo>
                    <a:pt x="283" y="233"/>
                  </a:lnTo>
                  <a:lnTo>
                    <a:pt x="285" y="227"/>
                  </a:lnTo>
                  <a:lnTo>
                    <a:pt x="286" y="221"/>
                  </a:lnTo>
                  <a:lnTo>
                    <a:pt x="287" y="214"/>
                  </a:lnTo>
                  <a:lnTo>
                    <a:pt x="287" y="209"/>
                  </a:lnTo>
                  <a:lnTo>
                    <a:pt x="288" y="204"/>
                  </a:lnTo>
                  <a:lnTo>
                    <a:pt x="288" y="199"/>
                  </a:lnTo>
                  <a:lnTo>
                    <a:pt x="290" y="195"/>
                  </a:lnTo>
                  <a:lnTo>
                    <a:pt x="290" y="191"/>
                  </a:lnTo>
                  <a:lnTo>
                    <a:pt x="291" y="187"/>
                  </a:lnTo>
                  <a:lnTo>
                    <a:pt x="292" y="183"/>
                  </a:lnTo>
                  <a:lnTo>
                    <a:pt x="292" y="181"/>
                  </a:lnTo>
                  <a:lnTo>
                    <a:pt x="294" y="178"/>
                  </a:lnTo>
                  <a:lnTo>
                    <a:pt x="295" y="177"/>
                  </a:lnTo>
                  <a:lnTo>
                    <a:pt x="295" y="174"/>
                  </a:lnTo>
                  <a:lnTo>
                    <a:pt x="296" y="173"/>
                  </a:lnTo>
                  <a:lnTo>
                    <a:pt x="297" y="173"/>
                  </a:lnTo>
                  <a:lnTo>
                    <a:pt x="297" y="172"/>
                  </a:lnTo>
                  <a:lnTo>
                    <a:pt x="299" y="172"/>
                  </a:lnTo>
                  <a:lnTo>
                    <a:pt x="299" y="172"/>
                  </a:lnTo>
                  <a:lnTo>
                    <a:pt x="299" y="173"/>
                  </a:lnTo>
                  <a:lnTo>
                    <a:pt x="300" y="173"/>
                  </a:lnTo>
                  <a:lnTo>
                    <a:pt x="300" y="174"/>
                  </a:lnTo>
                  <a:lnTo>
                    <a:pt x="301" y="177"/>
                  </a:lnTo>
                  <a:lnTo>
                    <a:pt x="301" y="178"/>
                  </a:lnTo>
                  <a:lnTo>
                    <a:pt x="303" y="181"/>
                  </a:lnTo>
                  <a:lnTo>
                    <a:pt x="303" y="183"/>
                  </a:lnTo>
                  <a:lnTo>
                    <a:pt x="304" y="187"/>
                  </a:lnTo>
                  <a:lnTo>
                    <a:pt x="304" y="191"/>
                  </a:lnTo>
                  <a:lnTo>
                    <a:pt x="304" y="195"/>
                  </a:lnTo>
                  <a:lnTo>
                    <a:pt x="305" y="199"/>
                  </a:lnTo>
                  <a:lnTo>
                    <a:pt x="305" y="204"/>
                  </a:lnTo>
                  <a:lnTo>
                    <a:pt x="306" y="209"/>
                  </a:lnTo>
                  <a:lnTo>
                    <a:pt x="306" y="214"/>
                  </a:lnTo>
                  <a:lnTo>
                    <a:pt x="308" y="221"/>
                  </a:lnTo>
                  <a:lnTo>
                    <a:pt x="309" y="233"/>
                  </a:lnTo>
                  <a:lnTo>
                    <a:pt x="310" y="245"/>
                  </a:lnTo>
                  <a:lnTo>
                    <a:pt x="312" y="255"/>
                  </a:lnTo>
                  <a:lnTo>
                    <a:pt x="314" y="264"/>
                  </a:lnTo>
                  <a:lnTo>
                    <a:pt x="317" y="273"/>
                  </a:lnTo>
                  <a:lnTo>
                    <a:pt x="319" y="281"/>
                  </a:lnTo>
                  <a:lnTo>
                    <a:pt x="322" y="289"/>
                  </a:lnTo>
                  <a:lnTo>
                    <a:pt x="326" y="294"/>
                  </a:lnTo>
                  <a:lnTo>
                    <a:pt x="327" y="298"/>
                  </a:lnTo>
                  <a:lnTo>
                    <a:pt x="328" y="300"/>
                  </a:lnTo>
                  <a:lnTo>
                    <a:pt x="328" y="303"/>
                  </a:lnTo>
                  <a:lnTo>
                    <a:pt x="328" y="304"/>
                  </a:lnTo>
                  <a:lnTo>
                    <a:pt x="328" y="307"/>
                  </a:lnTo>
                  <a:lnTo>
                    <a:pt x="328" y="309"/>
                  </a:lnTo>
                  <a:lnTo>
                    <a:pt x="327" y="312"/>
                  </a:lnTo>
                  <a:lnTo>
                    <a:pt x="326" y="313"/>
                  </a:lnTo>
                  <a:lnTo>
                    <a:pt x="324" y="316"/>
                  </a:lnTo>
                  <a:lnTo>
                    <a:pt x="323" y="317"/>
                  </a:lnTo>
                  <a:lnTo>
                    <a:pt x="321" y="320"/>
                  </a:lnTo>
                  <a:lnTo>
                    <a:pt x="318" y="321"/>
                  </a:lnTo>
                  <a:lnTo>
                    <a:pt x="312" y="325"/>
                  </a:lnTo>
                  <a:lnTo>
                    <a:pt x="304" y="329"/>
                  </a:lnTo>
                  <a:lnTo>
                    <a:pt x="296" y="331"/>
                  </a:lnTo>
                  <a:lnTo>
                    <a:pt x="288" y="334"/>
                  </a:lnTo>
                  <a:lnTo>
                    <a:pt x="281" y="336"/>
                  </a:lnTo>
                  <a:lnTo>
                    <a:pt x="272" y="338"/>
                  </a:lnTo>
                  <a:lnTo>
                    <a:pt x="264" y="339"/>
                  </a:lnTo>
                  <a:lnTo>
                    <a:pt x="256" y="340"/>
                  </a:lnTo>
                  <a:lnTo>
                    <a:pt x="248" y="340"/>
                  </a:lnTo>
                  <a:lnTo>
                    <a:pt x="241" y="340"/>
                  </a:lnTo>
                  <a:lnTo>
                    <a:pt x="233" y="342"/>
                  </a:lnTo>
                  <a:lnTo>
                    <a:pt x="225" y="342"/>
                  </a:lnTo>
                  <a:lnTo>
                    <a:pt x="218" y="342"/>
                  </a:lnTo>
                  <a:lnTo>
                    <a:pt x="210" y="340"/>
                  </a:lnTo>
                  <a:lnTo>
                    <a:pt x="202" y="340"/>
                  </a:lnTo>
                  <a:lnTo>
                    <a:pt x="194" y="338"/>
                  </a:lnTo>
                  <a:lnTo>
                    <a:pt x="188" y="336"/>
                  </a:lnTo>
                  <a:lnTo>
                    <a:pt x="179" y="334"/>
                  </a:lnTo>
                  <a:lnTo>
                    <a:pt x="171" y="333"/>
                  </a:lnTo>
                  <a:lnTo>
                    <a:pt x="164" y="330"/>
                  </a:lnTo>
                  <a:lnTo>
                    <a:pt x="156" y="327"/>
                  </a:lnTo>
                  <a:lnTo>
                    <a:pt x="148" y="324"/>
                  </a:lnTo>
                  <a:lnTo>
                    <a:pt x="142" y="320"/>
                  </a:lnTo>
                  <a:lnTo>
                    <a:pt x="134" y="315"/>
                  </a:lnTo>
                  <a:lnTo>
                    <a:pt x="127" y="309"/>
                  </a:lnTo>
                  <a:lnTo>
                    <a:pt x="122" y="304"/>
                  </a:lnTo>
                  <a:lnTo>
                    <a:pt x="116" y="298"/>
                  </a:lnTo>
                  <a:lnTo>
                    <a:pt x="109" y="291"/>
                  </a:lnTo>
                  <a:lnTo>
                    <a:pt x="106" y="284"/>
                  </a:lnTo>
                  <a:lnTo>
                    <a:pt x="100" y="275"/>
                  </a:lnTo>
                  <a:lnTo>
                    <a:pt x="98" y="266"/>
                  </a:lnTo>
                  <a:lnTo>
                    <a:pt x="95" y="257"/>
                  </a:lnTo>
                  <a:lnTo>
                    <a:pt x="93" y="245"/>
                  </a:lnTo>
                  <a:lnTo>
                    <a:pt x="91" y="233"/>
                  </a:lnTo>
                  <a:lnTo>
                    <a:pt x="90" y="222"/>
                  </a:lnTo>
                  <a:lnTo>
                    <a:pt x="90" y="209"/>
                  </a:lnTo>
                  <a:lnTo>
                    <a:pt x="90" y="197"/>
                  </a:lnTo>
                  <a:lnTo>
                    <a:pt x="90" y="184"/>
                  </a:lnTo>
                  <a:lnTo>
                    <a:pt x="90" y="172"/>
                  </a:lnTo>
                  <a:lnTo>
                    <a:pt x="91" y="159"/>
                  </a:lnTo>
                  <a:lnTo>
                    <a:pt x="93" y="146"/>
                  </a:lnTo>
                  <a:lnTo>
                    <a:pt x="94" y="132"/>
                  </a:lnTo>
                  <a:lnTo>
                    <a:pt x="95" y="120"/>
                  </a:lnTo>
                  <a:lnTo>
                    <a:pt x="97" y="108"/>
                  </a:lnTo>
                  <a:lnTo>
                    <a:pt x="98" y="99"/>
                  </a:lnTo>
                  <a:lnTo>
                    <a:pt x="99" y="90"/>
                  </a:lnTo>
                  <a:lnTo>
                    <a:pt x="100" y="83"/>
                  </a:lnTo>
                  <a:lnTo>
                    <a:pt x="102" y="76"/>
                  </a:lnTo>
                  <a:lnTo>
                    <a:pt x="103" y="71"/>
                  </a:lnTo>
                  <a:lnTo>
                    <a:pt x="103" y="67"/>
                  </a:lnTo>
                  <a:lnTo>
                    <a:pt x="103" y="61"/>
                  </a:lnTo>
                  <a:lnTo>
                    <a:pt x="102" y="56"/>
                  </a:lnTo>
                  <a:lnTo>
                    <a:pt x="99" y="52"/>
                  </a:lnTo>
                  <a:lnTo>
                    <a:pt x="98" y="49"/>
                  </a:lnTo>
                  <a:lnTo>
                    <a:pt x="97" y="48"/>
                  </a:lnTo>
                  <a:lnTo>
                    <a:pt x="94" y="48"/>
                  </a:lnTo>
                  <a:lnTo>
                    <a:pt x="90" y="48"/>
                  </a:lnTo>
                  <a:lnTo>
                    <a:pt x="86" y="49"/>
                  </a:lnTo>
                  <a:lnTo>
                    <a:pt x="82" y="49"/>
                  </a:lnTo>
                  <a:lnTo>
                    <a:pt x="76" y="52"/>
                  </a:lnTo>
                  <a:lnTo>
                    <a:pt x="71" y="53"/>
                  </a:lnTo>
                  <a:lnTo>
                    <a:pt x="64" y="56"/>
                  </a:lnTo>
                  <a:lnTo>
                    <a:pt x="48" y="60"/>
                  </a:lnTo>
                  <a:lnTo>
                    <a:pt x="32" y="62"/>
                  </a:lnTo>
                  <a:lnTo>
                    <a:pt x="17" y="63"/>
                  </a:lnTo>
                  <a:lnTo>
                    <a:pt x="0" y="65"/>
                  </a:lnTo>
                  <a:lnTo>
                    <a:pt x="0" y="40"/>
                  </a:lnTo>
                  <a:lnTo>
                    <a:pt x="12" y="39"/>
                  </a:lnTo>
                  <a:lnTo>
                    <a:pt x="26" y="38"/>
                  </a:lnTo>
                  <a:lnTo>
                    <a:pt x="40" y="35"/>
                  </a:lnTo>
                  <a:lnTo>
                    <a:pt x="55" y="31"/>
                  </a:lnTo>
                  <a:lnTo>
                    <a:pt x="63" y="30"/>
                  </a:lnTo>
                  <a:lnTo>
                    <a:pt x="70" y="27"/>
                  </a:lnTo>
                  <a:lnTo>
                    <a:pt x="75" y="26"/>
                  </a:lnTo>
                  <a:lnTo>
                    <a:pt x="81" y="24"/>
                  </a:lnTo>
                  <a:lnTo>
                    <a:pt x="85" y="21"/>
                  </a:lnTo>
                  <a:lnTo>
                    <a:pt x="89" y="18"/>
                  </a:lnTo>
                  <a:lnTo>
                    <a:pt x="91" y="16"/>
                  </a:lnTo>
                  <a:lnTo>
                    <a:pt x="94" y="12"/>
                  </a:lnTo>
                  <a:lnTo>
                    <a:pt x="98" y="8"/>
                  </a:lnTo>
                  <a:lnTo>
                    <a:pt x="100" y="5"/>
                  </a:lnTo>
                  <a:lnTo>
                    <a:pt x="106" y="3"/>
                  </a:lnTo>
                  <a:lnTo>
                    <a:pt x="109" y="0"/>
                  </a:lnTo>
                  <a:lnTo>
                    <a:pt x="111" y="0"/>
                  </a:lnTo>
                  <a:lnTo>
                    <a:pt x="113" y="0"/>
                  </a:lnTo>
                  <a:lnTo>
                    <a:pt x="117" y="2"/>
                  </a:lnTo>
                  <a:lnTo>
                    <a:pt x="120" y="3"/>
                  </a:lnTo>
                  <a:lnTo>
                    <a:pt x="125" y="4"/>
                  </a:lnTo>
                  <a:lnTo>
                    <a:pt x="129" y="7"/>
                  </a:lnTo>
                  <a:lnTo>
                    <a:pt x="134" y="9"/>
                  </a:lnTo>
                  <a:lnTo>
                    <a:pt x="140" y="12"/>
                  </a:lnTo>
                  <a:lnTo>
                    <a:pt x="145" y="16"/>
                  </a:lnTo>
                  <a:lnTo>
                    <a:pt x="151" y="18"/>
                  </a:lnTo>
                  <a:lnTo>
                    <a:pt x="154" y="21"/>
                  </a:lnTo>
                  <a:lnTo>
                    <a:pt x="158" y="24"/>
                  </a:lnTo>
                  <a:lnTo>
                    <a:pt x="161" y="26"/>
                  </a:lnTo>
                  <a:lnTo>
                    <a:pt x="162" y="27"/>
                  </a:lnTo>
                  <a:lnTo>
                    <a:pt x="164" y="30"/>
                  </a:lnTo>
                  <a:lnTo>
                    <a:pt x="165" y="31"/>
                  </a:lnTo>
                  <a:lnTo>
                    <a:pt x="165" y="33"/>
                  </a:lnTo>
                  <a:lnTo>
                    <a:pt x="164" y="35"/>
                  </a:lnTo>
                  <a:lnTo>
                    <a:pt x="164" y="38"/>
                  </a:lnTo>
                  <a:lnTo>
                    <a:pt x="162" y="40"/>
                  </a:lnTo>
                  <a:lnTo>
                    <a:pt x="160" y="43"/>
                  </a:lnTo>
                  <a:lnTo>
                    <a:pt x="158" y="45"/>
                  </a:lnTo>
                  <a:lnTo>
                    <a:pt x="156" y="49"/>
                  </a:lnTo>
                  <a:lnTo>
                    <a:pt x="152" y="52"/>
                  </a:lnTo>
                  <a:lnTo>
                    <a:pt x="152" y="5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9"/>
            <p:cNvSpPr>
              <a:spLocks/>
            </p:cNvSpPr>
            <p:nvPr/>
          </p:nvSpPr>
          <p:spPr bwMode="auto">
            <a:xfrm>
              <a:off x="2719388" y="1085850"/>
              <a:ext cx="228600" cy="773113"/>
            </a:xfrm>
            <a:custGeom>
              <a:avLst/>
              <a:gdLst>
                <a:gd name="T0" fmla="*/ 144 w 144"/>
                <a:gd name="T1" fmla="*/ 31 h 487"/>
                <a:gd name="T2" fmla="*/ 143 w 144"/>
                <a:gd name="T3" fmla="*/ 76 h 487"/>
                <a:gd name="T4" fmla="*/ 143 w 144"/>
                <a:gd name="T5" fmla="*/ 116 h 487"/>
                <a:gd name="T6" fmla="*/ 142 w 144"/>
                <a:gd name="T7" fmla="*/ 152 h 487"/>
                <a:gd name="T8" fmla="*/ 141 w 144"/>
                <a:gd name="T9" fmla="*/ 184 h 487"/>
                <a:gd name="T10" fmla="*/ 139 w 144"/>
                <a:gd name="T11" fmla="*/ 211 h 487"/>
                <a:gd name="T12" fmla="*/ 137 w 144"/>
                <a:gd name="T13" fmla="*/ 235 h 487"/>
                <a:gd name="T14" fmla="*/ 134 w 144"/>
                <a:gd name="T15" fmla="*/ 254 h 487"/>
                <a:gd name="T16" fmla="*/ 128 w 144"/>
                <a:gd name="T17" fmla="*/ 277 h 487"/>
                <a:gd name="T18" fmla="*/ 120 w 144"/>
                <a:gd name="T19" fmla="*/ 305 h 487"/>
                <a:gd name="T20" fmla="*/ 103 w 144"/>
                <a:gd name="T21" fmla="*/ 347 h 487"/>
                <a:gd name="T22" fmla="*/ 87 w 144"/>
                <a:gd name="T23" fmla="*/ 385 h 487"/>
                <a:gd name="T24" fmla="*/ 74 w 144"/>
                <a:gd name="T25" fmla="*/ 408 h 487"/>
                <a:gd name="T26" fmla="*/ 61 w 144"/>
                <a:gd name="T27" fmla="*/ 429 h 487"/>
                <a:gd name="T28" fmla="*/ 45 w 144"/>
                <a:gd name="T29" fmla="*/ 447 h 487"/>
                <a:gd name="T30" fmla="*/ 34 w 144"/>
                <a:gd name="T31" fmla="*/ 460 h 487"/>
                <a:gd name="T32" fmla="*/ 27 w 144"/>
                <a:gd name="T33" fmla="*/ 468 h 487"/>
                <a:gd name="T34" fmla="*/ 21 w 144"/>
                <a:gd name="T35" fmla="*/ 474 h 487"/>
                <a:gd name="T36" fmla="*/ 16 w 144"/>
                <a:gd name="T37" fmla="*/ 479 h 487"/>
                <a:gd name="T38" fmla="*/ 11 w 144"/>
                <a:gd name="T39" fmla="*/ 483 h 487"/>
                <a:gd name="T40" fmla="*/ 5 w 144"/>
                <a:gd name="T41" fmla="*/ 486 h 487"/>
                <a:gd name="T42" fmla="*/ 2 w 144"/>
                <a:gd name="T43" fmla="*/ 486 h 487"/>
                <a:gd name="T44" fmla="*/ 0 w 144"/>
                <a:gd name="T45" fmla="*/ 482 h 487"/>
                <a:gd name="T46" fmla="*/ 2 w 144"/>
                <a:gd name="T47" fmla="*/ 475 h 487"/>
                <a:gd name="T48" fmla="*/ 7 w 144"/>
                <a:gd name="T49" fmla="*/ 466 h 487"/>
                <a:gd name="T50" fmla="*/ 13 w 144"/>
                <a:gd name="T51" fmla="*/ 455 h 487"/>
                <a:gd name="T52" fmla="*/ 17 w 144"/>
                <a:gd name="T53" fmla="*/ 448 h 487"/>
                <a:gd name="T54" fmla="*/ 21 w 144"/>
                <a:gd name="T55" fmla="*/ 441 h 487"/>
                <a:gd name="T56" fmla="*/ 31 w 144"/>
                <a:gd name="T57" fmla="*/ 421 h 487"/>
                <a:gd name="T58" fmla="*/ 43 w 144"/>
                <a:gd name="T59" fmla="*/ 398 h 487"/>
                <a:gd name="T60" fmla="*/ 56 w 144"/>
                <a:gd name="T61" fmla="*/ 370 h 487"/>
                <a:gd name="T62" fmla="*/ 68 w 144"/>
                <a:gd name="T63" fmla="*/ 340 h 487"/>
                <a:gd name="T64" fmla="*/ 79 w 144"/>
                <a:gd name="T65" fmla="*/ 314 h 487"/>
                <a:gd name="T66" fmla="*/ 87 w 144"/>
                <a:gd name="T67" fmla="*/ 290 h 487"/>
                <a:gd name="T68" fmla="*/ 93 w 144"/>
                <a:gd name="T69" fmla="*/ 268 h 487"/>
                <a:gd name="T70" fmla="*/ 99 w 144"/>
                <a:gd name="T71" fmla="*/ 228 h 487"/>
                <a:gd name="T72" fmla="*/ 105 w 144"/>
                <a:gd name="T73" fmla="*/ 188 h 487"/>
                <a:gd name="T74" fmla="*/ 106 w 144"/>
                <a:gd name="T75" fmla="*/ 169 h 487"/>
                <a:gd name="T76" fmla="*/ 107 w 144"/>
                <a:gd name="T77" fmla="*/ 147 h 487"/>
                <a:gd name="T78" fmla="*/ 107 w 144"/>
                <a:gd name="T79" fmla="*/ 121 h 487"/>
                <a:gd name="T80" fmla="*/ 107 w 144"/>
                <a:gd name="T81" fmla="*/ 94 h 487"/>
                <a:gd name="T82" fmla="*/ 107 w 144"/>
                <a:gd name="T83" fmla="*/ 80 h 487"/>
                <a:gd name="T84" fmla="*/ 106 w 144"/>
                <a:gd name="T85" fmla="*/ 67 h 487"/>
                <a:gd name="T86" fmla="*/ 105 w 144"/>
                <a:gd name="T87" fmla="*/ 57 h 487"/>
                <a:gd name="T88" fmla="*/ 102 w 144"/>
                <a:gd name="T89" fmla="*/ 48 h 487"/>
                <a:gd name="T90" fmla="*/ 101 w 144"/>
                <a:gd name="T91" fmla="*/ 40 h 487"/>
                <a:gd name="T92" fmla="*/ 98 w 144"/>
                <a:gd name="T93" fmla="*/ 34 h 487"/>
                <a:gd name="T94" fmla="*/ 96 w 144"/>
                <a:gd name="T95" fmla="*/ 30 h 487"/>
                <a:gd name="T96" fmla="*/ 93 w 144"/>
                <a:gd name="T97" fmla="*/ 26 h 487"/>
                <a:gd name="T98" fmla="*/ 88 w 144"/>
                <a:gd name="T99" fmla="*/ 22 h 487"/>
                <a:gd name="T100" fmla="*/ 85 w 144"/>
                <a:gd name="T101" fmla="*/ 17 h 487"/>
                <a:gd name="T102" fmla="*/ 85 w 144"/>
                <a:gd name="T103" fmla="*/ 11 h 487"/>
                <a:gd name="T104" fmla="*/ 87 w 144"/>
                <a:gd name="T105" fmla="*/ 5 h 487"/>
                <a:gd name="T106" fmla="*/ 88 w 144"/>
                <a:gd name="T107" fmla="*/ 3 h 487"/>
                <a:gd name="T108" fmla="*/ 92 w 144"/>
                <a:gd name="T109" fmla="*/ 2 h 487"/>
                <a:gd name="T110" fmla="*/ 97 w 144"/>
                <a:gd name="T111" fmla="*/ 0 h 487"/>
                <a:gd name="T112" fmla="*/ 103 w 144"/>
                <a:gd name="T113" fmla="*/ 0 h 487"/>
                <a:gd name="T114" fmla="*/ 111 w 144"/>
                <a:gd name="T115" fmla="*/ 2 h 487"/>
                <a:gd name="T116" fmla="*/ 120 w 144"/>
                <a:gd name="T117" fmla="*/ 3 h 487"/>
                <a:gd name="T118" fmla="*/ 132 w 144"/>
                <a:gd name="T119" fmla="*/ 5 h 487"/>
                <a:gd name="T120" fmla="*/ 144 w 144"/>
                <a:gd name="T121" fmla="*/ 8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4" h="487">
                  <a:moveTo>
                    <a:pt x="144" y="8"/>
                  </a:moveTo>
                  <a:lnTo>
                    <a:pt x="144" y="31"/>
                  </a:lnTo>
                  <a:lnTo>
                    <a:pt x="144" y="54"/>
                  </a:lnTo>
                  <a:lnTo>
                    <a:pt x="143" y="76"/>
                  </a:lnTo>
                  <a:lnTo>
                    <a:pt x="143" y="97"/>
                  </a:lnTo>
                  <a:lnTo>
                    <a:pt x="143" y="116"/>
                  </a:lnTo>
                  <a:lnTo>
                    <a:pt x="143" y="134"/>
                  </a:lnTo>
                  <a:lnTo>
                    <a:pt x="142" y="152"/>
                  </a:lnTo>
                  <a:lnTo>
                    <a:pt x="142" y="169"/>
                  </a:lnTo>
                  <a:lnTo>
                    <a:pt x="141" y="184"/>
                  </a:lnTo>
                  <a:lnTo>
                    <a:pt x="139" y="199"/>
                  </a:lnTo>
                  <a:lnTo>
                    <a:pt x="139" y="211"/>
                  </a:lnTo>
                  <a:lnTo>
                    <a:pt x="138" y="224"/>
                  </a:lnTo>
                  <a:lnTo>
                    <a:pt x="137" y="235"/>
                  </a:lnTo>
                  <a:lnTo>
                    <a:pt x="135" y="245"/>
                  </a:lnTo>
                  <a:lnTo>
                    <a:pt x="134" y="254"/>
                  </a:lnTo>
                  <a:lnTo>
                    <a:pt x="132" y="262"/>
                  </a:lnTo>
                  <a:lnTo>
                    <a:pt x="128" y="277"/>
                  </a:lnTo>
                  <a:lnTo>
                    <a:pt x="124" y="291"/>
                  </a:lnTo>
                  <a:lnTo>
                    <a:pt x="120" y="305"/>
                  </a:lnTo>
                  <a:lnTo>
                    <a:pt x="115" y="320"/>
                  </a:lnTo>
                  <a:lnTo>
                    <a:pt x="103" y="347"/>
                  </a:lnTo>
                  <a:lnTo>
                    <a:pt x="93" y="372"/>
                  </a:lnTo>
                  <a:lnTo>
                    <a:pt x="87" y="385"/>
                  </a:lnTo>
                  <a:lnTo>
                    <a:pt x="80" y="397"/>
                  </a:lnTo>
                  <a:lnTo>
                    <a:pt x="74" y="408"/>
                  </a:lnTo>
                  <a:lnTo>
                    <a:pt x="67" y="419"/>
                  </a:lnTo>
                  <a:lnTo>
                    <a:pt x="61" y="429"/>
                  </a:lnTo>
                  <a:lnTo>
                    <a:pt x="53" y="438"/>
                  </a:lnTo>
                  <a:lnTo>
                    <a:pt x="45" y="447"/>
                  </a:lnTo>
                  <a:lnTo>
                    <a:pt x="38" y="455"/>
                  </a:lnTo>
                  <a:lnTo>
                    <a:pt x="34" y="460"/>
                  </a:lnTo>
                  <a:lnTo>
                    <a:pt x="30" y="464"/>
                  </a:lnTo>
                  <a:lnTo>
                    <a:pt x="27" y="468"/>
                  </a:lnTo>
                  <a:lnTo>
                    <a:pt x="23" y="472"/>
                  </a:lnTo>
                  <a:lnTo>
                    <a:pt x="21" y="474"/>
                  </a:lnTo>
                  <a:lnTo>
                    <a:pt x="18" y="477"/>
                  </a:lnTo>
                  <a:lnTo>
                    <a:pt x="16" y="479"/>
                  </a:lnTo>
                  <a:lnTo>
                    <a:pt x="13" y="481"/>
                  </a:lnTo>
                  <a:lnTo>
                    <a:pt x="11" y="483"/>
                  </a:lnTo>
                  <a:lnTo>
                    <a:pt x="8" y="484"/>
                  </a:lnTo>
                  <a:lnTo>
                    <a:pt x="5" y="486"/>
                  </a:lnTo>
                  <a:lnTo>
                    <a:pt x="3" y="487"/>
                  </a:lnTo>
                  <a:lnTo>
                    <a:pt x="2" y="486"/>
                  </a:lnTo>
                  <a:lnTo>
                    <a:pt x="0" y="484"/>
                  </a:lnTo>
                  <a:lnTo>
                    <a:pt x="0" y="482"/>
                  </a:lnTo>
                  <a:lnTo>
                    <a:pt x="0" y="479"/>
                  </a:lnTo>
                  <a:lnTo>
                    <a:pt x="2" y="475"/>
                  </a:lnTo>
                  <a:lnTo>
                    <a:pt x="4" y="472"/>
                  </a:lnTo>
                  <a:lnTo>
                    <a:pt x="7" y="466"/>
                  </a:lnTo>
                  <a:lnTo>
                    <a:pt x="9" y="461"/>
                  </a:lnTo>
                  <a:lnTo>
                    <a:pt x="13" y="455"/>
                  </a:lnTo>
                  <a:lnTo>
                    <a:pt x="16" y="452"/>
                  </a:lnTo>
                  <a:lnTo>
                    <a:pt x="17" y="448"/>
                  </a:lnTo>
                  <a:lnTo>
                    <a:pt x="20" y="446"/>
                  </a:lnTo>
                  <a:lnTo>
                    <a:pt x="21" y="441"/>
                  </a:lnTo>
                  <a:lnTo>
                    <a:pt x="26" y="432"/>
                  </a:lnTo>
                  <a:lnTo>
                    <a:pt x="31" y="421"/>
                  </a:lnTo>
                  <a:lnTo>
                    <a:pt x="38" y="410"/>
                  </a:lnTo>
                  <a:lnTo>
                    <a:pt x="43" y="398"/>
                  </a:lnTo>
                  <a:lnTo>
                    <a:pt x="49" y="384"/>
                  </a:lnTo>
                  <a:lnTo>
                    <a:pt x="56" y="370"/>
                  </a:lnTo>
                  <a:lnTo>
                    <a:pt x="62" y="354"/>
                  </a:lnTo>
                  <a:lnTo>
                    <a:pt x="68" y="340"/>
                  </a:lnTo>
                  <a:lnTo>
                    <a:pt x="74" y="327"/>
                  </a:lnTo>
                  <a:lnTo>
                    <a:pt x="79" y="314"/>
                  </a:lnTo>
                  <a:lnTo>
                    <a:pt x="83" y="302"/>
                  </a:lnTo>
                  <a:lnTo>
                    <a:pt x="87" y="290"/>
                  </a:lnTo>
                  <a:lnTo>
                    <a:pt x="90" y="280"/>
                  </a:lnTo>
                  <a:lnTo>
                    <a:pt x="93" y="268"/>
                  </a:lnTo>
                  <a:lnTo>
                    <a:pt x="97" y="249"/>
                  </a:lnTo>
                  <a:lnTo>
                    <a:pt x="99" y="228"/>
                  </a:lnTo>
                  <a:lnTo>
                    <a:pt x="102" y="209"/>
                  </a:lnTo>
                  <a:lnTo>
                    <a:pt x="105" y="188"/>
                  </a:lnTo>
                  <a:lnTo>
                    <a:pt x="106" y="179"/>
                  </a:lnTo>
                  <a:lnTo>
                    <a:pt x="106" y="169"/>
                  </a:lnTo>
                  <a:lnTo>
                    <a:pt x="107" y="159"/>
                  </a:lnTo>
                  <a:lnTo>
                    <a:pt x="107" y="147"/>
                  </a:lnTo>
                  <a:lnTo>
                    <a:pt x="107" y="136"/>
                  </a:lnTo>
                  <a:lnTo>
                    <a:pt x="107" y="121"/>
                  </a:lnTo>
                  <a:lnTo>
                    <a:pt x="107" y="108"/>
                  </a:lnTo>
                  <a:lnTo>
                    <a:pt x="107" y="94"/>
                  </a:lnTo>
                  <a:lnTo>
                    <a:pt x="107" y="87"/>
                  </a:lnTo>
                  <a:lnTo>
                    <a:pt x="107" y="80"/>
                  </a:lnTo>
                  <a:lnTo>
                    <a:pt x="106" y="74"/>
                  </a:lnTo>
                  <a:lnTo>
                    <a:pt x="106" y="67"/>
                  </a:lnTo>
                  <a:lnTo>
                    <a:pt x="105" y="62"/>
                  </a:lnTo>
                  <a:lnTo>
                    <a:pt x="105" y="57"/>
                  </a:lnTo>
                  <a:lnTo>
                    <a:pt x="103" y="52"/>
                  </a:lnTo>
                  <a:lnTo>
                    <a:pt x="102" y="48"/>
                  </a:lnTo>
                  <a:lnTo>
                    <a:pt x="102" y="44"/>
                  </a:lnTo>
                  <a:lnTo>
                    <a:pt x="101" y="40"/>
                  </a:lnTo>
                  <a:lnTo>
                    <a:pt x="99" y="36"/>
                  </a:lnTo>
                  <a:lnTo>
                    <a:pt x="98" y="34"/>
                  </a:lnTo>
                  <a:lnTo>
                    <a:pt x="97" y="31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3" y="26"/>
                  </a:lnTo>
                  <a:lnTo>
                    <a:pt x="89" y="23"/>
                  </a:lnTo>
                  <a:lnTo>
                    <a:pt x="88" y="22"/>
                  </a:lnTo>
                  <a:lnTo>
                    <a:pt x="85" y="20"/>
                  </a:lnTo>
                  <a:lnTo>
                    <a:pt x="85" y="17"/>
                  </a:lnTo>
                  <a:lnTo>
                    <a:pt x="85" y="14"/>
                  </a:lnTo>
                  <a:lnTo>
                    <a:pt x="85" y="11"/>
                  </a:lnTo>
                  <a:lnTo>
                    <a:pt x="85" y="8"/>
                  </a:lnTo>
                  <a:lnTo>
                    <a:pt x="87" y="5"/>
                  </a:lnTo>
                  <a:lnTo>
                    <a:pt x="87" y="4"/>
                  </a:lnTo>
                  <a:lnTo>
                    <a:pt x="88" y="3"/>
                  </a:lnTo>
                  <a:lnTo>
                    <a:pt x="89" y="2"/>
                  </a:lnTo>
                  <a:lnTo>
                    <a:pt x="92" y="2"/>
                  </a:lnTo>
                  <a:lnTo>
                    <a:pt x="94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11" y="2"/>
                  </a:lnTo>
                  <a:lnTo>
                    <a:pt x="115" y="2"/>
                  </a:lnTo>
                  <a:lnTo>
                    <a:pt x="120" y="3"/>
                  </a:lnTo>
                  <a:lnTo>
                    <a:pt x="125" y="4"/>
                  </a:lnTo>
                  <a:lnTo>
                    <a:pt x="132" y="5"/>
                  </a:lnTo>
                  <a:lnTo>
                    <a:pt x="138" y="7"/>
                  </a:lnTo>
                  <a:lnTo>
                    <a:pt x="144" y="8"/>
                  </a:lnTo>
                  <a:lnTo>
                    <a:pt x="144" y="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0"/>
            <p:cNvSpPr>
              <a:spLocks/>
            </p:cNvSpPr>
            <p:nvPr/>
          </p:nvSpPr>
          <p:spPr bwMode="auto">
            <a:xfrm>
              <a:off x="2638425" y="1341438"/>
              <a:ext cx="484188" cy="161925"/>
            </a:xfrm>
            <a:custGeom>
              <a:avLst/>
              <a:gdLst>
                <a:gd name="T0" fmla="*/ 280 w 305"/>
                <a:gd name="T1" fmla="*/ 22 h 102"/>
                <a:gd name="T2" fmla="*/ 273 w 305"/>
                <a:gd name="T3" fmla="*/ 25 h 102"/>
                <a:gd name="T4" fmla="*/ 262 w 305"/>
                <a:gd name="T5" fmla="*/ 27 h 102"/>
                <a:gd name="T6" fmla="*/ 250 w 305"/>
                <a:gd name="T7" fmla="*/ 31 h 102"/>
                <a:gd name="T8" fmla="*/ 234 w 305"/>
                <a:gd name="T9" fmla="*/ 36 h 102"/>
                <a:gd name="T10" fmla="*/ 216 w 305"/>
                <a:gd name="T11" fmla="*/ 41 h 102"/>
                <a:gd name="T12" fmla="*/ 195 w 305"/>
                <a:gd name="T13" fmla="*/ 49 h 102"/>
                <a:gd name="T14" fmla="*/ 171 w 305"/>
                <a:gd name="T15" fmla="*/ 57 h 102"/>
                <a:gd name="T16" fmla="*/ 145 w 305"/>
                <a:gd name="T17" fmla="*/ 66 h 102"/>
                <a:gd name="T18" fmla="*/ 121 w 305"/>
                <a:gd name="T19" fmla="*/ 75 h 102"/>
                <a:gd name="T20" fmla="*/ 100 w 305"/>
                <a:gd name="T21" fmla="*/ 83 h 102"/>
                <a:gd name="T22" fmla="*/ 82 w 305"/>
                <a:gd name="T23" fmla="*/ 89 h 102"/>
                <a:gd name="T24" fmla="*/ 67 w 305"/>
                <a:gd name="T25" fmla="*/ 94 h 102"/>
                <a:gd name="T26" fmla="*/ 55 w 305"/>
                <a:gd name="T27" fmla="*/ 98 h 102"/>
                <a:gd name="T28" fmla="*/ 46 w 305"/>
                <a:gd name="T29" fmla="*/ 99 h 102"/>
                <a:gd name="T30" fmla="*/ 40 w 305"/>
                <a:gd name="T31" fmla="*/ 101 h 102"/>
                <a:gd name="T32" fmla="*/ 33 w 305"/>
                <a:gd name="T33" fmla="*/ 102 h 102"/>
                <a:gd name="T34" fmla="*/ 28 w 305"/>
                <a:gd name="T35" fmla="*/ 101 h 102"/>
                <a:gd name="T36" fmla="*/ 23 w 305"/>
                <a:gd name="T37" fmla="*/ 97 h 102"/>
                <a:gd name="T38" fmla="*/ 18 w 305"/>
                <a:gd name="T39" fmla="*/ 90 h 102"/>
                <a:gd name="T40" fmla="*/ 13 w 305"/>
                <a:gd name="T41" fmla="*/ 83 h 102"/>
                <a:gd name="T42" fmla="*/ 7 w 305"/>
                <a:gd name="T43" fmla="*/ 76 h 102"/>
                <a:gd name="T44" fmla="*/ 5 w 305"/>
                <a:gd name="T45" fmla="*/ 70 h 102"/>
                <a:gd name="T46" fmla="*/ 2 w 305"/>
                <a:gd name="T47" fmla="*/ 66 h 102"/>
                <a:gd name="T48" fmla="*/ 0 w 305"/>
                <a:gd name="T49" fmla="*/ 63 h 102"/>
                <a:gd name="T50" fmla="*/ 1 w 305"/>
                <a:gd name="T51" fmla="*/ 61 h 102"/>
                <a:gd name="T52" fmla="*/ 5 w 305"/>
                <a:gd name="T53" fmla="*/ 59 h 102"/>
                <a:gd name="T54" fmla="*/ 11 w 305"/>
                <a:gd name="T55" fmla="*/ 58 h 102"/>
                <a:gd name="T56" fmla="*/ 19 w 305"/>
                <a:gd name="T57" fmla="*/ 58 h 102"/>
                <a:gd name="T58" fmla="*/ 28 w 305"/>
                <a:gd name="T59" fmla="*/ 57 h 102"/>
                <a:gd name="T60" fmla="*/ 40 w 305"/>
                <a:gd name="T61" fmla="*/ 56 h 102"/>
                <a:gd name="T62" fmla="*/ 51 w 305"/>
                <a:gd name="T63" fmla="*/ 53 h 102"/>
                <a:gd name="T64" fmla="*/ 62 w 305"/>
                <a:gd name="T65" fmla="*/ 52 h 102"/>
                <a:gd name="T66" fmla="*/ 71 w 305"/>
                <a:gd name="T67" fmla="*/ 50 h 102"/>
                <a:gd name="T68" fmla="*/ 82 w 305"/>
                <a:gd name="T69" fmla="*/ 48 h 102"/>
                <a:gd name="T70" fmla="*/ 96 w 305"/>
                <a:gd name="T71" fmla="*/ 45 h 102"/>
                <a:gd name="T72" fmla="*/ 112 w 305"/>
                <a:gd name="T73" fmla="*/ 41 h 102"/>
                <a:gd name="T74" fmla="*/ 130 w 305"/>
                <a:gd name="T75" fmla="*/ 38 h 102"/>
                <a:gd name="T76" fmla="*/ 149 w 305"/>
                <a:gd name="T77" fmla="*/ 32 h 102"/>
                <a:gd name="T78" fmla="*/ 171 w 305"/>
                <a:gd name="T79" fmla="*/ 27 h 102"/>
                <a:gd name="T80" fmla="*/ 194 w 305"/>
                <a:gd name="T81" fmla="*/ 22 h 102"/>
                <a:gd name="T82" fmla="*/ 216 w 305"/>
                <a:gd name="T83" fmla="*/ 17 h 102"/>
                <a:gd name="T84" fmla="*/ 234 w 305"/>
                <a:gd name="T85" fmla="*/ 12 h 102"/>
                <a:gd name="T86" fmla="*/ 251 w 305"/>
                <a:gd name="T87" fmla="*/ 8 h 102"/>
                <a:gd name="T88" fmla="*/ 265 w 305"/>
                <a:gd name="T89" fmla="*/ 5 h 102"/>
                <a:gd name="T90" fmla="*/ 275 w 305"/>
                <a:gd name="T91" fmla="*/ 3 h 102"/>
                <a:gd name="T92" fmla="*/ 284 w 305"/>
                <a:gd name="T93" fmla="*/ 2 h 102"/>
                <a:gd name="T94" fmla="*/ 291 w 305"/>
                <a:gd name="T95" fmla="*/ 0 h 102"/>
                <a:gd name="T96" fmla="*/ 296 w 305"/>
                <a:gd name="T97" fmla="*/ 0 h 102"/>
                <a:gd name="T98" fmla="*/ 300 w 305"/>
                <a:gd name="T99" fmla="*/ 2 h 102"/>
                <a:gd name="T100" fmla="*/ 304 w 305"/>
                <a:gd name="T101" fmla="*/ 3 h 102"/>
                <a:gd name="T102" fmla="*/ 305 w 305"/>
                <a:gd name="T103" fmla="*/ 5 h 102"/>
                <a:gd name="T104" fmla="*/ 305 w 305"/>
                <a:gd name="T105" fmla="*/ 9 h 102"/>
                <a:gd name="T106" fmla="*/ 302 w 305"/>
                <a:gd name="T107" fmla="*/ 13 h 102"/>
                <a:gd name="T108" fmla="*/ 297 w 305"/>
                <a:gd name="T109" fmla="*/ 17 h 102"/>
                <a:gd name="T110" fmla="*/ 288 w 305"/>
                <a:gd name="T111" fmla="*/ 21 h 102"/>
                <a:gd name="T112" fmla="*/ 283 w 305"/>
                <a:gd name="T113" fmla="*/ 2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5" h="102">
                  <a:moveTo>
                    <a:pt x="283" y="22"/>
                  </a:moveTo>
                  <a:lnTo>
                    <a:pt x="280" y="22"/>
                  </a:lnTo>
                  <a:lnTo>
                    <a:pt x="278" y="23"/>
                  </a:lnTo>
                  <a:lnTo>
                    <a:pt x="273" y="25"/>
                  </a:lnTo>
                  <a:lnTo>
                    <a:pt x="269" y="26"/>
                  </a:lnTo>
                  <a:lnTo>
                    <a:pt x="262" y="27"/>
                  </a:lnTo>
                  <a:lnTo>
                    <a:pt x="257" y="29"/>
                  </a:lnTo>
                  <a:lnTo>
                    <a:pt x="250" y="31"/>
                  </a:lnTo>
                  <a:lnTo>
                    <a:pt x="243" y="34"/>
                  </a:lnTo>
                  <a:lnTo>
                    <a:pt x="234" y="36"/>
                  </a:lnTo>
                  <a:lnTo>
                    <a:pt x="225" y="39"/>
                  </a:lnTo>
                  <a:lnTo>
                    <a:pt x="216" y="41"/>
                  </a:lnTo>
                  <a:lnTo>
                    <a:pt x="206" y="45"/>
                  </a:lnTo>
                  <a:lnTo>
                    <a:pt x="195" y="49"/>
                  </a:lnTo>
                  <a:lnTo>
                    <a:pt x="184" y="53"/>
                  </a:lnTo>
                  <a:lnTo>
                    <a:pt x="171" y="57"/>
                  </a:lnTo>
                  <a:lnTo>
                    <a:pt x="158" y="62"/>
                  </a:lnTo>
                  <a:lnTo>
                    <a:pt x="145" y="66"/>
                  </a:lnTo>
                  <a:lnTo>
                    <a:pt x="132" y="71"/>
                  </a:lnTo>
                  <a:lnTo>
                    <a:pt x="121" y="75"/>
                  </a:lnTo>
                  <a:lnTo>
                    <a:pt x="110" y="80"/>
                  </a:lnTo>
                  <a:lnTo>
                    <a:pt x="100" y="83"/>
                  </a:lnTo>
                  <a:lnTo>
                    <a:pt x="91" y="87"/>
                  </a:lnTo>
                  <a:lnTo>
                    <a:pt x="82" y="89"/>
                  </a:lnTo>
                  <a:lnTo>
                    <a:pt x="74" y="92"/>
                  </a:lnTo>
                  <a:lnTo>
                    <a:pt x="67" y="94"/>
                  </a:lnTo>
                  <a:lnTo>
                    <a:pt x="60" y="96"/>
                  </a:lnTo>
                  <a:lnTo>
                    <a:pt x="55" y="98"/>
                  </a:lnTo>
                  <a:lnTo>
                    <a:pt x="50" y="99"/>
                  </a:lnTo>
                  <a:lnTo>
                    <a:pt x="46" y="99"/>
                  </a:lnTo>
                  <a:lnTo>
                    <a:pt x="42" y="101"/>
                  </a:lnTo>
                  <a:lnTo>
                    <a:pt x="40" y="101"/>
                  </a:lnTo>
                  <a:lnTo>
                    <a:pt x="37" y="101"/>
                  </a:lnTo>
                  <a:lnTo>
                    <a:pt x="33" y="102"/>
                  </a:lnTo>
                  <a:lnTo>
                    <a:pt x="31" y="102"/>
                  </a:lnTo>
                  <a:lnTo>
                    <a:pt x="28" y="101"/>
                  </a:lnTo>
                  <a:lnTo>
                    <a:pt x="25" y="99"/>
                  </a:lnTo>
                  <a:lnTo>
                    <a:pt x="23" y="97"/>
                  </a:lnTo>
                  <a:lnTo>
                    <a:pt x="20" y="94"/>
                  </a:lnTo>
                  <a:lnTo>
                    <a:pt x="18" y="90"/>
                  </a:lnTo>
                  <a:lnTo>
                    <a:pt x="15" y="87"/>
                  </a:lnTo>
                  <a:lnTo>
                    <a:pt x="13" y="83"/>
                  </a:lnTo>
                  <a:lnTo>
                    <a:pt x="10" y="79"/>
                  </a:lnTo>
                  <a:lnTo>
                    <a:pt x="7" y="76"/>
                  </a:lnTo>
                  <a:lnTo>
                    <a:pt x="6" y="72"/>
                  </a:lnTo>
                  <a:lnTo>
                    <a:pt x="5" y="70"/>
                  </a:lnTo>
                  <a:lnTo>
                    <a:pt x="4" y="69"/>
                  </a:lnTo>
                  <a:lnTo>
                    <a:pt x="2" y="66"/>
                  </a:lnTo>
                  <a:lnTo>
                    <a:pt x="1" y="65"/>
                  </a:lnTo>
                  <a:lnTo>
                    <a:pt x="0" y="63"/>
                  </a:lnTo>
                  <a:lnTo>
                    <a:pt x="0" y="62"/>
                  </a:lnTo>
                  <a:lnTo>
                    <a:pt x="1" y="61"/>
                  </a:lnTo>
                  <a:lnTo>
                    <a:pt x="2" y="61"/>
                  </a:lnTo>
                  <a:lnTo>
                    <a:pt x="5" y="59"/>
                  </a:lnTo>
                  <a:lnTo>
                    <a:pt x="7" y="59"/>
                  </a:lnTo>
                  <a:lnTo>
                    <a:pt x="11" y="58"/>
                  </a:lnTo>
                  <a:lnTo>
                    <a:pt x="15" y="58"/>
                  </a:lnTo>
                  <a:lnTo>
                    <a:pt x="19" y="58"/>
                  </a:lnTo>
                  <a:lnTo>
                    <a:pt x="24" y="58"/>
                  </a:lnTo>
                  <a:lnTo>
                    <a:pt x="28" y="57"/>
                  </a:lnTo>
                  <a:lnTo>
                    <a:pt x="33" y="57"/>
                  </a:lnTo>
                  <a:lnTo>
                    <a:pt x="40" y="56"/>
                  </a:lnTo>
                  <a:lnTo>
                    <a:pt x="45" y="54"/>
                  </a:lnTo>
                  <a:lnTo>
                    <a:pt x="51" y="53"/>
                  </a:lnTo>
                  <a:lnTo>
                    <a:pt x="59" y="52"/>
                  </a:lnTo>
                  <a:lnTo>
                    <a:pt x="62" y="52"/>
                  </a:lnTo>
                  <a:lnTo>
                    <a:pt x="67" y="50"/>
                  </a:lnTo>
                  <a:lnTo>
                    <a:pt x="71" y="50"/>
                  </a:lnTo>
                  <a:lnTo>
                    <a:pt x="77" y="49"/>
                  </a:lnTo>
                  <a:lnTo>
                    <a:pt x="82" y="48"/>
                  </a:lnTo>
                  <a:lnTo>
                    <a:pt x="89" y="47"/>
                  </a:lnTo>
                  <a:lnTo>
                    <a:pt x="96" y="45"/>
                  </a:lnTo>
                  <a:lnTo>
                    <a:pt x="104" y="43"/>
                  </a:lnTo>
                  <a:lnTo>
                    <a:pt x="112" y="41"/>
                  </a:lnTo>
                  <a:lnTo>
                    <a:pt x="121" y="39"/>
                  </a:lnTo>
                  <a:lnTo>
                    <a:pt x="130" y="38"/>
                  </a:lnTo>
                  <a:lnTo>
                    <a:pt x="139" y="35"/>
                  </a:lnTo>
                  <a:lnTo>
                    <a:pt x="149" y="32"/>
                  </a:lnTo>
                  <a:lnTo>
                    <a:pt x="159" y="30"/>
                  </a:lnTo>
                  <a:lnTo>
                    <a:pt x="171" y="27"/>
                  </a:lnTo>
                  <a:lnTo>
                    <a:pt x="183" y="25"/>
                  </a:lnTo>
                  <a:lnTo>
                    <a:pt x="194" y="22"/>
                  </a:lnTo>
                  <a:lnTo>
                    <a:pt x="206" y="20"/>
                  </a:lnTo>
                  <a:lnTo>
                    <a:pt x="216" y="17"/>
                  </a:lnTo>
                  <a:lnTo>
                    <a:pt x="225" y="14"/>
                  </a:lnTo>
                  <a:lnTo>
                    <a:pt x="234" y="12"/>
                  </a:lnTo>
                  <a:lnTo>
                    <a:pt x="243" y="11"/>
                  </a:lnTo>
                  <a:lnTo>
                    <a:pt x="251" y="8"/>
                  </a:lnTo>
                  <a:lnTo>
                    <a:pt x="259" y="7"/>
                  </a:lnTo>
                  <a:lnTo>
                    <a:pt x="265" y="5"/>
                  </a:lnTo>
                  <a:lnTo>
                    <a:pt x="270" y="4"/>
                  </a:lnTo>
                  <a:lnTo>
                    <a:pt x="275" y="3"/>
                  </a:lnTo>
                  <a:lnTo>
                    <a:pt x="280" y="2"/>
                  </a:lnTo>
                  <a:lnTo>
                    <a:pt x="284" y="2"/>
                  </a:lnTo>
                  <a:lnTo>
                    <a:pt x="288" y="0"/>
                  </a:lnTo>
                  <a:lnTo>
                    <a:pt x="291" y="0"/>
                  </a:lnTo>
                  <a:lnTo>
                    <a:pt x="292" y="0"/>
                  </a:lnTo>
                  <a:lnTo>
                    <a:pt x="296" y="0"/>
                  </a:lnTo>
                  <a:lnTo>
                    <a:pt x="298" y="0"/>
                  </a:lnTo>
                  <a:lnTo>
                    <a:pt x="300" y="2"/>
                  </a:lnTo>
                  <a:lnTo>
                    <a:pt x="302" y="2"/>
                  </a:lnTo>
                  <a:lnTo>
                    <a:pt x="304" y="3"/>
                  </a:lnTo>
                  <a:lnTo>
                    <a:pt x="304" y="4"/>
                  </a:lnTo>
                  <a:lnTo>
                    <a:pt x="305" y="5"/>
                  </a:lnTo>
                  <a:lnTo>
                    <a:pt x="305" y="7"/>
                  </a:lnTo>
                  <a:lnTo>
                    <a:pt x="305" y="9"/>
                  </a:lnTo>
                  <a:lnTo>
                    <a:pt x="304" y="11"/>
                  </a:lnTo>
                  <a:lnTo>
                    <a:pt x="302" y="13"/>
                  </a:lnTo>
                  <a:lnTo>
                    <a:pt x="300" y="16"/>
                  </a:lnTo>
                  <a:lnTo>
                    <a:pt x="297" y="17"/>
                  </a:lnTo>
                  <a:lnTo>
                    <a:pt x="293" y="18"/>
                  </a:lnTo>
                  <a:lnTo>
                    <a:pt x="288" y="21"/>
                  </a:lnTo>
                  <a:lnTo>
                    <a:pt x="283" y="22"/>
                  </a:lnTo>
                  <a:lnTo>
                    <a:pt x="283" y="2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1"/>
            <p:cNvSpPr>
              <a:spLocks/>
            </p:cNvSpPr>
            <p:nvPr/>
          </p:nvSpPr>
          <p:spPr bwMode="auto">
            <a:xfrm>
              <a:off x="2965450" y="1181100"/>
              <a:ext cx="84138" cy="114300"/>
            </a:xfrm>
            <a:custGeom>
              <a:avLst/>
              <a:gdLst>
                <a:gd name="T0" fmla="*/ 35 w 53"/>
                <a:gd name="T1" fmla="*/ 12 h 72"/>
                <a:gd name="T2" fmla="*/ 38 w 53"/>
                <a:gd name="T3" fmla="*/ 15 h 72"/>
                <a:gd name="T4" fmla="*/ 42 w 53"/>
                <a:gd name="T5" fmla="*/ 18 h 72"/>
                <a:gd name="T6" fmla="*/ 46 w 53"/>
                <a:gd name="T7" fmla="*/ 20 h 72"/>
                <a:gd name="T8" fmla="*/ 49 w 53"/>
                <a:gd name="T9" fmla="*/ 24 h 72"/>
                <a:gd name="T10" fmla="*/ 50 w 53"/>
                <a:gd name="T11" fmla="*/ 28 h 72"/>
                <a:gd name="T12" fmla="*/ 51 w 53"/>
                <a:gd name="T13" fmla="*/ 33 h 72"/>
                <a:gd name="T14" fmla="*/ 53 w 53"/>
                <a:gd name="T15" fmla="*/ 37 h 72"/>
                <a:gd name="T16" fmla="*/ 53 w 53"/>
                <a:gd name="T17" fmla="*/ 43 h 72"/>
                <a:gd name="T18" fmla="*/ 53 w 53"/>
                <a:gd name="T19" fmla="*/ 48 h 72"/>
                <a:gd name="T20" fmla="*/ 51 w 53"/>
                <a:gd name="T21" fmla="*/ 54 h 72"/>
                <a:gd name="T22" fmla="*/ 50 w 53"/>
                <a:gd name="T23" fmla="*/ 57 h 72"/>
                <a:gd name="T24" fmla="*/ 50 w 53"/>
                <a:gd name="T25" fmla="*/ 61 h 72"/>
                <a:gd name="T26" fmla="*/ 49 w 53"/>
                <a:gd name="T27" fmla="*/ 64 h 72"/>
                <a:gd name="T28" fmla="*/ 49 w 53"/>
                <a:gd name="T29" fmla="*/ 66 h 72"/>
                <a:gd name="T30" fmla="*/ 47 w 53"/>
                <a:gd name="T31" fmla="*/ 69 h 72"/>
                <a:gd name="T32" fmla="*/ 47 w 53"/>
                <a:gd name="T33" fmla="*/ 70 h 72"/>
                <a:gd name="T34" fmla="*/ 46 w 53"/>
                <a:gd name="T35" fmla="*/ 72 h 72"/>
                <a:gd name="T36" fmla="*/ 44 w 53"/>
                <a:gd name="T37" fmla="*/ 72 h 72"/>
                <a:gd name="T38" fmla="*/ 41 w 53"/>
                <a:gd name="T39" fmla="*/ 72 h 72"/>
                <a:gd name="T40" fmla="*/ 38 w 53"/>
                <a:gd name="T41" fmla="*/ 70 h 72"/>
                <a:gd name="T42" fmla="*/ 36 w 53"/>
                <a:gd name="T43" fmla="*/ 69 h 72"/>
                <a:gd name="T44" fmla="*/ 32 w 53"/>
                <a:gd name="T45" fmla="*/ 66 h 72"/>
                <a:gd name="T46" fmla="*/ 29 w 53"/>
                <a:gd name="T47" fmla="*/ 64 h 72"/>
                <a:gd name="T48" fmla="*/ 26 w 53"/>
                <a:gd name="T49" fmla="*/ 61 h 72"/>
                <a:gd name="T50" fmla="*/ 19 w 53"/>
                <a:gd name="T51" fmla="*/ 55 h 72"/>
                <a:gd name="T52" fmla="*/ 13 w 53"/>
                <a:gd name="T53" fmla="*/ 47 h 72"/>
                <a:gd name="T54" fmla="*/ 10 w 53"/>
                <a:gd name="T55" fmla="*/ 42 h 72"/>
                <a:gd name="T56" fmla="*/ 7 w 53"/>
                <a:gd name="T57" fmla="*/ 38 h 72"/>
                <a:gd name="T58" fmla="*/ 6 w 53"/>
                <a:gd name="T59" fmla="*/ 33 h 72"/>
                <a:gd name="T60" fmla="*/ 5 w 53"/>
                <a:gd name="T61" fmla="*/ 28 h 72"/>
                <a:gd name="T62" fmla="*/ 4 w 53"/>
                <a:gd name="T63" fmla="*/ 23 h 72"/>
                <a:gd name="T64" fmla="*/ 2 w 53"/>
                <a:gd name="T65" fmla="*/ 19 h 72"/>
                <a:gd name="T66" fmla="*/ 1 w 53"/>
                <a:gd name="T67" fmla="*/ 15 h 72"/>
                <a:gd name="T68" fmla="*/ 1 w 53"/>
                <a:gd name="T69" fmla="*/ 12 h 72"/>
                <a:gd name="T70" fmla="*/ 0 w 53"/>
                <a:gd name="T71" fmla="*/ 9 h 72"/>
                <a:gd name="T72" fmla="*/ 0 w 53"/>
                <a:gd name="T73" fmla="*/ 6 h 72"/>
                <a:gd name="T74" fmla="*/ 0 w 53"/>
                <a:gd name="T75" fmla="*/ 5 h 72"/>
                <a:gd name="T76" fmla="*/ 1 w 53"/>
                <a:gd name="T77" fmla="*/ 3 h 72"/>
                <a:gd name="T78" fmla="*/ 2 w 53"/>
                <a:gd name="T79" fmla="*/ 1 h 72"/>
                <a:gd name="T80" fmla="*/ 4 w 53"/>
                <a:gd name="T81" fmla="*/ 1 h 72"/>
                <a:gd name="T82" fmla="*/ 6 w 53"/>
                <a:gd name="T83" fmla="*/ 0 h 72"/>
                <a:gd name="T84" fmla="*/ 10 w 53"/>
                <a:gd name="T85" fmla="*/ 0 h 72"/>
                <a:gd name="T86" fmla="*/ 13 w 53"/>
                <a:gd name="T87" fmla="*/ 1 h 72"/>
                <a:gd name="T88" fmla="*/ 15 w 53"/>
                <a:gd name="T89" fmla="*/ 1 h 72"/>
                <a:gd name="T90" fmla="*/ 18 w 53"/>
                <a:gd name="T91" fmla="*/ 1 h 72"/>
                <a:gd name="T92" fmla="*/ 22 w 53"/>
                <a:gd name="T93" fmla="*/ 2 h 72"/>
                <a:gd name="T94" fmla="*/ 24 w 53"/>
                <a:gd name="T95" fmla="*/ 5 h 72"/>
                <a:gd name="T96" fmla="*/ 28 w 53"/>
                <a:gd name="T97" fmla="*/ 6 h 72"/>
                <a:gd name="T98" fmla="*/ 32 w 53"/>
                <a:gd name="T99" fmla="*/ 9 h 72"/>
                <a:gd name="T100" fmla="*/ 35 w 53"/>
                <a:gd name="T101" fmla="*/ 12 h 72"/>
                <a:gd name="T102" fmla="*/ 35 w 53"/>
                <a:gd name="T103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3" h="72">
                  <a:moveTo>
                    <a:pt x="35" y="12"/>
                  </a:moveTo>
                  <a:lnTo>
                    <a:pt x="38" y="15"/>
                  </a:lnTo>
                  <a:lnTo>
                    <a:pt x="42" y="18"/>
                  </a:lnTo>
                  <a:lnTo>
                    <a:pt x="46" y="20"/>
                  </a:lnTo>
                  <a:lnTo>
                    <a:pt x="49" y="24"/>
                  </a:lnTo>
                  <a:lnTo>
                    <a:pt x="50" y="28"/>
                  </a:lnTo>
                  <a:lnTo>
                    <a:pt x="51" y="33"/>
                  </a:lnTo>
                  <a:lnTo>
                    <a:pt x="53" y="37"/>
                  </a:lnTo>
                  <a:lnTo>
                    <a:pt x="53" y="43"/>
                  </a:lnTo>
                  <a:lnTo>
                    <a:pt x="53" y="48"/>
                  </a:lnTo>
                  <a:lnTo>
                    <a:pt x="51" y="54"/>
                  </a:lnTo>
                  <a:lnTo>
                    <a:pt x="50" y="57"/>
                  </a:lnTo>
                  <a:lnTo>
                    <a:pt x="50" y="61"/>
                  </a:lnTo>
                  <a:lnTo>
                    <a:pt x="49" y="64"/>
                  </a:lnTo>
                  <a:lnTo>
                    <a:pt x="49" y="66"/>
                  </a:lnTo>
                  <a:lnTo>
                    <a:pt x="47" y="69"/>
                  </a:lnTo>
                  <a:lnTo>
                    <a:pt x="47" y="70"/>
                  </a:lnTo>
                  <a:lnTo>
                    <a:pt x="46" y="72"/>
                  </a:lnTo>
                  <a:lnTo>
                    <a:pt x="44" y="72"/>
                  </a:lnTo>
                  <a:lnTo>
                    <a:pt x="41" y="72"/>
                  </a:lnTo>
                  <a:lnTo>
                    <a:pt x="38" y="70"/>
                  </a:lnTo>
                  <a:lnTo>
                    <a:pt x="36" y="69"/>
                  </a:lnTo>
                  <a:lnTo>
                    <a:pt x="32" y="66"/>
                  </a:lnTo>
                  <a:lnTo>
                    <a:pt x="29" y="64"/>
                  </a:lnTo>
                  <a:lnTo>
                    <a:pt x="26" y="61"/>
                  </a:lnTo>
                  <a:lnTo>
                    <a:pt x="19" y="55"/>
                  </a:lnTo>
                  <a:lnTo>
                    <a:pt x="13" y="47"/>
                  </a:lnTo>
                  <a:lnTo>
                    <a:pt x="10" y="42"/>
                  </a:lnTo>
                  <a:lnTo>
                    <a:pt x="7" y="38"/>
                  </a:lnTo>
                  <a:lnTo>
                    <a:pt x="6" y="33"/>
                  </a:lnTo>
                  <a:lnTo>
                    <a:pt x="5" y="28"/>
                  </a:lnTo>
                  <a:lnTo>
                    <a:pt x="4" y="23"/>
                  </a:lnTo>
                  <a:lnTo>
                    <a:pt x="2" y="19"/>
                  </a:lnTo>
                  <a:lnTo>
                    <a:pt x="1" y="15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5" y="1"/>
                  </a:lnTo>
                  <a:lnTo>
                    <a:pt x="18" y="1"/>
                  </a:lnTo>
                  <a:lnTo>
                    <a:pt x="22" y="2"/>
                  </a:lnTo>
                  <a:lnTo>
                    <a:pt x="24" y="5"/>
                  </a:lnTo>
                  <a:lnTo>
                    <a:pt x="28" y="6"/>
                  </a:lnTo>
                  <a:lnTo>
                    <a:pt x="32" y="9"/>
                  </a:lnTo>
                  <a:lnTo>
                    <a:pt x="35" y="12"/>
                  </a:lnTo>
                  <a:lnTo>
                    <a:pt x="35" y="1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2"/>
            <p:cNvSpPr>
              <a:spLocks/>
            </p:cNvSpPr>
            <p:nvPr/>
          </p:nvSpPr>
          <p:spPr bwMode="auto">
            <a:xfrm>
              <a:off x="2962275" y="1468438"/>
              <a:ext cx="76200" cy="127000"/>
            </a:xfrm>
            <a:custGeom>
              <a:avLst/>
              <a:gdLst>
                <a:gd name="T0" fmla="*/ 43 w 48"/>
                <a:gd name="T1" fmla="*/ 64 h 80"/>
                <a:gd name="T2" fmla="*/ 40 w 48"/>
                <a:gd name="T3" fmla="*/ 67 h 80"/>
                <a:gd name="T4" fmla="*/ 39 w 48"/>
                <a:gd name="T5" fmla="*/ 71 h 80"/>
                <a:gd name="T6" fmla="*/ 37 w 48"/>
                <a:gd name="T7" fmla="*/ 73 h 80"/>
                <a:gd name="T8" fmla="*/ 35 w 48"/>
                <a:gd name="T9" fmla="*/ 75 h 80"/>
                <a:gd name="T10" fmla="*/ 34 w 48"/>
                <a:gd name="T11" fmla="*/ 77 h 80"/>
                <a:gd name="T12" fmla="*/ 33 w 48"/>
                <a:gd name="T13" fmla="*/ 79 h 80"/>
                <a:gd name="T14" fmla="*/ 31 w 48"/>
                <a:gd name="T15" fmla="*/ 80 h 80"/>
                <a:gd name="T16" fmla="*/ 30 w 48"/>
                <a:gd name="T17" fmla="*/ 80 h 80"/>
                <a:gd name="T18" fmla="*/ 29 w 48"/>
                <a:gd name="T19" fmla="*/ 79 h 80"/>
                <a:gd name="T20" fmla="*/ 28 w 48"/>
                <a:gd name="T21" fmla="*/ 77 h 80"/>
                <a:gd name="T22" fmla="*/ 26 w 48"/>
                <a:gd name="T23" fmla="*/ 76 h 80"/>
                <a:gd name="T24" fmla="*/ 24 w 48"/>
                <a:gd name="T25" fmla="*/ 73 h 80"/>
                <a:gd name="T26" fmla="*/ 22 w 48"/>
                <a:gd name="T27" fmla="*/ 70 h 80"/>
                <a:gd name="T28" fmla="*/ 20 w 48"/>
                <a:gd name="T29" fmla="*/ 66 h 80"/>
                <a:gd name="T30" fmla="*/ 17 w 48"/>
                <a:gd name="T31" fmla="*/ 61 h 80"/>
                <a:gd name="T32" fmla="*/ 16 w 48"/>
                <a:gd name="T33" fmla="*/ 55 h 80"/>
                <a:gd name="T34" fmla="*/ 12 w 48"/>
                <a:gd name="T35" fmla="*/ 49 h 80"/>
                <a:gd name="T36" fmla="*/ 9 w 48"/>
                <a:gd name="T37" fmla="*/ 45 h 80"/>
                <a:gd name="T38" fmla="*/ 8 w 48"/>
                <a:gd name="T39" fmla="*/ 40 h 80"/>
                <a:gd name="T40" fmla="*/ 6 w 48"/>
                <a:gd name="T41" fmla="*/ 36 h 80"/>
                <a:gd name="T42" fmla="*/ 4 w 48"/>
                <a:gd name="T43" fmla="*/ 32 h 80"/>
                <a:gd name="T44" fmla="*/ 4 w 48"/>
                <a:gd name="T45" fmla="*/ 28 h 80"/>
                <a:gd name="T46" fmla="*/ 3 w 48"/>
                <a:gd name="T47" fmla="*/ 25 h 80"/>
                <a:gd name="T48" fmla="*/ 3 w 48"/>
                <a:gd name="T49" fmla="*/ 21 h 80"/>
                <a:gd name="T50" fmla="*/ 2 w 48"/>
                <a:gd name="T51" fmla="*/ 16 h 80"/>
                <a:gd name="T52" fmla="*/ 0 w 48"/>
                <a:gd name="T53" fmla="*/ 9 h 80"/>
                <a:gd name="T54" fmla="*/ 2 w 48"/>
                <a:gd name="T55" fmla="*/ 4 h 80"/>
                <a:gd name="T56" fmla="*/ 3 w 48"/>
                <a:gd name="T57" fmla="*/ 0 h 80"/>
                <a:gd name="T58" fmla="*/ 8 w 48"/>
                <a:gd name="T59" fmla="*/ 0 h 80"/>
                <a:gd name="T60" fmla="*/ 15 w 48"/>
                <a:gd name="T61" fmla="*/ 1 h 80"/>
                <a:gd name="T62" fmla="*/ 19 w 48"/>
                <a:gd name="T63" fmla="*/ 4 h 80"/>
                <a:gd name="T64" fmla="*/ 24 w 48"/>
                <a:gd name="T65" fmla="*/ 7 h 80"/>
                <a:gd name="T66" fmla="*/ 29 w 48"/>
                <a:gd name="T67" fmla="*/ 10 h 80"/>
                <a:gd name="T68" fmla="*/ 33 w 48"/>
                <a:gd name="T69" fmla="*/ 14 h 80"/>
                <a:gd name="T70" fmla="*/ 37 w 48"/>
                <a:gd name="T71" fmla="*/ 19 h 80"/>
                <a:gd name="T72" fmla="*/ 40 w 48"/>
                <a:gd name="T73" fmla="*/ 25 h 80"/>
                <a:gd name="T74" fmla="*/ 43 w 48"/>
                <a:gd name="T75" fmla="*/ 30 h 80"/>
                <a:gd name="T76" fmla="*/ 46 w 48"/>
                <a:gd name="T77" fmla="*/ 36 h 80"/>
                <a:gd name="T78" fmla="*/ 47 w 48"/>
                <a:gd name="T79" fmla="*/ 41 h 80"/>
                <a:gd name="T80" fmla="*/ 48 w 48"/>
                <a:gd name="T81" fmla="*/ 46 h 80"/>
                <a:gd name="T82" fmla="*/ 48 w 48"/>
                <a:gd name="T83" fmla="*/ 52 h 80"/>
                <a:gd name="T84" fmla="*/ 47 w 48"/>
                <a:gd name="T85" fmla="*/ 57 h 80"/>
                <a:gd name="T86" fmla="*/ 46 w 48"/>
                <a:gd name="T87" fmla="*/ 61 h 80"/>
                <a:gd name="T88" fmla="*/ 43 w 48"/>
                <a:gd name="T89" fmla="*/ 64 h 80"/>
                <a:gd name="T90" fmla="*/ 43 w 48"/>
                <a:gd name="T91" fmla="*/ 6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" h="80">
                  <a:moveTo>
                    <a:pt x="43" y="64"/>
                  </a:moveTo>
                  <a:lnTo>
                    <a:pt x="40" y="67"/>
                  </a:lnTo>
                  <a:lnTo>
                    <a:pt x="39" y="71"/>
                  </a:lnTo>
                  <a:lnTo>
                    <a:pt x="37" y="73"/>
                  </a:lnTo>
                  <a:lnTo>
                    <a:pt x="35" y="75"/>
                  </a:lnTo>
                  <a:lnTo>
                    <a:pt x="34" y="77"/>
                  </a:lnTo>
                  <a:lnTo>
                    <a:pt x="33" y="79"/>
                  </a:lnTo>
                  <a:lnTo>
                    <a:pt x="31" y="80"/>
                  </a:lnTo>
                  <a:lnTo>
                    <a:pt x="30" y="80"/>
                  </a:lnTo>
                  <a:lnTo>
                    <a:pt x="29" y="79"/>
                  </a:lnTo>
                  <a:lnTo>
                    <a:pt x="28" y="77"/>
                  </a:lnTo>
                  <a:lnTo>
                    <a:pt x="26" y="76"/>
                  </a:lnTo>
                  <a:lnTo>
                    <a:pt x="24" y="73"/>
                  </a:lnTo>
                  <a:lnTo>
                    <a:pt x="22" y="70"/>
                  </a:lnTo>
                  <a:lnTo>
                    <a:pt x="20" y="66"/>
                  </a:lnTo>
                  <a:lnTo>
                    <a:pt x="17" y="61"/>
                  </a:lnTo>
                  <a:lnTo>
                    <a:pt x="16" y="55"/>
                  </a:lnTo>
                  <a:lnTo>
                    <a:pt x="12" y="49"/>
                  </a:lnTo>
                  <a:lnTo>
                    <a:pt x="9" y="45"/>
                  </a:lnTo>
                  <a:lnTo>
                    <a:pt x="8" y="40"/>
                  </a:lnTo>
                  <a:lnTo>
                    <a:pt x="6" y="36"/>
                  </a:lnTo>
                  <a:lnTo>
                    <a:pt x="4" y="32"/>
                  </a:lnTo>
                  <a:lnTo>
                    <a:pt x="4" y="28"/>
                  </a:lnTo>
                  <a:lnTo>
                    <a:pt x="3" y="25"/>
                  </a:lnTo>
                  <a:lnTo>
                    <a:pt x="3" y="21"/>
                  </a:lnTo>
                  <a:lnTo>
                    <a:pt x="2" y="16"/>
                  </a:lnTo>
                  <a:lnTo>
                    <a:pt x="0" y="9"/>
                  </a:lnTo>
                  <a:lnTo>
                    <a:pt x="2" y="4"/>
                  </a:lnTo>
                  <a:lnTo>
                    <a:pt x="3" y="0"/>
                  </a:lnTo>
                  <a:lnTo>
                    <a:pt x="8" y="0"/>
                  </a:lnTo>
                  <a:lnTo>
                    <a:pt x="15" y="1"/>
                  </a:lnTo>
                  <a:lnTo>
                    <a:pt x="19" y="4"/>
                  </a:lnTo>
                  <a:lnTo>
                    <a:pt x="24" y="7"/>
                  </a:lnTo>
                  <a:lnTo>
                    <a:pt x="29" y="10"/>
                  </a:lnTo>
                  <a:lnTo>
                    <a:pt x="33" y="14"/>
                  </a:lnTo>
                  <a:lnTo>
                    <a:pt x="37" y="19"/>
                  </a:lnTo>
                  <a:lnTo>
                    <a:pt x="40" y="25"/>
                  </a:lnTo>
                  <a:lnTo>
                    <a:pt x="43" y="30"/>
                  </a:lnTo>
                  <a:lnTo>
                    <a:pt x="46" y="36"/>
                  </a:lnTo>
                  <a:lnTo>
                    <a:pt x="47" y="41"/>
                  </a:lnTo>
                  <a:lnTo>
                    <a:pt x="48" y="46"/>
                  </a:lnTo>
                  <a:lnTo>
                    <a:pt x="48" y="52"/>
                  </a:lnTo>
                  <a:lnTo>
                    <a:pt x="47" y="57"/>
                  </a:lnTo>
                  <a:lnTo>
                    <a:pt x="46" y="61"/>
                  </a:lnTo>
                  <a:lnTo>
                    <a:pt x="43" y="64"/>
                  </a:lnTo>
                  <a:lnTo>
                    <a:pt x="43" y="6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3"/>
            <p:cNvSpPr>
              <a:spLocks/>
            </p:cNvSpPr>
            <p:nvPr/>
          </p:nvSpPr>
          <p:spPr bwMode="auto">
            <a:xfrm>
              <a:off x="2881313" y="1031875"/>
              <a:ext cx="322263" cy="839788"/>
            </a:xfrm>
            <a:custGeom>
              <a:avLst/>
              <a:gdLst>
                <a:gd name="T0" fmla="*/ 131 w 203"/>
                <a:gd name="T1" fmla="*/ 0 h 529"/>
                <a:gd name="T2" fmla="*/ 142 w 203"/>
                <a:gd name="T3" fmla="*/ 0 h 529"/>
                <a:gd name="T4" fmla="*/ 165 w 203"/>
                <a:gd name="T5" fmla="*/ 5 h 529"/>
                <a:gd name="T6" fmla="*/ 192 w 203"/>
                <a:gd name="T7" fmla="*/ 24 h 529"/>
                <a:gd name="T8" fmla="*/ 201 w 203"/>
                <a:gd name="T9" fmla="*/ 34 h 529"/>
                <a:gd name="T10" fmla="*/ 203 w 203"/>
                <a:gd name="T11" fmla="*/ 41 h 529"/>
                <a:gd name="T12" fmla="*/ 200 w 203"/>
                <a:gd name="T13" fmla="*/ 50 h 529"/>
                <a:gd name="T14" fmla="*/ 191 w 203"/>
                <a:gd name="T15" fmla="*/ 55 h 529"/>
                <a:gd name="T16" fmla="*/ 187 w 203"/>
                <a:gd name="T17" fmla="*/ 61 h 529"/>
                <a:gd name="T18" fmla="*/ 184 w 203"/>
                <a:gd name="T19" fmla="*/ 74 h 529"/>
                <a:gd name="T20" fmla="*/ 182 w 203"/>
                <a:gd name="T21" fmla="*/ 94 h 529"/>
                <a:gd name="T22" fmla="*/ 179 w 203"/>
                <a:gd name="T23" fmla="*/ 118 h 529"/>
                <a:gd name="T24" fmla="*/ 178 w 203"/>
                <a:gd name="T25" fmla="*/ 149 h 529"/>
                <a:gd name="T26" fmla="*/ 176 w 203"/>
                <a:gd name="T27" fmla="*/ 185 h 529"/>
                <a:gd name="T28" fmla="*/ 176 w 203"/>
                <a:gd name="T29" fmla="*/ 227 h 529"/>
                <a:gd name="T30" fmla="*/ 175 w 203"/>
                <a:gd name="T31" fmla="*/ 275 h 529"/>
                <a:gd name="T32" fmla="*/ 174 w 203"/>
                <a:gd name="T33" fmla="*/ 321 h 529"/>
                <a:gd name="T34" fmla="*/ 173 w 203"/>
                <a:gd name="T35" fmla="*/ 363 h 529"/>
                <a:gd name="T36" fmla="*/ 170 w 203"/>
                <a:gd name="T37" fmla="*/ 399 h 529"/>
                <a:gd name="T38" fmla="*/ 167 w 203"/>
                <a:gd name="T39" fmla="*/ 430 h 529"/>
                <a:gd name="T40" fmla="*/ 162 w 203"/>
                <a:gd name="T41" fmla="*/ 471 h 529"/>
                <a:gd name="T42" fmla="*/ 154 w 203"/>
                <a:gd name="T43" fmla="*/ 499 h 529"/>
                <a:gd name="T44" fmla="*/ 136 w 203"/>
                <a:gd name="T45" fmla="*/ 522 h 529"/>
                <a:gd name="T46" fmla="*/ 124 w 203"/>
                <a:gd name="T47" fmla="*/ 529 h 529"/>
                <a:gd name="T48" fmla="*/ 117 w 203"/>
                <a:gd name="T49" fmla="*/ 525 h 529"/>
                <a:gd name="T50" fmla="*/ 112 w 203"/>
                <a:gd name="T51" fmla="*/ 508 h 529"/>
                <a:gd name="T52" fmla="*/ 103 w 203"/>
                <a:gd name="T53" fmla="*/ 486 h 529"/>
                <a:gd name="T54" fmla="*/ 85 w 203"/>
                <a:gd name="T55" fmla="*/ 464 h 529"/>
                <a:gd name="T56" fmla="*/ 68 w 203"/>
                <a:gd name="T57" fmla="*/ 449 h 529"/>
                <a:gd name="T58" fmla="*/ 67 w 203"/>
                <a:gd name="T59" fmla="*/ 440 h 529"/>
                <a:gd name="T60" fmla="*/ 73 w 203"/>
                <a:gd name="T61" fmla="*/ 439 h 529"/>
                <a:gd name="T62" fmla="*/ 91 w 203"/>
                <a:gd name="T63" fmla="*/ 440 h 529"/>
                <a:gd name="T64" fmla="*/ 109 w 203"/>
                <a:gd name="T65" fmla="*/ 445 h 529"/>
                <a:gd name="T66" fmla="*/ 124 w 203"/>
                <a:gd name="T67" fmla="*/ 437 h 529"/>
                <a:gd name="T68" fmla="*/ 127 w 203"/>
                <a:gd name="T69" fmla="*/ 431 h 529"/>
                <a:gd name="T70" fmla="*/ 130 w 203"/>
                <a:gd name="T71" fmla="*/ 421 h 529"/>
                <a:gd name="T72" fmla="*/ 133 w 203"/>
                <a:gd name="T73" fmla="*/ 404 h 529"/>
                <a:gd name="T74" fmla="*/ 135 w 203"/>
                <a:gd name="T75" fmla="*/ 382 h 529"/>
                <a:gd name="T76" fmla="*/ 138 w 203"/>
                <a:gd name="T77" fmla="*/ 355 h 529"/>
                <a:gd name="T78" fmla="*/ 139 w 203"/>
                <a:gd name="T79" fmla="*/ 323 h 529"/>
                <a:gd name="T80" fmla="*/ 142 w 203"/>
                <a:gd name="T81" fmla="*/ 284 h 529"/>
                <a:gd name="T82" fmla="*/ 143 w 203"/>
                <a:gd name="T83" fmla="*/ 242 h 529"/>
                <a:gd name="T84" fmla="*/ 143 w 203"/>
                <a:gd name="T85" fmla="*/ 198 h 529"/>
                <a:gd name="T86" fmla="*/ 144 w 203"/>
                <a:gd name="T87" fmla="*/ 160 h 529"/>
                <a:gd name="T88" fmla="*/ 144 w 203"/>
                <a:gd name="T89" fmla="*/ 128 h 529"/>
                <a:gd name="T90" fmla="*/ 143 w 203"/>
                <a:gd name="T91" fmla="*/ 101 h 529"/>
                <a:gd name="T92" fmla="*/ 143 w 203"/>
                <a:gd name="T93" fmla="*/ 79 h 529"/>
                <a:gd name="T94" fmla="*/ 142 w 203"/>
                <a:gd name="T95" fmla="*/ 64 h 529"/>
                <a:gd name="T96" fmla="*/ 140 w 203"/>
                <a:gd name="T97" fmla="*/ 54 h 529"/>
                <a:gd name="T98" fmla="*/ 139 w 203"/>
                <a:gd name="T99" fmla="*/ 48 h 529"/>
                <a:gd name="T100" fmla="*/ 118 w 203"/>
                <a:gd name="T101" fmla="*/ 39 h 529"/>
                <a:gd name="T102" fmla="*/ 102 w 203"/>
                <a:gd name="T103" fmla="*/ 41 h 529"/>
                <a:gd name="T104" fmla="*/ 76 w 203"/>
                <a:gd name="T105" fmla="*/ 48 h 529"/>
                <a:gd name="T106" fmla="*/ 40 w 203"/>
                <a:gd name="T107" fmla="*/ 55 h 529"/>
                <a:gd name="T108" fmla="*/ 10 w 203"/>
                <a:gd name="T109" fmla="*/ 38 h 529"/>
                <a:gd name="T110" fmla="*/ 48 w 203"/>
                <a:gd name="T111" fmla="*/ 34 h 529"/>
                <a:gd name="T112" fmla="*/ 84 w 203"/>
                <a:gd name="T113" fmla="*/ 23 h 529"/>
                <a:gd name="T114" fmla="*/ 109 w 203"/>
                <a:gd name="T115" fmla="*/ 12 h 529"/>
                <a:gd name="T116" fmla="*/ 118 w 203"/>
                <a:gd name="T117" fmla="*/ 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529">
                  <a:moveTo>
                    <a:pt x="118" y="9"/>
                  </a:moveTo>
                  <a:lnTo>
                    <a:pt x="122" y="5"/>
                  </a:lnTo>
                  <a:lnTo>
                    <a:pt x="127" y="1"/>
                  </a:lnTo>
                  <a:lnTo>
                    <a:pt x="131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39" y="0"/>
                  </a:lnTo>
                  <a:lnTo>
                    <a:pt x="142" y="0"/>
                  </a:lnTo>
                  <a:lnTo>
                    <a:pt x="144" y="0"/>
                  </a:lnTo>
                  <a:lnTo>
                    <a:pt x="151" y="1"/>
                  </a:lnTo>
                  <a:lnTo>
                    <a:pt x="157" y="2"/>
                  </a:lnTo>
                  <a:lnTo>
                    <a:pt x="165" y="5"/>
                  </a:lnTo>
                  <a:lnTo>
                    <a:pt x="171" y="9"/>
                  </a:lnTo>
                  <a:lnTo>
                    <a:pt x="179" y="14"/>
                  </a:lnTo>
                  <a:lnTo>
                    <a:pt x="188" y="20"/>
                  </a:lnTo>
                  <a:lnTo>
                    <a:pt x="192" y="24"/>
                  </a:lnTo>
                  <a:lnTo>
                    <a:pt x="194" y="27"/>
                  </a:lnTo>
                  <a:lnTo>
                    <a:pt x="197" y="29"/>
                  </a:lnTo>
                  <a:lnTo>
                    <a:pt x="200" y="32"/>
                  </a:lnTo>
                  <a:lnTo>
                    <a:pt x="201" y="34"/>
                  </a:lnTo>
                  <a:lnTo>
                    <a:pt x="202" y="36"/>
                  </a:lnTo>
                  <a:lnTo>
                    <a:pt x="203" y="38"/>
                  </a:lnTo>
                  <a:lnTo>
                    <a:pt x="203" y="39"/>
                  </a:lnTo>
                  <a:lnTo>
                    <a:pt x="203" y="41"/>
                  </a:lnTo>
                  <a:lnTo>
                    <a:pt x="202" y="43"/>
                  </a:lnTo>
                  <a:lnTo>
                    <a:pt x="202" y="46"/>
                  </a:lnTo>
                  <a:lnTo>
                    <a:pt x="201" y="47"/>
                  </a:lnTo>
                  <a:lnTo>
                    <a:pt x="200" y="50"/>
                  </a:lnTo>
                  <a:lnTo>
                    <a:pt x="197" y="51"/>
                  </a:lnTo>
                  <a:lnTo>
                    <a:pt x="194" y="52"/>
                  </a:lnTo>
                  <a:lnTo>
                    <a:pt x="191" y="54"/>
                  </a:lnTo>
                  <a:lnTo>
                    <a:pt x="191" y="55"/>
                  </a:lnTo>
                  <a:lnTo>
                    <a:pt x="189" y="56"/>
                  </a:lnTo>
                  <a:lnTo>
                    <a:pt x="188" y="57"/>
                  </a:lnTo>
                  <a:lnTo>
                    <a:pt x="188" y="60"/>
                  </a:lnTo>
                  <a:lnTo>
                    <a:pt x="187" y="61"/>
                  </a:lnTo>
                  <a:lnTo>
                    <a:pt x="187" y="64"/>
                  </a:lnTo>
                  <a:lnTo>
                    <a:pt x="185" y="68"/>
                  </a:lnTo>
                  <a:lnTo>
                    <a:pt x="185" y="70"/>
                  </a:lnTo>
                  <a:lnTo>
                    <a:pt x="184" y="74"/>
                  </a:lnTo>
                  <a:lnTo>
                    <a:pt x="184" y="78"/>
                  </a:lnTo>
                  <a:lnTo>
                    <a:pt x="183" y="83"/>
                  </a:lnTo>
                  <a:lnTo>
                    <a:pt x="183" y="88"/>
                  </a:lnTo>
                  <a:lnTo>
                    <a:pt x="182" y="94"/>
                  </a:lnTo>
                  <a:lnTo>
                    <a:pt x="182" y="99"/>
                  </a:lnTo>
                  <a:lnTo>
                    <a:pt x="180" y="105"/>
                  </a:lnTo>
                  <a:lnTo>
                    <a:pt x="180" y="112"/>
                  </a:lnTo>
                  <a:lnTo>
                    <a:pt x="179" y="118"/>
                  </a:lnTo>
                  <a:lnTo>
                    <a:pt x="179" y="126"/>
                  </a:lnTo>
                  <a:lnTo>
                    <a:pt x="179" y="132"/>
                  </a:lnTo>
                  <a:lnTo>
                    <a:pt x="178" y="140"/>
                  </a:lnTo>
                  <a:lnTo>
                    <a:pt x="178" y="149"/>
                  </a:lnTo>
                  <a:lnTo>
                    <a:pt x="178" y="157"/>
                  </a:lnTo>
                  <a:lnTo>
                    <a:pt x="178" y="166"/>
                  </a:lnTo>
                  <a:lnTo>
                    <a:pt x="176" y="175"/>
                  </a:lnTo>
                  <a:lnTo>
                    <a:pt x="176" y="185"/>
                  </a:lnTo>
                  <a:lnTo>
                    <a:pt x="176" y="195"/>
                  </a:lnTo>
                  <a:lnTo>
                    <a:pt x="176" y="206"/>
                  </a:lnTo>
                  <a:lnTo>
                    <a:pt x="176" y="216"/>
                  </a:lnTo>
                  <a:lnTo>
                    <a:pt x="176" y="227"/>
                  </a:lnTo>
                  <a:lnTo>
                    <a:pt x="176" y="239"/>
                  </a:lnTo>
                  <a:lnTo>
                    <a:pt x="176" y="251"/>
                  </a:lnTo>
                  <a:lnTo>
                    <a:pt x="176" y="262"/>
                  </a:lnTo>
                  <a:lnTo>
                    <a:pt x="175" y="275"/>
                  </a:lnTo>
                  <a:lnTo>
                    <a:pt x="175" y="287"/>
                  </a:lnTo>
                  <a:lnTo>
                    <a:pt x="175" y="300"/>
                  </a:lnTo>
                  <a:lnTo>
                    <a:pt x="175" y="310"/>
                  </a:lnTo>
                  <a:lnTo>
                    <a:pt x="174" y="321"/>
                  </a:lnTo>
                  <a:lnTo>
                    <a:pt x="174" y="332"/>
                  </a:lnTo>
                  <a:lnTo>
                    <a:pt x="174" y="343"/>
                  </a:lnTo>
                  <a:lnTo>
                    <a:pt x="173" y="352"/>
                  </a:lnTo>
                  <a:lnTo>
                    <a:pt x="173" y="363"/>
                  </a:lnTo>
                  <a:lnTo>
                    <a:pt x="173" y="372"/>
                  </a:lnTo>
                  <a:lnTo>
                    <a:pt x="171" y="381"/>
                  </a:lnTo>
                  <a:lnTo>
                    <a:pt x="171" y="390"/>
                  </a:lnTo>
                  <a:lnTo>
                    <a:pt x="170" y="399"/>
                  </a:lnTo>
                  <a:lnTo>
                    <a:pt x="170" y="406"/>
                  </a:lnTo>
                  <a:lnTo>
                    <a:pt x="169" y="414"/>
                  </a:lnTo>
                  <a:lnTo>
                    <a:pt x="169" y="422"/>
                  </a:lnTo>
                  <a:lnTo>
                    <a:pt x="167" y="430"/>
                  </a:lnTo>
                  <a:lnTo>
                    <a:pt x="167" y="436"/>
                  </a:lnTo>
                  <a:lnTo>
                    <a:pt x="166" y="449"/>
                  </a:lnTo>
                  <a:lnTo>
                    <a:pt x="165" y="461"/>
                  </a:lnTo>
                  <a:lnTo>
                    <a:pt x="162" y="471"/>
                  </a:lnTo>
                  <a:lnTo>
                    <a:pt x="161" y="480"/>
                  </a:lnTo>
                  <a:lnTo>
                    <a:pt x="158" y="488"/>
                  </a:lnTo>
                  <a:lnTo>
                    <a:pt x="157" y="494"/>
                  </a:lnTo>
                  <a:lnTo>
                    <a:pt x="154" y="499"/>
                  </a:lnTo>
                  <a:lnTo>
                    <a:pt x="149" y="506"/>
                  </a:lnTo>
                  <a:lnTo>
                    <a:pt x="144" y="512"/>
                  </a:lnTo>
                  <a:lnTo>
                    <a:pt x="140" y="518"/>
                  </a:lnTo>
                  <a:lnTo>
                    <a:pt x="136" y="522"/>
                  </a:lnTo>
                  <a:lnTo>
                    <a:pt x="133" y="525"/>
                  </a:lnTo>
                  <a:lnTo>
                    <a:pt x="129" y="527"/>
                  </a:lnTo>
                  <a:lnTo>
                    <a:pt x="126" y="529"/>
                  </a:lnTo>
                  <a:lnTo>
                    <a:pt x="124" y="529"/>
                  </a:lnTo>
                  <a:lnTo>
                    <a:pt x="122" y="529"/>
                  </a:lnTo>
                  <a:lnTo>
                    <a:pt x="120" y="527"/>
                  </a:lnTo>
                  <a:lnTo>
                    <a:pt x="118" y="526"/>
                  </a:lnTo>
                  <a:lnTo>
                    <a:pt x="117" y="525"/>
                  </a:lnTo>
                  <a:lnTo>
                    <a:pt x="116" y="521"/>
                  </a:lnTo>
                  <a:lnTo>
                    <a:pt x="115" y="517"/>
                  </a:lnTo>
                  <a:lnTo>
                    <a:pt x="113" y="513"/>
                  </a:lnTo>
                  <a:lnTo>
                    <a:pt x="112" y="508"/>
                  </a:lnTo>
                  <a:lnTo>
                    <a:pt x="111" y="502"/>
                  </a:lnTo>
                  <a:lnTo>
                    <a:pt x="108" y="497"/>
                  </a:lnTo>
                  <a:lnTo>
                    <a:pt x="106" y="491"/>
                  </a:lnTo>
                  <a:lnTo>
                    <a:pt x="103" y="486"/>
                  </a:lnTo>
                  <a:lnTo>
                    <a:pt x="99" y="481"/>
                  </a:lnTo>
                  <a:lnTo>
                    <a:pt x="95" y="476"/>
                  </a:lnTo>
                  <a:lnTo>
                    <a:pt x="90" y="471"/>
                  </a:lnTo>
                  <a:lnTo>
                    <a:pt x="85" y="464"/>
                  </a:lnTo>
                  <a:lnTo>
                    <a:pt x="80" y="461"/>
                  </a:lnTo>
                  <a:lnTo>
                    <a:pt x="75" y="457"/>
                  </a:lnTo>
                  <a:lnTo>
                    <a:pt x="72" y="453"/>
                  </a:lnTo>
                  <a:lnTo>
                    <a:pt x="68" y="449"/>
                  </a:lnTo>
                  <a:lnTo>
                    <a:pt x="67" y="446"/>
                  </a:lnTo>
                  <a:lnTo>
                    <a:pt x="66" y="444"/>
                  </a:lnTo>
                  <a:lnTo>
                    <a:pt x="66" y="441"/>
                  </a:lnTo>
                  <a:lnTo>
                    <a:pt x="67" y="440"/>
                  </a:lnTo>
                  <a:lnTo>
                    <a:pt x="67" y="440"/>
                  </a:lnTo>
                  <a:lnTo>
                    <a:pt x="68" y="439"/>
                  </a:lnTo>
                  <a:lnTo>
                    <a:pt x="70" y="439"/>
                  </a:lnTo>
                  <a:lnTo>
                    <a:pt x="73" y="439"/>
                  </a:lnTo>
                  <a:lnTo>
                    <a:pt x="76" y="439"/>
                  </a:lnTo>
                  <a:lnTo>
                    <a:pt x="81" y="439"/>
                  </a:lnTo>
                  <a:lnTo>
                    <a:pt x="85" y="440"/>
                  </a:lnTo>
                  <a:lnTo>
                    <a:pt x="91" y="440"/>
                  </a:lnTo>
                  <a:lnTo>
                    <a:pt x="97" y="442"/>
                  </a:lnTo>
                  <a:lnTo>
                    <a:pt x="102" y="444"/>
                  </a:lnTo>
                  <a:lnTo>
                    <a:pt x="106" y="445"/>
                  </a:lnTo>
                  <a:lnTo>
                    <a:pt x="109" y="445"/>
                  </a:lnTo>
                  <a:lnTo>
                    <a:pt x="113" y="444"/>
                  </a:lnTo>
                  <a:lnTo>
                    <a:pt x="117" y="442"/>
                  </a:lnTo>
                  <a:lnTo>
                    <a:pt x="121" y="440"/>
                  </a:lnTo>
                  <a:lnTo>
                    <a:pt x="124" y="437"/>
                  </a:lnTo>
                  <a:lnTo>
                    <a:pt x="125" y="436"/>
                  </a:lnTo>
                  <a:lnTo>
                    <a:pt x="126" y="435"/>
                  </a:lnTo>
                  <a:lnTo>
                    <a:pt x="126" y="433"/>
                  </a:lnTo>
                  <a:lnTo>
                    <a:pt x="127" y="431"/>
                  </a:lnTo>
                  <a:lnTo>
                    <a:pt x="129" y="428"/>
                  </a:lnTo>
                  <a:lnTo>
                    <a:pt x="129" y="426"/>
                  </a:lnTo>
                  <a:lnTo>
                    <a:pt x="130" y="423"/>
                  </a:lnTo>
                  <a:lnTo>
                    <a:pt x="130" y="421"/>
                  </a:lnTo>
                  <a:lnTo>
                    <a:pt x="131" y="417"/>
                  </a:lnTo>
                  <a:lnTo>
                    <a:pt x="131" y="413"/>
                  </a:lnTo>
                  <a:lnTo>
                    <a:pt x="133" y="408"/>
                  </a:lnTo>
                  <a:lnTo>
                    <a:pt x="133" y="404"/>
                  </a:lnTo>
                  <a:lnTo>
                    <a:pt x="134" y="399"/>
                  </a:lnTo>
                  <a:lnTo>
                    <a:pt x="134" y="394"/>
                  </a:lnTo>
                  <a:lnTo>
                    <a:pt x="135" y="387"/>
                  </a:lnTo>
                  <a:lnTo>
                    <a:pt x="135" y="382"/>
                  </a:lnTo>
                  <a:lnTo>
                    <a:pt x="136" y="376"/>
                  </a:lnTo>
                  <a:lnTo>
                    <a:pt x="136" y="369"/>
                  </a:lnTo>
                  <a:lnTo>
                    <a:pt x="138" y="361"/>
                  </a:lnTo>
                  <a:lnTo>
                    <a:pt x="138" y="355"/>
                  </a:lnTo>
                  <a:lnTo>
                    <a:pt x="138" y="347"/>
                  </a:lnTo>
                  <a:lnTo>
                    <a:pt x="139" y="339"/>
                  </a:lnTo>
                  <a:lnTo>
                    <a:pt x="139" y="330"/>
                  </a:lnTo>
                  <a:lnTo>
                    <a:pt x="139" y="323"/>
                  </a:lnTo>
                  <a:lnTo>
                    <a:pt x="140" y="314"/>
                  </a:lnTo>
                  <a:lnTo>
                    <a:pt x="140" y="303"/>
                  </a:lnTo>
                  <a:lnTo>
                    <a:pt x="140" y="294"/>
                  </a:lnTo>
                  <a:lnTo>
                    <a:pt x="142" y="284"/>
                  </a:lnTo>
                  <a:lnTo>
                    <a:pt x="142" y="274"/>
                  </a:lnTo>
                  <a:lnTo>
                    <a:pt x="142" y="264"/>
                  </a:lnTo>
                  <a:lnTo>
                    <a:pt x="142" y="252"/>
                  </a:lnTo>
                  <a:lnTo>
                    <a:pt x="143" y="242"/>
                  </a:lnTo>
                  <a:lnTo>
                    <a:pt x="143" y="230"/>
                  </a:lnTo>
                  <a:lnTo>
                    <a:pt x="143" y="218"/>
                  </a:lnTo>
                  <a:lnTo>
                    <a:pt x="143" y="208"/>
                  </a:lnTo>
                  <a:lnTo>
                    <a:pt x="143" y="198"/>
                  </a:lnTo>
                  <a:lnTo>
                    <a:pt x="143" y="188"/>
                  </a:lnTo>
                  <a:lnTo>
                    <a:pt x="143" y="179"/>
                  </a:lnTo>
                  <a:lnTo>
                    <a:pt x="144" y="170"/>
                  </a:lnTo>
                  <a:lnTo>
                    <a:pt x="144" y="160"/>
                  </a:lnTo>
                  <a:lnTo>
                    <a:pt x="144" y="151"/>
                  </a:lnTo>
                  <a:lnTo>
                    <a:pt x="144" y="144"/>
                  </a:lnTo>
                  <a:lnTo>
                    <a:pt x="144" y="135"/>
                  </a:lnTo>
                  <a:lnTo>
                    <a:pt x="144" y="128"/>
                  </a:lnTo>
                  <a:lnTo>
                    <a:pt x="143" y="121"/>
                  </a:lnTo>
                  <a:lnTo>
                    <a:pt x="143" y="114"/>
                  </a:lnTo>
                  <a:lnTo>
                    <a:pt x="143" y="108"/>
                  </a:lnTo>
                  <a:lnTo>
                    <a:pt x="143" y="101"/>
                  </a:lnTo>
                  <a:lnTo>
                    <a:pt x="143" y="95"/>
                  </a:lnTo>
                  <a:lnTo>
                    <a:pt x="143" y="90"/>
                  </a:lnTo>
                  <a:lnTo>
                    <a:pt x="143" y="85"/>
                  </a:lnTo>
                  <a:lnTo>
                    <a:pt x="143" y="79"/>
                  </a:lnTo>
                  <a:lnTo>
                    <a:pt x="142" y="76"/>
                  </a:lnTo>
                  <a:lnTo>
                    <a:pt x="142" y="70"/>
                  </a:lnTo>
                  <a:lnTo>
                    <a:pt x="142" y="66"/>
                  </a:lnTo>
                  <a:lnTo>
                    <a:pt x="142" y="64"/>
                  </a:lnTo>
                  <a:lnTo>
                    <a:pt x="142" y="60"/>
                  </a:lnTo>
                  <a:lnTo>
                    <a:pt x="142" y="57"/>
                  </a:lnTo>
                  <a:lnTo>
                    <a:pt x="140" y="55"/>
                  </a:lnTo>
                  <a:lnTo>
                    <a:pt x="140" y="54"/>
                  </a:lnTo>
                  <a:lnTo>
                    <a:pt x="140" y="51"/>
                  </a:lnTo>
                  <a:lnTo>
                    <a:pt x="140" y="50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5" y="45"/>
                  </a:lnTo>
                  <a:lnTo>
                    <a:pt x="130" y="41"/>
                  </a:lnTo>
                  <a:lnTo>
                    <a:pt x="125" y="39"/>
                  </a:lnTo>
                  <a:lnTo>
                    <a:pt x="118" y="39"/>
                  </a:lnTo>
                  <a:lnTo>
                    <a:pt x="115" y="39"/>
                  </a:lnTo>
                  <a:lnTo>
                    <a:pt x="111" y="39"/>
                  </a:lnTo>
                  <a:lnTo>
                    <a:pt x="107" y="41"/>
                  </a:lnTo>
                  <a:lnTo>
                    <a:pt x="102" y="41"/>
                  </a:lnTo>
                  <a:lnTo>
                    <a:pt x="97" y="42"/>
                  </a:lnTo>
                  <a:lnTo>
                    <a:pt x="90" y="45"/>
                  </a:lnTo>
                  <a:lnTo>
                    <a:pt x="84" y="46"/>
                  </a:lnTo>
                  <a:lnTo>
                    <a:pt x="76" y="48"/>
                  </a:lnTo>
                  <a:lnTo>
                    <a:pt x="67" y="50"/>
                  </a:lnTo>
                  <a:lnTo>
                    <a:pt x="59" y="52"/>
                  </a:lnTo>
                  <a:lnTo>
                    <a:pt x="49" y="54"/>
                  </a:lnTo>
                  <a:lnTo>
                    <a:pt x="40" y="55"/>
                  </a:lnTo>
                  <a:lnTo>
                    <a:pt x="21" y="56"/>
                  </a:lnTo>
                  <a:lnTo>
                    <a:pt x="0" y="57"/>
                  </a:lnTo>
                  <a:lnTo>
                    <a:pt x="0" y="39"/>
                  </a:lnTo>
                  <a:lnTo>
                    <a:pt x="10" y="38"/>
                  </a:lnTo>
                  <a:lnTo>
                    <a:pt x="19" y="38"/>
                  </a:lnTo>
                  <a:lnTo>
                    <a:pt x="30" y="37"/>
                  </a:lnTo>
                  <a:lnTo>
                    <a:pt x="39" y="36"/>
                  </a:lnTo>
                  <a:lnTo>
                    <a:pt x="48" y="34"/>
                  </a:lnTo>
                  <a:lnTo>
                    <a:pt x="58" y="33"/>
                  </a:lnTo>
                  <a:lnTo>
                    <a:pt x="67" y="30"/>
                  </a:lnTo>
                  <a:lnTo>
                    <a:pt x="76" y="27"/>
                  </a:lnTo>
                  <a:lnTo>
                    <a:pt x="84" y="23"/>
                  </a:lnTo>
                  <a:lnTo>
                    <a:pt x="91" y="20"/>
                  </a:lnTo>
                  <a:lnTo>
                    <a:pt x="99" y="18"/>
                  </a:lnTo>
                  <a:lnTo>
                    <a:pt x="104" y="15"/>
                  </a:lnTo>
                  <a:lnTo>
                    <a:pt x="109" y="12"/>
                  </a:lnTo>
                  <a:lnTo>
                    <a:pt x="113" y="11"/>
                  </a:lnTo>
                  <a:lnTo>
                    <a:pt x="116" y="10"/>
                  </a:lnTo>
                  <a:lnTo>
                    <a:pt x="118" y="9"/>
                  </a:lnTo>
                  <a:lnTo>
                    <a:pt x="118" y="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4"/>
            <p:cNvSpPr>
              <a:spLocks/>
            </p:cNvSpPr>
            <p:nvPr/>
          </p:nvSpPr>
          <p:spPr bwMode="auto">
            <a:xfrm>
              <a:off x="2919413" y="812800"/>
              <a:ext cx="184150" cy="300038"/>
            </a:xfrm>
            <a:custGeom>
              <a:avLst/>
              <a:gdLst>
                <a:gd name="T0" fmla="*/ 6 w 116"/>
                <a:gd name="T1" fmla="*/ 170 h 189"/>
                <a:gd name="T2" fmla="*/ 16 w 116"/>
                <a:gd name="T3" fmla="*/ 149 h 189"/>
                <a:gd name="T4" fmla="*/ 25 w 116"/>
                <a:gd name="T5" fmla="*/ 131 h 189"/>
                <a:gd name="T6" fmla="*/ 33 w 116"/>
                <a:gd name="T7" fmla="*/ 114 h 189"/>
                <a:gd name="T8" fmla="*/ 39 w 116"/>
                <a:gd name="T9" fmla="*/ 99 h 189"/>
                <a:gd name="T10" fmla="*/ 46 w 116"/>
                <a:gd name="T11" fmla="*/ 86 h 189"/>
                <a:gd name="T12" fmla="*/ 49 w 116"/>
                <a:gd name="T13" fmla="*/ 74 h 189"/>
                <a:gd name="T14" fmla="*/ 53 w 116"/>
                <a:gd name="T15" fmla="*/ 64 h 189"/>
                <a:gd name="T16" fmla="*/ 57 w 116"/>
                <a:gd name="T17" fmla="*/ 53 h 189"/>
                <a:gd name="T18" fmla="*/ 58 w 116"/>
                <a:gd name="T19" fmla="*/ 38 h 189"/>
                <a:gd name="T20" fmla="*/ 58 w 116"/>
                <a:gd name="T21" fmla="*/ 28 h 189"/>
                <a:gd name="T22" fmla="*/ 57 w 116"/>
                <a:gd name="T23" fmla="*/ 20 h 189"/>
                <a:gd name="T24" fmla="*/ 53 w 116"/>
                <a:gd name="T25" fmla="*/ 15 h 189"/>
                <a:gd name="T26" fmla="*/ 51 w 116"/>
                <a:gd name="T27" fmla="*/ 11 h 189"/>
                <a:gd name="T28" fmla="*/ 51 w 116"/>
                <a:gd name="T29" fmla="*/ 6 h 189"/>
                <a:gd name="T30" fmla="*/ 53 w 116"/>
                <a:gd name="T31" fmla="*/ 4 h 189"/>
                <a:gd name="T32" fmla="*/ 56 w 116"/>
                <a:gd name="T33" fmla="*/ 1 h 189"/>
                <a:gd name="T34" fmla="*/ 61 w 116"/>
                <a:gd name="T35" fmla="*/ 0 h 189"/>
                <a:gd name="T36" fmla="*/ 67 w 116"/>
                <a:gd name="T37" fmla="*/ 1 h 189"/>
                <a:gd name="T38" fmla="*/ 76 w 116"/>
                <a:gd name="T39" fmla="*/ 4 h 189"/>
                <a:gd name="T40" fmla="*/ 88 w 116"/>
                <a:gd name="T41" fmla="*/ 7 h 189"/>
                <a:gd name="T42" fmla="*/ 97 w 116"/>
                <a:gd name="T43" fmla="*/ 11 h 189"/>
                <a:gd name="T44" fmla="*/ 103 w 116"/>
                <a:gd name="T45" fmla="*/ 16 h 189"/>
                <a:gd name="T46" fmla="*/ 110 w 116"/>
                <a:gd name="T47" fmla="*/ 19 h 189"/>
                <a:gd name="T48" fmla="*/ 115 w 116"/>
                <a:gd name="T49" fmla="*/ 26 h 189"/>
                <a:gd name="T50" fmla="*/ 116 w 116"/>
                <a:gd name="T51" fmla="*/ 32 h 189"/>
                <a:gd name="T52" fmla="*/ 116 w 116"/>
                <a:gd name="T53" fmla="*/ 37 h 189"/>
                <a:gd name="T54" fmla="*/ 114 w 116"/>
                <a:gd name="T55" fmla="*/ 42 h 189"/>
                <a:gd name="T56" fmla="*/ 110 w 116"/>
                <a:gd name="T57" fmla="*/ 50 h 189"/>
                <a:gd name="T58" fmla="*/ 105 w 116"/>
                <a:gd name="T59" fmla="*/ 62 h 189"/>
                <a:gd name="T60" fmla="*/ 96 w 116"/>
                <a:gd name="T61" fmla="*/ 76 h 189"/>
                <a:gd name="T62" fmla="*/ 85 w 116"/>
                <a:gd name="T63" fmla="*/ 95 h 189"/>
                <a:gd name="T64" fmla="*/ 69 w 116"/>
                <a:gd name="T65" fmla="*/ 118 h 189"/>
                <a:gd name="T66" fmla="*/ 49 w 116"/>
                <a:gd name="T67" fmla="*/ 144 h 189"/>
                <a:gd name="T68" fmla="*/ 25 w 116"/>
                <a:gd name="T69" fmla="*/ 174 h 189"/>
                <a:gd name="T70" fmla="*/ 0 w 116"/>
                <a:gd name="T71" fmla="*/ 18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6" h="189">
                  <a:moveTo>
                    <a:pt x="0" y="180"/>
                  </a:moveTo>
                  <a:lnTo>
                    <a:pt x="6" y="170"/>
                  </a:lnTo>
                  <a:lnTo>
                    <a:pt x="11" y="159"/>
                  </a:lnTo>
                  <a:lnTo>
                    <a:pt x="16" y="149"/>
                  </a:lnTo>
                  <a:lnTo>
                    <a:pt x="20" y="140"/>
                  </a:lnTo>
                  <a:lnTo>
                    <a:pt x="25" y="131"/>
                  </a:lnTo>
                  <a:lnTo>
                    <a:pt x="29" y="122"/>
                  </a:lnTo>
                  <a:lnTo>
                    <a:pt x="33" y="114"/>
                  </a:lnTo>
                  <a:lnTo>
                    <a:pt x="36" y="107"/>
                  </a:lnTo>
                  <a:lnTo>
                    <a:pt x="39" y="99"/>
                  </a:lnTo>
                  <a:lnTo>
                    <a:pt x="43" y="92"/>
                  </a:lnTo>
                  <a:lnTo>
                    <a:pt x="46" y="86"/>
                  </a:lnTo>
                  <a:lnTo>
                    <a:pt x="48" y="80"/>
                  </a:lnTo>
                  <a:lnTo>
                    <a:pt x="49" y="74"/>
                  </a:lnTo>
                  <a:lnTo>
                    <a:pt x="52" y="69"/>
                  </a:lnTo>
                  <a:lnTo>
                    <a:pt x="53" y="64"/>
                  </a:lnTo>
                  <a:lnTo>
                    <a:pt x="55" y="60"/>
                  </a:lnTo>
                  <a:lnTo>
                    <a:pt x="57" y="53"/>
                  </a:lnTo>
                  <a:lnTo>
                    <a:pt x="58" y="45"/>
                  </a:lnTo>
                  <a:lnTo>
                    <a:pt x="58" y="38"/>
                  </a:lnTo>
                  <a:lnTo>
                    <a:pt x="60" y="33"/>
                  </a:lnTo>
                  <a:lnTo>
                    <a:pt x="58" y="28"/>
                  </a:lnTo>
                  <a:lnTo>
                    <a:pt x="58" y="24"/>
                  </a:lnTo>
                  <a:lnTo>
                    <a:pt x="57" y="20"/>
                  </a:lnTo>
                  <a:lnTo>
                    <a:pt x="55" y="18"/>
                  </a:lnTo>
                  <a:lnTo>
                    <a:pt x="53" y="15"/>
                  </a:lnTo>
                  <a:lnTo>
                    <a:pt x="51" y="13"/>
                  </a:lnTo>
                  <a:lnTo>
                    <a:pt x="51" y="11"/>
                  </a:lnTo>
                  <a:lnTo>
                    <a:pt x="51" y="9"/>
                  </a:lnTo>
                  <a:lnTo>
                    <a:pt x="51" y="6"/>
                  </a:lnTo>
                  <a:lnTo>
                    <a:pt x="51" y="5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6" y="1"/>
                  </a:lnTo>
                  <a:lnTo>
                    <a:pt x="58" y="1"/>
                  </a:lnTo>
                  <a:lnTo>
                    <a:pt x="61" y="0"/>
                  </a:lnTo>
                  <a:lnTo>
                    <a:pt x="64" y="0"/>
                  </a:lnTo>
                  <a:lnTo>
                    <a:pt x="67" y="1"/>
                  </a:lnTo>
                  <a:lnTo>
                    <a:pt x="71" y="1"/>
                  </a:lnTo>
                  <a:lnTo>
                    <a:pt x="76" y="4"/>
                  </a:lnTo>
                  <a:lnTo>
                    <a:pt x="82" y="5"/>
                  </a:lnTo>
                  <a:lnTo>
                    <a:pt x="88" y="7"/>
                  </a:lnTo>
                  <a:lnTo>
                    <a:pt x="92" y="10"/>
                  </a:lnTo>
                  <a:lnTo>
                    <a:pt x="97" y="11"/>
                  </a:lnTo>
                  <a:lnTo>
                    <a:pt x="101" y="14"/>
                  </a:lnTo>
                  <a:lnTo>
                    <a:pt x="103" y="16"/>
                  </a:lnTo>
                  <a:lnTo>
                    <a:pt x="107" y="18"/>
                  </a:lnTo>
                  <a:lnTo>
                    <a:pt x="110" y="19"/>
                  </a:lnTo>
                  <a:lnTo>
                    <a:pt x="112" y="20"/>
                  </a:lnTo>
                  <a:lnTo>
                    <a:pt x="115" y="26"/>
                  </a:lnTo>
                  <a:lnTo>
                    <a:pt x="116" y="29"/>
                  </a:lnTo>
                  <a:lnTo>
                    <a:pt x="116" y="32"/>
                  </a:lnTo>
                  <a:lnTo>
                    <a:pt x="116" y="35"/>
                  </a:lnTo>
                  <a:lnTo>
                    <a:pt x="116" y="37"/>
                  </a:lnTo>
                  <a:lnTo>
                    <a:pt x="115" y="38"/>
                  </a:lnTo>
                  <a:lnTo>
                    <a:pt x="114" y="42"/>
                  </a:lnTo>
                  <a:lnTo>
                    <a:pt x="112" y="45"/>
                  </a:lnTo>
                  <a:lnTo>
                    <a:pt x="110" y="50"/>
                  </a:lnTo>
                  <a:lnTo>
                    <a:pt x="107" y="55"/>
                  </a:lnTo>
                  <a:lnTo>
                    <a:pt x="105" y="62"/>
                  </a:lnTo>
                  <a:lnTo>
                    <a:pt x="101" y="68"/>
                  </a:lnTo>
                  <a:lnTo>
                    <a:pt x="96" y="76"/>
                  </a:lnTo>
                  <a:lnTo>
                    <a:pt x="91" y="85"/>
                  </a:lnTo>
                  <a:lnTo>
                    <a:pt x="85" y="95"/>
                  </a:lnTo>
                  <a:lnTo>
                    <a:pt x="78" y="107"/>
                  </a:lnTo>
                  <a:lnTo>
                    <a:pt x="69" y="118"/>
                  </a:lnTo>
                  <a:lnTo>
                    <a:pt x="60" y="131"/>
                  </a:lnTo>
                  <a:lnTo>
                    <a:pt x="49" y="144"/>
                  </a:lnTo>
                  <a:lnTo>
                    <a:pt x="38" y="158"/>
                  </a:lnTo>
                  <a:lnTo>
                    <a:pt x="25" y="174"/>
                  </a:lnTo>
                  <a:lnTo>
                    <a:pt x="12" y="189"/>
                  </a:lnTo>
                  <a:lnTo>
                    <a:pt x="0" y="180"/>
                  </a:lnTo>
                  <a:lnTo>
                    <a:pt x="0" y="18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716958" y="1922244"/>
            <a:ext cx="1846930" cy="1815586"/>
            <a:chOff x="3870325" y="777875"/>
            <a:chExt cx="1216025" cy="1195388"/>
          </a:xfrm>
        </p:grpSpPr>
        <p:sp>
          <p:nvSpPr>
            <p:cNvPr id="36" name="Freeform 45"/>
            <p:cNvSpPr>
              <a:spLocks/>
            </p:cNvSpPr>
            <p:nvPr/>
          </p:nvSpPr>
          <p:spPr bwMode="auto">
            <a:xfrm>
              <a:off x="4098925" y="933450"/>
              <a:ext cx="88900" cy="457200"/>
            </a:xfrm>
            <a:custGeom>
              <a:avLst/>
              <a:gdLst>
                <a:gd name="T0" fmla="*/ 51 w 56"/>
                <a:gd name="T1" fmla="*/ 13 h 288"/>
                <a:gd name="T2" fmla="*/ 56 w 56"/>
                <a:gd name="T3" fmla="*/ 279 h 288"/>
                <a:gd name="T4" fmla="*/ 26 w 56"/>
                <a:gd name="T5" fmla="*/ 288 h 288"/>
                <a:gd name="T6" fmla="*/ 25 w 56"/>
                <a:gd name="T7" fmla="*/ 268 h 288"/>
                <a:gd name="T8" fmla="*/ 25 w 56"/>
                <a:gd name="T9" fmla="*/ 247 h 288"/>
                <a:gd name="T10" fmla="*/ 24 w 56"/>
                <a:gd name="T11" fmla="*/ 229 h 288"/>
                <a:gd name="T12" fmla="*/ 24 w 56"/>
                <a:gd name="T13" fmla="*/ 211 h 288"/>
                <a:gd name="T14" fmla="*/ 24 w 56"/>
                <a:gd name="T15" fmla="*/ 194 h 288"/>
                <a:gd name="T16" fmla="*/ 22 w 56"/>
                <a:gd name="T17" fmla="*/ 179 h 288"/>
                <a:gd name="T18" fmla="*/ 22 w 56"/>
                <a:gd name="T19" fmla="*/ 163 h 288"/>
                <a:gd name="T20" fmla="*/ 21 w 56"/>
                <a:gd name="T21" fmla="*/ 150 h 288"/>
                <a:gd name="T22" fmla="*/ 21 w 56"/>
                <a:gd name="T23" fmla="*/ 138 h 288"/>
                <a:gd name="T24" fmla="*/ 20 w 56"/>
                <a:gd name="T25" fmla="*/ 126 h 288"/>
                <a:gd name="T26" fmla="*/ 20 w 56"/>
                <a:gd name="T27" fmla="*/ 114 h 288"/>
                <a:gd name="T28" fmla="*/ 18 w 56"/>
                <a:gd name="T29" fmla="*/ 105 h 288"/>
                <a:gd name="T30" fmla="*/ 18 w 56"/>
                <a:gd name="T31" fmla="*/ 96 h 288"/>
                <a:gd name="T32" fmla="*/ 18 w 56"/>
                <a:gd name="T33" fmla="*/ 89 h 288"/>
                <a:gd name="T34" fmla="*/ 17 w 56"/>
                <a:gd name="T35" fmla="*/ 82 h 288"/>
                <a:gd name="T36" fmla="*/ 17 w 56"/>
                <a:gd name="T37" fmla="*/ 76 h 288"/>
                <a:gd name="T38" fmla="*/ 16 w 56"/>
                <a:gd name="T39" fmla="*/ 67 h 288"/>
                <a:gd name="T40" fmla="*/ 15 w 56"/>
                <a:gd name="T41" fmla="*/ 58 h 288"/>
                <a:gd name="T42" fmla="*/ 12 w 56"/>
                <a:gd name="T43" fmla="*/ 49 h 288"/>
                <a:gd name="T44" fmla="*/ 11 w 56"/>
                <a:gd name="T45" fmla="*/ 41 h 288"/>
                <a:gd name="T46" fmla="*/ 9 w 56"/>
                <a:gd name="T47" fmla="*/ 34 h 288"/>
                <a:gd name="T48" fmla="*/ 7 w 56"/>
                <a:gd name="T49" fmla="*/ 28 h 288"/>
                <a:gd name="T50" fmla="*/ 6 w 56"/>
                <a:gd name="T51" fmla="*/ 23 h 288"/>
                <a:gd name="T52" fmla="*/ 4 w 56"/>
                <a:gd name="T53" fmla="*/ 18 h 288"/>
                <a:gd name="T54" fmla="*/ 3 w 56"/>
                <a:gd name="T55" fmla="*/ 15 h 288"/>
                <a:gd name="T56" fmla="*/ 2 w 56"/>
                <a:gd name="T57" fmla="*/ 11 h 288"/>
                <a:gd name="T58" fmla="*/ 0 w 56"/>
                <a:gd name="T59" fmla="*/ 9 h 288"/>
                <a:gd name="T60" fmla="*/ 0 w 56"/>
                <a:gd name="T61" fmla="*/ 6 h 288"/>
                <a:gd name="T62" fmla="*/ 0 w 56"/>
                <a:gd name="T63" fmla="*/ 5 h 288"/>
                <a:gd name="T64" fmla="*/ 3 w 56"/>
                <a:gd name="T65" fmla="*/ 2 h 288"/>
                <a:gd name="T66" fmla="*/ 4 w 56"/>
                <a:gd name="T67" fmla="*/ 1 h 288"/>
                <a:gd name="T68" fmla="*/ 8 w 56"/>
                <a:gd name="T69" fmla="*/ 0 h 288"/>
                <a:gd name="T70" fmla="*/ 11 w 56"/>
                <a:gd name="T71" fmla="*/ 0 h 288"/>
                <a:gd name="T72" fmla="*/ 15 w 56"/>
                <a:gd name="T73" fmla="*/ 0 h 288"/>
                <a:gd name="T74" fmla="*/ 20 w 56"/>
                <a:gd name="T75" fmla="*/ 1 h 288"/>
                <a:gd name="T76" fmla="*/ 25 w 56"/>
                <a:gd name="T77" fmla="*/ 2 h 288"/>
                <a:gd name="T78" fmla="*/ 30 w 56"/>
                <a:gd name="T79" fmla="*/ 4 h 288"/>
                <a:gd name="T80" fmla="*/ 35 w 56"/>
                <a:gd name="T81" fmla="*/ 6 h 288"/>
                <a:gd name="T82" fmla="*/ 43 w 56"/>
                <a:gd name="T83" fmla="*/ 9 h 288"/>
                <a:gd name="T84" fmla="*/ 51 w 56"/>
                <a:gd name="T85" fmla="*/ 13 h 288"/>
                <a:gd name="T86" fmla="*/ 51 w 56"/>
                <a:gd name="T87" fmla="*/ 1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288">
                  <a:moveTo>
                    <a:pt x="51" y="13"/>
                  </a:moveTo>
                  <a:lnTo>
                    <a:pt x="56" y="279"/>
                  </a:lnTo>
                  <a:lnTo>
                    <a:pt x="26" y="288"/>
                  </a:lnTo>
                  <a:lnTo>
                    <a:pt x="25" y="268"/>
                  </a:lnTo>
                  <a:lnTo>
                    <a:pt x="25" y="247"/>
                  </a:lnTo>
                  <a:lnTo>
                    <a:pt x="24" y="229"/>
                  </a:lnTo>
                  <a:lnTo>
                    <a:pt x="24" y="211"/>
                  </a:lnTo>
                  <a:lnTo>
                    <a:pt x="24" y="194"/>
                  </a:lnTo>
                  <a:lnTo>
                    <a:pt x="22" y="179"/>
                  </a:lnTo>
                  <a:lnTo>
                    <a:pt x="22" y="163"/>
                  </a:lnTo>
                  <a:lnTo>
                    <a:pt x="21" y="150"/>
                  </a:lnTo>
                  <a:lnTo>
                    <a:pt x="21" y="138"/>
                  </a:lnTo>
                  <a:lnTo>
                    <a:pt x="20" y="126"/>
                  </a:lnTo>
                  <a:lnTo>
                    <a:pt x="20" y="114"/>
                  </a:lnTo>
                  <a:lnTo>
                    <a:pt x="18" y="105"/>
                  </a:lnTo>
                  <a:lnTo>
                    <a:pt x="18" y="96"/>
                  </a:lnTo>
                  <a:lnTo>
                    <a:pt x="18" y="89"/>
                  </a:lnTo>
                  <a:lnTo>
                    <a:pt x="17" y="82"/>
                  </a:lnTo>
                  <a:lnTo>
                    <a:pt x="17" y="76"/>
                  </a:lnTo>
                  <a:lnTo>
                    <a:pt x="16" y="67"/>
                  </a:lnTo>
                  <a:lnTo>
                    <a:pt x="15" y="58"/>
                  </a:lnTo>
                  <a:lnTo>
                    <a:pt x="12" y="49"/>
                  </a:lnTo>
                  <a:lnTo>
                    <a:pt x="11" y="41"/>
                  </a:lnTo>
                  <a:lnTo>
                    <a:pt x="9" y="34"/>
                  </a:lnTo>
                  <a:lnTo>
                    <a:pt x="7" y="28"/>
                  </a:lnTo>
                  <a:lnTo>
                    <a:pt x="6" y="23"/>
                  </a:lnTo>
                  <a:lnTo>
                    <a:pt x="4" y="18"/>
                  </a:lnTo>
                  <a:lnTo>
                    <a:pt x="3" y="15"/>
                  </a:lnTo>
                  <a:lnTo>
                    <a:pt x="2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1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0" y="1"/>
                  </a:lnTo>
                  <a:lnTo>
                    <a:pt x="25" y="2"/>
                  </a:lnTo>
                  <a:lnTo>
                    <a:pt x="30" y="4"/>
                  </a:lnTo>
                  <a:lnTo>
                    <a:pt x="35" y="6"/>
                  </a:lnTo>
                  <a:lnTo>
                    <a:pt x="43" y="9"/>
                  </a:lnTo>
                  <a:lnTo>
                    <a:pt x="51" y="13"/>
                  </a:lnTo>
                  <a:lnTo>
                    <a:pt x="51" y="13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6"/>
            <p:cNvSpPr>
              <a:spLocks/>
            </p:cNvSpPr>
            <p:nvPr/>
          </p:nvSpPr>
          <p:spPr bwMode="auto">
            <a:xfrm>
              <a:off x="4575175" y="777875"/>
              <a:ext cx="109538" cy="1195388"/>
            </a:xfrm>
            <a:custGeom>
              <a:avLst/>
              <a:gdLst>
                <a:gd name="T0" fmla="*/ 69 w 69"/>
                <a:gd name="T1" fmla="*/ 33 h 753"/>
                <a:gd name="T2" fmla="*/ 66 w 69"/>
                <a:gd name="T3" fmla="*/ 44 h 753"/>
                <a:gd name="T4" fmla="*/ 64 w 69"/>
                <a:gd name="T5" fmla="*/ 51 h 753"/>
                <a:gd name="T6" fmla="*/ 62 w 69"/>
                <a:gd name="T7" fmla="*/ 63 h 753"/>
                <a:gd name="T8" fmla="*/ 61 w 69"/>
                <a:gd name="T9" fmla="*/ 78 h 753"/>
                <a:gd name="T10" fmla="*/ 58 w 69"/>
                <a:gd name="T11" fmla="*/ 98 h 753"/>
                <a:gd name="T12" fmla="*/ 57 w 69"/>
                <a:gd name="T13" fmla="*/ 122 h 753"/>
                <a:gd name="T14" fmla="*/ 56 w 69"/>
                <a:gd name="T15" fmla="*/ 153 h 753"/>
                <a:gd name="T16" fmla="*/ 55 w 69"/>
                <a:gd name="T17" fmla="*/ 190 h 753"/>
                <a:gd name="T18" fmla="*/ 55 w 69"/>
                <a:gd name="T19" fmla="*/ 233 h 753"/>
                <a:gd name="T20" fmla="*/ 56 w 69"/>
                <a:gd name="T21" fmla="*/ 283 h 753"/>
                <a:gd name="T22" fmla="*/ 57 w 69"/>
                <a:gd name="T23" fmla="*/ 339 h 753"/>
                <a:gd name="T24" fmla="*/ 58 w 69"/>
                <a:gd name="T25" fmla="*/ 396 h 753"/>
                <a:gd name="T26" fmla="*/ 60 w 69"/>
                <a:gd name="T27" fmla="*/ 449 h 753"/>
                <a:gd name="T28" fmla="*/ 60 w 69"/>
                <a:gd name="T29" fmla="*/ 493 h 753"/>
                <a:gd name="T30" fmla="*/ 60 w 69"/>
                <a:gd name="T31" fmla="*/ 529 h 753"/>
                <a:gd name="T32" fmla="*/ 60 w 69"/>
                <a:gd name="T33" fmla="*/ 559 h 753"/>
                <a:gd name="T34" fmla="*/ 60 w 69"/>
                <a:gd name="T35" fmla="*/ 586 h 753"/>
                <a:gd name="T36" fmla="*/ 57 w 69"/>
                <a:gd name="T37" fmla="*/ 628 h 753"/>
                <a:gd name="T38" fmla="*/ 55 w 69"/>
                <a:gd name="T39" fmla="*/ 673 h 753"/>
                <a:gd name="T40" fmla="*/ 53 w 69"/>
                <a:gd name="T41" fmla="*/ 704 h 753"/>
                <a:gd name="T42" fmla="*/ 51 w 69"/>
                <a:gd name="T43" fmla="*/ 724 h 753"/>
                <a:gd name="T44" fmla="*/ 48 w 69"/>
                <a:gd name="T45" fmla="*/ 738 h 753"/>
                <a:gd name="T46" fmla="*/ 46 w 69"/>
                <a:gd name="T47" fmla="*/ 748 h 753"/>
                <a:gd name="T48" fmla="*/ 43 w 69"/>
                <a:gd name="T49" fmla="*/ 753 h 753"/>
                <a:gd name="T50" fmla="*/ 40 w 69"/>
                <a:gd name="T51" fmla="*/ 753 h 753"/>
                <a:gd name="T52" fmla="*/ 38 w 69"/>
                <a:gd name="T53" fmla="*/ 751 h 753"/>
                <a:gd name="T54" fmla="*/ 34 w 69"/>
                <a:gd name="T55" fmla="*/ 743 h 753"/>
                <a:gd name="T56" fmla="*/ 31 w 69"/>
                <a:gd name="T57" fmla="*/ 731 h 753"/>
                <a:gd name="T58" fmla="*/ 29 w 69"/>
                <a:gd name="T59" fmla="*/ 716 h 753"/>
                <a:gd name="T60" fmla="*/ 26 w 69"/>
                <a:gd name="T61" fmla="*/ 695 h 753"/>
                <a:gd name="T62" fmla="*/ 25 w 69"/>
                <a:gd name="T63" fmla="*/ 682 h 753"/>
                <a:gd name="T64" fmla="*/ 24 w 69"/>
                <a:gd name="T65" fmla="*/ 667 h 753"/>
                <a:gd name="T66" fmla="*/ 22 w 69"/>
                <a:gd name="T67" fmla="*/ 648 h 753"/>
                <a:gd name="T68" fmla="*/ 21 w 69"/>
                <a:gd name="T69" fmla="*/ 627 h 753"/>
                <a:gd name="T70" fmla="*/ 21 w 69"/>
                <a:gd name="T71" fmla="*/ 601 h 753"/>
                <a:gd name="T72" fmla="*/ 20 w 69"/>
                <a:gd name="T73" fmla="*/ 574 h 753"/>
                <a:gd name="T74" fmla="*/ 20 w 69"/>
                <a:gd name="T75" fmla="*/ 510 h 753"/>
                <a:gd name="T76" fmla="*/ 20 w 69"/>
                <a:gd name="T77" fmla="*/ 435 h 753"/>
                <a:gd name="T78" fmla="*/ 21 w 69"/>
                <a:gd name="T79" fmla="*/ 353 h 753"/>
                <a:gd name="T80" fmla="*/ 22 w 69"/>
                <a:gd name="T81" fmla="*/ 281 h 753"/>
                <a:gd name="T82" fmla="*/ 22 w 69"/>
                <a:gd name="T83" fmla="*/ 219 h 753"/>
                <a:gd name="T84" fmla="*/ 22 w 69"/>
                <a:gd name="T85" fmla="*/ 167 h 753"/>
                <a:gd name="T86" fmla="*/ 21 w 69"/>
                <a:gd name="T87" fmla="*/ 126 h 753"/>
                <a:gd name="T88" fmla="*/ 20 w 69"/>
                <a:gd name="T89" fmla="*/ 94 h 753"/>
                <a:gd name="T90" fmla="*/ 18 w 69"/>
                <a:gd name="T91" fmla="*/ 69 h 753"/>
                <a:gd name="T92" fmla="*/ 15 w 69"/>
                <a:gd name="T93" fmla="*/ 49 h 753"/>
                <a:gd name="T94" fmla="*/ 12 w 69"/>
                <a:gd name="T95" fmla="*/ 35 h 753"/>
                <a:gd name="T96" fmla="*/ 9 w 69"/>
                <a:gd name="T97" fmla="*/ 24 h 753"/>
                <a:gd name="T98" fmla="*/ 6 w 69"/>
                <a:gd name="T99" fmla="*/ 18 h 753"/>
                <a:gd name="T100" fmla="*/ 0 w 69"/>
                <a:gd name="T101" fmla="*/ 14 h 753"/>
                <a:gd name="T102" fmla="*/ 0 w 69"/>
                <a:gd name="T103" fmla="*/ 8 h 753"/>
                <a:gd name="T104" fmla="*/ 4 w 69"/>
                <a:gd name="T105" fmla="*/ 1 h 753"/>
                <a:gd name="T106" fmla="*/ 12 w 69"/>
                <a:gd name="T107" fmla="*/ 0 h 753"/>
                <a:gd name="T108" fmla="*/ 29 w 69"/>
                <a:gd name="T109" fmla="*/ 1 h 753"/>
                <a:gd name="T110" fmla="*/ 48 w 69"/>
                <a:gd name="T111" fmla="*/ 5 h 753"/>
                <a:gd name="T112" fmla="*/ 60 w 69"/>
                <a:gd name="T113" fmla="*/ 11 h 753"/>
                <a:gd name="T114" fmla="*/ 66 w 69"/>
                <a:gd name="T115" fmla="*/ 20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9" h="753">
                  <a:moveTo>
                    <a:pt x="66" y="20"/>
                  </a:moveTo>
                  <a:lnTo>
                    <a:pt x="67" y="27"/>
                  </a:lnTo>
                  <a:lnTo>
                    <a:pt x="69" y="33"/>
                  </a:lnTo>
                  <a:lnTo>
                    <a:pt x="67" y="38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65" y="46"/>
                  </a:lnTo>
                  <a:lnTo>
                    <a:pt x="65" y="49"/>
                  </a:lnTo>
                  <a:lnTo>
                    <a:pt x="64" y="51"/>
                  </a:lnTo>
                  <a:lnTo>
                    <a:pt x="64" y="54"/>
                  </a:lnTo>
                  <a:lnTo>
                    <a:pt x="62" y="58"/>
                  </a:lnTo>
                  <a:lnTo>
                    <a:pt x="62" y="63"/>
                  </a:lnTo>
                  <a:lnTo>
                    <a:pt x="62" y="67"/>
                  </a:lnTo>
                  <a:lnTo>
                    <a:pt x="61" y="73"/>
                  </a:lnTo>
                  <a:lnTo>
                    <a:pt x="61" y="78"/>
                  </a:lnTo>
                  <a:lnTo>
                    <a:pt x="60" y="85"/>
                  </a:lnTo>
                  <a:lnTo>
                    <a:pt x="60" y="91"/>
                  </a:lnTo>
                  <a:lnTo>
                    <a:pt x="58" y="98"/>
                  </a:lnTo>
                  <a:lnTo>
                    <a:pt x="58" y="105"/>
                  </a:lnTo>
                  <a:lnTo>
                    <a:pt x="57" y="114"/>
                  </a:lnTo>
                  <a:lnTo>
                    <a:pt x="57" y="122"/>
                  </a:lnTo>
                  <a:lnTo>
                    <a:pt x="57" y="131"/>
                  </a:lnTo>
                  <a:lnTo>
                    <a:pt x="56" y="142"/>
                  </a:lnTo>
                  <a:lnTo>
                    <a:pt x="56" y="153"/>
                  </a:lnTo>
                  <a:lnTo>
                    <a:pt x="56" y="165"/>
                  </a:lnTo>
                  <a:lnTo>
                    <a:pt x="56" y="178"/>
                  </a:lnTo>
                  <a:lnTo>
                    <a:pt x="55" y="190"/>
                  </a:lnTo>
                  <a:lnTo>
                    <a:pt x="55" y="203"/>
                  </a:lnTo>
                  <a:lnTo>
                    <a:pt x="55" y="219"/>
                  </a:lnTo>
                  <a:lnTo>
                    <a:pt x="55" y="233"/>
                  </a:lnTo>
                  <a:lnTo>
                    <a:pt x="55" y="250"/>
                  </a:lnTo>
                  <a:lnTo>
                    <a:pt x="56" y="266"/>
                  </a:lnTo>
                  <a:lnTo>
                    <a:pt x="56" y="283"/>
                  </a:lnTo>
                  <a:lnTo>
                    <a:pt x="56" y="301"/>
                  </a:lnTo>
                  <a:lnTo>
                    <a:pt x="56" y="319"/>
                  </a:lnTo>
                  <a:lnTo>
                    <a:pt x="57" y="339"/>
                  </a:lnTo>
                  <a:lnTo>
                    <a:pt x="57" y="358"/>
                  </a:lnTo>
                  <a:lnTo>
                    <a:pt x="57" y="378"/>
                  </a:lnTo>
                  <a:lnTo>
                    <a:pt x="58" y="396"/>
                  </a:lnTo>
                  <a:lnTo>
                    <a:pt x="58" y="414"/>
                  </a:lnTo>
                  <a:lnTo>
                    <a:pt x="58" y="433"/>
                  </a:lnTo>
                  <a:lnTo>
                    <a:pt x="60" y="449"/>
                  </a:lnTo>
                  <a:lnTo>
                    <a:pt x="60" y="465"/>
                  </a:lnTo>
                  <a:lnTo>
                    <a:pt x="60" y="479"/>
                  </a:lnTo>
                  <a:lnTo>
                    <a:pt x="60" y="493"/>
                  </a:lnTo>
                  <a:lnTo>
                    <a:pt x="60" y="506"/>
                  </a:lnTo>
                  <a:lnTo>
                    <a:pt x="60" y="519"/>
                  </a:lnTo>
                  <a:lnTo>
                    <a:pt x="60" y="529"/>
                  </a:lnTo>
                  <a:lnTo>
                    <a:pt x="60" y="541"/>
                  </a:lnTo>
                  <a:lnTo>
                    <a:pt x="60" y="550"/>
                  </a:lnTo>
                  <a:lnTo>
                    <a:pt x="60" y="559"/>
                  </a:lnTo>
                  <a:lnTo>
                    <a:pt x="60" y="566"/>
                  </a:lnTo>
                  <a:lnTo>
                    <a:pt x="60" y="573"/>
                  </a:lnTo>
                  <a:lnTo>
                    <a:pt x="60" y="586"/>
                  </a:lnTo>
                  <a:lnTo>
                    <a:pt x="58" y="599"/>
                  </a:lnTo>
                  <a:lnTo>
                    <a:pt x="57" y="613"/>
                  </a:lnTo>
                  <a:lnTo>
                    <a:pt x="57" y="628"/>
                  </a:lnTo>
                  <a:lnTo>
                    <a:pt x="57" y="642"/>
                  </a:lnTo>
                  <a:lnTo>
                    <a:pt x="56" y="658"/>
                  </a:lnTo>
                  <a:lnTo>
                    <a:pt x="55" y="673"/>
                  </a:lnTo>
                  <a:lnTo>
                    <a:pt x="55" y="689"/>
                  </a:lnTo>
                  <a:lnTo>
                    <a:pt x="53" y="696"/>
                  </a:lnTo>
                  <a:lnTo>
                    <a:pt x="53" y="704"/>
                  </a:lnTo>
                  <a:lnTo>
                    <a:pt x="52" y="711"/>
                  </a:lnTo>
                  <a:lnTo>
                    <a:pt x="52" y="717"/>
                  </a:lnTo>
                  <a:lnTo>
                    <a:pt x="51" y="724"/>
                  </a:lnTo>
                  <a:lnTo>
                    <a:pt x="49" y="729"/>
                  </a:lnTo>
                  <a:lnTo>
                    <a:pt x="49" y="734"/>
                  </a:lnTo>
                  <a:lnTo>
                    <a:pt x="48" y="738"/>
                  </a:lnTo>
                  <a:lnTo>
                    <a:pt x="47" y="742"/>
                  </a:lnTo>
                  <a:lnTo>
                    <a:pt x="47" y="744"/>
                  </a:lnTo>
                  <a:lnTo>
                    <a:pt x="46" y="748"/>
                  </a:lnTo>
                  <a:lnTo>
                    <a:pt x="44" y="749"/>
                  </a:lnTo>
                  <a:lnTo>
                    <a:pt x="44" y="752"/>
                  </a:lnTo>
                  <a:lnTo>
                    <a:pt x="43" y="753"/>
                  </a:lnTo>
                  <a:lnTo>
                    <a:pt x="43" y="753"/>
                  </a:lnTo>
                  <a:lnTo>
                    <a:pt x="42" y="753"/>
                  </a:lnTo>
                  <a:lnTo>
                    <a:pt x="40" y="753"/>
                  </a:lnTo>
                  <a:lnTo>
                    <a:pt x="39" y="753"/>
                  </a:lnTo>
                  <a:lnTo>
                    <a:pt x="39" y="752"/>
                  </a:lnTo>
                  <a:lnTo>
                    <a:pt x="38" y="751"/>
                  </a:lnTo>
                  <a:lnTo>
                    <a:pt x="36" y="748"/>
                  </a:lnTo>
                  <a:lnTo>
                    <a:pt x="35" y="745"/>
                  </a:lnTo>
                  <a:lnTo>
                    <a:pt x="34" y="743"/>
                  </a:lnTo>
                  <a:lnTo>
                    <a:pt x="33" y="739"/>
                  </a:lnTo>
                  <a:lnTo>
                    <a:pt x="33" y="735"/>
                  </a:lnTo>
                  <a:lnTo>
                    <a:pt x="31" y="731"/>
                  </a:lnTo>
                  <a:lnTo>
                    <a:pt x="30" y="726"/>
                  </a:lnTo>
                  <a:lnTo>
                    <a:pt x="30" y="721"/>
                  </a:lnTo>
                  <a:lnTo>
                    <a:pt x="29" y="716"/>
                  </a:lnTo>
                  <a:lnTo>
                    <a:pt x="27" y="709"/>
                  </a:lnTo>
                  <a:lnTo>
                    <a:pt x="27" y="703"/>
                  </a:lnTo>
                  <a:lnTo>
                    <a:pt x="26" y="695"/>
                  </a:lnTo>
                  <a:lnTo>
                    <a:pt x="26" y="691"/>
                  </a:lnTo>
                  <a:lnTo>
                    <a:pt x="26" y="687"/>
                  </a:lnTo>
                  <a:lnTo>
                    <a:pt x="25" y="682"/>
                  </a:lnTo>
                  <a:lnTo>
                    <a:pt x="25" y="677"/>
                  </a:lnTo>
                  <a:lnTo>
                    <a:pt x="24" y="672"/>
                  </a:lnTo>
                  <a:lnTo>
                    <a:pt x="24" y="667"/>
                  </a:lnTo>
                  <a:lnTo>
                    <a:pt x="24" y="660"/>
                  </a:lnTo>
                  <a:lnTo>
                    <a:pt x="22" y="655"/>
                  </a:lnTo>
                  <a:lnTo>
                    <a:pt x="22" y="648"/>
                  </a:lnTo>
                  <a:lnTo>
                    <a:pt x="22" y="641"/>
                  </a:lnTo>
                  <a:lnTo>
                    <a:pt x="22" y="633"/>
                  </a:lnTo>
                  <a:lnTo>
                    <a:pt x="21" y="627"/>
                  </a:lnTo>
                  <a:lnTo>
                    <a:pt x="21" y="618"/>
                  </a:lnTo>
                  <a:lnTo>
                    <a:pt x="21" y="610"/>
                  </a:lnTo>
                  <a:lnTo>
                    <a:pt x="21" y="601"/>
                  </a:lnTo>
                  <a:lnTo>
                    <a:pt x="20" y="592"/>
                  </a:lnTo>
                  <a:lnTo>
                    <a:pt x="20" y="583"/>
                  </a:lnTo>
                  <a:lnTo>
                    <a:pt x="20" y="574"/>
                  </a:lnTo>
                  <a:lnTo>
                    <a:pt x="20" y="554"/>
                  </a:lnTo>
                  <a:lnTo>
                    <a:pt x="20" y="533"/>
                  </a:lnTo>
                  <a:lnTo>
                    <a:pt x="20" y="510"/>
                  </a:lnTo>
                  <a:lnTo>
                    <a:pt x="20" y="487"/>
                  </a:lnTo>
                  <a:lnTo>
                    <a:pt x="20" y="461"/>
                  </a:lnTo>
                  <a:lnTo>
                    <a:pt x="20" y="435"/>
                  </a:lnTo>
                  <a:lnTo>
                    <a:pt x="21" y="407"/>
                  </a:lnTo>
                  <a:lnTo>
                    <a:pt x="21" y="380"/>
                  </a:lnTo>
                  <a:lnTo>
                    <a:pt x="21" y="353"/>
                  </a:lnTo>
                  <a:lnTo>
                    <a:pt x="22" y="328"/>
                  </a:lnTo>
                  <a:lnTo>
                    <a:pt x="22" y="304"/>
                  </a:lnTo>
                  <a:lnTo>
                    <a:pt x="22" y="281"/>
                  </a:lnTo>
                  <a:lnTo>
                    <a:pt x="22" y="259"/>
                  </a:lnTo>
                  <a:lnTo>
                    <a:pt x="22" y="238"/>
                  </a:lnTo>
                  <a:lnTo>
                    <a:pt x="22" y="219"/>
                  </a:lnTo>
                  <a:lnTo>
                    <a:pt x="22" y="201"/>
                  </a:lnTo>
                  <a:lnTo>
                    <a:pt x="22" y="183"/>
                  </a:lnTo>
                  <a:lnTo>
                    <a:pt x="22" y="167"/>
                  </a:lnTo>
                  <a:lnTo>
                    <a:pt x="22" y="152"/>
                  </a:lnTo>
                  <a:lnTo>
                    <a:pt x="22" y="139"/>
                  </a:lnTo>
                  <a:lnTo>
                    <a:pt x="21" y="126"/>
                  </a:lnTo>
                  <a:lnTo>
                    <a:pt x="21" y="114"/>
                  </a:lnTo>
                  <a:lnTo>
                    <a:pt x="21" y="104"/>
                  </a:lnTo>
                  <a:lnTo>
                    <a:pt x="20" y="94"/>
                  </a:lnTo>
                  <a:lnTo>
                    <a:pt x="20" y="85"/>
                  </a:lnTo>
                  <a:lnTo>
                    <a:pt x="18" y="77"/>
                  </a:lnTo>
                  <a:lnTo>
                    <a:pt x="18" y="69"/>
                  </a:lnTo>
                  <a:lnTo>
                    <a:pt x="17" y="62"/>
                  </a:lnTo>
                  <a:lnTo>
                    <a:pt x="16" y="55"/>
                  </a:lnTo>
                  <a:lnTo>
                    <a:pt x="15" y="49"/>
                  </a:lnTo>
                  <a:lnTo>
                    <a:pt x="15" y="44"/>
                  </a:lnTo>
                  <a:lnTo>
                    <a:pt x="13" y="38"/>
                  </a:lnTo>
                  <a:lnTo>
                    <a:pt x="12" y="35"/>
                  </a:lnTo>
                  <a:lnTo>
                    <a:pt x="11" y="31"/>
                  </a:lnTo>
                  <a:lnTo>
                    <a:pt x="9" y="27"/>
                  </a:lnTo>
                  <a:lnTo>
                    <a:pt x="9" y="24"/>
                  </a:lnTo>
                  <a:lnTo>
                    <a:pt x="8" y="22"/>
                  </a:lnTo>
                  <a:lnTo>
                    <a:pt x="7" y="19"/>
                  </a:lnTo>
                  <a:lnTo>
                    <a:pt x="6" y="18"/>
                  </a:lnTo>
                  <a:lnTo>
                    <a:pt x="3" y="17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2" y="5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1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2" y="1"/>
                  </a:lnTo>
                  <a:lnTo>
                    <a:pt x="29" y="1"/>
                  </a:lnTo>
                  <a:lnTo>
                    <a:pt x="35" y="2"/>
                  </a:lnTo>
                  <a:lnTo>
                    <a:pt x="42" y="4"/>
                  </a:lnTo>
                  <a:lnTo>
                    <a:pt x="48" y="5"/>
                  </a:lnTo>
                  <a:lnTo>
                    <a:pt x="53" y="8"/>
                  </a:lnTo>
                  <a:lnTo>
                    <a:pt x="57" y="10"/>
                  </a:lnTo>
                  <a:lnTo>
                    <a:pt x="60" y="11"/>
                  </a:lnTo>
                  <a:lnTo>
                    <a:pt x="62" y="15"/>
                  </a:lnTo>
                  <a:lnTo>
                    <a:pt x="65" y="18"/>
                  </a:lnTo>
                  <a:lnTo>
                    <a:pt x="66" y="20"/>
                  </a:lnTo>
                  <a:lnTo>
                    <a:pt x="66" y="2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7"/>
            <p:cNvSpPr>
              <a:spLocks/>
            </p:cNvSpPr>
            <p:nvPr/>
          </p:nvSpPr>
          <p:spPr bwMode="auto">
            <a:xfrm>
              <a:off x="4449763" y="1395413"/>
              <a:ext cx="407988" cy="92075"/>
            </a:xfrm>
            <a:custGeom>
              <a:avLst/>
              <a:gdLst>
                <a:gd name="T0" fmla="*/ 9 w 257"/>
                <a:gd name="T1" fmla="*/ 51 h 58"/>
                <a:gd name="T2" fmla="*/ 3 w 257"/>
                <a:gd name="T3" fmla="*/ 47 h 58"/>
                <a:gd name="T4" fmla="*/ 1 w 257"/>
                <a:gd name="T5" fmla="*/ 45 h 58"/>
                <a:gd name="T6" fmla="*/ 0 w 257"/>
                <a:gd name="T7" fmla="*/ 41 h 58"/>
                <a:gd name="T8" fmla="*/ 0 w 257"/>
                <a:gd name="T9" fmla="*/ 40 h 58"/>
                <a:gd name="T10" fmla="*/ 2 w 257"/>
                <a:gd name="T11" fmla="*/ 37 h 58"/>
                <a:gd name="T12" fmla="*/ 7 w 257"/>
                <a:gd name="T13" fmla="*/ 36 h 58"/>
                <a:gd name="T14" fmla="*/ 15 w 257"/>
                <a:gd name="T15" fmla="*/ 35 h 58"/>
                <a:gd name="T16" fmla="*/ 25 w 257"/>
                <a:gd name="T17" fmla="*/ 32 h 58"/>
                <a:gd name="T18" fmla="*/ 40 w 257"/>
                <a:gd name="T19" fmla="*/ 29 h 58"/>
                <a:gd name="T20" fmla="*/ 55 w 257"/>
                <a:gd name="T21" fmla="*/ 27 h 58"/>
                <a:gd name="T22" fmla="*/ 74 w 257"/>
                <a:gd name="T23" fmla="*/ 23 h 58"/>
                <a:gd name="T24" fmla="*/ 95 w 257"/>
                <a:gd name="T25" fmla="*/ 19 h 58"/>
                <a:gd name="T26" fmla="*/ 113 w 257"/>
                <a:gd name="T27" fmla="*/ 16 h 58"/>
                <a:gd name="T28" fmla="*/ 130 w 257"/>
                <a:gd name="T29" fmla="*/ 14 h 58"/>
                <a:gd name="T30" fmla="*/ 145 w 257"/>
                <a:gd name="T31" fmla="*/ 11 h 58"/>
                <a:gd name="T32" fmla="*/ 159 w 257"/>
                <a:gd name="T33" fmla="*/ 9 h 58"/>
                <a:gd name="T34" fmla="*/ 171 w 257"/>
                <a:gd name="T35" fmla="*/ 6 h 58"/>
                <a:gd name="T36" fmla="*/ 180 w 257"/>
                <a:gd name="T37" fmla="*/ 5 h 58"/>
                <a:gd name="T38" fmla="*/ 188 w 257"/>
                <a:gd name="T39" fmla="*/ 4 h 58"/>
                <a:gd name="T40" fmla="*/ 197 w 257"/>
                <a:gd name="T41" fmla="*/ 2 h 58"/>
                <a:gd name="T42" fmla="*/ 206 w 257"/>
                <a:gd name="T43" fmla="*/ 1 h 58"/>
                <a:gd name="T44" fmla="*/ 213 w 257"/>
                <a:gd name="T45" fmla="*/ 0 h 58"/>
                <a:gd name="T46" fmla="*/ 219 w 257"/>
                <a:gd name="T47" fmla="*/ 0 h 58"/>
                <a:gd name="T48" fmla="*/ 226 w 257"/>
                <a:gd name="T49" fmla="*/ 2 h 58"/>
                <a:gd name="T50" fmla="*/ 239 w 257"/>
                <a:gd name="T51" fmla="*/ 7 h 58"/>
                <a:gd name="T52" fmla="*/ 248 w 257"/>
                <a:gd name="T53" fmla="*/ 15 h 58"/>
                <a:gd name="T54" fmla="*/ 253 w 257"/>
                <a:gd name="T55" fmla="*/ 20 h 58"/>
                <a:gd name="T56" fmla="*/ 256 w 257"/>
                <a:gd name="T57" fmla="*/ 24 h 58"/>
                <a:gd name="T58" fmla="*/ 257 w 257"/>
                <a:gd name="T59" fmla="*/ 27 h 58"/>
                <a:gd name="T60" fmla="*/ 256 w 257"/>
                <a:gd name="T61" fmla="*/ 28 h 58"/>
                <a:gd name="T62" fmla="*/ 251 w 257"/>
                <a:gd name="T63" fmla="*/ 31 h 58"/>
                <a:gd name="T64" fmla="*/ 240 w 257"/>
                <a:gd name="T65" fmla="*/ 32 h 58"/>
                <a:gd name="T66" fmla="*/ 226 w 257"/>
                <a:gd name="T67" fmla="*/ 33 h 58"/>
                <a:gd name="T68" fmla="*/ 208 w 257"/>
                <a:gd name="T69" fmla="*/ 35 h 58"/>
                <a:gd name="T70" fmla="*/ 185 w 257"/>
                <a:gd name="T71" fmla="*/ 37 h 58"/>
                <a:gd name="T72" fmla="*/ 159 w 257"/>
                <a:gd name="T73" fmla="*/ 40 h 58"/>
                <a:gd name="T74" fmla="*/ 131 w 257"/>
                <a:gd name="T75" fmla="*/ 44 h 58"/>
                <a:gd name="T76" fmla="*/ 106 w 257"/>
                <a:gd name="T77" fmla="*/ 47 h 58"/>
                <a:gd name="T78" fmla="*/ 91 w 257"/>
                <a:gd name="T79" fmla="*/ 50 h 58"/>
                <a:gd name="T80" fmla="*/ 78 w 257"/>
                <a:gd name="T81" fmla="*/ 53 h 58"/>
                <a:gd name="T82" fmla="*/ 67 w 257"/>
                <a:gd name="T83" fmla="*/ 55 h 58"/>
                <a:gd name="T84" fmla="*/ 58 w 257"/>
                <a:gd name="T85" fmla="*/ 56 h 58"/>
                <a:gd name="T86" fmla="*/ 49 w 257"/>
                <a:gd name="T87" fmla="*/ 58 h 58"/>
                <a:gd name="T88" fmla="*/ 42 w 257"/>
                <a:gd name="T89" fmla="*/ 58 h 58"/>
                <a:gd name="T90" fmla="*/ 38 w 257"/>
                <a:gd name="T91" fmla="*/ 58 h 58"/>
                <a:gd name="T92" fmla="*/ 29 w 257"/>
                <a:gd name="T93" fmla="*/ 58 h 58"/>
                <a:gd name="T94" fmla="*/ 18 w 257"/>
                <a:gd name="T95" fmla="*/ 54 h 58"/>
                <a:gd name="T96" fmla="*/ 11 w 257"/>
                <a:gd name="T97" fmla="*/ 5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7" h="58">
                  <a:moveTo>
                    <a:pt x="11" y="53"/>
                  </a:moveTo>
                  <a:lnTo>
                    <a:pt x="9" y="51"/>
                  </a:lnTo>
                  <a:lnTo>
                    <a:pt x="6" y="49"/>
                  </a:lnTo>
                  <a:lnTo>
                    <a:pt x="3" y="47"/>
                  </a:lnTo>
                  <a:lnTo>
                    <a:pt x="2" y="46"/>
                  </a:lnTo>
                  <a:lnTo>
                    <a:pt x="1" y="45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1" y="38"/>
                  </a:lnTo>
                  <a:lnTo>
                    <a:pt x="2" y="37"/>
                  </a:lnTo>
                  <a:lnTo>
                    <a:pt x="5" y="37"/>
                  </a:lnTo>
                  <a:lnTo>
                    <a:pt x="7" y="36"/>
                  </a:lnTo>
                  <a:lnTo>
                    <a:pt x="11" y="35"/>
                  </a:lnTo>
                  <a:lnTo>
                    <a:pt x="15" y="35"/>
                  </a:lnTo>
                  <a:lnTo>
                    <a:pt x="20" y="33"/>
                  </a:lnTo>
                  <a:lnTo>
                    <a:pt x="25" y="32"/>
                  </a:lnTo>
                  <a:lnTo>
                    <a:pt x="32" y="31"/>
                  </a:lnTo>
                  <a:lnTo>
                    <a:pt x="40" y="29"/>
                  </a:lnTo>
                  <a:lnTo>
                    <a:pt x="47" y="28"/>
                  </a:lnTo>
                  <a:lnTo>
                    <a:pt x="55" y="27"/>
                  </a:lnTo>
                  <a:lnTo>
                    <a:pt x="64" y="24"/>
                  </a:lnTo>
                  <a:lnTo>
                    <a:pt x="74" y="23"/>
                  </a:lnTo>
                  <a:lnTo>
                    <a:pt x="85" y="22"/>
                  </a:lnTo>
                  <a:lnTo>
                    <a:pt x="95" y="19"/>
                  </a:lnTo>
                  <a:lnTo>
                    <a:pt x="104" y="18"/>
                  </a:lnTo>
                  <a:lnTo>
                    <a:pt x="113" y="16"/>
                  </a:lnTo>
                  <a:lnTo>
                    <a:pt x="122" y="15"/>
                  </a:lnTo>
                  <a:lnTo>
                    <a:pt x="130" y="14"/>
                  </a:lnTo>
                  <a:lnTo>
                    <a:pt x="139" y="13"/>
                  </a:lnTo>
                  <a:lnTo>
                    <a:pt x="145" y="11"/>
                  </a:lnTo>
                  <a:lnTo>
                    <a:pt x="153" y="10"/>
                  </a:lnTo>
                  <a:lnTo>
                    <a:pt x="159" y="9"/>
                  </a:lnTo>
                  <a:lnTo>
                    <a:pt x="164" y="7"/>
                  </a:lnTo>
                  <a:lnTo>
                    <a:pt x="171" y="6"/>
                  </a:lnTo>
                  <a:lnTo>
                    <a:pt x="176" y="6"/>
                  </a:lnTo>
                  <a:lnTo>
                    <a:pt x="180" y="5"/>
                  </a:lnTo>
                  <a:lnTo>
                    <a:pt x="184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7" y="2"/>
                  </a:lnTo>
                  <a:lnTo>
                    <a:pt x="200" y="1"/>
                  </a:lnTo>
                  <a:lnTo>
                    <a:pt x="206" y="1"/>
                  </a:lnTo>
                  <a:lnTo>
                    <a:pt x="209" y="0"/>
                  </a:lnTo>
                  <a:lnTo>
                    <a:pt x="213" y="0"/>
                  </a:lnTo>
                  <a:lnTo>
                    <a:pt x="216" y="0"/>
                  </a:lnTo>
                  <a:lnTo>
                    <a:pt x="219" y="0"/>
                  </a:lnTo>
                  <a:lnTo>
                    <a:pt x="221" y="0"/>
                  </a:lnTo>
                  <a:lnTo>
                    <a:pt x="226" y="2"/>
                  </a:lnTo>
                  <a:lnTo>
                    <a:pt x="233" y="5"/>
                  </a:lnTo>
                  <a:lnTo>
                    <a:pt x="239" y="7"/>
                  </a:lnTo>
                  <a:lnTo>
                    <a:pt x="246" y="13"/>
                  </a:lnTo>
                  <a:lnTo>
                    <a:pt x="248" y="15"/>
                  </a:lnTo>
                  <a:lnTo>
                    <a:pt x="251" y="18"/>
                  </a:lnTo>
                  <a:lnTo>
                    <a:pt x="253" y="20"/>
                  </a:lnTo>
                  <a:lnTo>
                    <a:pt x="255" y="22"/>
                  </a:lnTo>
                  <a:lnTo>
                    <a:pt x="256" y="24"/>
                  </a:lnTo>
                  <a:lnTo>
                    <a:pt x="257" y="25"/>
                  </a:lnTo>
                  <a:lnTo>
                    <a:pt x="257" y="27"/>
                  </a:lnTo>
                  <a:lnTo>
                    <a:pt x="257" y="28"/>
                  </a:lnTo>
                  <a:lnTo>
                    <a:pt x="256" y="28"/>
                  </a:lnTo>
                  <a:lnTo>
                    <a:pt x="253" y="29"/>
                  </a:lnTo>
                  <a:lnTo>
                    <a:pt x="251" y="31"/>
                  </a:lnTo>
                  <a:lnTo>
                    <a:pt x="246" y="32"/>
                  </a:lnTo>
                  <a:lnTo>
                    <a:pt x="240" y="32"/>
                  </a:lnTo>
                  <a:lnTo>
                    <a:pt x="234" y="33"/>
                  </a:lnTo>
                  <a:lnTo>
                    <a:pt x="226" y="33"/>
                  </a:lnTo>
                  <a:lnTo>
                    <a:pt x="219" y="33"/>
                  </a:lnTo>
                  <a:lnTo>
                    <a:pt x="208" y="35"/>
                  </a:lnTo>
                  <a:lnTo>
                    <a:pt x="197" y="36"/>
                  </a:lnTo>
                  <a:lnTo>
                    <a:pt x="185" y="37"/>
                  </a:lnTo>
                  <a:lnTo>
                    <a:pt x="172" y="38"/>
                  </a:lnTo>
                  <a:lnTo>
                    <a:pt x="159" y="40"/>
                  </a:lnTo>
                  <a:lnTo>
                    <a:pt x="145" y="42"/>
                  </a:lnTo>
                  <a:lnTo>
                    <a:pt x="131" y="44"/>
                  </a:lnTo>
                  <a:lnTo>
                    <a:pt x="114" y="46"/>
                  </a:lnTo>
                  <a:lnTo>
                    <a:pt x="106" y="47"/>
                  </a:lnTo>
                  <a:lnTo>
                    <a:pt x="99" y="49"/>
                  </a:lnTo>
                  <a:lnTo>
                    <a:pt x="91" y="50"/>
                  </a:lnTo>
                  <a:lnTo>
                    <a:pt x="85" y="51"/>
                  </a:lnTo>
                  <a:lnTo>
                    <a:pt x="78" y="53"/>
                  </a:lnTo>
                  <a:lnTo>
                    <a:pt x="72" y="54"/>
                  </a:lnTo>
                  <a:lnTo>
                    <a:pt x="67" y="55"/>
                  </a:lnTo>
                  <a:lnTo>
                    <a:pt x="61" y="55"/>
                  </a:lnTo>
                  <a:lnTo>
                    <a:pt x="58" y="56"/>
                  </a:lnTo>
                  <a:lnTo>
                    <a:pt x="52" y="56"/>
                  </a:lnTo>
                  <a:lnTo>
                    <a:pt x="49" y="58"/>
                  </a:lnTo>
                  <a:lnTo>
                    <a:pt x="46" y="58"/>
                  </a:lnTo>
                  <a:lnTo>
                    <a:pt x="42" y="58"/>
                  </a:lnTo>
                  <a:lnTo>
                    <a:pt x="40" y="58"/>
                  </a:lnTo>
                  <a:lnTo>
                    <a:pt x="38" y="58"/>
                  </a:lnTo>
                  <a:lnTo>
                    <a:pt x="36" y="58"/>
                  </a:lnTo>
                  <a:lnTo>
                    <a:pt x="29" y="58"/>
                  </a:lnTo>
                  <a:lnTo>
                    <a:pt x="24" y="56"/>
                  </a:lnTo>
                  <a:lnTo>
                    <a:pt x="18" y="54"/>
                  </a:lnTo>
                  <a:lnTo>
                    <a:pt x="11" y="53"/>
                  </a:lnTo>
                  <a:lnTo>
                    <a:pt x="11" y="53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8"/>
            <p:cNvSpPr>
              <a:spLocks/>
            </p:cNvSpPr>
            <p:nvPr/>
          </p:nvSpPr>
          <p:spPr bwMode="auto">
            <a:xfrm>
              <a:off x="3870325" y="1312863"/>
              <a:ext cx="530225" cy="131763"/>
            </a:xfrm>
            <a:custGeom>
              <a:avLst/>
              <a:gdLst>
                <a:gd name="T0" fmla="*/ 116 w 334"/>
                <a:gd name="T1" fmla="*/ 66 h 83"/>
                <a:gd name="T2" fmla="*/ 94 w 334"/>
                <a:gd name="T3" fmla="*/ 71 h 83"/>
                <a:gd name="T4" fmla="*/ 76 w 334"/>
                <a:gd name="T5" fmla="*/ 74 h 83"/>
                <a:gd name="T6" fmla="*/ 61 w 334"/>
                <a:gd name="T7" fmla="*/ 76 h 83"/>
                <a:gd name="T8" fmla="*/ 48 w 334"/>
                <a:gd name="T9" fmla="*/ 79 h 83"/>
                <a:gd name="T10" fmla="*/ 39 w 334"/>
                <a:gd name="T11" fmla="*/ 81 h 83"/>
                <a:gd name="T12" fmla="*/ 32 w 334"/>
                <a:gd name="T13" fmla="*/ 81 h 83"/>
                <a:gd name="T14" fmla="*/ 27 w 334"/>
                <a:gd name="T15" fmla="*/ 83 h 83"/>
                <a:gd name="T16" fmla="*/ 26 w 334"/>
                <a:gd name="T17" fmla="*/ 83 h 83"/>
                <a:gd name="T18" fmla="*/ 21 w 334"/>
                <a:gd name="T19" fmla="*/ 79 h 83"/>
                <a:gd name="T20" fmla="*/ 14 w 334"/>
                <a:gd name="T21" fmla="*/ 72 h 83"/>
                <a:gd name="T22" fmla="*/ 5 w 334"/>
                <a:gd name="T23" fmla="*/ 62 h 83"/>
                <a:gd name="T24" fmla="*/ 16 w 334"/>
                <a:gd name="T25" fmla="*/ 52 h 83"/>
                <a:gd name="T26" fmla="*/ 45 w 334"/>
                <a:gd name="T27" fmla="*/ 47 h 83"/>
                <a:gd name="T28" fmla="*/ 75 w 334"/>
                <a:gd name="T29" fmla="*/ 41 h 83"/>
                <a:gd name="T30" fmla="*/ 102 w 334"/>
                <a:gd name="T31" fmla="*/ 36 h 83"/>
                <a:gd name="T32" fmla="*/ 128 w 334"/>
                <a:gd name="T33" fmla="*/ 31 h 83"/>
                <a:gd name="T34" fmla="*/ 152 w 334"/>
                <a:gd name="T35" fmla="*/ 27 h 83"/>
                <a:gd name="T36" fmla="*/ 175 w 334"/>
                <a:gd name="T37" fmla="*/ 22 h 83"/>
                <a:gd name="T38" fmla="*/ 196 w 334"/>
                <a:gd name="T39" fmla="*/ 17 h 83"/>
                <a:gd name="T40" fmla="*/ 215 w 334"/>
                <a:gd name="T41" fmla="*/ 13 h 83"/>
                <a:gd name="T42" fmla="*/ 233 w 334"/>
                <a:gd name="T43" fmla="*/ 11 h 83"/>
                <a:gd name="T44" fmla="*/ 249 w 334"/>
                <a:gd name="T45" fmla="*/ 8 h 83"/>
                <a:gd name="T46" fmla="*/ 262 w 334"/>
                <a:gd name="T47" fmla="*/ 5 h 83"/>
                <a:gd name="T48" fmla="*/ 273 w 334"/>
                <a:gd name="T49" fmla="*/ 3 h 83"/>
                <a:gd name="T50" fmla="*/ 283 w 334"/>
                <a:gd name="T51" fmla="*/ 2 h 83"/>
                <a:gd name="T52" fmla="*/ 291 w 334"/>
                <a:gd name="T53" fmla="*/ 0 h 83"/>
                <a:gd name="T54" fmla="*/ 298 w 334"/>
                <a:gd name="T55" fmla="*/ 0 h 83"/>
                <a:gd name="T56" fmla="*/ 309 w 334"/>
                <a:gd name="T57" fmla="*/ 2 h 83"/>
                <a:gd name="T58" fmla="*/ 323 w 334"/>
                <a:gd name="T59" fmla="*/ 8 h 83"/>
                <a:gd name="T60" fmla="*/ 332 w 334"/>
                <a:gd name="T61" fmla="*/ 16 h 83"/>
                <a:gd name="T62" fmla="*/ 334 w 334"/>
                <a:gd name="T63" fmla="*/ 20 h 83"/>
                <a:gd name="T64" fmla="*/ 331 w 334"/>
                <a:gd name="T65" fmla="*/ 23 h 83"/>
                <a:gd name="T66" fmla="*/ 326 w 334"/>
                <a:gd name="T67" fmla="*/ 26 h 83"/>
                <a:gd name="T68" fmla="*/ 317 w 334"/>
                <a:gd name="T69" fmla="*/ 29 h 83"/>
                <a:gd name="T70" fmla="*/ 308 w 334"/>
                <a:gd name="T71" fmla="*/ 31 h 83"/>
                <a:gd name="T72" fmla="*/ 303 w 334"/>
                <a:gd name="T73" fmla="*/ 32 h 83"/>
                <a:gd name="T74" fmla="*/ 299 w 334"/>
                <a:gd name="T75" fmla="*/ 34 h 83"/>
                <a:gd name="T76" fmla="*/ 296 w 334"/>
                <a:gd name="T77" fmla="*/ 34 h 83"/>
                <a:gd name="T78" fmla="*/ 289 w 334"/>
                <a:gd name="T79" fmla="*/ 34 h 83"/>
                <a:gd name="T80" fmla="*/ 280 w 334"/>
                <a:gd name="T81" fmla="*/ 34 h 83"/>
                <a:gd name="T82" fmla="*/ 265 w 334"/>
                <a:gd name="T83" fmla="*/ 35 h 83"/>
                <a:gd name="T84" fmla="*/ 253 w 334"/>
                <a:gd name="T85" fmla="*/ 38 h 83"/>
                <a:gd name="T86" fmla="*/ 242 w 334"/>
                <a:gd name="T87" fmla="*/ 39 h 83"/>
                <a:gd name="T88" fmla="*/ 229 w 334"/>
                <a:gd name="T89" fmla="*/ 41 h 83"/>
                <a:gd name="T90" fmla="*/ 215 w 334"/>
                <a:gd name="T91" fmla="*/ 44 h 83"/>
                <a:gd name="T92" fmla="*/ 199 w 334"/>
                <a:gd name="T93" fmla="*/ 48 h 83"/>
                <a:gd name="T94" fmla="*/ 180 w 334"/>
                <a:gd name="T95" fmla="*/ 52 h 83"/>
                <a:gd name="T96" fmla="*/ 161 w 334"/>
                <a:gd name="T97" fmla="*/ 56 h 83"/>
                <a:gd name="T98" fmla="*/ 139 w 334"/>
                <a:gd name="T99" fmla="*/ 61 h 83"/>
                <a:gd name="T100" fmla="*/ 128 w 334"/>
                <a:gd name="T101" fmla="*/ 6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4" h="83">
                  <a:moveTo>
                    <a:pt x="128" y="65"/>
                  </a:moveTo>
                  <a:lnTo>
                    <a:pt x="116" y="66"/>
                  </a:lnTo>
                  <a:lnTo>
                    <a:pt x="105" y="68"/>
                  </a:lnTo>
                  <a:lnTo>
                    <a:pt x="94" y="71"/>
                  </a:lnTo>
                  <a:lnTo>
                    <a:pt x="85" y="72"/>
                  </a:lnTo>
                  <a:lnTo>
                    <a:pt x="76" y="74"/>
                  </a:lnTo>
                  <a:lnTo>
                    <a:pt x="68" y="75"/>
                  </a:lnTo>
                  <a:lnTo>
                    <a:pt x="61" y="76"/>
                  </a:lnTo>
                  <a:lnTo>
                    <a:pt x="54" y="77"/>
                  </a:lnTo>
                  <a:lnTo>
                    <a:pt x="48" y="79"/>
                  </a:lnTo>
                  <a:lnTo>
                    <a:pt x="43" y="80"/>
                  </a:lnTo>
                  <a:lnTo>
                    <a:pt x="39" y="81"/>
                  </a:lnTo>
                  <a:lnTo>
                    <a:pt x="35" y="81"/>
                  </a:lnTo>
                  <a:lnTo>
                    <a:pt x="32" y="81"/>
                  </a:lnTo>
                  <a:lnTo>
                    <a:pt x="30" y="83"/>
                  </a:lnTo>
                  <a:lnTo>
                    <a:pt x="27" y="83"/>
                  </a:lnTo>
                  <a:lnTo>
                    <a:pt x="27" y="83"/>
                  </a:lnTo>
                  <a:lnTo>
                    <a:pt x="26" y="83"/>
                  </a:lnTo>
                  <a:lnTo>
                    <a:pt x="23" y="81"/>
                  </a:lnTo>
                  <a:lnTo>
                    <a:pt x="21" y="79"/>
                  </a:lnTo>
                  <a:lnTo>
                    <a:pt x="18" y="76"/>
                  </a:lnTo>
                  <a:lnTo>
                    <a:pt x="14" y="72"/>
                  </a:lnTo>
                  <a:lnTo>
                    <a:pt x="9" y="67"/>
                  </a:lnTo>
                  <a:lnTo>
                    <a:pt x="5" y="62"/>
                  </a:lnTo>
                  <a:lnTo>
                    <a:pt x="0" y="54"/>
                  </a:lnTo>
                  <a:lnTo>
                    <a:pt x="16" y="52"/>
                  </a:lnTo>
                  <a:lnTo>
                    <a:pt x="31" y="49"/>
                  </a:lnTo>
                  <a:lnTo>
                    <a:pt x="45" y="47"/>
                  </a:lnTo>
                  <a:lnTo>
                    <a:pt x="61" y="44"/>
                  </a:lnTo>
                  <a:lnTo>
                    <a:pt x="75" y="41"/>
                  </a:lnTo>
                  <a:lnTo>
                    <a:pt x="89" y="39"/>
                  </a:lnTo>
                  <a:lnTo>
                    <a:pt x="102" y="36"/>
                  </a:lnTo>
                  <a:lnTo>
                    <a:pt x="116" y="34"/>
                  </a:lnTo>
                  <a:lnTo>
                    <a:pt x="128" y="31"/>
                  </a:lnTo>
                  <a:lnTo>
                    <a:pt x="141" y="29"/>
                  </a:lnTo>
                  <a:lnTo>
                    <a:pt x="152" y="27"/>
                  </a:lnTo>
                  <a:lnTo>
                    <a:pt x="164" y="25"/>
                  </a:lnTo>
                  <a:lnTo>
                    <a:pt x="175" y="22"/>
                  </a:lnTo>
                  <a:lnTo>
                    <a:pt x="186" y="20"/>
                  </a:lnTo>
                  <a:lnTo>
                    <a:pt x="196" y="17"/>
                  </a:lnTo>
                  <a:lnTo>
                    <a:pt x="206" y="16"/>
                  </a:lnTo>
                  <a:lnTo>
                    <a:pt x="215" y="13"/>
                  </a:lnTo>
                  <a:lnTo>
                    <a:pt x="224" y="12"/>
                  </a:lnTo>
                  <a:lnTo>
                    <a:pt x="233" y="11"/>
                  </a:lnTo>
                  <a:lnTo>
                    <a:pt x="241" y="9"/>
                  </a:lnTo>
                  <a:lnTo>
                    <a:pt x="249" y="8"/>
                  </a:lnTo>
                  <a:lnTo>
                    <a:pt x="255" y="7"/>
                  </a:lnTo>
                  <a:lnTo>
                    <a:pt x="262" y="5"/>
                  </a:lnTo>
                  <a:lnTo>
                    <a:pt x="268" y="4"/>
                  </a:lnTo>
                  <a:lnTo>
                    <a:pt x="273" y="3"/>
                  </a:lnTo>
                  <a:lnTo>
                    <a:pt x="278" y="2"/>
                  </a:lnTo>
                  <a:lnTo>
                    <a:pt x="283" y="2"/>
                  </a:lnTo>
                  <a:lnTo>
                    <a:pt x="287" y="0"/>
                  </a:lnTo>
                  <a:lnTo>
                    <a:pt x="291" y="0"/>
                  </a:lnTo>
                  <a:lnTo>
                    <a:pt x="295" y="0"/>
                  </a:lnTo>
                  <a:lnTo>
                    <a:pt x="298" y="0"/>
                  </a:lnTo>
                  <a:lnTo>
                    <a:pt x="300" y="0"/>
                  </a:lnTo>
                  <a:lnTo>
                    <a:pt x="309" y="2"/>
                  </a:lnTo>
                  <a:lnTo>
                    <a:pt x="317" y="5"/>
                  </a:lnTo>
                  <a:lnTo>
                    <a:pt x="323" y="8"/>
                  </a:lnTo>
                  <a:lnTo>
                    <a:pt x="331" y="12"/>
                  </a:lnTo>
                  <a:lnTo>
                    <a:pt x="332" y="16"/>
                  </a:lnTo>
                  <a:lnTo>
                    <a:pt x="334" y="18"/>
                  </a:lnTo>
                  <a:lnTo>
                    <a:pt x="334" y="20"/>
                  </a:lnTo>
                  <a:lnTo>
                    <a:pt x="334" y="22"/>
                  </a:lnTo>
                  <a:lnTo>
                    <a:pt x="331" y="23"/>
                  </a:lnTo>
                  <a:lnTo>
                    <a:pt x="330" y="25"/>
                  </a:lnTo>
                  <a:lnTo>
                    <a:pt x="326" y="26"/>
                  </a:lnTo>
                  <a:lnTo>
                    <a:pt x="322" y="27"/>
                  </a:lnTo>
                  <a:lnTo>
                    <a:pt x="317" y="29"/>
                  </a:lnTo>
                  <a:lnTo>
                    <a:pt x="312" y="30"/>
                  </a:lnTo>
                  <a:lnTo>
                    <a:pt x="308" y="31"/>
                  </a:lnTo>
                  <a:lnTo>
                    <a:pt x="305" y="31"/>
                  </a:lnTo>
                  <a:lnTo>
                    <a:pt x="303" y="32"/>
                  </a:lnTo>
                  <a:lnTo>
                    <a:pt x="300" y="32"/>
                  </a:lnTo>
                  <a:lnTo>
                    <a:pt x="299" y="34"/>
                  </a:lnTo>
                  <a:lnTo>
                    <a:pt x="298" y="34"/>
                  </a:lnTo>
                  <a:lnTo>
                    <a:pt x="296" y="34"/>
                  </a:lnTo>
                  <a:lnTo>
                    <a:pt x="293" y="34"/>
                  </a:lnTo>
                  <a:lnTo>
                    <a:pt x="289" y="34"/>
                  </a:lnTo>
                  <a:lnTo>
                    <a:pt x="285" y="34"/>
                  </a:lnTo>
                  <a:lnTo>
                    <a:pt x="280" y="34"/>
                  </a:lnTo>
                  <a:lnTo>
                    <a:pt x="273" y="35"/>
                  </a:lnTo>
                  <a:lnTo>
                    <a:pt x="265" y="35"/>
                  </a:lnTo>
                  <a:lnTo>
                    <a:pt x="258" y="36"/>
                  </a:lnTo>
                  <a:lnTo>
                    <a:pt x="253" y="38"/>
                  </a:lnTo>
                  <a:lnTo>
                    <a:pt x="247" y="38"/>
                  </a:lnTo>
                  <a:lnTo>
                    <a:pt x="242" y="39"/>
                  </a:lnTo>
                  <a:lnTo>
                    <a:pt x="236" y="40"/>
                  </a:lnTo>
                  <a:lnTo>
                    <a:pt x="229" y="41"/>
                  </a:lnTo>
                  <a:lnTo>
                    <a:pt x="223" y="43"/>
                  </a:lnTo>
                  <a:lnTo>
                    <a:pt x="215" y="44"/>
                  </a:lnTo>
                  <a:lnTo>
                    <a:pt x="208" y="45"/>
                  </a:lnTo>
                  <a:lnTo>
                    <a:pt x="199" y="48"/>
                  </a:lnTo>
                  <a:lnTo>
                    <a:pt x="191" y="49"/>
                  </a:lnTo>
                  <a:lnTo>
                    <a:pt x="180" y="52"/>
                  </a:lnTo>
                  <a:lnTo>
                    <a:pt x="171" y="54"/>
                  </a:lnTo>
                  <a:lnTo>
                    <a:pt x="161" y="56"/>
                  </a:lnTo>
                  <a:lnTo>
                    <a:pt x="151" y="58"/>
                  </a:lnTo>
                  <a:lnTo>
                    <a:pt x="139" y="61"/>
                  </a:lnTo>
                  <a:lnTo>
                    <a:pt x="128" y="65"/>
                  </a:lnTo>
                  <a:lnTo>
                    <a:pt x="128" y="6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9"/>
            <p:cNvSpPr>
              <a:spLocks/>
            </p:cNvSpPr>
            <p:nvPr/>
          </p:nvSpPr>
          <p:spPr bwMode="auto">
            <a:xfrm>
              <a:off x="4386263" y="1522413"/>
              <a:ext cx="631825" cy="120650"/>
            </a:xfrm>
            <a:custGeom>
              <a:avLst/>
              <a:gdLst>
                <a:gd name="T0" fmla="*/ 59 w 398"/>
                <a:gd name="T1" fmla="*/ 74 h 76"/>
                <a:gd name="T2" fmla="*/ 49 w 398"/>
                <a:gd name="T3" fmla="*/ 76 h 76"/>
                <a:gd name="T4" fmla="*/ 40 w 398"/>
                <a:gd name="T5" fmla="*/ 74 h 76"/>
                <a:gd name="T6" fmla="*/ 31 w 398"/>
                <a:gd name="T7" fmla="*/ 73 h 76"/>
                <a:gd name="T8" fmla="*/ 23 w 398"/>
                <a:gd name="T9" fmla="*/ 69 h 76"/>
                <a:gd name="T10" fmla="*/ 13 w 398"/>
                <a:gd name="T11" fmla="*/ 63 h 76"/>
                <a:gd name="T12" fmla="*/ 0 w 398"/>
                <a:gd name="T13" fmla="*/ 49 h 76"/>
                <a:gd name="T14" fmla="*/ 10 w 398"/>
                <a:gd name="T15" fmla="*/ 49 h 76"/>
                <a:gd name="T16" fmla="*/ 22 w 398"/>
                <a:gd name="T17" fmla="*/ 47 h 76"/>
                <a:gd name="T18" fmla="*/ 38 w 398"/>
                <a:gd name="T19" fmla="*/ 45 h 76"/>
                <a:gd name="T20" fmla="*/ 56 w 398"/>
                <a:gd name="T21" fmla="*/ 42 h 76"/>
                <a:gd name="T22" fmla="*/ 80 w 398"/>
                <a:gd name="T23" fmla="*/ 38 h 76"/>
                <a:gd name="T24" fmla="*/ 104 w 398"/>
                <a:gd name="T25" fmla="*/ 34 h 76"/>
                <a:gd name="T26" fmla="*/ 132 w 398"/>
                <a:gd name="T27" fmla="*/ 29 h 76"/>
                <a:gd name="T28" fmla="*/ 165 w 398"/>
                <a:gd name="T29" fmla="*/ 24 h 76"/>
                <a:gd name="T30" fmla="*/ 194 w 398"/>
                <a:gd name="T31" fmla="*/ 19 h 76"/>
                <a:gd name="T32" fmla="*/ 222 w 398"/>
                <a:gd name="T33" fmla="*/ 14 h 76"/>
                <a:gd name="T34" fmla="*/ 247 w 398"/>
                <a:gd name="T35" fmla="*/ 10 h 76"/>
                <a:gd name="T36" fmla="*/ 269 w 398"/>
                <a:gd name="T37" fmla="*/ 6 h 76"/>
                <a:gd name="T38" fmla="*/ 288 w 398"/>
                <a:gd name="T39" fmla="*/ 3 h 76"/>
                <a:gd name="T40" fmla="*/ 304 w 398"/>
                <a:gd name="T41" fmla="*/ 1 h 76"/>
                <a:gd name="T42" fmla="*/ 318 w 398"/>
                <a:gd name="T43" fmla="*/ 0 h 76"/>
                <a:gd name="T44" fmla="*/ 328 w 398"/>
                <a:gd name="T45" fmla="*/ 0 h 76"/>
                <a:gd name="T46" fmla="*/ 345 w 398"/>
                <a:gd name="T47" fmla="*/ 0 h 76"/>
                <a:gd name="T48" fmla="*/ 360 w 398"/>
                <a:gd name="T49" fmla="*/ 2 h 76"/>
                <a:gd name="T50" fmla="*/ 373 w 398"/>
                <a:gd name="T51" fmla="*/ 6 h 76"/>
                <a:gd name="T52" fmla="*/ 383 w 398"/>
                <a:gd name="T53" fmla="*/ 12 h 76"/>
                <a:gd name="T54" fmla="*/ 389 w 398"/>
                <a:gd name="T55" fmla="*/ 18 h 76"/>
                <a:gd name="T56" fmla="*/ 394 w 398"/>
                <a:gd name="T57" fmla="*/ 23 h 76"/>
                <a:gd name="T58" fmla="*/ 396 w 398"/>
                <a:gd name="T59" fmla="*/ 28 h 76"/>
                <a:gd name="T60" fmla="*/ 398 w 398"/>
                <a:gd name="T61" fmla="*/ 30 h 76"/>
                <a:gd name="T62" fmla="*/ 398 w 398"/>
                <a:gd name="T63" fmla="*/ 34 h 76"/>
                <a:gd name="T64" fmla="*/ 395 w 398"/>
                <a:gd name="T65" fmla="*/ 37 h 76"/>
                <a:gd name="T66" fmla="*/ 391 w 398"/>
                <a:gd name="T67" fmla="*/ 41 h 76"/>
                <a:gd name="T68" fmla="*/ 386 w 398"/>
                <a:gd name="T69" fmla="*/ 42 h 76"/>
                <a:gd name="T70" fmla="*/ 377 w 398"/>
                <a:gd name="T71" fmla="*/ 45 h 76"/>
                <a:gd name="T72" fmla="*/ 363 w 398"/>
                <a:gd name="T73" fmla="*/ 45 h 76"/>
                <a:gd name="T74" fmla="*/ 345 w 398"/>
                <a:gd name="T75" fmla="*/ 45 h 76"/>
                <a:gd name="T76" fmla="*/ 322 w 398"/>
                <a:gd name="T77" fmla="*/ 42 h 76"/>
                <a:gd name="T78" fmla="*/ 293 w 398"/>
                <a:gd name="T79" fmla="*/ 41 h 76"/>
                <a:gd name="T80" fmla="*/ 261 w 398"/>
                <a:gd name="T81" fmla="*/ 42 h 76"/>
                <a:gd name="T82" fmla="*/ 226 w 398"/>
                <a:gd name="T83" fmla="*/ 46 h 76"/>
                <a:gd name="T84" fmla="*/ 188 w 398"/>
                <a:gd name="T85" fmla="*/ 51 h 76"/>
                <a:gd name="T86" fmla="*/ 149 w 398"/>
                <a:gd name="T87" fmla="*/ 58 h 76"/>
                <a:gd name="T88" fmla="*/ 116 w 398"/>
                <a:gd name="T89" fmla="*/ 64 h 76"/>
                <a:gd name="T90" fmla="*/ 100 w 398"/>
                <a:gd name="T91" fmla="*/ 67 h 76"/>
                <a:gd name="T92" fmla="*/ 87 w 398"/>
                <a:gd name="T93" fmla="*/ 69 h 76"/>
                <a:gd name="T94" fmla="*/ 74 w 398"/>
                <a:gd name="T95" fmla="*/ 70 h 76"/>
                <a:gd name="T96" fmla="*/ 64 w 398"/>
                <a:gd name="T97" fmla="*/ 7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8" h="76">
                  <a:moveTo>
                    <a:pt x="64" y="73"/>
                  </a:moveTo>
                  <a:lnTo>
                    <a:pt x="59" y="74"/>
                  </a:lnTo>
                  <a:lnTo>
                    <a:pt x="54" y="74"/>
                  </a:lnTo>
                  <a:lnTo>
                    <a:pt x="49" y="76"/>
                  </a:lnTo>
                  <a:lnTo>
                    <a:pt x="45" y="76"/>
                  </a:lnTo>
                  <a:lnTo>
                    <a:pt x="40" y="74"/>
                  </a:lnTo>
                  <a:lnTo>
                    <a:pt x="36" y="74"/>
                  </a:lnTo>
                  <a:lnTo>
                    <a:pt x="31" y="73"/>
                  </a:lnTo>
                  <a:lnTo>
                    <a:pt x="27" y="72"/>
                  </a:lnTo>
                  <a:lnTo>
                    <a:pt x="23" y="69"/>
                  </a:lnTo>
                  <a:lnTo>
                    <a:pt x="19" y="68"/>
                  </a:lnTo>
                  <a:lnTo>
                    <a:pt x="13" y="63"/>
                  </a:lnTo>
                  <a:lnTo>
                    <a:pt x="6" y="56"/>
                  </a:lnTo>
                  <a:lnTo>
                    <a:pt x="0" y="49"/>
                  </a:lnTo>
                  <a:lnTo>
                    <a:pt x="5" y="49"/>
                  </a:lnTo>
                  <a:lnTo>
                    <a:pt x="10" y="49"/>
                  </a:lnTo>
                  <a:lnTo>
                    <a:pt x="15" y="47"/>
                  </a:lnTo>
                  <a:lnTo>
                    <a:pt x="22" y="47"/>
                  </a:lnTo>
                  <a:lnTo>
                    <a:pt x="29" y="46"/>
                  </a:lnTo>
                  <a:lnTo>
                    <a:pt x="38" y="45"/>
                  </a:lnTo>
                  <a:lnTo>
                    <a:pt x="47" y="43"/>
                  </a:lnTo>
                  <a:lnTo>
                    <a:pt x="56" y="42"/>
                  </a:lnTo>
                  <a:lnTo>
                    <a:pt x="68" y="41"/>
                  </a:lnTo>
                  <a:lnTo>
                    <a:pt x="80" y="38"/>
                  </a:lnTo>
                  <a:lnTo>
                    <a:pt x="91" y="37"/>
                  </a:lnTo>
                  <a:lnTo>
                    <a:pt x="104" y="34"/>
                  </a:lnTo>
                  <a:lnTo>
                    <a:pt x="118" y="32"/>
                  </a:lnTo>
                  <a:lnTo>
                    <a:pt x="132" y="29"/>
                  </a:lnTo>
                  <a:lnTo>
                    <a:pt x="148" y="27"/>
                  </a:lnTo>
                  <a:lnTo>
                    <a:pt x="165" y="24"/>
                  </a:lnTo>
                  <a:lnTo>
                    <a:pt x="180" y="21"/>
                  </a:lnTo>
                  <a:lnTo>
                    <a:pt x="194" y="19"/>
                  </a:lnTo>
                  <a:lnTo>
                    <a:pt x="208" y="16"/>
                  </a:lnTo>
                  <a:lnTo>
                    <a:pt x="222" y="14"/>
                  </a:lnTo>
                  <a:lnTo>
                    <a:pt x="235" y="11"/>
                  </a:lnTo>
                  <a:lnTo>
                    <a:pt x="247" y="10"/>
                  </a:lnTo>
                  <a:lnTo>
                    <a:pt x="259" y="7"/>
                  </a:lnTo>
                  <a:lnTo>
                    <a:pt x="269" y="6"/>
                  </a:lnTo>
                  <a:lnTo>
                    <a:pt x="279" y="5"/>
                  </a:lnTo>
                  <a:lnTo>
                    <a:pt x="288" y="3"/>
                  </a:lnTo>
                  <a:lnTo>
                    <a:pt x="296" y="2"/>
                  </a:lnTo>
                  <a:lnTo>
                    <a:pt x="304" y="1"/>
                  </a:lnTo>
                  <a:lnTo>
                    <a:pt x="311" y="1"/>
                  </a:lnTo>
                  <a:lnTo>
                    <a:pt x="318" y="0"/>
                  </a:lnTo>
                  <a:lnTo>
                    <a:pt x="323" y="0"/>
                  </a:lnTo>
                  <a:lnTo>
                    <a:pt x="328" y="0"/>
                  </a:lnTo>
                  <a:lnTo>
                    <a:pt x="337" y="0"/>
                  </a:lnTo>
                  <a:lnTo>
                    <a:pt x="345" y="0"/>
                  </a:lnTo>
                  <a:lnTo>
                    <a:pt x="353" y="1"/>
                  </a:lnTo>
                  <a:lnTo>
                    <a:pt x="360" y="2"/>
                  </a:lnTo>
                  <a:lnTo>
                    <a:pt x="367" y="3"/>
                  </a:lnTo>
                  <a:lnTo>
                    <a:pt x="373" y="6"/>
                  </a:lnTo>
                  <a:lnTo>
                    <a:pt x="378" y="9"/>
                  </a:lnTo>
                  <a:lnTo>
                    <a:pt x="383" y="12"/>
                  </a:lnTo>
                  <a:lnTo>
                    <a:pt x="386" y="15"/>
                  </a:lnTo>
                  <a:lnTo>
                    <a:pt x="389" y="18"/>
                  </a:lnTo>
                  <a:lnTo>
                    <a:pt x="391" y="21"/>
                  </a:lnTo>
                  <a:lnTo>
                    <a:pt x="394" y="23"/>
                  </a:lnTo>
                  <a:lnTo>
                    <a:pt x="395" y="25"/>
                  </a:lnTo>
                  <a:lnTo>
                    <a:pt x="396" y="28"/>
                  </a:lnTo>
                  <a:lnTo>
                    <a:pt x="398" y="29"/>
                  </a:lnTo>
                  <a:lnTo>
                    <a:pt x="398" y="30"/>
                  </a:lnTo>
                  <a:lnTo>
                    <a:pt x="398" y="33"/>
                  </a:lnTo>
                  <a:lnTo>
                    <a:pt x="398" y="34"/>
                  </a:lnTo>
                  <a:lnTo>
                    <a:pt x="396" y="36"/>
                  </a:lnTo>
                  <a:lnTo>
                    <a:pt x="395" y="37"/>
                  </a:lnTo>
                  <a:lnTo>
                    <a:pt x="394" y="39"/>
                  </a:lnTo>
                  <a:lnTo>
                    <a:pt x="391" y="41"/>
                  </a:lnTo>
                  <a:lnTo>
                    <a:pt x="389" y="41"/>
                  </a:lnTo>
                  <a:lnTo>
                    <a:pt x="386" y="42"/>
                  </a:lnTo>
                  <a:lnTo>
                    <a:pt x="382" y="43"/>
                  </a:lnTo>
                  <a:lnTo>
                    <a:pt x="377" y="45"/>
                  </a:lnTo>
                  <a:lnTo>
                    <a:pt x="371" y="45"/>
                  </a:lnTo>
                  <a:lnTo>
                    <a:pt x="363" y="45"/>
                  </a:lnTo>
                  <a:lnTo>
                    <a:pt x="355" y="45"/>
                  </a:lnTo>
                  <a:lnTo>
                    <a:pt x="345" y="45"/>
                  </a:lnTo>
                  <a:lnTo>
                    <a:pt x="334" y="43"/>
                  </a:lnTo>
                  <a:lnTo>
                    <a:pt x="322" y="42"/>
                  </a:lnTo>
                  <a:lnTo>
                    <a:pt x="307" y="42"/>
                  </a:lnTo>
                  <a:lnTo>
                    <a:pt x="293" y="41"/>
                  </a:lnTo>
                  <a:lnTo>
                    <a:pt x="278" y="42"/>
                  </a:lnTo>
                  <a:lnTo>
                    <a:pt x="261" y="42"/>
                  </a:lnTo>
                  <a:lnTo>
                    <a:pt x="243" y="43"/>
                  </a:lnTo>
                  <a:lnTo>
                    <a:pt x="226" y="46"/>
                  </a:lnTo>
                  <a:lnTo>
                    <a:pt x="207" y="49"/>
                  </a:lnTo>
                  <a:lnTo>
                    <a:pt x="188" y="51"/>
                  </a:lnTo>
                  <a:lnTo>
                    <a:pt x="168" y="55"/>
                  </a:lnTo>
                  <a:lnTo>
                    <a:pt x="149" y="58"/>
                  </a:lnTo>
                  <a:lnTo>
                    <a:pt x="132" y="61"/>
                  </a:lnTo>
                  <a:lnTo>
                    <a:pt x="116" y="64"/>
                  </a:lnTo>
                  <a:lnTo>
                    <a:pt x="108" y="65"/>
                  </a:lnTo>
                  <a:lnTo>
                    <a:pt x="100" y="67"/>
                  </a:lnTo>
                  <a:lnTo>
                    <a:pt x="94" y="68"/>
                  </a:lnTo>
                  <a:lnTo>
                    <a:pt x="87" y="69"/>
                  </a:lnTo>
                  <a:lnTo>
                    <a:pt x="81" y="69"/>
                  </a:lnTo>
                  <a:lnTo>
                    <a:pt x="74" y="70"/>
                  </a:lnTo>
                  <a:lnTo>
                    <a:pt x="69" y="72"/>
                  </a:lnTo>
                  <a:lnTo>
                    <a:pt x="64" y="73"/>
                  </a:lnTo>
                  <a:lnTo>
                    <a:pt x="64" y="73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50"/>
            <p:cNvSpPr>
              <a:spLocks/>
            </p:cNvSpPr>
            <p:nvPr/>
          </p:nvSpPr>
          <p:spPr bwMode="auto">
            <a:xfrm>
              <a:off x="4140200" y="912813"/>
              <a:ext cx="246063" cy="73025"/>
            </a:xfrm>
            <a:custGeom>
              <a:avLst/>
              <a:gdLst>
                <a:gd name="T0" fmla="*/ 0 w 155"/>
                <a:gd name="T1" fmla="*/ 26 h 46"/>
                <a:gd name="T2" fmla="*/ 14 w 155"/>
                <a:gd name="T3" fmla="*/ 24 h 46"/>
                <a:gd name="T4" fmla="*/ 27 w 155"/>
                <a:gd name="T5" fmla="*/ 23 h 46"/>
                <a:gd name="T6" fmla="*/ 39 w 155"/>
                <a:gd name="T7" fmla="*/ 22 h 46"/>
                <a:gd name="T8" fmla="*/ 50 w 155"/>
                <a:gd name="T9" fmla="*/ 19 h 46"/>
                <a:gd name="T10" fmla="*/ 61 w 155"/>
                <a:gd name="T11" fmla="*/ 18 h 46"/>
                <a:gd name="T12" fmla="*/ 70 w 155"/>
                <a:gd name="T13" fmla="*/ 15 h 46"/>
                <a:gd name="T14" fmla="*/ 77 w 155"/>
                <a:gd name="T15" fmla="*/ 13 h 46"/>
                <a:gd name="T16" fmla="*/ 85 w 155"/>
                <a:gd name="T17" fmla="*/ 10 h 46"/>
                <a:gd name="T18" fmla="*/ 92 w 155"/>
                <a:gd name="T19" fmla="*/ 8 h 46"/>
                <a:gd name="T20" fmla="*/ 98 w 155"/>
                <a:gd name="T21" fmla="*/ 5 h 46"/>
                <a:gd name="T22" fmla="*/ 103 w 155"/>
                <a:gd name="T23" fmla="*/ 4 h 46"/>
                <a:gd name="T24" fmla="*/ 108 w 155"/>
                <a:gd name="T25" fmla="*/ 2 h 46"/>
                <a:gd name="T26" fmla="*/ 112 w 155"/>
                <a:gd name="T27" fmla="*/ 1 h 46"/>
                <a:gd name="T28" fmla="*/ 116 w 155"/>
                <a:gd name="T29" fmla="*/ 1 h 46"/>
                <a:gd name="T30" fmla="*/ 119 w 155"/>
                <a:gd name="T31" fmla="*/ 1 h 46"/>
                <a:gd name="T32" fmla="*/ 121 w 155"/>
                <a:gd name="T33" fmla="*/ 0 h 46"/>
                <a:gd name="T34" fmla="*/ 126 w 155"/>
                <a:gd name="T35" fmla="*/ 1 h 46"/>
                <a:gd name="T36" fmla="*/ 132 w 155"/>
                <a:gd name="T37" fmla="*/ 1 h 46"/>
                <a:gd name="T38" fmla="*/ 137 w 155"/>
                <a:gd name="T39" fmla="*/ 1 h 46"/>
                <a:gd name="T40" fmla="*/ 143 w 155"/>
                <a:gd name="T41" fmla="*/ 4 h 46"/>
                <a:gd name="T42" fmla="*/ 146 w 155"/>
                <a:gd name="T43" fmla="*/ 5 h 46"/>
                <a:gd name="T44" fmla="*/ 148 w 155"/>
                <a:gd name="T45" fmla="*/ 6 h 46"/>
                <a:gd name="T46" fmla="*/ 151 w 155"/>
                <a:gd name="T47" fmla="*/ 8 h 46"/>
                <a:gd name="T48" fmla="*/ 152 w 155"/>
                <a:gd name="T49" fmla="*/ 10 h 46"/>
                <a:gd name="T50" fmla="*/ 153 w 155"/>
                <a:gd name="T51" fmla="*/ 11 h 46"/>
                <a:gd name="T52" fmla="*/ 155 w 155"/>
                <a:gd name="T53" fmla="*/ 13 h 46"/>
                <a:gd name="T54" fmla="*/ 155 w 155"/>
                <a:gd name="T55" fmla="*/ 14 h 46"/>
                <a:gd name="T56" fmla="*/ 155 w 155"/>
                <a:gd name="T57" fmla="*/ 15 h 46"/>
                <a:gd name="T58" fmla="*/ 155 w 155"/>
                <a:gd name="T59" fmla="*/ 18 h 46"/>
                <a:gd name="T60" fmla="*/ 153 w 155"/>
                <a:gd name="T61" fmla="*/ 20 h 46"/>
                <a:gd name="T62" fmla="*/ 152 w 155"/>
                <a:gd name="T63" fmla="*/ 23 h 46"/>
                <a:gd name="T64" fmla="*/ 151 w 155"/>
                <a:gd name="T65" fmla="*/ 24 h 46"/>
                <a:gd name="T66" fmla="*/ 148 w 155"/>
                <a:gd name="T67" fmla="*/ 27 h 46"/>
                <a:gd name="T68" fmla="*/ 146 w 155"/>
                <a:gd name="T69" fmla="*/ 28 h 46"/>
                <a:gd name="T70" fmla="*/ 143 w 155"/>
                <a:gd name="T71" fmla="*/ 29 h 46"/>
                <a:gd name="T72" fmla="*/ 139 w 155"/>
                <a:gd name="T73" fmla="*/ 31 h 46"/>
                <a:gd name="T74" fmla="*/ 137 w 155"/>
                <a:gd name="T75" fmla="*/ 32 h 46"/>
                <a:gd name="T76" fmla="*/ 134 w 155"/>
                <a:gd name="T77" fmla="*/ 33 h 46"/>
                <a:gd name="T78" fmla="*/ 129 w 155"/>
                <a:gd name="T79" fmla="*/ 35 h 46"/>
                <a:gd name="T80" fmla="*/ 124 w 155"/>
                <a:gd name="T81" fmla="*/ 36 h 46"/>
                <a:gd name="T82" fmla="*/ 119 w 155"/>
                <a:gd name="T83" fmla="*/ 37 h 46"/>
                <a:gd name="T84" fmla="*/ 112 w 155"/>
                <a:gd name="T85" fmla="*/ 38 h 46"/>
                <a:gd name="T86" fmla="*/ 104 w 155"/>
                <a:gd name="T87" fmla="*/ 38 h 46"/>
                <a:gd name="T88" fmla="*/ 95 w 155"/>
                <a:gd name="T89" fmla="*/ 40 h 46"/>
                <a:gd name="T90" fmla="*/ 86 w 155"/>
                <a:gd name="T91" fmla="*/ 41 h 46"/>
                <a:gd name="T92" fmla="*/ 77 w 155"/>
                <a:gd name="T93" fmla="*/ 42 h 46"/>
                <a:gd name="T94" fmla="*/ 66 w 155"/>
                <a:gd name="T95" fmla="*/ 42 h 46"/>
                <a:gd name="T96" fmla="*/ 54 w 155"/>
                <a:gd name="T97" fmla="*/ 44 h 46"/>
                <a:gd name="T98" fmla="*/ 43 w 155"/>
                <a:gd name="T99" fmla="*/ 45 h 46"/>
                <a:gd name="T100" fmla="*/ 29 w 155"/>
                <a:gd name="T101" fmla="*/ 45 h 46"/>
                <a:gd name="T102" fmla="*/ 14 w 155"/>
                <a:gd name="T103" fmla="*/ 46 h 46"/>
                <a:gd name="T104" fmla="*/ 0 w 155"/>
                <a:gd name="T105" fmla="*/ 46 h 46"/>
                <a:gd name="T106" fmla="*/ 0 w 155"/>
                <a:gd name="T107" fmla="*/ 26 h 46"/>
                <a:gd name="T108" fmla="*/ 0 w 155"/>
                <a:gd name="T109" fmla="*/ 2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5" h="46">
                  <a:moveTo>
                    <a:pt x="0" y="26"/>
                  </a:moveTo>
                  <a:lnTo>
                    <a:pt x="14" y="24"/>
                  </a:lnTo>
                  <a:lnTo>
                    <a:pt x="27" y="23"/>
                  </a:lnTo>
                  <a:lnTo>
                    <a:pt x="39" y="22"/>
                  </a:lnTo>
                  <a:lnTo>
                    <a:pt x="50" y="19"/>
                  </a:lnTo>
                  <a:lnTo>
                    <a:pt x="61" y="18"/>
                  </a:lnTo>
                  <a:lnTo>
                    <a:pt x="70" y="15"/>
                  </a:lnTo>
                  <a:lnTo>
                    <a:pt x="77" y="13"/>
                  </a:lnTo>
                  <a:lnTo>
                    <a:pt x="85" y="10"/>
                  </a:lnTo>
                  <a:lnTo>
                    <a:pt x="92" y="8"/>
                  </a:lnTo>
                  <a:lnTo>
                    <a:pt x="98" y="5"/>
                  </a:lnTo>
                  <a:lnTo>
                    <a:pt x="103" y="4"/>
                  </a:lnTo>
                  <a:lnTo>
                    <a:pt x="108" y="2"/>
                  </a:lnTo>
                  <a:lnTo>
                    <a:pt x="112" y="1"/>
                  </a:lnTo>
                  <a:lnTo>
                    <a:pt x="116" y="1"/>
                  </a:lnTo>
                  <a:lnTo>
                    <a:pt x="119" y="1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2" y="1"/>
                  </a:lnTo>
                  <a:lnTo>
                    <a:pt x="137" y="1"/>
                  </a:lnTo>
                  <a:lnTo>
                    <a:pt x="143" y="4"/>
                  </a:lnTo>
                  <a:lnTo>
                    <a:pt x="146" y="5"/>
                  </a:lnTo>
                  <a:lnTo>
                    <a:pt x="148" y="6"/>
                  </a:lnTo>
                  <a:lnTo>
                    <a:pt x="151" y="8"/>
                  </a:lnTo>
                  <a:lnTo>
                    <a:pt x="152" y="10"/>
                  </a:lnTo>
                  <a:lnTo>
                    <a:pt x="153" y="11"/>
                  </a:lnTo>
                  <a:lnTo>
                    <a:pt x="155" y="13"/>
                  </a:lnTo>
                  <a:lnTo>
                    <a:pt x="155" y="14"/>
                  </a:lnTo>
                  <a:lnTo>
                    <a:pt x="155" y="15"/>
                  </a:lnTo>
                  <a:lnTo>
                    <a:pt x="155" y="18"/>
                  </a:lnTo>
                  <a:lnTo>
                    <a:pt x="153" y="20"/>
                  </a:lnTo>
                  <a:lnTo>
                    <a:pt x="152" y="23"/>
                  </a:lnTo>
                  <a:lnTo>
                    <a:pt x="151" y="24"/>
                  </a:lnTo>
                  <a:lnTo>
                    <a:pt x="148" y="27"/>
                  </a:lnTo>
                  <a:lnTo>
                    <a:pt x="146" y="28"/>
                  </a:lnTo>
                  <a:lnTo>
                    <a:pt x="143" y="29"/>
                  </a:lnTo>
                  <a:lnTo>
                    <a:pt x="139" y="31"/>
                  </a:lnTo>
                  <a:lnTo>
                    <a:pt x="137" y="32"/>
                  </a:lnTo>
                  <a:lnTo>
                    <a:pt x="134" y="33"/>
                  </a:lnTo>
                  <a:lnTo>
                    <a:pt x="129" y="35"/>
                  </a:lnTo>
                  <a:lnTo>
                    <a:pt x="124" y="36"/>
                  </a:lnTo>
                  <a:lnTo>
                    <a:pt x="119" y="37"/>
                  </a:lnTo>
                  <a:lnTo>
                    <a:pt x="112" y="38"/>
                  </a:lnTo>
                  <a:lnTo>
                    <a:pt x="104" y="38"/>
                  </a:lnTo>
                  <a:lnTo>
                    <a:pt x="95" y="40"/>
                  </a:lnTo>
                  <a:lnTo>
                    <a:pt x="86" y="41"/>
                  </a:lnTo>
                  <a:lnTo>
                    <a:pt x="77" y="42"/>
                  </a:lnTo>
                  <a:lnTo>
                    <a:pt x="66" y="42"/>
                  </a:lnTo>
                  <a:lnTo>
                    <a:pt x="54" y="44"/>
                  </a:lnTo>
                  <a:lnTo>
                    <a:pt x="43" y="45"/>
                  </a:lnTo>
                  <a:lnTo>
                    <a:pt x="29" y="45"/>
                  </a:lnTo>
                  <a:lnTo>
                    <a:pt x="14" y="46"/>
                  </a:lnTo>
                  <a:lnTo>
                    <a:pt x="0" y="46"/>
                  </a:lnTo>
                  <a:lnTo>
                    <a:pt x="0" y="26"/>
                  </a:lnTo>
                  <a:lnTo>
                    <a:pt x="0" y="2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1"/>
            <p:cNvSpPr>
              <a:spLocks/>
            </p:cNvSpPr>
            <p:nvPr/>
          </p:nvSpPr>
          <p:spPr bwMode="auto">
            <a:xfrm>
              <a:off x="4165600" y="1049338"/>
              <a:ext cx="192088" cy="58738"/>
            </a:xfrm>
            <a:custGeom>
              <a:avLst/>
              <a:gdLst>
                <a:gd name="T0" fmla="*/ 109 w 121"/>
                <a:gd name="T1" fmla="*/ 7 h 37"/>
                <a:gd name="T2" fmla="*/ 112 w 121"/>
                <a:gd name="T3" fmla="*/ 8 h 37"/>
                <a:gd name="T4" fmla="*/ 114 w 121"/>
                <a:gd name="T5" fmla="*/ 9 h 37"/>
                <a:gd name="T6" fmla="*/ 117 w 121"/>
                <a:gd name="T7" fmla="*/ 10 h 37"/>
                <a:gd name="T8" fmla="*/ 118 w 121"/>
                <a:gd name="T9" fmla="*/ 10 h 37"/>
                <a:gd name="T10" fmla="*/ 119 w 121"/>
                <a:gd name="T11" fmla="*/ 12 h 37"/>
                <a:gd name="T12" fmla="*/ 119 w 121"/>
                <a:gd name="T13" fmla="*/ 13 h 37"/>
                <a:gd name="T14" fmla="*/ 121 w 121"/>
                <a:gd name="T15" fmla="*/ 14 h 37"/>
                <a:gd name="T16" fmla="*/ 121 w 121"/>
                <a:gd name="T17" fmla="*/ 16 h 37"/>
                <a:gd name="T18" fmla="*/ 121 w 121"/>
                <a:gd name="T19" fmla="*/ 17 h 37"/>
                <a:gd name="T20" fmla="*/ 119 w 121"/>
                <a:gd name="T21" fmla="*/ 18 h 37"/>
                <a:gd name="T22" fmla="*/ 117 w 121"/>
                <a:gd name="T23" fmla="*/ 19 h 37"/>
                <a:gd name="T24" fmla="*/ 114 w 121"/>
                <a:gd name="T25" fmla="*/ 22 h 37"/>
                <a:gd name="T26" fmla="*/ 110 w 121"/>
                <a:gd name="T27" fmla="*/ 23 h 37"/>
                <a:gd name="T28" fmla="*/ 105 w 121"/>
                <a:gd name="T29" fmla="*/ 25 h 37"/>
                <a:gd name="T30" fmla="*/ 100 w 121"/>
                <a:gd name="T31" fmla="*/ 27 h 37"/>
                <a:gd name="T32" fmla="*/ 94 w 121"/>
                <a:gd name="T33" fmla="*/ 28 h 37"/>
                <a:gd name="T34" fmla="*/ 85 w 121"/>
                <a:gd name="T35" fmla="*/ 30 h 37"/>
                <a:gd name="T36" fmla="*/ 76 w 121"/>
                <a:gd name="T37" fmla="*/ 32 h 37"/>
                <a:gd name="T38" fmla="*/ 65 w 121"/>
                <a:gd name="T39" fmla="*/ 34 h 37"/>
                <a:gd name="T40" fmla="*/ 54 w 121"/>
                <a:gd name="T41" fmla="*/ 35 h 37"/>
                <a:gd name="T42" fmla="*/ 42 w 121"/>
                <a:gd name="T43" fmla="*/ 36 h 37"/>
                <a:gd name="T44" fmla="*/ 29 w 121"/>
                <a:gd name="T45" fmla="*/ 36 h 37"/>
                <a:gd name="T46" fmla="*/ 14 w 121"/>
                <a:gd name="T47" fmla="*/ 37 h 37"/>
                <a:gd name="T48" fmla="*/ 0 w 121"/>
                <a:gd name="T49" fmla="*/ 37 h 37"/>
                <a:gd name="T50" fmla="*/ 0 w 121"/>
                <a:gd name="T51" fmla="*/ 22 h 37"/>
                <a:gd name="T52" fmla="*/ 9 w 121"/>
                <a:gd name="T53" fmla="*/ 19 h 37"/>
                <a:gd name="T54" fmla="*/ 19 w 121"/>
                <a:gd name="T55" fmla="*/ 17 h 37"/>
                <a:gd name="T56" fmla="*/ 27 w 121"/>
                <a:gd name="T57" fmla="*/ 14 h 37"/>
                <a:gd name="T58" fmla="*/ 36 w 121"/>
                <a:gd name="T59" fmla="*/ 12 h 37"/>
                <a:gd name="T60" fmla="*/ 43 w 121"/>
                <a:gd name="T61" fmla="*/ 10 h 37"/>
                <a:gd name="T62" fmla="*/ 50 w 121"/>
                <a:gd name="T63" fmla="*/ 8 h 37"/>
                <a:gd name="T64" fmla="*/ 56 w 121"/>
                <a:gd name="T65" fmla="*/ 7 h 37"/>
                <a:gd name="T66" fmla="*/ 63 w 121"/>
                <a:gd name="T67" fmla="*/ 5 h 37"/>
                <a:gd name="T68" fmla="*/ 68 w 121"/>
                <a:gd name="T69" fmla="*/ 4 h 37"/>
                <a:gd name="T70" fmla="*/ 73 w 121"/>
                <a:gd name="T71" fmla="*/ 3 h 37"/>
                <a:gd name="T72" fmla="*/ 77 w 121"/>
                <a:gd name="T73" fmla="*/ 3 h 37"/>
                <a:gd name="T74" fmla="*/ 81 w 121"/>
                <a:gd name="T75" fmla="*/ 1 h 37"/>
                <a:gd name="T76" fmla="*/ 85 w 121"/>
                <a:gd name="T77" fmla="*/ 1 h 37"/>
                <a:gd name="T78" fmla="*/ 87 w 121"/>
                <a:gd name="T79" fmla="*/ 0 h 37"/>
                <a:gd name="T80" fmla="*/ 88 w 121"/>
                <a:gd name="T81" fmla="*/ 0 h 37"/>
                <a:gd name="T82" fmla="*/ 90 w 121"/>
                <a:gd name="T83" fmla="*/ 0 h 37"/>
                <a:gd name="T84" fmla="*/ 94 w 121"/>
                <a:gd name="T85" fmla="*/ 1 h 37"/>
                <a:gd name="T86" fmla="*/ 97 w 121"/>
                <a:gd name="T87" fmla="*/ 3 h 37"/>
                <a:gd name="T88" fmla="*/ 103 w 121"/>
                <a:gd name="T89" fmla="*/ 4 h 37"/>
                <a:gd name="T90" fmla="*/ 109 w 121"/>
                <a:gd name="T91" fmla="*/ 7 h 37"/>
                <a:gd name="T92" fmla="*/ 109 w 121"/>
                <a:gd name="T93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" h="37">
                  <a:moveTo>
                    <a:pt x="109" y="7"/>
                  </a:moveTo>
                  <a:lnTo>
                    <a:pt x="112" y="8"/>
                  </a:lnTo>
                  <a:lnTo>
                    <a:pt x="114" y="9"/>
                  </a:lnTo>
                  <a:lnTo>
                    <a:pt x="117" y="10"/>
                  </a:lnTo>
                  <a:lnTo>
                    <a:pt x="118" y="10"/>
                  </a:lnTo>
                  <a:lnTo>
                    <a:pt x="119" y="12"/>
                  </a:lnTo>
                  <a:lnTo>
                    <a:pt x="119" y="13"/>
                  </a:lnTo>
                  <a:lnTo>
                    <a:pt x="121" y="14"/>
                  </a:lnTo>
                  <a:lnTo>
                    <a:pt x="121" y="16"/>
                  </a:lnTo>
                  <a:lnTo>
                    <a:pt x="121" y="17"/>
                  </a:lnTo>
                  <a:lnTo>
                    <a:pt x="119" y="18"/>
                  </a:lnTo>
                  <a:lnTo>
                    <a:pt x="117" y="19"/>
                  </a:lnTo>
                  <a:lnTo>
                    <a:pt x="114" y="22"/>
                  </a:lnTo>
                  <a:lnTo>
                    <a:pt x="110" y="23"/>
                  </a:lnTo>
                  <a:lnTo>
                    <a:pt x="105" y="25"/>
                  </a:lnTo>
                  <a:lnTo>
                    <a:pt x="100" y="27"/>
                  </a:lnTo>
                  <a:lnTo>
                    <a:pt x="94" y="28"/>
                  </a:lnTo>
                  <a:lnTo>
                    <a:pt x="85" y="30"/>
                  </a:lnTo>
                  <a:lnTo>
                    <a:pt x="76" y="32"/>
                  </a:lnTo>
                  <a:lnTo>
                    <a:pt x="65" y="34"/>
                  </a:lnTo>
                  <a:lnTo>
                    <a:pt x="54" y="35"/>
                  </a:lnTo>
                  <a:lnTo>
                    <a:pt x="42" y="36"/>
                  </a:lnTo>
                  <a:lnTo>
                    <a:pt x="29" y="36"/>
                  </a:lnTo>
                  <a:lnTo>
                    <a:pt x="14" y="37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9" y="19"/>
                  </a:lnTo>
                  <a:lnTo>
                    <a:pt x="19" y="17"/>
                  </a:lnTo>
                  <a:lnTo>
                    <a:pt x="27" y="14"/>
                  </a:lnTo>
                  <a:lnTo>
                    <a:pt x="36" y="12"/>
                  </a:lnTo>
                  <a:lnTo>
                    <a:pt x="43" y="10"/>
                  </a:lnTo>
                  <a:lnTo>
                    <a:pt x="50" y="8"/>
                  </a:lnTo>
                  <a:lnTo>
                    <a:pt x="56" y="7"/>
                  </a:lnTo>
                  <a:lnTo>
                    <a:pt x="63" y="5"/>
                  </a:lnTo>
                  <a:lnTo>
                    <a:pt x="68" y="4"/>
                  </a:lnTo>
                  <a:lnTo>
                    <a:pt x="73" y="3"/>
                  </a:lnTo>
                  <a:lnTo>
                    <a:pt x="77" y="3"/>
                  </a:lnTo>
                  <a:lnTo>
                    <a:pt x="81" y="1"/>
                  </a:lnTo>
                  <a:lnTo>
                    <a:pt x="85" y="1"/>
                  </a:lnTo>
                  <a:lnTo>
                    <a:pt x="87" y="0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4" y="1"/>
                  </a:lnTo>
                  <a:lnTo>
                    <a:pt x="97" y="3"/>
                  </a:lnTo>
                  <a:lnTo>
                    <a:pt x="103" y="4"/>
                  </a:lnTo>
                  <a:lnTo>
                    <a:pt x="109" y="7"/>
                  </a:lnTo>
                  <a:lnTo>
                    <a:pt x="109" y="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52"/>
            <p:cNvSpPr>
              <a:spLocks/>
            </p:cNvSpPr>
            <p:nvPr/>
          </p:nvSpPr>
          <p:spPr bwMode="auto">
            <a:xfrm>
              <a:off x="4165600" y="1185863"/>
              <a:ext cx="177800" cy="53975"/>
            </a:xfrm>
            <a:custGeom>
              <a:avLst/>
              <a:gdLst>
                <a:gd name="T0" fmla="*/ 87 w 112"/>
                <a:gd name="T1" fmla="*/ 27 h 34"/>
                <a:gd name="T2" fmla="*/ 85 w 112"/>
                <a:gd name="T3" fmla="*/ 29 h 34"/>
                <a:gd name="T4" fmla="*/ 81 w 112"/>
                <a:gd name="T5" fmla="*/ 29 h 34"/>
                <a:gd name="T6" fmla="*/ 77 w 112"/>
                <a:gd name="T7" fmla="*/ 30 h 34"/>
                <a:gd name="T8" fmla="*/ 73 w 112"/>
                <a:gd name="T9" fmla="*/ 30 h 34"/>
                <a:gd name="T10" fmla="*/ 69 w 112"/>
                <a:gd name="T11" fmla="*/ 30 h 34"/>
                <a:gd name="T12" fmla="*/ 64 w 112"/>
                <a:gd name="T13" fmla="*/ 31 h 34"/>
                <a:gd name="T14" fmla="*/ 59 w 112"/>
                <a:gd name="T15" fmla="*/ 31 h 34"/>
                <a:gd name="T16" fmla="*/ 54 w 112"/>
                <a:gd name="T17" fmla="*/ 31 h 34"/>
                <a:gd name="T18" fmla="*/ 42 w 112"/>
                <a:gd name="T19" fmla="*/ 33 h 34"/>
                <a:gd name="T20" fmla="*/ 29 w 112"/>
                <a:gd name="T21" fmla="*/ 34 h 34"/>
                <a:gd name="T22" fmla="*/ 14 w 112"/>
                <a:gd name="T23" fmla="*/ 34 h 34"/>
                <a:gd name="T24" fmla="*/ 0 w 112"/>
                <a:gd name="T25" fmla="*/ 34 h 34"/>
                <a:gd name="T26" fmla="*/ 0 w 112"/>
                <a:gd name="T27" fmla="*/ 16 h 34"/>
                <a:gd name="T28" fmla="*/ 2 w 112"/>
                <a:gd name="T29" fmla="*/ 16 h 34"/>
                <a:gd name="T30" fmla="*/ 7 w 112"/>
                <a:gd name="T31" fmla="*/ 15 h 34"/>
                <a:gd name="T32" fmla="*/ 11 w 112"/>
                <a:gd name="T33" fmla="*/ 15 h 34"/>
                <a:gd name="T34" fmla="*/ 16 w 112"/>
                <a:gd name="T35" fmla="*/ 13 h 34"/>
                <a:gd name="T36" fmla="*/ 27 w 112"/>
                <a:gd name="T37" fmla="*/ 11 h 34"/>
                <a:gd name="T38" fmla="*/ 38 w 112"/>
                <a:gd name="T39" fmla="*/ 7 h 34"/>
                <a:gd name="T40" fmla="*/ 50 w 112"/>
                <a:gd name="T41" fmla="*/ 4 h 34"/>
                <a:gd name="T42" fmla="*/ 59 w 112"/>
                <a:gd name="T43" fmla="*/ 2 h 34"/>
                <a:gd name="T44" fmla="*/ 68 w 112"/>
                <a:gd name="T45" fmla="*/ 0 h 34"/>
                <a:gd name="T46" fmla="*/ 76 w 112"/>
                <a:gd name="T47" fmla="*/ 0 h 34"/>
                <a:gd name="T48" fmla="*/ 82 w 112"/>
                <a:gd name="T49" fmla="*/ 0 h 34"/>
                <a:gd name="T50" fmla="*/ 87 w 112"/>
                <a:gd name="T51" fmla="*/ 0 h 34"/>
                <a:gd name="T52" fmla="*/ 92 w 112"/>
                <a:gd name="T53" fmla="*/ 2 h 34"/>
                <a:gd name="T54" fmla="*/ 99 w 112"/>
                <a:gd name="T55" fmla="*/ 3 h 34"/>
                <a:gd name="T56" fmla="*/ 103 w 112"/>
                <a:gd name="T57" fmla="*/ 4 h 34"/>
                <a:gd name="T58" fmla="*/ 105 w 112"/>
                <a:gd name="T59" fmla="*/ 6 h 34"/>
                <a:gd name="T60" fmla="*/ 108 w 112"/>
                <a:gd name="T61" fmla="*/ 7 h 34"/>
                <a:gd name="T62" fmla="*/ 109 w 112"/>
                <a:gd name="T63" fmla="*/ 8 h 34"/>
                <a:gd name="T64" fmla="*/ 110 w 112"/>
                <a:gd name="T65" fmla="*/ 9 h 34"/>
                <a:gd name="T66" fmla="*/ 110 w 112"/>
                <a:gd name="T67" fmla="*/ 11 h 34"/>
                <a:gd name="T68" fmla="*/ 112 w 112"/>
                <a:gd name="T69" fmla="*/ 11 h 34"/>
                <a:gd name="T70" fmla="*/ 112 w 112"/>
                <a:gd name="T71" fmla="*/ 12 h 34"/>
                <a:gd name="T72" fmla="*/ 112 w 112"/>
                <a:gd name="T73" fmla="*/ 13 h 34"/>
                <a:gd name="T74" fmla="*/ 110 w 112"/>
                <a:gd name="T75" fmla="*/ 15 h 34"/>
                <a:gd name="T76" fmla="*/ 108 w 112"/>
                <a:gd name="T77" fmla="*/ 17 h 34"/>
                <a:gd name="T78" fmla="*/ 105 w 112"/>
                <a:gd name="T79" fmla="*/ 18 h 34"/>
                <a:gd name="T80" fmla="*/ 101 w 112"/>
                <a:gd name="T81" fmla="*/ 21 h 34"/>
                <a:gd name="T82" fmla="*/ 97 w 112"/>
                <a:gd name="T83" fmla="*/ 24 h 34"/>
                <a:gd name="T84" fmla="*/ 92 w 112"/>
                <a:gd name="T85" fmla="*/ 25 h 34"/>
                <a:gd name="T86" fmla="*/ 87 w 112"/>
                <a:gd name="T87" fmla="*/ 27 h 34"/>
                <a:gd name="T88" fmla="*/ 87 w 112"/>
                <a:gd name="T89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2" h="34">
                  <a:moveTo>
                    <a:pt x="87" y="27"/>
                  </a:moveTo>
                  <a:lnTo>
                    <a:pt x="85" y="29"/>
                  </a:lnTo>
                  <a:lnTo>
                    <a:pt x="81" y="29"/>
                  </a:lnTo>
                  <a:lnTo>
                    <a:pt x="77" y="30"/>
                  </a:lnTo>
                  <a:lnTo>
                    <a:pt x="73" y="30"/>
                  </a:lnTo>
                  <a:lnTo>
                    <a:pt x="69" y="30"/>
                  </a:lnTo>
                  <a:lnTo>
                    <a:pt x="64" y="31"/>
                  </a:lnTo>
                  <a:lnTo>
                    <a:pt x="59" y="31"/>
                  </a:lnTo>
                  <a:lnTo>
                    <a:pt x="54" y="31"/>
                  </a:lnTo>
                  <a:lnTo>
                    <a:pt x="42" y="33"/>
                  </a:lnTo>
                  <a:lnTo>
                    <a:pt x="29" y="34"/>
                  </a:lnTo>
                  <a:lnTo>
                    <a:pt x="14" y="34"/>
                  </a:lnTo>
                  <a:lnTo>
                    <a:pt x="0" y="34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6" y="13"/>
                  </a:lnTo>
                  <a:lnTo>
                    <a:pt x="27" y="11"/>
                  </a:lnTo>
                  <a:lnTo>
                    <a:pt x="38" y="7"/>
                  </a:lnTo>
                  <a:lnTo>
                    <a:pt x="50" y="4"/>
                  </a:lnTo>
                  <a:lnTo>
                    <a:pt x="59" y="2"/>
                  </a:lnTo>
                  <a:lnTo>
                    <a:pt x="68" y="0"/>
                  </a:lnTo>
                  <a:lnTo>
                    <a:pt x="76" y="0"/>
                  </a:lnTo>
                  <a:lnTo>
                    <a:pt x="82" y="0"/>
                  </a:lnTo>
                  <a:lnTo>
                    <a:pt x="87" y="0"/>
                  </a:lnTo>
                  <a:lnTo>
                    <a:pt x="92" y="2"/>
                  </a:lnTo>
                  <a:lnTo>
                    <a:pt x="99" y="3"/>
                  </a:lnTo>
                  <a:lnTo>
                    <a:pt x="103" y="4"/>
                  </a:lnTo>
                  <a:lnTo>
                    <a:pt x="105" y="6"/>
                  </a:lnTo>
                  <a:lnTo>
                    <a:pt x="108" y="7"/>
                  </a:lnTo>
                  <a:lnTo>
                    <a:pt x="109" y="8"/>
                  </a:lnTo>
                  <a:lnTo>
                    <a:pt x="110" y="9"/>
                  </a:lnTo>
                  <a:lnTo>
                    <a:pt x="110" y="11"/>
                  </a:lnTo>
                  <a:lnTo>
                    <a:pt x="112" y="11"/>
                  </a:lnTo>
                  <a:lnTo>
                    <a:pt x="112" y="12"/>
                  </a:lnTo>
                  <a:lnTo>
                    <a:pt x="112" y="13"/>
                  </a:lnTo>
                  <a:lnTo>
                    <a:pt x="110" y="15"/>
                  </a:lnTo>
                  <a:lnTo>
                    <a:pt x="108" y="17"/>
                  </a:lnTo>
                  <a:lnTo>
                    <a:pt x="105" y="18"/>
                  </a:lnTo>
                  <a:lnTo>
                    <a:pt x="101" y="21"/>
                  </a:lnTo>
                  <a:lnTo>
                    <a:pt x="97" y="24"/>
                  </a:lnTo>
                  <a:lnTo>
                    <a:pt x="92" y="25"/>
                  </a:lnTo>
                  <a:lnTo>
                    <a:pt x="87" y="27"/>
                  </a:lnTo>
                  <a:lnTo>
                    <a:pt x="87" y="2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53"/>
            <p:cNvSpPr>
              <a:spLocks/>
            </p:cNvSpPr>
            <p:nvPr/>
          </p:nvSpPr>
          <p:spPr bwMode="auto">
            <a:xfrm>
              <a:off x="4473575" y="947738"/>
              <a:ext cx="447675" cy="341313"/>
            </a:xfrm>
            <a:custGeom>
              <a:avLst/>
              <a:gdLst>
                <a:gd name="T0" fmla="*/ 268 w 282"/>
                <a:gd name="T1" fmla="*/ 63 h 215"/>
                <a:gd name="T2" fmla="*/ 264 w 282"/>
                <a:gd name="T3" fmla="*/ 71 h 215"/>
                <a:gd name="T4" fmla="*/ 259 w 282"/>
                <a:gd name="T5" fmla="*/ 81 h 215"/>
                <a:gd name="T6" fmla="*/ 254 w 282"/>
                <a:gd name="T7" fmla="*/ 96 h 215"/>
                <a:gd name="T8" fmla="*/ 249 w 282"/>
                <a:gd name="T9" fmla="*/ 114 h 215"/>
                <a:gd name="T10" fmla="*/ 242 w 282"/>
                <a:gd name="T11" fmla="*/ 143 h 215"/>
                <a:gd name="T12" fmla="*/ 232 w 282"/>
                <a:gd name="T13" fmla="*/ 181 h 215"/>
                <a:gd name="T14" fmla="*/ 229 w 282"/>
                <a:gd name="T15" fmla="*/ 201 h 215"/>
                <a:gd name="T16" fmla="*/ 228 w 282"/>
                <a:gd name="T17" fmla="*/ 211 h 215"/>
                <a:gd name="T18" fmla="*/ 204 w 282"/>
                <a:gd name="T19" fmla="*/ 199 h 215"/>
                <a:gd name="T20" fmla="*/ 205 w 282"/>
                <a:gd name="T21" fmla="*/ 159 h 215"/>
                <a:gd name="T22" fmla="*/ 207 w 282"/>
                <a:gd name="T23" fmla="*/ 126 h 215"/>
                <a:gd name="T24" fmla="*/ 209 w 282"/>
                <a:gd name="T25" fmla="*/ 101 h 215"/>
                <a:gd name="T26" fmla="*/ 209 w 282"/>
                <a:gd name="T27" fmla="*/ 82 h 215"/>
                <a:gd name="T28" fmla="*/ 209 w 282"/>
                <a:gd name="T29" fmla="*/ 71 h 215"/>
                <a:gd name="T30" fmla="*/ 209 w 282"/>
                <a:gd name="T31" fmla="*/ 58 h 215"/>
                <a:gd name="T32" fmla="*/ 207 w 282"/>
                <a:gd name="T33" fmla="*/ 49 h 215"/>
                <a:gd name="T34" fmla="*/ 204 w 282"/>
                <a:gd name="T35" fmla="*/ 44 h 215"/>
                <a:gd name="T36" fmla="*/ 197 w 282"/>
                <a:gd name="T37" fmla="*/ 44 h 215"/>
                <a:gd name="T38" fmla="*/ 189 w 282"/>
                <a:gd name="T39" fmla="*/ 44 h 215"/>
                <a:gd name="T40" fmla="*/ 182 w 282"/>
                <a:gd name="T41" fmla="*/ 44 h 215"/>
                <a:gd name="T42" fmla="*/ 170 w 282"/>
                <a:gd name="T43" fmla="*/ 45 h 215"/>
                <a:gd name="T44" fmla="*/ 155 w 282"/>
                <a:gd name="T45" fmla="*/ 47 h 215"/>
                <a:gd name="T46" fmla="*/ 135 w 282"/>
                <a:gd name="T47" fmla="*/ 50 h 215"/>
                <a:gd name="T48" fmla="*/ 112 w 282"/>
                <a:gd name="T49" fmla="*/ 55 h 215"/>
                <a:gd name="T50" fmla="*/ 89 w 282"/>
                <a:gd name="T51" fmla="*/ 60 h 215"/>
                <a:gd name="T52" fmla="*/ 70 w 282"/>
                <a:gd name="T53" fmla="*/ 63 h 215"/>
                <a:gd name="T54" fmla="*/ 54 w 282"/>
                <a:gd name="T55" fmla="*/ 65 h 215"/>
                <a:gd name="T56" fmla="*/ 44 w 282"/>
                <a:gd name="T57" fmla="*/ 67 h 215"/>
                <a:gd name="T58" fmla="*/ 37 w 282"/>
                <a:gd name="T59" fmla="*/ 67 h 215"/>
                <a:gd name="T60" fmla="*/ 30 w 282"/>
                <a:gd name="T61" fmla="*/ 68 h 215"/>
                <a:gd name="T62" fmla="*/ 21 w 282"/>
                <a:gd name="T63" fmla="*/ 67 h 215"/>
                <a:gd name="T64" fmla="*/ 12 w 282"/>
                <a:gd name="T65" fmla="*/ 62 h 215"/>
                <a:gd name="T66" fmla="*/ 4 w 282"/>
                <a:gd name="T67" fmla="*/ 54 h 215"/>
                <a:gd name="T68" fmla="*/ 0 w 282"/>
                <a:gd name="T69" fmla="*/ 49 h 215"/>
                <a:gd name="T70" fmla="*/ 0 w 282"/>
                <a:gd name="T71" fmla="*/ 45 h 215"/>
                <a:gd name="T72" fmla="*/ 7 w 282"/>
                <a:gd name="T73" fmla="*/ 44 h 215"/>
                <a:gd name="T74" fmla="*/ 18 w 282"/>
                <a:gd name="T75" fmla="*/ 42 h 215"/>
                <a:gd name="T76" fmla="*/ 31 w 282"/>
                <a:gd name="T77" fmla="*/ 42 h 215"/>
                <a:gd name="T78" fmla="*/ 44 w 282"/>
                <a:gd name="T79" fmla="*/ 41 h 215"/>
                <a:gd name="T80" fmla="*/ 59 w 282"/>
                <a:gd name="T81" fmla="*/ 38 h 215"/>
                <a:gd name="T82" fmla="*/ 79 w 282"/>
                <a:gd name="T83" fmla="*/ 36 h 215"/>
                <a:gd name="T84" fmla="*/ 119 w 282"/>
                <a:gd name="T85" fmla="*/ 28 h 215"/>
                <a:gd name="T86" fmla="*/ 142 w 282"/>
                <a:gd name="T87" fmla="*/ 23 h 215"/>
                <a:gd name="T88" fmla="*/ 161 w 282"/>
                <a:gd name="T89" fmla="*/ 18 h 215"/>
                <a:gd name="T90" fmla="*/ 175 w 282"/>
                <a:gd name="T91" fmla="*/ 14 h 215"/>
                <a:gd name="T92" fmla="*/ 184 w 282"/>
                <a:gd name="T93" fmla="*/ 10 h 215"/>
                <a:gd name="T94" fmla="*/ 191 w 282"/>
                <a:gd name="T95" fmla="*/ 7 h 215"/>
                <a:gd name="T96" fmla="*/ 198 w 282"/>
                <a:gd name="T97" fmla="*/ 2 h 215"/>
                <a:gd name="T98" fmla="*/ 213 w 282"/>
                <a:gd name="T99" fmla="*/ 1 h 215"/>
                <a:gd name="T100" fmla="*/ 225 w 282"/>
                <a:gd name="T101" fmla="*/ 6 h 215"/>
                <a:gd name="T102" fmla="*/ 245 w 282"/>
                <a:gd name="T103" fmla="*/ 15 h 215"/>
                <a:gd name="T104" fmla="*/ 265 w 282"/>
                <a:gd name="T105" fmla="*/ 27 h 215"/>
                <a:gd name="T106" fmla="*/ 278 w 282"/>
                <a:gd name="T107" fmla="*/ 37 h 215"/>
                <a:gd name="T108" fmla="*/ 282 w 282"/>
                <a:gd name="T109" fmla="*/ 42 h 215"/>
                <a:gd name="T110" fmla="*/ 281 w 282"/>
                <a:gd name="T111" fmla="*/ 50 h 215"/>
                <a:gd name="T112" fmla="*/ 276 w 282"/>
                <a:gd name="T113" fmla="*/ 56 h 215"/>
                <a:gd name="T114" fmla="*/ 270 w 282"/>
                <a:gd name="T115" fmla="*/ 6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" h="215">
                  <a:moveTo>
                    <a:pt x="270" y="62"/>
                  </a:moveTo>
                  <a:lnTo>
                    <a:pt x="269" y="62"/>
                  </a:lnTo>
                  <a:lnTo>
                    <a:pt x="268" y="63"/>
                  </a:lnTo>
                  <a:lnTo>
                    <a:pt x="267" y="65"/>
                  </a:lnTo>
                  <a:lnTo>
                    <a:pt x="265" y="68"/>
                  </a:lnTo>
                  <a:lnTo>
                    <a:pt x="264" y="71"/>
                  </a:lnTo>
                  <a:lnTo>
                    <a:pt x="261" y="73"/>
                  </a:lnTo>
                  <a:lnTo>
                    <a:pt x="260" y="77"/>
                  </a:lnTo>
                  <a:lnTo>
                    <a:pt x="259" y="81"/>
                  </a:lnTo>
                  <a:lnTo>
                    <a:pt x="258" y="86"/>
                  </a:lnTo>
                  <a:lnTo>
                    <a:pt x="256" y="91"/>
                  </a:lnTo>
                  <a:lnTo>
                    <a:pt x="254" y="96"/>
                  </a:lnTo>
                  <a:lnTo>
                    <a:pt x="252" y="101"/>
                  </a:lnTo>
                  <a:lnTo>
                    <a:pt x="251" y="108"/>
                  </a:lnTo>
                  <a:lnTo>
                    <a:pt x="249" y="114"/>
                  </a:lnTo>
                  <a:lnTo>
                    <a:pt x="247" y="121"/>
                  </a:lnTo>
                  <a:lnTo>
                    <a:pt x="246" y="129"/>
                  </a:lnTo>
                  <a:lnTo>
                    <a:pt x="242" y="143"/>
                  </a:lnTo>
                  <a:lnTo>
                    <a:pt x="238" y="157"/>
                  </a:lnTo>
                  <a:lnTo>
                    <a:pt x="234" y="170"/>
                  </a:lnTo>
                  <a:lnTo>
                    <a:pt x="232" y="181"/>
                  </a:lnTo>
                  <a:lnTo>
                    <a:pt x="231" y="192"/>
                  </a:lnTo>
                  <a:lnTo>
                    <a:pt x="229" y="195"/>
                  </a:lnTo>
                  <a:lnTo>
                    <a:pt x="229" y="201"/>
                  </a:lnTo>
                  <a:lnTo>
                    <a:pt x="228" y="204"/>
                  </a:lnTo>
                  <a:lnTo>
                    <a:pt x="228" y="208"/>
                  </a:lnTo>
                  <a:lnTo>
                    <a:pt x="228" y="211"/>
                  </a:lnTo>
                  <a:lnTo>
                    <a:pt x="228" y="215"/>
                  </a:lnTo>
                  <a:lnTo>
                    <a:pt x="204" y="215"/>
                  </a:lnTo>
                  <a:lnTo>
                    <a:pt x="204" y="199"/>
                  </a:lnTo>
                  <a:lnTo>
                    <a:pt x="205" y="185"/>
                  </a:lnTo>
                  <a:lnTo>
                    <a:pt x="205" y="172"/>
                  </a:lnTo>
                  <a:lnTo>
                    <a:pt x="205" y="159"/>
                  </a:lnTo>
                  <a:lnTo>
                    <a:pt x="206" y="148"/>
                  </a:lnTo>
                  <a:lnTo>
                    <a:pt x="206" y="136"/>
                  </a:lnTo>
                  <a:lnTo>
                    <a:pt x="207" y="126"/>
                  </a:lnTo>
                  <a:lnTo>
                    <a:pt x="207" y="117"/>
                  </a:lnTo>
                  <a:lnTo>
                    <a:pt x="207" y="109"/>
                  </a:lnTo>
                  <a:lnTo>
                    <a:pt x="209" y="101"/>
                  </a:lnTo>
                  <a:lnTo>
                    <a:pt x="209" y="94"/>
                  </a:lnTo>
                  <a:lnTo>
                    <a:pt x="209" y="87"/>
                  </a:lnTo>
                  <a:lnTo>
                    <a:pt x="209" y="82"/>
                  </a:lnTo>
                  <a:lnTo>
                    <a:pt x="209" y="77"/>
                  </a:lnTo>
                  <a:lnTo>
                    <a:pt x="209" y="73"/>
                  </a:lnTo>
                  <a:lnTo>
                    <a:pt x="209" y="71"/>
                  </a:lnTo>
                  <a:lnTo>
                    <a:pt x="209" y="65"/>
                  </a:lnTo>
                  <a:lnTo>
                    <a:pt x="209" y="62"/>
                  </a:lnTo>
                  <a:lnTo>
                    <a:pt x="209" y="58"/>
                  </a:lnTo>
                  <a:lnTo>
                    <a:pt x="209" y="55"/>
                  </a:lnTo>
                  <a:lnTo>
                    <a:pt x="209" y="51"/>
                  </a:lnTo>
                  <a:lnTo>
                    <a:pt x="207" y="49"/>
                  </a:lnTo>
                  <a:lnTo>
                    <a:pt x="207" y="47"/>
                  </a:lnTo>
                  <a:lnTo>
                    <a:pt x="206" y="46"/>
                  </a:lnTo>
                  <a:lnTo>
                    <a:pt x="204" y="44"/>
                  </a:lnTo>
                  <a:lnTo>
                    <a:pt x="201" y="44"/>
                  </a:lnTo>
                  <a:lnTo>
                    <a:pt x="200" y="44"/>
                  </a:lnTo>
                  <a:lnTo>
                    <a:pt x="197" y="44"/>
                  </a:lnTo>
                  <a:lnTo>
                    <a:pt x="194" y="42"/>
                  </a:lnTo>
                  <a:lnTo>
                    <a:pt x="191" y="42"/>
                  </a:lnTo>
                  <a:lnTo>
                    <a:pt x="189" y="44"/>
                  </a:lnTo>
                  <a:lnTo>
                    <a:pt x="187" y="44"/>
                  </a:lnTo>
                  <a:lnTo>
                    <a:pt x="184" y="44"/>
                  </a:lnTo>
                  <a:lnTo>
                    <a:pt x="182" y="44"/>
                  </a:lnTo>
                  <a:lnTo>
                    <a:pt x="178" y="44"/>
                  </a:lnTo>
                  <a:lnTo>
                    <a:pt x="174" y="45"/>
                  </a:lnTo>
                  <a:lnTo>
                    <a:pt x="170" y="45"/>
                  </a:lnTo>
                  <a:lnTo>
                    <a:pt x="165" y="46"/>
                  </a:lnTo>
                  <a:lnTo>
                    <a:pt x="160" y="46"/>
                  </a:lnTo>
                  <a:lnTo>
                    <a:pt x="155" y="47"/>
                  </a:lnTo>
                  <a:lnTo>
                    <a:pt x="148" y="49"/>
                  </a:lnTo>
                  <a:lnTo>
                    <a:pt x="142" y="49"/>
                  </a:lnTo>
                  <a:lnTo>
                    <a:pt x="135" y="50"/>
                  </a:lnTo>
                  <a:lnTo>
                    <a:pt x="128" y="51"/>
                  </a:lnTo>
                  <a:lnTo>
                    <a:pt x="120" y="54"/>
                  </a:lnTo>
                  <a:lnTo>
                    <a:pt x="112" y="55"/>
                  </a:lnTo>
                  <a:lnTo>
                    <a:pt x="104" y="56"/>
                  </a:lnTo>
                  <a:lnTo>
                    <a:pt x="95" y="58"/>
                  </a:lnTo>
                  <a:lnTo>
                    <a:pt x="89" y="60"/>
                  </a:lnTo>
                  <a:lnTo>
                    <a:pt x="81" y="62"/>
                  </a:lnTo>
                  <a:lnTo>
                    <a:pt x="76" y="62"/>
                  </a:lnTo>
                  <a:lnTo>
                    <a:pt x="70" y="63"/>
                  </a:lnTo>
                  <a:lnTo>
                    <a:pt x="64" y="64"/>
                  </a:lnTo>
                  <a:lnTo>
                    <a:pt x="59" y="64"/>
                  </a:lnTo>
                  <a:lnTo>
                    <a:pt x="54" y="65"/>
                  </a:lnTo>
                  <a:lnTo>
                    <a:pt x="50" y="65"/>
                  </a:lnTo>
                  <a:lnTo>
                    <a:pt x="48" y="67"/>
                  </a:lnTo>
                  <a:lnTo>
                    <a:pt x="44" y="67"/>
                  </a:lnTo>
                  <a:lnTo>
                    <a:pt x="41" y="67"/>
                  </a:lnTo>
                  <a:lnTo>
                    <a:pt x="39" y="67"/>
                  </a:lnTo>
                  <a:lnTo>
                    <a:pt x="37" y="67"/>
                  </a:lnTo>
                  <a:lnTo>
                    <a:pt x="36" y="67"/>
                  </a:lnTo>
                  <a:lnTo>
                    <a:pt x="32" y="68"/>
                  </a:lnTo>
                  <a:lnTo>
                    <a:pt x="30" y="68"/>
                  </a:lnTo>
                  <a:lnTo>
                    <a:pt x="27" y="68"/>
                  </a:lnTo>
                  <a:lnTo>
                    <a:pt x="23" y="68"/>
                  </a:lnTo>
                  <a:lnTo>
                    <a:pt x="21" y="67"/>
                  </a:lnTo>
                  <a:lnTo>
                    <a:pt x="18" y="65"/>
                  </a:lnTo>
                  <a:lnTo>
                    <a:pt x="16" y="63"/>
                  </a:lnTo>
                  <a:lnTo>
                    <a:pt x="12" y="62"/>
                  </a:lnTo>
                  <a:lnTo>
                    <a:pt x="9" y="59"/>
                  </a:lnTo>
                  <a:lnTo>
                    <a:pt x="7" y="56"/>
                  </a:lnTo>
                  <a:lnTo>
                    <a:pt x="4" y="54"/>
                  </a:lnTo>
                  <a:lnTo>
                    <a:pt x="3" y="53"/>
                  </a:lnTo>
                  <a:lnTo>
                    <a:pt x="1" y="50"/>
                  </a:lnTo>
                  <a:lnTo>
                    <a:pt x="0" y="49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5"/>
                  </a:lnTo>
                  <a:lnTo>
                    <a:pt x="1" y="44"/>
                  </a:lnTo>
                  <a:lnTo>
                    <a:pt x="3" y="44"/>
                  </a:lnTo>
                  <a:lnTo>
                    <a:pt x="7" y="44"/>
                  </a:lnTo>
                  <a:lnTo>
                    <a:pt x="9" y="44"/>
                  </a:lnTo>
                  <a:lnTo>
                    <a:pt x="14" y="44"/>
                  </a:lnTo>
                  <a:lnTo>
                    <a:pt x="18" y="42"/>
                  </a:lnTo>
                  <a:lnTo>
                    <a:pt x="23" y="42"/>
                  </a:lnTo>
                  <a:lnTo>
                    <a:pt x="27" y="42"/>
                  </a:lnTo>
                  <a:lnTo>
                    <a:pt x="31" y="42"/>
                  </a:lnTo>
                  <a:lnTo>
                    <a:pt x="35" y="42"/>
                  </a:lnTo>
                  <a:lnTo>
                    <a:pt x="39" y="42"/>
                  </a:lnTo>
                  <a:lnTo>
                    <a:pt x="44" y="41"/>
                  </a:lnTo>
                  <a:lnTo>
                    <a:pt x="48" y="41"/>
                  </a:lnTo>
                  <a:lnTo>
                    <a:pt x="54" y="40"/>
                  </a:lnTo>
                  <a:lnTo>
                    <a:pt x="59" y="38"/>
                  </a:lnTo>
                  <a:lnTo>
                    <a:pt x="66" y="37"/>
                  </a:lnTo>
                  <a:lnTo>
                    <a:pt x="72" y="37"/>
                  </a:lnTo>
                  <a:lnTo>
                    <a:pt x="79" y="36"/>
                  </a:lnTo>
                  <a:lnTo>
                    <a:pt x="86" y="33"/>
                  </a:lnTo>
                  <a:lnTo>
                    <a:pt x="102" y="31"/>
                  </a:lnTo>
                  <a:lnTo>
                    <a:pt x="119" y="28"/>
                  </a:lnTo>
                  <a:lnTo>
                    <a:pt x="126" y="25"/>
                  </a:lnTo>
                  <a:lnTo>
                    <a:pt x="134" y="24"/>
                  </a:lnTo>
                  <a:lnTo>
                    <a:pt x="142" y="23"/>
                  </a:lnTo>
                  <a:lnTo>
                    <a:pt x="148" y="22"/>
                  </a:lnTo>
                  <a:lnTo>
                    <a:pt x="155" y="19"/>
                  </a:lnTo>
                  <a:lnTo>
                    <a:pt x="161" y="18"/>
                  </a:lnTo>
                  <a:lnTo>
                    <a:pt x="166" y="16"/>
                  </a:lnTo>
                  <a:lnTo>
                    <a:pt x="170" y="15"/>
                  </a:lnTo>
                  <a:lnTo>
                    <a:pt x="175" y="14"/>
                  </a:lnTo>
                  <a:lnTo>
                    <a:pt x="179" y="13"/>
                  </a:lnTo>
                  <a:lnTo>
                    <a:pt x="182" y="11"/>
                  </a:lnTo>
                  <a:lnTo>
                    <a:pt x="184" y="10"/>
                  </a:lnTo>
                  <a:lnTo>
                    <a:pt x="187" y="10"/>
                  </a:lnTo>
                  <a:lnTo>
                    <a:pt x="189" y="9"/>
                  </a:lnTo>
                  <a:lnTo>
                    <a:pt x="191" y="7"/>
                  </a:lnTo>
                  <a:lnTo>
                    <a:pt x="191" y="6"/>
                  </a:lnTo>
                  <a:lnTo>
                    <a:pt x="193" y="4"/>
                  </a:lnTo>
                  <a:lnTo>
                    <a:pt x="198" y="2"/>
                  </a:lnTo>
                  <a:lnTo>
                    <a:pt x="204" y="1"/>
                  </a:lnTo>
                  <a:lnTo>
                    <a:pt x="209" y="0"/>
                  </a:lnTo>
                  <a:lnTo>
                    <a:pt x="213" y="1"/>
                  </a:lnTo>
                  <a:lnTo>
                    <a:pt x="215" y="2"/>
                  </a:lnTo>
                  <a:lnTo>
                    <a:pt x="220" y="5"/>
                  </a:lnTo>
                  <a:lnTo>
                    <a:pt x="225" y="6"/>
                  </a:lnTo>
                  <a:lnTo>
                    <a:pt x="231" y="9"/>
                  </a:lnTo>
                  <a:lnTo>
                    <a:pt x="237" y="11"/>
                  </a:lnTo>
                  <a:lnTo>
                    <a:pt x="245" y="15"/>
                  </a:lnTo>
                  <a:lnTo>
                    <a:pt x="251" y="18"/>
                  </a:lnTo>
                  <a:lnTo>
                    <a:pt x="259" y="23"/>
                  </a:lnTo>
                  <a:lnTo>
                    <a:pt x="265" y="27"/>
                  </a:lnTo>
                  <a:lnTo>
                    <a:pt x="270" y="31"/>
                  </a:lnTo>
                  <a:lnTo>
                    <a:pt x="274" y="35"/>
                  </a:lnTo>
                  <a:lnTo>
                    <a:pt x="278" y="37"/>
                  </a:lnTo>
                  <a:lnTo>
                    <a:pt x="281" y="40"/>
                  </a:lnTo>
                  <a:lnTo>
                    <a:pt x="282" y="41"/>
                  </a:lnTo>
                  <a:lnTo>
                    <a:pt x="282" y="42"/>
                  </a:lnTo>
                  <a:lnTo>
                    <a:pt x="282" y="45"/>
                  </a:lnTo>
                  <a:lnTo>
                    <a:pt x="282" y="47"/>
                  </a:lnTo>
                  <a:lnTo>
                    <a:pt x="281" y="50"/>
                  </a:lnTo>
                  <a:lnTo>
                    <a:pt x="279" y="53"/>
                  </a:lnTo>
                  <a:lnTo>
                    <a:pt x="278" y="54"/>
                  </a:lnTo>
                  <a:lnTo>
                    <a:pt x="276" y="56"/>
                  </a:lnTo>
                  <a:lnTo>
                    <a:pt x="273" y="59"/>
                  </a:lnTo>
                  <a:lnTo>
                    <a:pt x="270" y="62"/>
                  </a:lnTo>
                  <a:lnTo>
                    <a:pt x="270" y="6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54"/>
            <p:cNvSpPr>
              <a:spLocks/>
            </p:cNvSpPr>
            <p:nvPr/>
          </p:nvSpPr>
          <p:spPr bwMode="auto">
            <a:xfrm>
              <a:off x="4449763" y="1263650"/>
              <a:ext cx="401638" cy="92075"/>
            </a:xfrm>
            <a:custGeom>
              <a:avLst/>
              <a:gdLst>
                <a:gd name="T0" fmla="*/ 157 w 253"/>
                <a:gd name="T1" fmla="*/ 11 h 58"/>
                <a:gd name="T2" fmla="*/ 172 w 253"/>
                <a:gd name="T3" fmla="*/ 8 h 58"/>
                <a:gd name="T4" fmla="*/ 186 w 253"/>
                <a:gd name="T5" fmla="*/ 5 h 58"/>
                <a:gd name="T6" fmla="*/ 198 w 253"/>
                <a:gd name="T7" fmla="*/ 3 h 58"/>
                <a:gd name="T8" fmla="*/ 208 w 253"/>
                <a:gd name="T9" fmla="*/ 2 h 58"/>
                <a:gd name="T10" fmla="*/ 216 w 253"/>
                <a:gd name="T11" fmla="*/ 2 h 58"/>
                <a:gd name="T12" fmla="*/ 224 w 253"/>
                <a:gd name="T13" fmla="*/ 0 h 58"/>
                <a:gd name="T14" fmla="*/ 229 w 253"/>
                <a:gd name="T15" fmla="*/ 0 h 58"/>
                <a:gd name="T16" fmla="*/ 234 w 253"/>
                <a:gd name="T17" fmla="*/ 0 h 58"/>
                <a:gd name="T18" fmla="*/ 239 w 253"/>
                <a:gd name="T19" fmla="*/ 2 h 58"/>
                <a:gd name="T20" fmla="*/ 244 w 253"/>
                <a:gd name="T21" fmla="*/ 4 h 58"/>
                <a:gd name="T22" fmla="*/ 249 w 253"/>
                <a:gd name="T23" fmla="*/ 9 h 58"/>
                <a:gd name="T24" fmla="*/ 252 w 253"/>
                <a:gd name="T25" fmla="*/ 16 h 58"/>
                <a:gd name="T26" fmla="*/ 253 w 253"/>
                <a:gd name="T27" fmla="*/ 21 h 58"/>
                <a:gd name="T28" fmla="*/ 252 w 253"/>
                <a:gd name="T29" fmla="*/ 24 h 58"/>
                <a:gd name="T30" fmla="*/ 248 w 253"/>
                <a:gd name="T31" fmla="*/ 26 h 58"/>
                <a:gd name="T32" fmla="*/ 238 w 253"/>
                <a:gd name="T33" fmla="*/ 30 h 58"/>
                <a:gd name="T34" fmla="*/ 220 w 253"/>
                <a:gd name="T35" fmla="*/ 34 h 58"/>
                <a:gd name="T36" fmla="*/ 206 w 253"/>
                <a:gd name="T37" fmla="*/ 34 h 58"/>
                <a:gd name="T38" fmla="*/ 199 w 253"/>
                <a:gd name="T39" fmla="*/ 34 h 58"/>
                <a:gd name="T40" fmla="*/ 190 w 253"/>
                <a:gd name="T41" fmla="*/ 35 h 58"/>
                <a:gd name="T42" fmla="*/ 179 w 253"/>
                <a:gd name="T43" fmla="*/ 36 h 58"/>
                <a:gd name="T44" fmla="*/ 167 w 253"/>
                <a:gd name="T45" fmla="*/ 38 h 58"/>
                <a:gd name="T46" fmla="*/ 153 w 253"/>
                <a:gd name="T47" fmla="*/ 39 h 58"/>
                <a:gd name="T48" fmla="*/ 137 w 253"/>
                <a:gd name="T49" fmla="*/ 42 h 58"/>
                <a:gd name="T50" fmla="*/ 121 w 253"/>
                <a:gd name="T51" fmla="*/ 44 h 58"/>
                <a:gd name="T52" fmla="*/ 103 w 253"/>
                <a:gd name="T53" fmla="*/ 48 h 58"/>
                <a:gd name="T54" fmla="*/ 87 w 253"/>
                <a:gd name="T55" fmla="*/ 51 h 58"/>
                <a:gd name="T56" fmla="*/ 73 w 253"/>
                <a:gd name="T57" fmla="*/ 53 h 58"/>
                <a:gd name="T58" fmla="*/ 60 w 253"/>
                <a:gd name="T59" fmla="*/ 54 h 58"/>
                <a:gd name="T60" fmla="*/ 51 w 253"/>
                <a:gd name="T61" fmla="*/ 57 h 58"/>
                <a:gd name="T62" fmla="*/ 42 w 253"/>
                <a:gd name="T63" fmla="*/ 57 h 58"/>
                <a:gd name="T64" fmla="*/ 37 w 253"/>
                <a:gd name="T65" fmla="*/ 58 h 58"/>
                <a:gd name="T66" fmla="*/ 33 w 253"/>
                <a:gd name="T67" fmla="*/ 58 h 58"/>
                <a:gd name="T68" fmla="*/ 28 w 253"/>
                <a:gd name="T69" fmla="*/ 58 h 58"/>
                <a:gd name="T70" fmla="*/ 18 w 253"/>
                <a:gd name="T71" fmla="*/ 54 h 58"/>
                <a:gd name="T72" fmla="*/ 9 w 253"/>
                <a:gd name="T73" fmla="*/ 51 h 58"/>
                <a:gd name="T74" fmla="*/ 3 w 253"/>
                <a:gd name="T75" fmla="*/ 49 h 58"/>
                <a:gd name="T76" fmla="*/ 1 w 253"/>
                <a:gd name="T77" fmla="*/ 47 h 58"/>
                <a:gd name="T78" fmla="*/ 0 w 253"/>
                <a:gd name="T79" fmla="*/ 44 h 58"/>
                <a:gd name="T80" fmla="*/ 0 w 253"/>
                <a:gd name="T81" fmla="*/ 43 h 58"/>
                <a:gd name="T82" fmla="*/ 1 w 253"/>
                <a:gd name="T83" fmla="*/ 42 h 58"/>
                <a:gd name="T84" fmla="*/ 3 w 253"/>
                <a:gd name="T85" fmla="*/ 40 h 58"/>
                <a:gd name="T86" fmla="*/ 7 w 253"/>
                <a:gd name="T87" fmla="*/ 39 h 58"/>
                <a:gd name="T88" fmla="*/ 16 w 253"/>
                <a:gd name="T89" fmla="*/ 36 h 58"/>
                <a:gd name="T90" fmla="*/ 32 w 253"/>
                <a:gd name="T91" fmla="*/ 33 h 58"/>
                <a:gd name="T92" fmla="*/ 52 w 253"/>
                <a:gd name="T93" fmla="*/ 30 h 58"/>
                <a:gd name="T94" fmla="*/ 76 w 253"/>
                <a:gd name="T95" fmla="*/ 26 h 58"/>
                <a:gd name="T96" fmla="*/ 101 w 253"/>
                <a:gd name="T97" fmla="*/ 21 h 58"/>
                <a:gd name="T98" fmla="*/ 132 w 253"/>
                <a:gd name="T99" fmla="*/ 16 h 58"/>
                <a:gd name="T100" fmla="*/ 148 w 253"/>
                <a:gd name="T101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3" h="58">
                  <a:moveTo>
                    <a:pt x="148" y="12"/>
                  </a:moveTo>
                  <a:lnTo>
                    <a:pt x="157" y="11"/>
                  </a:lnTo>
                  <a:lnTo>
                    <a:pt x="164" y="9"/>
                  </a:lnTo>
                  <a:lnTo>
                    <a:pt x="172" y="8"/>
                  </a:lnTo>
                  <a:lnTo>
                    <a:pt x="179" y="7"/>
                  </a:lnTo>
                  <a:lnTo>
                    <a:pt x="186" y="5"/>
                  </a:lnTo>
                  <a:lnTo>
                    <a:pt x="191" y="4"/>
                  </a:lnTo>
                  <a:lnTo>
                    <a:pt x="198" y="3"/>
                  </a:lnTo>
                  <a:lnTo>
                    <a:pt x="203" y="3"/>
                  </a:lnTo>
                  <a:lnTo>
                    <a:pt x="208" y="2"/>
                  </a:lnTo>
                  <a:lnTo>
                    <a:pt x="212" y="2"/>
                  </a:lnTo>
                  <a:lnTo>
                    <a:pt x="216" y="2"/>
                  </a:lnTo>
                  <a:lnTo>
                    <a:pt x="220" y="0"/>
                  </a:lnTo>
                  <a:lnTo>
                    <a:pt x="224" y="0"/>
                  </a:lnTo>
                  <a:lnTo>
                    <a:pt x="226" y="0"/>
                  </a:lnTo>
                  <a:lnTo>
                    <a:pt x="229" y="0"/>
                  </a:lnTo>
                  <a:lnTo>
                    <a:pt x="230" y="0"/>
                  </a:lnTo>
                  <a:lnTo>
                    <a:pt x="234" y="0"/>
                  </a:lnTo>
                  <a:lnTo>
                    <a:pt x="237" y="0"/>
                  </a:lnTo>
                  <a:lnTo>
                    <a:pt x="239" y="2"/>
                  </a:lnTo>
                  <a:lnTo>
                    <a:pt x="242" y="3"/>
                  </a:lnTo>
                  <a:lnTo>
                    <a:pt x="244" y="4"/>
                  </a:lnTo>
                  <a:lnTo>
                    <a:pt x="247" y="7"/>
                  </a:lnTo>
                  <a:lnTo>
                    <a:pt x="249" y="9"/>
                  </a:lnTo>
                  <a:lnTo>
                    <a:pt x="252" y="12"/>
                  </a:lnTo>
                  <a:lnTo>
                    <a:pt x="252" y="16"/>
                  </a:lnTo>
                  <a:lnTo>
                    <a:pt x="253" y="18"/>
                  </a:lnTo>
                  <a:lnTo>
                    <a:pt x="253" y="21"/>
                  </a:lnTo>
                  <a:lnTo>
                    <a:pt x="253" y="22"/>
                  </a:lnTo>
                  <a:lnTo>
                    <a:pt x="252" y="24"/>
                  </a:lnTo>
                  <a:lnTo>
                    <a:pt x="251" y="25"/>
                  </a:lnTo>
                  <a:lnTo>
                    <a:pt x="248" y="26"/>
                  </a:lnTo>
                  <a:lnTo>
                    <a:pt x="246" y="27"/>
                  </a:lnTo>
                  <a:lnTo>
                    <a:pt x="238" y="30"/>
                  </a:lnTo>
                  <a:lnTo>
                    <a:pt x="230" y="33"/>
                  </a:lnTo>
                  <a:lnTo>
                    <a:pt x="220" y="34"/>
                  </a:lnTo>
                  <a:lnTo>
                    <a:pt x="209" y="34"/>
                  </a:lnTo>
                  <a:lnTo>
                    <a:pt x="206" y="34"/>
                  </a:lnTo>
                  <a:lnTo>
                    <a:pt x="203" y="34"/>
                  </a:lnTo>
                  <a:lnTo>
                    <a:pt x="199" y="34"/>
                  </a:lnTo>
                  <a:lnTo>
                    <a:pt x="194" y="34"/>
                  </a:lnTo>
                  <a:lnTo>
                    <a:pt x="190" y="35"/>
                  </a:lnTo>
                  <a:lnTo>
                    <a:pt x="185" y="35"/>
                  </a:lnTo>
                  <a:lnTo>
                    <a:pt x="179" y="36"/>
                  </a:lnTo>
                  <a:lnTo>
                    <a:pt x="173" y="36"/>
                  </a:lnTo>
                  <a:lnTo>
                    <a:pt x="167" y="38"/>
                  </a:lnTo>
                  <a:lnTo>
                    <a:pt x="159" y="38"/>
                  </a:lnTo>
                  <a:lnTo>
                    <a:pt x="153" y="39"/>
                  </a:lnTo>
                  <a:lnTo>
                    <a:pt x="145" y="40"/>
                  </a:lnTo>
                  <a:lnTo>
                    <a:pt x="137" y="42"/>
                  </a:lnTo>
                  <a:lnTo>
                    <a:pt x="130" y="43"/>
                  </a:lnTo>
                  <a:lnTo>
                    <a:pt x="121" y="44"/>
                  </a:lnTo>
                  <a:lnTo>
                    <a:pt x="112" y="47"/>
                  </a:lnTo>
                  <a:lnTo>
                    <a:pt x="103" y="48"/>
                  </a:lnTo>
                  <a:lnTo>
                    <a:pt x="95" y="49"/>
                  </a:lnTo>
                  <a:lnTo>
                    <a:pt x="87" y="51"/>
                  </a:lnTo>
                  <a:lnTo>
                    <a:pt x="79" y="52"/>
                  </a:lnTo>
                  <a:lnTo>
                    <a:pt x="73" y="53"/>
                  </a:lnTo>
                  <a:lnTo>
                    <a:pt x="67" y="54"/>
                  </a:lnTo>
                  <a:lnTo>
                    <a:pt x="60" y="54"/>
                  </a:lnTo>
                  <a:lnTo>
                    <a:pt x="55" y="56"/>
                  </a:lnTo>
                  <a:lnTo>
                    <a:pt x="51" y="57"/>
                  </a:lnTo>
                  <a:lnTo>
                    <a:pt x="46" y="57"/>
                  </a:lnTo>
                  <a:lnTo>
                    <a:pt x="42" y="57"/>
                  </a:lnTo>
                  <a:lnTo>
                    <a:pt x="40" y="58"/>
                  </a:lnTo>
                  <a:lnTo>
                    <a:pt x="37" y="58"/>
                  </a:lnTo>
                  <a:lnTo>
                    <a:pt x="36" y="58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28" y="58"/>
                  </a:lnTo>
                  <a:lnTo>
                    <a:pt x="23" y="57"/>
                  </a:lnTo>
                  <a:lnTo>
                    <a:pt x="18" y="54"/>
                  </a:lnTo>
                  <a:lnTo>
                    <a:pt x="11" y="52"/>
                  </a:lnTo>
                  <a:lnTo>
                    <a:pt x="9" y="51"/>
                  </a:lnTo>
                  <a:lnTo>
                    <a:pt x="6" y="51"/>
                  </a:lnTo>
                  <a:lnTo>
                    <a:pt x="3" y="49"/>
                  </a:lnTo>
                  <a:lnTo>
                    <a:pt x="2" y="48"/>
                  </a:lnTo>
                  <a:lnTo>
                    <a:pt x="1" y="47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1" y="42"/>
                  </a:lnTo>
                  <a:lnTo>
                    <a:pt x="2" y="40"/>
                  </a:lnTo>
                  <a:lnTo>
                    <a:pt x="3" y="40"/>
                  </a:lnTo>
                  <a:lnTo>
                    <a:pt x="6" y="39"/>
                  </a:lnTo>
                  <a:lnTo>
                    <a:pt x="7" y="39"/>
                  </a:lnTo>
                  <a:lnTo>
                    <a:pt x="10" y="38"/>
                  </a:lnTo>
                  <a:lnTo>
                    <a:pt x="16" y="36"/>
                  </a:lnTo>
                  <a:lnTo>
                    <a:pt x="24" y="35"/>
                  </a:lnTo>
                  <a:lnTo>
                    <a:pt x="32" y="33"/>
                  </a:lnTo>
                  <a:lnTo>
                    <a:pt x="42" y="31"/>
                  </a:lnTo>
                  <a:lnTo>
                    <a:pt x="52" y="30"/>
                  </a:lnTo>
                  <a:lnTo>
                    <a:pt x="64" y="27"/>
                  </a:lnTo>
                  <a:lnTo>
                    <a:pt x="76" y="26"/>
                  </a:lnTo>
                  <a:lnTo>
                    <a:pt x="88" y="24"/>
                  </a:lnTo>
                  <a:lnTo>
                    <a:pt x="101" y="21"/>
                  </a:lnTo>
                  <a:lnTo>
                    <a:pt x="117" y="18"/>
                  </a:lnTo>
                  <a:lnTo>
                    <a:pt x="132" y="16"/>
                  </a:lnTo>
                  <a:lnTo>
                    <a:pt x="148" y="12"/>
                  </a:lnTo>
                  <a:lnTo>
                    <a:pt x="148" y="1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55"/>
            <p:cNvSpPr>
              <a:spLocks/>
            </p:cNvSpPr>
            <p:nvPr/>
          </p:nvSpPr>
          <p:spPr bwMode="auto">
            <a:xfrm>
              <a:off x="3970338" y="1381125"/>
              <a:ext cx="361950" cy="330200"/>
            </a:xfrm>
            <a:custGeom>
              <a:avLst/>
              <a:gdLst>
                <a:gd name="T0" fmla="*/ 2 w 228"/>
                <a:gd name="T1" fmla="*/ 171 h 208"/>
                <a:gd name="T2" fmla="*/ 5 w 228"/>
                <a:gd name="T3" fmla="*/ 165 h 208"/>
                <a:gd name="T4" fmla="*/ 11 w 228"/>
                <a:gd name="T5" fmla="*/ 159 h 208"/>
                <a:gd name="T6" fmla="*/ 20 w 228"/>
                <a:gd name="T7" fmla="*/ 153 h 208"/>
                <a:gd name="T8" fmla="*/ 30 w 228"/>
                <a:gd name="T9" fmla="*/ 147 h 208"/>
                <a:gd name="T10" fmla="*/ 42 w 228"/>
                <a:gd name="T11" fmla="*/ 138 h 208"/>
                <a:gd name="T12" fmla="*/ 52 w 228"/>
                <a:gd name="T13" fmla="*/ 128 h 208"/>
                <a:gd name="T14" fmla="*/ 62 w 228"/>
                <a:gd name="T15" fmla="*/ 117 h 208"/>
                <a:gd name="T16" fmla="*/ 72 w 228"/>
                <a:gd name="T17" fmla="*/ 103 h 208"/>
                <a:gd name="T18" fmla="*/ 83 w 228"/>
                <a:gd name="T19" fmla="*/ 90 h 208"/>
                <a:gd name="T20" fmla="*/ 94 w 228"/>
                <a:gd name="T21" fmla="*/ 71 h 208"/>
                <a:gd name="T22" fmla="*/ 103 w 228"/>
                <a:gd name="T23" fmla="*/ 53 h 208"/>
                <a:gd name="T24" fmla="*/ 107 w 228"/>
                <a:gd name="T25" fmla="*/ 38 h 208"/>
                <a:gd name="T26" fmla="*/ 108 w 228"/>
                <a:gd name="T27" fmla="*/ 23 h 208"/>
                <a:gd name="T28" fmla="*/ 107 w 228"/>
                <a:gd name="T29" fmla="*/ 7 h 208"/>
                <a:gd name="T30" fmla="*/ 112 w 228"/>
                <a:gd name="T31" fmla="*/ 2 h 208"/>
                <a:gd name="T32" fmla="*/ 123 w 228"/>
                <a:gd name="T33" fmla="*/ 9 h 208"/>
                <a:gd name="T34" fmla="*/ 130 w 228"/>
                <a:gd name="T35" fmla="*/ 14 h 208"/>
                <a:gd name="T36" fmla="*/ 138 w 228"/>
                <a:gd name="T37" fmla="*/ 18 h 208"/>
                <a:gd name="T38" fmla="*/ 147 w 228"/>
                <a:gd name="T39" fmla="*/ 25 h 208"/>
                <a:gd name="T40" fmla="*/ 154 w 228"/>
                <a:gd name="T41" fmla="*/ 33 h 208"/>
                <a:gd name="T42" fmla="*/ 155 w 228"/>
                <a:gd name="T43" fmla="*/ 41 h 208"/>
                <a:gd name="T44" fmla="*/ 150 w 228"/>
                <a:gd name="T45" fmla="*/ 51 h 208"/>
                <a:gd name="T46" fmla="*/ 141 w 228"/>
                <a:gd name="T47" fmla="*/ 64 h 208"/>
                <a:gd name="T48" fmla="*/ 128 w 228"/>
                <a:gd name="T49" fmla="*/ 82 h 208"/>
                <a:gd name="T50" fmla="*/ 115 w 228"/>
                <a:gd name="T51" fmla="*/ 96 h 208"/>
                <a:gd name="T52" fmla="*/ 107 w 228"/>
                <a:gd name="T53" fmla="*/ 105 h 208"/>
                <a:gd name="T54" fmla="*/ 101 w 228"/>
                <a:gd name="T55" fmla="*/ 113 h 208"/>
                <a:gd name="T56" fmla="*/ 96 w 228"/>
                <a:gd name="T57" fmla="*/ 119 h 208"/>
                <a:gd name="T58" fmla="*/ 90 w 228"/>
                <a:gd name="T59" fmla="*/ 127 h 208"/>
                <a:gd name="T60" fmla="*/ 88 w 228"/>
                <a:gd name="T61" fmla="*/ 134 h 208"/>
                <a:gd name="T62" fmla="*/ 89 w 228"/>
                <a:gd name="T63" fmla="*/ 135 h 208"/>
                <a:gd name="T64" fmla="*/ 92 w 228"/>
                <a:gd name="T65" fmla="*/ 135 h 208"/>
                <a:gd name="T66" fmla="*/ 96 w 228"/>
                <a:gd name="T67" fmla="*/ 135 h 208"/>
                <a:gd name="T68" fmla="*/ 101 w 228"/>
                <a:gd name="T69" fmla="*/ 134 h 208"/>
                <a:gd name="T70" fmla="*/ 108 w 228"/>
                <a:gd name="T71" fmla="*/ 132 h 208"/>
                <a:gd name="T72" fmla="*/ 116 w 228"/>
                <a:gd name="T73" fmla="*/ 130 h 208"/>
                <a:gd name="T74" fmla="*/ 126 w 228"/>
                <a:gd name="T75" fmla="*/ 127 h 208"/>
                <a:gd name="T76" fmla="*/ 137 w 228"/>
                <a:gd name="T77" fmla="*/ 125 h 208"/>
                <a:gd name="T78" fmla="*/ 156 w 228"/>
                <a:gd name="T79" fmla="*/ 119 h 208"/>
                <a:gd name="T80" fmla="*/ 179 w 228"/>
                <a:gd name="T81" fmla="*/ 113 h 208"/>
                <a:gd name="T82" fmla="*/ 201 w 228"/>
                <a:gd name="T83" fmla="*/ 109 h 208"/>
                <a:gd name="T84" fmla="*/ 220 w 228"/>
                <a:gd name="T85" fmla="*/ 107 h 208"/>
                <a:gd name="T86" fmla="*/ 228 w 228"/>
                <a:gd name="T87" fmla="*/ 122 h 208"/>
                <a:gd name="T88" fmla="*/ 199 w 228"/>
                <a:gd name="T89" fmla="*/ 131 h 208"/>
                <a:gd name="T90" fmla="*/ 166 w 228"/>
                <a:gd name="T91" fmla="*/ 143 h 208"/>
                <a:gd name="T92" fmla="*/ 134 w 228"/>
                <a:gd name="T93" fmla="*/ 157 h 208"/>
                <a:gd name="T94" fmla="*/ 101 w 228"/>
                <a:gd name="T95" fmla="*/ 175 h 208"/>
                <a:gd name="T96" fmla="*/ 84 w 228"/>
                <a:gd name="T97" fmla="*/ 183 h 208"/>
                <a:gd name="T98" fmla="*/ 69 w 228"/>
                <a:gd name="T99" fmla="*/ 190 h 208"/>
                <a:gd name="T100" fmla="*/ 56 w 228"/>
                <a:gd name="T101" fmla="*/ 197 h 208"/>
                <a:gd name="T102" fmla="*/ 44 w 228"/>
                <a:gd name="T103" fmla="*/ 202 h 208"/>
                <a:gd name="T104" fmla="*/ 35 w 228"/>
                <a:gd name="T105" fmla="*/ 206 h 208"/>
                <a:gd name="T106" fmla="*/ 29 w 228"/>
                <a:gd name="T107" fmla="*/ 208 h 208"/>
                <a:gd name="T108" fmla="*/ 23 w 228"/>
                <a:gd name="T109" fmla="*/ 208 h 208"/>
                <a:gd name="T110" fmla="*/ 22 w 228"/>
                <a:gd name="T111" fmla="*/ 208 h 208"/>
                <a:gd name="T112" fmla="*/ 13 w 228"/>
                <a:gd name="T113" fmla="*/ 203 h 208"/>
                <a:gd name="T114" fmla="*/ 9 w 228"/>
                <a:gd name="T115" fmla="*/ 199 h 208"/>
                <a:gd name="T116" fmla="*/ 7 w 228"/>
                <a:gd name="T117" fmla="*/ 193 h 208"/>
                <a:gd name="T118" fmla="*/ 3 w 228"/>
                <a:gd name="T119" fmla="*/ 184 h 208"/>
                <a:gd name="T120" fmla="*/ 0 w 228"/>
                <a:gd name="T121" fmla="*/ 17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8" h="208">
                  <a:moveTo>
                    <a:pt x="0" y="175"/>
                  </a:moveTo>
                  <a:lnTo>
                    <a:pt x="2" y="171"/>
                  </a:lnTo>
                  <a:lnTo>
                    <a:pt x="3" y="168"/>
                  </a:lnTo>
                  <a:lnTo>
                    <a:pt x="5" y="165"/>
                  </a:lnTo>
                  <a:lnTo>
                    <a:pt x="8" y="162"/>
                  </a:lnTo>
                  <a:lnTo>
                    <a:pt x="11" y="159"/>
                  </a:lnTo>
                  <a:lnTo>
                    <a:pt x="14" y="157"/>
                  </a:lnTo>
                  <a:lnTo>
                    <a:pt x="20" y="153"/>
                  </a:lnTo>
                  <a:lnTo>
                    <a:pt x="25" y="150"/>
                  </a:lnTo>
                  <a:lnTo>
                    <a:pt x="30" y="147"/>
                  </a:lnTo>
                  <a:lnTo>
                    <a:pt x="35" y="143"/>
                  </a:lnTo>
                  <a:lnTo>
                    <a:pt x="42" y="138"/>
                  </a:lnTo>
                  <a:lnTo>
                    <a:pt x="47" y="134"/>
                  </a:lnTo>
                  <a:lnTo>
                    <a:pt x="52" y="128"/>
                  </a:lnTo>
                  <a:lnTo>
                    <a:pt x="57" y="123"/>
                  </a:lnTo>
                  <a:lnTo>
                    <a:pt x="62" y="117"/>
                  </a:lnTo>
                  <a:lnTo>
                    <a:pt x="67" y="110"/>
                  </a:lnTo>
                  <a:lnTo>
                    <a:pt x="72" y="103"/>
                  </a:lnTo>
                  <a:lnTo>
                    <a:pt x="78" y="96"/>
                  </a:lnTo>
                  <a:lnTo>
                    <a:pt x="83" y="90"/>
                  </a:lnTo>
                  <a:lnTo>
                    <a:pt x="87" y="83"/>
                  </a:lnTo>
                  <a:lnTo>
                    <a:pt x="94" y="71"/>
                  </a:lnTo>
                  <a:lnTo>
                    <a:pt x="101" y="58"/>
                  </a:lnTo>
                  <a:lnTo>
                    <a:pt x="103" y="53"/>
                  </a:lnTo>
                  <a:lnTo>
                    <a:pt x="106" y="45"/>
                  </a:lnTo>
                  <a:lnTo>
                    <a:pt x="107" y="38"/>
                  </a:lnTo>
                  <a:lnTo>
                    <a:pt x="108" y="31"/>
                  </a:lnTo>
                  <a:lnTo>
                    <a:pt x="108" y="23"/>
                  </a:lnTo>
                  <a:lnTo>
                    <a:pt x="108" y="15"/>
                  </a:lnTo>
                  <a:lnTo>
                    <a:pt x="107" y="7"/>
                  </a:lnTo>
                  <a:lnTo>
                    <a:pt x="107" y="0"/>
                  </a:lnTo>
                  <a:lnTo>
                    <a:pt x="112" y="2"/>
                  </a:lnTo>
                  <a:lnTo>
                    <a:pt x="117" y="5"/>
                  </a:lnTo>
                  <a:lnTo>
                    <a:pt x="123" y="9"/>
                  </a:lnTo>
                  <a:lnTo>
                    <a:pt x="126" y="11"/>
                  </a:lnTo>
                  <a:lnTo>
                    <a:pt x="130" y="14"/>
                  </a:lnTo>
                  <a:lnTo>
                    <a:pt x="134" y="15"/>
                  </a:lnTo>
                  <a:lnTo>
                    <a:pt x="138" y="18"/>
                  </a:lnTo>
                  <a:lnTo>
                    <a:pt x="142" y="20"/>
                  </a:lnTo>
                  <a:lnTo>
                    <a:pt x="147" y="25"/>
                  </a:lnTo>
                  <a:lnTo>
                    <a:pt x="151" y="29"/>
                  </a:lnTo>
                  <a:lnTo>
                    <a:pt x="154" y="33"/>
                  </a:lnTo>
                  <a:lnTo>
                    <a:pt x="156" y="37"/>
                  </a:lnTo>
                  <a:lnTo>
                    <a:pt x="155" y="41"/>
                  </a:lnTo>
                  <a:lnTo>
                    <a:pt x="154" y="45"/>
                  </a:lnTo>
                  <a:lnTo>
                    <a:pt x="150" y="51"/>
                  </a:lnTo>
                  <a:lnTo>
                    <a:pt x="146" y="58"/>
                  </a:lnTo>
                  <a:lnTo>
                    <a:pt x="141" y="64"/>
                  </a:lnTo>
                  <a:lnTo>
                    <a:pt x="134" y="73"/>
                  </a:lnTo>
                  <a:lnTo>
                    <a:pt x="128" y="82"/>
                  </a:lnTo>
                  <a:lnTo>
                    <a:pt x="119" y="91"/>
                  </a:lnTo>
                  <a:lnTo>
                    <a:pt x="115" y="96"/>
                  </a:lnTo>
                  <a:lnTo>
                    <a:pt x="111" y="101"/>
                  </a:lnTo>
                  <a:lnTo>
                    <a:pt x="107" y="105"/>
                  </a:lnTo>
                  <a:lnTo>
                    <a:pt x="103" y="109"/>
                  </a:lnTo>
                  <a:lnTo>
                    <a:pt x="101" y="113"/>
                  </a:lnTo>
                  <a:lnTo>
                    <a:pt x="98" y="117"/>
                  </a:lnTo>
                  <a:lnTo>
                    <a:pt x="96" y="119"/>
                  </a:lnTo>
                  <a:lnTo>
                    <a:pt x="94" y="122"/>
                  </a:lnTo>
                  <a:lnTo>
                    <a:pt x="90" y="127"/>
                  </a:lnTo>
                  <a:lnTo>
                    <a:pt x="89" y="131"/>
                  </a:lnTo>
                  <a:lnTo>
                    <a:pt x="88" y="134"/>
                  </a:lnTo>
                  <a:lnTo>
                    <a:pt x="89" y="135"/>
                  </a:lnTo>
                  <a:lnTo>
                    <a:pt x="89" y="135"/>
                  </a:lnTo>
                  <a:lnTo>
                    <a:pt x="90" y="135"/>
                  </a:lnTo>
                  <a:lnTo>
                    <a:pt x="92" y="135"/>
                  </a:lnTo>
                  <a:lnTo>
                    <a:pt x="94" y="135"/>
                  </a:lnTo>
                  <a:lnTo>
                    <a:pt x="96" y="135"/>
                  </a:lnTo>
                  <a:lnTo>
                    <a:pt x="98" y="135"/>
                  </a:lnTo>
                  <a:lnTo>
                    <a:pt x="101" y="134"/>
                  </a:lnTo>
                  <a:lnTo>
                    <a:pt x="105" y="134"/>
                  </a:lnTo>
                  <a:lnTo>
                    <a:pt x="108" y="132"/>
                  </a:lnTo>
                  <a:lnTo>
                    <a:pt x="112" y="131"/>
                  </a:lnTo>
                  <a:lnTo>
                    <a:pt x="116" y="130"/>
                  </a:lnTo>
                  <a:lnTo>
                    <a:pt x="121" y="128"/>
                  </a:lnTo>
                  <a:lnTo>
                    <a:pt x="126" y="127"/>
                  </a:lnTo>
                  <a:lnTo>
                    <a:pt x="132" y="126"/>
                  </a:lnTo>
                  <a:lnTo>
                    <a:pt x="137" y="125"/>
                  </a:lnTo>
                  <a:lnTo>
                    <a:pt x="143" y="122"/>
                  </a:lnTo>
                  <a:lnTo>
                    <a:pt x="156" y="119"/>
                  </a:lnTo>
                  <a:lnTo>
                    <a:pt x="168" y="116"/>
                  </a:lnTo>
                  <a:lnTo>
                    <a:pt x="179" y="113"/>
                  </a:lnTo>
                  <a:lnTo>
                    <a:pt x="191" y="112"/>
                  </a:lnTo>
                  <a:lnTo>
                    <a:pt x="201" y="109"/>
                  </a:lnTo>
                  <a:lnTo>
                    <a:pt x="210" y="108"/>
                  </a:lnTo>
                  <a:lnTo>
                    <a:pt x="220" y="107"/>
                  </a:lnTo>
                  <a:lnTo>
                    <a:pt x="228" y="107"/>
                  </a:lnTo>
                  <a:lnTo>
                    <a:pt x="228" y="122"/>
                  </a:lnTo>
                  <a:lnTo>
                    <a:pt x="214" y="126"/>
                  </a:lnTo>
                  <a:lnTo>
                    <a:pt x="199" y="131"/>
                  </a:lnTo>
                  <a:lnTo>
                    <a:pt x="183" y="136"/>
                  </a:lnTo>
                  <a:lnTo>
                    <a:pt x="166" y="143"/>
                  </a:lnTo>
                  <a:lnTo>
                    <a:pt x="151" y="149"/>
                  </a:lnTo>
                  <a:lnTo>
                    <a:pt x="134" y="157"/>
                  </a:lnTo>
                  <a:lnTo>
                    <a:pt x="117" y="166"/>
                  </a:lnTo>
                  <a:lnTo>
                    <a:pt x="101" y="175"/>
                  </a:lnTo>
                  <a:lnTo>
                    <a:pt x="92" y="179"/>
                  </a:lnTo>
                  <a:lnTo>
                    <a:pt x="84" y="183"/>
                  </a:lnTo>
                  <a:lnTo>
                    <a:pt x="76" y="186"/>
                  </a:lnTo>
                  <a:lnTo>
                    <a:pt x="69" y="190"/>
                  </a:lnTo>
                  <a:lnTo>
                    <a:pt x="62" y="194"/>
                  </a:lnTo>
                  <a:lnTo>
                    <a:pt x="56" y="197"/>
                  </a:lnTo>
                  <a:lnTo>
                    <a:pt x="49" y="199"/>
                  </a:lnTo>
                  <a:lnTo>
                    <a:pt x="44" y="202"/>
                  </a:lnTo>
                  <a:lnTo>
                    <a:pt x="39" y="203"/>
                  </a:lnTo>
                  <a:lnTo>
                    <a:pt x="35" y="206"/>
                  </a:lnTo>
                  <a:lnTo>
                    <a:pt x="31" y="207"/>
                  </a:lnTo>
                  <a:lnTo>
                    <a:pt x="29" y="208"/>
                  </a:lnTo>
                  <a:lnTo>
                    <a:pt x="26" y="208"/>
                  </a:lnTo>
                  <a:lnTo>
                    <a:pt x="23" y="208"/>
                  </a:lnTo>
                  <a:lnTo>
                    <a:pt x="22" y="208"/>
                  </a:lnTo>
                  <a:lnTo>
                    <a:pt x="22" y="208"/>
                  </a:lnTo>
                  <a:lnTo>
                    <a:pt x="17" y="206"/>
                  </a:lnTo>
                  <a:lnTo>
                    <a:pt x="13" y="203"/>
                  </a:lnTo>
                  <a:lnTo>
                    <a:pt x="11" y="201"/>
                  </a:lnTo>
                  <a:lnTo>
                    <a:pt x="9" y="199"/>
                  </a:lnTo>
                  <a:lnTo>
                    <a:pt x="8" y="195"/>
                  </a:lnTo>
                  <a:lnTo>
                    <a:pt x="7" y="193"/>
                  </a:lnTo>
                  <a:lnTo>
                    <a:pt x="4" y="188"/>
                  </a:lnTo>
                  <a:lnTo>
                    <a:pt x="3" y="184"/>
                  </a:lnTo>
                  <a:lnTo>
                    <a:pt x="2" y="179"/>
                  </a:lnTo>
                  <a:lnTo>
                    <a:pt x="0" y="175"/>
                  </a:lnTo>
                  <a:lnTo>
                    <a:pt x="0" y="17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56"/>
            <p:cNvSpPr>
              <a:spLocks/>
            </p:cNvSpPr>
            <p:nvPr/>
          </p:nvSpPr>
          <p:spPr bwMode="auto">
            <a:xfrm>
              <a:off x="4268788" y="1497013"/>
              <a:ext cx="131763" cy="131763"/>
            </a:xfrm>
            <a:custGeom>
              <a:avLst/>
              <a:gdLst>
                <a:gd name="T0" fmla="*/ 74 w 83"/>
                <a:gd name="T1" fmla="*/ 83 h 83"/>
                <a:gd name="T2" fmla="*/ 70 w 83"/>
                <a:gd name="T3" fmla="*/ 83 h 83"/>
                <a:gd name="T4" fmla="*/ 66 w 83"/>
                <a:gd name="T5" fmla="*/ 81 h 83"/>
                <a:gd name="T6" fmla="*/ 61 w 83"/>
                <a:gd name="T7" fmla="*/ 77 h 83"/>
                <a:gd name="T8" fmla="*/ 58 w 83"/>
                <a:gd name="T9" fmla="*/ 76 h 83"/>
                <a:gd name="T10" fmla="*/ 56 w 83"/>
                <a:gd name="T11" fmla="*/ 74 h 83"/>
                <a:gd name="T12" fmla="*/ 53 w 83"/>
                <a:gd name="T13" fmla="*/ 71 h 83"/>
                <a:gd name="T14" fmla="*/ 49 w 83"/>
                <a:gd name="T15" fmla="*/ 68 h 83"/>
                <a:gd name="T16" fmla="*/ 47 w 83"/>
                <a:gd name="T17" fmla="*/ 65 h 83"/>
                <a:gd name="T18" fmla="*/ 43 w 83"/>
                <a:gd name="T19" fmla="*/ 61 h 83"/>
                <a:gd name="T20" fmla="*/ 39 w 83"/>
                <a:gd name="T21" fmla="*/ 57 h 83"/>
                <a:gd name="T22" fmla="*/ 36 w 83"/>
                <a:gd name="T23" fmla="*/ 53 h 83"/>
                <a:gd name="T24" fmla="*/ 32 w 83"/>
                <a:gd name="T25" fmla="*/ 48 h 83"/>
                <a:gd name="T26" fmla="*/ 29 w 83"/>
                <a:gd name="T27" fmla="*/ 43 h 83"/>
                <a:gd name="T28" fmla="*/ 21 w 83"/>
                <a:gd name="T29" fmla="*/ 35 h 83"/>
                <a:gd name="T30" fmla="*/ 14 w 83"/>
                <a:gd name="T31" fmla="*/ 27 h 83"/>
                <a:gd name="T32" fmla="*/ 9 w 83"/>
                <a:gd name="T33" fmla="*/ 21 h 83"/>
                <a:gd name="T34" fmla="*/ 5 w 83"/>
                <a:gd name="T35" fmla="*/ 16 h 83"/>
                <a:gd name="T36" fmla="*/ 3 w 83"/>
                <a:gd name="T37" fmla="*/ 10 h 83"/>
                <a:gd name="T38" fmla="*/ 2 w 83"/>
                <a:gd name="T39" fmla="*/ 8 h 83"/>
                <a:gd name="T40" fmla="*/ 0 w 83"/>
                <a:gd name="T41" fmla="*/ 5 h 83"/>
                <a:gd name="T42" fmla="*/ 0 w 83"/>
                <a:gd name="T43" fmla="*/ 3 h 83"/>
                <a:gd name="T44" fmla="*/ 2 w 83"/>
                <a:gd name="T45" fmla="*/ 3 h 83"/>
                <a:gd name="T46" fmla="*/ 2 w 83"/>
                <a:gd name="T47" fmla="*/ 1 h 83"/>
                <a:gd name="T48" fmla="*/ 3 w 83"/>
                <a:gd name="T49" fmla="*/ 1 h 83"/>
                <a:gd name="T50" fmla="*/ 5 w 83"/>
                <a:gd name="T51" fmla="*/ 0 h 83"/>
                <a:gd name="T52" fmla="*/ 7 w 83"/>
                <a:gd name="T53" fmla="*/ 0 h 83"/>
                <a:gd name="T54" fmla="*/ 9 w 83"/>
                <a:gd name="T55" fmla="*/ 0 h 83"/>
                <a:gd name="T56" fmla="*/ 13 w 83"/>
                <a:gd name="T57" fmla="*/ 0 h 83"/>
                <a:gd name="T58" fmla="*/ 16 w 83"/>
                <a:gd name="T59" fmla="*/ 0 h 83"/>
                <a:gd name="T60" fmla="*/ 20 w 83"/>
                <a:gd name="T61" fmla="*/ 0 h 83"/>
                <a:gd name="T62" fmla="*/ 23 w 83"/>
                <a:gd name="T63" fmla="*/ 1 h 83"/>
                <a:gd name="T64" fmla="*/ 27 w 83"/>
                <a:gd name="T65" fmla="*/ 1 h 83"/>
                <a:gd name="T66" fmla="*/ 31 w 83"/>
                <a:gd name="T67" fmla="*/ 3 h 83"/>
                <a:gd name="T68" fmla="*/ 35 w 83"/>
                <a:gd name="T69" fmla="*/ 4 h 83"/>
                <a:gd name="T70" fmla="*/ 39 w 83"/>
                <a:gd name="T71" fmla="*/ 7 h 83"/>
                <a:gd name="T72" fmla="*/ 44 w 83"/>
                <a:gd name="T73" fmla="*/ 9 h 83"/>
                <a:gd name="T74" fmla="*/ 49 w 83"/>
                <a:gd name="T75" fmla="*/ 13 h 83"/>
                <a:gd name="T76" fmla="*/ 54 w 83"/>
                <a:gd name="T77" fmla="*/ 16 h 83"/>
                <a:gd name="T78" fmla="*/ 60 w 83"/>
                <a:gd name="T79" fmla="*/ 21 h 83"/>
                <a:gd name="T80" fmla="*/ 65 w 83"/>
                <a:gd name="T81" fmla="*/ 25 h 83"/>
                <a:gd name="T82" fmla="*/ 69 w 83"/>
                <a:gd name="T83" fmla="*/ 28 h 83"/>
                <a:gd name="T84" fmla="*/ 71 w 83"/>
                <a:gd name="T85" fmla="*/ 34 h 83"/>
                <a:gd name="T86" fmla="*/ 75 w 83"/>
                <a:gd name="T87" fmla="*/ 40 h 83"/>
                <a:gd name="T88" fmla="*/ 78 w 83"/>
                <a:gd name="T89" fmla="*/ 45 h 83"/>
                <a:gd name="T90" fmla="*/ 80 w 83"/>
                <a:gd name="T91" fmla="*/ 53 h 83"/>
                <a:gd name="T92" fmla="*/ 81 w 83"/>
                <a:gd name="T93" fmla="*/ 59 h 83"/>
                <a:gd name="T94" fmla="*/ 83 w 83"/>
                <a:gd name="T95" fmla="*/ 66 h 83"/>
                <a:gd name="T96" fmla="*/ 83 w 83"/>
                <a:gd name="T97" fmla="*/ 71 h 83"/>
                <a:gd name="T98" fmla="*/ 83 w 83"/>
                <a:gd name="T99" fmla="*/ 76 h 83"/>
                <a:gd name="T100" fmla="*/ 81 w 83"/>
                <a:gd name="T101" fmla="*/ 79 h 83"/>
                <a:gd name="T102" fmla="*/ 80 w 83"/>
                <a:gd name="T103" fmla="*/ 81 h 83"/>
                <a:gd name="T104" fmla="*/ 78 w 83"/>
                <a:gd name="T105" fmla="*/ 83 h 83"/>
                <a:gd name="T106" fmla="*/ 74 w 83"/>
                <a:gd name="T107" fmla="*/ 83 h 83"/>
                <a:gd name="T108" fmla="*/ 74 w 83"/>
                <a:gd name="T10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3" h="83">
                  <a:moveTo>
                    <a:pt x="74" y="83"/>
                  </a:moveTo>
                  <a:lnTo>
                    <a:pt x="70" y="83"/>
                  </a:lnTo>
                  <a:lnTo>
                    <a:pt x="66" y="81"/>
                  </a:lnTo>
                  <a:lnTo>
                    <a:pt x="61" y="77"/>
                  </a:lnTo>
                  <a:lnTo>
                    <a:pt x="58" y="76"/>
                  </a:lnTo>
                  <a:lnTo>
                    <a:pt x="56" y="74"/>
                  </a:lnTo>
                  <a:lnTo>
                    <a:pt x="53" y="71"/>
                  </a:lnTo>
                  <a:lnTo>
                    <a:pt x="49" y="68"/>
                  </a:lnTo>
                  <a:lnTo>
                    <a:pt x="47" y="65"/>
                  </a:lnTo>
                  <a:lnTo>
                    <a:pt x="43" y="61"/>
                  </a:lnTo>
                  <a:lnTo>
                    <a:pt x="39" y="57"/>
                  </a:lnTo>
                  <a:lnTo>
                    <a:pt x="36" y="53"/>
                  </a:lnTo>
                  <a:lnTo>
                    <a:pt x="32" y="48"/>
                  </a:lnTo>
                  <a:lnTo>
                    <a:pt x="29" y="43"/>
                  </a:lnTo>
                  <a:lnTo>
                    <a:pt x="21" y="35"/>
                  </a:lnTo>
                  <a:lnTo>
                    <a:pt x="14" y="27"/>
                  </a:lnTo>
                  <a:lnTo>
                    <a:pt x="9" y="21"/>
                  </a:lnTo>
                  <a:lnTo>
                    <a:pt x="5" y="16"/>
                  </a:lnTo>
                  <a:lnTo>
                    <a:pt x="3" y="10"/>
                  </a:lnTo>
                  <a:lnTo>
                    <a:pt x="2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3" y="1"/>
                  </a:lnTo>
                  <a:lnTo>
                    <a:pt x="27" y="1"/>
                  </a:lnTo>
                  <a:lnTo>
                    <a:pt x="31" y="3"/>
                  </a:lnTo>
                  <a:lnTo>
                    <a:pt x="35" y="4"/>
                  </a:lnTo>
                  <a:lnTo>
                    <a:pt x="39" y="7"/>
                  </a:lnTo>
                  <a:lnTo>
                    <a:pt x="44" y="9"/>
                  </a:lnTo>
                  <a:lnTo>
                    <a:pt x="49" y="13"/>
                  </a:lnTo>
                  <a:lnTo>
                    <a:pt x="54" y="16"/>
                  </a:lnTo>
                  <a:lnTo>
                    <a:pt x="60" y="21"/>
                  </a:lnTo>
                  <a:lnTo>
                    <a:pt x="65" y="25"/>
                  </a:lnTo>
                  <a:lnTo>
                    <a:pt x="69" y="28"/>
                  </a:lnTo>
                  <a:lnTo>
                    <a:pt x="71" y="34"/>
                  </a:lnTo>
                  <a:lnTo>
                    <a:pt x="75" y="40"/>
                  </a:lnTo>
                  <a:lnTo>
                    <a:pt x="78" y="45"/>
                  </a:lnTo>
                  <a:lnTo>
                    <a:pt x="80" y="53"/>
                  </a:lnTo>
                  <a:lnTo>
                    <a:pt x="81" y="59"/>
                  </a:lnTo>
                  <a:lnTo>
                    <a:pt x="83" y="66"/>
                  </a:lnTo>
                  <a:lnTo>
                    <a:pt x="83" y="71"/>
                  </a:lnTo>
                  <a:lnTo>
                    <a:pt x="83" y="76"/>
                  </a:lnTo>
                  <a:lnTo>
                    <a:pt x="81" y="79"/>
                  </a:lnTo>
                  <a:lnTo>
                    <a:pt x="80" y="81"/>
                  </a:lnTo>
                  <a:lnTo>
                    <a:pt x="78" y="83"/>
                  </a:lnTo>
                  <a:lnTo>
                    <a:pt x="74" y="83"/>
                  </a:lnTo>
                  <a:lnTo>
                    <a:pt x="74" y="83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57"/>
            <p:cNvSpPr>
              <a:spLocks/>
            </p:cNvSpPr>
            <p:nvPr/>
          </p:nvSpPr>
          <p:spPr bwMode="auto">
            <a:xfrm>
              <a:off x="4371975" y="1103313"/>
              <a:ext cx="714375" cy="107950"/>
            </a:xfrm>
            <a:custGeom>
              <a:avLst/>
              <a:gdLst>
                <a:gd name="T0" fmla="*/ 240 w 450"/>
                <a:gd name="T1" fmla="*/ 19 h 68"/>
                <a:gd name="T2" fmla="*/ 277 w 450"/>
                <a:gd name="T3" fmla="*/ 14 h 68"/>
                <a:gd name="T4" fmla="*/ 307 w 450"/>
                <a:gd name="T5" fmla="*/ 10 h 68"/>
                <a:gd name="T6" fmla="*/ 334 w 450"/>
                <a:gd name="T7" fmla="*/ 6 h 68"/>
                <a:gd name="T8" fmla="*/ 358 w 450"/>
                <a:gd name="T9" fmla="*/ 3 h 68"/>
                <a:gd name="T10" fmla="*/ 377 w 450"/>
                <a:gd name="T11" fmla="*/ 2 h 68"/>
                <a:gd name="T12" fmla="*/ 391 w 450"/>
                <a:gd name="T13" fmla="*/ 1 h 68"/>
                <a:gd name="T14" fmla="*/ 400 w 450"/>
                <a:gd name="T15" fmla="*/ 0 h 68"/>
                <a:gd name="T16" fmla="*/ 414 w 450"/>
                <a:gd name="T17" fmla="*/ 2 h 68"/>
                <a:gd name="T18" fmla="*/ 434 w 450"/>
                <a:gd name="T19" fmla="*/ 9 h 68"/>
                <a:gd name="T20" fmla="*/ 444 w 450"/>
                <a:gd name="T21" fmla="*/ 15 h 68"/>
                <a:gd name="T22" fmla="*/ 448 w 450"/>
                <a:gd name="T23" fmla="*/ 21 h 68"/>
                <a:gd name="T24" fmla="*/ 450 w 450"/>
                <a:gd name="T25" fmla="*/ 25 h 68"/>
                <a:gd name="T26" fmla="*/ 450 w 450"/>
                <a:gd name="T27" fmla="*/ 29 h 68"/>
                <a:gd name="T28" fmla="*/ 449 w 450"/>
                <a:gd name="T29" fmla="*/ 32 h 68"/>
                <a:gd name="T30" fmla="*/ 445 w 450"/>
                <a:gd name="T31" fmla="*/ 32 h 68"/>
                <a:gd name="T32" fmla="*/ 439 w 450"/>
                <a:gd name="T33" fmla="*/ 33 h 68"/>
                <a:gd name="T34" fmla="*/ 430 w 450"/>
                <a:gd name="T35" fmla="*/ 34 h 68"/>
                <a:gd name="T36" fmla="*/ 418 w 450"/>
                <a:gd name="T37" fmla="*/ 36 h 68"/>
                <a:gd name="T38" fmla="*/ 404 w 450"/>
                <a:gd name="T39" fmla="*/ 36 h 68"/>
                <a:gd name="T40" fmla="*/ 386 w 450"/>
                <a:gd name="T41" fmla="*/ 37 h 68"/>
                <a:gd name="T42" fmla="*/ 367 w 450"/>
                <a:gd name="T43" fmla="*/ 37 h 68"/>
                <a:gd name="T44" fmla="*/ 332 w 450"/>
                <a:gd name="T45" fmla="*/ 38 h 68"/>
                <a:gd name="T46" fmla="*/ 284 w 450"/>
                <a:gd name="T47" fmla="*/ 42 h 68"/>
                <a:gd name="T48" fmla="*/ 234 w 450"/>
                <a:gd name="T49" fmla="*/ 46 h 68"/>
                <a:gd name="T50" fmla="*/ 181 w 450"/>
                <a:gd name="T51" fmla="*/ 52 h 68"/>
                <a:gd name="T52" fmla="*/ 141 w 450"/>
                <a:gd name="T53" fmla="*/ 56 h 68"/>
                <a:gd name="T54" fmla="*/ 116 w 450"/>
                <a:gd name="T55" fmla="*/ 60 h 68"/>
                <a:gd name="T56" fmla="*/ 94 w 450"/>
                <a:gd name="T57" fmla="*/ 63 h 68"/>
                <a:gd name="T58" fmla="*/ 76 w 450"/>
                <a:gd name="T59" fmla="*/ 65 h 68"/>
                <a:gd name="T60" fmla="*/ 60 w 450"/>
                <a:gd name="T61" fmla="*/ 67 h 68"/>
                <a:gd name="T62" fmla="*/ 49 w 450"/>
                <a:gd name="T63" fmla="*/ 68 h 68"/>
                <a:gd name="T64" fmla="*/ 40 w 450"/>
                <a:gd name="T65" fmla="*/ 68 h 68"/>
                <a:gd name="T66" fmla="*/ 34 w 450"/>
                <a:gd name="T67" fmla="*/ 68 h 68"/>
                <a:gd name="T68" fmla="*/ 28 w 450"/>
                <a:gd name="T69" fmla="*/ 67 h 68"/>
                <a:gd name="T70" fmla="*/ 18 w 450"/>
                <a:gd name="T71" fmla="*/ 63 h 68"/>
                <a:gd name="T72" fmla="*/ 9 w 450"/>
                <a:gd name="T73" fmla="*/ 58 h 68"/>
                <a:gd name="T74" fmla="*/ 4 w 450"/>
                <a:gd name="T75" fmla="*/ 54 h 68"/>
                <a:gd name="T76" fmla="*/ 1 w 450"/>
                <a:gd name="T77" fmla="*/ 50 h 68"/>
                <a:gd name="T78" fmla="*/ 0 w 450"/>
                <a:gd name="T79" fmla="*/ 47 h 68"/>
                <a:gd name="T80" fmla="*/ 0 w 450"/>
                <a:gd name="T81" fmla="*/ 45 h 68"/>
                <a:gd name="T82" fmla="*/ 5 w 450"/>
                <a:gd name="T83" fmla="*/ 43 h 68"/>
                <a:gd name="T84" fmla="*/ 14 w 450"/>
                <a:gd name="T85" fmla="*/ 42 h 68"/>
                <a:gd name="T86" fmla="*/ 25 w 450"/>
                <a:gd name="T87" fmla="*/ 41 h 68"/>
                <a:gd name="T88" fmla="*/ 37 w 450"/>
                <a:gd name="T89" fmla="*/ 40 h 68"/>
                <a:gd name="T90" fmla="*/ 50 w 450"/>
                <a:gd name="T91" fmla="*/ 40 h 68"/>
                <a:gd name="T92" fmla="*/ 65 w 450"/>
                <a:gd name="T93" fmla="*/ 38 h 68"/>
                <a:gd name="T94" fmla="*/ 85 w 450"/>
                <a:gd name="T95" fmla="*/ 37 h 68"/>
                <a:gd name="T96" fmla="*/ 108 w 450"/>
                <a:gd name="T97" fmla="*/ 34 h 68"/>
                <a:gd name="T98" fmla="*/ 135 w 450"/>
                <a:gd name="T99" fmla="*/ 32 h 68"/>
                <a:gd name="T100" fmla="*/ 167 w 450"/>
                <a:gd name="T101" fmla="*/ 28 h 68"/>
                <a:gd name="T102" fmla="*/ 202 w 450"/>
                <a:gd name="T103" fmla="*/ 24 h 68"/>
                <a:gd name="T104" fmla="*/ 221 w 450"/>
                <a:gd name="T105" fmla="*/ 2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0" h="68">
                  <a:moveTo>
                    <a:pt x="221" y="21"/>
                  </a:moveTo>
                  <a:lnTo>
                    <a:pt x="240" y="19"/>
                  </a:lnTo>
                  <a:lnTo>
                    <a:pt x="260" y="16"/>
                  </a:lnTo>
                  <a:lnTo>
                    <a:pt x="277" y="14"/>
                  </a:lnTo>
                  <a:lnTo>
                    <a:pt x="293" y="11"/>
                  </a:lnTo>
                  <a:lnTo>
                    <a:pt x="307" y="10"/>
                  </a:lnTo>
                  <a:lnTo>
                    <a:pt x="322" y="7"/>
                  </a:lnTo>
                  <a:lnTo>
                    <a:pt x="334" y="6"/>
                  </a:lnTo>
                  <a:lnTo>
                    <a:pt x="347" y="5"/>
                  </a:lnTo>
                  <a:lnTo>
                    <a:pt x="358" y="3"/>
                  </a:lnTo>
                  <a:lnTo>
                    <a:pt x="368" y="2"/>
                  </a:lnTo>
                  <a:lnTo>
                    <a:pt x="377" y="2"/>
                  </a:lnTo>
                  <a:lnTo>
                    <a:pt x="383" y="1"/>
                  </a:lnTo>
                  <a:lnTo>
                    <a:pt x="391" y="1"/>
                  </a:lnTo>
                  <a:lnTo>
                    <a:pt x="396" y="0"/>
                  </a:lnTo>
                  <a:lnTo>
                    <a:pt x="400" y="0"/>
                  </a:lnTo>
                  <a:lnTo>
                    <a:pt x="404" y="0"/>
                  </a:lnTo>
                  <a:lnTo>
                    <a:pt x="414" y="2"/>
                  </a:lnTo>
                  <a:lnTo>
                    <a:pt x="425" y="5"/>
                  </a:lnTo>
                  <a:lnTo>
                    <a:pt x="434" y="9"/>
                  </a:lnTo>
                  <a:lnTo>
                    <a:pt x="440" y="12"/>
                  </a:lnTo>
                  <a:lnTo>
                    <a:pt x="444" y="15"/>
                  </a:lnTo>
                  <a:lnTo>
                    <a:pt x="446" y="19"/>
                  </a:lnTo>
                  <a:lnTo>
                    <a:pt x="448" y="21"/>
                  </a:lnTo>
                  <a:lnTo>
                    <a:pt x="449" y="24"/>
                  </a:lnTo>
                  <a:lnTo>
                    <a:pt x="450" y="25"/>
                  </a:lnTo>
                  <a:lnTo>
                    <a:pt x="450" y="28"/>
                  </a:lnTo>
                  <a:lnTo>
                    <a:pt x="450" y="29"/>
                  </a:lnTo>
                  <a:lnTo>
                    <a:pt x="449" y="31"/>
                  </a:lnTo>
                  <a:lnTo>
                    <a:pt x="449" y="32"/>
                  </a:lnTo>
                  <a:lnTo>
                    <a:pt x="446" y="32"/>
                  </a:lnTo>
                  <a:lnTo>
                    <a:pt x="445" y="32"/>
                  </a:lnTo>
                  <a:lnTo>
                    <a:pt x="443" y="33"/>
                  </a:lnTo>
                  <a:lnTo>
                    <a:pt x="439" y="33"/>
                  </a:lnTo>
                  <a:lnTo>
                    <a:pt x="435" y="34"/>
                  </a:lnTo>
                  <a:lnTo>
                    <a:pt x="430" y="34"/>
                  </a:lnTo>
                  <a:lnTo>
                    <a:pt x="425" y="34"/>
                  </a:lnTo>
                  <a:lnTo>
                    <a:pt x="418" y="36"/>
                  </a:lnTo>
                  <a:lnTo>
                    <a:pt x="410" y="36"/>
                  </a:lnTo>
                  <a:lnTo>
                    <a:pt x="404" y="36"/>
                  </a:lnTo>
                  <a:lnTo>
                    <a:pt x="395" y="36"/>
                  </a:lnTo>
                  <a:lnTo>
                    <a:pt x="386" y="37"/>
                  </a:lnTo>
                  <a:lnTo>
                    <a:pt x="377" y="37"/>
                  </a:lnTo>
                  <a:lnTo>
                    <a:pt x="367" y="37"/>
                  </a:lnTo>
                  <a:lnTo>
                    <a:pt x="355" y="37"/>
                  </a:lnTo>
                  <a:lnTo>
                    <a:pt x="332" y="38"/>
                  </a:lnTo>
                  <a:lnTo>
                    <a:pt x="309" y="40"/>
                  </a:lnTo>
                  <a:lnTo>
                    <a:pt x="284" y="42"/>
                  </a:lnTo>
                  <a:lnTo>
                    <a:pt x="260" y="43"/>
                  </a:lnTo>
                  <a:lnTo>
                    <a:pt x="234" y="46"/>
                  </a:lnTo>
                  <a:lnTo>
                    <a:pt x="208" y="49"/>
                  </a:lnTo>
                  <a:lnTo>
                    <a:pt x="181" y="52"/>
                  </a:lnTo>
                  <a:lnTo>
                    <a:pt x="154" y="55"/>
                  </a:lnTo>
                  <a:lnTo>
                    <a:pt x="141" y="56"/>
                  </a:lnTo>
                  <a:lnTo>
                    <a:pt x="128" y="59"/>
                  </a:lnTo>
                  <a:lnTo>
                    <a:pt x="116" y="60"/>
                  </a:lnTo>
                  <a:lnTo>
                    <a:pt x="104" y="61"/>
                  </a:lnTo>
                  <a:lnTo>
                    <a:pt x="94" y="63"/>
                  </a:lnTo>
                  <a:lnTo>
                    <a:pt x="85" y="64"/>
                  </a:lnTo>
                  <a:lnTo>
                    <a:pt x="76" y="65"/>
                  </a:lnTo>
                  <a:lnTo>
                    <a:pt x="68" y="67"/>
                  </a:lnTo>
                  <a:lnTo>
                    <a:pt x="60" y="67"/>
                  </a:lnTo>
                  <a:lnTo>
                    <a:pt x="54" y="68"/>
                  </a:lnTo>
                  <a:lnTo>
                    <a:pt x="49" y="68"/>
                  </a:lnTo>
                  <a:lnTo>
                    <a:pt x="43" y="68"/>
                  </a:lnTo>
                  <a:lnTo>
                    <a:pt x="40" y="68"/>
                  </a:lnTo>
                  <a:lnTo>
                    <a:pt x="37" y="68"/>
                  </a:lnTo>
                  <a:lnTo>
                    <a:pt x="34" y="68"/>
                  </a:lnTo>
                  <a:lnTo>
                    <a:pt x="33" y="68"/>
                  </a:lnTo>
                  <a:lnTo>
                    <a:pt x="28" y="67"/>
                  </a:lnTo>
                  <a:lnTo>
                    <a:pt x="24" y="65"/>
                  </a:lnTo>
                  <a:lnTo>
                    <a:pt x="18" y="63"/>
                  </a:lnTo>
                  <a:lnTo>
                    <a:pt x="11" y="59"/>
                  </a:lnTo>
                  <a:lnTo>
                    <a:pt x="9" y="58"/>
                  </a:lnTo>
                  <a:lnTo>
                    <a:pt x="6" y="55"/>
                  </a:lnTo>
                  <a:lnTo>
                    <a:pt x="4" y="54"/>
                  </a:lnTo>
                  <a:lnTo>
                    <a:pt x="2" y="52"/>
                  </a:lnTo>
                  <a:lnTo>
                    <a:pt x="1" y="50"/>
                  </a:lnTo>
                  <a:lnTo>
                    <a:pt x="1" y="49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5"/>
                  </a:lnTo>
                  <a:lnTo>
                    <a:pt x="2" y="45"/>
                  </a:lnTo>
                  <a:lnTo>
                    <a:pt x="5" y="43"/>
                  </a:lnTo>
                  <a:lnTo>
                    <a:pt x="9" y="43"/>
                  </a:lnTo>
                  <a:lnTo>
                    <a:pt x="14" y="42"/>
                  </a:lnTo>
                  <a:lnTo>
                    <a:pt x="19" y="42"/>
                  </a:lnTo>
                  <a:lnTo>
                    <a:pt x="25" y="41"/>
                  </a:lnTo>
                  <a:lnTo>
                    <a:pt x="33" y="40"/>
                  </a:lnTo>
                  <a:lnTo>
                    <a:pt x="37" y="40"/>
                  </a:lnTo>
                  <a:lnTo>
                    <a:pt x="43" y="40"/>
                  </a:lnTo>
                  <a:lnTo>
                    <a:pt x="50" y="40"/>
                  </a:lnTo>
                  <a:lnTo>
                    <a:pt x="56" y="38"/>
                  </a:lnTo>
                  <a:lnTo>
                    <a:pt x="65" y="38"/>
                  </a:lnTo>
                  <a:lnTo>
                    <a:pt x="74" y="37"/>
                  </a:lnTo>
                  <a:lnTo>
                    <a:pt x="85" y="37"/>
                  </a:lnTo>
                  <a:lnTo>
                    <a:pt x="95" y="36"/>
                  </a:lnTo>
                  <a:lnTo>
                    <a:pt x="108" y="34"/>
                  </a:lnTo>
                  <a:lnTo>
                    <a:pt x="121" y="33"/>
                  </a:lnTo>
                  <a:lnTo>
                    <a:pt x="135" y="32"/>
                  </a:lnTo>
                  <a:lnTo>
                    <a:pt x="150" y="29"/>
                  </a:lnTo>
                  <a:lnTo>
                    <a:pt x="167" y="28"/>
                  </a:lnTo>
                  <a:lnTo>
                    <a:pt x="184" y="25"/>
                  </a:lnTo>
                  <a:lnTo>
                    <a:pt x="202" y="24"/>
                  </a:lnTo>
                  <a:lnTo>
                    <a:pt x="221" y="21"/>
                  </a:lnTo>
                  <a:lnTo>
                    <a:pt x="221" y="2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55597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矩形 187"/>
          <p:cNvSpPr/>
          <p:nvPr/>
        </p:nvSpPr>
        <p:spPr>
          <a:xfrm>
            <a:off x="1413173" y="555526"/>
            <a:ext cx="1790675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66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gōu</a:t>
            </a:r>
            <a:endParaRPr lang="en-US" altLang="zh-CN" sz="6600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35900" y="2121699"/>
            <a:ext cx="5040559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/>
              <a:t>    </a:t>
            </a:r>
            <a:r>
              <a:rPr lang="zh-CN" altLang="en-US" smtClean="0"/>
              <a:t>注意避免把右半部分错写成“勺”。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17" name="矩形 16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1259632" y="1985337"/>
            <a:ext cx="1765068" cy="1767569"/>
            <a:chOff x="5100638" y="2052638"/>
            <a:chExt cx="1120775" cy="1122363"/>
          </a:xfrm>
        </p:grpSpPr>
        <p:sp>
          <p:nvSpPr>
            <p:cNvPr id="21" name="Freeform 116"/>
            <p:cNvSpPr>
              <a:spLocks/>
            </p:cNvSpPr>
            <p:nvPr/>
          </p:nvSpPr>
          <p:spPr bwMode="auto">
            <a:xfrm>
              <a:off x="5630863" y="2052638"/>
              <a:ext cx="341313" cy="568325"/>
            </a:xfrm>
            <a:custGeom>
              <a:avLst/>
              <a:gdLst>
                <a:gd name="T0" fmla="*/ 1 w 215"/>
                <a:gd name="T1" fmla="*/ 357 h 358"/>
                <a:gd name="T2" fmla="*/ 1 w 215"/>
                <a:gd name="T3" fmla="*/ 352 h 358"/>
                <a:gd name="T4" fmla="*/ 5 w 215"/>
                <a:gd name="T5" fmla="*/ 343 h 358"/>
                <a:gd name="T6" fmla="*/ 11 w 215"/>
                <a:gd name="T7" fmla="*/ 331 h 358"/>
                <a:gd name="T8" fmla="*/ 19 w 215"/>
                <a:gd name="T9" fmla="*/ 321 h 358"/>
                <a:gd name="T10" fmla="*/ 24 w 215"/>
                <a:gd name="T11" fmla="*/ 315 h 358"/>
                <a:gd name="T12" fmla="*/ 29 w 215"/>
                <a:gd name="T13" fmla="*/ 306 h 358"/>
                <a:gd name="T14" fmla="*/ 36 w 215"/>
                <a:gd name="T15" fmla="*/ 294 h 358"/>
                <a:gd name="T16" fmla="*/ 44 w 215"/>
                <a:gd name="T17" fmla="*/ 282 h 358"/>
                <a:gd name="T18" fmla="*/ 51 w 215"/>
                <a:gd name="T19" fmla="*/ 269 h 358"/>
                <a:gd name="T20" fmla="*/ 60 w 215"/>
                <a:gd name="T21" fmla="*/ 254 h 358"/>
                <a:gd name="T22" fmla="*/ 75 w 215"/>
                <a:gd name="T23" fmla="*/ 230 h 358"/>
                <a:gd name="T24" fmla="*/ 94 w 215"/>
                <a:gd name="T25" fmla="*/ 195 h 358"/>
                <a:gd name="T26" fmla="*/ 109 w 215"/>
                <a:gd name="T27" fmla="*/ 161 h 358"/>
                <a:gd name="T28" fmla="*/ 123 w 215"/>
                <a:gd name="T29" fmla="*/ 128 h 358"/>
                <a:gd name="T30" fmla="*/ 135 w 215"/>
                <a:gd name="T31" fmla="*/ 94 h 358"/>
                <a:gd name="T32" fmla="*/ 143 w 215"/>
                <a:gd name="T33" fmla="*/ 67 h 358"/>
                <a:gd name="T34" fmla="*/ 145 w 215"/>
                <a:gd name="T35" fmla="*/ 56 h 358"/>
                <a:gd name="T36" fmla="*/ 147 w 215"/>
                <a:gd name="T37" fmla="*/ 45 h 358"/>
                <a:gd name="T38" fmla="*/ 148 w 215"/>
                <a:gd name="T39" fmla="*/ 36 h 358"/>
                <a:gd name="T40" fmla="*/ 148 w 215"/>
                <a:gd name="T41" fmla="*/ 29 h 358"/>
                <a:gd name="T42" fmla="*/ 148 w 215"/>
                <a:gd name="T43" fmla="*/ 22 h 358"/>
                <a:gd name="T44" fmla="*/ 148 w 215"/>
                <a:gd name="T45" fmla="*/ 18 h 358"/>
                <a:gd name="T46" fmla="*/ 144 w 215"/>
                <a:gd name="T47" fmla="*/ 12 h 358"/>
                <a:gd name="T48" fmla="*/ 143 w 215"/>
                <a:gd name="T49" fmla="*/ 7 h 358"/>
                <a:gd name="T50" fmla="*/ 145 w 215"/>
                <a:gd name="T51" fmla="*/ 3 h 358"/>
                <a:gd name="T52" fmla="*/ 151 w 215"/>
                <a:gd name="T53" fmla="*/ 0 h 358"/>
                <a:gd name="T54" fmla="*/ 156 w 215"/>
                <a:gd name="T55" fmla="*/ 0 h 358"/>
                <a:gd name="T56" fmla="*/ 163 w 215"/>
                <a:gd name="T57" fmla="*/ 3 h 358"/>
                <a:gd name="T58" fmla="*/ 174 w 215"/>
                <a:gd name="T59" fmla="*/ 6 h 358"/>
                <a:gd name="T60" fmla="*/ 184 w 215"/>
                <a:gd name="T61" fmla="*/ 12 h 358"/>
                <a:gd name="T62" fmla="*/ 194 w 215"/>
                <a:gd name="T63" fmla="*/ 18 h 358"/>
                <a:gd name="T64" fmla="*/ 203 w 215"/>
                <a:gd name="T65" fmla="*/ 25 h 358"/>
                <a:gd name="T66" fmla="*/ 210 w 215"/>
                <a:gd name="T67" fmla="*/ 31 h 358"/>
                <a:gd name="T68" fmla="*/ 215 w 215"/>
                <a:gd name="T69" fmla="*/ 36 h 358"/>
                <a:gd name="T70" fmla="*/ 215 w 215"/>
                <a:gd name="T71" fmla="*/ 42 h 358"/>
                <a:gd name="T72" fmla="*/ 215 w 215"/>
                <a:gd name="T73" fmla="*/ 48 h 358"/>
                <a:gd name="T74" fmla="*/ 212 w 215"/>
                <a:gd name="T75" fmla="*/ 54 h 358"/>
                <a:gd name="T76" fmla="*/ 208 w 215"/>
                <a:gd name="T77" fmla="*/ 61 h 358"/>
                <a:gd name="T78" fmla="*/ 201 w 215"/>
                <a:gd name="T79" fmla="*/ 70 h 358"/>
                <a:gd name="T80" fmla="*/ 194 w 215"/>
                <a:gd name="T81" fmla="*/ 84 h 358"/>
                <a:gd name="T82" fmla="*/ 187 w 215"/>
                <a:gd name="T83" fmla="*/ 101 h 358"/>
                <a:gd name="T84" fmla="*/ 178 w 215"/>
                <a:gd name="T85" fmla="*/ 123 h 358"/>
                <a:gd name="T86" fmla="*/ 166 w 215"/>
                <a:gd name="T87" fmla="*/ 147 h 358"/>
                <a:gd name="T88" fmla="*/ 153 w 215"/>
                <a:gd name="T89" fmla="*/ 173 h 358"/>
                <a:gd name="T90" fmla="*/ 123 w 215"/>
                <a:gd name="T91" fmla="*/ 223 h 358"/>
                <a:gd name="T92" fmla="*/ 105 w 215"/>
                <a:gd name="T93" fmla="*/ 250 h 358"/>
                <a:gd name="T94" fmla="*/ 86 w 215"/>
                <a:gd name="T95" fmla="*/ 276 h 358"/>
                <a:gd name="T96" fmla="*/ 67 w 215"/>
                <a:gd name="T97" fmla="*/ 299 h 358"/>
                <a:gd name="T98" fmla="*/ 48 w 215"/>
                <a:gd name="T99" fmla="*/ 322 h 358"/>
                <a:gd name="T100" fmla="*/ 37 w 215"/>
                <a:gd name="T101" fmla="*/ 331 h 358"/>
                <a:gd name="T102" fmla="*/ 29 w 215"/>
                <a:gd name="T103" fmla="*/ 339 h 358"/>
                <a:gd name="T104" fmla="*/ 22 w 215"/>
                <a:gd name="T105" fmla="*/ 347 h 358"/>
                <a:gd name="T106" fmla="*/ 15 w 215"/>
                <a:gd name="T107" fmla="*/ 352 h 358"/>
                <a:gd name="T108" fmla="*/ 10 w 215"/>
                <a:gd name="T109" fmla="*/ 356 h 358"/>
                <a:gd name="T110" fmla="*/ 6 w 215"/>
                <a:gd name="T111" fmla="*/ 358 h 358"/>
                <a:gd name="T112" fmla="*/ 4 w 215"/>
                <a:gd name="T113" fmla="*/ 358 h 358"/>
                <a:gd name="T114" fmla="*/ 1 w 215"/>
                <a:gd name="T115" fmla="*/ 358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5" h="358">
                  <a:moveTo>
                    <a:pt x="1" y="358"/>
                  </a:moveTo>
                  <a:lnTo>
                    <a:pt x="1" y="357"/>
                  </a:lnTo>
                  <a:lnTo>
                    <a:pt x="0" y="354"/>
                  </a:lnTo>
                  <a:lnTo>
                    <a:pt x="1" y="352"/>
                  </a:lnTo>
                  <a:lnTo>
                    <a:pt x="2" y="347"/>
                  </a:lnTo>
                  <a:lnTo>
                    <a:pt x="5" y="343"/>
                  </a:lnTo>
                  <a:lnTo>
                    <a:pt x="8" y="338"/>
                  </a:lnTo>
                  <a:lnTo>
                    <a:pt x="11" y="331"/>
                  </a:lnTo>
                  <a:lnTo>
                    <a:pt x="17" y="325"/>
                  </a:lnTo>
                  <a:lnTo>
                    <a:pt x="19" y="321"/>
                  </a:lnTo>
                  <a:lnTo>
                    <a:pt x="22" y="318"/>
                  </a:lnTo>
                  <a:lnTo>
                    <a:pt x="24" y="315"/>
                  </a:lnTo>
                  <a:lnTo>
                    <a:pt x="27" y="309"/>
                  </a:lnTo>
                  <a:lnTo>
                    <a:pt x="29" y="306"/>
                  </a:lnTo>
                  <a:lnTo>
                    <a:pt x="33" y="300"/>
                  </a:lnTo>
                  <a:lnTo>
                    <a:pt x="36" y="294"/>
                  </a:lnTo>
                  <a:lnTo>
                    <a:pt x="40" y="289"/>
                  </a:lnTo>
                  <a:lnTo>
                    <a:pt x="44" y="282"/>
                  </a:lnTo>
                  <a:lnTo>
                    <a:pt x="48" y="276"/>
                  </a:lnTo>
                  <a:lnTo>
                    <a:pt x="51" y="269"/>
                  </a:lnTo>
                  <a:lnTo>
                    <a:pt x="55" y="262"/>
                  </a:lnTo>
                  <a:lnTo>
                    <a:pt x="60" y="254"/>
                  </a:lnTo>
                  <a:lnTo>
                    <a:pt x="64" y="246"/>
                  </a:lnTo>
                  <a:lnTo>
                    <a:pt x="75" y="230"/>
                  </a:lnTo>
                  <a:lnTo>
                    <a:pt x="84" y="213"/>
                  </a:lnTo>
                  <a:lnTo>
                    <a:pt x="94" y="195"/>
                  </a:lnTo>
                  <a:lnTo>
                    <a:pt x="102" y="178"/>
                  </a:lnTo>
                  <a:lnTo>
                    <a:pt x="109" y="161"/>
                  </a:lnTo>
                  <a:lnTo>
                    <a:pt x="117" y="145"/>
                  </a:lnTo>
                  <a:lnTo>
                    <a:pt x="123" y="128"/>
                  </a:lnTo>
                  <a:lnTo>
                    <a:pt x="130" y="111"/>
                  </a:lnTo>
                  <a:lnTo>
                    <a:pt x="135" y="94"/>
                  </a:lnTo>
                  <a:lnTo>
                    <a:pt x="139" y="80"/>
                  </a:lnTo>
                  <a:lnTo>
                    <a:pt x="143" y="67"/>
                  </a:lnTo>
                  <a:lnTo>
                    <a:pt x="144" y="61"/>
                  </a:lnTo>
                  <a:lnTo>
                    <a:pt x="145" y="56"/>
                  </a:lnTo>
                  <a:lnTo>
                    <a:pt x="147" y="51"/>
                  </a:lnTo>
                  <a:lnTo>
                    <a:pt x="147" y="45"/>
                  </a:lnTo>
                  <a:lnTo>
                    <a:pt x="148" y="40"/>
                  </a:lnTo>
                  <a:lnTo>
                    <a:pt x="148" y="36"/>
                  </a:lnTo>
                  <a:lnTo>
                    <a:pt x="148" y="33"/>
                  </a:lnTo>
                  <a:lnTo>
                    <a:pt x="148" y="29"/>
                  </a:lnTo>
                  <a:lnTo>
                    <a:pt x="148" y="25"/>
                  </a:lnTo>
                  <a:lnTo>
                    <a:pt x="148" y="22"/>
                  </a:lnTo>
                  <a:lnTo>
                    <a:pt x="148" y="20"/>
                  </a:lnTo>
                  <a:lnTo>
                    <a:pt x="148" y="18"/>
                  </a:lnTo>
                  <a:lnTo>
                    <a:pt x="145" y="15"/>
                  </a:lnTo>
                  <a:lnTo>
                    <a:pt x="144" y="12"/>
                  </a:lnTo>
                  <a:lnTo>
                    <a:pt x="143" y="9"/>
                  </a:lnTo>
                  <a:lnTo>
                    <a:pt x="143" y="7"/>
                  </a:lnTo>
                  <a:lnTo>
                    <a:pt x="144" y="4"/>
                  </a:lnTo>
                  <a:lnTo>
                    <a:pt x="145" y="3"/>
                  </a:lnTo>
                  <a:lnTo>
                    <a:pt x="148" y="2"/>
                  </a:lnTo>
                  <a:lnTo>
                    <a:pt x="151" y="0"/>
                  </a:lnTo>
                  <a:lnTo>
                    <a:pt x="153" y="0"/>
                  </a:lnTo>
                  <a:lnTo>
                    <a:pt x="156" y="0"/>
                  </a:lnTo>
                  <a:lnTo>
                    <a:pt x="160" y="2"/>
                  </a:lnTo>
                  <a:lnTo>
                    <a:pt x="163" y="3"/>
                  </a:lnTo>
                  <a:lnTo>
                    <a:pt x="169" y="4"/>
                  </a:lnTo>
                  <a:lnTo>
                    <a:pt x="174" y="6"/>
                  </a:lnTo>
                  <a:lnTo>
                    <a:pt x="179" y="9"/>
                  </a:lnTo>
                  <a:lnTo>
                    <a:pt x="184" y="12"/>
                  </a:lnTo>
                  <a:lnTo>
                    <a:pt x="189" y="16"/>
                  </a:lnTo>
                  <a:lnTo>
                    <a:pt x="194" y="18"/>
                  </a:lnTo>
                  <a:lnTo>
                    <a:pt x="199" y="22"/>
                  </a:lnTo>
                  <a:lnTo>
                    <a:pt x="203" y="25"/>
                  </a:lnTo>
                  <a:lnTo>
                    <a:pt x="207" y="29"/>
                  </a:lnTo>
                  <a:lnTo>
                    <a:pt x="210" y="31"/>
                  </a:lnTo>
                  <a:lnTo>
                    <a:pt x="212" y="34"/>
                  </a:lnTo>
                  <a:lnTo>
                    <a:pt x="215" y="36"/>
                  </a:lnTo>
                  <a:lnTo>
                    <a:pt x="215" y="39"/>
                  </a:lnTo>
                  <a:lnTo>
                    <a:pt x="215" y="42"/>
                  </a:lnTo>
                  <a:lnTo>
                    <a:pt x="215" y="44"/>
                  </a:lnTo>
                  <a:lnTo>
                    <a:pt x="215" y="48"/>
                  </a:lnTo>
                  <a:lnTo>
                    <a:pt x="214" y="51"/>
                  </a:lnTo>
                  <a:lnTo>
                    <a:pt x="212" y="54"/>
                  </a:lnTo>
                  <a:lnTo>
                    <a:pt x="210" y="57"/>
                  </a:lnTo>
                  <a:lnTo>
                    <a:pt x="208" y="61"/>
                  </a:lnTo>
                  <a:lnTo>
                    <a:pt x="205" y="65"/>
                  </a:lnTo>
                  <a:lnTo>
                    <a:pt x="201" y="70"/>
                  </a:lnTo>
                  <a:lnTo>
                    <a:pt x="198" y="76"/>
                  </a:lnTo>
                  <a:lnTo>
                    <a:pt x="194" y="84"/>
                  </a:lnTo>
                  <a:lnTo>
                    <a:pt x="190" y="92"/>
                  </a:lnTo>
                  <a:lnTo>
                    <a:pt x="187" y="101"/>
                  </a:lnTo>
                  <a:lnTo>
                    <a:pt x="183" y="111"/>
                  </a:lnTo>
                  <a:lnTo>
                    <a:pt x="178" y="123"/>
                  </a:lnTo>
                  <a:lnTo>
                    <a:pt x="172" y="136"/>
                  </a:lnTo>
                  <a:lnTo>
                    <a:pt x="166" y="147"/>
                  </a:lnTo>
                  <a:lnTo>
                    <a:pt x="160" y="160"/>
                  </a:lnTo>
                  <a:lnTo>
                    <a:pt x="153" y="173"/>
                  </a:lnTo>
                  <a:lnTo>
                    <a:pt x="139" y="199"/>
                  </a:lnTo>
                  <a:lnTo>
                    <a:pt x="123" y="223"/>
                  </a:lnTo>
                  <a:lnTo>
                    <a:pt x="114" y="237"/>
                  </a:lnTo>
                  <a:lnTo>
                    <a:pt x="105" y="250"/>
                  </a:lnTo>
                  <a:lnTo>
                    <a:pt x="95" y="263"/>
                  </a:lnTo>
                  <a:lnTo>
                    <a:pt x="86" y="276"/>
                  </a:lnTo>
                  <a:lnTo>
                    <a:pt x="77" y="288"/>
                  </a:lnTo>
                  <a:lnTo>
                    <a:pt x="67" y="299"/>
                  </a:lnTo>
                  <a:lnTo>
                    <a:pt x="57" y="311"/>
                  </a:lnTo>
                  <a:lnTo>
                    <a:pt x="48" y="322"/>
                  </a:lnTo>
                  <a:lnTo>
                    <a:pt x="42" y="326"/>
                  </a:lnTo>
                  <a:lnTo>
                    <a:pt x="37" y="331"/>
                  </a:lnTo>
                  <a:lnTo>
                    <a:pt x="33" y="335"/>
                  </a:lnTo>
                  <a:lnTo>
                    <a:pt x="29" y="339"/>
                  </a:lnTo>
                  <a:lnTo>
                    <a:pt x="26" y="343"/>
                  </a:lnTo>
                  <a:lnTo>
                    <a:pt x="22" y="347"/>
                  </a:lnTo>
                  <a:lnTo>
                    <a:pt x="18" y="349"/>
                  </a:lnTo>
                  <a:lnTo>
                    <a:pt x="15" y="352"/>
                  </a:lnTo>
                  <a:lnTo>
                    <a:pt x="13" y="353"/>
                  </a:lnTo>
                  <a:lnTo>
                    <a:pt x="10" y="356"/>
                  </a:lnTo>
                  <a:lnTo>
                    <a:pt x="8" y="357"/>
                  </a:lnTo>
                  <a:lnTo>
                    <a:pt x="6" y="358"/>
                  </a:lnTo>
                  <a:lnTo>
                    <a:pt x="5" y="358"/>
                  </a:lnTo>
                  <a:lnTo>
                    <a:pt x="4" y="358"/>
                  </a:lnTo>
                  <a:lnTo>
                    <a:pt x="2" y="358"/>
                  </a:lnTo>
                  <a:lnTo>
                    <a:pt x="1" y="358"/>
                  </a:lnTo>
                  <a:lnTo>
                    <a:pt x="1" y="35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17"/>
            <p:cNvSpPr>
              <a:spLocks/>
            </p:cNvSpPr>
            <p:nvPr/>
          </p:nvSpPr>
          <p:spPr bwMode="auto">
            <a:xfrm>
              <a:off x="5665788" y="2538413"/>
              <a:ext cx="285750" cy="330200"/>
            </a:xfrm>
            <a:custGeom>
              <a:avLst/>
              <a:gdLst>
                <a:gd name="T0" fmla="*/ 90 w 180"/>
                <a:gd name="T1" fmla="*/ 108 h 208"/>
                <a:gd name="T2" fmla="*/ 80 w 180"/>
                <a:gd name="T3" fmla="*/ 122 h 208"/>
                <a:gd name="T4" fmla="*/ 73 w 180"/>
                <a:gd name="T5" fmla="*/ 133 h 208"/>
                <a:gd name="T6" fmla="*/ 68 w 180"/>
                <a:gd name="T7" fmla="*/ 141 h 208"/>
                <a:gd name="T8" fmla="*/ 68 w 180"/>
                <a:gd name="T9" fmla="*/ 148 h 208"/>
                <a:gd name="T10" fmla="*/ 73 w 180"/>
                <a:gd name="T11" fmla="*/ 149 h 208"/>
                <a:gd name="T12" fmla="*/ 85 w 180"/>
                <a:gd name="T13" fmla="*/ 149 h 208"/>
                <a:gd name="T14" fmla="*/ 104 w 180"/>
                <a:gd name="T15" fmla="*/ 149 h 208"/>
                <a:gd name="T16" fmla="*/ 131 w 180"/>
                <a:gd name="T17" fmla="*/ 148 h 208"/>
                <a:gd name="T18" fmla="*/ 165 w 180"/>
                <a:gd name="T19" fmla="*/ 145 h 208"/>
                <a:gd name="T20" fmla="*/ 167 w 180"/>
                <a:gd name="T21" fmla="*/ 166 h 208"/>
                <a:gd name="T22" fmla="*/ 131 w 180"/>
                <a:gd name="T23" fmla="*/ 173 h 208"/>
                <a:gd name="T24" fmla="*/ 101 w 180"/>
                <a:gd name="T25" fmla="*/ 180 h 208"/>
                <a:gd name="T26" fmla="*/ 78 w 180"/>
                <a:gd name="T27" fmla="*/ 186 h 208"/>
                <a:gd name="T28" fmla="*/ 63 w 180"/>
                <a:gd name="T29" fmla="*/ 191 h 208"/>
                <a:gd name="T30" fmla="*/ 53 w 180"/>
                <a:gd name="T31" fmla="*/ 197 h 208"/>
                <a:gd name="T32" fmla="*/ 40 w 180"/>
                <a:gd name="T33" fmla="*/ 204 h 208"/>
                <a:gd name="T34" fmla="*/ 31 w 180"/>
                <a:gd name="T35" fmla="*/ 208 h 208"/>
                <a:gd name="T36" fmla="*/ 23 w 180"/>
                <a:gd name="T37" fmla="*/ 208 h 208"/>
                <a:gd name="T38" fmla="*/ 17 w 180"/>
                <a:gd name="T39" fmla="*/ 204 h 208"/>
                <a:gd name="T40" fmla="*/ 9 w 180"/>
                <a:gd name="T41" fmla="*/ 197 h 208"/>
                <a:gd name="T42" fmla="*/ 4 w 180"/>
                <a:gd name="T43" fmla="*/ 186 h 208"/>
                <a:gd name="T44" fmla="*/ 0 w 180"/>
                <a:gd name="T45" fmla="*/ 177 h 208"/>
                <a:gd name="T46" fmla="*/ 1 w 180"/>
                <a:gd name="T47" fmla="*/ 170 h 208"/>
                <a:gd name="T48" fmla="*/ 4 w 180"/>
                <a:gd name="T49" fmla="*/ 162 h 208"/>
                <a:gd name="T50" fmla="*/ 11 w 180"/>
                <a:gd name="T51" fmla="*/ 155 h 208"/>
                <a:gd name="T52" fmla="*/ 23 w 180"/>
                <a:gd name="T53" fmla="*/ 148 h 208"/>
                <a:gd name="T54" fmla="*/ 35 w 180"/>
                <a:gd name="T55" fmla="*/ 136 h 208"/>
                <a:gd name="T56" fmla="*/ 47 w 180"/>
                <a:gd name="T57" fmla="*/ 118 h 208"/>
                <a:gd name="T58" fmla="*/ 65 w 180"/>
                <a:gd name="T59" fmla="*/ 81 h 208"/>
                <a:gd name="T60" fmla="*/ 78 w 180"/>
                <a:gd name="T61" fmla="*/ 50 h 208"/>
                <a:gd name="T62" fmla="*/ 82 w 180"/>
                <a:gd name="T63" fmla="*/ 34 h 208"/>
                <a:gd name="T64" fmla="*/ 81 w 180"/>
                <a:gd name="T65" fmla="*/ 23 h 208"/>
                <a:gd name="T66" fmla="*/ 77 w 180"/>
                <a:gd name="T67" fmla="*/ 12 h 208"/>
                <a:gd name="T68" fmla="*/ 76 w 180"/>
                <a:gd name="T69" fmla="*/ 5 h 208"/>
                <a:gd name="T70" fmla="*/ 80 w 180"/>
                <a:gd name="T71" fmla="*/ 1 h 208"/>
                <a:gd name="T72" fmla="*/ 86 w 180"/>
                <a:gd name="T73" fmla="*/ 0 h 208"/>
                <a:gd name="T74" fmla="*/ 96 w 180"/>
                <a:gd name="T75" fmla="*/ 1 h 208"/>
                <a:gd name="T76" fmla="*/ 112 w 180"/>
                <a:gd name="T77" fmla="*/ 6 h 208"/>
                <a:gd name="T78" fmla="*/ 123 w 180"/>
                <a:gd name="T79" fmla="*/ 15 h 208"/>
                <a:gd name="T80" fmla="*/ 130 w 180"/>
                <a:gd name="T81" fmla="*/ 24 h 208"/>
                <a:gd name="T82" fmla="*/ 132 w 180"/>
                <a:gd name="T83" fmla="*/ 32 h 208"/>
                <a:gd name="T84" fmla="*/ 130 w 180"/>
                <a:gd name="T85" fmla="*/ 41 h 208"/>
                <a:gd name="T86" fmla="*/ 125 w 180"/>
                <a:gd name="T87" fmla="*/ 52 h 208"/>
                <a:gd name="T88" fmla="*/ 107 w 180"/>
                <a:gd name="T89" fmla="*/ 83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0" h="208">
                  <a:moveTo>
                    <a:pt x="98" y="95"/>
                  </a:moveTo>
                  <a:lnTo>
                    <a:pt x="94" y="101"/>
                  </a:lnTo>
                  <a:lnTo>
                    <a:pt x="90" y="108"/>
                  </a:lnTo>
                  <a:lnTo>
                    <a:pt x="86" y="113"/>
                  </a:lnTo>
                  <a:lnTo>
                    <a:pt x="82" y="117"/>
                  </a:lnTo>
                  <a:lnTo>
                    <a:pt x="80" y="122"/>
                  </a:lnTo>
                  <a:lnTo>
                    <a:pt x="77" y="126"/>
                  </a:lnTo>
                  <a:lnTo>
                    <a:pt x="74" y="130"/>
                  </a:lnTo>
                  <a:lnTo>
                    <a:pt x="73" y="133"/>
                  </a:lnTo>
                  <a:lnTo>
                    <a:pt x="71" y="136"/>
                  </a:lnTo>
                  <a:lnTo>
                    <a:pt x="69" y="139"/>
                  </a:lnTo>
                  <a:lnTo>
                    <a:pt x="68" y="141"/>
                  </a:lnTo>
                  <a:lnTo>
                    <a:pt x="68" y="142"/>
                  </a:lnTo>
                  <a:lnTo>
                    <a:pt x="67" y="145"/>
                  </a:lnTo>
                  <a:lnTo>
                    <a:pt x="68" y="148"/>
                  </a:lnTo>
                  <a:lnTo>
                    <a:pt x="68" y="148"/>
                  </a:lnTo>
                  <a:lnTo>
                    <a:pt x="71" y="149"/>
                  </a:lnTo>
                  <a:lnTo>
                    <a:pt x="73" y="149"/>
                  </a:lnTo>
                  <a:lnTo>
                    <a:pt x="76" y="149"/>
                  </a:lnTo>
                  <a:lnTo>
                    <a:pt x="81" y="149"/>
                  </a:lnTo>
                  <a:lnTo>
                    <a:pt x="85" y="149"/>
                  </a:lnTo>
                  <a:lnTo>
                    <a:pt x="91" y="149"/>
                  </a:lnTo>
                  <a:lnTo>
                    <a:pt x="98" y="149"/>
                  </a:lnTo>
                  <a:lnTo>
                    <a:pt x="104" y="149"/>
                  </a:lnTo>
                  <a:lnTo>
                    <a:pt x="113" y="149"/>
                  </a:lnTo>
                  <a:lnTo>
                    <a:pt x="121" y="149"/>
                  </a:lnTo>
                  <a:lnTo>
                    <a:pt x="131" y="148"/>
                  </a:lnTo>
                  <a:lnTo>
                    <a:pt x="141" y="148"/>
                  </a:lnTo>
                  <a:lnTo>
                    <a:pt x="153" y="146"/>
                  </a:lnTo>
                  <a:lnTo>
                    <a:pt x="165" y="145"/>
                  </a:lnTo>
                  <a:lnTo>
                    <a:pt x="177" y="144"/>
                  </a:lnTo>
                  <a:lnTo>
                    <a:pt x="180" y="163"/>
                  </a:lnTo>
                  <a:lnTo>
                    <a:pt x="167" y="166"/>
                  </a:lnTo>
                  <a:lnTo>
                    <a:pt x="154" y="168"/>
                  </a:lnTo>
                  <a:lnTo>
                    <a:pt x="143" y="171"/>
                  </a:lnTo>
                  <a:lnTo>
                    <a:pt x="131" y="173"/>
                  </a:lnTo>
                  <a:lnTo>
                    <a:pt x="121" y="176"/>
                  </a:lnTo>
                  <a:lnTo>
                    <a:pt x="111" y="177"/>
                  </a:lnTo>
                  <a:lnTo>
                    <a:pt x="101" y="180"/>
                  </a:lnTo>
                  <a:lnTo>
                    <a:pt x="94" y="182"/>
                  </a:lnTo>
                  <a:lnTo>
                    <a:pt x="86" y="184"/>
                  </a:lnTo>
                  <a:lnTo>
                    <a:pt x="78" y="186"/>
                  </a:lnTo>
                  <a:lnTo>
                    <a:pt x="73" y="188"/>
                  </a:lnTo>
                  <a:lnTo>
                    <a:pt x="67" y="189"/>
                  </a:lnTo>
                  <a:lnTo>
                    <a:pt x="63" y="191"/>
                  </a:lnTo>
                  <a:lnTo>
                    <a:pt x="59" y="193"/>
                  </a:lnTo>
                  <a:lnTo>
                    <a:pt x="55" y="195"/>
                  </a:lnTo>
                  <a:lnTo>
                    <a:pt x="53" y="197"/>
                  </a:lnTo>
                  <a:lnTo>
                    <a:pt x="47" y="199"/>
                  </a:lnTo>
                  <a:lnTo>
                    <a:pt x="44" y="202"/>
                  </a:lnTo>
                  <a:lnTo>
                    <a:pt x="40" y="204"/>
                  </a:lnTo>
                  <a:lnTo>
                    <a:pt x="37" y="206"/>
                  </a:lnTo>
                  <a:lnTo>
                    <a:pt x="33" y="207"/>
                  </a:lnTo>
                  <a:lnTo>
                    <a:pt x="31" y="208"/>
                  </a:lnTo>
                  <a:lnTo>
                    <a:pt x="28" y="208"/>
                  </a:lnTo>
                  <a:lnTo>
                    <a:pt x="26" y="208"/>
                  </a:lnTo>
                  <a:lnTo>
                    <a:pt x="23" y="208"/>
                  </a:lnTo>
                  <a:lnTo>
                    <a:pt x="20" y="208"/>
                  </a:lnTo>
                  <a:lnTo>
                    <a:pt x="18" y="207"/>
                  </a:lnTo>
                  <a:lnTo>
                    <a:pt x="17" y="204"/>
                  </a:lnTo>
                  <a:lnTo>
                    <a:pt x="14" y="202"/>
                  </a:lnTo>
                  <a:lnTo>
                    <a:pt x="11" y="199"/>
                  </a:lnTo>
                  <a:lnTo>
                    <a:pt x="9" y="197"/>
                  </a:lnTo>
                  <a:lnTo>
                    <a:pt x="7" y="194"/>
                  </a:lnTo>
                  <a:lnTo>
                    <a:pt x="5" y="190"/>
                  </a:lnTo>
                  <a:lnTo>
                    <a:pt x="4" y="186"/>
                  </a:lnTo>
                  <a:lnTo>
                    <a:pt x="1" y="184"/>
                  </a:lnTo>
                  <a:lnTo>
                    <a:pt x="1" y="180"/>
                  </a:lnTo>
                  <a:lnTo>
                    <a:pt x="0" y="177"/>
                  </a:lnTo>
                  <a:lnTo>
                    <a:pt x="0" y="173"/>
                  </a:lnTo>
                  <a:lnTo>
                    <a:pt x="0" y="171"/>
                  </a:lnTo>
                  <a:lnTo>
                    <a:pt x="1" y="170"/>
                  </a:lnTo>
                  <a:lnTo>
                    <a:pt x="1" y="167"/>
                  </a:lnTo>
                  <a:lnTo>
                    <a:pt x="2" y="164"/>
                  </a:lnTo>
                  <a:lnTo>
                    <a:pt x="4" y="162"/>
                  </a:lnTo>
                  <a:lnTo>
                    <a:pt x="5" y="159"/>
                  </a:lnTo>
                  <a:lnTo>
                    <a:pt x="7" y="158"/>
                  </a:lnTo>
                  <a:lnTo>
                    <a:pt x="11" y="155"/>
                  </a:lnTo>
                  <a:lnTo>
                    <a:pt x="15" y="153"/>
                  </a:lnTo>
                  <a:lnTo>
                    <a:pt x="19" y="150"/>
                  </a:lnTo>
                  <a:lnTo>
                    <a:pt x="23" y="148"/>
                  </a:lnTo>
                  <a:lnTo>
                    <a:pt x="27" y="145"/>
                  </a:lnTo>
                  <a:lnTo>
                    <a:pt x="31" y="141"/>
                  </a:lnTo>
                  <a:lnTo>
                    <a:pt x="35" y="136"/>
                  </a:lnTo>
                  <a:lnTo>
                    <a:pt x="38" y="131"/>
                  </a:lnTo>
                  <a:lnTo>
                    <a:pt x="44" y="124"/>
                  </a:lnTo>
                  <a:lnTo>
                    <a:pt x="47" y="118"/>
                  </a:lnTo>
                  <a:lnTo>
                    <a:pt x="53" y="110"/>
                  </a:lnTo>
                  <a:lnTo>
                    <a:pt x="59" y="95"/>
                  </a:lnTo>
                  <a:lnTo>
                    <a:pt x="65" y="81"/>
                  </a:lnTo>
                  <a:lnTo>
                    <a:pt x="72" y="68"/>
                  </a:lnTo>
                  <a:lnTo>
                    <a:pt x="77" y="55"/>
                  </a:lnTo>
                  <a:lnTo>
                    <a:pt x="78" y="50"/>
                  </a:lnTo>
                  <a:lnTo>
                    <a:pt x="81" y="45"/>
                  </a:lnTo>
                  <a:lnTo>
                    <a:pt x="81" y="39"/>
                  </a:lnTo>
                  <a:lnTo>
                    <a:pt x="82" y="34"/>
                  </a:lnTo>
                  <a:lnTo>
                    <a:pt x="82" y="30"/>
                  </a:lnTo>
                  <a:lnTo>
                    <a:pt x="81" y="27"/>
                  </a:lnTo>
                  <a:lnTo>
                    <a:pt x="81" y="23"/>
                  </a:lnTo>
                  <a:lnTo>
                    <a:pt x="80" y="19"/>
                  </a:lnTo>
                  <a:lnTo>
                    <a:pt x="78" y="15"/>
                  </a:lnTo>
                  <a:lnTo>
                    <a:pt x="77" y="12"/>
                  </a:lnTo>
                  <a:lnTo>
                    <a:pt x="76" y="10"/>
                  </a:lnTo>
                  <a:lnTo>
                    <a:pt x="76" y="7"/>
                  </a:lnTo>
                  <a:lnTo>
                    <a:pt x="76" y="5"/>
                  </a:lnTo>
                  <a:lnTo>
                    <a:pt x="77" y="3"/>
                  </a:lnTo>
                  <a:lnTo>
                    <a:pt x="78" y="2"/>
                  </a:lnTo>
                  <a:lnTo>
                    <a:pt x="80" y="1"/>
                  </a:lnTo>
                  <a:lnTo>
                    <a:pt x="81" y="0"/>
                  </a:lnTo>
                  <a:lnTo>
                    <a:pt x="83" y="0"/>
                  </a:lnTo>
                  <a:lnTo>
                    <a:pt x="86" y="0"/>
                  </a:lnTo>
                  <a:lnTo>
                    <a:pt x="89" y="0"/>
                  </a:lnTo>
                  <a:lnTo>
                    <a:pt x="92" y="0"/>
                  </a:lnTo>
                  <a:lnTo>
                    <a:pt x="96" y="1"/>
                  </a:lnTo>
                  <a:lnTo>
                    <a:pt x="101" y="2"/>
                  </a:lnTo>
                  <a:lnTo>
                    <a:pt x="107" y="3"/>
                  </a:lnTo>
                  <a:lnTo>
                    <a:pt x="112" y="6"/>
                  </a:lnTo>
                  <a:lnTo>
                    <a:pt x="117" y="9"/>
                  </a:lnTo>
                  <a:lnTo>
                    <a:pt x="121" y="11"/>
                  </a:lnTo>
                  <a:lnTo>
                    <a:pt x="123" y="15"/>
                  </a:lnTo>
                  <a:lnTo>
                    <a:pt x="126" y="18"/>
                  </a:lnTo>
                  <a:lnTo>
                    <a:pt x="129" y="21"/>
                  </a:lnTo>
                  <a:lnTo>
                    <a:pt x="130" y="24"/>
                  </a:lnTo>
                  <a:lnTo>
                    <a:pt x="131" y="28"/>
                  </a:lnTo>
                  <a:lnTo>
                    <a:pt x="132" y="29"/>
                  </a:lnTo>
                  <a:lnTo>
                    <a:pt x="132" y="32"/>
                  </a:lnTo>
                  <a:lnTo>
                    <a:pt x="131" y="34"/>
                  </a:lnTo>
                  <a:lnTo>
                    <a:pt x="131" y="38"/>
                  </a:lnTo>
                  <a:lnTo>
                    <a:pt x="130" y="41"/>
                  </a:lnTo>
                  <a:lnTo>
                    <a:pt x="129" y="45"/>
                  </a:lnTo>
                  <a:lnTo>
                    <a:pt x="127" y="48"/>
                  </a:lnTo>
                  <a:lnTo>
                    <a:pt x="125" y="52"/>
                  </a:lnTo>
                  <a:lnTo>
                    <a:pt x="120" y="61"/>
                  </a:lnTo>
                  <a:lnTo>
                    <a:pt x="114" y="72"/>
                  </a:lnTo>
                  <a:lnTo>
                    <a:pt x="107" y="83"/>
                  </a:lnTo>
                  <a:lnTo>
                    <a:pt x="98" y="95"/>
                  </a:lnTo>
                  <a:lnTo>
                    <a:pt x="98" y="9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8"/>
            <p:cNvSpPr>
              <a:spLocks/>
            </p:cNvSpPr>
            <p:nvPr/>
          </p:nvSpPr>
          <p:spPr bwMode="auto">
            <a:xfrm>
              <a:off x="5368925" y="2311400"/>
              <a:ext cx="284163" cy="101600"/>
            </a:xfrm>
            <a:custGeom>
              <a:avLst/>
              <a:gdLst>
                <a:gd name="T0" fmla="*/ 85 w 179"/>
                <a:gd name="T1" fmla="*/ 18 h 64"/>
                <a:gd name="T2" fmla="*/ 97 w 179"/>
                <a:gd name="T3" fmla="*/ 14 h 64"/>
                <a:gd name="T4" fmla="*/ 107 w 179"/>
                <a:gd name="T5" fmla="*/ 10 h 64"/>
                <a:gd name="T6" fmla="*/ 117 w 179"/>
                <a:gd name="T7" fmla="*/ 6 h 64"/>
                <a:gd name="T8" fmla="*/ 125 w 179"/>
                <a:gd name="T9" fmla="*/ 3 h 64"/>
                <a:gd name="T10" fmla="*/ 129 w 179"/>
                <a:gd name="T11" fmla="*/ 2 h 64"/>
                <a:gd name="T12" fmla="*/ 133 w 179"/>
                <a:gd name="T13" fmla="*/ 2 h 64"/>
                <a:gd name="T14" fmla="*/ 135 w 179"/>
                <a:gd name="T15" fmla="*/ 1 h 64"/>
                <a:gd name="T16" fmla="*/ 138 w 179"/>
                <a:gd name="T17" fmla="*/ 1 h 64"/>
                <a:gd name="T18" fmla="*/ 140 w 179"/>
                <a:gd name="T19" fmla="*/ 0 h 64"/>
                <a:gd name="T20" fmla="*/ 142 w 179"/>
                <a:gd name="T21" fmla="*/ 0 h 64"/>
                <a:gd name="T22" fmla="*/ 144 w 179"/>
                <a:gd name="T23" fmla="*/ 0 h 64"/>
                <a:gd name="T24" fmla="*/ 146 w 179"/>
                <a:gd name="T25" fmla="*/ 0 h 64"/>
                <a:gd name="T26" fmla="*/ 149 w 179"/>
                <a:gd name="T27" fmla="*/ 0 h 64"/>
                <a:gd name="T28" fmla="*/ 155 w 179"/>
                <a:gd name="T29" fmla="*/ 1 h 64"/>
                <a:gd name="T30" fmla="*/ 160 w 179"/>
                <a:gd name="T31" fmla="*/ 5 h 64"/>
                <a:gd name="T32" fmla="*/ 166 w 179"/>
                <a:gd name="T33" fmla="*/ 9 h 64"/>
                <a:gd name="T34" fmla="*/ 170 w 179"/>
                <a:gd name="T35" fmla="*/ 11 h 64"/>
                <a:gd name="T36" fmla="*/ 173 w 179"/>
                <a:gd name="T37" fmla="*/ 12 h 64"/>
                <a:gd name="T38" fmla="*/ 174 w 179"/>
                <a:gd name="T39" fmla="*/ 15 h 64"/>
                <a:gd name="T40" fmla="*/ 176 w 179"/>
                <a:gd name="T41" fmla="*/ 18 h 64"/>
                <a:gd name="T42" fmla="*/ 178 w 179"/>
                <a:gd name="T43" fmla="*/ 19 h 64"/>
                <a:gd name="T44" fmla="*/ 178 w 179"/>
                <a:gd name="T45" fmla="*/ 22 h 64"/>
                <a:gd name="T46" fmla="*/ 179 w 179"/>
                <a:gd name="T47" fmla="*/ 23 h 64"/>
                <a:gd name="T48" fmla="*/ 179 w 179"/>
                <a:gd name="T49" fmla="*/ 24 h 64"/>
                <a:gd name="T50" fmla="*/ 179 w 179"/>
                <a:gd name="T51" fmla="*/ 25 h 64"/>
                <a:gd name="T52" fmla="*/ 178 w 179"/>
                <a:gd name="T53" fmla="*/ 27 h 64"/>
                <a:gd name="T54" fmla="*/ 176 w 179"/>
                <a:gd name="T55" fmla="*/ 28 h 64"/>
                <a:gd name="T56" fmla="*/ 174 w 179"/>
                <a:gd name="T57" fmla="*/ 29 h 64"/>
                <a:gd name="T58" fmla="*/ 171 w 179"/>
                <a:gd name="T59" fmla="*/ 31 h 64"/>
                <a:gd name="T60" fmla="*/ 169 w 179"/>
                <a:gd name="T61" fmla="*/ 32 h 64"/>
                <a:gd name="T62" fmla="*/ 165 w 179"/>
                <a:gd name="T63" fmla="*/ 33 h 64"/>
                <a:gd name="T64" fmla="*/ 161 w 179"/>
                <a:gd name="T65" fmla="*/ 34 h 64"/>
                <a:gd name="T66" fmla="*/ 156 w 179"/>
                <a:gd name="T67" fmla="*/ 37 h 64"/>
                <a:gd name="T68" fmla="*/ 151 w 179"/>
                <a:gd name="T69" fmla="*/ 38 h 64"/>
                <a:gd name="T70" fmla="*/ 144 w 179"/>
                <a:gd name="T71" fmla="*/ 40 h 64"/>
                <a:gd name="T72" fmla="*/ 138 w 179"/>
                <a:gd name="T73" fmla="*/ 41 h 64"/>
                <a:gd name="T74" fmla="*/ 130 w 179"/>
                <a:gd name="T75" fmla="*/ 43 h 64"/>
                <a:gd name="T76" fmla="*/ 122 w 179"/>
                <a:gd name="T77" fmla="*/ 45 h 64"/>
                <a:gd name="T78" fmla="*/ 115 w 179"/>
                <a:gd name="T79" fmla="*/ 46 h 64"/>
                <a:gd name="T80" fmla="*/ 106 w 179"/>
                <a:gd name="T81" fmla="*/ 49 h 64"/>
                <a:gd name="T82" fmla="*/ 88 w 179"/>
                <a:gd name="T83" fmla="*/ 51 h 64"/>
                <a:gd name="T84" fmla="*/ 72 w 179"/>
                <a:gd name="T85" fmla="*/ 55 h 64"/>
                <a:gd name="T86" fmla="*/ 57 w 179"/>
                <a:gd name="T87" fmla="*/ 58 h 64"/>
                <a:gd name="T88" fmla="*/ 43 w 179"/>
                <a:gd name="T89" fmla="*/ 59 h 64"/>
                <a:gd name="T90" fmla="*/ 36 w 179"/>
                <a:gd name="T91" fmla="*/ 60 h 64"/>
                <a:gd name="T92" fmla="*/ 30 w 179"/>
                <a:gd name="T93" fmla="*/ 61 h 64"/>
                <a:gd name="T94" fmla="*/ 23 w 179"/>
                <a:gd name="T95" fmla="*/ 61 h 64"/>
                <a:gd name="T96" fmla="*/ 18 w 179"/>
                <a:gd name="T97" fmla="*/ 63 h 64"/>
                <a:gd name="T98" fmla="*/ 13 w 179"/>
                <a:gd name="T99" fmla="*/ 63 h 64"/>
                <a:gd name="T100" fmla="*/ 8 w 179"/>
                <a:gd name="T101" fmla="*/ 63 h 64"/>
                <a:gd name="T102" fmla="*/ 4 w 179"/>
                <a:gd name="T103" fmla="*/ 64 h 64"/>
                <a:gd name="T104" fmla="*/ 0 w 179"/>
                <a:gd name="T105" fmla="*/ 64 h 64"/>
                <a:gd name="T106" fmla="*/ 0 w 179"/>
                <a:gd name="T107" fmla="*/ 33 h 64"/>
                <a:gd name="T108" fmla="*/ 8 w 179"/>
                <a:gd name="T109" fmla="*/ 33 h 64"/>
                <a:gd name="T110" fmla="*/ 17 w 179"/>
                <a:gd name="T111" fmla="*/ 32 h 64"/>
                <a:gd name="T112" fmla="*/ 27 w 179"/>
                <a:gd name="T113" fmla="*/ 31 h 64"/>
                <a:gd name="T114" fmla="*/ 37 w 179"/>
                <a:gd name="T115" fmla="*/ 29 h 64"/>
                <a:gd name="T116" fmla="*/ 49 w 179"/>
                <a:gd name="T117" fmla="*/ 27 h 64"/>
                <a:gd name="T118" fmla="*/ 61 w 179"/>
                <a:gd name="T119" fmla="*/ 24 h 64"/>
                <a:gd name="T120" fmla="*/ 72 w 179"/>
                <a:gd name="T121" fmla="*/ 22 h 64"/>
                <a:gd name="T122" fmla="*/ 85 w 179"/>
                <a:gd name="T123" fmla="*/ 18 h 64"/>
                <a:gd name="T124" fmla="*/ 85 w 179"/>
                <a:gd name="T125" fmla="*/ 1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9" h="64">
                  <a:moveTo>
                    <a:pt x="85" y="18"/>
                  </a:moveTo>
                  <a:lnTo>
                    <a:pt x="97" y="14"/>
                  </a:lnTo>
                  <a:lnTo>
                    <a:pt x="107" y="10"/>
                  </a:lnTo>
                  <a:lnTo>
                    <a:pt x="117" y="6"/>
                  </a:lnTo>
                  <a:lnTo>
                    <a:pt x="125" y="3"/>
                  </a:lnTo>
                  <a:lnTo>
                    <a:pt x="129" y="2"/>
                  </a:lnTo>
                  <a:lnTo>
                    <a:pt x="133" y="2"/>
                  </a:lnTo>
                  <a:lnTo>
                    <a:pt x="135" y="1"/>
                  </a:lnTo>
                  <a:lnTo>
                    <a:pt x="138" y="1"/>
                  </a:lnTo>
                  <a:lnTo>
                    <a:pt x="140" y="0"/>
                  </a:lnTo>
                  <a:lnTo>
                    <a:pt x="142" y="0"/>
                  </a:lnTo>
                  <a:lnTo>
                    <a:pt x="144" y="0"/>
                  </a:lnTo>
                  <a:lnTo>
                    <a:pt x="146" y="0"/>
                  </a:lnTo>
                  <a:lnTo>
                    <a:pt x="149" y="0"/>
                  </a:lnTo>
                  <a:lnTo>
                    <a:pt x="155" y="1"/>
                  </a:lnTo>
                  <a:lnTo>
                    <a:pt x="160" y="5"/>
                  </a:lnTo>
                  <a:lnTo>
                    <a:pt x="166" y="9"/>
                  </a:lnTo>
                  <a:lnTo>
                    <a:pt x="170" y="11"/>
                  </a:lnTo>
                  <a:lnTo>
                    <a:pt x="173" y="12"/>
                  </a:lnTo>
                  <a:lnTo>
                    <a:pt x="174" y="15"/>
                  </a:lnTo>
                  <a:lnTo>
                    <a:pt x="176" y="18"/>
                  </a:lnTo>
                  <a:lnTo>
                    <a:pt x="178" y="19"/>
                  </a:lnTo>
                  <a:lnTo>
                    <a:pt x="178" y="22"/>
                  </a:lnTo>
                  <a:lnTo>
                    <a:pt x="179" y="23"/>
                  </a:lnTo>
                  <a:lnTo>
                    <a:pt x="179" y="24"/>
                  </a:lnTo>
                  <a:lnTo>
                    <a:pt x="179" y="25"/>
                  </a:lnTo>
                  <a:lnTo>
                    <a:pt x="178" y="27"/>
                  </a:lnTo>
                  <a:lnTo>
                    <a:pt x="176" y="28"/>
                  </a:lnTo>
                  <a:lnTo>
                    <a:pt x="174" y="29"/>
                  </a:lnTo>
                  <a:lnTo>
                    <a:pt x="171" y="31"/>
                  </a:lnTo>
                  <a:lnTo>
                    <a:pt x="169" y="32"/>
                  </a:lnTo>
                  <a:lnTo>
                    <a:pt x="165" y="33"/>
                  </a:lnTo>
                  <a:lnTo>
                    <a:pt x="161" y="34"/>
                  </a:lnTo>
                  <a:lnTo>
                    <a:pt x="156" y="37"/>
                  </a:lnTo>
                  <a:lnTo>
                    <a:pt x="151" y="38"/>
                  </a:lnTo>
                  <a:lnTo>
                    <a:pt x="144" y="40"/>
                  </a:lnTo>
                  <a:lnTo>
                    <a:pt x="138" y="41"/>
                  </a:lnTo>
                  <a:lnTo>
                    <a:pt x="130" y="43"/>
                  </a:lnTo>
                  <a:lnTo>
                    <a:pt x="122" y="45"/>
                  </a:lnTo>
                  <a:lnTo>
                    <a:pt x="115" y="46"/>
                  </a:lnTo>
                  <a:lnTo>
                    <a:pt x="106" y="49"/>
                  </a:lnTo>
                  <a:lnTo>
                    <a:pt x="88" y="51"/>
                  </a:lnTo>
                  <a:lnTo>
                    <a:pt x="72" y="55"/>
                  </a:lnTo>
                  <a:lnTo>
                    <a:pt x="57" y="58"/>
                  </a:lnTo>
                  <a:lnTo>
                    <a:pt x="43" y="59"/>
                  </a:lnTo>
                  <a:lnTo>
                    <a:pt x="36" y="60"/>
                  </a:lnTo>
                  <a:lnTo>
                    <a:pt x="30" y="61"/>
                  </a:lnTo>
                  <a:lnTo>
                    <a:pt x="23" y="61"/>
                  </a:lnTo>
                  <a:lnTo>
                    <a:pt x="18" y="63"/>
                  </a:lnTo>
                  <a:lnTo>
                    <a:pt x="13" y="63"/>
                  </a:lnTo>
                  <a:lnTo>
                    <a:pt x="8" y="63"/>
                  </a:lnTo>
                  <a:lnTo>
                    <a:pt x="4" y="64"/>
                  </a:lnTo>
                  <a:lnTo>
                    <a:pt x="0" y="64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17" y="32"/>
                  </a:lnTo>
                  <a:lnTo>
                    <a:pt x="27" y="31"/>
                  </a:lnTo>
                  <a:lnTo>
                    <a:pt x="37" y="29"/>
                  </a:lnTo>
                  <a:lnTo>
                    <a:pt x="49" y="27"/>
                  </a:lnTo>
                  <a:lnTo>
                    <a:pt x="61" y="24"/>
                  </a:lnTo>
                  <a:lnTo>
                    <a:pt x="72" y="22"/>
                  </a:lnTo>
                  <a:lnTo>
                    <a:pt x="85" y="18"/>
                  </a:lnTo>
                  <a:lnTo>
                    <a:pt x="85" y="1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19"/>
            <p:cNvSpPr>
              <a:spLocks/>
            </p:cNvSpPr>
            <p:nvPr/>
          </p:nvSpPr>
          <p:spPr bwMode="auto">
            <a:xfrm>
              <a:off x="5253038" y="2490788"/>
              <a:ext cx="361950" cy="107950"/>
            </a:xfrm>
            <a:custGeom>
              <a:avLst/>
              <a:gdLst>
                <a:gd name="T0" fmla="*/ 86 w 228"/>
                <a:gd name="T1" fmla="*/ 28 h 68"/>
                <a:gd name="T2" fmla="*/ 109 w 228"/>
                <a:gd name="T3" fmla="*/ 23 h 68"/>
                <a:gd name="T4" fmla="*/ 130 w 228"/>
                <a:gd name="T5" fmla="*/ 19 h 68"/>
                <a:gd name="T6" fmla="*/ 145 w 228"/>
                <a:gd name="T7" fmla="*/ 14 h 68"/>
                <a:gd name="T8" fmla="*/ 157 w 228"/>
                <a:gd name="T9" fmla="*/ 10 h 68"/>
                <a:gd name="T10" fmla="*/ 166 w 228"/>
                <a:gd name="T11" fmla="*/ 6 h 68"/>
                <a:gd name="T12" fmla="*/ 177 w 228"/>
                <a:gd name="T13" fmla="*/ 3 h 68"/>
                <a:gd name="T14" fmla="*/ 190 w 228"/>
                <a:gd name="T15" fmla="*/ 0 h 68"/>
                <a:gd name="T16" fmla="*/ 203 w 228"/>
                <a:gd name="T17" fmla="*/ 4 h 68"/>
                <a:gd name="T18" fmla="*/ 216 w 228"/>
                <a:gd name="T19" fmla="*/ 8 h 68"/>
                <a:gd name="T20" fmla="*/ 221 w 228"/>
                <a:gd name="T21" fmla="*/ 10 h 68"/>
                <a:gd name="T22" fmla="*/ 225 w 228"/>
                <a:gd name="T23" fmla="*/ 14 h 68"/>
                <a:gd name="T24" fmla="*/ 228 w 228"/>
                <a:gd name="T25" fmla="*/ 17 h 68"/>
                <a:gd name="T26" fmla="*/ 228 w 228"/>
                <a:gd name="T27" fmla="*/ 19 h 68"/>
                <a:gd name="T28" fmla="*/ 225 w 228"/>
                <a:gd name="T29" fmla="*/ 23 h 68"/>
                <a:gd name="T30" fmla="*/ 220 w 228"/>
                <a:gd name="T31" fmla="*/ 27 h 68"/>
                <a:gd name="T32" fmla="*/ 211 w 228"/>
                <a:gd name="T33" fmla="*/ 31 h 68"/>
                <a:gd name="T34" fmla="*/ 199 w 228"/>
                <a:gd name="T35" fmla="*/ 36 h 68"/>
                <a:gd name="T36" fmla="*/ 188 w 228"/>
                <a:gd name="T37" fmla="*/ 39 h 68"/>
                <a:gd name="T38" fmla="*/ 179 w 228"/>
                <a:gd name="T39" fmla="*/ 41 h 68"/>
                <a:gd name="T40" fmla="*/ 168 w 228"/>
                <a:gd name="T41" fmla="*/ 44 h 68"/>
                <a:gd name="T42" fmla="*/ 155 w 228"/>
                <a:gd name="T43" fmla="*/ 48 h 68"/>
                <a:gd name="T44" fmla="*/ 141 w 228"/>
                <a:gd name="T45" fmla="*/ 50 h 68"/>
                <a:gd name="T46" fmla="*/ 126 w 228"/>
                <a:gd name="T47" fmla="*/ 53 h 68"/>
                <a:gd name="T48" fmla="*/ 109 w 228"/>
                <a:gd name="T49" fmla="*/ 57 h 68"/>
                <a:gd name="T50" fmla="*/ 94 w 228"/>
                <a:gd name="T51" fmla="*/ 59 h 68"/>
                <a:gd name="T52" fmla="*/ 81 w 228"/>
                <a:gd name="T53" fmla="*/ 63 h 68"/>
                <a:gd name="T54" fmla="*/ 69 w 228"/>
                <a:gd name="T55" fmla="*/ 64 h 68"/>
                <a:gd name="T56" fmla="*/ 59 w 228"/>
                <a:gd name="T57" fmla="*/ 67 h 68"/>
                <a:gd name="T58" fmla="*/ 51 w 228"/>
                <a:gd name="T59" fmla="*/ 67 h 68"/>
                <a:gd name="T60" fmla="*/ 45 w 228"/>
                <a:gd name="T61" fmla="*/ 68 h 68"/>
                <a:gd name="T62" fmla="*/ 41 w 228"/>
                <a:gd name="T63" fmla="*/ 68 h 68"/>
                <a:gd name="T64" fmla="*/ 37 w 228"/>
                <a:gd name="T65" fmla="*/ 67 h 68"/>
                <a:gd name="T66" fmla="*/ 29 w 228"/>
                <a:gd name="T67" fmla="*/ 64 h 68"/>
                <a:gd name="T68" fmla="*/ 19 w 228"/>
                <a:gd name="T69" fmla="*/ 60 h 68"/>
                <a:gd name="T70" fmla="*/ 7 w 228"/>
                <a:gd name="T71" fmla="*/ 55 h 68"/>
                <a:gd name="T72" fmla="*/ 5 w 228"/>
                <a:gd name="T73" fmla="*/ 49 h 68"/>
                <a:gd name="T74" fmla="*/ 18 w 228"/>
                <a:gd name="T75" fmla="*/ 41 h 68"/>
                <a:gd name="T76" fmla="*/ 37 w 228"/>
                <a:gd name="T77" fmla="*/ 36 h 68"/>
                <a:gd name="T78" fmla="*/ 59 w 228"/>
                <a:gd name="T79" fmla="*/ 32 h 68"/>
                <a:gd name="T80" fmla="*/ 73 w 228"/>
                <a:gd name="T81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8" h="68">
                  <a:moveTo>
                    <a:pt x="73" y="31"/>
                  </a:moveTo>
                  <a:lnTo>
                    <a:pt x="86" y="28"/>
                  </a:lnTo>
                  <a:lnTo>
                    <a:pt x="98" y="26"/>
                  </a:lnTo>
                  <a:lnTo>
                    <a:pt x="109" y="23"/>
                  </a:lnTo>
                  <a:lnTo>
                    <a:pt x="119" y="21"/>
                  </a:lnTo>
                  <a:lnTo>
                    <a:pt x="130" y="19"/>
                  </a:lnTo>
                  <a:lnTo>
                    <a:pt x="137" y="17"/>
                  </a:lnTo>
                  <a:lnTo>
                    <a:pt x="145" y="14"/>
                  </a:lnTo>
                  <a:lnTo>
                    <a:pt x="152" y="12"/>
                  </a:lnTo>
                  <a:lnTo>
                    <a:pt x="157" y="10"/>
                  </a:lnTo>
                  <a:lnTo>
                    <a:pt x="162" y="8"/>
                  </a:lnTo>
                  <a:lnTo>
                    <a:pt x="166" y="6"/>
                  </a:lnTo>
                  <a:lnTo>
                    <a:pt x="171" y="5"/>
                  </a:lnTo>
                  <a:lnTo>
                    <a:pt x="177" y="3"/>
                  </a:lnTo>
                  <a:lnTo>
                    <a:pt x="185" y="0"/>
                  </a:lnTo>
                  <a:lnTo>
                    <a:pt x="190" y="0"/>
                  </a:lnTo>
                  <a:lnTo>
                    <a:pt x="197" y="1"/>
                  </a:lnTo>
                  <a:lnTo>
                    <a:pt x="203" y="4"/>
                  </a:lnTo>
                  <a:lnTo>
                    <a:pt x="212" y="6"/>
                  </a:lnTo>
                  <a:lnTo>
                    <a:pt x="216" y="8"/>
                  </a:lnTo>
                  <a:lnTo>
                    <a:pt x="219" y="9"/>
                  </a:lnTo>
                  <a:lnTo>
                    <a:pt x="221" y="10"/>
                  </a:lnTo>
                  <a:lnTo>
                    <a:pt x="224" y="12"/>
                  </a:lnTo>
                  <a:lnTo>
                    <a:pt x="225" y="14"/>
                  </a:lnTo>
                  <a:lnTo>
                    <a:pt x="226" y="15"/>
                  </a:lnTo>
                  <a:lnTo>
                    <a:pt x="228" y="17"/>
                  </a:lnTo>
                  <a:lnTo>
                    <a:pt x="228" y="18"/>
                  </a:lnTo>
                  <a:lnTo>
                    <a:pt x="228" y="19"/>
                  </a:lnTo>
                  <a:lnTo>
                    <a:pt x="226" y="21"/>
                  </a:lnTo>
                  <a:lnTo>
                    <a:pt x="225" y="23"/>
                  </a:lnTo>
                  <a:lnTo>
                    <a:pt x="222" y="24"/>
                  </a:lnTo>
                  <a:lnTo>
                    <a:pt x="220" y="27"/>
                  </a:lnTo>
                  <a:lnTo>
                    <a:pt x="216" y="28"/>
                  </a:lnTo>
                  <a:lnTo>
                    <a:pt x="211" y="31"/>
                  </a:lnTo>
                  <a:lnTo>
                    <a:pt x="206" y="33"/>
                  </a:lnTo>
                  <a:lnTo>
                    <a:pt x="199" y="36"/>
                  </a:lnTo>
                  <a:lnTo>
                    <a:pt x="193" y="39"/>
                  </a:lnTo>
                  <a:lnTo>
                    <a:pt x="188" y="39"/>
                  </a:lnTo>
                  <a:lnTo>
                    <a:pt x="184" y="40"/>
                  </a:lnTo>
                  <a:lnTo>
                    <a:pt x="179" y="41"/>
                  </a:lnTo>
                  <a:lnTo>
                    <a:pt x="173" y="42"/>
                  </a:lnTo>
                  <a:lnTo>
                    <a:pt x="168" y="44"/>
                  </a:lnTo>
                  <a:lnTo>
                    <a:pt x="162" y="45"/>
                  </a:lnTo>
                  <a:lnTo>
                    <a:pt x="155" y="48"/>
                  </a:lnTo>
                  <a:lnTo>
                    <a:pt x="149" y="49"/>
                  </a:lnTo>
                  <a:lnTo>
                    <a:pt x="141" y="50"/>
                  </a:lnTo>
                  <a:lnTo>
                    <a:pt x="135" y="51"/>
                  </a:lnTo>
                  <a:lnTo>
                    <a:pt x="126" y="53"/>
                  </a:lnTo>
                  <a:lnTo>
                    <a:pt x="118" y="55"/>
                  </a:lnTo>
                  <a:lnTo>
                    <a:pt x="109" y="57"/>
                  </a:lnTo>
                  <a:lnTo>
                    <a:pt x="101" y="58"/>
                  </a:lnTo>
                  <a:lnTo>
                    <a:pt x="94" y="59"/>
                  </a:lnTo>
                  <a:lnTo>
                    <a:pt x="87" y="62"/>
                  </a:lnTo>
                  <a:lnTo>
                    <a:pt x="81" y="63"/>
                  </a:lnTo>
                  <a:lnTo>
                    <a:pt x="74" y="63"/>
                  </a:lnTo>
                  <a:lnTo>
                    <a:pt x="69" y="64"/>
                  </a:lnTo>
                  <a:lnTo>
                    <a:pt x="64" y="66"/>
                  </a:lnTo>
                  <a:lnTo>
                    <a:pt x="59" y="67"/>
                  </a:lnTo>
                  <a:lnTo>
                    <a:pt x="55" y="67"/>
                  </a:lnTo>
                  <a:lnTo>
                    <a:pt x="51" y="67"/>
                  </a:lnTo>
                  <a:lnTo>
                    <a:pt x="47" y="68"/>
                  </a:lnTo>
                  <a:lnTo>
                    <a:pt x="45" y="68"/>
                  </a:lnTo>
                  <a:lnTo>
                    <a:pt x="42" y="68"/>
                  </a:lnTo>
                  <a:lnTo>
                    <a:pt x="41" y="68"/>
                  </a:lnTo>
                  <a:lnTo>
                    <a:pt x="40" y="67"/>
                  </a:lnTo>
                  <a:lnTo>
                    <a:pt x="37" y="67"/>
                  </a:lnTo>
                  <a:lnTo>
                    <a:pt x="33" y="66"/>
                  </a:lnTo>
                  <a:lnTo>
                    <a:pt x="29" y="64"/>
                  </a:lnTo>
                  <a:lnTo>
                    <a:pt x="25" y="63"/>
                  </a:lnTo>
                  <a:lnTo>
                    <a:pt x="19" y="60"/>
                  </a:lnTo>
                  <a:lnTo>
                    <a:pt x="14" y="58"/>
                  </a:lnTo>
                  <a:lnTo>
                    <a:pt x="7" y="55"/>
                  </a:lnTo>
                  <a:lnTo>
                    <a:pt x="0" y="51"/>
                  </a:lnTo>
                  <a:lnTo>
                    <a:pt x="5" y="49"/>
                  </a:lnTo>
                  <a:lnTo>
                    <a:pt x="11" y="45"/>
                  </a:lnTo>
                  <a:lnTo>
                    <a:pt x="18" y="41"/>
                  </a:lnTo>
                  <a:lnTo>
                    <a:pt x="27" y="39"/>
                  </a:lnTo>
                  <a:lnTo>
                    <a:pt x="37" y="36"/>
                  </a:lnTo>
                  <a:lnTo>
                    <a:pt x="47" y="33"/>
                  </a:lnTo>
                  <a:lnTo>
                    <a:pt x="59" y="32"/>
                  </a:lnTo>
                  <a:lnTo>
                    <a:pt x="73" y="31"/>
                  </a:lnTo>
                  <a:lnTo>
                    <a:pt x="73" y="3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20"/>
            <p:cNvSpPr>
              <a:spLocks/>
            </p:cNvSpPr>
            <p:nvPr/>
          </p:nvSpPr>
          <p:spPr bwMode="auto">
            <a:xfrm>
              <a:off x="5219700" y="2663825"/>
              <a:ext cx="395288" cy="112713"/>
            </a:xfrm>
            <a:custGeom>
              <a:avLst/>
              <a:gdLst>
                <a:gd name="T0" fmla="*/ 234 w 249"/>
                <a:gd name="T1" fmla="*/ 2 h 71"/>
                <a:gd name="T2" fmla="*/ 241 w 249"/>
                <a:gd name="T3" fmla="*/ 4 h 71"/>
                <a:gd name="T4" fmla="*/ 246 w 249"/>
                <a:gd name="T5" fmla="*/ 8 h 71"/>
                <a:gd name="T6" fmla="*/ 249 w 249"/>
                <a:gd name="T7" fmla="*/ 11 h 71"/>
                <a:gd name="T8" fmla="*/ 249 w 249"/>
                <a:gd name="T9" fmla="*/ 15 h 71"/>
                <a:gd name="T10" fmla="*/ 245 w 249"/>
                <a:gd name="T11" fmla="*/ 17 h 71"/>
                <a:gd name="T12" fmla="*/ 240 w 249"/>
                <a:gd name="T13" fmla="*/ 21 h 71"/>
                <a:gd name="T14" fmla="*/ 231 w 249"/>
                <a:gd name="T15" fmla="*/ 25 h 71"/>
                <a:gd name="T16" fmla="*/ 219 w 249"/>
                <a:gd name="T17" fmla="*/ 29 h 71"/>
                <a:gd name="T18" fmla="*/ 205 w 249"/>
                <a:gd name="T19" fmla="*/ 34 h 71"/>
                <a:gd name="T20" fmla="*/ 187 w 249"/>
                <a:gd name="T21" fmla="*/ 39 h 71"/>
                <a:gd name="T22" fmla="*/ 166 w 249"/>
                <a:gd name="T23" fmla="*/ 44 h 71"/>
                <a:gd name="T24" fmla="*/ 143 w 249"/>
                <a:gd name="T25" fmla="*/ 49 h 71"/>
                <a:gd name="T26" fmla="*/ 121 w 249"/>
                <a:gd name="T27" fmla="*/ 54 h 71"/>
                <a:gd name="T28" fmla="*/ 102 w 249"/>
                <a:gd name="T29" fmla="*/ 60 h 71"/>
                <a:gd name="T30" fmla="*/ 84 w 249"/>
                <a:gd name="T31" fmla="*/ 63 h 71"/>
                <a:gd name="T32" fmla="*/ 70 w 249"/>
                <a:gd name="T33" fmla="*/ 66 h 71"/>
                <a:gd name="T34" fmla="*/ 57 w 249"/>
                <a:gd name="T35" fmla="*/ 69 h 71"/>
                <a:gd name="T36" fmla="*/ 46 w 249"/>
                <a:gd name="T37" fmla="*/ 71 h 71"/>
                <a:gd name="T38" fmla="*/ 39 w 249"/>
                <a:gd name="T39" fmla="*/ 71 h 71"/>
                <a:gd name="T40" fmla="*/ 30 w 249"/>
                <a:gd name="T41" fmla="*/ 71 h 71"/>
                <a:gd name="T42" fmla="*/ 21 w 249"/>
                <a:gd name="T43" fmla="*/ 70 h 71"/>
                <a:gd name="T44" fmla="*/ 12 w 249"/>
                <a:gd name="T45" fmla="*/ 67 h 71"/>
                <a:gd name="T46" fmla="*/ 6 w 249"/>
                <a:gd name="T47" fmla="*/ 65 h 71"/>
                <a:gd name="T48" fmla="*/ 3 w 249"/>
                <a:gd name="T49" fmla="*/ 60 h 71"/>
                <a:gd name="T50" fmla="*/ 1 w 249"/>
                <a:gd name="T51" fmla="*/ 57 h 71"/>
                <a:gd name="T52" fmla="*/ 0 w 249"/>
                <a:gd name="T53" fmla="*/ 53 h 71"/>
                <a:gd name="T54" fmla="*/ 1 w 249"/>
                <a:gd name="T55" fmla="*/ 51 h 71"/>
                <a:gd name="T56" fmla="*/ 4 w 249"/>
                <a:gd name="T57" fmla="*/ 49 h 71"/>
                <a:gd name="T58" fmla="*/ 9 w 249"/>
                <a:gd name="T59" fmla="*/ 47 h 71"/>
                <a:gd name="T60" fmla="*/ 17 w 249"/>
                <a:gd name="T61" fmla="*/ 44 h 71"/>
                <a:gd name="T62" fmla="*/ 28 w 249"/>
                <a:gd name="T63" fmla="*/ 42 h 71"/>
                <a:gd name="T64" fmla="*/ 44 w 249"/>
                <a:gd name="T65" fmla="*/ 39 h 71"/>
                <a:gd name="T66" fmla="*/ 64 w 249"/>
                <a:gd name="T67" fmla="*/ 36 h 71"/>
                <a:gd name="T68" fmla="*/ 84 w 249"/>
                <a:gd name="T69" fmla="*/ 31 h 71"/>
                <a:gd name="T70" fmla="*/ 98 w 249"/>
                <a:gd name="T71" fmla="*/ 29 h 71"/>
                <a:gd name="T72" fmla="*/ 113 w 249"/>
                <a:gd name="T73" fmla="*/ 24 h 71"/>
                <a:gd name="T74" fmla="*/ 130 w 249"/>
                <a:gd name="T75" fmla="*/ 20 h 71"/>
                <a:gd name="T76" fmla="*/ 148 w 249"/>
                <a:gd name="T77" fmla="*/ 13 h 71"/>
                <a:gd name="T78" fmla="*/ 165 w 249"/>
                <a:gd name="T79" fmla="*/ 9 h 71"/>
                <a:gd name="T80" fmla="*/ 179 w 249"/>
                <a:gd name="T81" fmla="*/ 6 h 71"/>
                <a:gd name="T82" fmla="*/ 192 w 249"/>
                <a:gd name="T83" fmla="*/ 3 h 71"/>
                <a:gd name="T84" fmla="*/ 204 w 249"/>
                <a:gd name="T85" fmla="*/ 0 h 71"/>
                <a:gd name="T86" fmla="*/ 214 w 249"/>
                <a:gd name="T87" fmla="*/ 0 h 71"/>
                <a:gd name="T88" fmla="*/ 222 w 249"/>
                <a:gd name="T89" fmla="*/ 0 h 71"/>
                <a:gd name="T90" fmla="*/ 228 w 249"/>
                <a:gd name="T91" fmla="*/ 0 h 71"/>
                <a:gd name="T92" fmla="*/ 231 w 249"/>
                <a:gd name="T93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9" h="71">
                  <a:moveTo>
                    <a:pt x="231" y="2"/>
                  </a:moveTo>
                  <a:lnTo>
                    <a:pt x="234" y="2"/>
                  </a:lnTo>
                  <a:lnTo>
                    <a:pt x="238" y="3"/>
                  </a:lnTo>
                  <a:lnTo>
                    <a:pt x="241" y="4"/>
                  </a:lnTo>
                  <a:lnTo>
                    <a:pt x="243" y="6"/>
                  </a:lnTo>
                  <a:lnTo>
                    <a:pt x="246" y="8"/>
                  </a:lnTo>
                  <a:lnTo>
                    <a:pt x="247" y="9"/>
                  </a:lnTo>
                  <a:lnTo>
                    <a:pt x="249" y="11"/>
                  </a:lnTo>
                  <a:lnTo>
                    <a:pt x="249" y="13"/>
                  </a:lnTo>
                  <a:lnTo>
                    <a:pt x="249" y="15"/>
                  </a:lnTo>
                  <a:lnTo>
                    <a:pt x="247" y="16"/>
                  </a:lnTo>
                  <a:lnTo>
                    <a:pt x="245" y="17"/>
                  </a:lnTo>
                  <a:lnTo>
                    <a:pt x="242" y="18"/>
                  </a:lnTo>
                  <a:lnTo>
                    <a:pt x="240" y="21"/>
                  </a:lnTo>
                  <a:lnTo>
                    <a:pt x="236" y="22"/>
                  </a:lnTo>
                  <a:lnTo>
                    <a:pt x="231" y="25"/>
                  </a:lnTo>
                  <a:lnTo>
                    <a:pt x="225" y="26"/>
                  </a:lnTo>
                  <a:lnTo>
                    <a:pt x="219" y="29"/>
                  </a:lnTo>
                  <a:lnTo>
                    <a:pt x="213" y="31"/>
                  </a:lnTo>
                  <a:lnTo>
                    <a:pt x="205" y="34"/>
                  </a:lnTo>
                  <a:lnTo>
                    <a:pt x="196" y="36"/>
                  </a:lnTo>
                  <a:lnTo>
                    <a:pt x="187" y="39"/>
                  </a:lnTo>
                  <a:lnTo>
                    <a:pt x="176" y="42"/>
                  </a:lnTo>
                  <a:lnTo>
                    <a:pt x="166" y="44"/>
                  </a:lnTo>
                  <a:lnTo>
                    <a:pt x="155" y="47"/>
                  </a:lnTo>
                  <a:lnTo>
                    <a:pt x="143" y="49"/>
                  </a:lnTo>
                  <a:lnTo>
                    <a:pt x="131" y="52"/>
                  </a:lnTo>
                  <a:lnTo>
                    <a:pt x="121" y="54"/>
                  </a:lnTo>
                  <a:lnTo>
                    <a:pt x="111" y="57"/>
                  </a:lnTo>
                  <a:lnTo>
                    <a:pt x="102" y="60"/>
                  </a:lnTo>
                  <a:lnTo>
                    <a:pt x="93" y="62"/>
                  </a:lnTo>
                  <a:lnTo>
                    <a:pt x="84" y="63"/>
                  </a:lnTo>
                  <a:lnTo>
                    <a:pt x="76" y="65"/>
                  </a:lnTo>
                  <a:lnTo>
                    <a:pt x="70" y="66"/>
                  </a:lnTo>
                  <a:lnTo>
                    <a:pt x="63" y="67"/>
                  </a:lnTo>
                  <a:lnTo>
                    <a:pt x="57" y="69"/>
                  </a:lnTo>
                  <a:lnTo>
                    <a:pt x="52" y="70"/>
                  </a:lnTo>
                  <a:lnTo>
                    <a:pt x="46" y="71"/>
                  </a:lnTo>
                  <a:lnTo>
                    <a:pt x="43" y="71"/>
                  </a:lnTo>
                  <a:lnTo>
                    <a:pt x="39" y="71"/>
                  </a:lnTo>
                  <a:lnTo>
                    <a:pt x="36" y="71"/>
                  </a:lnTo>
                  <a:lnTo>
                    <a:pt x="30" y="71"/>
                  </a:lnTo>
                  <a:lnTo>
                    <a:pt x="25" y="71"/>
                  </a:lnTo>
                  <a:lnTo>
                    <a:pt x="21" y="70"/>
                  </a:lnTo>
                  <a:lnTo>
                    <a:pt x="16" y="69"/>
                  </a:lnTo>
                  <a:lnTo>
                    <a:pt x="12" y="67"/>
                  </a:lnTo>
                  <a:lnTo>
                    <a:pt x="9" y="66"/>
                  </a:lnTo>
                  <a:lnTo>
                    <a:pt x="6" y="65"/>
                  </a:lnTo>
                  <a:lnTo>
                    <a:pt x="5" y="62"/>
                  </a:lnTo>
                  <a:lnTo>
                    <a:pt x="3" y="60"/>
                  </a:lnTo>
                  <a:lnTo>
                    <a:pt x="1" y="58"/>
                  </a:lnTo>
                  <a:lnTo>
                    <a:pt x="1" y="57"/>
                  </a:lnTo>
                  <a:lnTo>
                    <a:pt x="0" y="54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1" y="51"/>
                  </a:lnTo>
                  <a:lnTo>
                    <a:pt x="3" y="51"/>
                  </a:lnTo>
                  <a:lnTo>
                    <a:pt x="4" y="49"/>
                  </a:lnTo>
                  <a:lnTo>
                    <a:pt x="5" y="48"/>
                  </a:lnTo>
                  <a:lnTo>
                    <a:pt x="9" y="47"/>
                  </a:lnTo>
                  <a:lnTo>
                    <a:pt x="12" y="45"/>
                  </a:lnTo>
                  <a:lnTo>
                    <a:pt x="17" y="44"/>
                  </a:lnTo>
                  <a:lnTo>
                    <a:pt x="22" y="43"/>
                  </a:lnTo>
                  <a:lnTo>
                    <a:pt x="28" y="42"/>
                  </a:lnTo>
                  <a:lnTo>
                    <a:pt x="36" y="40"/>
                  </a:lnTo>
                  <a:lnTo>
                    <a:pt x="44" y="39"/>
                  </a:lnTo>
                  <a:lnTo>
                    <a:pt x="54" y="38"/>
                  </a:lnTo>
                  <a:lnTo>
                    <a:pt x="64" y="36"/>
                  </a:lnTo>
                  <a:lnTo>
                    <a:pt x="77" y="34"/>
                  </a:lnTo>
                  <a:lnTo>
                    <a:pt x="84" y="31"/>
                  </a:lnTo>
                  <a:lnTo>
                    <a:pt x="90" y="30"/>
                  </a:lnTo>
                  <a:lnTo>
                    <a:pt x="98" y="29"/>
                  </a:lnTo>
                  <a:lnTo>
                    <a:pt x="106" y="26"/>
                  </a:lnTo>
                  <a:lnTo>
                    <a:pt x="113" y="24"/>
                  </a:lnTo>
                  <a:lnTo>
                    <a:pt x="121" y="22"/>
                  </a:lnTo>
                  <a:lnTo>
                    <a:pt x="130" y="20"/>
                  </a:lnTo>
                  <a:lnTo>
                    <a:pt x="139" y="16"/>
                  </a:lnTo>
                  <a:lnTo>
                    <a:pt x="148" y="13"/>
                  </a:lnTo>
                  <a:lnTo>
                    <a:pt x="156" y="11"/>
                  </a:lnTo>
                  <a:lnTo>
                    <a:pt x="165" y="9"/>
                  </a:lnTo>
                  <a:lnTo>
                    <a:pt x="173" y="7"/>
                  </a:lnTo>
                  <a:lnTo>
                    <a:pt x="179" y="6"/>
                  </a:lnTo>
                  <a:lnTo>
                    <a:pt x="185" y="4"/>
                  </a:lnTo>
                  <a:lnTo>
                    <a:pt x="192" y="3"/>
                  </a:lnTo>
                  <a:lnTo>
                    <a:pt x="198" y="2"/>
                  </a:lnTo>
                  <a:lnTo>
                    <a:pt x="204" y="0"/>
                  </a:lnTo>
                  <a:lnTo>
                    <a:pt x="209" y="0"/>
                  </a:lnTo>
                  <a:lnTo>
                    <a:pt x="214" y="0"/>
                  </a:lnTo>
                  <a:lnTo>
                    <a:pt x="218" y="0"/>
                  </a:lnTo>
                  <a:lnTo>
                    <a:pt x="222" y="0"/>
                  </a:lnTo>
                  <a:lnTo>
                    <a:pt x="224" y="0"/>
                  </a:lnTo>
                  <a:lnTo>
                    <a:pt x="228" y="0"/>
                  </a:lnTo>
                  <a:lnTo>
                    <a:pt x="231" y="2"/>
                  </a:lnTo>
                  <a:lnTo>
                    <a:pt x="231" y="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21"/>
            <p:cNvSpPr>
              <a:spLocks/>
            </p:cNvSpPr>
            <p:nvPr/>
          </p:nvSpPr>
          <p:spPr bwMode="auto">
            <a:xfrm>
              <a:off x="5353050" y="2557463"/>
              <a:ext cx="304800" cy="531813"/>
            </a:xfrm>
            <a:custGeom>
              <a:avLst/>
              <a:gdLst>
                <a:gd name="T0" fmla="*/ 109 w 192"/>
                <a:gd name="T1" fmla="*/ 259 h 335"/>
                <a:gd name="T2" fmla="*/ 89 w 192"/>
                <a:gd name="T3" fmla="*/ 277 h 335"/>
                <a:gd name="T4" fmla="*/ 72 w 192"/>
                <a:gd name="T5" fmla="*/ 291 h 335"/>
                <a:gd name="T6" fmla="*/ 60 w 192"/>
                <a:gd name="T7" fmla="*/ 303 h 335"/>
                <a:gd name="T8" fmla="*/ 53 w 192"/>
                <a:gd name="T9" fmla="*/ 312 h 335"/>
                <a:gd name="T10" fmla="*/ 45 w 192"/>
                <a:gd name="T11" fmla="*/ 322 h 335"/>
                <a:gd name="T12" fmla="*/ 33 w 192"/>
                <a:gd name="T13" fmla="*/ 335 h 335"/>
                <a:gd name="T14" fmla="*/ 27 w 192"/>
                <a:gd name="T15" fmla="*/ 331 h 335"/>
                <a:gd name="T16" fmla="*/ 19 w 192"/>
                <a:gd name="T17" fmla="*/ 324 h 335"/>
                <a:gd name="T18" fmla="*/ 9 w 192"/>
                <a:gd name="T19" fmla="*/ 308 h 335"/>
                <a:gd name="T20" fmla="*/ 2 w 192"/>
                <a:gd name="T21" fmla="*/ 297 h 335"/>
                <a:gd name="T22" fmla="*/ 1 w 192"/>
                <a:gd name="T23" fmla="*/ 286 h 335"/>
                <a:gd name="T24" fmla="*/ 1 w 192"/>
                <a:gd name="T25" fmla="*/ 277 h 335"/>
                <a:gd name="T26" fmla="*/ 6 w 192"/>
                <a:gd name="T27" fmla="*/ 267 h 335"/>
                <a:gd name="T28" fmla="*/ 15 w 192"/>
                <a:gd name="T29" fmla="*/ 255 h 335"/>
                <a:gd name="T30" fmla="*/ 26 w 192"/>
                <a:gd name="T31" fmla="*/ 240 h 335"/>
                <a:gd name="T32" fmla="*/ 33 w 192"/>
                <a:gd name="T33" fmla="*/ 217 h 335"/>
                <a:gd name="T34" fmla="*/ 38 w 192"/>
                <a:gd name="T35" fmla="*/ 176 h 335"/>
                <a:gd name="T36" fmla="*/ 42 w 192"/>
                <a:gd name="T37" fmla="*/ 132 h 335"/>
                <a:gd name="T38" fmla="*/ 42 w 192"/>
                <a:gd name="T39" fmla="*/ 83 h 335"/>
                <a:gd name="T40" fmla="*/ 41 w 192"/>
                <a:gd name="T41" fmla="*/ 30 h 335"/>
                <a:gd name="T42" fmla="*/ 46 w 192"/>
                <a:gd name="T43" fmla="*/ 3 h 335"/>
                <a:gd name="T44" fmla="*/ 63 w 192"/>
                <a:gd name="T45" fmla="*/ 9 h 335"/>
                <a:gd name="T46" fmla="*/ 73 w 192"/>
                <a:gd name="T47" fmla="*/ 15 h 335"/>
                <a:gd name="T48" fmla="*/ 81 w 192"/>
                <a:gd name="T49" fmla="*/ 25 h 335"/>
                <a:gd name="T50" fmla="*/ 82 w 192"/>
                <a:gd name="T51" fmla="*/ 42 h 335"/>
                <a:gd name="T52" fmla="*/ 82 w 192"/>
                <a:gd name="T53" fmla="*/ 57 h 335"/>
                <a:gd name="T54" fmla="*/ 81 w 192"/>
                <a:gd name="T55" fmla="*/ 80 h 335"/>
                <a:gd name="T56" fmla="*/ 77 w 192"/>
                <a:gd name="T57" fmla="*/ 132 h 335"/>
                <a:gd name="T58" fmla="*/ 76 w 192"/>
                <a:gd name="T59" fmla="*/ 181 h 335"/>
                <a:gd name="T60" fmla="*/ 74 w 192"/>
                <a:gd name="T61" fmla="*/ 195 h 335"/>
                <a:gd name="T62" fmla="*/ 76 w 192"/>
                <a:gd name="T63" fmla="*/ 206 h 335"/>
                <a:gd name="T64" fmla="*/ 76 w 192"/>
                <a:gd name="T65" fmla="*/ 215 h 335"/>
                <a:gd name="T66" fmla="*/ 80 w 192"/>
                <a:gd name="T67" fmla="*/ 224 h 335"/>
                <a:gd name="T68" fmla="*/ 82 w 192"/>
                <a:gd name="T69" fmla="*/ 224 h 335"/>
                <a:gd name="T70" fmla="*/ 89 w 192"/>
                <a:gd name="T71" fmla="*/ 223 h 335"/>
                <a:gd name="T72" fmla="*/ 99 w 192"/>
                <a:gd name="T73" fmla="*/ 219 h 335"/>
                <a:gd name="T74" fmla="*/ 112 w 192"/>
                <a:gd name="T75" fmla="*/ 213 h 335"/>
                <a:gd name="T76" fmla="*/ 129 w 192"/>
                <a:gd name="T77" fmla="*/ 204 h 335"/>
                <a:gd name="T78" fmla="*/ 157 w 192"/>
                <a:gd name="T79" fmla="*/ 188 h 335"/>
                <a:gd name="T80" fmla="*/ 170 w 192"/>
                <a:gd name="T81" fmla="*/ 182 h 335"/>
                <a:gd name="T82" fmla="*/ 181 w 192"/>
                <a:gd name="T83" fmla="*/ 179 h 335"/>
                <a:gd name="T84" fmla="*/ 188 w 192"/>
                <a:gd name="T85" fmla="*/ 178 h 335"/>
                <a:gd name="T86" fmla="*/ 192 w 192"/>
                <a:gd name="T87" fmla="*/ 178 h 335"/>
                <a:gd name="T88" fmla="*/ 190 w 192"/>
                <a:gd name="T89" fmla="*/ 183 h 335"/>
                <a:gd name="T90" fmla="*/ 184 w 192"/>
                <a:gd name="T91" fmla="*/ 192 h 335"/>
                <a:gd name="T92" fmla="*/ 172 w 192"/>
                <a:gd name="T93" fmla="*/ 204 h 335"/>
                <a:gd name="T94" fmla="*/ 154 w 192"/>
                <a:gd name="T95" fmla="*/ 219 h 335"/>
                <a:gd name="T96" fmla="*/ 134 w 192"/>
                <a:gd name="T97" fmla="*/ 239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2" h="335">
                  <a:moveTo>
                    <a:pt x="125" y="246"/>
                  </a:moveTo>
                  <a:lnTo>
                    <a:pt x="117" y="253"/>
                  </a:lnTo>
                  <a:lnTo>
                    <a:pt x="109" y="259"/>
                  </a:lnTo>
                  <a:lnTo>
                    <a:pt x="101" y="266"/>
                  </a:lnTo>
                  <a:lnTo>
                    <a:pt x="95" y="271"/>
                  </a:lnTo>
                  <a:lnTo>
                    <a:pt x="89" y="277"/>
                  </a:lnTo>
                  <a:lnTo>
                    <a:pt x="82" y="282"/>
                  </a:lnTo>
                  <a:lnTo>
                    <a:pt x="77" y="286"/>
                  </a:lnTo>
                  <a:lnTo>
                    <a:pt x="72" y="291"/>
                  </a:lnTo>
                  <a:lnTo>
                    <a:pt x="68" y="295"/>
                  </a:lnTo>
                  <a:lnTo>
                    <a:pt x="64" y="299"/>
                  </a:lnTo>
                  <a:lnTo>
                    <a:pt x="60" y="303"/>
                  </a:lnTo>
                  <a:lnTo>
                    <a:pt x="56" y="307"/>
                  </a:lnTo>
                  <a:lnTo>
                    <a:pt x="54" y="309"/>
                  </a:lnTo>
                  <a:lnTo>
                    <a:pt x="53" y="312"/>
                  </a:lnTo>
                  <a:lnTo>
                    <a:pt x="50" y="315"/>
                  </a:lnTo>
                  <a:lnTo>
                    <a:pt x="49" y="316"/>
                  </a:lnTo>
                  <a:lnTo>
                    <a:pt x="45" y="322"/>
                  </a:lnTo>
                  <a:lnTo>
                    <a:pt x="40" y="327"/>
                  </a:lnTo>
                  <a:lnTo>
                    <a:pt x="37" y="331"/>
                  </a:lnTo>
                  <a:lnTo>
                    <a:pt x="33" y="335"/>
                  </a:lnTo>
                  <a:lnTo>
                    <a:pt x="32" y="334"/>
                  </a:lnTo>
                  <a:lnTo>
                    <a:pt x="29" y="334"/>
                  </a:lnTo>
                  <a:lnTo>
                    <a:pt x="27" y="331"/>
                  </a:lnTo>
                  <a:lnTo>
                    <a:pt x="24" y="330"/>
                  </a:lnTo>
                  <a:lnTo>
                    <a:pt x="22" y="326"/>
                  </a:lnTo>
                  <a:lnTo>
                    <a:pt x="19" y="324"/>
                  </a:lnTo>
                  <a:lnTo>
                    <a:pt x="15" y="318"/>
                  </a:lnTo>
                  <a:lnTo>
                    <a:pt x="13" y="313"/>
                  </a:lnTo>
                  <a:lnTo>
                    <a:pt x="9" y="308"/>
                  </a:lnTo>
                  <a:lnTo>
                    <a:pt x="6" y="304"/>
                  </a:lnTo>
                  <a:lnTo>
                    <a:pt x="5" y="300"/>
                  </a:lnTo>
                  <a:lnTo>
                    <a:pt x="2" y="297"/>
                  </a:lnTo>
                  <a:lnTo>
                    <a:pt x="2" y="293"/>
                  </a:lnTo>
                  <a:lnTo>
                    <a:pt x="1" y="290"/>
                  </a:lnTo>
                  <a:lnTo>
                    <a:pt x="1" y="286"/>
                  </a:lnTo>
                  <a:lnTo>
                    <a:pt x="0" y="282"/>
                  </a:lnTo>
                  <a:lnTo>
                    <a:pt x="1" y="280"/>
                  </a:lnTo>
                  <a:lnTo>
                    <a:pt x="1" y="277"/>
                  </a:lnTo>
                  <a:lnTo>
                    <a:pt x="2" y="275"/>
                  </a:lnTo>
                  <a:lnTo>
                    <a:pt x="5" y="271"/>
                  </a:lnTo>
                  <a:lnTo>
                    <a:pt x="6" y="267"/>
                  </a:lnTo>
                  <a:lnTo>
                    <a:pt x="9" y="263"/>
                  </a:lnTo>
                  <a:lnTo>
                    <a:pt x="13" y="259"/>
                  </a:lnTo>
                  <a:lnTo>
                    <a:pt x="15" y="255"/>
                  </a:lnTo>
                  <a:lnTo>
                    <a:pt x="19" y="252"/>
                  </a:lnTo>
                  <a:lnTo>
                    <a:pt x="22" y="246"/>
                  </a:lnTo>
                  <a:lnTo>
                    <a:pt x="26" y="240"/>
                  </a:lnTo>
                  <a:lnTo>
                    <a:pt x="28" y="232"/>
                  </a:lnTo>
                  <a:lnTo>
                    <a:pt x="31" y="224"/>
                  </a:lnTo>
                  <a:lnTo>
                    <a:pt x="33" y="217"/>
                  </a:lnTo>
                  <a:lnTo>
                    <a:pt x="36" y="206"/>
                  </a:lnTo>
                  <a:lnTo>
                    <a:pt x="37" y="196"/>
                  </a:lnTo>
                  <a:lnTo>
                    <a:pt x="38" y="176"/>
                  </a:lnTo>
                  <a:lnTo>
                    <a:pt x="41" y="155"/>
                  </a:lnTo>
                  <a:lnTo>
                    <a:pt x="42" y="143"/>
                  </a:lnTo>
                  <a:lnTo>
                    <a:pt x="42" y="132"/>
                  </a:lnTo>
                  <a:lnTo>
                    <a:pt x="42" y="120"/>
                  </a:lnTo>
                  <a:lnTo>
                    <a:pt x="42" y="107"/>
                  </a:lnTo>
                  <a:lnTo>
                    <a:pt x="42" y="83"/>
                  </a:lnTo>
                  <a:lnTo>
                    <a:pt x="42" y="57"/>
                  </a:lnTo>
                  <a:lnTo>
                    <a:pt x="42" y="43"/>
                  </a:lnTo>
                  <a:lnTo>
                    <a:pt x="41" y="30"/>
                  </a:lnTo>
                  <a:lnTo>
                    <a:pt x="41" y="16"/>
                  </a:lnTo>
                  <a:lnTo>
                    <a:pt x="40" y="0"/>
                  </a:lnTo>
                  <a:lnTo>
                    <a:pt x="46" y="3"/>
                  </a:lnTo>
                  <a:lnTo>
                    <a:pt x="53" y="6"/>
                  </a:lnTo>
                  <a:lnTo>
                    <a:pt x="58" y="7"/>
                  </a:lnTo>
                  <a:lnTo>
                    <a:pt x="63" y="9"/>
                  </a:lnTo>
                  <a:lnTo>
                    <a:pt x="67" y="11"/>
                  </a:lnTo>
                  <a:lnTo>
                    <a:pt x="71" y="13"/>
                  </a:lnTo>
                  <a:lnTo>
                    <a:pt x="73" y="15"/>
                  </a:lnTo>
                  <a:lnTo>
                    <a:pt x="76" y="16"/>
                  </a:lnTo>
                  <a:lnTo>
                    <a:pt x="78" y="21"/>
                  </a:lnTo>
                  <a:lnTo>
                    <a:pt x="81" y="25"/>
                  </a:lnTo>
                  <a:lnTo>
                    <a:pt x="82" y="31"/>
                  </a:lnTo>
                  <a:lnTo>
                    <a:pt x="82" y="38"/>
                  </a:lnTo>
                  <a:lnTo>
                    <a:pt x="82" y="42"/>
                  </a:lnTo>
                  <a:lnTo>
                    <a:pt x="82" y="45"/>
                  </a:lnTo>
                  <a:lnTo>
                    <a:pt x="82" y="51"/>
                  </a:lnTo>
                  <a:lnTo>
                    <a:pt x="82" y="57"/>
                  </a:lnTo>
                  <a:lnTo>
                    <a:pt x="82" y="64"/>
                  </a:lnTo>
                  <a:lnTo>
                    <a:pt x="81" y="71"/>
                  </a:lnTo>
                  <a:lnTo>
                    <a:pt x="81" y="80"/>
                  </a:lnTo>
                  <a:lnTo>
                    <a:pt x="80" y="89"/>
                  </a:lnTo>
                  <a:lnTo>
                    <a:pt x="77" y="111"/>
                  </a:lnTo>
                  <a:lnTo>
                    <a:pt x="77" y="132"/>
                  </a:lnTo>
                  <a:lnTo>
                    <a:pt x="76" y="154"/>
                  </a:lnTo>
                  <a:lnTo>
                    <a:pt x="76" y="176"/>
                  </a:lnTo>
                  <a:lnTo>
                    <a:pt x="76" y="181"/>
                  </a:lnTo>
                  <a:lnTo>
                    <a:pt x="76" y="186"/>
                  </a:lnTo>
                  <a:lnTo>
                    <a:pt x="76" y="191"/>
                  </a:lnTo>
                  <a:lnTo>
                    <a:pt x="74" y="195"/>
                  </a:lnTo>
                  <a:lnTo>
                    <a:pt x="74" y="200"/>
                  </a:lnTo>
                  <a:lnTo>
                    <a:pt x="74" y="204"/>
                  </a:lnTo>
                  <a:lnTo>
                    <a:pt x="76" y="206"/>
                  </a:lnTo>
                  <a:lnTo>
                    <a:pt x="76" y="210"/>
                  </a:lnTo>
                  <a:lnTo>
                    <a:pt x="76" y="213"/>
                  </a:lnTo>
                  <a:lnTo>
                    <a:pt x="76" y="215"/>
                  </a:lnTo>
                  <a:lnTo>
                    <a:pt x="77" y="219"/>
                  </a:lnTo>
                  <a:lnTo>
                    <a:pt x="78" y="223"/>
                  </a:lnTo>
                  <a:lnTo>
                    <a:pt x="80" y="224"/>
                  </a:lnTo>
                  <a:lnTo>
                    <a:pt x="80" y="224"/>
                  </a:lnTo>
                  <a:lnTo>
                    <a:pt x="81" y="224"/>
                  </a:lnTo>
                  <a:lnTo>
                    <a:pt x="82" y="224"/>
                  </a:lnTo>
                  <a:lnTo>
                    <a:pt x="85" y="224"/>
                  </a:lnTo>
                  <a:lnTo>
                    <a:pt x="86" y="224"/>
                  </a:lnTo>
                  <a:lnTo>
                    <a:pt x="89" y="223"/>
                  </a:lnTo>
                  <a:lnTo>
                    <a:pt x="92" y="223"/>
                  </a:lnTo>
                  <a:lnTo>
                    <a:pt x="95" y="222"/>
                  </a:lnTo>
                  <a:lnTo>
                    <a:pt x="99" y="219"/>
                  </a:lnTo>
                  <a:lnTo>
                    <a:pt x="103" y="218"/>
                  </a:lnTo>
                  <a:lnTo>
                    <a:pt x="107" y="215"/>
                  </a:lnTo>
                  <a:lnTo>
                    <a:pt x="112" y="213"/>
                  </a:lnTo>
                  <a:lnTo>
                    <a:pt x="117" y="210"/>
                  </a:lnTo>
                  <a:lnTo>
                    <a:pt x="122" y="208"/>
                  </a:lnTo>
                  <a:lnTo>
                    <a:pt x="129" y="204"/>
                  </a:lnTo>
                  <a:lnTo>
                    <a:pt x="134" y="200"/>
                  </a:lnTo>
                  <a:lnTo>
                    <a:pt x="145" y="194"/>
                  </a:lnTo>
                  <a:lnTo>
                    <a:pt x="157" y="188"/>
                  </a:lnTo>
                  <a:lnTo>
                    <a:pt x="162" y="186"/>
                  </a:lnTo>
                  <a:lnTo>
                    <a:pt x="166" y="185"/>
                  </a:lnTo>
                  <a:lnTo>
                    <a:pt x="170" y="182"/>
                  </a:lnTo>
                  <a:lnTo>
                    <a:pt x="174" y="181"/>
                  </a:lnTo>
                  <a:lnTo>
                    <a:pt x="177" y="179"/>
                  </a:lnTo>
                  <a:lnTo>
                    <a:pt x="181" y="179"/>
                  </a:lnTo>
                  <a:lnTo>
                    <a:pt x="184" y="178"/>
                  </a:lnTo>
                  <a:lnTo>
                    <a:pt x="186" y="178"/>
                  </a:lnTo>
                  <a:lnTo>
                    <a:pt x="188" y="178"/>
                  </a:lnTo>
                  <a:lnTo>
                    <a:pt x="190" y="178"/>
                  </a:lnTo>
                  <a:lnTo>
                    <a:pt x="190" y="178"/>
                  </a:lnTo>
                  <a:lnTo>
                    <a:pt x="192" y="178"/>
                  </a:lnTo>
                  <a:lnTo>
                    <a:pt x="192" y="179"/>
                  </a:lnTo>
                  <a:lnTo>
                    <a:pt x="192" y="182"/>
                  </a:lnTo>
                  <a:lnTo>
                    <a:pt x="190" y="183"/>
                  </a:lnTo>
                  <a:lnTo>
                    <a:pt x="189" y="186"/>
                  </a:lnTo>
                  <a:lnTo>
                    <a:pt x="186" y="188"/>
                  </a:lnTo>
                  <a:lnTo>
                    <a:pt x="184" y="192"/>
                  </a:lnTo>
                  <a:lnTo>
                    <a:pt x="180" y="195"/>
                  </a:lnTo>
                  <a:lnTo>
                    <a:pt x="176" y="199"/>
                  </a:lnTo>
                  <a:lnTo>
                    <a:pt x="172" y="204"/>
                  </a:lnTo>
                  <a:lnTo>
                    <a:pt x="167" y="209"/>
                  </a:lnTo>
                  <a:lnTo>
                    <a:pt x="161" y="214"/>
                  </a:lnTo>
                  <a:lnTo>
                    <a:pt x="154" y="219"/>
                  </a:lnTo>
                  <a:lnTo>
                    <a:pt x="148" y="226"/>
                  </a:lnTo>
                  <a:lnTo>
                    <a:pt x="141" y="231"/>
                  </a:lnTo>
                  <a:lnTo>
                    <a:pt x="134" y="239"/>
                  </a:lnTo>
                  <a:lnTo>
                    <a:pt x="125" y="246"/>
                  </a:lnTo>
                  <a:lnTo>
                    <a:pt x="125" y="24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22"/>
            <p:cNvSpPr>
              <a:spLocks/>
            </p:cNvSpPr>
            <p:nvPr/>
          </p:nvSpPr>
          <p:spPr bwMode="auto">
            <a:xfrm>
              <a:off x="5878513" y="2676525"/>
              <a:ext cx="115888" cy="177800"/>
            </a:xfrm>
            <a:custGeom>
              <a:avLst/>
              <a:gdLst>
                <a:gd name="T0" fmla="*/ 55 w 73"/>
                <a:gd name="T1" fmla="*/ 32 h 112"/>
                <a:gd name="T2" fmla="*/ 59 w 73"/>
                <a:gd name="T3" fmla="*/ 39 h 112"/>
                <a:gd name="T4" fmla="*/ 63 w 73"/>
                <a:gd name="T5" fmla="*/ 44 h 112"/>
                <a:gd name="T6" fmla="*/ 67 w 73"/>
                <a:gd name="T7" fmla="*/ 50 h 112"/>
                <a:gd name="T8" fmla="*/ 69 w 73"/>
                <a:gd name="T9" fmla="*/ 55 h 112"/>
                <a:gd name="T10" fmla="*/ 71 w 73"/>
                <a:gd name="T11" fmla="*/ 61 h 112"/>
                <a:gd name="T12" fmla="*/ 72 w 73"/>
                <a:gd name="T13" fmla="*/ 64 h 112"/>
                <a:gd name="T14" fmla="*/ 73 w 73"/>
                <a:gd name="T15" fmla="*/ 70 h 112"/>
                <a:gd name="T16" fmla="*/ 73 w 73"/>
                <a:gd name="T17" fmla="*/ 72 h 112"/>
                <a:gd name="T18" fmla="*/ 73 w 73"/>
                <a:gd name="T19" fmla="*/ 80 h 112"/>
                <a:gd name="T20" fmla="*/ 73 w 73"/>
                <a:gd name="T21" fmla="*/ 86 h 112"/>
                <a:gd name="T22" fmla="*/ 72 w 73"/>
                <a:gd name="T23" fmla="*/ 93 h 112"/>
                <a:gd name="T24" fmla="*/ 71 w 73"/>
                <a:gd name="T25" fmla="*/ 101 h 112"/>
                <a:gd name="T26" fmla="*/ 69 w 73"/>
                <a:gd name="T27" fmla="*/ 103 h 112"/>
                <a:gd name="T28" fmla="*/ 68 w 73"/>
                <a:gd name="T29" fmla="*/ 106 h 112"/>
                <a:gd name="T30" fmla="*/ 67 w 73"/>
                <a:gd name="T31" fmla="*/ 108 h 112"/>
                <a:gd name="T32" fmla="*/ 65 w 73"/>
                <a:gd name="T33" fmla="*/ 110 h 112"/>
                <a:gd name="T34" fmla="*/ 65 w 73"/>
                <a:gd name="T35" fmla="*/ 111 h 112"/>
                <a:gd name="T36" fmla="*/ 64 w 73"/>
                <a:gd name="T37" fmla="*/ 112 h 112"/>
                <a:gd name="T38" fmla="*/ 63 w 73"/>
                <a:gd name="T39" fmla="*/ 112 h 112"/>
                <a:gd name="T40" fmla="*/ 61 w 73"/>
                <a:gd name="T41" fmla="*/ 112 h 112"/>
                <a:gd name="T42" fmla="*/ 60 w 73"/>
                <a:gd name="T43" fmla="*/ 112 h 112"/>
                <a:gd name="T44" fmla="*/ 59 w 73"/>
                <a:gd name="T45" fmla="*/ 112 h 112"/>
                <a:gd name="T46" fmla="*/ 58 w 73"/>
                <a:gd name="T47" fmla="*/ 111 h 112"/>
                <a:gd name="T48" fmla="*/ 56 w 73"/>
                <a:gd name="T49" fmla="*/ 110 h 112"/>
                <a:gd name="T50" fmla="*/ 54 w 73"/>
                <a:gd name="T51" fmla="*/ 108 h 112"/>
                <a:gd name="T52" fmla="*/ 52 w 73"/>
                <a:gd name="T53" fmla="*/ 106 h 112"/>
                <a:gd name="T54" fmla="*/ 50 w 73"/>
                <a:gd name="T55" fmla="*/ 103 h 112"/>
                <a:gd name="T56" fmla="*/ 46 w 73"/>
                <a:gd name="T57" fmla="*/ 101 h 112"/>
                <a:gd name="T58" fmla="*/ 43 w 73"/>
                <a:gd name="T59" fmla="*/ 97 h 112"/>
                <a:gd name="T60" fmla="*/ 40 w 73"/>
                <a:gd name="T61" fmla="*/ 92 h 112"/>
                <a:gd name="T62" fmla="*/ 36 w 73"/>
                <a:gd name="T63" fmla="*/ 86 h 112"/>
                <a:gd name="T64" fmla="*/ 32 w 73"/>
                <a:gd name="T65" fmla="*/ 81 h 112"/>
                <a:gd name="T66" fmla="*/ 28 w 73"/>
                <a:gd name="T67" fmla="*/ 75 h 112"/>
                <a:gd name="T68" fmla="*/ 24 w 73"/>
                <a:gd name="T69" fmla="*/ 67 h 112"/>
                <a:gd name="T70" fmla="*/ 20 w 73"/>
                <a:gd name="T71" fmla="*/ 58 h 112"/>
                <a:gd name="T72" fmla="*/ 16 w 73"/>
                <a:gd name="T73" fmla="*/ 48 h 112"/>
                <a:gd name="T74" fmla="*/ 11 w 73"/>
                <a:gd name="T75" fmla="*/ 39 h 112"/>
                <a:gd name="T76" fmla="*/ 7 w 73"/>
                <a:gd name="T77" fmla="*/ 30 h 112"/>
                <a:gd name="T78" fmla="*/ 5 w 73"/>
                <a:gd name="T79" fmla="*/ 22 h 112"/>
                <a:gd name="T80" fmla="*/ 2 w 73"/>
                <a:gd name="T81" fmla="*/ 16 h 112"/>
                <a:gd name="T82" fmla="*/ 1 w 73"/>
                <a:gd name="T83" fmla="*/ 10 h 112"/>
                <a:gd name="T84" fmla="*/ 0 w 73"/>
                <a:gd name="T85" fmla="*/ 7 h 112"/>
                <a:gd name="T86" fmla="*/ 0 w 73"/>
                <a:gd name="T87" fmla="*/ 4 h 112"/>
                <a:gd name="T88" fmla="*/ 1 w 73"/>
                <a:gd name="T89" fmla="*/ 3 h 112"/>
                <a:gd name="T90" fmla="*/ 1 w 73"/>
                <a:gd name="T91" fmla="*/ 1 h 112"/>
                <a:gd name="T92" fmla="*/ 2 w 73"/>
                <a:gd name="T93" fmla="*/ 0 h 112"/>
                <a:gd name="T94" fmla="*/ 4 w 73"/>
                <a:gd name="T95" fmla="*/ 0 h 112"/>
                <a:gd name="T96" fmla="*/ 5 w 73"/>
                <a:gd name="T97" fmla="*/ 0 h 112"/>
                <a:gd name="T98" fmla="*/ 7 w 73"/>
                <a:gd name="T99" fmla="*/ 0 h 112"/>
                <a:gd name="T100" fmla="*/ 11 w 73"/>
                <a:gd name="T101" fmla="*/ 0 h 112"/>
                <a:gd name="T102" fmla="*/ 15 w 73"/>
                <a:gd name="T103" fmla="*/ 1 h 112"/>
                <a:gd name="T104" fmla="*/ 19 w 73"/>
                <a:gd name="T105" fmla="*/ 3 h 112"/>
                <a:gd name="T106" fmla="*/ 23 w 73"/>
                <a:gd name="T107" fmla="*/ 4 h 112"/>
                <a:gd name="T108" fmla="*/ 28 w 73"/>
                <a:gd name="T109" fmla="*/ 7 h 112"/>
                <a:gd name="T110" fmla="*/ 33 w 73"/>
                <a:gd name="T111" fmla="*/ 9 h 112"/>
                <a:gd name="T112" fmla="*/ 37 w 73"/>
                <a:gd name="T113" fmla="*/ 13 h 112"/>
                <a:gd name="T114" fmla="*/ 42 w 73"/>
                <a:gd name="T115" fmla="*/ 17 h 112"/>
                <a:gd name="T116" fmla="*/ 46 w 73"/>
                <a:gd name="T117" fmla="*/ 22 h 112"/>
                <a:gd name="T118" fmla="*/ 51 w 73"/>
                <a:gd name="T119" fmla="*/ 27 h 112"/>
                <a:gd name="T120" fmla="*/ 55 w 73"/>
                <a:gd name="T121" fmla="*/ 32 h 112"/>
                <a:gd name="T122" fmla="*/ 55 w 73"/>
                <a:gd name="T123" fmla="*/ 3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" h="112">
                  <a:moveTo>
                    <a:pt x="55" y="32"/>
                  </a:moveTo>
                  <a:lnTo>
                    <a:pt x="59" y="39"/>
                  </a:lnTo>
                  <a:lnTo>
                    <a:pt x="63" y="44"/>
                  </a:lnTo>
                  <a:lnTo>
                    <a:pt x="67" y="50"/>
                  </a:lnTo>
                  <a:lnTo>
                    <a:pt x="69" y="55"/>
                  </a:lnTo>
                  <a:lnTo>
                    <a:pt x="71" y="61"/>
                  </a:lnTo>
                  <a:lnTo>
                    <a:pt x="72" y="64"/>
                  </a:lnTo>
                  <a:lnTo>
                    <a:pt x="73" y="70"/>
                  </a:lnTo>
                  <a:lnTo>
                    <a:pt x="73" y="72"/>
                  </a:lnTo>
                  <a:lnTo>
                    <a:pt x="73" y="80"/>
                  </a:lnTo>
                  <a:lnTo>
                    <a:pt x="73" y="86"/>
                  </a:lnTo>
                  <a:lnTo>
                    <a:pt x="72" y="93"/>
                  </a:lnTo>
                  <a:lnTo>
                    <a:pt x="71" y="101"/>
                  </a:lnTo>
                  <a:lnTo>
                    <a:pt x="69" y="103"/>
                  </a:lnTo>
                  <a:lnTo>
                    <a:pt x="68" y="106"/>
                  </a:lnTo>
                  <a:lnTo>
                    <a:pt x="67" y="108"/>
                  </a:lnTo>
                  <a:lnTo>
                    <a:pt x="65" y="110"/>
                  </a:lnTo>
                  <a:lnTo>
                    <a:pt x="65" y="111"/>
                  </a:lnTo>
                  <a:lnTo>
                    <a:pt x="64" y="112"/>
                  </a:lnTo>
                  <a:lnTo>
                    <a:pt x="63" y="112"/>
                  </a:lnTo>
                  <a:lnTo>
                    <a:pt x="61" y="112"/>
                  </a:lnTo>
                  <a:lnTo>
                    <a:pt x="60" y="112"/>
                  </a:lnTo>
                  <a:lnTo>
                    <a:pt x="59" y="112"/>
                  </a:lnTo>
                  <a:lnTo>
                    <a:pt x="58" y="111"/>
                  </a:lnTo>
                  <a:lnTo>
                    <a:pt x="56" y="110"/>
                  </a:lnTo>
                  <a:lnTo>
                    <a:pt x="54" y="108"/>
                  </a:lnTo>
                  <a:lnTo>
                    <a:pt x="52" y="106"/>
                  </a:lnTo>
                  <a:lnTo>
                    <a:pt x="50" y="103"/>
                  </a:lnTo>
                  <a:lnTo>
                    <a:pt x="46" y="101"/>
                  </a:lnTo>
                  <a:lnTo>
                    <a:pt x="43" y="97"/>
                  </a:lnTo>
                  <a:lnTo>
                    <a:pt x="40" y="92"/>
                  </a:lnTo>
                  <a:lnTo>
                    <a:pt x="36" y="86"/>
                  </a:lnTo>
                  <a:lnTo>
                    <a:pt x="32" y="81"/>
                  </a:lnTo>
                  <a:lnTo>
                    <a:pt x="28" y="75"/>
                  </a:lnTo>
                  <a:lnTo>
                    <a:pt x="24" y="67"/>
                  </a:lnTo>
                  <a:lnTo>
                    <a:pt x="20" y="58"/>
                  </a:lnTo>
                  <a:lnTo>
                    <a:pt x="16" y="48"/>
                  </a:lnTo>
                  <a:lnTo>
                    <a:pt x="11" y="39"/>
                  </a:lnTo>
                  <a:lnTo>
                    <a:pt x="7" y="30"/>
                  </a:lnTo>
                  <a:lnTo>
                    <a:pt x="5" y="22"/>
                  </a:lnTo>
                  <a:lnTo>
                    <a:pt x="2" y="16"/>
                  </a:lnTo>
                  <a:lnTo>
                    <a:pt x="1" y="10"/>
                  </a:lnTo>
                  <a:lnTo>
                    <a:pt x="0" y="7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5" y="1"/>
                  </a:lnTo>
                  <a:lnTo>
                    <a:pt x="19" y="3"/>
                  </a:lnTo>
                  <a:lnTo>
                    <a:pt x="23" y="4"/>
                  </a:lnTo>
                  <a:lnTo>
                    <a:pt x="28" y="7"/>
                  </a:lnTo>
                  <a:lnTo>
                    <a:pt x="33" y="9"/>
                  </a:lnTo>
                  <a:lnTo>
                    <a:pt x="37" y="13"/>
                  </a:lnTo>
                  <a:lnTo>
                    <a:pt x="42" y="17"/>
                  </a:lnTo>
                  <a:lnTo>
                    <a:pt x="46" y="22"/>
                  </a:lnTo>
                  <a:lnTo>
                    <a:pt x="51" y="27"/>
                  </a:lnTo>
                  <a:lnTo>
                    <a:pt x="55" y="32"/>
                  </a:lnTo>
                  <a:lnTo>
                    <a:pt x="55" y="3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23"/>
            <p:cNvSpPr>
              <a:spLocks/>
            </p:cNvSpPr>
            <p:nvPr/>
          </p:nvSpPr>
          <p:spPr bwMode="auto">
            <a:xfrm>
              <a:off x="5778500" y="2335213"/>
              <a:ext cx="442913" cy="839788"/>
            </a:xfrm>
            <a:custGeom>
              <a:avLst/>
              <a:gdLst>
                <a:gd name="T0" fmla="*/ 199 w 279"/>
                <a:gd name="T1" fmla="*/ 482 h 529"/>
                <a:gd name="T2" fmla="*/ 181 w 279"/>
                <a:gd name="T3" fmla="*/ 506 h 529"/>
                <a:gd name="T4" fmla="*/ 162 w 279"/>
                <a:gd name="T5" fmla="*/ 523 h 529"/>
                <a:gd name="T6" fmla="*/ 148 w 279"/>
                <a:gd name="T7" fmla="*/ 529 h 529"/>
                <a:gd name="T8" fmla="*/ 137 w 279"/>
                <a:gd name="T9" fmla="*/ 525 h 529"/>
                <a:gd name="T10" fmla="*/ 134 w 279"/>
                <a:gd name="T11" fmla="*/ 509 h 529"/>
                <a:gd name="T12" fmla="*/ 128 w 279"/>
                <a:gd name="T13" fmla="*/ 483 h 529"/>
                <a:gd name="T14" fmla="*/ 108 w 279"/>
                <a:gd name="T15" fmla="*/ 461 h 529"/>
                <a:gd name="T16" fmla="*/ 78 w 279"/>
                <a:gd name="T17" fmla="*/ 444 h 529"/>
                <a:gd name="T18" fmla="*/ 68 w 279"/>
                <a:gd name="T19" fmla="*/ 435 h 529"/>
                <a:gd name="T20" fmla="*/ 67 w 279"/>
                <a:gd name="T21" fmla="*/ 430 h 529"/>
                <a:gd name="T22" fmla="*/ 70 w 279"/>
                <a:gd name="T23" fmla="*/ 424 h 529"/>
                <a:gd name="T24" fmla="*/ 87 w 279"/>
                <a:gd name="T25" fmla="*/ 425 h 529"/>
                <a:gd name="T26" fmla="*/ 130 w 279"/>
                <a:gd name="T27" fmla="*/ 431 h 529"/>
                <a:gd name="T28" fmla="*/ 150 w 279"/>
                <a:gd name="T29" fmla="*/ 433 h 529"/>
                <a:gd name="T30" fmla="*/ 163 w 279"/>
                <a:gd name="T31" fmla="*/ 426 h 529"/>
                <a:gd name="T32" fmla="*/ 175 w 279"/>
                <a:gd name="T33" fmla="*/ 410 h 529"/>
                <a:gd name="T34" fmla="*/ 180 w 279"/>
                <a:gd name="T35" fmla="*/ 394 h 529"/>
                <a:gd name="T36" fmla="*/ 186 w 279"/>
                <a:gd name="T37" fmla="*/ 372 h 529"/>
                <a:gd name="T38" fmla="*/ 194 w 279"/>
                <a:gd name="T39" fmla="*/ 337 h 529"/>
                <a:gd name="T40" fmla="*/ 204 w 279"/>
                <a:gd name="T41" fmla="*/ 273 h 529"/>
                <a:gd name="T42" fmla="*/ 209 w 279"/>
                <a:gd name="T43" fmla="*/ 207 h 529"/>
                <a:gd name="T44" fmla="*/ 212 w 279"/>
                <a:gd name="T45" fmla="*/ 173 h 529"/>
                <a:gd name="T46" fmla="*/ 215 w 279"/>
                <a:gd name="T47" fmla="*/ 124 h 529"/>
                <a:gd name="T48" fmla="*/ 213 w 279"/>
                <a:gd name="T49" fmla="*/ 82 h 529"/>
                <a:gd name="T50" fmla="*/ 208 w 279"/>
                <a:gd name="T51" fmla="*/ 58 h 529"/>
                <a:gd name="T52" fmla="*/ 200 w 279"/>
                <a:gd name="T53" fmla="*/ 48 h 529"/>
                <a:gd name="T54" fmla="*/ 188 w 279"/>
                <a:gd name="T55" fmla="*/ 43 h 529"/>
                <a:gd name="T56" fmla="*/ 175 w 279"/>
                <a:gd name="T57" fmla="*/ 44 h 529"/>
                <a:gd name="T58" fmla="*/ 155 w 279"/>
                <a:gd name="T59" fmla="*/ 46 h 529"/>
                <a:gd name="T60" fmla="*/ 130 w 279"/>
                <a:gd name="T61" fmla="*/ 52 h 529"/>
                <a:gd name="T62" fmla="*/ 82 w 279"/>
                <a:gd name="T63" fmla="*/ 61 h 529"/>
                <a:gd name="T64" fmla="*/ 25 w 279"/>
                <a:gd name="T65" fmla="*/ 63 h 529"/>
                <a:gd name="T66" fmla="*/ 3 w 279"/>
                <a:gd name="T67" fmla="*/ 43 h 529"/>
                <a:gd name="T68" fmla="*/ 24 w 279"/>
                <a:gd name="T69" fmla="*/ 41 h 529"/>
                <a:gd name="T70" fmla="*/ 56 w 279"/>
                <a:gd name="T71" fmla="*/ 36 h 529"/>
                <a:gd name="T72" fmla="*/ 115 w 279"/>
                <a:gd name="T73" fmla="*/ 26 h 529"/>
                <a:gd name="T74" fmla="*/ 145 w 279"/>
                <a:gd name="T75" fmla="*/ 19 h 529"/>
                <a:gd name="T76" fmla="*/ 168 w 279"/>
                <a:gd name="T77" fmla="*/ 14 h 529"/>
                <a:gd name="T78" fmla="*/ 182 w 279"/>
                <a:gd name="T79" fmla="*/ 9 h 529"/>
                <a:gd name="T80" fmla="*/ 193 w 279"/>
                <a:gd name="T81" fmla="*/ 4 h 529"/>
                <a:gd name="T82" fmla="*/ 212 w 279"/>
                <a:gd name="T83" fmla="*/ 1 h 529"/>
                <a:gd name="T84" fmla="*/ 229 w 279"/>
                <a:gd name="T85" fmla="*/ 9 h 529"/>
                <a:gd name="T86" fmla="*/ 256 w 279"/>
                <a:gd name="T87" fmla="*/ 27 h 529"/>
                <a:gd name="T88" fmla="*/ 273 w 279"/>
                <a:gd name="T89" fmla="*/ 44 h 529"/>
                <a:gd name="T90" fmla="*/ 279 w 279"/>
                <a:gd name="T91" fmla="*/ 57 h 529"/>
                <a:gd name="T92" fmla="*/ 269 w 279"/>
                <a:gd name="T93" fmla="*/ 68 h 529"/>
                <a:gd name="T94" fmla="*/ 265 w 279"/>
                <a:gd name="T95" fmla="*/ 77 h 529"/>
                <a:gd name="T96" fmla="*/ 262 w 279"/>
                <a:gd name="T97" fmla="*/ 93 h 529"/>
                <a:gd name="T98" fmla="*/ 261 w 279"/>
                <a:gd name="T99" fmla="*/ 113 h 529"/>
                <a:gd name="T100" fmla="*/ 260 w 279"/>
                <a:gd name="T101" fmla="*/ 164 h 529"/>
                <a:gd name="T102" fmla="*/ 252 w 279"/>
                <a:gd name="T103" fmla="*/ 277 h 529"/>
                <a:gd name="T104" fmla="*/ 238 w 279"/>
                <a:gd name="T105" fmla="*/ 376 h 529"/>
                <a:gd name="T106" fmla="*/ 225 w 279"/>
                <a:gd name="T107" fmla="*/ 426 h 529"/>
                <a:gd name="T108" fmla="*/ 212 w 279"/>
                <a:gd name="T109" fmla="*/ 456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9" h="529">
                  <a:moveTo>
                    <a:pt x="212" y="456"/>
                  </a:moveTo>
                  <a:lnTo>
                    <a:pt x="208" y="465"/>
                  </a:lnTo>
                  <a:lnTo>
                    <a:pt x="203" y="474"/>
                  </a:lnTo>
                  <a:lnTo>
                    <a:pt x="199" y="482"/>
                  </a:lnTo>
                  <a:lnTo>
                    <a:pt x="194" y="488"/>
                  </a:lnTo>
                  <a:lnTo>
                    <a:pt x="190" y="495"/>
                  </a:lnTo>
                  <a:lnTo>
                    <a:pt x="185" y="501"/>
                  </a:lnTo>
                  <a:lnTo>
                    <a:pt x="181" y="506"/>
                  </a:lnTo>
                  <a:lnTo>
                    <a:pt x="176" y="511"/>
                  </a:lnTo>
                  <a:lnTo>
                    <a:pt x="171" y="516"/>
                  </a:lnTo>
                  <a:lnTo>
                    <a:pt x="166" y="519"/>
                  </a:lnTo>
                  <a:lnTo>
                    <a:pt x="162" y="523"/>
                  </a:lnTo>
                  <a:lnTo>
                    <a:pt x="158" y="525"/>
                  </a:lnTo>
                  <a:lnTo>
                    <a:pt x="154" y="527"/>
                  </a:lnTo>
                  <a:lnTo>
                    <a:pt x="150" y="529"/>
                  </a:lnTo>
                  <a:lnTo>
                    <a:pt x="148" y="529"/>
                  </a:lnTo>
                  <a:lnTo>
                    <a:pt x="145" y="529"/>
                  </a:lnTo>
                  <a:lnTo>
                    <a:pt x="143" y="529"/>
                  </a:lnTo>
                  <a:lnTo>
                    <a:pt x="140" y="528"/>
                  </a:lnTo>
                  <a:lnTo>
                    <a:pt x="137" y="525"/>
                  </a:lnTo>
                  <a:lnTo>
                    <a:pt x="136" y="523"/>
                  </a:lnTo>
                  <a:lnTo>
                    <a:pt x="135" y="519"/>
                  </a:lnTo>
                  <a:lnTo>
                    <a:pt x="134" y="514"/>
                  </a:lnTo>
                  <a:lnTo>
                    <a:pt x="134" y="509"/>
                  </a:lnTo>
                  <a:lnTo>
                    <a:pt x="134" y="502"/>
                  </a:lnTo>
                  <a:lnTo>
                    <a:pt x="132" y="496"/>
                  </a:lnTo>
                  <a:lnTo>
                    <a:pt x="131" y="489"/>
                  </a:lnTo>
                  <a:lnTo>
                    <a:pt x="128" y="483"/>
                  </a:lnTo>
                  <a:lnTo>
                    <a:pt x="124" y="476"/>
                  </a:lnTo>
                  <a:lnTo>
                    <a:pt x="119" y="471"/>
                  </a:lnTo>
                  <a:lnTo>
                    <a:pt x="114" y="466"/>
                  </a:lnTo>
                  <a:lnTo>
                    <a:pt x="108" y="461"/>
                  </a:lnTo>
                  <a:lnTo>
                    <a:pt x="100" y="456"/>
                  </a:lnTo>
                  <a:lnTo>
                    <a:pt x="91" y="452"/>
                  </a:lnTo>
                  <a:lnTo>
                    <a:pt x="85" y="448"/>
                  </a:lnTo>
                  <a:lnTo>
                    <a:pt x="78" y="444"/>
                  </a:lnTo>
                  <a:lnTo>
                    <a:pt x="73" y="440"/>
                  </a:lnTo>
                  <a:lnTo>
                    <a:pt x="72" y="438"/>
                  </a:lnTo>
                  <a:lnTo>
                    <a:pt x="69" y="437"/>
                  </a:lnTo>
                  <a:lnTo>
                    <a:pt x="68" y="435"/>
                  </a:lnTo>
                  <a:lnTo>
                    <a:pt x="67" y="434"/>
                  </a:lnTo>
                  <a:lnTo>
                    <a:pt x="67" y="433"/>
                  </a:lnTo>
                  <a:lnTo>
                    <a:pt x="67" y="431"/>
                  </a:lnTo>
                  <a:lnTo>
                    <a:pt x="67" y="430"/>
                  </a:lnTo>
                  <a:lnTo>
                    <a:pt x="67" y="429"/>
                  </a:lnTo>
                  <a:lnTo>
                    <a:pt x="67" y="426"/>
                  </a:lnTo>
                  <a:lnTo>
                    <a:pt x="68" y="425"/>
                  </a:lnTo>
                  <a:lnTo>
                    <a:pt x="70" y="424"/>
                  </a:lnTo>
                  <a:lnTo>
                    <a:pt x="73" y="424"/>
                  </a:lnTo>
                  <a:lnTo>
                    <a:pt x="77" y="424"/>
                  </a:lnTo>
                  <a:lnTo>
                    <a:pt x="82" y="424"/>
                  </a:lnTo>
                  <a:lnTo>
                    <a:pt x="87" y="425"/>
                  </a:lnTo>
                  <a:lnTo>
                    <a:pt x="94" y="426"/>
                  </a:lnTo>
                  <a:lnTo>
                    <a:pt x="106" y="428"/>
                  </a:lnTo>
                  <a:lnTo>
                    <a:pt x="119" y="430"/>
                  </a:lnTo>
                  <a:lnTo>
                    <a:pt x="130" y="431"/>
                  </a:lnTo>
                  <a:lnTo>
                    <a:pt x="140" y="431"/>
                  </a:lnTo>
                  <a:lnTo>
                    <a:pt x="143" y="433"/>
                  </a:lnTo>
                  <a:lnTo>
                    <a:pt x="146" y="433"/>
                  </a:lnTo>
                  <a:lnTo>
                    <a:pt x="150" y="433"/>
                  </a:lnTo>
                  <a:lnTo>
                    <a:pt x="153" y="431"/>
                  </a:lnTo>
                  <a:lnTo>
                    <a:pt x="157" y="430"/>
                  </a:lnTo>
                  <a:lnTo>
                    <a:pt x="161" y="429"/>
                  </a:lnTo>
                  <a:lnTo>
                    <a:pt x="163" y="426"/>
                  </a:lnTo>
                  <a:lnTo>
                    <a:pt x="167" y="422"/>
                  </a:lnTo>
                  <a:lnTo>
                    <a:pt x="170" y="419"/>
                  </a:lnTo>
                  <a:lnTo>
                    <a:pt x="173" y="413"/>
                  </a:lnTo>
                  <a:lnTo>
                    <a:pt x="175" y="410"/>
                  </a:lnTo>
                  <a:lnTo>
                    <a:pt x="176" y="407"/>
                  </a:lnTo>
                  <a:lnTo>
                    <a:pt x="177" y="403"/>
                  </a:lnTo>
                  <a:lnTo>
                    <a:pt x="179" y="399"/>
                  </a:lnTo>
                  <a:lnTo>
                    <a:pt x="180" y="394"/>
                  </a:lnTo>
                  <a:lnTo>
                    <a:pt x="182" y="389"/>
                  </a:lnTo>
                  <a:lnTo>
                    <a:pt x="184" y="384"/>
                  </a:lnTo>
                  <a:lnTo>
                    <a:pt x="185" y="379"/>
                  </a:lnTo>
                  <a:lnTo>
                    <a:pt x="186" y="372"/>
                  </a:lnTo>
                  <a:lnTo>
                    <a:pt x="188" y="366"/>
                  </a:lnTo>
                  <a:lnTo>
                    <a:pt x="190" y="359"/>
                  </a:lnTo>
                  <a:lnTo>
                    <a:pt x="191" y="352"/>
                  </a:lnTo>
                  <a:lnTo>
                    <a:pt x="194" y="337"/>
                  </a:lnTo>
                  <a:lnTo>
                    <a:pt x="198" y="323"/>
                  </a:lnTo>
                  <a:lnTo>
                    <a:pt x="200" y="307"/>
                  </a:lnTo>
                  <a:lnTo>
                    <a:pt x="203" y="290"/>
                  </a:lnTo>
                  <a:lnTo>
                    <a:pt x="204" y="273"/>
                  </a:lnTo>
                  <a:lnTo>
                    <a:pt x="207" y="255"/>
                  </a:lnTo>
                  <a:lnTo>
                    <a:pt x="208" y="237"/>
                  </a:lnTo>
                  <a:lnTo>
                    <a:pt x="209" y="218"/>
                  </a:lnTo>
                  <a:lnTo>
                    <a:pt x="209" y="207"/>
                  </a:lnTo>
                  <a:lnTo>
                    <a:pt x="211" y="198"/>
                  </a:lnTo>
                  <a:lnTo>
                    <a:pt x="211" y="189"/>
                  </a:lnTo>
                  <a:lnTo>
                    <a:pt x="212" y="180"/>
                  </a:lnTo>
                  <a:lnTo>
                    <a:pt x="212" y="173"/>
                  </a:lnTo>
                  <a:lnTo>
                    <a:pt x="212" y="165"/>
                  </a:lnTo>
                  <a:lnTo>
                    <a:pt x="213" y="149"/>
                  </a:lnTo>
                  <a:lnTo>
                    <a:pt x="215" y="135"/>
                  </a:lnTo>
                  <a:lnTo>
                    <a:pt x="215" y="124"/>
                  </a:lnTo>
                  <a:lnTo>
                    <a:pt x="216" y="112"/>
                  </a:lnTo>
                  <a:lnTo>
                    <a:pt x="216" y="101"/>
                  </a:lnTo>
                  <a:lnTo>
                    <a:pt x="215" y="91"/>
                  </a:lnTo>
                  <a:lnTo>
                    <a:pt x="213" y="82"/>
                  </a:lnTo>
                  <a:lnTo>
                    <a:pt x="212" y="75"/>
                  </a:lnTo>
                  <a:lnTo>
                    <a:pt x="211" y="68"/>
                  </a:lnTo>
                  <a:lnTo>
                    <a:pt x="209" y="63"/>
                  </a:lnTo>
                  <a:lnTo>
                    <a:pt x="208" y="58"/>
                  </a:lnTo>
                  <a:lnTo>
                    <a:pt x="208" y="54"/>
                  </a:lnTo>
                  <a:lnTo>
                    <a:pt x="207" y="52"/>
                  </a:lnTo>
                  <a:lnTo>
                    <a:pt x="203" y="49"/>
                  </a:lnTo>
                  <a:lnTo>
                    <a:pt x="200" y="48"/>
                  </a:lnTo>
                  <a:lnTo>
                    <a:pt x="195" y="45"/>
                  </a:lnTo>
                  <a:lnTo>
                    <a:pt x="191" y="43"/>
                  </a:lnTo>
                  <a:lnTo>
                    <a:pt x="189" y="43"/>
                  </a:lnTo>
                  <a:lnTo>
                    <a:pt x="188" y="43"/>
                  </a:lnTo>
                  <a:lnTo>
                    <a:pt x="185" y="43"/>
                  </a:lnTo>
                  <a:lnTo>
                    <a:pt x="181" y="43"/>
                  </a:lnTo>
                  <a:lnTo>
                    <a:pt x="179" y="44"/>
                  </a:lnTo>
                  <a:lnTo>
                    <a:pt x="175" y="44"/>
                  </a:lnTo>
                  <a:lnTo>
                    <a:pt x="171" y="44"/>
                  </a:lnTo>
                  <a:lnTo>
                    <a:pt x="166" y="45"/>
                  </a:lnTo>
                  <a:lnTo>
                    <a:pt x="161" y="46"/>
                  </a:lnTo>
                  <a:lnTo>
                    <a:pt x="155" y="46"/>
                  </a:lnTo>
                  <a:lnTo>
                    <a:pt x="150" y="48"/>
                  </a:lnTo>
                  <a:lnTo>
                    <a:pt x="144" y="49"/>
                  </a:lnTo>
                  <a:lnTo>
                    <a:pt x="137" y="50"/>
                  </a:lnTo>
                  <a:lnTo>
                    <a:pt x="130" y="52"/>
                  </a:lnTo>
                  <a:lnTo>
                    <a:pt x="123" y="53"/>
                  </a:lnTo>
                  <a:lnTo>
                    <a:pt x="115" y="54"/>
                  </a:lnTo>
                  <a:lnTo>
                    <a:pt x="99" y="58"/>
                  </a:lnTo>
                  <a:lnTo>
                    <a:pt x="82" y="61"/>
                  </a:lnTo>
                  <a:lnTo>
                    <a:pt x="68" y="62"/>
                  </a:lnTo>
                  <a:lnTo>
                    <a:pt x="52" y="63"/>
                  </a:lnTo>
                  <a:lnTo>
                    <a:pt x="40" y="64"/>
                  </a:lnTo>
                  <a:lnTo>
                    <a:pt x="25" y="63"/>
                  </a:lnTo>
                  <a:lnTo>
                    <a:pt x="12" y="63"/>
                  </a:lnTo>
                  <a:lnTo>
                    <a:pt x="0" y="61"/>
                  </a:lnTo>
                  <a:lnTo>
                    <a:pt x="0" y="43"/>
                  </a:lnTo>
                  <a:lnTo>
                    <a:pt x="3" y="43"/>
                  </a:lnTo>
                  <a:lnTo>
                    <a:pt x="9" y="43"/>
                  </a:lnTo>
                  <a:lnTo>
                    <a:pt x="14" y="41"/>
                  </a:lnTo>
                  <a:lnTo>
                    <a:pt x="19" y="41"/>
                  </a:lnTo>
                  <a:lnTo>
                    <a:pt x="24" y="41"/>
                  </a:lnTo>
                  <a:lnTo>
                    <a:pt x="30" y="40"/>
                  </a:lnTo>
                  <a:lnTo>
                    <a:pt x="36" y="39"/>
                  </a:lnTo>
                  <a:lnTo>
                    <a:pt x="42" y="39"/>
                  </a:lnTo>
                  <a:lnTo>
                    <a:pt x="56" y="36"/>
                  </a:lnTo>
                  <a:lnTo>
                    <a:pt x="72" y="34"/>
                  </a:lnTo>
                  <a:lnTo>
                    <a:pt x="88" y="31"/>
                  </a:lnTo>
                  <a:lnTo>
                    <a:pt x="106" y="27"/>
                  </a:lnTo>
                  <a:lnTo>
                    <a:pt x="115" y="26"/>
                  </a:lnTo>
                  <a:lnTo>
                    <a:pt x="123" y="23"/>
                  </a:lnTo>
                  <a:lnTo>
                    <a:pt x="131" y="22"/>
                  </a:lnTo>
                  <a:lnTo>
                    <a:pt x="139" y="21"/>
                  </a:lnTo>
                  <a:lnTo>
                    <a:pt x="145" y="19"/>
                  </a:lnTo>
                  <a:lnTo>
                    <a:pt x="152" y="18"/>
                  </a:lnTo>
                  <a:lnTo>
                    <a:pt x="158" y="17"/>
                  </a:lnTo>
                  <a:lnTo>
                    <a:pt x="163" y="16"/>
                  </a:lnTo>
                  <a:lnTo>
                    <a:pt x="168" y="14"/>
                  </a:lnTo>
                  <a:lnTo>
                    <a:pt x="172" y="13"/>
                  </a:lnTo>
                  <a:lnTo>
                    <a:pt x="176" y="12"/>
                  </a:lnTo>
                  <a:lnTo>
                    <a:pt x="180" y="10"/>
                  </a:lnTo>
                  <a:lnTo>
                    <a:pt x="182" y="9"/>
                  </a:lnTo>
                  <a:lnTo>
                    <a:pt x="185" y="8"/>
                  </a:lnTo>
                  <a:lnTo>
                    <a:pt x="186" y="7"/>
                  </a:lnTo>
                  <a:lnTo>
                    <a:pt x="188" y="5"/>
                  </a:lnTo>
                  <a:lnTo>
                    <a:pt x="193" y="4"/>
                  </a:lnTo>
                  <a:lnTo>
                    <a:pt x="198" y="1"/>
                  </a:lnTo>
                  <a:lnTo>
                    <a:pt x="203" y="0"/>
                  </a:lnTo>
                  <a:lnTo>
                    <a:pt x="209" y="0"/>
                  </a:lnTo>
                  <a:lnTo>
                    <a:pt x="212" y="1"/>
                  </a:lnTo>
                  <a:lnTo>
                    <a:pt x="215" y="3"/>
                  </a:lnTo>
                  <a:lnTo>
                    <a:pt x="218" y="4"/>
                  </a:lnTo>
                  <a:lnTo>
                    <a:pt x="224" y="7"/>
                  </a:lnTo>
                  <a:lnTo>
                    <a:pt x="229" y="9"/>
                  </a:lnTo>
                  <a:lnTo>
                    <a:pt x="235" y="13"/>
                  </a:lnTo>
                  <a:lnTo>
                    <a:pt x="242" y="17"/>
                  </a:lnTo>
                  <a:lnTo>
                    <a:pt x="249" y="21"/>
                  </a:lnTo>
                  <a:lnTo>
                    <a:pt x="256" y="27"/>
                  </a:lnTo>
                  <a:lnTo>
                    <a:pt x="261" y="31"/>
                  </a:lnTo>
                  <a:lnTo>
                    <a:pt x="266" y="36"/>
                  </a:lnTo>
                  <a:lnTo>
                    <a:pt x="270" y="40"/>
                  </a:lnTo>
                  <a:lnTo>
                    <a:pt x="273" y="44"/>
                  </a:lnTo>
                  <a:lnTo>
                    <a:pt x="276" y="46"/>
                  </a:lnTo>
                  <a:lnTo>
                    <a:pt x="278" y="49"/>
                  </a:lnTo>
                  <a:lnTo>
                    <a:pt x="279" y="52"/>
                  </a:lnTo>
                  <a:lnTo>
                    <a:pt x="279" y="57"/>
                  </a:lnTo>
                  <a:lnTo>
                    <a:pt x="276" y="61"/>
                  </a:lnTo>
                  <a:lnTo>
                    <a:pt x="274" y="64"/>
                  </a:lnTo>
                  <a:lnTo>
                    <a:pt x="270" y="67"/>
                  </a:lnTo>
                  <a:lnTo>
                    <a:pt x="269" y="68"/>
                  </a:lnTo>
                  <a:lnTo>
                    <a:pt x="269" y="70"/>
                  </a:lnTo>
                  <a:lnTo>
                    <a:pt x="267" y="72"/>
                  </a:lnTo>
                  <a:lnTo>
                    <a:pt x="266" y="75"/>
                  </a:lnTo>
                  <a:lnTo>
                    <a:pt x="265" y="77"/>
                  </a:lnTo>
                  <a:lnTo>
                    <a:pt x="265" y="81"/>
                  </a:lnTo>
                  <a:lnTo>
                    <a:pt x="264" y="84"/>
                  </a:lnTo>
                  <a:lnTo>
                    <a:pt x="264" y="88"/>
                  </a:lnTo>
                  <a:lnTo>
                    <a:pt x="262" y="93"/>
                  </a:lnTo>
                  <a:lnTo>
                    <a:pt x="262" y="97"/>
                  </a:lnTo>
                  <a:lnTo>
                    <a:pt x="262" y="102"/>
                  </a:lnTo>
                  <a:lnTo>
                    <a:pt x="262" y="108"/>
                  </a:lnTo>
                  <a:lnTo>
                    <a:pt x="261" y="113"/>
                  </a:lnTo>
                  <a:lnTo>
                    <a:pt x="261" y="120"/>
                  </a:lnTo>
                  <a:lnTo>
                    <a:pt x="261" y="128"/>
                  </a:lnTo>
                  <a:lnTo>
                    <a:pt x="261" y="134"/>
                  </a:lnTo>
                  <a:lnTo>
                    <a:pt x="260" y="164"/>
                  </a:lnTo>
                  <a:lnTo>
                    <a:pt x="258" y="192"/>
                  </a:lnTo>
                  <a:lnTo>
                    <a:pt x="257" y="220"/>
                  </a:lnTo>
                  <a:lnTo>
                    <a:pt x="255" y="247"/>
                  </a:lnTo>
                  <a:lnTo>
                    <a:pt x="252" y="277"/>
                  </a:lnTo>
                  <a:lnTo>
                    <a:pt x="248" y="305"/>
                  </a:lnTo>
                  <a:lnTo>
                    <a:pt x="244" y="334"/>
                  </a:lnTo>
                  <a:lnTo>
                    <a:pt x="240" y="362"/>
                  </a:lnTo>
                  <a:lnTo>
                    <a:pt x="238" y="376"/>
                  </a:lnTo>
                  <a:lnTo>
                    <a:pt x="235" y="389"/>
                  </a:lnTo>
                  <a:lnTo>
                    <a:pt x="231" y="402"/>
                  </a:lnTo>
                  <a:lnTo>
                    <a:pt x="229" y="415"/>
                  </a:lnTo>
                  <a:lnTo>
                    <a:pt x="225" y="426"/>
                  </a:lnTo>
                  <a:lnTo>
                    <a:pt x="221" y="437"/>
                  </a:lnTo>
                  <a:lnTo>
                    <a:pt x="217" y="447"/>
                  </a:lnTo>
                  <a:lnTo>
                    <a:pt x="212" y="456"/>
                  </a:lnTo>
                  <a:lnTo>
                    <a:pt x="212" y="45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24"/>
            <p:cNvSpPr>
              <a:spLocks/>
            </p:cNvSpPr>
            <p:nvPr/>
          </p:nvSpPr>
          <p:spPr bwMode="auto">
            <a:xfrm>
              <a:off x="5100638" y="2079625"/>
              <a:ext cx="431800" cy="639763"/>
            </a:xfrm>
            <a:custGeom>
              <a:avLst/>
              <a:gdLst>
                <a:gd name="T0" fmla="*/ 174 w 272"/>
                <a:gd name="T1" fmla="*/ 220 h 403"/>
                <a:gd name="T2" fmla="*/ 147 w 272"/>
                <a:gd name="T3" fmla="*/ 262 h 403"/>
                <a:gd name="T4" fmla="*/ 118 w 272"/>
                <a:gd name="T5" fmla="*/ 299 h 403"/>
                <a:gd name="T6" fmla="*/ 87 w 272"/>
                <a:gd name="T7" fmla="*/ 332 h 403"/>
                <a:gd name="T8" fmla="*/ 63 w 272"/>
                <a:gd name="T9" fmla="*/ 354 h 403"/>
                <a:gd name="T10" fmla="*/ 48 w 272"/>
                <a:gd name="T11" fmla="*/ 368 h 403"/>
                <a:gd name="T12" fmla="*/ 35 w 272"/>
                <a:gd name="T13" fmla="*/ 379 h 403"/>
                <a:gd name="T14" fmla="*/ 25 w 272"/>
                <a:gd name="T15" fmla="*/ 388 h 403"/>
                <a:gd name="T16" fmla="*/ 16 w 272"/>
                <a:gd name="T17" fmla="*/ 394 h 403"/>
                <a:gd name="T18" fmla="*/ 9 w 272"/>
                <a:gd name="T19" fmla="*/ 399 h 403"/>
                <a:gd name="T20" fmla="*/ 6 w 272"/>
                <a:gd name="T21" fmla="*/ 402 h 403"/>
                <a:gd name="T22" fmla="*/ 2 w 272"/>
                <a:gd name="T23" fmla="*/ 403 h 403"/>
                <a:gd name="T24" fmla="*/ 0 w 272"/>
                <a:gd name="T25" fmla="*/ 401 h 403"/>
                <a:gd name="T26" fmla="*/ 2 w 272"/>
                <a:gd name="T27" fmla="*/ 394 h 403"/>
                <a:gd name="T28" fmla="*/ 8 w 272"/>
                <a:gd name="T29" fmla="*/ 384 h 403"/>
                <a:gd name="T30" fmla="*/ 16 w 272"/>
                <a:gd name="T31" fmla="*/ 372 h 403"/>
                <a:gd name="T32" fmla="*/ 22 w 272"/>
                <a:gd name="T33" fmla="*/ 365 h 403"/>
                <a:gd name="T34" fmla="*/ 34 w 272"/>
                <a:gd name="T35" fmla="*/ 352 h 403"/>
                <a:gd name="T36" fmla="*/ 49 w 272"/>
                <a:gd name="T37" fmla="*/ 334 h 403"/>
                <a:gd name="T38" fmla="*/ 66 w 272"/>
                <a:gd name="T39" fmla="*/ 313 h 403"/>
                <a:gd name="T40" fmla="*/ 84 w 272"/>
                <a:gd name="T41" fmla="*/ 290 h 403"/>
                <a:gd name="T42" fmla="*/ 97 w 272"/>
                <a:gd name="T43" fmla="*/ 271 h 403"/>
                <a:gd name="T44" fmla="*/ 106 w 272"/>
                <a:gd name="T45" fmla="*/ 256 h 403"/>
                <a:gd name="T46" fmla="*/ 116 w 272"/>
                <a:gd name="T47" fmla="*/ 241 h 403"/>
                <a:gd name="T48" fmla="*/ 125 w 272"/>
                <a:gd name="T49" fmla="*/ 224 h 403"/>
                <a:gd name="T50" fmla="*/ 136 w 272"/>
                <a:gd name="T51" fmla="*/ 206 h 403"/>
                <a:gd name="T52" fmla="*/ 146 w 272"/>
                <a:gd name="T53" fmla="*/ 186 h 403"/>
                <a:gd name="T54" fmla="*/ 156 w 272"/>
                <a:gd name="T55" fmla="*/ 165 h 403"/>
                <a:gd name="T56" fmla="*/ 166 w 272"/>
                <a:gd name="T57" fmla="*/ 142 h 403"/>
                <a:gd name="T58" fmla="*/ 177 w 272"/>
                <a:gd name="T59" fmla="*/ 119 h 403"/>
                <a:gd name="T60" fmla="*/ 185 w 272"/>
                <a:gd name="T61" fmla="*/ 97 h 403"/>
                <a:gd name="T62" fmla="*/ 192 w 272"/>
                <a:gd name="T63" fmla="*/ 77 h 403"/>
                <a:gd name="T64" fmla="*/ 199 w 272"/>
                <a:gd name="T65" fmla="*/ 61 h 403"/>
                <a:gd name="T66" fmla="*/ 203 w 272"/>
                <a:gd name="T67" fmla="*/ 48 h 403"/>
                <a:gd name="T68" fmla="*/ 205 w 272"/>
                <a:gd name="T69" fmla="*/ 36 h 403"/>
                <a:gd name="T70" fmla="*/ 206 w 272"/>
                <a:gd name="T71" fmla="*/ 27 h 403"/>
                <a:gd name="T72" fmla="*/ 205 w 272"/>
                <a:gd name="T73" fmla="*/ 22 h 403"/>
                <a:gd name="T74" fmla="*/ 201 w 272"/>
                <a:gd name="T75" fmla="*/ 17 h 403"/>
                <a:gd name="T76" fmla="*/ 199 w 272"/>
                <a:gd name="T77" fmla="*/ 10 h 403"/>
                <a:gd name="T78" fmla="*/ 199 w 272"/>
                <a:gd name="T79" fmla="*/ 7 h 403"/>
                <a:gd name="T80" fmla="*/ 201 w 272"/>
                <a:gd name="T81" fmla="*/ 3 h 403"/>
                <a:gd name="T82" fmla="*/ 209 w 272"/>
                <a:gd name="T83" fmla="*/ 0 h 403"/>
                <a:gd name="T84" fmla="*/ 217 w 272"/>
                <a:gd name="T85" fmla="*/ 1 h 403"/>
                <a:gd name="T86" fmla="*/ 226 w 272"/>
                <a:gd name="T87" fmla="*/ 4 h 403"/>
                <a:gd name="T88" fmla="*/ 237 w 272"/>
                <a:gd name="T89" fmla="*/ 10 h 403"/>
                <a:gd name="T90" fmla="*/ 250 w 272"/>
                <a:gd name="T91" fmla="*/ 18 h 403"/>
                <a:gd name="T92" fmla="*/ 259 w 272"/>
                <a:gd name="T93" fmla="*/ 26 h 403"/>
                <a:gd name="T94" fmla="*/ 266 w 272"/>
                <a:gd name="T95" fmla="*/ 32 h 403"/>
                <a:gd name="T96" fmla="*/ 271 w 272"/>
                <a:gd name="T97" fmla="*/ 39 h 403"/>
                <a:gd name="T98" fmla="*/ 272 w 272"/>
                <a:gd name="T99" fmla="*/ 44 h 403"/>
                <a:gd name="T100" fmla="*/ 269 w 272"/>
                <a:gd name="T101" fmla="*/ 50 h 403"/>
                <a:gd name="T102" fmla="*/ 266 w 272"/>
                <a:gd name="T103" fmla="*/ 59 h 403"/>
                <a:gd name="T104" fmla="*/ 259 w 272"/>
                <a:gd name="T105" fmla="*/ 70 h 403"/>
                <a:gd name="T106" fmla="*/ 254 w 272"/>
                <a:gd name="T107" fmla="*/ 79 h 403"/>
                <a:gd name="T108" fmla="*/ 250 w 272"/>
                <a:gd name="T109" fmla="*/ 88 h 403"/>
                <a:gd name="T110" fmla="*/ 244 w 272"/>
                <a:gd name="T111" fmla="*/ 98 h 403"/>
                <a:gd name="T112" fmla="*/ 236 w 272"/>
                <a:gd name="T113" fmla="*/ 111 h 403"/>
                <a:gd name="T114" fmla="*/ 227 w 272"/>
                <a:gd name="T115" fmla="*/ 126 h 403"/>
                <a:gd name="T116" fmla="*/ 217 w 272"/>
                <a:gd name="T117" fmla="*/ 144 h 403"/>
                <a:gd name="T118" fmla="*/ 205 w 272"/>
                <a:gd name="T119" fmla="*/ 164 h 403"/>
                <a:gd name="T120" fmla="*/ 194 w 272"/>
                <a:gd name="T121" fmla="*/ 186 h 403"/>
                <a:gd name="T122" fmla="*/ 187 w 272"/>
                <a:gd name="T123" fmla="*/ 19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2" h="403">
                  <a:moveTo>
                    <a:pt x="187" y="197"/>
                  </a:moveTo>
                  <a:lnTo>
                    <a:pt x="174" y="220"/>
                  </a:lnTo>
                  <a:lnTo>
                    <a:pt x="160" y="241"/>
                  </a:lnTo>
                  <a:lnTo>
                    <a:pt x="147" y="262"/>
                  </a:lnTo>
                  <a:lnTo>
                    <a:pt x="133" y="281"/>
                  </a:lnTo>
                  <a:lnTo>
                    <a:pt x="118" y="299"/>
                  </a:lnTo>
                  <a:lnTo>
                    <a:pt x="102" y="316"/>
                  </a:lnTo>
                  <a:lnTo>
                    <a:pt x="87" y="332"/>
                  </a:lnTo>
                  <a:lnTo>
                    <a:pt x="71" y="348"/>
                  </a:lnTo>
                  <a:lnTo>
                    <a:pt x="63" y="354"/>
                  </a:lnTo>
                  <a:lnTo>
                    <a:pt x="56" y="362"/>
                  </a:lnTo>
                  <a:lnTo>
                    <a:pt x="48" y="368"/>
                  </a:lnTo>
                  <a:lnTo>
                    <a:pt x="42" y="374"/>
                  </a:lnTo>
                  <a:lnTo>
                    <a:pt x="35" y="379"/>
                  </a:lnTo>
                  <a:lnTo>
                    <a:pt x="30" y="384"/>
                  </a:lnTo>
                  <a:lnTo>
                    <a:pt x="25" y="388"/>
                  </a:lnTo>
                  <a:lnTo>
                    <a:pt x="21" y="392"/>
                  </a:lnTo>
                  <a:lnTo>
                    <a:pt x="16" y="394"/>
                  </a:lnTo>
                  <a:lnTo>
                    <a:pt x="13" y="397"/>
                  </a:lnTo>
                  <a:lnTo>
                    <a:pt x="9" y="399"/>
                  </a:lnTo>
                  <a:lnTo>
                    <a:pt x="7" y="401"/>
                  </a:lnTo>
                  <a:lnTo>
                    <a:pt x="6" y="402"/>
                  </a:lnTo>
                  <a:lnTo>
                    <a:pt x="3" y="403"/>
                  </a:lnTo>
                  <a:lnTo>
                    <a:pt x="2" y="403"/>
                  </a:lnTo>
                  <a:lnTo>
                    <a:pt x="2" y="403"/>
                  </a:lnTo>
                  <a:lnTo>
                    <a:pt x="0" y="401"/>
                  </a:lnTo>
                  <a:lnTo>
                    <a:pt x="0" y="398"/>
                  </a:lnTo>
                  <a:lnTo>
                    <a:pt x="2" y="394"/>
                  </a:lnTo>
                  <a:lnTo>
                    <a:pt x="4" y="389"/>
                  </a:lnTo>
                  <a:lnTo>
                    <a:pt x="8" y="384"/>
                  </a:lnTo>
                  <a:lnTo>
                    <a:pt x="12" y="376"/>
                  </a:lnTo>
                  <a:lnTo>
                    <a:pt x="16" y="372"/>
                  </a:lnTo>
                  <a:lnTo>
                    <a:pt x="18" y="368"/>
                  </a:lnTo>
                  <a:lnTo>
                    <a:pt x="22" y="365"/>
                  </a:lnTo>
                  <a:lnTo>
                    <a:pt x="26" y="359"/>
                  </a:lnTo>
                  <a:lnTo>
                    <a:pt x="34" y="352"/>
                  </a:lnTo>
                  <a:lnTo>
                    <a:pt x="42" y="343"/>
                  </a:lnTo>
                  <a:lnTo>
                    <a:pt x="49" y="334"/>
                  </a:lnTo>
                  <a:lnTo>
                    <a:pt x="58" y="323"/>
                  </a:lnTo>
                  <a:lnTo>
                    <a:pt x="66" y="313"/>
                  </a:lnTo>
                  <a:lnTo>
                    <a:pt x="75" y="301"/>
                  </a:lnTo>
                  <a:lnTo>
                    <a:pt x="84" y="290"/>
                  </a:lnTo>
                  <a:lnTo>
                    <a:pt x="93" y="277"/>
                  </a:lnTo>
                  <a:lnTo>
                    <a:pt x="97" y="271"/>
                  </a:lnTo>
                  <a:lnTo>
                    <a:pt x="102" y="264"/>
                  </a:lnTo>
                  <a:lnTo>
                    <a:pt x="106" y="256"/>
                  </a:lnTo>
                  <a:lnTo>
                    <a:pt x="111" y="249"/>
                  </a:lnTo>
                  <a:lnTo>
                    <a:pt x="116" y="241"/>
                  </a:lnTo>
                  <a:lnTo>
                    <a:pt x="121" y="232"/>
                  </a:lnTo>
                  <a:lnTo>
                    <a:pt x="125" y="224"/>
                  </a:lnTo>
                  <a:lnTo>
                    <a:pt x="130" y="215"/>
                  </a:lnTo>
                  <a:lnTo>
                    <a:pt x="136" y="206"/>
                  </a:lnTo>
                  <a:lnTo>
                    <a:pt x="141" y="196"/>
                  </a:lnTo>
                  <a:lnTo>
                    <a:pt x="146" y="186"/>
                  </a:lnTo>
                  <a:lnTo>
                    <a:pt x="151" y="175"/>
                  </a:lnTo>
                  <a:lnTo>
                    <a:pt x="156" y="165"/>
                  </a:lnTo>
                  <a:lnTo>
                    <a:pt x="161" y="153"/>
                  </a:lnTo>
                  <a:lnTo>
                    <a:pt x="166" y="142"/>
                  </a:lnTo>
                  <a:lnTo>
                    <a:pt x="172" y="130"/>
                  </a:lnTo>
                  <a:lnTo>
                    <a:pt x="177" y="119"/>
                  </a:lnTo>
                  <a:lnTo>
                    <a:pt x="181" y="107"/>
                  </a:lnTo>
                  <a:lnTo>
                    <a:pt x="185" y="97"/>
                  </a:lnTo>
                  <a:lnTo>
                    <a:pt x="188" y="86"/>
                  </a:lnTo>
                  <a:lnTo>
                    <a:pt x="192" y="77"/>
                  </a:lnTo>
                  <a:lnTo>
                    <a:pt x="195" y="70"/>
                  </a:lnTo>
                  <a:lnTo>
                    <a:pt x="199" y="61"/>
                  </a:lnTo>
                  <a:lnTo>
                    <a:pt x="200" y="54"/>
                  </a:lnTo>
                  <a:lnTo>
                    <a:pt x="203" y="48"/>
                  </a:lnTo>
                  <a:lnTo>
                    <a:pt x="204" y="41"/>
                  </a:lnTo>
                  <a:lnTo>
                    <a:pt x="205" y="36"/>
                  </a:lnTo>
                  <a:lnTo>
                    <a:pt x="206" y="31"/>
                  </a:lnTo>
                  <a:lnTo>
                    <a:pt x="206" y="27"/>
                  </a:lnTo>
                  <a:lnTo>
                    <a:pt x="206" y="25"/>
                  </a:lnTo>
                  <a:lnTo>
                    <a:pt x="205" y="22"/>
                  </a:lnTo>
                  <a:lnTo>
                    <a:pt x="205" y="19"/>
                  </a:lnTo>
                  <a:lnTo>
                    <a:pt x="201" y="17"/>
                  </a:lnTo>
                  <a:lnTo>
                    <a:pt x="200" y="13"/>
                  </a:lnTo>
                  <a:lnTo>
                    <a:pt x="199" y="10"/>
                  </a:lnTo>
                  <a:lnTo>
                    <a:pt x="199" y="8"/>
                  </a:lnTo>
                  <a:lnTo>
                    <a:pt x="199" y="7"/>
                  </a:lnTo>
                  <a:lnTo>
                    <a:pt x="200" y="4"/>
                  </a:lnTo>
                  <a:lnTo>
                    <a:pt x="201" y="3"/>
                  </a:lnTo>
                  <a:lnTo>
                    <a:pt x="205" y="1"/>
                  </a:lnTo>
                  <a:lnTo>
                    <a:pt x="209" y="0"/>
                  </a:lnTo>
                  <a:lnTo>
                    <a:pt x="213" y="0"/>
                  </a:lnTo>
                  <a:lnTo>
                    <a:pt x="217" y="1"/>
                  </a:lnTo>
                  <a:lnTo>
                    <a:pt x="222" y="3"/>
                  </a:lnTo>
                  <a:lnTo>
                    <a:pt x="226" y="4"/>
                  </a:lnTo>
                  <a:lnTo>
                    <a:pt x="232" y="7"/>
                  </a:lnTo>
                  <a:lnTo>
                    <a:pt x="237" y="10"/>
                  </a:lnTo>
                  <a:lnTo>
                    <a:pt x="245" y="13"/>
                  </a:lnTo>
                  <a:lnTo>
                    <a:pt x="250" y="18"/>
                  </a:lnTo>
                  <a:lnTo>
                    <a:pt x="254" y="22"/>
                  </a:lnTo>
                  <a:lnTo>
                    <a:pt x="259" y="26"/>
                  </a:lnTo>
                  <a:lnTo>
                    <a:pt x="263" y="30"/>
                  </a:lnTo>
                  <a:lnTo>
                    <a:pt x="266" y="32"/>
                  </a:lnTo>
                  <a:lnTo>
                    <a:pt x="268" y="36"/>
                  </a:lnTo>
                  <a:lnTo>
                    <a:pt x="271" y="39"/>
                  </a:lnTo>
                  <a:lnTo>
                    <a:pt x="272" y="41"/>
                  </a:lnTo>
                  <a:lnTo>
                    <a:pt x="272" y="44"/>
                  </a:lnTo>
                  <a:lnTo>
                    <a:pt x="271" y="46"/>
                  </a:lnTo>
                  <a:lnTo>
                    <a:pt x="269" y="50"/>
                  </a:lnTo>
                  <a:lnTo>
                    <a:pt x="267" y="54"/>
                  </a:lnTo>
                  <a:lnTo>
                    <a:pt x="266" y="59"/>
                  </a:lnTo>
                  <a:lnTo>
                    <a:pt x="263" y="63"/>
                  </a:lnTo>
                  <a:lnTo>
                    <a:pt x="259" y="70"/>
                  </a:lnTo>
                  <a:lnTo>
                    <a:pt x="257" y="75"/>
                  </a:lnTo>
                  <a:lnTo>
                    <a:pt x="254" y="79"/>
                  </a:lnTo>
                  <a:lnTo>
                    <a:pt x="253" y="83"/>
                  </a:lnTo>
                  <a:lnTo>
                    <a:pt x="250" y="88"/>
                  </a:lnTo>
                  <a:lnTo>
                    <a:pt x="246" y="93"/>
                  </a:lnTo>
                  <a:lnTo>
                    <a:pt x="244" y="98"/>
                  </a:lnTo>
                  <a:lnTo>
                    <a:pt x="240" y="104"/>
                  </a:lnTo>
                  <a:lnTo>
                    <a:pt x="236" y="111"/>
                  </a:lnTo>
                  <a:lnTo>
                    <a:pt x="232" y="119"/>
                  </a:lnTo>
                  <a:lnTo>
                    <a:pt x="227" y="126"/>
                  </a:lnTo>
                  <a:lnTo>
                    <a:pt x="222" y="135"/>
                  </a:lnTo>
                  <a:lnTo>
                    <a:pt x="217" y="144"/>
                  </a:lnTo>
                  <a:lnTo>
                    <a:pt x="212" y="153"/>
                  </a:lnTo>
                  <a:lnTo>
                    <a:pt x="205" y="164"/>
                  </a:lnTo>
                  <a:lnTo>
                    <a:pt x="200" y="174"/>
                  </a:lnTo>
                  <a:lnTo>
                    <a:pt x="194" y="186"/>
                  </a:lnTo>
                  <a:lnTo>
                    <a:pt x="187" y="197"/>
                  </a:lnTo>
                  <a:lnTo>
                    <a:pt x="187" y="19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0" name="Freeform 116"/>
          <p:cNvSpPr>
            <a:spLocks/>
          </p:cNvSpPr>
          <p:nvPr/>
        </p:nvSpPr>
        <p:spPr bwMode="auto">
          <a:xfrm>
            <a:off x="2086254" y="1995686"/>
            <a:ext cx="537521" cy="895035"/>
          </a:xfrm>
          <a:custGeom>
            <a:avLst/>
            <a:gdLst>
              <a:gd name="T0" fmla="*/ 1 w 215"/>
              <a:gd name="T1" fmla="*/ 357 h 358"/>
              <a:gd name="T2" fmla="*/ 1 w 215"/>
              <a:gd name="T3" fmla="*/ 352 h 358"/>
              <a:gd name="T4" fmla="*/ 5 w 215"/>
              <a:gd name="T5" fmla="*/ 343 h 358"/>
              <a:gd name="T6" fmla="*/ 11 w 215"/>
              <a:gd name="T7" fmla="*/ 331 h 358"/>
              <a:gd name="T8" fmla="*/ 19 w 215"/>
              <a:gd name="T9" fmla="*/ 321 h 358"/>
              <a:gd name="T10" fmla="*/ 24 w 215"/>
              <a:gd name="T11" fmla="*/ 315 h 358"/>
              <a:gd name="T12" fmla="*/ 29 w 215"/>
              <a:gd name="T13" fmla="*/ 306 h 358"/>
              <a:gd name="T14" fmla="*/ 36 w 215"/>
              <a:gd name="T15" fmla="*/ 294 h 358"/>
              <a:gd name="T16" fmla="*/ 44 w 215"/>
              <a:gd name="T17" fmla="*/ 282 h 358"/>
              <a:gd name="T18" fmla="*/ 51 w 215"/>
              <a:gd name="T19" fmla="*/ 269 h 358"/>
              <a:gd name="T20" fmla="*/ 60 w 215"/>
              <a:gd name="T21" fmla="*/ 254 h 358"/>
              <a:gd name="T22" fmla="*/ 75 w 215"/>
              <a:gd name="T23" fmla="*/ 230 h 358"/>
              <a:gd name="T24" fmla="*/ 94 w 215"/>
              <a:gd name="T25" fmla="*/ 195 h 358"/>
              <a:gd name="T26" fmla="*/ 109 w 215"/>
              <a:gd name="T27" fmla="*/ 161 h 358"/>
              <a:gd name="T28" fmla="*/ 123 w 215"/>
              <a:gd name="T29" fmla="*/ 128 h 358"/>
              <a:gd name="T30" fmla="*/ 135 w 215"/>
              <a:gd name="T31" fmla="*/ 94 h 358"/>
              <a:gd name="T32" fmla="*/ 143 w 215"/>
              <a:gd name="T33" fmla="*/ 67 h 358"/>
              <a:gd name="T34" fmla="*/ 145 w 215"/>
              <a:gd name="T35" fmla="*/ 56 h 358"/>
              <a:gd name="T36" fmla="*/ 147 w 215"/>
              <a:gd name="T37" fmla="*/ 45 h 358"/>
              <a:gd name="T38" fmla="*/ 148 w 215"/>
              <a:gd name="T39" fmla="*/ 36 h 358"/>
              <a:gd name="T40" fmla="*/ 148 w 215"/>
              <a:gd name="T41" fmla="*/ 29 h 358"/>
              <a:gd name="T42" fmla="*/ 148 w 215"/>
              <a:gd name="T43" fmla="*/ 22 h 358"/>
              <a:gd name="T44" fmla="*/ 148 w 215"/>
              <a:gd name="T45" fmla="*/ 18 h 358"/>
              <a:gd name="T46" fmla="*/ 144 w 215"/>
              <a:gd name="T47" fmla="*/ 12 h 358"/>
              <a:gd name="T48" fmla="*/ 143 w 215"/>
              <a:gd name="T49" fmla="*/ 7 h 358"/>
              <a:gd name="T50" fmla="*/ 145 w 215"/>
              <a:gd name="T51" fmla="*/ 3 h 358"/>
              <a:gd name="T52" fmla="*/ 151 w 215"/>
              <a:gd name="T53" fmla="*/ 0 h 358"/>
              <a:gd name="T54" fmla="*/ 156 w 215"/>
              <a:gd name="T55" fmla="*/ 0 h 358"/>
              <a:gd name="T56" fmla="*/ 163 w 215"/>
              <a:gd name="T57" fmla="*/ 3 h 358"/>
              <a:gd name="T58" fmla="*/ 174 w 215"/>
              <a:gd name="T59" fmla="*/ 6 h 358"/>
              <a:gd name="T60" fmla="*/ 184 w 215"/>
              <a:gd name="T61" fmla="*/ 12 h 358"/>
              <a:gd name="T62" fmla="*/ 194 w 215"/>
              <a:gd name="T63" fmla="*/ 18 h 358"/>
              <a:gd name="T64" fmla="*/ 203 w 215"/>
              <a:gd name="T65" fmla="*/ 25 h 358"/>
              <a:gd name="T66" fmla="*/ 210 w 215"/>
              <a:gd name="T67" fmla="*/ 31 h 358"/>
              <a:gd name="T68" fmla="*/ 215 w 215"/>
              <a:gd name="T69" fmla="*/ 36 h 358"/>
              <a:gd name="T70" fmla="*/ 215 w 215"/>
              <a:gd name="T71" fmla="*/ 42 h 358"/>
              <a:gd name="T72" fmla="*/ 215 w 215"/>
              <a:gd name="T73" fmla="*/ 48 h 358"/>
              <a:gd name="T74" fmla="*/ 212 w 215"/>
              <a:gd name="T75" fmla="*/ 54 h 358"/>
              <a:gd name="T76" fmla="*/ 208 w 215"/>
              <a:gd name="T77" fmla="*/ 61 h 358"/>
              <a:gd name="T78" fmla="*/ 201 w 215"/>
              <a:gd name="T79" fmla="*/ 70 h 358"/>
              <a:gd name="T80" fmla="*/ 194 w 215"/>
              <a:gd name="T81" fmla="*/ 84 h 358"/>
              <a:gd name="T82" fmla="*/ 187 w 215"/>
              <a:gd name="T83" fmla="*/ 101 h 358"/>
              <a:gd name="T84" fmla="*/ 178 w 215"/>
              <a:gd name="T85" fmla="*/ 123 h 358"/>
              <a:gd name="T86" fmla="*/ 166 w 215"/>
              <a:gd name="T87" fmla="*/ 147 h 358"/>
              <a:gd name="T88" fmla="*/ 153 w 215"/>
              <a:gd name="T89" fmla="*/ 173 h 358"/>
              <a:gd name="T90" fmla="*/ 123 w 215"/>
              <a:gd name="T91" fmla="*/ 223 h 358"/>
              <a:gd name="T92" fmla="*/ 105 w 215"/>
              <a:gd name="T93" fmla="*/ 250 h 358"/>
              <a:gd name="T94" fmla="*/ 86 w 215"/>
              <a:gd name="T95" fmla="*/ 276 h 358"/>
              <a:gd name="T96" fmla="*/ 67 w 215"/>
              <a:gd name="T97" fmla="*/ 299 h 358"/>
              <a:gd name="T98" fmla="*/ 48 w 215"/>
              <a:gd name="T99" fmla="*/ 322 h 358"/>
              <a:gd name="T100" fmla="*/ 37 w 215"/>
              <a:gd name="T101" fmla="*/ 331 h 358"/>
              <a:gd name="T102" fmla="*/ 29 w 215"/>
              <a:gd name="T103" fmla="*/ 339 h 358"/>
              <a:gd name="T104" fmla="*/ 22 w 215"/>
              <a:gd name="T105" fmla="*/ 347 h 358"/>
              <a:gd name="T106" fmla="*/ 15 w 215"/>
              <a:gd name="T107" fmla="*/ 352 h 358"/>
              <a:gd name="T108" fmla="*/ 10 w 215"/>
              <a:gd name="T109" fmla="*/ 356 h 358"/>
              <a:gd name="T110" fmla="*/ 6 w 215"/>
              <a:gd name="T111" fmla="*/ 358 h 358"/>
              <a:gd name="T112" fmla="*/ 4 w 215"/>
              <a:gd name="T113" fmla="*/ 358 h 358"/>
              <a:gd name="T114" fmla="*/ 1 w 215"/>
              <a:gd name="T115" fmla="*/ 358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15" h="358">
                <a:moveTo>
                  <a:pt x="1" y="358"/>
                </a:moveTo>
                <a:lnTo>
                  <a:pt x="1" y="357"/>
                </a:lnTo>
                <a:lnTo>
                  <a:pt x="0" y="354"/>
                </a:lnTo>
                <a:lnTo>
                  <a:pt x="1" y="352"/>
                </a:lnTo>
                <a:lnTo>
                  <a:pt x="2" y="347"/>
                </a:lnTo>
                <a:lnTo>
                  <a:pt x="5" y="343"/>
                </a:lnTo>
                <a:lnTo>
                  <a:pt x="8" y="338"/>
                </a:lnTo>
                <a:lnTo>
                  <a:pt x="11" y="331"/>
                </a:lnTo>
                <a:lnTo>
                  <a:pt x="17" y="325"/>
                </a:lnTo>
                <a:lnTo>
                  <a:pt x="19" y="321"/>
                </a:lnTo>
                <a:lnTo>
                  <a:pt x="22" y="318"/>
                </a:lnTo>
                <a:lnTo>
                  <a:pt x="24" y="315"/>
                </a:lnTo>
                <a:lnTo>
                  <a:pt x="27" y="309"/>
                </a:lnTo>
                <a:lnTo>
                  <a:pt x="29" y="306"/>
                </a:lnTo>
                <a:lnTo>
                  <a:pt x="33" y="300"/>
                </a:lnTo>
                <a:lnTo>
                  <a:pt x="36" y="294"/>
                </a:lnTo>
                <a:lnTo>
                  <a:pt x="40" y="289"/>
                </a:lnTo>
                <a:lnTo>
                  <a:pt x="44" y="282"/>
                </a:lnTo>
                <a:lnTo>
                  <a:pt x="48" y="276"/>
                </a:lnTo>
                <a:lnTo>
                  <a:pt x="51" y="269"/>
                </a:lnTo>
                <a:lnTo>
                  <a:pt x="55" y="262"/>
                </a:lnTo>
                <a:lnTo>
                  <a:pt x="60" y="254"/>
                </a:lnTo>
                <a:lnTo>
                  <a:pt x="64" y="246"/>
                </a:lnTo>
                <a:lnTo>
                  <a:pt x="75" y="230"/>
                </a:lnTo>
                <a:lnTo>
                  <a:pt x="84" y="213"/>
                </a:lnTo>
                <a:lnTo>
                  <a:pt x="94" y="195"/>
                </a:lnTo>
                <a:lnTo>
                  <a:pt x="102" y="178"/>
                </a:lnTo>
                <a:lnTo>
                  <a:pt x="109" y="161"/>
                </a:lnTo>
                <a:lnTo>
                  <a:pt x="117" y="145"/>
                </a:lnTo>
                <a:lnTo>
                  <a:pt x="123" y="128"/>
                </a:lnTo>
                <a:lnTo>
                  <a:pt x="130" y="111"/>
                </a:lnTo>
                <a:lnTo>
                  <a:pt x="135" y="94"/>
                </a:lnTo>
                <a:lnTo>
                  <a:pt x="139" y="80"/>
                </a:lnTo>
                <a:lnTo>
                  <a:pt x="143" y="67"/>
                </a:lnTo>
                <a:lnTo>
                  <a:pt x="144" y="61"/>
                </a:lnTo>
                <a:lnTo>
                  <a:pt x="145" y="56"/>
                </a:lnTo>
                <a:lnTo>
                  <a:pt x="147" y="51"/>
                </a:lnTo>
                <a:lnTo>
                  <a:pt x="147" y="45"/>
                </a:lnTo>
                <a:lnTo>
                  <a:pt x="148" y="40"/>
                </a:lnTo>
                <a:lnTo>
                  <a:pt x="148" y="36"/>
                </a:lnTo>
                <a:lnTo>
                  <a:pt x="148" y="33"/>
                </a:lnTo>
                <a:lnTo>
                  <a:pt x="148" y="29"/>
                </a:lnTo>
                <a:lnTo>
                  <a:pt x="148" y="25"/>
                </a:lnTo>
                <a:lnTo>
                  <a:pt x="148" y="22"/>
                </a:lnTo>
                <a:lnTo>
                  <a:pt x="148" y="20"/>
                </a:lnTo>
                <a:lnTo>
                  <a:pt x="148" y="18"/>
                </a:lnTo>
                <a:lnTo>
                  <a:pt x="145" y="15"/>
                </a:lnTo>
                <a:lnTo>
                  <a:pt x="144" y="12"/>
                </a:lnTo>
                <a:lnTo>
                  <a:pt x="143" y="9"/>
                </a:lnTo>
                <a:lnTo>
                  <a:pt x="143" y="7"/>
                </a:lnTo>
                <a:lnTo>
                  <a:pt x="144" y="4"/>
                </a:lnTo>
                <a:lnTo>
                  <a:pt x="145" y="3"/>
                </a:lnTo>
                <a:lnTo>
                  <a:pt x="148" y="2"/>
                </a:lnTo>
                <a:lnTo>
                  <a:pt x="151" y="0"/>
                </a:lnTo>
                <a:lnTo>
                  <a:pt x="153" y="0"/>
                </a:lnTo>
                <a:lnTo>
                  <a:pt x="156" y="0"/>
                </a:lnTo>
                <a:lnTo>
                  <a:pt x="160" y="2"/>
                </a:lnTo>
                <a:lnTo>
                  <a:pt x="163" y="3"/>
                </a:lnTo>
                <a:lnTo>
                  <a:pt x="169" y="4"/>
                </a:lnTo>
                <a:lnTo>
                  <a:pt x="174" y="6"/>
                </a:lnTo>
                <a:lnTo>
                  <a:pt x="179" y="9"/>
                </a:lnTo>
                <a:lnTo>
                  <a:pt x="184" y="12"/>
                </a:lnTo>
                <a:lnTo>
                  <a:pt x="189" y="16"/>
                </a:lnTo>
                <a:lnTo>
                  <a:pt x="194" y="18"/>
                </a:lnTo>
                <a:lnTo>
                  <a:pt x="199" y="22"/>
                </a:lnTo>
                <a:lnTo>
                  <a:pt x="203" y="25"/>
                </a:lnTo>
                <a:lnTo>
                  <a:pt x="207" y="29"/>
                </a:lnTo>
                <a:lnTo>
                  <a:pt x="210" y="31"/>
                </a:lnTo>
                <a:lnTo>
                  <a:pt x="212" y="34"/>
                </a:lnTo>
                <a:lnTo>
                  <a:pt x="215" y="36"/>
                </a:lnTo>
                <a:lnTo>
                  <a:pt x="215" y="39"/>
                </a:lnTo>
                <a:lnTo>
                  <a:pt x="215" y="42"/>
                </a:lnTo>
                <a:lnTo>
                  <a:pt x="215" y="44"/>
                </a:lnTo>
                <a:lnTo>
                  <a:pt x="215" y="48"/>
                </a:lnTo>
                <a:lnTo>
                  <a:pt x="214" y="51"/>
                </a:lnTo>
                <a:lnTo>
                  <a:pt x="212" y="54"/>
                </a:lnTo>
                <a:lnTo>
                  <a:pt x="210" y="57"/>
                </a:lnTo>
                <a:lnTo>
                  <a:pt x="208" y="61"/>
                </a:lnTo>
                <a:lnTo>
                  <a:pt x="205" y="65"/>
                </a:lnTo>
                <a:lnTo>
                  <a:pt x="201" y="70"/>
                </a:lnTo>
                <a:lnTo>
                  <a:pt x="198" y="76"/>
                </a:lnTo>
                <a:lnTo>
                  <a:pt x="194" y="84"/>
                </a:lnTo>
                <a:lnTo>
                  <a:pt x="190" y="92"/>
                </a:lnTo>
                <a:lnTo>
                  <a:pt x="187" y="101"/>
                </a:lnTo>
                <a:lnTo>
                  <a:pt x="183" y="111"/>
                </a:lnTo>
                <a:lnTo>
                  <a:pt x="178" y="123"/>
                </a:lnTo>
                <a:lnTo>
                  <a:pt x="172" y="136"/>
                </a:lnTo>
                <a:lnTo>
                  <a:pt x="166" y="147"/>
                </a:lnTo>
                <a:lnTo>
                  <a:pt x="160" y="160"/>
                </a:lnTo>
                <a:lnTo>
                  <a:pt x="153" y="173"/>
                </a:lnTo>
                <a:lnTo>
                  <a:pt x="139" y="199"/>
                </a:lnTo>
                <a:lnTo>
                  <a:pt x="123" y="223"/>
                </a:lnTo>
                <a:lnTo>
                  <a:pt x="114" y="237"/>
                </a:lnTo>
                <a:lnTo>
                  <a:pt x="105" y="250"/>
                </a:lnTo>
                <a:lnTo>
                  <a:pt x="95" y="263"/>
                </a:lnTo>
                <a:lnTo>
                  <a:pt x="86" y="276"/>
                </a:lnTo>
                <a:lnTo>
                  <a:pt x="77" y="288"/>
                </a:lnTo>
                <a:lnTo>
                  <a:pt x="67" y="299"/>
                </a:lnTo>
                <a:lnTo>
                  <a:pt x="57" y="311"/>
                </a:lnTo>
                <a:lnTo>
                  <a:pt x="48" y="322"/>
                </a:lnTo>
                <a:lnTo>
                  <a:pt x="42" y="326"/>
                </a:lnTo>
                <a:lnTo>
                  <a:pt x="37" y="331"/>
                </a:lnTo>
                <a:lnTo>
                  <a:pt x="33" y="335"/>
                </a:lnTo>
                <a:lnTo>
                  <a:pt x="29" y="339"/>
                </a:lnTo>
                <a:lnTo>
                  <a:pt x="26" y="343"/>
                </a:lnTo>
                <a:lnTo>
                  <a:pt x="22" y="347"/>
                </a:lnTo>
                <a:lnTo>
                  <a:pt x="18" y="349"/>
                </a:lnTo>
                <a:lnTo>
                  <a:pt x="15" y="352"/>
                </a:lnTo>
                <a:lnTo>
                  <a:pt x="13" y="353"/>
                </a:lnTo>
                <a:lnTo>
                  <a:pt x="10" y="356"/>
                </a:lnTo>
                <a:lnTo>
                  <a:pt x="8" y="357"/>
                </a:lnTo>
                <a:lnTo>
                  <a:pt x="6" y="358"/>
                </a:lnTo>
                <a:lnTo>
                  <a:pt x="5" y="358"/>
                </a:lnTo>
                <a:lnTo>
                  <a:pt x="4" y="358"/>
                </a:lnTo>
                <a:lnTo>
                  <a:pt x="2" y="358"/>
                </a:lnTo>
                <a:lnTo>
                  <a:pt x="1" y="358"/>
                </a:lnTo>
                <a:lnTo>
                  <a:pt x="1" y="358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122"/>
          <p:cNvSpPr>
            <a:spLocks/>
          </p:cNvSpPr>
          <p:nvPr/>
        </p:nvSpPr>
        <p:spPr bwMode="auto">
          <a:xfrm>
            <a:off x="2476269" y="2978223"/>
            <a:ext cx="182508" cy="280011"/>
          </a:xfrm>
          <a:custGeom>
            <a:avLst/>
            <a:gdLst>
              <a:gd name="T0" fmla="*/ 55 w 73"/>
              <a:gd name="T1" fmla="*/ 32 h 112"/>
              <a:gd name="T2" fmla="*/ 59 w 73"/>
              <a:gd name="T3" fmla="*/ 39 h 112"/>
              <a:gd name="T4" fmla="*/ 63 w 73"/>
              <a:gd name="T5" fmla="*/ 44 h 112"/>
              <a:gd name="T6" fmla="*/ 67 w 73"/>
              <a:gd name="T7" fmla="*/ 50 h 112"/>
              <a:gd name="T8" fmla="*/ 69 w 73"/>
              <a:gd name="T9" fmla="*/ 55 h 112"/>
              <a:gd name="T10" fmla="*/ 71 w 73"/>
              <a:gd name="T11" fmla="*/ 61 h 112"/>
              <a:gd name="T12" fmla="*/ 72 w 73"/>
              <a:gd name="T13" fmla="*/ 64 h 112"/>
              <a:gd name="T14" fmla="*/ 73 w 73"/>
              <a:gd name="T15" fmla="*/ 70 h 112"/>
              <a:gd name="T16" fmla="*/ 73 w 73"/>
              <a:gd name="T17" fmla="*/ 72 h 112"/>
              <a:gd name="T18" fmla="*/ 73 w 73"/>
              <a:gd name="T19" fmla="*/ 80 h 112"/>
              <a:gd name="T20" fmla="*/ 73 w 73"/>
              <a:gd name="T21" fmla="*/ 86 h 112"/>
              <a:gd name="T22" fmla="*/ 72 w 73"/>
              <a:gd name="T23" fmla="*/ 93 h 112"/>
              <a:gd name="T24" fmla="*/ 71 w 73"/>
              <a:gd name="T25" fmla="*/ 101 h 112"/>
              <a:gd name="T26" fmla="*/ 69 w 73"/>
              <a:gd name="T27" fmla="*/ 103 h 112"/>
              <a:gd name="T28" fmla="*/ 68 w 73"/>
              <a:gd name="T29" fmla="*/ 106 h 112"/>
              <a:gd name="T30" fmla="*/ 67 w 73"/>
              <a:gd name="T31" fmla="*/ 108 h 112"/>
              <a:gd name="T32" fmla="*/ 65 w 73"/>
              <a:gd name="T33" fmla="*/ 110 h 112"/>
              <a:gd name="T34" fmla="*/ 65 w 73"/>
              <a:gd name="T35" fmla="*/ 111 h 112"/>
              <a:gd name="T36" fmla="*/ 64 w 73"/>
              <a:gd name="T37" fmla="*/ 112 h 112"/>
              <a:gd name="T38" fmla="*/ 63 w 73"/>
              <a:gd name="T39" fmla="*/ 112 h 112"/>
              <a:gd name="T40" fmla="*/ 61 w 73"/>
              <a:gd name="T41" fmla="*/ 112 h 112"/>
              <a:gd name="T42" fmla="*/ 60 w 73"/>
              <a:gd name="T43" fmla="*/ 112 h 112"/>
              <a:gd name="T44" fmla="*/ 59 w 73"/>
              <a:gd name="T45" fmla="*/ 112 h 112"/>
              <a:gd name="T46" fmla="*/ 58 w 73"/>
              <a:gd name="T47" fmla="*/ 111 h 112"/>
              <a:gd name="T48" fmla="*/ 56 w 73"/>
              <a:gd name="T49" fmla="*/ 110 h 112"/>
              <a:gd name="T50" fmla="*/ 54 w 73"/>
              <a:gd name="T51" fmla="*/ 108 h 112"/>
              <a:gd name="T52" fmla="*/ 52 w 73"/>
              <a:gd name="T53" fmla="*/ 106 h 112"/>
              <a:gd name="T54" fmla="*/ 50 w 73"/>
              <a:gd name="T55" fmla="*/ 103 h 112"/>
              <a:gd name="T56" fmla="*/ 46 w 73"/>
              <a:gd name="T57" fmla="*/ 101 h 112"/>
              <a:gd name="T58" fmla="*/ 43 w 73"/>
              <a:gd name="T59" fmla="*/ 97 h 112"/>
              <a:gd name="T60" fmla="*/ 40 w 73"/>
              <a:gd name="T61" fmla="*/ 92 h 112"/>
              <a:gd name="T62" fmla="*/ 36 w 73"/>
              <a:gd name="T63" fmla="*/ 86 h 112"/>
              <a:gd name="T64" fmla="*/ 32 w 73"/>
              <a:gd name="T65" fmla="*/ 81 h 112"/>
              <a:gd name="T66" fmla="*/ 28 w 73"/>
              <a:gd name="T67" fmla="*/ 75 h 112"/>
              <a:gd name="T68" fmla="*/ 24 w 73"/>
              <a:gd name="T69" fmla="*/ 67 h 112"/>
              <a:gd name="T70" fmla="*/ 20 w 73"/>
              <a:gd name="T71" fmla="*/ 58 h 112"/>
              <a:gd name="T72" fmla="*/ 16 w 73"/>
              <a:gd name="T73" fmla="*/ 48 h 112"/>
              <a:gd name="T74" fmla="*/ 11 w 73"/>
              <a:gd name="T75" fmla="*/ 39 h 112"/>
              <a:gd name="T76" fmla="*/ 7 w 73"/>
              <a:gd name="T77" fmla="*/ 30 h 112"/>
              <a:gd name="T78" fmla="*/ 5 w 73"/>
              <a:gd name="T79" fmla="*/ 22 h 112"/>
              <a:gd name="T80" fmla="*/ 2 w 73"/>
              <a:gd name="T81" fmla="*/ 16 h 112"/>
              <a:gd name="T82" fmla="*/ 1 w 73"/>
              <a:gd name="T83" fmla="*/ 10 h 112"/>
              <a:gd name="T84" fmla="*/ 0 w 73"/>
              <a:gd name="T85" fmla="*/ 7 h 112"/>
              <a:gd name="T86" fmla="*/ 0 w 73"/>
              <a:gd name="T87" fmla="*/ 4 h 112"/>
              <a:gd name="T88" fmla="*/ 1 w 73"/>
              <a:gd name="T89" fmla="*/ 3 h 112"/>
              <a:gd name="T90" fmla="*/ 1 w 73"/>
              <a:gd name="T91" fmla="*/ 1 h 112"/>
              <a:gd name="T92" fmla="*/ 2 w 73"/>
              <a:gd name="T93" fmla="*/ 0 h 112"/>
              <a:gd name="T94" fmla="*/ 4 w 73"/>
              <a:gd name="T95" fmla="*/ 0 h 112"/>
              <a:gd name="T96" fmla="*/ 5 w 73"/>
              <a:gd name="T97" fmla="*/ 0 h 112"/>
              <a:gd name="T98" fmla="*/ 7 w 73"/>
              <a:gd name="T99" fmla="*/ 0 h 112"/>
              <a:gd name="T100" fmla="*/ 11 w 73"/>
              <a:gd name="T101" fmla="*/ 0 h 112"/>
              <a:gd name="T102" fmla="*/ 15 w 73"/>
              <a:gd name="T103" fmla="*/ 1 h 112"/>
              <a:gd name="T104" fmla="*/ 19 w 73"/>
              <a:gd name="T105" fmla="*/ 3 h 112"/>
              <a:gd name="T106" fmla="*/ 23 w 73"/>
              <a:gd name="T107" fmla="*/ 4 h 112"/>
              <a:gd name="T108" fmla="*/ 28 w 73"/>
              <a:gd name="T109" fmla="*/ 7 h 112"/>
              <a:gd name="T110" fmla="*/ 33 w 73"/>
              <a:gd name="T111" fmla="*/ 9 h 112"/>
              <a:gd name="T112" fmla="*/ 37 w 73"/>
              <a:gd name="T113" fmla="*/ 13 h 112"/>
              <a:gd name="T114" fmla="*/ 42 w 73"/>
              <a:gd name="T115" fmla="*/ 17 h 112"/>
              <a:gd name="T116" fmla="*/ 46 w 73"/>
              <a:gd name="T117" fmla="*/ 22 h 112"/>
              <a:gd name="T118" fmla="*/ 51 w 73"/>
              <a:gd name="T119" fmla="*/ 27 h 112"/>
              <a:gd name="T120" fmla="*/ 55 w 73"/>
              <a:gd name="T121" fmla="*/ 32 h 112"/>
              <a:gd name="T122" fmla="*/ 55 w 73"/>
              <a:gd name="T123" fmla="*/ 3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" h="112">
                <a:moveTo>
                  <a:pt x="55" y="32"/>
                </a:moveTo>
                <a:lnTo>
                  <a:pt x="59" y="39"/>
                </a:lnTo>
                <a:lnTo>
                  <a:pt x="63" y="44"/>
                </a:lnTo>
                <a:lnTo>
                  <a:pt x="67" y="50"/>
                </a:lnTo>
                <a:lnTo>
                  <a:pt x="69" y="55"/>
                </a:lnTo>
                <a:lnTo>
                  <a:pt x="71" y="61"/>
                </a:lnTo>
                <a:lnTo>
                  <a:pt x="72" y="64"/>
                </a:lnTo>
                <a:lnTo>
                  <a:pt x="73" y="70"/>
                </a:lnTo>
                <a:lnTo>
                  <a:pt x="73" y="72"/>
                </a:lnTo>
                <a:lnTo>
                  <a:pt x="73" y="80"/>
                </a:lnTo>
                <a:lnTo>
                  <a:pt x="73" y="86"/>
                </a:lnTo>
                <a:lnTo>
                  <a:pt x="72" y="93"/>
                </a:lnTo>
                <a:lnTo>
                  <a:pt x="71" y="101"/>
                </a:lnTo>
                <a:lnTo>
                  <a:pt x="69" y="103"/>
                </a:lnTo>
                <a:lnTo>
                  <a:pt x="68" y="106"/>
                </a:lnTo>
                <a:lnTo>
                  <a:pt x="67" y="108"/>
                </a:lnTo>
                <a:lnTo>
                  <a:pt x="65" y="110"/>
                </a:lnTo>
                <a:lnTo>
                  <a:pt x="65" y="111"/>
                </a:lnTo>
                <a:lnTo>
                  <a:pt x="64" y="112"/>
                </a:lnTo>
                <a:lnTo>
                  <a:pt x="63" y="112"/>
                </a:lnTo>
                <a:lnTo>
                  <a:pt x="61" y="112"/>
                </a:lnTo>
                <a:lnTo>
                  <a:pt x="60" y="112"/>
                </a:lnTo>
                <a:lnTo>
                  <a:pt x="59" y="112"/>
                </a:lnTo>
                <a:lnTo>
                  <a:pt x="58" y="111"/>
                </a:lnTo>
                <a:lnTo>
                  <a:pt x="56" y="110"/>
                </a:lnTo>
                <a:lnTo>
                  <a:pt x="54" y="108"/>
                </a:lnTo>
                <a:lnTo>
                  <a:pt x="52" y="106"/>
                </a:lnTo>
                <a:lnTo>
                  <a:pt x="50" y="103"/>
                </a:lnTo>
                <a:lnTo>
                  <a:pt x="46" y="101"/>
                </a:lnTo>
                <a:lnTo>
                  <a:pt x="43" y="97"/>
                </a:lnTo>
                <a:lnTo>
                  <a:pt x="40" y="92"/>
                </a:lnTo>
                <a:lnTo>
                  <a:pt x="36" y="86"/>
                </a:lnTo>
                <a:lnTo>
                  <a:pt x="32" y="81"/>
                </a:lnTo>
                <a:lnTo>
                  <a:pt x="28" y="75"/>
                </a:lnTo>
                <a:lnTo>
                  <a:pt x="24" y="67"/>
                </a:lnTo>
                <a:lnTo>
                  <a:pt x="20" y="58"/>
                </a:lnTo>
                <a:lnTo>
                  <a:pt x="16" y="48"/>
                </a:lnTo>
                <a:lnTo>
                  <a:pt x="11" y="39"/>
                </a:lnTo>
                <a:lnTo>
                  <a:pt x="7" y="30"/>
                </a:lnTo>
                <a:lnTo>
                  <a:pt x="5" y="22"/>
                </a:lnTo>
                <a:lnTo>
                  <a:pt x="2" y="16"/>
                </a:lnTo>
                <a:lnTo>
                  <a:pt x="1" y="10"/>
                </a:lnTo>
                <a:lnTo>
                  <a:pt x="0" y="7"/>
                </a:lnTo>
                <a:lnTo>
                  <a:pt x="0" y="4"/>
                </a:lnTo>
                <a:lnTo>
                  <a:pt x="1" y="3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lnTo>
                  <a:pt x="5" y="0"/>
                </a:lnTo>
                <a:lnTo>
                  <a:pt x="7" y="0"/>
                </a:lnTo>
                <a:lnTo>
                  <a:pt x="11" y="0"/>
                </a:lnTo>
                <a:lnTo>
                  <a:pt x="15" y="1"/>
                </a:lnTo>
                <a:lnTo>
                  <a:pt x="19" y="3"/>
                </a:lnTo>
                <a:lnTo>
                  <a:pt x="23" y="4"/>
                </a:lnTo>
                <a:lnTo>
                  <a:pt x="28" y="7"/>
                </a:lnTo>
                <a:lnTo>
                  <a:pt x="33" y="9"/>
                </a:lnTo>
                <a:lnTo>
                  <a:pt x="37" y="13"/>
                </a:lnTo>
                <a:lnTo>
                  <a:pt x="42" y="17"/>
                </a:lnTo>
                <a:lnTo>
                  <a:pt x="46" y="22"/>
                </a:lnTo>
                <a:lnTo>
                  <a:pt x="51" y="27"/>
                </a:lnTo>
                <a:lnTo>
                  <a:pt x="55" y="32"/>
                </a:lnTo>
                <a:lnTo>
                  <a:pt x="55" y="32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任意多边形 31"/>
          <p:cNvSpPr>
            <a:spLocks/>
          </p:cNvSpPr>
          <p:nvPr/>
        </p:nvSpPr>
        <p:spPr bwMode="auto">
          <a:xfrm>
            <a:off x="2318761" y="2440703"/>
            <a:ext cx="697528" cy="160006"/>
          </a:xfrm>
          <a:custGeom>
            <a:avLst/>
            <a:gdLst>
              <a:gd name="connsiteX0" fmla="*/ 507521 w 697528"/>
              <a:gd name="connsiteY0" fmla="*/ 0 h 160006"/>
              <a:gd name="connsiteX1" fmla="*/ 522521 w 697528"/>
              <a:gd name="connsiteY1" fmla="*/ 0 h 160006"/>
              <a:gd name="connsiteX2" fmla="*/ 530021 w 697528"/>
              <a:gd name="connsiteY2" fmla="*/ 2500 h 160006"/>
              <a:gd name="connsiteX3" fmla="*/ 537522 w 697528"/>
              <a:gd name="connsiteY3" fmla="*/ 7500 h 160006"/>
              <a:gd name="connsiteX4" fmla="*/ 545022 w 697528"/>
              <a:gd name="connsiteY4" fmla="*/ 10001 h 160006"/>
              <a:gd name="connsiteX5" fmla="*/ 560023 w 697528"/>
              <a:gd name="connsiteY5" fmla="*/ 17501 h 160006"/>
              <a:gd name="connsiteX6" fmla="*/ 572523 w 697528"/>
              <a:gd name="connsiteY6" fmla="*/ 22501 h 160006"/>
              <a:gd name="connsiteX7" fmla="*/ 587524 w 697528"/>
              <a:gd name="connsiteY7" fmla="*/ 32501 h 160006"/>
              <a:gd name="connsiteX8" fmla="*/ 605024 w 697528"/>
              <a:gd name="connsiteY8" fmla="*/ 42502 h 160006"/>
              <a:gd name="connsiteX9" fmla="*/ 622525 w 697528"/>
              <a:gd name="connsiteY9" fmla="*/ 52502 h 160006"/>
              <a:gd name="connsiteX10" fmla="*/ 640026 w 697528"/>
              <a:gd name="connsiteY10" fmla="*/ 67503 h 160006"/>
              <a:gd name="connsiteX11" fmla="*/ 652526 w 697528"/>
              <a:gd name="connsiteY11" fmla="*/ 77503 h 160006"/>
              <a:gd name="connsiteX12" fmla="*/ 665027 w 697528"/>
              <a:gd name="connsiteY12" fmla="*/ 90004 h 160006"/>
              <a:gd name="connsiteX13" fmla="*/ 675027 w 697528"/>
              <a:gd name="connsiteY13" fmla="*/ 100004 h 160006"/>
              <a:gd name="connsiteX14" fmla="*/ 682528 w 697528"/>
              <a:gd name="connsiteY14" fmla="*/ 110004 h 160006"/>
              <a:gd name="connsiteX15" fmla="*/ 690028 w 697528"/>
              <a:gd name="connsiteY15" fmla="*/ 115005 h 160006"/>
              <a:gd name="connsiteX16" fmla="*/ 695028 w 697528"/>
              <a:gd name="connsiteY16" fmla="*/ 122505 h 160006"/>
              <a:gd name="connsiteX17" fmla="*/ 697528 w 697528"/>
              <a:gd name="connsiteY17" fmla="*/ 130005 h 160006"/>
              <a:gd name="connsiteX18" fmla="*/ 697528 w 697528"/>
              <a:gd name="connsiteY18" fmla="*/ 132185 h 160006"/>
              <a:gd name="connsiteX19" fmla="*/ 686293 w 697528"/>
              <a:gd name="connsiteY19" fmla="*/ 131000 h 160006"/>
              <a:gd name="connsiteX20" fmla="*/ 519868 w 697528"/>
              <a:gd name="connsiteY20" fmla="*/ 134699 h 160006"/>
              <a:gd name="connsiteX21" fmla="*/ 517521 w 697528"/>
              <a:gd name="connsiteY21" fmla="*/ 130005 h 160006"/>
              <a:gd name="connsiteX22" fmla="*/ 507521 w 697528"/>
              <a:gd name="connsiteY22" fmla="*/ 122505 h 160006"/>
              <a:gd name="connsiteX23" fmla="*/ 500020 w 697528"/>
              <a:gd name="connsiteY23" fmla="*/ 120005 h 160006"/>
              <a:gd name="connsiteX24" fmla="*/ 487520 w 697528"/>
              <a:gd name="connsiteY24" fmla="*/ 112505 h 160006"/>
              <a:gd name="connsiteX25" fmla="*/ 477519 w 697528"/>
              <a:gd name="connsiteY25" fmla="*/ 107504 h 160006"/>
              <a:gd name="connsiteX26" fmla="*/ 472519 w 697528"/>
              <a:gd name="connsiteY26" fmla="*/ 107504 h 160006"/>
              <a:gd name="connsiteX27" fmla="*/ 470019 w 697528"/>
              <a:gd name="connsiteY27" fmla="*/ 107504 h 160006"/>
              <a:gd name="connsiteX28" fmla="*/ 462519 w 697528"/>
              <a:gd name="connsiteY28" fmla="*/ 107504 h 160006"/>
              <a:gd name="connsiteX29" fmla="*/ 452518 w 697528"/>
              <a:gd name="connsiteY29" fmla="*/ 107504 h 160006"/>
              <a:gd name="connsiteX30" fmla="*/ 447518 w 697528"/>
              <a:gd name="connsiteY30" fmla="*/ 110004 h 160006"/>
              <a:gd name="connsiteX31" fmla="*/ 437518 w 697528"/>
              <a:gd name="connsiteY31" fmla="*/ 110004 h 160006"/>
              <a:gd name="connsiteX32" fmla="*/ 427517 w 697528"/>
              <a:gd name="connsiteY32" fmla="*/ 110004 h 160006"/>
              <a:gd name="connsiteX33" fmla="*/ 415017 w 697528"/>
              <a:gd name="connsiteY33" fmla="*/ 112505 h 160006"/>
              <a:gd name="connsiteX34" fmla="*/ 402516 w 697528"/>
              <a:gd name="connsiteY34" fmla="*/ 115005 h 160006"/>
              <a:gd name="connsiteX35" fmla="*/ 387516 w 697528"/>
              <a:gd name="connsiteY35" fmla="*/ 115005 h 160006"/>
              <a:gd name="connsiteX36" fmla="*/ 375015 w 697528"/>
              <a:gd name="connsiteY36" fmla="*/ 120005 h 160006"/>
              <a:gd name="connsiteX37" fmla="*/ 360015 w 697528"/>
              <a:gd name="connsiteY37" fmla="*/ 122505 h 160006"/>
              <a:gd name="connsiteX38" fmla="*/ 342514 w 697528"/>
              <a:gd name="connsiteY38" fmla="*/ 125005 h 160006"/>
              <a:gd name="connsiteX39" fmla="*/ 325013 w 697528"/>
              <a:gd name="connsiteY39" fmla="*/ 130005 h 160006"/>
              <a:gd name="connsiteX40" fmla="*/ 307512 w 697528"/>
              <a:gd name="connsiteY40" fmla="*/ 132505 h 160006"/>
              <a:gd name="connsiteX41" fmla="*/ 287512 w 697528"/>
              <a:gd name="connsiteY41" fmla="*/ 135005 h 160006"/>
              <a:gd name="connsiteX42" fmla="*/ 247510 w 697528"/>
              <a:gd name="connsiteY42" fmla="*/ 145006 h 160006"/>
              <a:gd name="connsiteX43" fmla="*/ 205008 w 697528"/>
              <a:gd name="connsiteY43" fmla="*/ 152506 h 160006"/>
              <a:gd name="connsiteX44" fmla="*/ 170007 w 697528"/>
              <a:gd name="connsiteY44" fmla="*/ 155006 h 160006"/>
              <a:gd name="connsiteX45" fmla="*/ 130005 w 697528"/>
              <a:gd name="connsiteY45" fmla="*/ 157506 h 160006"/>
              <a:gd name="connsiteX46" fmla="*/ 100004 w 697528"/>
              <a:gd name="connsiteY46" fmla="*/ 160006 h 160006"/>
              <a:gd name="connsiteX47" fmla="*/ 62503 w 697528"/>
              <a:gd name="connsiteY47" fmla="*/ 157506 h 160006"/>
              <a:gd name="connsiteX48" fmla="*/ 30001 w 697528"/>
              <a:gd name="connsiteY48" fmla="*/ 157506 h 160006"/>
              <a:gd name="connsiteX49" fmla="*/ 0 w 697528"/>
              <a:gd name="connsiteY49" fmla="*/ 152506 h 160006"/>
              <a:gd name="connsiteX50" fmla="*/ 0 w 697528"/>
              <a:gd name="connsiteY50" fmla="*/ 107504 h 160006"/>
              <a:gd name="connsiteX51" fmla="*/ 7500 w 697528"/>
              <a:gd name="connsiteY51" fmla="*/ 107504 h 160006"/>
              <a:gd name="connsiteX52" fmla="*/ 22501 w 697528"/>
              <a:gd name="connsiteY52" fmla="*/ 107504 h 160006"/>
              <a:gd name="connsiteX53" fmla="*/ 35002 w 697528"/>
              <a:gd name="connsiteY53" fmla="*/ 102504 h 160006"/>
              <a:gd name="connsiteX54" fmla="*/ 47502 w 697528"/>
              <a:gd name="connsiteY54" fmla="*/ 102504 h 160006"/>
              <a:gd name="connsiteX55" fmla="*/ 60003 w 697528"/>
              <a:gd name="connsiteY55" fmla="*/ 102504 h 160006"/>
              <a:gd name="connsiteX56" fmla="*/ 75003 w 697528"/>
              <a:gd name="connsiteY56" fmla="*/ 100004 h 160006"/>
              <a:gd name="connsiteX57" fmla="*/ 90004 w 697528"/>
              <a:gd name="connsiteY57" fmla="*/ 97504 h 160006"/>
              <a:gd name="connsiteX58" fmla="*/ 105004 w 697528"/>
              <a:gd name="connsiteY58" fmla="*/ 97504 h 160006"/>
              <a:gd name="connsiteX59" fmla="*/ 140006 w 697528"/>
              <a:gd name="connsiteY59" fmla="*/ 90004 h 160006"/>
              <a:gd name="connsiteX60" fmla="*/ 180007 w 697528"/>
              <a:gd name="connsiteY60" fmla="*/ 85003 h 160006"/>
              <a:gd name="connsiteX61" fmla="*/ 220009 w 697528"/>
              <a:gd name="connsiteY61" fmla="*/ 77503 h 160006"/>
              <a:gd name="connsiteX62" fmla="*/ 265011 w 697528"/>
              <a:gd name="connsiteY62" fmla="*/ 67503 h 160006"/>
              <a:gd name="connsiteX63" fmla="*/ 287512 w 697528"/>
              <a:gd name="connsiteY63" fmla="*/ 65003 h 160006"/>
              <a:gd name="connsiteX64" fmla="*/ 307512 w 697528"/>
              <a:gd name="connsiteY64" fmla="*/ 57502 h 160006"/>
              <a:gd name="connsiteX65" fmla="*/ 327513 w 697528"/>
              <a:gd name="connsiteY65" fmla="*/ 55002 h 160006"/>
              <a:gd name="connsiteX66" fmla="*/ 347514 w 697528"/>
              <a:gd name="connsiteY66" fmla="*/ 52502 h 160006"/>
              <a:gd name="connsiteX67" fmla="*/ 362515 w 697528"/>
              <a:gd name="connsiteY67" fmla="*/ 47502 h 160006"/>
              <a:gd name="connsiteX68" fmla="*/ 380015 w 697528"/>
              <a:gd name="connsiteY68" fmla="*/ 45002 h 160006"/>
              <a:gd name="connsiteX69" fmla="*/ 395016 w 697528"/>
              <a:gd name="connsiteY69" fmla="*/ 42502 h 160006"/>
              <a:gd name="connsiteX70" fmla="*/ 407516 w 697528"/>
              <a:gd name="connsiteY70" fmla="*/ 40002 h 160006"/>
              <a:gd name="connsiteX71" fmla="*/ 420017 w 697528"/>
              <a:gd name="connsiteY71" fmla="*/ 35002 h 160006"/>
              <a:gd name="connsiteX72" fmla="*/ 430017 w 697528"/>
              <a:gd name="connsiteY72" fmla="*/ 32501 h 160006"/>
              <a:gd name="connsiteX73" fmla="*/ 440018 w 697528"/>
              <a:gd name="connsiteY73" fmla="*/ 30001 h 160006"/>
              <a:gd name="connsiteX74" fmla="*/ 450018 w 697528"/>
              <a:gd name="connsiteY74" fmla="*/ 25001 h 160006"/>
              <a:gd name="connsiteX75" fmla="*/ 455018 w 697528"/>
              <a:gd name="connsiteY75" fmla="*/ 22501 h 160006"/>
              <a:gd name="connsiteX76" fmla="*/ 462519 w 697528"/>
              <a:gd name="connsiteY76" fmla="*/ 20001 h 160006"/>
              <a:gd name="connsiteX77" fmla="*/ 465019 w 697528"/>
              <a:gd name="connsiteY77" fmla="*/ 17501 h 160006"/>
              <a:gd name="connsiteX78" fmla="*/ 470019 w 697528"/>
              <a:gd name="connsiteY78" fmla="*/ 12501 h 160006"/>
              <a:gd name="connsiteX79" fmla="*/ 482520 w 697528"/>
              <a:gd name="connsiteY79" fmla="*/ 10001 h 160006"/>
              <a:gd name="connsiteX80" fmla="*/ 495020 w 697528"/>
              <a:gd name="connsiteY80" fmla="*/ 2500 h 160006"/>
              <a:gd name="connsiteX81" fmla="*/ 507521 w 697528"/>
              <a:gd name="connsiteY81" fmla="*/ 0 h 160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697528" h="160006">
                <a:moveTo>
                  <a:pt x="507521" y="0"/>
                </a:moveTo>
                <a:lnTo>
                  <a:pt x="522521" y="0"/>
                </a:lnTo>
                <a:lnTo>
                  <a:pt x="530021" y="2500"/>
                </a:lnTo>
                <a:lnTo>
                  <a:pt x="537522" y="7500"/>
                </a:lnTo>
                <a:lnTo>
                  <a:pt x="545022" y="10001"/>
                </a:lnTo>
                <a:lnTo>
                  <a:pt x="560023" y="17501"/>
                </a:lnTo>
                <a:lnTo>
                  <a:pt x="572523" y="22501"/>
                </a:lnTo>
                <a:lnTo>
                  <a:pt x="587524" y="32501"/>
                </a:lnTo>
                <a:lnTo>
                  <a:pt x="605024" y="42502"/>
                </a:lnTo>
                <a:lnTo>
                  <a:pt x="622525" y="52502"/>
                </a:lnTo>
                <a:lnTo>
                  <a:pt x="640026" y="67503"/>
                </a:lnTo>
                <a:lnTo>
                  <a:pt x="652526" y="77503"/>
                </a:lnTo>
                <a:lnTo>
                  <a:pt x="665027" y="90004"/>
                </a:lnTo>
                <a:lnTo>
                  <a:pt x="675027" y="100004"/>
                </a:lnTo>
                <a:lnTo>
                  <a:pt x="682528" y="110004"/>
                </a:lnTo>
                <a:lnTo>
                  <a:pt x="690028" y="115005"/>
                </a:lnTo>
                <a:lnTo>
                  <a:pt x="695028" y="122505"/>
                </a:lnTo>
                <a:lnTo>
                  <a:pt x="697528" y="130005"/>
                </a:lnTo>
                <a:lnTo>
                  <a:pt x="697528" y="132185"/>
                </a:lnTo>
                <a:lnTo>
                  <a:pt x="686293" y="131000"/>
                </a:lnTo>
                <a:lnTo>
                  <a:pt x="519868" y="134699"/>
                </a:lnTo>
                <a:lnTo>
                  <a:pt x="517521" y="130005"/>
                </a:lnTo>
                <a:lnTo>
                  <a:pt x="507521" y="122505"/>
                </a:lnTo>
                <a:lnTo>
                  <a:pt x="500020" y="120005"/>
                </a:lnTo>
                <a:lnTo>
                  <a:pt x="487520" y="112505"/>
                </a:lnTo>
                <a:lnTo>
                  <a:pt x="477519" y="107504"/>
                </a:lnTo>
                <a:lnTo>
                  <a:pt x="472519" y="107504"/>
                </a:lnTo>
                <a:lnTo>
                  <a:pt x="470019" y="107504"/>
                </a:lnTo>
                <a:lnTo>
                  <a:pt x="462519" y="107504"/>
                </a:lnTo>
                <a:lnTo>
                  <a:pt x="452518" y="107504"/>
                </a:lnTo>
                <a:lnTo>
                  <a:pt x="447518" y="110004"/>
                </a:lnTo>
                <a:lnTo>
                  <a:pt x="437518" y="110004"/>
                </a:lnTo>
                <a:lnTo>
                  <a:pt x="427517" y="110004"/>
                </a:lnTo>
                <a:lnTo>
                  <a:pt x="415017" y="112505"/>
                </a:lnTo>
                <a:lnTo>
                  <a:pt x="402516" y="115005"/>
                </a:lnTo>
                <a:lnTo>
                  <a:pt x="387516" y="115005"/>
                </a:lnTo>
                <a:lnTo>
                  <a:pt x="375015" y="120005"/>
                </a:lnTo>
                <a:lnTo>
                  <a:pt x="360015" y="122505"/>
                </a:lnTo>
                <a:lnTo>
                  <a:pt x="342514" y="125005"/>
                </a:lnTo>
                <a:lnTo>
                  <a:pt x="325013" y="130005"/>
                </a:lnTo>
                <a:lnTo>
                  <a:pt x="307512" y="132505"/>
                </a:lnTo>
                <a:lnTo>
                  <a:pt x="287512" y="135005"/>
                </a:lnTo>
                <a:lnTo>
                  <a:pt x="247510" y="145006"/>
                </a:lnTo>
                <a:lnTo>
                  <a:pt x="205008" y="152506"/>
                </a:lnTo>
                <a:lnTo>
                  <a:pt x="170007" y="155006"/>
                </a:lnTo>
                <a:lnTo>
                  <a:pt x="130005" y="157506"/>
                </a:lnTo>
                <a:lnTo>
                  <a:pt x="100004" y="160006"/>
                </a:lnTo>
                <a:lnTo>
                  <a:pt x="62503" y="157506"/>
                </a:lnTo>
                <a:lnTo>
                  <a:pt x="30001" y="157506"/>
                </a:lnTo>
                <a:lnTo>
                  <a:pt x="0" y="152506"/>
                </a:lnTo>
                <a:lnTo>
                  <a:pt x="0" y="107504"/>
                </a:lnTo>
                <a:lnTo>
                  <a:pt x="7500" y="107504"/>
                </a:lnTo>
                <a:lnTo>
                  <a:pt x="22501" y="107504"/>
                </a:lnTo>
                <a:lnTo>
                  <a:pt x="35002" y="102504"/>
                </a:lnTo>
                <a:lnTo>
                  <a:pt x="47502" y="102504"/>
                </a:lnTo>
                <a:lnTo>
                  <a:pt x="60003" y="102504"/>
                </a:lnTo>
                <a:lnTo>
                  <a:pt x="75003" y="100004"/>
                </a:lnTo>
                <a:lnTo>
                  <a:pt x="90004" y="97504"/>
                </a:lnTo>
                <a:lnTo>
                  <a:pt x="105004" y="97504"/>
                </a:lnTo>
                <a:lnTo>
                  <a:pt x="140006" y="90004"/>
                </a:lnTo>
                <a:lnTo>
                  <a:pt x="180007" y="85003"/>
                </a:lnTo>
                <a:lnTo>
                  <a:pt x="220009" y="77503"/>
                </a:lnTo>
                <a:lnTo>
                  <a:pt x="265011" y="67503"/>
                </a:lnTo>
                <a:lnTo>
                  <a:pt x="287512" y="65003"/>
                </a:lnTo>
                <a:lnTo>
                  <a:pt x="307512" y="57502"/>
                </a:lnTo>
                <a:lnTo>
                  <a:pt x="327513" y="55002"/>
                </a:lnTo>
                <a:lnTo>
                  <a:pt x="347514" y="52502"/>
                </a:lnTo>
                <a:lnTo>
                  <a:pt x="362515" y="47502"/>
                </a:lnTo>
                <a:lnTo>
                  <a:pt x="380015" y="45002"/>
                </a:lnTo>
                <a:lnTo>
                  <a:pt x="395016" y="42502"/>
                </a:lnTo>
                <a:lnTo>
                  <a:pt x="407516" y="40002"/>
                </a:lnTo>
                <a:lnTo>
                  <a:pt x="420017" y="35002"/>
                </a:lnTo>
                <a:lnTo>
                  <a:pt x="430017" y="32501"/>
                </a:lnTo>
                <a:lnTo>
                  <a:pt x="440018" y="30001"/>
                </a:lnTo>
                <a:lnTo>
                  <a:pt x="450018" y="25001"/>
                </a:lnTo>
                <a:lnTo>
                  <a:pt x="455018" y="22501"/>
                </a:lnTo>
                <a:lnTo>
                  <a:pt x="462519" y="20001"/>
                </a:lnTo>
                <a:lnTo>
                  <a:pt x="465019" y="17501"/>
                </a:lnTo>
                <a:lnTo>
                  <a:pt x="470019" y="12501"/>
                </a:lnTo>
                <a:lnTo>
                  <a:pt x="482520" y="10001"/>
                </a:lnTo>
                <a:lnTo>
                  <a:pt x="495020" y="2500"/>
                </a:lnTo>
                <a:lnTo>
                  <a:pt x="507521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3" name="任意多边形 32"/>
          <p:cNvSpPr>
            <a:spLocks/>
          </p:cNvSpPr>
          <p:nvPr/>
        </p:nvSpPr>
        <p:spPr bwMode="auto">
          <a:xfrm>
            <a:off x="2141256" y="2760716"/>
            <a:ext cx="330013" cy="520020"/>
          </a:xfrm>
          <a:custGeom>
            <a:avLst/>
            <a:gdLst>
              <a:gd name="connsiteX0" fmla="*/ 202508 w 330013"/>
              <a:gd name="connsiteY0" fmla="*/ 0 h 520020"/>
              <a:gd name="connsiteX1" fmla="*/ 207508 w 330013"/>
              <a:gd name="connsiteY1" fmla="*/ 0 h 520020"/>
              <a:gd name="connsiteX2" fmla="*/ 215008 w 330013"/>
              <a:gd name="connsiteY2" fmla="*/ 0 h 520020"/>
              <a:gd name="connsiteX3" fmla="*/ 222509 w 330013"/>
              <a:gd name="connsiteY3" fmla="*/ 0 h 520020"/>
              <a:gd name="connsiteX4" fmla="*/ 230009 w 330013"/>
              <a:gd name="connsiteY4" fmla="*/ 0 h 520020"/>
              <a:gd name="connsiteX5" fmla="*/ 240009 w 330013"/>
              <a:gd name="connsiteY5" fmla="*/ 2500 h 520020"/>
              <a:gd name="connsiteX6" fmla="*/ 252510 w 330013"/>
              <a:gd name="connsiteY6" fmla="*/ 5000 h 520020"/>
              <a:gd name="connsiteX7" fmla="*/ 267510 w 330013"/>
              <a:gd name="connsiteY7" fmla="*/ 7500 h 520020"/>
              <a:gd name="connsiteX8" fmla="*/ 280011 w 330013"/>
              <a:gd name="connsiteY8" fmla="*/ 15001 h 520020"/>
              <a:gd name="connsiteX9" fmla="*/ 292511 w 330013"/>
              <a:gd name="connsiteY9" fmla="*/ 22501 h 520020"/>
              <a:gd name="connsiteX10" fmla="*/ 302512 w 330013"/>
              <a:gd name="connsiteY10" fmla="*/ 27501 h 520020"/>
              <a:gd name="connsiteX11" fmla="*/ 307512 w 330013"/>
              <a:gd name="connsiteY11" fmla="*/ 37502 h 520020"/>
              <a:gd name="connsiteX12" fmla="*/ 315012 w 330013"/>
              <a:gd name="connsiteY12" fmla="*/ 45002 h 520020"/>
              <a:gd name="connsiteX13" fmla="*/ 322512 w 330013"/>
              <a:gd name="connsiteY13" fmla="*/ 52502 h 520020"/>
              <a:gd name="connsiteX14" fmla="*/ 325012 w 330013"/>
              <a:gd name="connsiteY14" fmla="*/ 60002 h 520020"/>
              <a:gd name="connsiteX15" fmla="*/ 327513 w 330013"/>
              <a:gd name="connsiteY15" fmla="*/ 70003 h 520020"/>
              <a:gd name="connsiteX16" fmla="*/ 330013 w 330013"/>
              <a:gd name="connsiteY16" fmla="*/ 72503 h 520020"/>
              <a:gd name="connsiteX17" fmla="*/ 330013 w 330013"/>
              <a:gd name="connsiteY17" fmla="*/ 80003 h 520020"/>
              <a:gd name="connsiteX18" fmla="*/ 327513 w 330013"/>
              <a:gd name="connsiteY18" fmla="*/ 85003 h 520020"/>
              <a:gd name="connsiteX19" fmla="*/ 327513 w 330013"/>
              <a:gd name="connsiteY19" fmla="*/ 95004 h 520020"/>
              <a:gd name="connsiteX20" fmla="*/ 325012 w 330013"/>
              <a:gd name="connsiteY20" fmla="*/ 102504 h 520020"/>
              <a:gd name="connsiteX21" fmla="*/ 322512 w 330013"/>
              <a:gd name="connsiteY21" fmla="*/ 112504 h 520020"/>
              <a:gd name="connsiteX22" fmla="*/ 317512 w 330013"/>
              <a:gd name="connsiteY22" fmla="*/ 120005 h 520020"/>
              <a:gd name="connsiteX23" fmla="*/ 312512 w 330013"/>
              <a:gd name="connsiteY23" fmla="*/ 130005 h 520020"/>
              <a:gd name="connsiteX24" fmla="*/ 300011 w 330013"/>
              <a:gd name="connsiteY24" fmla="*/ 152506 h 520020"/>
              <a:gd name="connsiteX25" fmla="*/ 285011 w 330013"/>
              <a:gd name="connsiteY25" fmla="*/ 180007 h 520020"/>
              <a:gd name="connsiteX26" fmla="*/ 267510 w 330013"/>
              <a:gd name="connsiteY26" fmla="*/ 207508 h 520020"/>
              <a:gd name="connsiteX27" fmla="*/ 245009 w 330013"/>
              <a:gd name="connsiteY27" fmla="*/ 237509 h 520020"/>
              <a:gd name="connsiteX28" fmla="*/ 235009 w 330013"/>
              <a:gd name="connsiteY28" fmla="*/ 252510 h 520020"/>
              <a:gd name="connsiteX29" fmla="*/ 225009 w 330013"/>
              <a:gd name="connsiteY29" fmla="*/ 270011 h 520020"/>
              <a:gd name="connsiteX30" fmla="*/ 215008 w 330013"/>
              <a:gd name="connsiteY30" fmla="*/ 282511 h 520020"/>
              <a:gd name="connsiteX31" fmla="*/ 205008 w 330013"/>
              <a:gd name="connsiteY31" fmla="*/ 292511 h 520020"/>
              <a:gd name="connsiteX32" fmla="*/ 200008 w 330013"/>
              <a:gd name="connsiteY32" fmla="*/ 305012 h 520020"/>
              <a:gd name="connsiteX33" fmla="*/ 192507 w 330013"/>
              <a:gd name="connsiteY33" fmla="*/ 315012 h 520020"/>
              <a:gd name="connsiteX34" fmla="*/ 185007 w 330013"/>
              <a:gd name="connsiteY34" fmla="*/ 325013 h 520020"/>
              <a:gd name="connsiteX35" fmla="*/ 182507 w 330013"/>
              <a:gd name="connsiteY35" fmla="*/ 332513 h 520020"/>
              <a:gd name="connsiteX36" fmla="*/ 177507 w 330013"/>
              <a:gd name="connsiteY36" fmla="*/ 340013 h 520020"/>
              <a:gd name="connsiteX37" fmla="*/ 172507 w 330013"/>
              <a:gd name="connsiteY37" fmla="*/ 347514 h 520020"/>
              <a:gd name="connsiteX38" fmla="*/ 170007 w 330013"/>
              <a:gd name="connsiteY38" fmla="*/ 352514 h 520020"/>
              <a:gd name="connsiteX39" fmla="*/ 170007 w 330013"/>
              <a:gd name="connsiteY39" fmla="*/ 355014 h 520020"/>
              <a:gd name="connsiteX40" fmla="*/ 167506 w 330013"/>
              <a:gd name="connsiteY40" fmla="*/ 362514 h 520020"/>
              <a:gd name="connsiteX41" fmla="*/ 170007 w 330013"/>
              <a:gd name="connsiteY41" fmla="*/ 370014 h 520020"/>
              <a:gd name="connsiteX42" fmla="*/ 177507 w 330013"/>
              <a:gd name="connsiteY42" fmla="*/ 372514 h 520020"/>
              <a:gd name="connsiteX43" fmla="*/ 182507 w 330013"/>
              <a:gd name="connsiteY43" fmla="*/ 372514 h 520020"/>
              <a:gd name="connsiteX44" fmla="*/ 183364 w 330013"/>
              <a:gd name="connsiteY44" fmla="*/ 372514 h 520020"/>
              <a:gd name="connsiteX45" fmla="*/ 182761 w 330013"/>
              <a:gd name="connsiteY45" fmla="*/ 372962 h 520020"/>
              <a:gd name="connsiteX46" fmla="*/ 154186 w 330013"/>
              <a:gd name="connsiteY46" fmla="*/ 396775 h 520020"/>
              <a:gd name="connsiteX47" fmla="*/ 144661 w 330013"/>
              <a:gd name="connsiteY47" fmla="*/ 411062 h 520020"/>
              <a:gd name="connsiteX48" fmla="*/ 139899 w 330013"/>
              <a:gd name="connsiteY48" fmla="*/ 425350 h 520020"/>
              <a:gd name="connsiteX49" fmla="*/ 125611 w 330013"/>
              <a:gd name="connsiteY49" fmla="*/ 444400 h 520020"/>
              <a:gd name="connsiteX50" fmla="*/ 111324 w 330013"/>
              <a:gd name="connsiteY50" fmla="*/ 472975 h 520020"/>
              <a:gd name="connsiteX51" fmla="*/ 101799 w 330013"/>
              <a:gd name="connsiteY51" fmla="*/ 492025 h 520020"/>
              <a:gd name="connsiteX52" fmla="*/ 92274 w 330013"/>
              <a:gd name="connsiteY52" fmla="*/ 506312 h 520020"/>
              <a:gd name="connsiteX53" fmla="*/ 88378 w 330013"/>
              <a:gd name="connsiteY53" fmla="*/ 516051 h 520020"/>
              <a:gd name="connsiteX54" fmla="*/ 82503 w 330013"/>
              <a:gd name="connsiteY54" fmla="*/ 517520 h 520020"/>
              <a:gd name="connsiteX55" fmla="*/ 77503 w 330013"/>
              <a:gd name="connsiteY55" fmla="*/ 520020 h 520020"/>
              <a:gd name="connsiteX56" fmla="*/ 70003 w 330013"/>
              <a:gd name="connsiteY56" fmla="*/ 520020 h 520020"/>
              <a:gd name="connsiteX57" fmla="*/ 65003 w 330013"/>
              <a:gd name="connsiteY57" fmla="*/ 520020 h 520020"/>
              <a:gd name="connsiteX58" fmla="*/ 57502 w 330013"/>
              <a:gd name="connsiteY58" fmla="*/ 520020 h 520020"/>
              <a:gd name="connsiteX59" fmla="*/ 50002 w 330013"/>
              <a:gd name="connsiteY59" fmla="*/ 520020 h 520020"/>
              <a:gd name="connsiteX60" fmla="*/ 45002 w 330013"/>
              <a:gd name="connsiteY60" fmla="*/ 517520 h 520020"/>
              <a:gd name="connsiteX61" fmla="*/ 42502 w 330013"/>
              <a:gd name="connsiteY61" fmla="*/ 510020 h 520020"/>
              <a:gd name="connsiteX62" fmla="*/ 35001 w 330013"/>
              <a:gd name="connsiteY62" fmla="*/ 505020 h 520020"/>
              <a:gd name="connsiteX63" fmla="*/ 27501 w 330013"/>
              <a:gd name="connsiteY63" fmla="*/ 497519 h 520020"/>
              <a:gd name="connsiteX64" fmla="*/ 22501 w 330013"/>
              <a:gd name="connsiteY64" fmla="*/ 492519 h 520020"/>
              <a:gd name="connsiteX65" fmla="*/ 17501 w 330013"/>
              <a:gd name="connsiteY65" fmla="*/ 485019 h 520020"/>
              <a:gd name="connsiteX66" fmla="*/ 12501 w 330013"/>
              <a:gd name="connsiteY66" fmla="*/ 475018 h 520020"/>
              <a:gd name="connsiteX67" fmla="*/ 10001 w 330013"/>
              <a:gd name="connsiteY67" fmla="*/ 465018 h 520020"/>
              <a:gd name="connsiteX68" fmla="*/ 2500 w 330013"/>
              <a:gd name="connsiteY68" fmla="*/ 460018 h 520020"/>
              <a:gd name="connsiteX69" fmla="*/ 2500 w 330013"/>
              <a:gd name="connsiteY69" fmla="*/ 450017 h 520020"/>
              <a:gd name="connsiteX70" fmla="*/ 0 w 330013"/>
              <a:gd name="connsiteY70" fmla="*/ 442517 h 520020"/>
              <a:gd name="connsiteX71" fmla="*/ 0 w 330013"/>
              <a:gd name="connsiteY71" fmla="*/ 432517 h 520020"/>
              <a:gd name="connsiteX72" fmla="*/ 0 w 330013"/>
              <a:gd name="connsiteY72" fmla="*/ 427517 h 520020"/>
              <a:gd name="connsiteX73" fmla="*/ 2500 w 330013"/>
              <a:gd name="connsiteY73" fmla="*/ 425016 h 520020"/>
              <a:gd name="connsiteX74" fmla="*/ 2500 w 330013"/>
              <a:gd name="connsiteY74" fmla="*/ 417516 h 520020"/>
              <a:gd name="connsiteX75" fmla="*/ 5000 w 330013"/>
              <a:gd name="connsiteY75" fmla="*/ 410016 h 520020"/>
              <a:gd name="connsiteX76" fmla="*/ 10001 w 330013"/>
              <a:gd name="connsiteY76" fmla="*/ 405016 h 520020"/>
              <a:gd name="connsiteX77" fmla="*/ 12501 w 330013"/>
              <a:gd name="connsiteY77" fmla="*/ 397515 h 520020"/>
              <a:gd name="connsiteX78" fmla="*/ 17501 w 330013"/>
              <a:gd name="connsiteY78" fmla="*/ 395015 h 520020"/>
              <a:gd name="connsiteX79" fmla="*/ 27501 w 330013"/>
              <a:gd name="connsiteY79" fmla="*/ 387515 h 520020"/>
              <a:gd name="connsiteX80" fmla="*/ 37502 w 330013"/>
              <a:gd name="connsiteY80" fmla="*/ 382515 h 520020"/>
              <a:gd name="connsiteX81" fmla="*/ 47502 w 330013"/>
              <a:gd name="connsiteY81" fmla="*/ 375015 h 520020"/>
              <a:gd name="connsiteX82" fmla="*/ 57502 w 330013"/>
              <a:gd name="connsiteY82" fmla="*/ 370014 h 520020"/>
              <a:gd name="connsiteX83" fmla="*/ 67503 w 330013"/>
              <a:gd name="connsiteY83" fmla="*/ 362514 h 520020"/>
              <a:gd name="connsiteX84" fmla="*/ 77503 w 330013"/>
              <a:gd name="connsiteY84" fmla="*/ 352514 h 520020"/>
              <a:gd name="connsiteX85" fmla="*/ 87503 w 330013"/>
              <a:gd name="connsiteY85" fmla="*/ 340013 h 520020"/>
              <a:gd name="connsiteX86" fmla="*/ 95004 w 330013"/>
              <a:gd name="connsiteY86" fmla="*/ 327513 h 520020"/>
              <a:gd name="connsiteX87" fmla="*/ 110004 w 330013"/>
              <a:gd name="connsiteY87" fmla="*/ 310012 h 520020"/>
              <a:gd name="connsiteX88" fmla="*/ 117505 w 330013"/>
              <a:gd name="connsiteY88" fmla="*/ 295011 h 520020"/>
              <a:gd name="connsiteX89" fmla="*/ 132505 w 330013"/>
              <a:gd name="connsiteY89" fmla="*/ 275011 h 520020"/>
              <a:gd name="connsiteX90" fmla="*/ 147506 w 330013"/>
              <a:gd name="connsiteY90" fmla="*/ 237509 h 520020"/>
              <a:gd name="connsiteX91" fmla="*/ 162506 w 330013"/>
              <a:gd name="connsiteY91" fmla="*/ 202508 h 520020"/>
              <a:gd name="connsiteX92" fmla="*/ 180007 w 330013"/>
              <a:gd name="connsiteY92" fmla="*/ 170007 h 520020"/>
              <a:gd name="connsiteX93" fmla="*/ 192507 w 330013"/>
              <a:gd name="connsiteY93" fmla="*/ 137505 h 520020"/>
              <a:gd name="connsiteX94" fmla="*/ 195007 w 330013"/>
              <a:gd name="connsiteY94" fmla="*/ 125005 h 520020"/>
              <a:gd name="connsiteX95" fmla="*/ 202508 w 330013"/>
              <a:gd name="connsiteY95" fmla="*/ 112504 h 520020"/>
              <a:gd name="connsiteX96" fmla="*/ 202508 w 330013"/>
              <a:gd name="connsiteY96" fmla="*/ 97504 h 520020"/>
              <a:gd name="connsiteX97" fmla="*/ 205008 w 330013"/>
              <a:gd name="connsiteY97" fmla="*/ 85003 h 520020"/>
              <a:gd name="connsiteX98" fmla="*/ 205008 w 330013"/>
              <a:gd name="connsiteY98" fmla="*/ 75003 h 520020"/>
              <a:gd name="connsiteX99" fmla="*/ 202508 w 330013"/>
              <a:gd name="connsiteY99" fmla="*/ 67503 h 520020"/>
              <a:gd name="connsiteX100" fmla="*/ 202508 w 330013"/>
              <a:gd name="connsiteY100" fmla="*/ 57502 h 520020"/>
              <a:gd name="connsiteX101" fmla="*/ 200008 w 330013"/>
              <a:gd name="connsiteY101" fmla="*/ 47502 h 520020"/>
              <a:gd name="connsiteX102" fmla="*/ 195007 w 330013"/>
              <a:gd name="connsiteY102" fmla="*/ 37502 h 520020"/>
              <a:gd name="connsiteX103" fmla="*/ 192507 w 330013"/>
              <a:gd name="connsiteY103" fmla="*/ 30001 h 520020"/>
              <a:gd name="connsiteX104" fmla="*/ 190007 w 330013"/>
              <a:gd name="connsiteY104" fmla="*/ 25001 h 520020"/>
              <a:gd name="connsiteX105" fmla="*/ 190007 w 330013"/>
              <a:gd name="connsiteY105" fmla="*/ 17501 h 520020"/>
              <a:gd name="connsiteX106" fmla="*/ 190007 w 330013"/>
              <a:gd name="connsiteY106" fmla="*/ 12501 h 520020"/>
              <a:gd name="connsiteX107" fmla="*/ 192507 w 330013"/>
              <a:gd name="connsiteY107" fmla="*/ 7500 h 520020"/>
              <a:gd name="connsiteX108" fmla="*/ 195007 w 330013"/>
              <a:gd name="connsiteY108" fmla="*/ 5000 h 520020"/>
              <a:gd name="connsiteX109" fmla="*/ 200008 w 330013"/>
              <a:gd name="connsiteY109" fmla="*/ 2500 h 520020"/>
              <a:gd name="connsiteX110" fmla="*/ 202508 w 330013"/>
              <a:gd name="connsiteY110" fmla="*/ 0 h 52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330013" h="520020">
                <a:moveTo>
                  <a:pt x="202508" y="0"/>
                </a:moveTo>
                <a:lnTo>
                  <a:pt x="207508" y="0"/>
                </a:lnTo>
                <a:lnTo>
                  <a:pt x="215008" y="0"/>
                </a:lnTo>
                <a:lnTo>
                  <a:pt x="222509" y="0"/>
                </a:lnTo>
                <a:lnTo>
                  <a:pt x="230009" y="0"/>
                </a:lnTo>
                <a:lnTo>
                  <a:pt x="240009" y="2500"/>
                </a:lnTo>
                <a:lnTo>
                  <a:pt x="252510" y="5000"/>
                </a:lnTo>
                <a:lnTo>
                  <a:pt x="267510" y="7500"/>
                </a:lnTo>
                <a:lnTo>
                  <a:pt x="280011" y="15001"/>
                </a:lnTo>
                <a:lnTo>
                  <a:pt x="292511" y="22501"/>
                </a:lnTo>
                <a:lnTo>
                  <a:pt x="302512" y="27501"/>
                </a:lnTo>
                <a:lnTo>
                  <a:pt x="307512" y="37502"/>
                </a:lnTo>
                <a:lnTo>
                  <a:pt x="315012" y="45002"/>
                </a:lnTo>
                <a:lnTo>
                  <a:pt x="322512" y="52502"/>
                </a:lnTo>
                <a:lnTo>
                  <a:pt x="325012" y="60002"/>
                </a:lnTo>
                <a:lnTo>
                  <a:pt x="327513" y="70003"/>
                </a:lnTo>
                <a:lnTo>
                  <a:pt x="330013" y="72503"/>
                </a:lnTo>
                <a:lnTo>
                  <a:pt x="330013" y="80003"/>
                </a:lnTo>
                <a:lnTo>
                  <a:pt x="327513" y="85003"/>
                </a:lnTo>
                <a:lnTo>
                  <a:pt x="327513" y="95004"/>
                </a:lnTo>
                <a:lnTo>
                  <a:pt x="325012" y="102504"/>
                </a:lnTo>
                <a:lnTo>
                  <a:pt x="322512" y="112504"/>
                </a:lnTo>
                <a:lnTo>
                  <a:pt x="317512" y="120005"/>
                </a:lnTo>
                <a:lnTo>
                  <a:pt x="312512" y="130005"/>
                </a:lnTo>
                <a:lnTo>
                  <a:pt x="300011" y="152506"/>
                </a:lnTo>
                <a:lnTo>
                  <a:pt x="285011" y="180007"/>
                </a:lnTo>
                <a:lnTo>
                  <a:pt x="267510" y="207508"/>
                </a:lnTo>
                <a:lnTo>
                  <a:pt x="245009" y="237509"/>
                </a:lnTo>
                <a:lnTo>
                  <a:pt x="235009" y="252510"/>
                </a:lnTo>
                <a:lnTo>
                  <a:pt x="225009" y="270011"/>
                </a:lnTo>
                <a:lnTo>
                  <a:pt x="215008" y="282511"/>
                </a:lnTo>
                <a:lnTo>
                  <a:pt x="205008" y="292511"/>
                </a:lnTo>
                <a:lnTo>
                  <a:pt x="200008" y="305012"/>
                </a:lnTo>
                <a:lnTo>
                  <a:pt x="192507" y="315012"/>
                </a:lnTo>
                <a:lnTo>
                  <a:pt x="185007" y="325013"/>
                </a:lnTo>
                <a:lnTo>
                  <a:pt x="182507" y="332513"/>
                </a:lnTo>
                <a:lnTo>
                  <a:pt x="177507" y="340013"/>
                </a:lnTo>
                <a:lnTo>
                  <a:pt x="172507" y="347514"/>
                </a:lnTo>
                <a:lnTo>
                  <a:pt x="170007" y="352514"/>
                </a:lnTo>
                <a:lnTo>
                  <a:pt x="170007" y="355014"/>
                </a:lnTo>
                <a:lnTo>
                  <a:pt x="167506" y="362514"/>
                </a:lnTo>
                <a:lnTo>
                  <a:pt x="170007" y="370014"/>
                </a:lnTo>
                <a:lnTo>
                  <a:pt x="177507" y="372514"/>
                </a:lnTo>
                <a:lnTo>
                  <a:pt x="182507" y="372514"/>
                </a:lnTo>
                <a:lnTo>
                  <a:pt x="183364" y="372514"/>
                </a:lnTo>
                <a:lnTo>
                  <a:pt x="182761" y="372962"/>
                </a:lnTo>
                <a:cubicBezTo>
                  <a:pt x="146091" y="403521"/>
                  <a:pt x="189661" y="373126"/>
                  <a:pt x="154186" y="396775"/>
                </a:cubicBezTo>
                <a:cubicBezTo>
                  <a:pt x="151011" y="401537"/>
                  <a:pt x="147221" y="405943"/>
                  <a:pt x="144661" y="411062"/>
                </a:cubicBezTo>
                <a:cubicBezTo>
                  <a:pt x="142416" y="415552"/>
                  <a:pt x="142390" y="420991"/>
                  <a:pt x="139899" y="425350"/>
                </a:cubicBezTo>
                <a:cubicBezTo>
                  <a:pt x="135961" y="432242"/>
                  <a:pt x="130374" y="438050"/>
                  <a:pt x="125611" y="444400"/>
                </a:cubicBezTo>
                <a:cubicBezTo>
                  <a:pt x="116881" y="470593"/>
                  <a:pt x="126095" y="447126"/>
                  <a:pt x="111324" y="472975"/>
                </a:cubicBezTo>
                <a:cubicBezTo>
                  <a:pt x="107802" y="479139"/>
                  <a:pt x="105321" y="485861"/>
                  <a:pt x="101799" y="492025"/>
                </a:cubicBezTo>
                <a:cubicBezTo>
                  <a:pt x="98959" y="496995"/>
                  <a:pt x="94834" y="501193"/>
                  <a:pt x="92274" y="506312"/>
                </a:cubicBezTo>
                <a:lnTo>
                  <a:pt x="88378" y="516051"/>
                </a:lnTo>
                <a:lnTo>
                  <a:pt x="82503" y="517520"/>
                </a:lnTo>
                <a:lnTo>
                  <a:pt x="77503" y="520020"/>
                </a:lnTo>
                <a:lnTo>
                  <a:pt x="70003" y="520020"/>
                </a:lnTo>
                <a:lnTo>
                  <a:pt x="65003" y="520020"/>
                </a:lnTo>
                <a:lnTo>
                  <a:pt x="57502" y="520020"/>
                </a:lnTo>
                <a:lnTo>
                  <a:pt x="50002" y="520020"/>
                </a:lnTo>
                <a:lnTo>
                  <a:pt x="45002" y="517520"/>
                </a:lnTo>
                <a:lnTo>
                  <a:pt x="42502" y="510020"/>
                </a:lnTo>
                <a:lnTo>
                  <a:pt x="35001" y="505020"/>
                </a:lnTo>
                <a:lnTo>
                  <a:pt x="27501" y="497519"/>
                </a:lnTo>
                <a:lnTo>
                  <a:pt x="22501" y="492519"/>
                </a:lnTo>
                <a:lnTo>
                  <a:pt x="17501" y="485019"/>
                </a:lnTo>
                <a:lnTo>
                  <a:pt x="12501" y="475018"/>
                </a:lnTo>
                <a:lnTo>
                  <a:pt x="10001" y="465018"/>
                </a:lnTo>
                <a:lnTo>
                  <a:pt x="2500" y="460018"/>
                </a:lnTo>
                <a:lnTo>
                  <a:pt x="2500" y="450017"/>
                </a:lnTo>
                <a:lnTo>
                  <a:pt x="0" y="442517"/>
                </a:lnTo>
                <a:lnTo>
                  <a:pt x="0" y="432517"/>
                </a:lnTo>
                <a:lnTo>
                  <a:pt x="0" y="427517"/>
                </a:lnTo>
                <a:lnTo>
                  <a:pt x="2500" y="425016"/>
                </a:lnTo>
                <a:lnTo>
                  <a:pt x="2500" y="417516"/>
                </a:lnTo>
                <a:lnTo>
                  <a:pt x="5000" y="410016"/>
                </a:lnTo>
                <a:lnTo>
                  <a:pt x="10001" y="405016"/>
                </a:lnTo>
                <a:lnTo>
                  <a:pt x="12501" y="397515"/>
                </a:lnTo>
                <a:lnTo>
                  <a:pt x="17501" y="395015"/>
                </a:lnTo>
                <a:lnTo>
                  <a:pt x="27501" y="387515"/>
                </a:lnTo>
                <a:lnTo>
                  <a:pt x="37502" y="382515"/>
                </a:lnTo>
                <a:lnTo>
                  <a:pt x="47502" y="375015"/>
                </a:lnTo>
                <a:lnTo>
                  <a:pt x="57502" y="370014"/>
                </a:lnTo>
                <a:lnTo>
                  <a:pt x="67503" y="362514"/>
                </a:lnTo>
                <a:lnTo>
                  <a:pt x="77503" y="352514"/>
                </a:lnTo>
                <a:lnTo>
                  <a:pt x="87503" y="340013"/>
                </a:lnTo>
                <a:lnTo>
                  <a:pt x="95004" y="327513"/>
                </a:lnTo>
                <a:lnTo>
                  <a:pt x="110004" y="310012"/>
                </a:lnTo>
                <a:lnTo>
                  <a:pt x="117505" y="295011"/>
                </a:lnTo>
                <a:lnTo>
                  <a:pt x="132505" y="275011"/>
                </a:lnTo>
                <a:lnTo>
                  <a:pt x="147506" y="237509"/>
                </a:lnTo>
                <a:lnTo>
                  <a:pt x="162506" y="202508"/>
                </a:lnTo>
                <a:lnTo>
                  <a:pt x="180007" y="170007"/>
                </a:lnTo>
                <a:lnTo>
                  <a:pt x="192507" y="137505"/>
                </a:lnTo>
                <a:lnTo>
                  <a:pt x="195007" y="125005"/>
                </a:lnTo>
                <a:lnTo>
                  <a:pt x="202508" y="112504"/>
                </a:lnTo>
                <a:lnTo>
                  <a:pt x="202508" y="97504"/>
                </a:lnTo>
                <a:lnTo>
                  <a:pt x="205008" y="85003"/>
                </a:lnTo>
                <a:lnTo>
                  <a:pt x="205008" y="75003"/>
                </a:lnTo>
                <a:lnTo>
                  <a:pt x="202508" y="67503"/>
                </a:lnTo>
                <a:lnTo>
                  <a:pt x="202508" y="57502"/>
                </a:lnTo>
                <a:lnTo>
                  <a:pt x="200008" y="47502"/>
                </a:lnTo>
                <a:lnTo>
                  <a:pt x="195007" y="37502"/>
                </a:lnTo>
                <a:lnTo>
                  <a:pt x="192507" y="30001"/>
                </a:lnTo>
                <a:lnTo>
                  <a:pt x="190007" y="25001"/>
                </a:lnTo>
                <a:lnTo>
                  <a:pt x="190007" y="17501"/>
                </a:lnTo>
                <a:lnTo>
                  <a:pt x="190007" y="12501"/>
                </a:lnTo>
                <a:lnTo>
                  <a:pt x="192507" y="7500"/>
                </a:lnTo>
                <a:lnTo>
                  <a:pt x="195007" y="5000"/>
                </a:lnTo>
                <a:lnTo>
                  <a:pt x="200008" y="2500"/>
                </a:lnTo>
                <a:lnTo>
                  <a:pt x="202508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4" name="任意多边形 33"/>
          <p:cNvSpPr>
            <a:spLocks/>
          </p:cNvSpPr>
          <p:nvPr/>
        </p:nvSpPr>
        <p:spPr bwMode="auto">
          <a:xfrm>
            <a:off x="2486269" y="3500745"/>
            <a:ext cx="199879" cy="175652"/>
          </a:xfrm>
          <a:custGeom>
            <a:avLst/>
            <a:gdLst>
              <a:gd name="connsiteX0" fmla="*/ 7500 w 199879"/>
              <a:gd name="connsiteY0" fmla="*/ 0 h 175652"/>
              <a:gd name="connsiteX1" fmla="*/ 15000 w 199879"/>
              <a:gd name="connsiteY1" fmla="*/ 0 h 175652"/>
              <a:gd name="connsiteX2" fmla="*/ 25001 w 199879"/>
              <a:gd name="connsiteY2" fmla="*/ 0 h 175652"/>
              <a:gd name="connsiteX3" fmla="*/ 37501 w 199879"/>
              <a:gd name="connsiteY3" fmla="*/ 0 h 175652"/>
              <a:gd name="connsiteX4" fmla="*/ 50002 w 199879"/>
              <a:gd name="connsiteY4" fmla="*/ 2500 h 175652"/>
              <a:gd name="connsiteX5" fmla="*/ 67503 w 199879"/>
              <a:gd name="connsiteY5" fmla="*/ 5000 h 175652"/>
              <a:gd name="connsiteX6" fmla="*/ 97504 w 199879"/>
              <a:gd name="connsiteY6" fmla="*/ 10000 h 175652"/>
              <a:gd name="connsiteX7" fmla="*/ 130005 w 199879"/>
              <a:gd name="connsiteY7" fmla="*/ 15000 h 175652"/>
              <a:gd name="connsiteX8" fmla="*/ 157506 w 199879"/>
              <a:gd name="connsiteY8" fmla="*/ 17501 h 175652"/>
              <a:gd name="connsiteX9" fmla="*/ 182507 w 199879"/>
              <a:gd name="connsiteY9" fmla="*/ 17501 h 175652"/>
              <a:gd name="connsiteX10" fmla="*/ 190007 w 199879"/>
              <a:gd name="connsiteY10" fmla="*/ 22501 h 175652"/>
              <a:gd name="connsiteX11" fmla="*/ 197508 w 199879"/>
              <a:gd name="connsiteY11" fmla="*/ 22501 h 175652"/>
              <a:gd name="connsiteX12" fmla="*/ 199879 w 199879"/>
              <a:gd name="connsiteY12" fmla="*/ 22501 h 175652"/>
              <a:gd name="connsiteX13" fmla="*/ 198616 w 199879"/>
              <a:gd name="connsiteY13" fmla="*/ 31467 h 175652"/>
              <a:gd name="connsiteX14" fmla="*/ 194936 w 199879"/>
              <a:gd name="connsiteY14" fmla="*/ 56796 h 175652"/>
              <a:gd name="connsiteX15" fmla="*/ 185411 w 199879"/>
              <a:gd name="connsiteY15" fmla="*/ 71083 h 175652"/>
              <a:gd name="connsiteX16" fmla="*/ 180648 w 199879"/>
              <a:gd name="connsiteY16" fmla="*/ 90133 h 175652"/>
              <a:gd name="connsiteX17" fmla="*/ 171123 w 199879"/>
              <a:gd name="connsiteY17" fmla="*/ 137758 h 175652"/>
              <a:gd name="connsiteX18" fmla="*/ 162354 w 199879"/>
              <a:gd name="connsiteY18" fmla="*/ 173858 h 175652"/>
              <a:gd name="connsiteX19" fmla="*/ 161884 w 199879"/>
              <a:gd name="connsiteY19" fmla="*/ 175652 h 175652"/>
              <a:gd name="connsiteX20" fmla="*/ 160006 w 199879"/>
              <a:gd name="connsiteY20" fmla="*/ 162506 h 175652"/>
              <a:gd name="connsiteX21" fmla="*/ 152506 w 199879"/>
              <a:gd name="connsiteY21" fmla="*/ 147506 h 175652"/>
              <a:gd name="connsiteX22" fmla="*/ 142506 w 199879"/>
              <a:gd name="connsiteY22" fmla="*/ 130005 h 175652"/>
              <a:gd name="connsiteX23" fmla="*/ 130005 w 199879"/>
              <a:gd name="connsiteY23" fmla="*/ 117504 h 175652"/>
              <a:gd name="connsiteX24" fmla="*/ 117505 w 199879"/>
              <a:gd name="connsiteY24" fmla="*/ 105004 h 175652"/>
              <a:gd name="connsiteX25" fmla="*/ 102504 w 199879"/>
              <a:gd name="connsiteY25" fmla="*/ 92504 h 175652"/>
              <a:gd name="connsiteX26" fmla="*/ 82503 w 199879"/>
              <a:gd name="connsiteY26" fmla="*/ 80003 h 175652"/>
              <a:gd name="connsiteX27" fmla="*/ 60002 w 199879"/>
              <a:gd name="connsiteY27" fmla="*/ 70003 h 175652"/>
              <a:gd name="connsiteX28" fmla="*/ 45002 w 199879"/>
              <a:gd name="connsiteY28" fmla="*/ 60002 h 175652"/>
              <a:gd name="connsiteX29" fmla="*/ 27501 w 199879"/>
              <a:gd name="connsiteY29" fmla="*/ 50002 h 175652"/>
              <a:gd name="connsiteX30" fmla="*/ 15000 w 199879"/>
              <a:gd name="connsiteY30" fmla="*/ 40001 h 175652"/>
              <a:gd name="connsiteX31" fmla="*/ 12500 w 199879"/>
              <a:gd name="connsiteY31" fmla="*/ 35001 h 175652"/>
              <a:gd name="connsiteX32" fmla="*/ 5000 w 199879"/>
              <a:gd name="connsiteY32" fmla="*/ 32501 h 175652"/>
              <a:gd name="connsiteX33" fmla="*/ 2500 w 199879"/>
              <a:gd name="connsiteY33" fmla="*/ 27501 h 175652"/>
              <a:gd name="connsiteX34" fmla="*/ 0 w 199879"/>
              <a:gd name="connsiteY34" fmla="*/ 25001 h 175652"/>
              <a:gd name="connsiteX35" fmla="*/ 0 w 199879"/>
              <a:gd name="connsiteY35" fmla="*/ 22501 h 175652"/>
              <a:gd name="connsiteX36" fmla="*/ 0 w 199879"/>
              <a:gd name="connsiteY36" fmla="*/ 17501 h 175652"/>
              <a:gd name="connsiteX37" fmla="*/ 0 w 199879"/>
              <a:gd name="connsiteY37" fmla="*/ 15000 h 175652"/>
              <a:gd name="connsiteX38" fmla="*/ 0 w 199879"/>
              <a:gd name="connsiteY38" fmla="*/ 12500 h 175652"/>
              <a:gd name="connsiteX39" fmla="*/ 0 w 199879"/>
              <a:gd name="connsiteY39" fmla="*/ 5000 h 175652"/>
              <a:gd name="connsiteX40" fmla="*/ 2500 w 199879"/>
              <a:gd name="connsiteY40" fmla="*/ 2500 h 175652"/>
              <a:gd name="connsiteX41" fmla="*/ 7500 w 199879"/>
              <a:gd name="connsiteY41" fmla="*/ 0 h 17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99879" h="175652">
                <a:moveTo>
                  <a:pt x="7500" y="0"/>
                </a:moveTo>
                <a:lnTo>
                  <a:pt x="15000" y="0"/>
                </a:lnTo>
                <a:lnTo>
                  <a:pt x="25001" y="0"/>
                </a:lnTo>
                <a:lnTo>
                  <a:pt x="37501" y="0"/>
                </a:lnTo>
                <a:lnTo>
                  <a:pt x="50002" y="2500"/>
                </a:lnTo>
                <a:lnTo>
                  <a:pt x="67503" y="5000"/>
                </a:lnTo>
                <a:lnTo>
                  <a:pt x="97504" y="10000"/>
                </a:lnTo>
                <a:lnTo>
                  <a:pt x="130005" y="15000"/>
                </a:lnTo>
                <a:lnTo>
                  <a:pt x="157506" y="17501"/>
                </a:lnTo>
                <a:lnTo>
                  <a:pt x="182507" y="17501"/>
                </a:lnTo>
                <a:lnTo>
                  <a:pt x="190007" y="22501"/>
                </a:lnTo>
                <a:lnTo>
                  <a:pt x="197508" y="22501"/>
                </a:lnTo>
                <a:lnTo>
                  <a:pt x="199879" y="22501"/>
                </a:lnTo>
                <a:lnTo>
                  <a:pt x="198616" y="31467"/>
                </a:lnTo>
                <a:cubicBezTo>
                  <a:pt x="197563" y="38680"/>
                  <a:pt x="196332" y="47022"/>
                  <a:pt x="194936" y="56796"/>
                </a:cubicBezTo>
                <a:cubicBezTo>
                  <a:pt x="194127" y="62462"/>
                  <a:pt x="188586" y="66321"/>
                  <a:pt x="185411" y="71083"/>
                </a:cubicBezTo>
                <a:cubicBezTo>
                  <a:pt x="183823" y="77433"/>
                  <a:pt x="181819" y="83693"/>
                  <a:pt x="180648" y="90133"/>
                </a:cubicBezTo>
                <a:cubicBezTo>
                  <a:pt x="171892" y="138292"/>
                  <a:pt x="180905" y="108416"/>
                  <a:pt x="171123" y="137758"/>
                </a:cubicBezTo>
                <a:cubicBezTo>
                  <a:pt x="160224" y="203157"/>
                  <a:pt x="171901" y="140104"/>
                  <a:pt x="162354" y="173858"/>
                </a:cubicBezTo>
                <a:lnTo>
                  <a:pt x="161884" y="175652"/>
                </a:lnTo>
                <a:lnTo>
                  <a:pt x="160006" y="162506"/>
                </a:lnTo>
                <a:lnTo>
                  <a:pt x="152506" y="147506"/>
                </a:lnTo>
                <a:lnTo>
                  <a:pt x="142506" y="130005"/>
                </a:lnTo>
                <a:lnTo>
                  <a:pt x="130005" y="117504"/>
                </a:lnTo>
                <a:lnTo>
                  <a:pt x="117505" y="105004"/>
                </a:lnTo>
                <a:lnTo>
                  <a:pt x="102504" y="92504"/>
                </a:lnTo>
                <a:lnTo>
                  <a:pt x="82503" y="80003"/>
                </a:lnTo>
                <a:lnTo>
                  <a:pt x="60002" y="70003"/>
                </a:lnTo>
                <a:lnTo>
                  <a:pt x="45002" y="60002"/>
                </a:lnTo>
                <a:lnTo>
                  <a:pt x="27501" y="50002"/>
                </a:lnTo>
                <a:lnTo>
                  <a:pt x="15000" y="40001"/>
                </a:lnTo>
                <a:lnTo>
                  <a:pt x="12500" y="35001"/>
                </a:lnTo>
                <a:lnTo>
                  <a:pt x="5000" y="32501"/>
                </a:lnTo>
                <a:lnTo>
                  <a:pt x="2500" y="27501"/>
                </a:lnTo>
                <a:lnTo>
                  <a:pt x="0" y="25001"/>
                </a:lnTo>
                <a:lnTo>
                  <a:pt x="0" y="22501"/>
                </a:lnTo>
                <a:lnTo>
                  <a:pt x="0" y="17501"/>
                </a:lnTo>
                <a:lnTo>
                  <a:pt x="0" y="15000"/>
                </a:lnTo>
                <a:lnTo>
                  <a:pt x="0" y="12500"/>
                </a:lnTo>
                <a:lnTo>
                  <a:pt x="0" y="5000"/>
                </a:lnTo>
                <a:lnTo>
                  <a:pt x="2500" y="2500"/>
                </a:lnTo>
                <a:lnTo>
                  <a:pt x="7500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5" name="任意多边形 34"/>
          <p:cNvSpPr>
            <a:spLocks/>
          </p:cNvSpPr>
          <p:nvPr/>
        </p:nvSpPr>
        <p:spPr bwMode="auto">
          <a:xfrm>
            <a:off x="2648153" y="2571703"/>
            <a:ext cx="368137" cy="1191552"/>
          </a:xfrm>
          <a:custGeom>
            <a:avLst/>
            <a:gdLst>
              <a:gd name="connsiteX0" fmla="*/ 356902 w 368137"/>
              <a:gd name="connsiteY0" fmla="*/ 0 h 1191552"/>
              <a:gd name="connsiteX1" fmla="*/ 368137 w 368137"/>
              <a:gd name="connsiteY1" fmla="*/ 1185 h 1191552"/>
              <a:gd name="connsiteX2" fmla="*/ 368137 w 368137"/>
              <a:gd name="connsiteY2" fmla="*/ 11506 h 1191552"/>
              <a:gd name="connsiteX3" fmla="*/ 360637 w 368137"/>
              <a:gd name="connsiteY3" fmla="*/ 21506 h 1191552"/>
              <a:gd name="connsiteX4" fmla="*/ 355637 w 368137"/>
              <a:gd name="connsiteY4" fmla="*/ 29006 h 1191552"/>
              <a:gd name="connsiteX5" fmla="*/ 345636 w 368137"/>
              <a:gd name="connsiteY5" fmla="*/ 36507 h 1191552"/>
              <a:gd name="connsiteX6" fmla="*/ 343136 w 368137"/>
              <a:gd name="connsiteY6" fmla="*/ 39007 h 1191552"/>
              <a:gd name="connsiteX7" fmla="*/ 343136 w 368137"/>
              <a:gd name="connsiteY7" fmla="*/ 44007 h 1191552"/>
              <a:gd name="connsiteX8" fmla="*/ 338136 w 368137"/>
              <a:gd name="connsiteY8" fmla="*/ 49007 h 1191552"/>
              <a:gd name="connsiteX9" fmla="*/ 335636 w 368137"/>
              <a:gd name="connsiteY9" fmla="*/ 56508 h 1191552"/>
              <a:gd name="connsiteX10" fmla="*/ 333136 w 368137"/>
              <a:gd name="connsiteY10" fmla="*/ 61508 h 1191552"/>
              <a:gd name="connsiteX11" fmla="*/ 333136 w 368137"/>
              <a:gd name="connsiteY11" fmla="*/ 71508 h 1191552"/>
              <a:gd name="connsiteX12" fmla="*/ 330636 w 368137"/>
              <a:gd name="connsiteY12" fmla="*/ 79008 h 1191552"/>
              <a:gd name="connsiteX13" fmla="*/ 330636 w 368137"/>
              <a:gd name="connsiteY13" fmla="*/ 89009 h 1191552"/>
              <a:gd name="connsiteX14" fmla="*/ 325635 w 368137"/>
              <a:gd name="connsiteY14" fmla="*/ 101509 h 1191552"/>
              <a:gd name="connsiteX15" fmla="*/ 325635 w 368137"/>
              <a:gd name="connsiteY15" fmla="*/ 111510 h 1191552"/>
              <a:gd name="connsiteX16" fmla="*/ 325635 w 368137"/>
              <a:gd name="connsiteY16" fmla="*/ 124010 h 1191552"/>
              <a:gd name="connsiteX17" fmla="*/ 325635 w 368137"/>
              <a:gd name="connsiteY17" fmla="*/ 139011 h 1191552"/>
              <a:gd name="connsiteX18" fmla="*/ 323135 w 368137"/>
              <a:gd name="connsiteY18" fmla="*/ 151511 h 1191552"/>
              <a:gd name="connsiteX19" fmla="*/ 323135 w 368137"/>
              <a:gd name="connsiteY19" fmla="*/ 169012 h 1191552"/>
              <a:gd name="connsiteX20" fmla="*/ 323135 w 368137"/>
              <a:gd name="connsiteY20" fmla="*/ 189013 h 1191552"/>
              <a:gd name="connsiteX21" fmla="*/ 323135 w 368137"/>
              <a:gd name="connsiteY21" fmla="*/ 204013 h 1191552"/>
              <a:gd name="connsiteX22" fmla="*/ 320635 w 368137"/>
              <a:gd name="connsiteY22" fmla="*/ 279016 h 1191552"/>
              <a:gd name="connsiteX23" fmla="*/ 315635 w 368137"/>
              <a:gd name="connsiteY23" fmla="*/ 349019 h 1191552"/>
              <a:gd name="connsiteX24" fmla="*/ 313135 w 368137"/>
              <a:gd name="connsiteY24" fmla="*/ 419022 h 1191552"/>
              <a:gd name="connsiteX25" fmla="*/ 308135 w 368137"/>
              <a:gd name="connsiteY25" fmla="*/ 486524 h 1191552"/>
              <a:gd name="connsiteX26" fmla="*/ 300634 w 368137"/>
              <a:gd name="connsiteY26" fmla="*/ 561527 h 1191552"/>
              <a:gd name="connsiteX27" fmla="*/ 290634 w 368137"/>
              <a:gd name="connsiteY27" fmla="*/ 631530 h 1191552"/>
              <a:gd name="connsiteX28" fmla="*/ 280634 w 368137"/>
              <a:gd name="connsiteY28" fmla="*/ 704033 h 1191552"/>
              <a:gd name="connsiteX29" fmla="*/ 270633 w 368137"/>
              <a:gd name="connsiteY29" fmla="*/ 774036 h 1191552"/>
              <a:gd name="connsiteX30" fmla="*/ 265633 w 368137"/>
              <a:gd name="connsiteY30" fmla="*/ 809037 h 1191552"/>
              <a:gd name="connsiteX31" fmla="*/ 258133 w 368137"/>
              <a:gd name="connsiteY31" fmla="*/ 841538 h 1191552"/>
              <a:gd name="connsiteX32" fmla="*/ 248132 w 368137"/>
              <a:gd name="connsiteY32" fmla="*/ 874040 h 1191552"/>
              <a:gd name="connsiteX33" fmla="*/ 243132 w 368137"/>
              <a:gd name="connsiteY33" fmla="*/ 906541 h 1191552"/>
              <a:gd name="connsiteX34" fmla="*/ 233132 w 368137"/>
              <a:gd name="connsiteY34" fmla="*/ 934042 h 1191552"/>
              <a:gd name="connsiteX35" fmla="*/ 223131 w 368137"/>
              <a:gd name="connsiteY35" fmla="*/ 961543 h 1191552"/>
              <a:gd name="connsiteX36" fmla="*/ 213131 w 368137"/>
              <a:gd name="connsiteY36" fmla="*/ 986544 h 1191552"/>
              <a:gd name="connsiteX37" fmla="*/ 200630 w 368137"/>
              <a:gd name="connsiteY37" fmla="*/ 1009045 h 1191552"/>
              <a:gd name="connsiteX38" fmla="*/ 190630 w 368137"/>
              <a:gd name="connsiteY38" fmla="*/ 1031546 h 1191552"/>
              <a:gd name="connsiteX39" fmla="*/ 178130 w 368137"/>
              <a:gd name="connsiteY39" fmla="*/ 1054047 h 1191552"/>
              <a:gd name="connsiteX40" fmla="*/ 168129 w 368137"/>
              <a:gd name="connsiteY40" fmla="*/ 1074048 h 1191552"/>
              <a:gd name="connsiteX41" fmla="*/ 155629 w 368137"/>
              <a:gd name="connsiteY41" fmla="*/ 1089048 h 1191552"/>
              <a:gd name="connsiteX42" fmla="*/ 145628 w 368137"/>
              <a:gd name="connsiteY42" fmla="*/ 1106549 h 1191552"/>
              <a:gd name="connsiteX43" fmla="*/ 133128 w 368137"/>
              <a:gd name="connsiteY43" fmla="*/ 1121549 h 1191552"/>
              <a:gd name="connsiteX44" fmla="*/ 123127 w 368137"/>
              <a:gd name="connsiteY44" fmla="*/ 1134050 h 1191552"/>
              <a:gd name="connsiteX45" fmla="*/ 110627 w 368137"/>
              <a:gd name="connsiteY45" fmla="*/ 1146550 h 1191552"/>
              <a:gd name="connsiteX46" fmla="*/ 98126 w 368137"/>
              <a:gd name="connsiteY46" fmla="*/ 1159051 h 1191552"/>
              <a:gd name="connsiteX47" fmla="*/ 85626 w 368137"/>
              <a:gd name="connsiteY47" fmla="*/ 1166551 h 1191552"/>
              <a:gd name="connsiteX48" fmla="*/ 75625 w 368137"/>
              <a:gd name="connsiteY48" fmla="*/ 1176552 h 1191552"/>
              <a:gd name="connsiteX49" fmla="*/ 65625 w 368137"/>
              <a:gd name="connsiteY49" fmla="*/ 1181552 h 1191552"/>
              <a:gd name="connsiteX50" fmla="*/ 55625 w 368137"/>
              <a:gd name="connsiteY50" fmla="*/ 1186552 h 1191552"/>
              <a:gd name="connsiteX51" fmla="*/ 45624 w 368137"/>
              <a:gd name="connsiteY51" fmla="*/ 1191552 h 1191552"/>
              <a:gd name="connsiteX52" fmla="*/ 40624 w 368137"/>
              <a:gd name="connsiteY52" fmla="*/ 1191552 h 1191552"/>
              <a:gd name="connsiteX53" fmla="*/ 33124 w 368137"/>
              <a:gd name="connsiteY53" fmla="*/ 1191552 h 1191552"/>
              <a:gd name="connsiteX54" fmla="*/ 28123 w 368137"/>
              <a:gd name="connsiteY54" fmla="*/ 1191552 h 1191552"/>
              <a:gd name="connsiteX55" fmla="*/ 20623 w 368137"/>
              <a:gd name="connsiteY55" fmla="*/ 1189052 h 1191552"/>
              <a:gd name="connsiteX56" fmla="*/ 13123 w 368137"/>
              <a:gd name="connsiteY56" fmla="*/ 1181552 h 1191552"/>
              <a:gd name="connsiteX57" fmla="*/ 10623 w 368137"/>
              <a:gd name="connsiteY57" fmla="*/ 1176552 h 1191552"/>
              <a:gd name="connsiteX58" fmla="*/ 8123 w 368137"/>
              <a:gd name="connsiteY58" fmla="*/ 1166551 h 1191552"/>
              <a:gd name="connsiteX59" fmla="*/ 5623 w 368137"/>
              <a:gd name="connsiteY59" fmla="*/ 1154051 h 1191552"/>
              <a:gd name="connsiteX60" fmla="*/ 5623 w 368137"/>
              <a:gd name="connsiteY60" fmla="*/ 1141550 h 1191552"/>
              <a:gd name="connsiteX61" fmla="*/ 5623 w 368137"/>
              <a:gd name="connsiteY61" fmla="*/ 1124050 h 1191552"/>
              <a:gd name="connsiteX62" fmla="*/ 622 w 368137"/>
              <a:gd name="connsiteY62" fmla="*/ 1109049 h 1191552"/>
              <a:gd name="connsiteX63" fmla="*/ 0 w 368137"/>
              <a:gd name="connsiteY63" fmla="*/ 1104694 h 1191552"/>
              <a:gd name="connsiteX64" fmla="*/ 470 w 368137"/>
              <a:gd name="connsiteY64" fmla="*/ 1102900 h 1191552"/>
              <a:gd name="connsiteX65" fmla="*/ 9239 w 368137"/>
              <a:gd name="connsiteY65" fmla="*/ 1066800 h 1191552"/>
              <a:gd name="connsiteX66" fmla="*/ 18764 w 368137"/>
              <a:gd name="connsiteY66" fmla="*/ 1019175 h 1191552"/>
              <a:gd name="connsiteX67" fmla="*/ 23527 w 368137"/>
              <a:gd name="connsiteY67" fmla="*/ 1000125 h 1191552"/>
              <a:gd name="connsiteX68" fmla="*/ 33052 w 368137"/>
              <a:gd name="connsiteY68" fmla="*/ 985838 h 1191552"/>
              <a:gd name="connsiteX69" fmla="*/ 36732 w 368137"/>
              <a:gd name="connsiteY69" fmla="*/ 960509 h 1191552"/>
              <a:gd name="connsiteX70" fmla="*/ 37995 w 368137"/>
              <a:gd name="connsiteY70" fmla="*/ 951543 h 1191552"/>
              <a:gd name="connsiteX71" fmla="*/ 45624 w 368137"/>
              <a:gd name="connsiteY71" fmla="*/ 951543 h 1191552"/>
              <a:gd name="connsiteX72" fmla="*/ 53124 w 368137"/>
              <a:gd name="connsiteY72" fmla="*/ 946543 h 1191552"/>
              <a:gd name="connsiteX73" fmla="*/ 63125 w 368137"/>
              <a:gd name="connsiteY73" fmla="*/ 944042 h 1191552"/>
              <a:gd name="connsiteX74" fmla="*/ 73125 w 368137"/>
              <a:gd name="connsiteY74" fmla="*/ 941542 h 1191552"/>
              <a:gd name="connsiteX75" fmla="*/ 78125 w 368137"/>
              <a:gd name="connsiteY75" fmla="*/ 934042 h 1191552"/>
              <a:gd name="connsiteX76" fmla="*/ 88126 w 368137"/>
              <a:gd name="connsiteY76" fmla="*/ 924042 h 1191552"/>
              <a:gd name="connsiteX77" fmla="*/ 95626 w 368137"/>
              <a:gd name="connsiteY77" fmla="*/ 916541 h 1191552"/>
              <a:gd name="connsiteX78" fmla="*/ 103127 w 368137"/>
              <a:gd name="connsiteY78" fmla="*/ 901541 h 1191552"/>
              <a:gd name="connsiteX79" fmla="*/ 108127 w 368137"/>
              <a:gd name="connsiteY79" fmla="*/ 894040 h 1191552"/>
              <a:gd name="connsiteX80" fmla="*/ 110627 w 368137"/>
              <a:gd name="connsiteY80" fmla="*/ 886540 h 1191552"/>
              <a:gd name="connsiteX81" fmla="*/ 113127 w 368137"/>
              <a:gd name="connsiteY81" fmla="*/ 876540 h 1191552"/>
              <a:gd name="connsiteX82" fmla="*/ 118127 w 368137"/>
              <a:gd name="connsiteY82" fmla="*/ 866539 h 1191552"/>
              <a:gd name="connsiteX83" fmla="*/ 120627 w 368137"/>
              <a:gd name="connsiteY83" fmla="*/ 854039 h 1191552"/>
              <a:gd name="connsiteX84" fmla="*/ 125627 w 368137"/>
              <a:gd name="connsiteY84" fmla="*/ 841538 h 1191552"/>
              <a:gd name="connsiteX85" fmla="*/ 130628 w 368137"/>
              <a:gd name="connsiteY85" fmla="*/ 829038 h 1191552"/>
              <a:gd name="connsiteX86" fmla="*/ 133128 w 368137"/>
              <a:gd name="connsiteY86" fmla="*/ 816537 h 1191552"/>
              <a:gd name="connsiteX87" fmla="*/ 135628 w 368137"/>
              <a:gd name="connsiteY87" fmla="*/ 799037 h 1191552"/>
              <a:gd name="connsiteX88" fmla="*/ 140628 w 368137"/>
              <a:gd name="connsiteY88" fmla="*/ 784036 h 1191552"/>
              <a:gd name="connsiteX89" fmla="*/ 145628 w 368137"/>
              <a:gd name="connsiteY89" fmla="*/ 766535 h 1191552"/>
              <a:gd name="connsiteX90" fmla="*/ 148128 w 368137"/>
              <a:gd name="connsiteY90" fmla="*/ 749035 h 1191552"/>
              <a:gd name="connsiteX91" fmla="*/ 155629 w 368137"/>
              <a:gd name="connsiteY91" fmla="*/ 711533 h 1191552"/>
              <a:gd name="connsiteX92" fmla="*/ 165629 w 368137"/>
              <a:gd name="connsiteY92" fmla="*/ 676532 h 1191552"/>
              <a:gd name="connsiteX93" fmla="*/ 170629 w 368137"/>
              <a:gd name="connsiteY93" fmla="*/ 636530 h 1191552"/>
              <a:gd name="connsiteX94" fmla="*/ 178130 w 368137"/>
              <a:gd name="connsiteY94" fmla="*/ 594029 h 1191552"/>
              <a:gd name="connsiteX95" fmla="*/ 180630 w 368137"/>
              <a:gd name="connsiteY95" fmla="*/ 551527 h 1191552"/>
              <a:gd name="connsiteX96" fmla="*/ 188130 w 368137"/>
              <a:gd name="connsiteY96" fmla="*/ 506525 h 1191552"/>
              <a:gd name="connsiteX97" fmla="*/ 190630 w 368137"/>
              <a:gd name="connsiteY97" fmla="*/ 461523 h 1191552"/>
              <a:gd name="connsiteX98" fmla="*/ 193130 w 368137"/>
              <a:gd name="connsiteY98" fmla="*/ 414022 h 1191552"/>
              <a:gd name="connsiteX99" fmla="*/ 193130 w 368137"/>
              <a:gd name="connsiteY99" fmla="*/ 386520 h 1191552"/>
              <a:gd name="connsiteX100" fmla="*/ 198130 w 368137"/>
              <a:gd name="connsiteY100" fmla="*/ 364020 h 1191552"/>
              <a:gd name="connsiteX101" fmla="*/ 198130 w 368137"/>
              <a:gd name="connsiteY101" fmla="*/ 341519 h 1191552"/>
              <a:gd name="connsiteX102" fmla="*/ 200630 w 368137"/>
              <a:gd name="connsiteY102" fmla="*/ 319018 h 1191552"/>
              <a:gd name="connsiteX103" fmla="*/ 200630 w 368137"/>
              <a:gd name="connsiteY103" fmla="*/ 301517 h 1191552"/>
              <a:gd name="connsiteX104" fmla="*/ 200630 w 368137"/>
              <a:gd name="connsiteY104" fmla="*/ 281516 h 1191552"/>
              <a:gd name="connsiteX105" fmla="*/ 203131 w 368137"/>
              <a:gd name="connsiteY105" fmla="*/ 241515 h 1191552"/>
              <a:gd name="connsiteX106" fmla="*/ 208131 w 368137"/>
              <a:gd name="connsiteY106" fmla="*/ 206513 h 1191552"/>
              <a:gd name="connsiteX107" fmla="*/ 208131 w 368137"/>
              <a:gd name="connsiteY107" fmla="*/ 179012 h 1191552"/>
              <a:gd name="connsiteX108" fmla="*/ 210631 w 368137"/>
              <a:gd name="connsiteY108" fmla="*/ 149011 h 1191552"/>
              <a:gd name="connsiteX109" fmla="*/ 210631 w 368137"/>
              <a:gd name="connsiteY109" fmla="*/ 121510 h 1191552"/>
              <a:gd name="connsiteX110" fmla="*/ 208131 w 368137"/>
              <a:gd name="connsiteY110" fmla="*/ 96509 h 1191552"/>
              <a:gd name="connsiteX111" fmla="*/ 203131 w 368137"/>
              <a:gd name="connsiteY111" fmla="*/ 74008 h 1191552"/>
              <a:gd name="connsiteX112" fmla="*/ 200630 w 368137"/>
              <a:gd name="connsiteY112" fmla="*/ 56508 h 1191552"/>
              <a:gd name="connsiteX113" fmla="*/ 198130 w 368137"/>
              <a:gd name="connsiteY113" fmla="*/ 39007 h 1191552"/>
              <a:gd name="connsiteX114" fmla="*/ 193130 w 368137"/>
              <a:gd name="connsiteY114" fmla="*/ 26506 h 1191552"/>
              <a:gd name="connsiteX115" fmla="*/ 190630 w 368137"/>
              <a:gd name="connsiteY115" fmla="*/ 14006 h 1191552"/>
              <a:gd name="connsiteX116" fmla="*/ 190630 w 368137"/>
              <a:gd name="connsiteY116" fmla="*/ 4005 h 1191552"/>
              <a:gd name="connsiteX117" fmla="*/ 190477 w 368137"/>
              <a:gd name="connsiteY117" fmla="*/ 3699 h 1191552"/>
              <a:gd name="connsiteX118" fmla="*/ 356902 w 368137"/>
              <a:gd name="connsiteY118" fmla="*/ 0 h 1191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368137" h="1191552">
                <a:moveTo>
                  <a:pt x="356902" y="0"/>
                </a:moveTo>
                <a:lnTo>
                  <a:pt x="368137" y="1185"/>
                </a:lnTo>
                <a:lnTo>
                  <a:pt x="368137" y="11506"/>
                </a:lnTo>
                <a:lnTo>
                  <a:pt x="360637" y="21506"/>
                </a:lnTo>
                <a:lnTo>
                  <a:pt x="355637" y="29006"/>
                </a:lnTo>
                <a:lnTo>
                  <a:pt x="345636" y="36507"/>
                </a:lnTo>
                <a:lnTo>
                  <a:pt x="343136" y="39007"/>
                </a:lnTo>
                <a:lnTo>
                  <a:pt x="343136" y="44007"/>
                </a:lnTo>
                <a:lnTo>
                  <a:pt x="338136" y="49007"/>
                </a:lnTo>
                <a:lnTo>
                  <a:pt x="335636" y="56508"/>
                </a:lnTo>
                <a:lnTo>
                  <a:pt x="333136" y="61508"/>
                </a:lnTo>
                <a:lnTo>
                  <a:pt x="333136" y="71508"/>
                </a:lnTo>
                <a:lnTo>
                  <a:pt x="330636" y="79008"/>
                </a:lnTo>
                <a:lnTo>
                  <a:pt x="330636" y="89009"/>
                </a:lnTo>
                <a:lnTo>
                  <a:pt x="325635" y="101509"/>
                </a:lnTo>
                <a:lnTo>
                  <a:pt x="325635" y="111510"/>
                </a:lnTo>
                <a:lnTo>
                  <a:pt x="325635" y="124010"/>
                </a:lnTo>
                <a:lnTo>
                  <a:pt x="325635" y="139011"/>
                </a:lnTo>
                <a:lnTo>
                  <a:pt x="323135" y="151511"/>
                </a:lnTo>
                <a:lnTo>
                  <a:pt x="323135" y="169012"/>
                </a:lnTo>
                <a:lnTo>
                  <a:pt x="323135" y="189013"/>
                </a:lnTo>
                <a:lnTo>
                  <a:pt x="323135" y="204013"/>
                </a:lnTo>
                <a:lnTo>
                  <a:pt x="320635" y="279016"/>
                </a:lnTo>
                <a:lnTo>
                  <a:pt x="315635" y="349019"/>
                </a:lnTo>
                <a:lnTo>
                  <a:pt x="313135" y="419022"/>
                </a:lnTo>
                <a:lnTo>
                  <a:pt x="308135" y="486524"/>
                </a:lnTo>
                <a:lnTo>
                  <a:pt x="300634" y="561527"/>
                </a:lnTo>
                <a:lnTo>
                  <a:pt x="290634" y="631530"/>
                </a:lnTo>
                <a:lnTo>
                  <a:pt x="280634" y="704033"/>
                </a:lnTo>
                <a:lnTo>
                  <a:pt x="270633" y="774036"/>
                </a:lnTo>
                <a:lnTo>
                  <a:pt x="265633" y="809037"/>
                </a:lnTo>
                <a:lnTo>
                  <a:pt x="258133" y="841538"/>
                </a:lnTo>
                <a:lnTo>
                  <a:pt x="248132" y="874040"/>
                </a:lnTo>
                <a:lnTo>
                  <a:pt x="243132" y="906541"/>
                </a:lnTo>
                <a:lnTo>
                  <a:pt x="233132" y="934042"/>
                </a:lnTo>
                <a:lnTo>
                  <a:pt x="223131" y="961543"/>
                </a:lnTo>
                <a:lnTo>
                  <a:pt x="213131" y="986544"/>
                </a:lnTo>
                <a:lnTo>
                  <a:pt x="200630" y="1009045"/>
                </a:lnTo>
                <a:lnTo>
                  <a:pt x="190630" y="1031546"/>
                </a:lnTo>
                <a:lnTo>
                  <a:pt x="178130" y="1054047"/>
                </a:lnTo>
                <a:lnTo>
                  <a:pt x="168129" y="1074048"/>
                </a:lnTo>
                <a:lnTo>
                  <a:pt x="155629" y="1089048"/>
                </a:lnTo>
                <a:lnTo>
                  <a:pt x="145628" y="1106549"/>
                </a:lnTo>
                <a:lnTo>
                  <a:pt x="133128" y="1121549"/>
                </a:lnTo>
                <a:lnTo>
                  <a:pt x="123127" y="1134050"/>
                </a:lnTo>
                <a:lnTo>
                  <a:pt x="110627" y="1146550"/>
                </a:lnTo>
                <a:lnTo>
                  <a:pt x="98126" y="1159051"/>
                </a:lnTo>
                <a:lnTo>
                  <a:pt x="85626" y="1166551"/>
                </a:lnTo>
                <a:lnTo>
                  <a:pt x="75625" y="1176552"/>
                </a:lnTo>
                <a:lnTo>
                  <a:pt x="65625" y="1181552"/>
                </a:lnTo>
                <a:lnTo>
                  <a:pt x="55625" y="1186552"/>
                </a:lnTo>
                <a:lnTo>
                  <a:pt x="45624" y="1191552"/>
                </a:lnTo>
                <a:lnTo>
                  <a:pt x="40624" y="1191552"/>
                </a:lnTo>
                <a:lnTo>
                  <a:pt x="33124" y="1191552"/>
                </a:lnTo>
                <a:lnTo>
                  <a:pt x="28123" y="1191552"/>
                </a:lnTo>
                <a:lnTo>
                  <a:pt x="20623" y="1189052"/>
                </a:lnTo>
                <a:lnTo>
                  <a:pt x="13123" y="1181552"/>
                </a:lnTo>
                <a:lnTo>
                  <a:pt x="10623" y="1176552"/>
                </a:lnTo>
                <a:lnTo>
                  <a:pt x="8123" y="1166551"/>
                </a:lnTo>
                <a:lnTo>
                  <a:pt x="5623" y="1154051"/>
                </a:lnTo>
                <a:lnTo>
                  <a:pt x="5623" y="1141550"/>
                </a:lnTo>
                <a:lnTo>
                  <a:pt x="5623" y="1124050"/>
                </a:lnTo>
                <a:lnTo>
                  <a:pt x="622" y="1109049"/>
                </a:lnTo>
                <a:lnTo>
                  <a:pt x="0" y="1104694"/>
                </a:lnTo>
                <a:lnTo>
                  <a:pt x="470" y="1102900"/>
                </a:lnTo>
                <a:cubicBezTo>
                  <a:pt x="10017" y="1069146"/>
                  <a:pt x="-1660" y="1132199"/>
                  <a:pt x="9239" y="1066800"/>
                </a:cubicBezTo>
                <a:cubicBezTo>
                  <a:pt x="19021" y="1037458"/>
                  <a:pt x="10008" y="1067334"/>
                  <a:pt x="18764" y="1019175"/>
                </a:cubicBezTo>
                <a:cubicBezTo>
                  <a:pt x="19935" y="1012735"/>
                  <a:pt x="21939" y="1006475"/>
                  <a:pt x="23527" y="1000125"/>
                </a:cubicBezTo>
                <a:cubicBezTo>
                  <a:pt x="26702" y="995363"/>
                  <a:pt x="32243" y="991504"/>
                  <a:pt x="33052" y="985838"/>
                </a:cubicBezTo>
                <a:cubicBezTo>
                  <a:pt x="34448" y="976064"/>
                  <a:pt x="35679" y="967722"/>
                  <a:pt x="36732" y="960509"/>
                </a:cubicBezTo>
                <a:lnTo>
                  <a:pt x="37995" y="951543"/>
                </a:lnTo>
                <a:lnTo>
                  <a:pt x="45624" y="951543"/>
                </a:lnTo>
                <a:lnTo>
                  <a:pt x="53124" y="946543"/>
                </a:lnTo>
                <a:lnTo>
                  <a:pt x="63125" y="944042"/>
                </a:lnTo>
                <a:lnTo>
                  <a:pt x="73125" y="941542"/>
                </a:lnTo>
                <a:lnTo>
                  <a:pt x="78125" y="934042"/>
                </a:lnTo>
                <a:lnTo>
                  <a:pt x="88126" y="924042"/>
                </a:lnTo>
                <a:lnTo>
                  <a:pt x="95626" y="916541"/>
                </a:lnTo>
                <a:lnTo>
                  <a:pt x="103127" y="901541"/>
                </a:lnTo>
                <a:lnTo>
                  <a:pt x="108127" y="894040"/>
                </a:lnTo>
                <a:lnTo>
                  <a:pt x="110627" y="886540"/>
                </a:lnTo>
                <a:lnTo>
                  <a:pt x="113127" y="876540"/>
                </a:lnTo>
                <a:lnTo>
                  <a:pt x="118127" y="866539"/>
                </a:lnTo>
                <a:lnTo>
                  <a:pt x="120627" y="854039"/>
                </a:lnTo>
                <a:lnTo>
                  <a:pt x="125627" y="841538"/>
                </a:lnTo>
                <a:lnTo>
                  <a:pt x="130628" y="829038"/>
                </a:lnTo>
                <a:lnTo>
                  <a:pt x="133128" y="816537"/>
                </a:lnTo>
                <a:lnTo>
                  <a:pt x="135628" y="799037"/>
                </a:lnTo>
                <a:lnTo>
                  <a:pt x="140628" y="784036"/>
                </a:lnTo>
                <a:lnTo>
                  <a:pt x="145628" y="766535"/>
                </a:lnTo>
                <a:lnTo>
                  <a:pt x="148128" y="749035"/>
                </a:lnTo>
                <a:lnTo>
                  <a:pt x="155629" y="711533"/>
                </a:lnTo>
                <a:lnTo>
                  <a:pt x="165629" y="676532"/>
                </a:lnTo>
                <a:lnTo>
                  <a:pt x="170629" y="636530"/>
                </a:lnTo>
                <a:lnTo>
                  <a:pt x="178130" y="594029"/>
                </a:lnTo>
                <a:lnTo>
                  <a:pt x="180630" y="551527"/>
                </a:lnTo>
                <a:lnTo>
                  <a:pt x="188130" y="506525"/>
                </a:lnTo>
                <a:lnTo>
                  <a:pt x="190630" y="461523"/>
                </a:lnTo>
                <a:lnTo>
                  <a:pt x="193130" y="414022"/>
                </a:lnTo>
                <a:lnTo>
                  <a:pt x="193130" y="386520"/>
                </a:lnTo>
                <a:lnTo>
                  <a:pt x="198130" y="364020"/>
                </a:lnTo>
                <a:lnTo>
                  <a:pt x="198130" y="341519"/>
                </a:lnTo>
                <a:lnTo>
                  <a:pt x="200630" y="319018"/>
                </a:lnTo>
                <a:lnTo>
                  <a:pt x="200630" y="301517"/>
                </a:lnTo>
                <a:lnTo>
                  <a:pt x="200630" y="281516"/>
                </a:lnTo>
                <a:lnTo>
                  <a:pt x="203131" y="241515"/>
                </a:lnTo>
                <a:lnTo>
                  <a:pt x="208131" y="206513"/>
                </a:lnTo>
                <a:lnTo>
                  <a:pt x="208131" y="179012"/>
                </a:lnTo>
                <a:lnTo>
                  <a:pt x="210631" y="149011"/>
                </a:lnTo>
                <a:lnTo>
                  <a:pt x="210631" y="121510"/>
                </a:lnTo>
                <a:lnTo>
                  <a:pt x="208131" y="96509"/>
                </a:lnTo>
                <a:lnTo>
                  <a:pt x="203131" y="74008"/>
                </a:lnTo>
                <a:lnTo>
                  <a:pt x="200630" y="56508"/>
                </a:lnTo>
                <a:lnTo>
                  <a:pt x="198130" y="39007"/>
                </a:lnTo>
                <a:lnTo>
                  <a:pt x="193130" y="26506"/>
                </a:lnTo>
                <a:lnTo>
                  <a:pt x="190630" y="14006"/>
                </a:lnTo>
                <a:lnTo>
                  <a:pt x="190630" y="4005"/>
                </a:lnTo>
                <a:lnTo>
                  <a:pt x="190477" y="3699"/>
                </a:lnTo>
                <a:lnTo>
                  <a:pt x="356902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6" name="任意多边形 35"/>
          <p:cNvSpPr>
            <a:spLocks/>
          </p:cNvSpPr>
          <p:nvPr/>
        </p:nvSpPr>
        <p:spPr bwMode="auto">
          <a:xfrm>
            <a:off x="2229634" y="3120731"/>
            <a:ext cx="361639" cy="156037"/>
          </a:xfrm>
          <a:custGeom>
            <a:avLst/>
            <a:gdLst>
              <a:gd name="connsiteX0" fmla="*/ 354139 w 361639"/>
              <a:gd name="connsiteY0" fmla="*/ 0 h 156037"/>
              <a:gd name="connsiteX1" fmla="*/ 361639 w 361639"/>
              <a:gd name="connsiteY1" fmla="*/ 47502 h 156037"/>
              <a:gd name="connsiteX2" fmla="*/ 329138 w 361639"/>
              <a:gd name="connsiteY2" fmla="*/ 55002 h 156037"/>
              <a:gd name="connsiteX3" fmla="*/ 296637 w 361639"/>
              <a:gd name="connsiteY3" fmla="*/ 60002 h 156037"/>
              <a:gd name="connsiteX4" fmla="*/ 269136 w 361639"/>
              <a:gd name="connsiteY4" fmla="*/ 67503 h 156037"/>
              <a:gd name="connsiteX5" fmla="*/ 239135 w 361639"/>
              <a:gd name="connsiteY5" fmla="*/ 72503 h 156037"/>
              <a:gd name="connsiteX6" fmla="*/ 214134 w 361639"/>
              <a:gd name="connsiteY6" fmla="*/ 80003 h 156037"/>
              <a:gd name="connsiteX7" fmla="*/ 189133 w 361639"/>
              <a:gd name="connsiteY7" fmla="*/ 82503 h 156037"/>
              <a:gd name="connsiteX8" fmla="*/ 164132 w 361639"/>
              <a:gd name="connsiteY8" fmla="*/ 90003 h 156037"/>
              <a:gd name="connsiteX9" fmla="*/ 146631 w 361639"/>
              <a:gd name="connsiteY9" fmla="*/ 95004 h 156037"/>
              <a:gd name="connsiteX10" fmla="*/ 126630 w 361639"/>
              <a:gd name="connsiteY10" fmla="*/ 100004 h 156037"/>
              <a:gd name="connsiteX11" fmla="*/ 106629 w 361639"/>
              <a:gd name="connsiteY11" fmla="*/ 105004 h 156037"/>
              <a:gd name="connsiteX12" fmla="*/ 94129 w 361639"/>
              <a:gd name="connsiteY12" fmla="*/ 110004 h 156037"/>
              <a:gd name="connsiteX13" fmla="*/ 79128 w 361639"/>
              <a:gd name="connsiteY13" fmla="*/ 112504 h 156037"/>
              <a:gd name="connsiteX14" fmla="*/ 69128 w 361639"/>
              <a:gd name="connsiteY14" fmla="*/ 117505 h 156037"/>
              <a:gd name="connsiteX15" fmla="*/ 59128 w 361639"/>
              <a:gd name="connsiteY15" fmla="*/ 122505 h 156037"/>
              <a:gd name="connsiteX16" fmla="*/ 49127 w 361639"/>
              <a:gd name="connsiteY16" fmla="*/ 127505 h 156037"/>
              <a:gd name="connsiteX17" fmla="*/ 44127 w 361639"/>
              <a:gd name="connsiteY17" fmla="*/ 132505 h 156037"/>
              <a:gd name="connsiteX18" fmla="*/ 29127 w 361639"/>
              <a:gd name="connsiteY18" fmla="*/ 137505 h 156037"/>
              <a:gd name="connsiteX19" fmla="*/ 21626 w 361639"/>
              <a:gd name="connsiteY19" fmla="*/ 145006 h 156037"/>
              <a:gd name="connsiteX20" fmla="*/ 11626 w 361639"/>
              <a:gd name="connsiteY20" fmla="*/ 150006 h 156037"/>
              <a:gd name="connsiteX21" fmla="*/ 4126 w 361639"/>
              <a:gd name="connsiteY21" fmla="*/ 155006 h 156037"/>
              <a:gd name="connsiteX22" fmla="*/ 0 w 361639"/>
              <a:gd name="connsiteY22" fmla="*/ 156037 h 156037"/>
              <a:gd name="connsiteX23" fmla="*/ 3896 w 361639"/>
              <a:gd name="connsiteY23" fmla="*/ 146298 h 156037"/>
              <a:gd name="connsiteX24" fmla="*/ 13421 w 361639"/>
              <a:gd name="connsiteY24" fmla="*/ 132011 h 156037"/>
              <a:gd name="connsiteX25" fmla="*/ 22946 w 361639"/>
              <a:gd name="connsiteY25" fmla="*/ 112961 h 156037"/>
              <a:gd name="connsiteX26" fmla="*/ 37233 w 361639"/>
              <a:gd name="connsiteY26" fmla="*/ 84386 h 156037"/>
              <a:gd name="connsiteX27" fmla="*/ 51521 w 361639"/>
              <a:gd name="connsiteY27" fmla="*/ 65336 h 156037"/>
              <a:gd name="connsiteX28" fmla="*/ 56283 w 361639"/>
              <a:gd name="connsiteY28" fmla="*/ 51048 h 156037"/>
              <a:gd name="connsiteX29" fmla="*/ 65808 w 361639"/>
              <a:gd name="connsiteY29" fmla="*/ 36761 h 156037"/>
              <a:gd name="connsiteX30" fmla="*/ 94383 w 361639"/>
              <a:gd name="connsiteY30" fmla="*/ 12948 h 156037"/>
              <a:gd name="connsiteX31" fmla="*/ 94986 w 361639"/>
              <a:gd name="connsiteY31" fmla="*/ 12500 h 156037"/>
              <a:gd name="connsiteX32" fmla="*/ 101629 w 361639"/>
              <a:gd name="connsiteY32" fmla="*/ 12500 h 156037"/>
              <a:gd name="connsiteX33" fmla="*/ 114130 w 361639"/>
              <a:gd name="connsiteY33" fmla="*/ 12500 h 156037"/>
              <a:gd name="connsiteX34" fmla="*/ 124130 w 361639"/>
              <a:gd name="connsiteY34" fmla="*/ 12500 h 156037"/>
              <a:gd name="connsiteX35" fmla="*/ 139131 w 361639"/>
              <a:gd name="connsiteY35" fmla="*/ 12500 h 156037"/>
              <a:gd name="connsiteX36" fmla="*/ 156631 w 361639"/>
              <a:gd name="connsiteY36" fmla="*/ 12500 h 156037"/>
              <a:gd name="connsiteX37" fmla="*/ 171632 w 361639"/>
              <a:gd name="connsiteY37" fmla="*/ 12500 h 156037"/>
              <a:gd name="connsiteX38" fmla="*/ 194133 w 361639"/>
              <a:gd name="connsiteY38" fmla="*/ 12500 h 156037"/>
              <a:gd name="connsiteX39" fmla="*/ 214134 w 361639"/>
              <a:gd name="connsiteY39" fmla="*/ 12500 h 156037"/>
              <a:gd name="connsiteX40" fmla="*/ 239135 w 361639"/>
              <a:gd name="connsiteY40" fmla="*/ 10000 h 156037"/>
              <a:gd name="connsiteX41" fmla="*/ 264135 w 361639"/>
              <a:gd name="connsiteY41" fmla="*/ 10000 h 156037"/>
              <a:gd name="connsiteX42" fmla="*/ 294137 w 361639"/>
              <a:gd name="connsiteY42" fmla="*/ 5000 h 156037"/>
              <a:gd name="connsiteX43" fmla="*/ 324138 w 361639"/>
              <a:gd name="connsiteY43" fmla="*/ 2500 h 156037"/>
              <a:gd name="connsiteX44" fmla="*/ 354139 w 361639"/>
              <a:gd name="connsiteY44" fmla="*/ 0 h 156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61639" h="156037">
                <a:moveTo>
                  <a:pt x="354139" y="0"/>
                </a:moveTo>
                <a:lnTo>
                  <a:pt x="361639" y="47502"/>
                </a:lnTo>
                <a:lnTo>
                  <a:pt x="329138" y="55002"/>
                </a:lnTo>
                <a:lnTo>
                  <a:pt x="296637" y="60002"/>
                </a:lnTo>
                <a:lnTo>
                  <a:pt x="269136" y="67503"/>
                </a:lnTo>
                <a:lnTo>
                  <a:pt x="239135" y="72503"/>
                </a:lnTo>
                <a:lnTo>
                  <a:pt x="214134" y="80003"/>
                </a:lnTo>
                <a:lnTo>
                  <a:pt x="189133" y="82503"/>
                </a:lnTo>
                <a:lnTo>
                  <a:pt x="164132" y="90003"/>
                </a:lnTo>
                <a:lnTo>
                  <a:pt x="146631" y="95004"/>
                </a:lnTo>
                <a:lnTo>
                  <a:pt x="126630" y="100004"/>
                </a:lnTo>
                <a:lnTo>
                  <a:pt x="106629" y="105004"/>
                </a:lnTo>
                <a:lnTo>
                  <a:pt x="94129" y="110004"/>
                </a:lnTo>
                <a:lnTo>
                  <a:pt x="79128" y="112504"/>
                </a:lnTo>
                <a:lnTo>
                  <a:pt x="69128" y="117505"/>
                </a:lnTo>
                <a:lnTo>
                  <a:pt x="59128" y="122505"/>
                </a:lnTo>
                <a:lnTo>
                  <a:pt x="49127" y="127505"/>
                </a:lnTo>
                <a:lnTo>
                  <a:pt x="44127" y="132505"/>
                </a:lnTo>
                <a:lnTo>
                  <a:pt x="29127" y="137505"/>
                </a:lnTo>
                <a:lnTo>
                  <a:pt x="21626" y="145006"/>
                </a:lnTo>
                <a:lnTo>
                  <a:pt x="11626" y="150006"/>
                </a:lnTo>
                <a:lnTo>
                  <a:pt x="4126" y="155006"/>
                </a:lnTo>
                <a:lnTo>
                  <a:pt x="0" y="156037"/>
                </a:lnTo>
                <a:lnTo>
                  <a:pt x="3896" y="146298"/>
                </a:lnTo>
                <a:cubicBezTo>
                  <a:pt x="6456" y="141179"/>
                  <a:pt x="10581" y="136981"/>
                  <a:pt x="13421" y="132011"/>
                </a:cubicBezTo>
                <a:cubicBezTo>
                  <a:pt x="16943" y="125847"/>
                  <a:pt x="19424" y="119125"/>
                  <a:pt x="22946" y="112961"/>
                </a:cubicBezTo>
                <a:cubicBezTo>
                  <a:pt x="37717" y="87112"/>
                  <a:pt x="28503" y="110579"/>
                  <a:pt x="37233" y="84386"/>
                </a:cubicBezTo>
                <a:cubicBezTo>
                  <a:pt x="41996" y="78036"/>
                  <a:pt x="47583" y="72228"/>
                  <a:pt x="51521" y="65336"/>
                </a:cubicBezTo>
                <a:cubicBezTo>
                  <a:pt x="54012" y="60977"/>
                  <a:pt x="54038" y="55538"/>
                  <a:pt x="56283" y="51048"/>
                </a:cubicBezTo>
                <a:cubicBezTo>
                  <a:pt x="58843" y="45929"/>
                  <a:pt x="62633" y="41523"/>
                  <a:pt x="65808" y="36761"/>
                </a:cubicBezTo>
                <a:cubicBezTo>
                  <a:pt x="101283" y="13112"/>
                  <a:pt x="57713" y="43507"/>
                  <a:pt x="94383" y="12948"/>
                </a:cubicBezTo>
                <a:lnTo>
                  <a:pt x="94986" y="12500"/>
                </a:lnTo>
                <a:lnTo>
                  <a:pt x="101629" y="12500"/>
                </a:lnTo>
                <a:lnTo>
                  <a:pt x="114130" y="12500"/>
                </a:lnTo>
                <a:lnTo>
                  <a:pt x="124130" y="12500"/>
                </a:lnTo>
                <a:lnTo>
                  <a:pt x="139131" y="12500"/>
                </a:lnTo>
                <a:lnTo>
                  <a:pt x="156631" y="12500"/>
                </a:lnTo>
                <a:lnTo>
                  <a:pt x="171632" y="12500"/>
                </a:lnTo>
                <a:lnTo>
                  <a:pt x="194133" y="12500"/>
                </a:lnTo>
                <a:lnTo>
                  <a:pt x="214134" y="12500"/>
                </a:lnTo>
                <a:lnTo>
                  <a:pt x="239135" y="10000"/>
                </a:lnTo>
                <a:lnTo>
                  <a:pt x="264135" y="10000"/>
                </a:lnTo>
                <a:lnTo>
                  <a:pt x="294137" y="5000"/>
                </a:lnTo>
                <a:lnTo>
                  <a:pt x="324138" y="2500"/>
                </a:lnTo>
                <a:lnTo>
                  <a:pt x="354139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97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矩形 187"/>
          <p:cNvSpPr/>
          <p:nvPr/>
        </p:nvSpPr>
        <p:spPr>
          <a:xfrm>
            <a:off x="1269157" y="483518"/>
            <a:ext cx="3086819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66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cāng</a:t>
            </a:r>
            <a:endParaRPr lang="en-US" altLang="zh-CN" sz="6600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07904" y="2193707"/>
            <a:ext cx="5040559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    </a:t>
            </a:r>
            <a:r>
              <a:rPr lang="zh-CN" altLang="en-US" dirty="0" smtClean="0"/>
              <a:t>注意避免把右半部分错写成“仑”。</a:t>
            </a:r>
            <a:endParaRPr lang="zh-CN" altLang="en-US" dirty="0"/>
          </a:p>
        </p:txBody>
      </p:sp>
      <p:grpSp>
        <p:nvGrpSpPr>
          <p:cNvPr id="20" name="组合 19"/>
          <p:cNvGrpSpPr/>
          <p:nvPr/>
        </p:nvGrpSpPr>
        <p:grpSpPr>
          <a:xfrm>
            <a:off x="1154399" y="1685247"/>
            <a:ext cx="2318547" cy="2326669"/>
            <a:chOff x="5534807" y="1672548"/>
            <a:chExt cx="2318547" cy="2326669"/>
          </a:xfrm>
        </p:grpSpPr>
        <p:sp>
          <p:nvSpPr>
            <p:cNvPr id="21" name="矩形 20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1355679" y="2041753"/>
            <a:ext cx="1897696" cy="1625193"/>
            <a:chOff x="3251200" y="3360738"/>
            <a:chExt cx="1227138" cy="1050925"/>
          </a:xfrm>
        </p:grpSpPr>
        <p:sp>
          <p:nvSpPr>
            <p:cNvPr id="25" name="Freeform 141"/>
            <p:cNvSpPr>
              <a:spLocks/>
            </p:cNvSpPr>
            <p:nvPr/>
          </p:nvSpPr>
          <p:spPr bwMode="auto">
            <a:xfrm>
              <a:off x="3508375" y="3360738"/>
              <a:ext cx="220663" cy="273050"/>
            </a:xfrm>
            <a:custGeom>
              <a:avLst/>
              <a:gdLst>
                <a:gd name="T0" fmla="*/ 123 w 139"/>
                <a:gd name="T1" fmla="*/ 60 h 172"/>
                <a:gd name="T2" fmla="*/ 117 w 139"/>
                <a:gd name="T3" fmla="*/ 65 h 172"/>
                <a:gd name="T4" fmla="*/ 110 w 139"/>
                <a:gd name="T5" fmla="*/ 74 h 172"/>
                <a:gd name="T6" fmla="*/ 98 w 139"/>
                <a:gd name="T7" fmla="*/ 84 h 172"/>
                <a:gd name="T8" fmla="*/ 85 w 139"/>
                <a:gd name="T9" fmla="*/ 98 h 172"/>
                <a:gd name="T10" fmla="*/ 69 w 139"/>
                <a:gd name="T11" fmla="*/ 115 h 172"/>
                <a:gd name="T12" fmla="*/ 49 w 139"/>
                <a:gd name="T13" fmla="*/ 136 h 172"/>
                <a:gd name="T14" fmla="*/ 27 w 139"/>
                <a:gd name="T15" fmla="*/ 159 h 172"/>
                <a:gd name="T16" fmla="*/ 0 w 139"/>
                <a:gd name="T17" fmla="*/ 169 h 172"/>
                <a:gd name="T18" fmla="*/ 13 w 139"/>
                <a:gd name="T19" fmla="*/ 150 h 172"/>
                <a:gd name="T20" fmla="*/ 27 w 139"/>
                <a:gd name="T21" fmla="*/ 129 h 172"/>
                <a:gd name="T22" fmla="*/ 40 w 139"/>
                <a:gd name="T23" fmla="*/ 107 h 172"/>
                <a:gd name="T24" fmla="*/ 54 w 139"/>
                <a:gd name="T25" fmla="*/ 83 h 172"/>
                <a:gd name="T26" fmla="*/ 66 w 139"/>
                <a:gd name="T27" fmla="*/ 60 h 172"/>
                <a:gd name="T28" fmla="*/ 72 w 139"/>
                <a:gd name="T29" fmla="*/ 42 h 172"/>
                <a:gd name="T30" fmla="*/ 76 w 139"/>
                <a:gd name="T31" fmla="*/ 26 h 172"/>
                <a:gd name="T32" fmla="*/ 76 w 139"/>
                <a:gd name="T33" fmla="*/ 16 h 172"/>
                <a:gd name="T34" fmla="*/ 72 w 139"/>
                <a:gd name="T35" fmla="*/ 9 h 172"/>
                <a:gd name="T36" fmla="*/ 71 w 139"/>
                <a:gd name="T37" fmla="*/ 4 h 172"/>
                <a:gd name="T38" fmla="*/ 74 w 139"/>
                <a:gd name="T39" fmla="*/ 2 h 172"/>
                <a:gd name="T40" fmla="*/ 79 w 139"/>
                <a:gd name="T41" fmla="*/ 0 h 172"/>
                <a:gd name="T42" fmla="*/ 87 w 139"/>
                <a:gd name="T43" fmla="*/ 2 h 172"/>
                <a:gd name="T44" fmla="*/ 94 w 139"/>
                <a:gd name="T45" fmla="*/ 4 h 172"/>
                <a:gd name="T46" fmla="*/ 105 w 139"/>
                <a:gd name="T47" fmla="*/ 9 h 172"/>
                <a:gd name="T48" fmla="*/ 115 w 139"/>
                <a:gd name="T49" fmla="*/ 16 h 172"/>
                <a:gd name="T50" fmla="*/ 125 w 139"/>
                <a:gd name="T51" fmla="*/ 22 h 172"/>
                <a:gd name="T52" fmla="*/ 133 w 139"/>
                <a:gd name="T53" fmla="*/ 29 h 172"/>
                <a:gd name="T54" fmla="*/ 138 w 139"/>
                <a:gd name="T55" fmla="*/ 35 h 172"/>
                <a:gd name="T56" fmla="*/ 139 w 139"/>
                <a:gd name="T57" fmla="*/ 40 h 172"/>
                <a:gd name="T58" fmla="*/ 134 w 139"/>
                <a:gd name="T59" fmla="*/ 49 h 172"/>
                <a:gd name="T60" fmla="*/ 130 w 139"/>
                <a:gd name="T61" fmla="*/ 55 h 172"/>
                <a:gd name="T62" fmla="*/ 124 w 139"/>
                <a:gd name="T63" fmla="*/ 5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9" h="172">
                  <a:moveTo>
                    <a:pt x="124" y="58"/>
                  </a:moveTo>
                  <a:lnTo>
                    <a:pt x="123" y="60"/>
                  </a:lnTo>
                  <a:lnTo>
                    <a:pt x="120" y="62"/>
                  </a:lnTo>
                  <a:lnTo>
                    <a:pt x="117" y="65"/>
                  </a:lnTo>
                  <a:lnTo>
                    <a:pt x="114" y="69"/>
                  </a:lnTo>
                  <a:lnTo>
                    <a:pt x="110" y="74"/>
                  </a:lnTo>
                  <a:lnTo>
                    <a:pt x="105" y="78"/>
                  </a:lnTo>
                  <a:lnTo>
                    <a:pt x="98" y="84"/>
                  </a:lnTo>
                  <a:lnTo>
                    <a:pt x="92" y="91"/>
                  </a:lnTo>
                  <a:lnTo>
                    <a:pt x="85" y="98"/>
                  </a:lnTo>
                  <a:lnTo>
                    <a:pt x="78" y="106"/>
                  </a:lnTo>
                  <a:lnTo>
                    <a:pt x="69" y="115"/>
                  </a:lnTo>
                  <a:lnTo>
                    <a:pt x="60" y="125"/>
                  </a:lnTo>
                  <a:lnTo>
                    <a:pt x="49" y="136"/>
                  </a:lnTo>
                  <a:lnTo>
                    <a:pt x="39" y="147"/>
                  </a:lnTo>
                  <a:lnTo>
                    <a:pt x="27" y="159"/>
                  </a:lnTo>
                  <a:lnTo>
                    <a:pt x="14" y="172"/>
                  </a:lnTo>
                  <a:lnTo>
                    <a:pt x="0" y="169"/>
                  </a:lnTo>
                  <a:lnTo>
                    <a:pt x="7" y="159"/>
                  </a:lnTo>
                  <a:lnTo>
                    <a:pt x="13" y="150"/>
                  </a:lnTo>
                  <a:lnTo>
                    <a:pt x="20" y="140"/>
                  </a:lnTo>
                  <a:lnTo>
                    <a:pt x="27" y="129"/>
                  </a:lnTo>
                  <a:lnTo>
                    <a:pt x="34" y="119"/>
                  </a:lnTo>
                  <a:lnTo>
                    <a:pt x="40" y="107"/>
                  </a:lnTo>
                  <a:lnTo>
                    <a:pt x="48" y="96"/>
                  </a:lnTo>
                  <a:lnTo>
                    <a:pt x="54" y="83"/>
                  </a:lnTo>
                  <a:lnTo>
                    <a:pt x="61" y="71"/>
                  </a:lnTo>
                  <a:lnTo>
                    <a:pt x="66" y="60"/>
                  </a:lnTo>
                  <a:lnTo>
                    <a:pt x="70" y="51"/>
                  </a:lnTo>
                  <a:lnTo>
                    <a:pt x="72" y="42"/>
                  </a:lnTo>
                  <a:lnTo>
                    <a:pt x="75" y="34"/>
                  </a:lnTo>
                  <a:lnTo>
                    <a:pt x="76" y="26"/>
                  </a:lnTo>
                  <a:lnTo>
                    <a:pt x="76" y="21"/>
                  </a:lnTo>
                  <a:lnTo>
                    <a:pt x="76" y="16"/>
                  </a:lnTo>
                  <a:lnTo>
                    <a:pt x="74" y="12"/>
                  </a:lnTo>
                  <a:lnTo>
                    <a:pt x="72" y="9"/>
                  </a:lnTo>
                  <a:lnTo>
                    <a:pt x="71" y="7"/>
                  </a:lnTo>
                  <a:lnTo>
                    <a:pt x="71" y="4"/>
                  </a:lnTo>
                  <a:lnTo>
                    <a:pt x="72" y="3"/>
                  </a:lnTo>
                  <a:lnTo>
                    <a:pt x="74" y="2"/>
                  </a:lnTo>
                  <a:lnTo>
                    <a:pt x="76" y="0"/>
                  </a:lnTo>
                  <a:lnTo>
                    <a:pt x="79" y="0"/>
                  </a:lnTo>
                  <a:lnTo>
                    <a:pt x="83" y="0"/>
                  </a:lnTo>
                  <a:lnTo>
                    <a:pt x="87" y="2"/>
                  </a:lnTo>
                  <a:lnTo>
                    <a:pt x="90" y="3"/>
                  </a:lnTo>
                  <a:lnTo>
                    <a:pt x="94" y="4"/>
                  </a:lnTo>
                  <a:lnTo>
                    <a:pt x="99" y="7"/>
                  </a:lnTo>
                  <a:lnTo>
                    <a:pt x="105" y="9"/>
                  </a:lnTo>
                  <a:lnTo>
                    <a:pt x="110" y="12"/>
                  </a:lnTo>
                  <a:lnTo>
                    <a:pt x="115" y="16"/>
                  </a:lnTo>
                  <a:lnTo>
                    <a:pt x="120" y="18"/>
                  </a:lnTo>
                  <a:lnTo>
                    <a:pt x="125" y="22"/>
                  </a:lnTo>
                  <a:lnTo>
                    <a:pt x="129" y="26"/>
                  </a:lnTo>
                  <a:lnTo>
                    <a:pt x="133" y="29"/>
                  </a:lnTo>
                  <a:lnTo>
                    <a:pt x="135" y="33"/>
                  </a:lnTo>
                  <a:lnTo>
                    <a:pt x="138" y="35"/>
                  </a:lnTo>
                  <a:lnTo>
                    <a:pt x="139" y="38"/>
                  </a:lnTo>
                  <a:lnTo>
                    <a:pt x="139" y="40"/>
                  </a:lnTo>
                  <a:lnTo>
                    <a:pt x="137" y="44"/>
                  </a:lnTo>
                  <a:lnTo>
                    <a:pt x="134" y="49"/>
                  </a:lnTo>
                  <a:lnTo>
                    <a:pt x="133" y="52"/>
                  </a:lnTo>
                  <a:lnTo>
                    <a:pt x="130" y="55"/>
                  </a:lnTo>
                  <a:lnTo>
                    <a:pt x="128" y="56"/>
                  </a:lnTo>
                  <a:lnTo>
                    <a:pt x="124" y="58"/>
                  </a:lnTo>
                  <a:lnTo>
                    <a:pt x="124" y="58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42"/>
            <p:cNvSpPr>
              <a:spLocks/>
            </p:cNvSpPr>
            <p:nvPr/>
          </p:nvSpPr>
          <p:spPr bwMode="auto">
            <a:xfrm>
              <a:off x="3573463" y="3725863"/>
              <a:ext cx="77788" cy="117475"/>
            </a:xfrm>
            <a:custGeom>
              <a:avLst/>
              <a:gdLst>
                <a:gd name="T0" fmla="*/ 11 w 49"/>
                <a:gd name="T1" fmla="*/ 50 h 74"/>
                <a:gd name="T2" fmla="*/ 7 w 49"/>
                <a:gd name="T3" fmla="*/ 43 h 74"/>
                <a:gd name="T4" fmla="*/ 4 w 49"/>
                <a:gd name="T5" fmla="*/ 38 h 74"/>
                <a:gd name="T6" fmla="*/ 3 w 49"/>
                <a:gd name="T7" fmla="*/ 33 h 74"/>
                <a:gd name="T8" fmla="*/ 2 w 49"/>
                <a:gd name="T9" fmla="*/ 28 h 74"/>
                <a:gd name="T10" fmla="*/ 0 w 49"/>
                <a:gd name="T11" fmla="*/ 24 h 74"/>
                <a:gd name="T12" fmla="*/ 0 w 49"/>
                <a:gd name="T13" fmla="*/ 20 h 74"/>
                <a:gd name="T14" fmla="*/ 0 w 49"/>
                <a:gd name="T15" fmla="*/ 16 h 74"/>
                <a:gd name="T16" fmla="*/ 2 w 49"/>
                <a:gd name="T17" fmla="*/ 13 h 74"/>
                <a:gd name="T18" fmla="*/ 2 w 49"/>
                <a:gd name="T19" fmla="*/ 9 h 74"/>
                <a:gd name="T20" fmla="*/ 2 w 49"/>
                <a:gd name="T21" fmla="*/ 6 h 74"/>
                <a:gd name="T22" fmla="*/ 2 w 49"/>
                <a:gd name="T23" fmla="*/ 5 h 74"/>
                <a:gd name="T24" fmla="*/ 3 w 49"/>
                <a:gd name="T25" fmla="*/ 2 h 74"/>
                <a:gd name="T26" fmla="*/ 4 w 49"/>
                <a:gd name="T27" fmla="*/ 2 h 74"/>
                <a:gd name="T28" fmla="*/ 6 w 49"/>
                <a:gd name="T29" fmla="*/ 1 h 74"/>
                <a:gd name="T30" fmla="*/ 6 w 49"/>
                <a:gd name="T31" fmla="*/ 1 h 74"/>
                <a:gd name="T32" fmla="*/ 7 w 49"/>
                <a:gd name="T33" fmla="*/ 0 h 74"/>
                <a:gd name="T34" fmla="*/ 8 w 49"/>
                <a:gd name="T35" fmla="*/ 1 h 74"/>
                <a:gd name="T36" fmla="*/ 11 w 49"/>
                <a:gd name="T37" fmla="*/ 2 h 74"/>
                <a:gd name="T38" fmla="*/ 13 w 49"/>
                <a:gd name="T39" fmla="*/ 4 h 74"/>
                <a:gd name="T40" fmla="*/ 16 w 49"/>
                <a:gd name="T41" fmla="*/ 5 h 74"/>
                <a:gd name="T42" fmla="*/ 20 w 49"/>
                <a:gd name="T43" fmla="*/ 6 h 74"/>
                <a:gd name="T44" fmla="*/ 24 w 49"/>
                <a:gd name="T45" fmla="*/ 9 h 74"/>
                <a:gd name="T46" fmla="*/ 28 w 49"/>
                <a:gd name="T47" fmla="*/ 10 h 74"/>
                <a:gd name="T48" fmla="*/ 31 w 49"/>
                <a:gd name="T49" fmla="*/ 13 h 74"/>
                <a:gd name="T50" fmla="*/ 37 w 49"/>
                <a:gd name="T51" fmla="*/ 16 h 74"/>
                <a:gd name="T52" fmla="*/ 39 w 49"/>
                <a:gd name="T53" fmla="*/ 19 h 74"/>
                <a:gd name="T54" fmla="*/ 43 w 49"/>
                <a:gd name="T55" fmla="*/ 23 h 74"/>
                <a:gd name="T56" fmla="*/ 46 w 49"/>
                <a:gd name="T57" fmla="*/ 27 h 74"/>
                <a:gd name="T58" fmla="*/ 47 w 49"/>
                <a:gd name="T59" fmla="*/ 29 h 74"/>
                <a:gd name="T60" fmla="*/ 48 w 49"/>
                <a:gd name="T61" fmla="*/ 33 h 74"/>
                <a:gd name="T62" fmla="*/ 49 w 49"/>
                <a:gd name="T63" fmla="*/ 37 h 74"/>
                <a:gd name="T64" fmla="*/ 49 w 49"/>
                <a:gd name="T65" fmla="*/ 40 h 74"/>
                <a:gd name="T66" fmla="*/ 49 w 49"/>
                <a:gd name="T67" fmla="*/ 45 h 74"/>
                <a:gd name="T68" fmla="*/ 49 w 49"/>
                <a:gd name="T69" fmla="*/ 49 h 74"/>
                <a:gd name="T70" fmla="*/ 49 w 49"/>
                <a:gd name="T71" fmla="*/ 52 h 74"/>
                <a:gd name="T72" fmla="*/ 49 w 49"/>
                <a:gd name="T73" fmla="*/ 56 h 74"/>
                <a:gd name="T74" fmla="*/ 49 w 49"/>
                <a:gd name="T75" fmla="*/ 59 h 74"/>
                <a:gd name="T76" fmla="*/ 48 w 49"/>
                <a:gd name="T77" fmla="*/ 61 h 74"/>
                <a:gd name="T78" fmla="*/ 48 w 49"/>
                <a:gd name="T79" fmla="*/ 63 h 74"/>
                <a:gd name="T80" fmla="*/ 47 w 49"/>
                <a:gd name="T81" fmla="*/ 64 h 74"/>
                <a:gd name="T82" fmla="*/ 44 w 49"/>
                <a:gd name="T83" fmla="*/ 69 h 74"/>
                <a:gd name="T84" fmla="*/ 40 w 49"/>
                <a:gd name="T85" fmla="*/ 72 h 74"/>
                <a:gd name="T86" fmla="*/ 38 w 49"/>
                <a:gd name="T87" fmla="*/ 73 h 74"/>
                <a:gd name="T88" fmla="*/ 35 w 49"/>
                <a:gd name="T89" fmla="*/ 74 h 74"/>
                <a:gd name="T90" fmla="*/ 33 w 49"/>
                <a:gd name="T91" fmla="*/ 73 h 74"/>
                <a:gd name="T92" fmla="*/ 30 w 49"/>
                <a:gd name="T93" fmla="*/ 72 h 74"/>
                <a:gd name="T94" fmla="*/ 26 w 49"/>
                <a:gd name="T95" fmla="*/ 70 h 74"/>
                <a:gd name="T96" fmla="*/ 24 w 49"/>
                <a:gd name="T97" fmla="*/ 68 h 74"/>
                <a:gd name="T98" fmla="*/ 20 w 49"/>
                <a:gd name="T99" fmla="*/ 64 h 74"/>
                <a:gd name="T100" fmla="*/ 17 w 49"/>
                <a:gd name="T101" fmla="*/ 60 h 74"/>
                <a:gd name="T102" fmla="*/ 13 w 49"/>
                <a:gd name="T103" fmla="*/ 55 h 74"/>
                <a:gd name="T104" fmla="*/ 11 w 49"/>
                <a:gd name="T105" fmla="*/ 50 h 74"/>
                <a:gd name="T106" fmla="*/ 11 w 49"/>
                <a:gd name="T107" fmla="*/ 5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9" h="74">
                  <a:moveTo>
                    <a:pt x="11" y="50"/>
                  </a:moveTo>
                  <a:lnTo>
                    <a:pt x="7" y="43"/>
                  </a:lnTo>
                  <a:lnTo>
                    <a:pt x="4" y="38"/>
                  </a:lnTo>
                  <a:lnTo>
                    <a:pt x="3" y="33"/>
                  </a:lnTo>
                  <a:lnTo>
                    <a:pt x="2" y="28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2" y="13"/>
                  </a:lnTo>
                  <a:lnTo>
                    <a:pt x="2" y="9"/>
                  </a:lnTo>
                  <a:lnTo>
                    <a:pt x="2" y="6"/>
                  </a:lnTo>
                  <a:lnTo>
                    <a:pt x="2" y="5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7" y="0"/>
                  </a:lnTo>
                  <a:lnTo>
                    <a:pt x="8" y="1"/>
                  </a:lnTo>
                  <a:lnTo>
                    <a:pt x="11" y="2"/>
                  </a:lnTo>
                  <a:lnTo>
                    <a:pt x="13" y="4"/>
                  </a:lnTo>
                  <a:lnTo>
                    <a:pt x="16" y="5"/>
                  </a:lnTo>
                  <a:lnTo>
                    <a:pt x="20" y="6"/>
                  </a:lnTo>
                  <a:lnTo>
                    <a:pt x="24" y="9"/>
                  </a:lnTo>
                  <a:lnTo>
                    <a:pt x="28" y="10"/>
                  </a:lnTo>
                  <a:lnTo>
                    <a:pt x="31" y="13"/>
                  </a:lnTo>
                  <a:lnTo>
                    <a:pt x="37" y="16"/>
                  </a:lnTo>
                  <a:lnTo>
                    <a:pt x="39" y="19"/>
                  </a:lnTo>
                  <a:lnTo>
                    <a:pt x="43" y="23"/>
                  </a:lnTo>
                  <a:lnTo>
                    <a:pt x="46" y="27"/>
                  </a:lnTo>
                  <a:lnTo>
                    <a:pt x="47" y="29"/>
                  </a:lnTo>
                  <a:lnTo>
                    <a:pt x="48" y="33"/>
                  </a:lnTo>
                  <a:lnTo>
                    <a:pt x="49" y="37"/>
                  </a:lnTo>
                  <a:lnTo>
                    <a:pt x="49" y="40"/>
                  </a:lnTo>
                  <a:lnTo>
                    <a:pt x="49" y="45"/>
                  </a:lnTo>
                  <a:lnTo>
                    <a:pt x="49" y="49"/>
                  </a:lnTo>
                  <a:lnTo>
                    <a:pt x="49" y="52"/>
                  </a:lnTo>
                  <a:lnTo>
                    <a:pt x="49" y="56"/>
                  </a:lnTo>
                  <a:lnTo>
                    <a:pt x="49" y="59"/>
                  </a:lnTo>
                  <a:lnTo>
                    <a:pt x="48" y="61"/>
                  </a:lnTo>
                  <a:lnTo>
                    <a:pt x="48" y="63"/>
                  </a:lnTo>
                  <a:lnTo>
                    <a:pt x="47" y="64"/>
                  </a:lnTo>
                  <a:lnTo>
                    <a:pt x="44" y="69"/>
                  </a:lnTo>
                  <a:lnTo>
                    <a:pt x="40" y="72"/>
                  </a:lnTo>
                  <a:lnTo>
                    <a:pt x="38" y="73"/>
                  </a:lnTo>
                  <a:lnTo>
                    <a:pt x="35" y="74"/>
                  </a:lnTo>
                  <a:lnTo>
                    <a:pt x="33" y="73"/>
                  </a:lnTo>
                  <a:lnTo>
                    <a:pt x="30" y="72"/>
                  </a:lnTo>
                  <a:lnTo>
                    <a:pt x="26" y="70"/>
                  </a:lnTo>
                  <a:lnTo>
                    <a:pt x="24" y="68"/>
                  </a:lnTo>
                  <a:lnTo>
                    <a:pt x="20" y="64"/>
                  </a:lnTo>
                  <a:lnTo>
                    <a:pt x="17" y="60"/>
                  </a:lnTo>
                  <a:lnTo>
                    <a:pt x="13" y="55"/>
                  </a:lnTo>
                  <a:lnTo>
                    <a:pt x="11" y="50"/>
                  </a:lnTo>
                  <a:lnTo>
                    <a:pt x="11" y="5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43"/>
            <p:cNvSpPr>
              <a:spLocks/>
            </p:cNvSpPr>
            <p:nvPr/>
          </p:nvSpPr>
          <p:spPr bwMode="auto">
            <a:xfrm>
              <a:off x="3544888" y="4013200"/>
              <a:ext cx="92075" cy="117475"/>
            </a:xfrm>
            <a:custGeom>
              <a:avLst/>
              <a:gdLst>
                <a:gd name="T0" fmla="*/ 0 w 58"/>
                <a:gd name="T1" fmla="*/ 7 h 74"/>
                <a:gd name="T2" fmla="*/ 3 w 58"/>
                <a:gd name="T3" fmla="*/ 4 h 74"/>
                <a:gd name="T4" fmla="*/ 6 w 58"/>
                <a:gd name="T5" fmla="*/ 2 h 74"/>
                <a:gd name="T6" fmla="*/ 8 w 58"/>
                <a:gd name="T7" fmla="*/ 0 h 74"/>
                <a:gd name="T8" fmla="*/ 9 w 58"/>
                <a:gd name="T9" fmla="*/ 0 h 74"/>
                <a:gd name="T10" fmla="*/ 13 w 58"/>
                <a:gd name="T11" fmla="*/ 0 h 74"/>
                <a:gd name="T12" fmla="*/ 17 w 58"/>
                <a:gd name="T13" fmla="*/ 0 h 74"/>
                <a:gd name="T14" fmla="*/ 22 w 58"/>
                <a:gd name="T15" fmla="*/ 2 h 74"/>
                <a:gd name="T16" fmla="*/ 29 w 58"/>
                <a:gd name="T17" fmla="*/ 3 h 74"/>
                <a:gd name="T18" fmla="*/ 35 w 58"/>
                <a:gd name="T19" fmla="*/ 5 h 74"/>
                <a:gd name="T20" fmla="*/ 40 w 58"/>
                <a:gd name="T21" fmla="*/ 8 h 74"/>
                <a:gd name="T22" fmla="*/ 43 w 58"/>
                <a:gd name="T23" fmla="*/ 11 h 74"/>
                <a:gd name="T24" fmla="*/ 46 w 58"/>
                <a:gd name="T25" fmla="*/ 13 h 74"/>
                <a:gd name="T26" fmla="*/ 47 w 58"/>
                <a:gd name="T27" fmla="*/ 16 h 74"/>
                <a:gd name="T28" fmla="*/ 49 w 58"/>
                <a:gd name="T29" fmla="*/ 18 h 74"/>
                <a:gd name="T30" fmla="*/ 53 w 58"/>
                <a:gd name="T31" fmla="*/ 26 h 74"/>
                <a:gd name="T32" fmla="*/ 56 w 58"/>
                <a:gd name="T33" fmla="*/ 34 h 74"/>
                <a:gd name="T34" fmla="*/ 58 w 58"/>
                <a:gd name="T35" fmla="*/ 43 h 74"/>
                <a:gd name="T36" fmla="*/ 58 w 58"/>
                <a:gd name="T37" fmla="*/ 52 h 74"/>
                <a:gd name="T38" fmla="*/ 58 w 58"/>
                <a:gd name="T39" fmla="*/ 57 h 74"/>
                <a:gd name="T40" fmla="*/ 58 w 58"/>
                <a:gd name="T41" fmla="*/ 62 h 74"/>
                <a:gd name="T42" fmla="*/ 57 w 58"/>
                <a:gd name="T43" fmla="*/ 66 h 74"/>
                <a:gd name="T44" fmla="*/ 56 w 58"/>
                <a:gd name="T45" fmla="*/ 68 h 74"/>
                <a:gd name="T46" fmla="*/ 55 w 58"/>
                <a:gd name="T47" fmla="*/ 71 h 74"/>
                <a:gd name="T48" fmla="*/ 53 w 58"/>
                <a:gd name="T49" fmla="*/ 72 h 74"/>
                <a:gd name="T50" fmla="*/ 52 w 58"/>
                <a:gd name="T51" fmla="*/ 74 h 74"/>
                <a:gd name="T52" fmla="*/ 49 w 58"/>
                <a:gd name="T53" fmla="*/ 74 h 74"/>
                <a:gd name="T54" fmla="*/ 47 w 58"/>
                <a:gd name="T55" fmla="*/ 74 h 74"/>
                <a:gd name="T56" fmla="*/ 43 w 58"/>
                <a:gd name="T57" fmla="*/ 72 h 74"/>
                <a:gd name="T58" fmla="*/ 39 w 58"/>
                <a:gd name="T59" fmla="*/ 71 h 74"/>
                <a:gd name="T60" fmla="*/ 37 w 58"/>
                <a:gd name="T61" fmla="*/ 68 h 74"/>
                <a:gd name="T62" fmla="*/ 33 w 58"/>
                <a:gd name="T63" fmla="*/ 66 h 74"/>
                <a:gd name="T64" fmla="*/ 29 w 58"/>
                <a:gd name="T65" fmla="*/ 62 h 74"/>
                <a:gd name="T66" fmla="*/ 26 w 58"/>
                <a:gd name="T67" fmla="*/ 58 h 74"/>
                <a:gd name="T68" fmla="*/ 22 w 58"/>
                <a:gd name="T69" fmla="*/ 52 h 74"/>
                <a:gd name="T70" fmla="*/ 16 w 58"/>
                <a:gd name="T71" fmla="*/ 44 h 74"/>
                <a:gd name="T72" fmla="*/ 11 w 58"/>
                <a:gd name="T73" fmla="*/ 36 h 74"/>
                <a:gd name="T74" fmla="*/ 7 w 58"/>
                <a:gd name="T75" fmla="*/ 29 h 74"/>
                <a:gd name="T76" fmla="*/ 4 w 58"/>
                <a:gd name="T77" fmla="*/ 22 h 74"/>
                <a:gd name="T78" fmla="*/ 3 w 58"/>
                <a:gd name="T79" fmla="*/ 18 h 74"/>
                <a:gd name="T80" fmla="*/ 2 w 58"/>
                <a:gd name="T81" fmla="*/ 16 h 74"/>
                <a:gd name="T82" fmla="*/ 2 w 58"/>
                <a:gd name="T83" fmla="*/ 13 h 74"/>
                <a:gd name="T84" fmla="*/ 2 w 58"/>
                <a:gd name="T85" fmla="*/ 12 h 74"/>
                <a:gd name="T86" fmla="*/ 0 w 58"/>
                <a:gd name="T87" fmla="*/ 8 h 74"/>
                <a:gd name="T88" fmla="*/ 0 w 58"/>
                <a:gd name="T89" fmla="*/ 7 h 74"/>
                <a:gd name="T90" fmla="*/ 0 w 58"/>
                <a:gd name="T91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8" h="74">
                  <a:moveTo>
                    <a:pt x="0" y="7"/>
                  </a:moveTo>
                  <a:lnTo>
                    <a:pt x="3" y="4"/>
                  </a:lnTo>
                  <a:lnTo>
                    <a:pt x="6" y="2"/>
                  </a:lnTo>
                  <a:lnTo>
                    <a:pt x="8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2" y="2"/>
                  </a:lnTo>
                  <a:lnTo>
                    <a:pt x="29" y="3"/>
                  </a:lnTo>
                  <a:lnTo>
                    <a:pt x="35" y="5"/>
                  </a:lnTo>
                  <a:lnTo>
                    <a:pt x="40" y="8"/>
                  </a:lnTo>
                  <a:lnTo>
                    <a:pt x="43" y="11"/>
                  </a:lnTo>
                  <a:lnTo>
                    <a:pt x="46" y="13"/>
                  </a:lnTo>
                  <a:lnTo>
                    <a:pt x="47" y="16"/>
                  </a:lnTo>
                  <a:lnTo>
                    <a:pt x="49" y="18"/>
                  </a:lnTo>
                  <a:lnTo>
                    <a:pt x="53" y="26"/>
                  </a:lnTo>
                  <a:lnTo>
                    <a:pt x="56" y="34"/>
                  </a:lnTo>
                  <a:lnTo>
                    <a:pt x="58" y="43"/>
                  </a:lnTo>
                  <a:lnTo>
                    <a:pt x="58" y="52"/>
                  </a:lnTo>
                  <a:lnTo>
                    <a:pt x="58" y="57"/>
                  </a:lnTo>
                  <a:lnTo>
                    <a:pt x="58" y="62"/>
                  </a:lnTo>
                  <a:lnTo>
                    <a:pt x="57" y="66"/>
                  </a:lnTo>
                  <a:lnTo>
                    <a:pt x="56" y="68"/>
                  </a:lnTo>
                  <a:lnTo>
                    <a:pt x="55" y="71"/>
                  </a:lnTo>
                  <a:lnTo>
                    <a:pt x="53" y="72"/>
                  </a:lnTo>
                  <a:lnTo>
                    <a:pt x="52" y="74"/>
                  </a:lnTo>
                  <a:lnTo>
                    <a:pt x="49" y="74"/>
                  </a:lnTo>
                  <a:lnTo>
                    <a:pt x="47" y="74"/>
                  </a:lnTo>
                  <a:lnTo>
                    <a:pt x="43" y="72"/>
                  </a:lnTo>
                  <a:lnTo>
                    <a:pt x="39" y="71"/>
                  </a:lnTo>
                  <a:lnTo>
                    <a:pt x="37" y="68"/>
                  </a:lnTo>
                  <a:lnTo>
                    <a:pt x="33" y="66"/>
                  </a:lnTo>
                  <a:lnTo>
                    <a:pt x="29" y="62"/>
                  </a:lnTo>
                  <a:lnTo>
                    <a:pt x="26" y="58"/>
                  </a:lnTo>
                  <a:lnTo>
                    <a:pt x="22" y="52"/>
                  </a:lnTo>
                  <a:lnTo>
                    <a:pt x="16" y="44"/>
                  </a:lnTo>
                  <a:lnTo>
                    <a:pt x="11" y="36"/>
                  </a:lnTo>
                  <a:lnTo>
                    <a:pt x="7" y="29"/>
                  </a:lnTo>
                  <a:lnTo>
                    <a:pt x="4" y="22"/>
                  </a:lnTo>
                  <a:lnTo>
                    <a:pt x="3" y="18"/>
                  </a:lnTo>
                  <a:lnTo>
                    <a:pt x="2" y="16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44"/>
            <p:cNvSpPr>
              <a:spLocks/>
            </p:cNvSpPr>
            <p:nvPr/>
          </p:nvSpPr>
          <p:spPr bwMode="auto">
            <a:xfrm>
              <a:off x="3305175" y="3614738"/>
              <a:ext cx="236538" cy="779463"/>
            </a:xfrm>
            <a:custGeom>
              <a:avLst/>
              <a:gdLst>
                <a:gd name="T0" fmla="*/ 142 w 149"/>
                <a:gd name="T1" fmla="*/ 12 h 491"/>
                <a:gd name="T2" fmla="*/ 144 w 149"/>
                <a:gd name="T3" fmla="*/ 19 h 491"/>
                <a:gd name="T4" fmla="*/ 145 w 149"/>
                <a:gd name="T5" fmla="*/ 28 h 491"/>
                <a:gd name="T6" fmla="*/ 145 w 149"/>
                <a:gd name="T7" fmla="*/ 40 h 491"/>
                <a:gd name="T8" fmla="*/ 146 w 149"/>
                <a:gd name="T9" fmla="*/ 53 h 491"/>
                <a:gd name="T10" fmla="*/ 146 w 149"/>
                <a:gd name="T11" fmla="*/ 70 h 491"/>
                <a:gd name="T12" fmla="*/ 148 w 149"/>
                <a:gd name="T13" fmla="*/ 88 h 491"/>
                <a:gd name="T14" fmla="*/ 148 w 149"/>
                <a:gd name="T15" fmla="*/ 108 h 491"/>
                <a:gd name="T16" fmla="*/ 149 w 149"/>
                <a:gd name="T17" fmla="*/ 131 h 491"/>
                <a:gd name="T18" fmla="*/ 148 w 149"/>
                <a:gd name="T19" fmla="*/ 178 h 491"/>
                <a:gd name="T20" fmla="*/ 145 w 149"/>
                <a:gd name="T21" fmla="*/ 219 h 491"/>
                <a:gd name="T22" fmla="*/ 140 w 149"/>
                <a:gd name="T23" fmla="*/ 256 h 491"/>
                <a:gd name="T24" fmla="*/ 133 w 149"/>
                <a:gd name="T25" fmla="*/ 291 h 491"/>
                <a:gd name="T26" fmla="*/ 126 w 149"/>
                <a:gd name="T27" fmla="*/ 322 h 491"/>
                <a:gd name="T28" fmla="*/ 115 w 149"/>
                <a:gd name="T29" fmla="*/ 350 h 491"/>
                <a:gd name="T30" fmla="*/ 103 w 149"/>
                <a:gd name="T31" fmla="*/ 377 h 491"/>
                <a:gd name="T32" fmla="*/ 88 w 149"/>
                <a:gd name="T33" fmla="*/ 401 h 491"/>
                <a:gd name="T34" fmla="*/ 73 w 149"/>
                <a:gd name="T35" fmla="*/ 422 h 491"/>
                <a:gd name="T36" fmla="*/ 59 w 149"/>
                <a:gd name="T37" fmla="*/ 442 h 491"/>
                <a:gd name="T38" fmla="*/ 45 w 149"/>
                <a:gd name="T39" fmla="*/ 459 h 491"/>
                <a:gd name="T40" fmla="*/ 30 w 149"/>
                <a:gd name="T41" fmla="*/ 471 h 491"/>
                <a:gd name="T42" fmla="*/ 19 w 149"/>
                <a:gd name="T43" fmla="*/ 482 h 491"/>
                <a:gd name="T44" fmla="*/ 10 w 149"/>
                <a:gd name="T45" fmla="*/ 488 h 491"/>
                <a:gd name="T46" fmla="*/ 3 w 149"/>
                <a:gd name="T47" fmla="*/ 491 h 491"/>
                <a:gd name="T48" fmla="*/ 0 w 149"/>
                <a:gd name="T49" fmla="*/ 491 h 491"/>
                <a:gd name="T50" fmla="*/ 0 w 149"/>
                <a:gd name="T51" fmla="*/ 487 h 491"/>
                <a:gd name="T52" fmla="*/ 1 w 149"/>
                <a:gd name="T53" fmla="*/ 480 h 491"/>
                <a:gd name="T54" fmla="*/ 6 w 149"/>
                <a:gd name="T55" fmla="*/ 471 h 491"/>
                <a:gd name="T56" fmla="*/ 15 w 149"/>
                <a:gd name="T57" fmla="*/ 460 h 491"/>
                <a:gd name="T58" fmla="*/ 25 w 149"/>
                <a:gd name="T59" fmla="*/ 447 h 491"/>
                <a:gd name="T60" fmla="*/ 36 w 149"/>
                <a:gd name="T61" fmla="*/ 432 h 491"/>
                <a:gd name="T62" fmla="*/ 46 w 149"/>
                <a:gd name="T63" fmla="*/ 415 h 491"/>
                <a:gd name="T64" fmla="*/ 57 w 149"/>
                <a:gd name="T65" fmla="*/ 395 h 491"/>
                <a:gd name="T66" fmla="*/ 69 w 149"/>
                <a:gd name="T67" fmla="*/ 374 h 491"/>
                <a:gd name="T68" fmla="*/ 79 w 149"/>
                <a:gd name="T69" fmla="*/ 350 h 491"/>
                <a:gd name="T70" fmla="*/ 90 w 149"/>
                <a:gd name="T71" fmla="*/ 326 h 491"/>
                <a:gd name="T72" fmla="*/ 97 w 149"/>
                <a:gd name="T73" fmla="*/ 298 h 491"/>
                <a:gd name="T74" fmla="*/ 104 w 149"/>
                <a:gd name="T75" fmla="*/ 268 h 491"/>
                <a:gd name="T76" fmla="*/ 108 w 149"/>
                <a:gd name="T77" fmla="*/ 237 h 491"/>
                <a:gd name="T78" fmla="*/ 112 w 149"/>
                <a:gd name="T79" fmla="*/ 205 h 491"/>
                <a:gd name="T80" fmla="*/ 113 w 149"/>
                <a:gd name="T81" fmla="*/ 171 h 491"/>
                <a:gd name="T82" fmla="*/ 113 w 149"/>
                <a:gd name="T83" fmla="*/ 139 h 491"/>
                <a:gd name="T84" fmla="*/ 112 w 149"/>
                <a:gd name="T85" fmla="*/ 111 h 491"/>
                <a:gd name="T86" fmla="*/ 112 w 149"/>
                <a:gd name="T87" fmla="*/ 88 h 491"/>
                <a:gd name="T88" fmla="*/ 109 w 149"/>
                <a:gd name="T89" fmla="*/ 67 h 491"/>
                <a:gd name="T90" fmla="*/ 108 w 149"/>
                <a:gd name="T91" fmla="*/ 50 h 491"/>
                <a:gd name="T92" fmla="*/ 104 w 149"/>
                <a:gd name="T93" fmla="*/ 37 h 491"/>
                <a:gd name="T94" fmla="*/ 100 w 149"/>
                <a:gd name="T95" fmla="*/ 26 h 491"/>
                <a:gd name="T96" fmla="*/ 95 w 149"/>
                <a:gd name="T97" fmla="*/ 18 h 491"/>
                <a:gd name="T98" fmla="*/ 90 w 149"/>
                <a:gd name="T99" fmla="*/ 13 h 491"/>
                <a:gd name="T100" fmla="*/ 87 w 149"/>
                <a:gd name="T101" fmla="*/ 9 h 491"/>
                <a:gd name="T102" fmla="*/ 90 w 149"/>
                <a:gd name="T103" fmla="*/ 5 h 491"/>
                <a:gd name="T104" fmla="*/ 95 w 149"/>
                <a:gd name="T105" fmla="*/ 3 h 491"/>
                <a:gd name="T106" fmla="*/ 100 w 149"/>
                <a:gd name="T107" fmla="*/ 1 h 491"/>
                <a:gd name="T108" fmla="*/ 110 w 149"/>
                <a:gd name="T109" fmla="*/ 1 h 491"/>
                <a:gd name="T110" fmla="*/ 122 w 149"/>
                <a:gd name="T111" fmla="*/ 3 h 491"/>
                <a:gd name="T112" fmla="*/ 137 w 149"/>
                <a:gd name="T113" fmla="*/ 5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9" h="491">
                  <a:moveTo>
                    <a:pt x="137" y="5"/>
                  </a:moveTo>
                  <a:lnTo>
                    <a:pt x="142" y="12"/>
                  </a:lnTo>
                  <a:lnTo>
                    <a:pt x="144" y="16"/>
                  </a:lnTo>
                  <a:lnTo>
                    <a:pt x="144" y="19"/>
                  </a:lnTo>
                  <a:lnTo>
                    <a:pt x="144" y="23"/>
                  </a:lnTo>
                  <a:lnTo>
                    <a:pt x="145" y="28"/>
                  </a:lnTo>
                  <a:lnTo>
                    <a:pt x="145" y="34"/>
                  </a:lnTo>
                  <a:lnTo>
                    <a:pt x="145" y="40"/>
                  </a:lnTo>
                  <a:lnTo>
                    <a:pt x="145" y="46"/>
                  </a:lnTo>
                  <a:lnTo>
                    <a:pt x="146" y="53"/>
                  </a:lnTo>
                  <a:lnTo>
                    <a:pt x="146" y="61"/>
                  </a:lnTo>
                  <a:lnTo>
                    <a:pt x="146" y="70"/>
                  </a:lnTo>
                  <a:lnTo>
                    <a:pt x="146" y="79"/>
                  </a:lnTo>
                  <a:lnTo>
                    <a:pt x="148" y="88"/>
                  </a:lnTo>
                  <a:lnTo>
                    <a:pt x="148" y="98"/>
                  </a:lnTo>
                  <a:lnTo>
                    <a:pt x="148" y="108"/>
                  </a:lnTo>
                  <a:lnTo>
                    <a:pt x="149" y="120"/>
                  </a:lnTo>
                  <a:lnTo>
                    <a:pt x="149" y="131"/>
                  </a:lnTo>
                  <a:lnTo>
                    <a:pt x="149" y="155"/>
                  </a:lnTo>
                  <a:lnTo>
                    <a:pt x="148" y="178"/>
                  </a:lnTo>
                  <a:lnTo>
                    <a:pt x="146" y="198"/>
                  </a:lnTo>
                  <a:lnTo>
                    <a:pt x="145" y="219"/>
                  </a:lnTo>
                  <a:lnTo>
                    <a:pt x="142" y="238"/>
                  </a:lnTo>
                  <a:lnTo>
                    <a:pt x="140" y="256"/>
                  </a:lnTo>
                  <a:lnTo>
                    <a:pt x="137" y="274"/>
                  </a:lnTo>
                  <a:lnTo>
                    <a:pt x="133" y="291"/>
                  </a:lnTo>
                  <a:lnTo>
                    <a:pt x="130" y="307"/>
                  </a:lnTo>
                  <a:lnTo>
                    <a:pt x="126" y="322"/>
                  </a:lnTo>
                  <a:lnTo>
                    <a:pt x="121" y="336"/>
                  </a:lnTo>
                  <a:lnTo>
                    <a:pt x="115" y="350"/>
                  </a:lnTo>
                  <a:lnTo>
                    <a:pt x="109" y="365"/>
                  </a:lnTo>
                  <a:lnTo>
                    <a:pt x="103" y="377"/>
                  </a:lnTo>
                  <a:lnTo>
                    <a:pt x="96" y="389"/>
                  </a:lnTo>
                  <a:lnTo>
                    <a:pt x="88" y="401"/>
                  </a:lnTo>
                  <a:lnTo>
                    <a:pt x="81" y="412"/>
                  </a:lnTo>
                  <a:lnTo>
                    <a:pt x="73" y="422"/>
                  </a:lnTo>
                  <a:lnTo>
                    <a:pt x="65" y="433"/>
                  </a:lnTo>
                  <a:lnTo>
                    <a:pt x="59" y="442"/>
                  </a:lnTo>
                  <a:lnTo>
                    <a:pt x="51" y="451"/>
                  </a:lnTo>
                  <a:lnTo>
                    <a:pt x="45" y="459"/>
                  </a:lnTo>
                  <a:lnTo>
                    <a:pt x="37" y="465"/>
                  </a:lnTo>
                  <a:lnTo>
                    <a:pt x="30" y="471"/>
                  </a:lnTo>
                  <a:lnTo>
                    <a:pt x="24" y="477"/>
                  </a:lnTo>
                  <a:lnTo>
                    <a:pt x="19" y="482"/>
                  </a:lnTo>
                  <a:lnTo>
                    <a:pt x="14" y="486"/>
                  </a:lnTo>
                  <a:lnTo>
                    <a:pt x="10" y="488"/>
                  </a:lnTo>
                  <a:lnTo>
                    <a:pt x="6" y="489"/>
                  </a:lnTo>
                  <a:lnTo>
                    <a:pt x="3" y="491"/>
                  </a:lnTo>
                  <a:lnTo>
                    <a:pt x="2" y="491"/>
                  </a:lnTo>
                  <a:lnTo>
                    <a:pt x="0" y="491"/>
                  </a:lnTo>
                  <a:lnTo>
                    <a:pt x="0" y="488"/>
                  </a:lnTo>
                  <a:lnTo>
                    <a:pt x="0" y="487"/>
                  </a:lnTo>
                  <a:lnTo>
                    <a:pt x="0" y="484"/>
                  </a:lnTo>
                  <a:lnTo>
                    <a:pt x="1" y="480"/>
                  </a:lnTo>
                  <a:lnTo>
                    <a:pt x="3" y="477"/>
                  </a:lnTo>
                  <a:lnTo>
                    <a:pt x="6" y="471"/>
                  </a:lnTo>
                  <a:lnTo>
                    <a:pt x="10" y="466"/>
                  </a:lnTo>
                  <a:lnTo>
                    <a:pt x="15" y="460"/>
                  </a:lnTo>
                  <a:lnTo>
                    <a:pt x="20" y="453"/>
                  </a:lnTo>
                  <a:lnTo>
                    <a:pt x="25" y="447"/>
                  </a:lnTo>
                  <a:lnTo>
                    <a:pt x="30" y="439"/>
                  </a:lnTo>
                  <a:lnTo>
                    <a:pt x="36" y="432"/>
                  </a:lnTo>
                  <a:lnTo>
                    <a:pt x="41" y="424"/>
                  </a:lnTo>
                  <a:lnTo>
                    <a:pt x="46" y="415"/>
                  </a:lnTo>
                  <a:lnTo>
                    <a:pt x="52" y="406"/>
                  </a:lnTo>
                  <a:lnTo>
                    <a:pt x="57" y="395"/>
                  </a:lnTo>
                  <a:lnTo>
                    <a:pt x="64" y="385"/>
                  </a:lnTo>
                  <a:lnTo>
                    <a:pt x="69" y="374"/>
                  </a:lnTo>
                  <a:lnTo>
                    <a:pt x="74" y="362"/>
                  </a:lnTo>
                  <a:lnTo>
                    <a:pt x="79" y="350"/>
                  </a:lnTo>
                  <a:lnTo>
                    <a:pt x="85" y="339"/>
                  </a:lnTo>
                  <a:lnTo>
                    <a:pt x="90" y="326"/>
                  </a:lnTo>
                  <a:lnTo>
                    <a:pt x="94" y="312"/>
                  </a:lnTo>
                  <a:lnTo>
                    <a:pt x="97" y="298"/>
                  </a:lnTo>
                  <a:lnTo>
                    <a:pt x="100" y="283"/>
                  </a:lnTo>
                  <a:lnTo>
                    <a:pt x="104" y="268"/>
                  </a:lnTo>
                  <a:lnTo>
                    <a:pt x="106" y="254"/>
                  </a:lnTo>
                  <a:lnTo>
                    <a:pt x="108" y="237"/>
                  </a:lnTo>
                  <a:lnTo>
                    <a:pt x="110" y="222"/>
                  </a:lnTo>
                  <a:lnTo>
                    <a:pt x="112" y="205"/>
                  </a:lnTo>
                  <a:lnTo>
                    <a:pt x="113" y="188"/>
                  </a:lnTo>
                  <a:lnTo>
                    <a:pt x="113" y="171"/>
                  </a:lnTo>
                  <a:lnTo>
                    <a:pt x="113" y="155"/>
                  </a:lnTo>
                  <a:lnTo>
                    <a:pt x="113" y="139"/>
                  </a:lnTo>
                  <a:lnTo>
                    <a:pt x="113" y="125"/>
                  </a:lnTo>
                  <a:lnTo>
                    <a:pt x="112" y="111"/>
                  </a:lnTo>
                  <a:lnTo>
                    <a:pt x="112" y="99"/>
                  </a:lnTo>
                  <a:lnTo>
                    <a:pt x="112" y="88"/>
                  </a:lnTo>
                  <a:lnTo>
                    <a:pt x="110" y="77"/>
                  </a:lnTo>
                  <a:lnTo>
                    <a:pt x="109" y="67"/>
                  </a:lnTo>
                  <a:lnTo>
                    <a:pt x="108" y="58"/>
                  </a:lnTo>
                  <a:lnTo>
                    <a:pt x="108" y="50"/>
                  </a:lnTo>
                  <a:lnTo>
                    <a:pt x="105" y="44"/>
                  </a:lnTo>
                  <a:lnTo>
                    <a:pt x="104" y="37"/>
                  </a:lnTo>
                  <a:lnTo>
                    <a:pt x="103" y="31"/>
                  </a:lnTo>
                  <a:lnTo>
                    <a:pt x="100" y="26"/>
                  </a:lnTo>
                  <a:lnTo>
                    <a:pt x="97" y="22"/>
                  </a:lnTo>
                  <a:lnTo>
                    <a:pt x="95" y="18"/>
                  </a:lnTo>
                  <a:lnTo>
                    <a:pt x="91" y="16"/>
                  </a:lnTo>
                  <a:lnTo>
                    <a:pt x="90" y="13"/>
                  </a:lnTo>
                  <a:lnTo>
                    <a:pt x="88" y="12"/>
                  </a:lnTo>
                  <a:lnTo>
                    <a:pt x="87" y="9"/>
                  </a:lnTo>
                  <a:lnTo>
                    <a:pt x="88" y="8"/>
                  </a:lnTo>
                  <a:lnTo>
                    <a:pt x="90" y="5"/>
                  </a:lnTo>
                  <a:lnTo>
                    <a:pt x="91" y="4"/>
                  </a:lnTo>
                  <a:lnTo>
                    <a:pt x="95" y="3"/>
                  </a:lnTo>
                  <a:lnTo>
                    <a:pt x="97" y="1"/>
                  </a:lnTo>
                  <a:lnTo>
                    <a:pt x="100" y="1"/>
                  </a:lnTo>
                  <a:lnTo>
                    <a:pt x="105" y="0"/>
                  </a:lnTo>
                  <a:lnTo>
                    <a:pt x="110" y="1"/>
                  </a:lnTo>
                  <a:lnTo>
                    <a:pt x="115" y="1"/>
                  </a:lnTo>
                  <a:lnTo>
                    <a:pt x="122" y="3"/>
                  </a:lnTo>
                  <a:lnTo>
                    <a:pt x="130" y="4"/>
                  </a:lnTo>
                  <a:lnTo>
                    <a:pt x="137" y="5"/>
                  </a:lnTo>
                  <a:lnTo>
                    <a:pt x="137" y="5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45"/>
            <p:cNvSpPr>
              <a:spLocks/>
            </p:cNvSpPr>
            <p:nvPr/>
          </p:nvSpPr>
          <p:spPr bwMode="auto">
            <a:xfrm>
              <a:off x="3251200" y="3897313"/>
              <a:ext cx="461963" cy="144463"/>
            </a:xfrm>
            <a:custGeom>
              <a:avLst/>
              <a:gdLst>
                <a:gd name="T0" fmla="*/ 153 w 291"/>
                <a:gd name="T1" fmla="*/ 64 h 91"/>
                <a:gd name="T2" fmla="*/ 131 w 291"/>
                <a:gd name="T3" fmla="*/ 72 h 91"/>
                <a:gd name="T4" fmla="*/ 113 w 291"/>
                <a:gd name="T5" fmla="*/ 77 h 91"/>
                <a:gd name="T6" fmla="*/ 97 w 291"/>
                <a:gd name="T7" fmla="*/ 82 h 91"/>
                <a:gd name="T8" fmla="*/ 82 w 291"/>
                <a:gd name="T9" fmla="*/ 86 h 91"/>
                <a:gd name="T10" fmla="*/ 72 w 291"/>
                <a:gd name="T11" fmla="*/ 89 h 91"/>
                <a:gd name="T12" fmla="*/ 63 w 291"/>
                <a:gd name="T13" fmla="*/ 90 h 91"/>
                <a:gd name="T14" fmla="*/ 58 w 291"/>
                <a:gd name="T15" fmla="*/ 91 h 91"/>
                <a:gd name="T16" fmla="*/ 52 w 291"/>
                <a:gd name="T17" fmla="*/ 91 h 91"/>
                <a:gd name="T18" fmla="*/ 44 w 291"/>
                <a:gd name="T19" fmla="*/ 89 h 91"/>
                <a:gd name="T20" fmla="*/ 35 w 291"/>
                <a:gd name="T21" fmla="*/ 85 h 91"/>
                <a:gd name="T22" fmla="*/ 26 w 291"/>
                <a:gd name="T23" fmla="*/ 80 h 91"/>
                <a:gd name="T24" fmla="*/ 17 w 291"/>
                <a:gd name="T25" fmla="*/ 73 h 91"/>
                <a:gd name="T26" fmla="*/ 9 w 291"/>
                <a:gd name="T27" fmla="*/ 66 h 91"/>
                <a:gd name="T28" fmla="*/ 4 w 291"/>
                <a:gd name="T29" fmla="*/ 59 h 91"/>
                <a:gd name="T30" fmla="*/ 1 w 291"/>
                <a:gd name="T31" fmla="*/ 54 h 91"/>
                <a:gd name="T32" fmla="*/ 1 w 291"/>
                <a:gd name="T33" fmla="*/ 50 h 91"/>
                <a:gd name="T34" fmla="*/ 5 w 291"/>
                <a:gd name="T35" fmla="*/ 49 h 91"/>
                <a:gd name="T36" fmla="*/ 12 w 291"/>
                <a:gd name="T37" fmla="*/ 47 h 91"/>
                <a:gd name="T38" fmla="*/ 23 w 291"/>
                <a:gd name="T39" fmla="*/ 47 h 91"/>
                <a:gd name="T40" fmla="*/ 39 w 291"/>
                <a:gd name="T41" fmla="*/ 50 h 91"/>
                <a:gd name="T42" fmla="*/ 54 w 291"/>
                <a:gd name="T43" fmla="*/ 50 h 91"/>
                <a:gd name="T44" fmla="*/ 72 w 291"/>
                <a:gd name="T45" fmla="*/ 47 h 91"/>
                <a:gd name="T46" fmla="*/ 93 w 291"/>
                <a:gd name="T47" fmla="*/ 42 h 91"/>
                <a:gd name="T48" fmla="*/ 109 w 291"/>
                <a:gd name="T49" fmla="*/ 38 h 91"/>
                <a:gd name="T50" fmla="*/ 124 w 291"/>
                <a:gd name="T51" fmla="*/ 35 h 91"/>
                <a:gd name="T52" fmla="*/ 140 w 291"/>
                <a:gd name="T53" fmla="*/ 32 h 91"/>
                <a:gd name="T54" fmla="*/ 160 w 291"/>
                <a:gd name="T55" fmla="*/ 28 h 91"/>
                <a:gd name="T56" fmla="*/ 184 w 291"/>
                <a:gd name="T57" fmla="*/ 23 h 91"/>
                <a:gd name="T58" fmla="*/ 210 w 291"/>
                <a:gd name="T59" fmla="*/ 17 h 91"/>
                <a:gd name="T60" fmla="*/ 240 w 291"/>
                <a:gd name="T61" fmla="*/ 10 h 91"/>
                <a:gd name="T62" fmla="*/ 272 w 291"/>
                <a:gd name="T63" fmla="*/ 4 h 91"/>
                <a:gd name="T64" fmla="*/ 290 w 291"/>
                <a:gd name="T65" fmla="*/ 6 h 91"/>
                <a:gd name="T66" fmla="*/ 290 w 291"/>
                <a:gd name="T67" fmla="*/ 17 h 91"/>
                <a:gd name="T68" fmla="*/ 288 w 291"/>
                <a:gd name="T69" fmla="*/ 23 h 91"/>
                <a:gd name="T70" fmla="*/ 283 w 291"/>
                <a:gd name="T71" fmla="*/ 27 h 91"/>
                <a:gd name="T72" fmla="*/ 278 w 291"/>
                <a:gd name="T73" fmla="*/ 27 h 91"/>
                <a:gd name="T74" fmla="*/ 272 w 291"/>
                <a:gd name="T75" fmla="*/ 28 h 91"/>
                <a:gd name="T76" fmla="*/ 263 w 291"/>
                <a:gd name="T77" fmla="*/ 31 h 91"/>
                <a:gd name="T78" fmla="*/ 251 w 291"/>
                <a:gd name="T79" fmla="*/ 33 h 91"/>
                <a:gd name="T80" fmla="*/ 237 w 291"/>
                <a:gd name="T81" fmla="*/ 38 h 91"/>
                <a:gd name="T82" fmla="*/ 219 w 291"/>
                <a:gd name="T83" fmla="*/ 44 h 91"/>
                <a:gd name="T84" fmla="*/ 200 w 291"/>
                <a:gd name="T85" fmla="*/ 50 h 91"/>
                <a:gd name="T86" fmla="*/ 176 w 291"/>
                <a:gd name="T87" fmla="*/ 56 h 91"/>
                <a:gd name="T88" fmla="*/ 165 w 291"/>
                <a:gd name="T89" fmla="*/ 6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1" h="91">
                  <a:moveTo>
                    <a:pt x="165" y="60"/>
                  </a:moveTo>
                  <a:lnTo>
                    <a:pt x="153" y="64"/>
                  </a:lnTo>
                  <a:lnTo>
                    <a:pt x="142" y="68"/>
                  </a:lnTo>
                  <a:lnTo>
                    <a:pt x="131" y="72"/>
                  </a:lnTo>
                  <a:lnTo>
                    <a:pt x="122" y="75"/>
                  </a:lnTo>
                  <a:lnTo>
                    <a:pt x="113" y="77"/>
                  </a:lnTo>
                  <a:lnTo>
                    <a:pt x="104" y="80"/>
                  </a:lnTo>
                  <a:lnTo>
                    <a:pt x="97" y="82"/>
                  </a:lnTo>
                  <a:lnTo>
                    <a:pt x="90" y="85"/>
                  </a:lnTo>
                  <a:lnTo>
                    <a:pt x="82" y="86"/>
                  </a:lnTo>
                  <a:lnTo>
                    <a:pt x="77" y="87"/>
                  </a:lnTo>
                  <a:lnTo>
                    <a:pt x="72" y="89"/>
                  </a:lnTo>
                  <a:lnTo>
                    <a:pt x="67" y="90"/>
                  </a:lnTo>
                  <a:lnTo>
                    <a:pt x="63" y="90"/>
                  </a:lnTo>
                  <a:lnTo>
                    <a:pt x="61" y="91"/>
                  </a:lnTo>
                  <a:lnTo>
                    <a:pt x="58" y="91"/>
                  </a:lnTo>
                  <a:lnTo>
                    <a:pt x="55" y="91"/>
                  </a:lnTo>
                  <a:lnTo>
                    <a:pt x="52" y="91"/>
                  </a:lnTo>
                  <a:lnTo>
                    <a:pt x="48" y="90"/>
                  </a:lnTo>
                  <a:lnTo>
                    <a:pt x="44" y="89"/>
                  </a:lnTo>
                  <a:lnTo>
                    <a:pt x="40" y="87"/>
                  </a:lnTo>
                  <a:lnTo>
                    <a:pt x="35" y="85"/>
                  </a:lnTo>
                  <a:lnTo>
                    <a:pt x="31" y="82"/>
                  </a:lnTo>
                  <a:lnTo>
                    <a:pt x="26" y="80"/>
                  </a:lnTo>
                  <a:lnTo>
                    <a:pt x="22" y="76"/>
                  </a:lnTo>
                  <a:lnTo>
                    <a:pt x="17" y="73"/>
                  </a:lnTo>
                  <a:lnTo>
                    <a:pt x="12" y="69"/>
                  </a:lnTo>
                  <a:lnTo>
                    <a:pt x="9" y="66"/>
                  </a:lnTo>
                  <a:lnTo>
                    <a:pt x="5" y="63"/>
                  </a:lnTo>
                  <a:lnTo>
                    <a:pt x="4" y="59"/>
                  </a:lnTo>
                  <a:lnTo>
                    <a:pt x="1" y="56"/>
                  </a:lnTo>
                  <a:lnTo>
                    <a:pt x="1" y="54"/>
                  </a:lnTo>
                  <a:lnTo>
                    <a:pt x="0" y="51"/>
                  </a:lnTo>
                  <a:lnTo>
                    <a:pt x="1" y="50"/>
                  </a:lnTo>
                  <a:lnTo>
                    <a:pt x="3" y="50"/>
                  </a:lnTo>
                  <a:lnTo>
                    <a:pt x="5" y="49"/>
                  </a:lnTo>
                  <a:lnTo>
                    <a:pt x="8" y="47"/>
                  </a:lnTo>
                  <a:lnTo>
                    <a:pt x="12" y="47"/>
                  </a:lnTo>
                  <a:lnTo>
                    <a:pt x="17" y="47"/>
                  </a:lnTo>
                  <a:lnTo>
                    <a:pt x="23" y="47"/>
                  </a:lnTo>
                  <a:lnTo>
                    <a:pt x="31" y="49"/>
                  </a:lnTo>
                  <a:lnTo>
                    <a:pt x="39" y="50"/>
                  </a:lnTo>
                  <a:lnTo>
                    <a:pt x="46" y="50"/>
                  </a:lnTo>
                  <a:lnTo>
                    <a:pt x="54" y="50"/>
                  </a:lnTo>
                  <a:lnTo>
                    <a:pt x="63" y="49"/>
                  </a:lnTo>
                  <a:lnTo>
                    <a:pt x="72" y="47"/>
                  </a:lnTo>
                  <a:lnTo>
                    <a:pt x="82" y="45"/>
                  </a:lnTo>
                  <a:lnTo>
                    <a:pt x="93" y="42"/>
                  </a:lnTo>
                  <a:lnTo>
                    <a:pt x="104" y="40"/>
                  </a:lnTo>
                  <a:lnTo>
                    <a:pt x="109" y="38"/>
                  </a:lnTo>
                  <a:lnTo>
                    <a:pt x="116" y="37"/>
                  </a:lnTo>
                  <a:lnTo>
                    <a:pt x="124" y="35"/>
                  </a:lnTo>
                  <a:lnTo>
                    <a:pt x="131" y="33"/>
                  </a:lnTo>
                  <a:lnTo>
                    <a:pt x="140" y="32"/>
                  </a:lnTo>
                  <a:lnTo>
                    <a:pt x="149" y="29"/>
                  </a:lnTo>
                  <a:lnTo>
                    <a:pt x="160" y="28"/>
                  </a:lnTo>
                  <a:lnTo>
                    <a:pt x="171" y="26"/>
                  </a:lnTo>
                  <a:lnTo>
                    <a:pt x="184" y="23"/>
                  </a:lnTo>
                  <a:lnTo>
                    <a:pt x="197" y="20"/>
                  </a:lnTo>
                  <a:lnTo>
                    <a:pt x="210" y="17"/>
                  </a:lnTo>
                  <a:lnTo>
                    <a:pt x="224" y="14"/>
                  </a:lnTo>
                  <a:lnTo>
                    <a:pt x="240" y="10"/>
                  </a:lnTo>
                  <a:lnTo>
                    <a:pt x="255" y="8"/>
                  </a:lnTo>
                  <a:lnTo>
                    <a:pt x="272" y="4"/>
                  </a:lnTo>
                  <a:lnTo>
                    <a:pt x="290" y="0"/>
                  </a:lnTo>
                  <a:lnTo>
                    <a:pt x="290" y="6"/>
                  </a:lnTo>
                  <a:lnTo>
                    <a:pt x="291" y="11"/>
                  </a:lnTo>
                  <a:lnTo>
                    <a:pt x="290" y="17"/>
                  </a:lnTo>
                  <a:lnTo>
                    <a:pt x="290" y="20"/>
                  </a:lnTo>
                  <a:lnTo>
                    <a:pt x="288" y="23"/>
                  </a:lnTo>
                  <a:lnTo>
                    <a:pt x="286" y="26"/>
                  </a:lnTo>
                  <a:lnTo>
                    <a:pt x="283" y="27"/>
                  </a:lnTo>
                  <a:lnTo>
                    <a:pt x="281" y="27"/>
                  </a:lnTo>
                  <a:lnTo>
                    <a:pt x="278" y="27"/>
                  </a:lnTo>
                  <a:lnTo>
                    <a:pt x="276" y="28"/>
                  </a:lnTo>
                  <a:lnTo>
                    <a:pt x="272" y="28"/>
                  </a:lnTo>
                  <a:lnTo>
                    <a:pt x="268" y="29"/>
                  </a:lnTo>
                  <a:lnTo>
                    <a:pt x="263" y="31"/>
                  </a:lnTo>
                  <a:lnTo>
                    <a:pt x="258" y="32"/>
                  </a:lnTo>
                  <a:lnTo>
                    <a:pt x="251" y="33"/>
                  </a:lnTo>
                  <a:lnTo>
                    <a:pt x="245" y="36"/>
                  </a:lnTo>
                  <a:lnTo>
                    <a:pt x="237" y="38"/>
                  </a:lnTo>
                  <a:lnTo>
                    <a:pt x="228" y="41"/>
                  </a:lnTo>
                  <a:lnTo>
                    <a:pt x="219" y="44"/>
                  </a:lnTo>
                  <a:lnTo>
                    <a:pt x="210" y="46"/>
                  </a:lnTo>
                  <a:lnTo>
                    <a:pt x="200" y="50"/>
                  </a:lnTo>
                  <a:lnTo>
                    <a:pt x="188" y="53"/>
                  </a:lnTo>
                  <a:lnTo>
                    <a:pt x="176" y="56"/>
                  </a:lnTo>
                  <a:lnTo>
                    <a:pt x="165" y="60"/>
                  </a:lnTo>
                  <a:lnTo>
                    <a:pt x="165" y="6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46"/>
            <p:cNvSpPr>
              <a:spLocks/>
            </p:cNvSpPr>
            <p:nvPr/>
          </p:nvSpPr>
          <p:spPr bwMode="auto">
            <a:xfrm>
              <a:off x="3498850" y="3559175"/>
              <a:ext cx="273050" cy="852488"/>
            </a:xfrm>
            <a:custGeom>
              <a:avLst/>
              <a:gdLst>
                <a:gd name="T0" fmla="*/ 112 w 172"/>
                <a:gd name="T1" fmla="*/ 455 h 537"/>
                <a:gd name="T2" fmla="*/ 120 w 172"/>
                <a:gd name="T3" fmla="*/ 436 h 537"/>
                <a:gd name="T4" fmla="*/ 125 w 172"/>
                <a:gd name="T5" fmla="*/ 403 h 537"/>
                <a:gd name="T6" fmla="*/ 126 w 172"/>
                <a:gd name="T7" fmla="*/ 371 h 537"/>
                <a:gd name="T8" fmla="*/ 126 w 172"/>
                <a:gd name="T9" fmla="*/ 325 h 537"/>
                <a:gd name="T10" fmla="*/ 126 w 172"/>
                <a:gd name="T11" fmla="*/ 264 h 537"/>
                <a:gd name="T12" fmla="*/ 123 w 172"/>
                <a:gd name="T13" fmla="*/ 191 h 537"/>
                <a:gd name="T14" fmla="*/ 121 w 172"/>
                <a:gd name="T15" fmla="*/ 128 h 537"/>
                <a:gd name="T16" fmla="*/ 120 w 172"/>
                <a:gd name="T17" fmla="*/ 84 h 537"/>
                <a:gd name="T18" fmla="*/ 117 w 172"/>
                <a:gd name="T19" fmla="*/ 57 h 537"/>
                <a:gd name="T20" fmla="*/ 112 w 172"/>
                <a:gd name="T21" fmla="*/ 48 h 537"/>
                <a:gd name="T22" fmla="*/ 99 w 172"/>
                <a:gd name="T23" fmla="*/ 44 h 537"/>
                <a:gd name="T24" fmla="*/ 86 w 172"/>
                <a:gd name="T25" fmla="*/ 45 h 537"/>
                <a:gd name="T26" fmla="*/ 64 w 172"/>
                <a:gd name="T27" fmla="*/ 51 h 537"/>
                <a:gd name="T28" fmla="*/ 31 w 172"/>
                <a:gd name="T29" fmla="*/ 57 h 537"/>
                <a:gd name="T30" fmla="*/ 0 w 172"/>
                <a:gd name="T31" fmla="*/ 40 h 537"/>
                <a:gd name="T32" fmla="*/ 47 w 172"/>
                <a:gd name="T33" fmla="*/ 30 h 537"/>
                <a:gd name="T34" fmla="*/ 84 w 172"/>
                <a:gd name="T35" fmla="*/ 22 h 537"/>
                <a:gd name="T36" fmla="*/ 105 w 172"/>
                <a:gd name="T37" fmla="*/ 16 h 537"/>
                <a:gd name="T38" fmla="*/ 114 w 172"/>
                <a:gd name="T39" fmla="*/ 11 h 537"/>
                <a:gd name="T40" fmla="*/ 127 w 172"/>
                <a:gd name="T41" fmla="*/ 0 h 537"/>
                <a:gd name="T42" fmla="*/ 147 w 172"/>
                <a:gd name="T43" fmla="*/ 11 h 537"/>
                <a:gd name="T44" fmla="*/ 166 w 172"/>
                <a:gd name="T45" fmla="*/ 30 h 537"/>
                <a:gd name="T46" fmla="*/ 172 w 172"/>
                <a:gd name="T47" fmla="*/ 38 h 537"/>
                <a:gd name="T48" fmla="*/ 163 w 172"/>
                <a:gd name="T49" fmla="*/ 53 h 537"/>
                <a:gd name="T50" fmla="*/ 154 w 172"/>
                <a:gd name="T51" fmla="*/ 78 h 537"/>
                <a:gd name="T52" fmla="*/ 154 w 172"/>
                <a:gd name="T53" fmla="*/ 93 h 537"/>
                <a:gd name="T54" fmla="*/ 156 w 172"/>
                <a:gd name="T55" fmla="*/ 119 h 537"/>
                <a:gd name="T56" fmla="*/ 156 w 172"/>
                <a:gd name="T57" fmla="*/ 159 h 537"/>
                <a:gd name="T58" fmla="*/ 158 w 172"/>
                <a:gd name="T59" fmla="*/ 209 h 537"/>
                <a:gd name="T60" fmla="*/ 160 w 172"/>
                <a:gd name="T61" fmla="*/ 263 h 537"/>
                <a:gd name="T62" fmla="*/ 161 w 172"/>
                <a:gd name="T63" fmla="*/ 308 h 537"/>
                <a:gd name="T64" fmla="*/ 161 w 172"/>
                <a:gd name="T65" fmla="*/ 345 h 537"/>
                <a:gd name="T66" fmla="*/ 161 w 172"/>
                <a:gd name="T67" fmla="*/ 375 h 537"/>
                <a:gd name="T68" fmla="*/ 161 w 172"/>
                <a:gd name="T69" fmla="*/ 421 h 537"/>
                <a:gd name="T70" fmla="*/ 158 w 172"/>
                <a:gd name="T71" fmla="*/ 457 h 537"/>
                <a:gd name="T72" fmla="*/ 151 w 172"/>
                <a:gd name="T73" fmla="*/ 490 h 537"/>
                <a:gd name="T74" fmla="*/ 139 w 172"/>
                <a:gd name="T75" fmla="*/ 515 h 537"/>
                <a:gd name="T76" fmla="*/ 126 w 172"/>
                <a:gd name="T77" fmla="*/ 532 h 537"/>
                <a:gd name="T78" fmla="*/ 118 w 172"/>
                <a:gd name="T79" fmla="*/ 537 h 537"/>
                <a:gd name="T80" fmla="*/ 109 w 172"/>
                <a:gd name="T81" fmla="*/ 533 h 537"/>
                <a:gd name="T82" fmla="*/ 103 w 172"/>
                <a:gd name="T83" fmla="*/ 519 h 537"/>
                <a:gd name="T84" fmla="*/ 91 w 172"/>
                <a:gd name="T85" fmla="*/ 497 h 537"/>
                <a:gd name="T86" fmla="*/ 72 w 172"/>
                <a:gd name="T87" fmla="*/ 479 h 537"/>
                <a:gd name="T88" fmla="*/ 55 w 172"/>
                <a:gd name="T89" fmla="*/ 467 h 537"/>
                <a:gd name="T90" fmla="*/ 49 w 172"/>
                <a:gd name="T91" fmla="*/ 457 h 537"/>
                <a:gd name="T92" fmla="*/ 55 w 172"/>
                <a:gd name="T93" fmla="*/ 454 h 537"/>
                <a:gd name="T94" fmla="*/ 76 w 172"/>
                <a:gd name="T95" fmla="*/ 455 h 537"/>
                <a:gd name="T96" fmla="*/ 98 w 172"/>
                <a:gd name="T97" fmla="*/ 459 h 537"/>
                <a:gd name="T98" fmla="*/ 109 w 172"/>
                <a:gd name="T99" fmla="*/ 45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2" h="537">
                  <a:moveTo>
                    <a:pt x="109" y="457"/>
                  </a:moveTo>
                  <a:lnTo>
                    <a:pt x="111" y="457"/>
                  </a:lnTo>
                  <a:lnTo>
                    <a:pt x="112" y="456"/>
                  </a:lnTo>
                  <a:lnTo>
                    <a:pt x="112" y="455"/>
                  </a:lnTo>
                  <a:lnTo>
                    <a:pt x="113" y="452"/>
                  </a:lnTo>
                  <a:lnTo>
                    <a:pt x="116" y="448"/>
                  </a:lnTo>
                  <a:lnTo>
                    <a:pt x="118" y="442"/>
                  </a:lnTo>
                  <a:lnTo>
                    <a:pt x="120" y="436"/>
                  </a:lnTo>
                  <a:lnTo>
                    <a:pt x="121" y="428"/>
                  </a:lnTo>
                  <a:lnTo>
                    <a:pt x="123" y="419"/>
                  </a:lnTo>
                  <a:lnTo>
                    <a:pt x="125" y="409"/>
                  </a:lnTo>
                  <a:lnTo>
                    <a:pt x="125" y="403"/>
                  </a:lnTo>
                  <a:lnTo>
                    <a:pt x="125" y="397"/>
                  </a:lnTo>
                  <a:lnTo>
                    <a:pt x="126" y="389"/>
                  </a:lnTo>
                  <a:lnTo>
                    <a:pt x="126" y="380"/>
                  </a:lnTo>
                  <a:lnTo>
                    <a:pt x="126" y="371"/>
                  </a:lnTo>
                  <a:lnTo>
                    <a:pt x="126" y="361"/>
                  </a:lnTo>
                  <a:lnTo>
                    <a:pt x="126" y="349"/>
                  </a:lnTo>
                  <a:lnTo>
                    <a:pt x="126" y="338"/>
                  </a:lnTo>
                  <a:lnTo>
                    <a:pt x="126" y="325"/>
                  </a:lnTo>
                  <a:lnTo>
                    <a:pt x="126" y="311"/>
                  </a:lnTo>
                  <a:lnTo>
                    <a:pt x="126" y="297"/>
                  </a:lnTo>
                  <a:lnTo>
                    <a:pt x="126" y="281"/>
                  </a:lnTo>
                  <a:lnTo>
                    <a:pt x="126" y="264"/>
                  </a:lnTo>
                  <a:lnTo>
                    <a:pt x="125" y="246"/>
                  </a:lnTo>
                  <a:lnTo>
                    <a:pt x="125" y="228"/>
                  </a:lnTo>
                  <a:lnTo>
                    <a:pt x="125" y="209"/>
                  </a:lnTo>
                  <a:lnTo>
                    <a:pt x="123" y="191"/>
                  </a:lnTo>
                  <a:lnTo>
                    <a:pt x="123" y="174"/>
                  </a:lnTo>
                  <a:lnTo>
                    <a:pt x="122" y="157"/>
                  </a:lnTo>
                  <a:lnTo>
                    <a:pt x="122" y="142"/>
                  </a:lnTo>
                  <a:lnTo>
                    <a:pt x="121" y="128"/>
                  </a:lnTo>
                  <a:lnTo>
                    <a:pt x="121" y="115"/>
                  </a:lnTo>
                  <a:lnTo>
                    <a:pt x="121" y="103"/>
                  </a:lnTo>
                  <a:lnTo>
                    <a:pt x="120" y="93"/>
                  </a:lnTo>
                  <a:lnTo>
                    <a:pt x="120" y="84"/>
                  </a:lnTo>
                  <a:lnTo>
                    <a:pt x="118" y="75"/>
                  </a:lnTo>
                  <a:lnTo>
                    <a:pt x="118" y="69"/>
                  </a:lnTo>
                  <a:lnTo>
                    <a:pt x="117" y="62"/>
                  </a:lnTo>
                  <a:lnTo>
                    <a:pt x="117" y="57"/>
                  </a:lnTo>
                  <a:lnTo>
                    <a:pt x="116" y="53"/>
                  </a:lnTo>
                  <a:lnTo>
                    <a:pt x="116" y="52"/>
                  </a:lnTo>
                  <a:lnTo>
                    <a:pt x="114" y="51"/>
                  </a:lnTo>
                  <a:lnTo>
                    <a:pt x="112" y="48"/>
                  </a:lnTo>
                  <a:lnTo>
                    <a:pt x="109" y="45"/>
                  </a:lnTo>
                  <a:lnTo>
                    <a:pt x="104" y="44"/>
                  </a:lnTo>
                  <a:lnTo>
                    <a:pt x="100" y="44"/>
                  </a:lnTo>
                  <a:lnTo>
                    <a:pt x="99" y="44"/>
                  </a:lnTo>
                  <a:lnTo>
                    <a:pt x="96" y="44"/>
                  </a:lnTo>
                  <a:lnTo>
                    <a:pt x="94" y="44"/>
                  </a:lnTo>
                  <a:lnTo>
                    <a:pt x="90" y="45"/>
                  </a:lnTo>
                  <a:lnTo>
                    <a:pt x="86" y="45"/>
                  </a:lnTo>
                  <a:lnTo>
                    <a:pt x="81" y="47"/>
                  </a:lnTo>
                  <a:lnTo>
                    <a:pt x="76" y="48"/>
                  </a:lnTo>
                  <a:lnTo>
                    <a:pt x="71" y="49"/>
                  </a:lnTo>
                  <a:lnTo>
                    <a:pt x="64" y="51"/>
                  </a:lnTo>
                  <a:lnTo>
                    <a:pt x="57" y="52"/>
                  </a:lnTo>
                  <a:lnTo>
                    <a:pt x="49" y="53"/>
                  </a:lnTo>
                  <a:lnTo>
                    <a:pt x="40" y="56"/>
                  </a:lnTo>
                  <a:lnTo>
                    <a:pt x="31" y="57"/>
                  </a:lnTo>
                  <a:lnTo>
                    <a:pt x="22" y="60"/>
                  </a:lnTo>
                  <a:lnTo>
                    <a:pt x="10" y="62"/>
                  </a:lnTo>
                  <a:lnTo>
                    <a:pt x="0" y="65"/>
                  </a:lnTo>
                  <a:lnTo>
                    <a:pt x="0" y="40"/>
                  </a:lnTo>
                  <a:lnTo>
                    <a:pt x="13" y="38"/>
                  </a:lnTo>
                  <a:lnTo>
                    <a:pt x="26" y="35"/>
                  </a:lnTo>
                  <a:lnTo>
                    <a:pt x="37" y="33"/>
                  </a:lnTo>
                  <a:lnTo>
                    <a:pt x="47" y="30"/>
                  </a:lnTo>
                  <a:lnTo>
                    <a:pt x="58" y="27"/>
                  </a:lnTo>
                  <a:lnTo>
                    <a:pt x="68" y="26"/>
                  </a:lnTo>
                  <a:lnTo>
                    <a:pt x="76" y="24"/>
                  </a:lnTo>
                  <a:lnTo>
                    <a:pt x="84" y="22"/>
                  </a:lnTo>
                  <a:lnTo>
                    <a:pt x="90" y="20"/>
                  </a:lnTo>
                  <a:lnTo>
                    <a:pt x="96" y="18"/>
                  </a:lnTo>
                  <a:lnTo>
                    <a:pt x="102" y="17"/>
                  </a:lnTo>
                  <a:lnTo>
                    <a:pt x="105" y="16"/>
                  </a:lnTo>
                  <a:lnTo>
                    <a:pt x="109" y="15"/>
                  </a:lnTo>
                  <a:lnTo>
                    <a:pt x="112" y="13"/>
                  </a:lnTo>
                  <a:lnTo>
                    <a:pt x="114" y="12"/>
                  </a:lnTo>
                  <a:lnTo>
                    <a:pt x="114" y="11"/>
                  </a:lnTo>
                  <a:lnTo>
                    <a:pt x="117" y="6"/>
                  </a:lnTo>
                  <a:lnTo>
                    <a:pt x="120" y="3"/>
                  </a:lnTo>
                  <a:lnTo>
                    <a:pt x="123" y="2"/>
                  </a:lnTo>
                  <a:lnTo>
                    <a:pt x="127" y="0"/>
                  </a:lnTo>
                  <a:lnTo>
                    <a:pt x="132" y="3"/>
                  </a:lnTo>
                  <a:lnTo>
                    <a:pt x="139" y="7"/>
                  </a:lnTo>
                  <a:lnTo>
                    <a:pt x="143" y="8"/>
                  </a:lnTo>
                  <a:lnTo>
                    <a:pt x="147" y="11"/>
                  </a:lnTo>
                  <a:lnTo>
                    <a:pt x="151" y="13"/>
                  </a:lnTo>
                  <a:lnTo>
                    <a:pt x="154" y="16"/>
                  </a:lnTo>
                  <a:lnTo>
                    <a:pt x="161" y="24"/>
                  </a:lnTo>
                  <a:lnTo>
                    <a:pt x="166" y="30"/>
                  </a:lnTo>
                  <a:lnTo>
                    <a:pt x="169" y="33"/>
                  </a:lnTo>
                  <a:lnTo>
                    <a:pt x="170" y="34"/>
                  </a:lnTo>
                  <a:lnTo>
                    <a:pt x="171" y="36"/>
                  </a:lnTo>
                  <a:lnTo>
                    <a:pt x="172" y="38"/>
                  </a:lnTo>
                  <a:lnTo>
                    <a:pt x="172" y="43"/>
                  </a:lnTo>
                  <a:lnTo>
                    <a:pt x="171" y="47"/>
                  </a:lnTo>
                  <a:lnTo>
                    <a:pt x="167" y="51"/>
                  </a:lnTo>
                  <a:lnTo>
                    <a:pt x="163" y="53"/>
                  </a:lnTo>
                  <a:lnTo>
                    <a:pt x="160" y="58"/>
                  </a:lnTo>
                  <a:lnTo>
                    <a:pt x="157" y="65"/>
                  </a:lnTo>
                  <a:lnTo>
                    <a:pt x="156" y="71"/>
                  </a:lnTo>
                  <a:lnTo>
                    <a:pt x="154" y="78"/>
                  </a:lnTo>
                  <a:lnTo>
                    <a:pt x="154" y="80"/>
                  </a:lnTo>
                  <a:lnTo>
                    <a:pt x="154" y="84"/>
                  </a:lnTo>
                  <a:lnTo>
                    <a:pt x="154" y="88"/>
                  </a:lnTo>
                  <a:lnTo>
                    <a:pt x="154" y="93"/>
                  </a:lnTo>
                  <a:lnTo>
                    <a:pt x="154" y="98"/>
                  </a:lnTo>
                  <a:lnTo>
                    <a:pt x="154" y="105"/>
                  </a:lnTo>
                  <a:lnTo>
                    <a:pt x="154" y="111"/>
                  </a:lnTo>
                  <a:lnTo>
                    <a:pt x="156" y="119"/>
                  </a:lnTo>
                  <a:lnTo>
                    <a:pt x="156" y="128"/>
                  </a:lnTo>
                  <a:lnTo>
                    <a:pt x="156" y="137"/>
                  </a:lnTo>
                  <a:lnTo>
                    <a:pt x="156" y="147"/>
                  </a:lnTo>
                  <a:lnTo>
                    <a:pt x="156" y="159"/>
                  </a:lnTo>
                  <a:lnTo>
                    <a:pt x="156" y="170"/>
                  </a:lnTo>
                  <a:lnTo>
                    <a:pt x="157" y="182"/>
                  </a:lnTo>
                  <a:lnTo>
                    <a:pt x="157" y="196"/>
                  </a:lnTo>
                  <a:lnTo>
                    <a:pt x="158" y="209"/>
                  </a:lnTo>
                  <a:lnTo>
                    <a:pt x="158" y="223"/>
                  </a:lnTo>
                  <a:lnTo>
                    <a:pt x="158" y="237"/>
                  </a:lnTo>
                  <a:lnTo>
                    <a:pt x="160" y="250"/>
                  </a:lnTo>
                  <a:lnTo>
                    <a:pt x="160" y="263"/>
                  </a:lnTo>
                  <a:lnTo>
                    <a:pt x="160" y="275"/>
                  </a:lnTo>
                  <a:lnTo>
                    <a:pt x="160" y="286"/>
                  </a:lnTo>
                  <a:lnTo>
                    <a:pt x="160" y="298"/>
                  </a:lnTo>
                  <a:lnTo>
                    <a:pt x="161" y="308"/>
                  </a:lnTo>
                  <a:lnTo>
                    <a:pt x="161" y="318"/>
                  </a:lnTo>
                  <a:lnTo>
                    <a:pt x="161" y="327"/>
                  </a:lnTo>
                  <a:lnTo>
                    <a:pt x="161" y="336"/>
                  </a:lnTo>
                  <a:lnTo>
                    <a:pt x="161" y="345"/>
                  </a:lnTo>
                  <a:lnTo>
                    <a:pt x="161" y="353"/>
                  </a:lnTo>
                  <a:lnTo>
                    <a:pt x="161" y="361"/>
                  </a:lnTo>
                  <a:lnTo>
                    <a:pt x="161" y="369"/>
                  </a:lnTo>
                  <a:lnTo>
                    <a:pt x="161" y="375"/>
                  </a:lnTo>
                  <a:lnTo>
                    <a:pt x="161" y="387"/>
                  </a:lnTo>
                  <a:lnTo>
                    <a:pt x="161" y="400"/>
                  </a:lnTo>
                  <a:lnTo>
                    <a:pt x="161" y="410"/>
                  </a:lnTo>
                  <a:lnTo>
                    <a:pt x="161" y="421"/>
                  </a:lnTo>
                  <a:lnTo>
                    <a:pt x="160" y="430"/>
                  </a:lnTo>
                  <a:lnTo>
                    <a:pt x="160" y="441"/>
                  </a:lnTo>
                  <a:lnTo>
                    <a:pt x="158" y="450"/>
                  </a:lnTo>
                  <a:lnTo>
                    <a:pt x="158" y="457"/>
                  </a:lnTo>
                  <a:lnTo>
                    <a:pt x="157" y="467"/>
                  </a:lnTo>
                  <a:lnTo>
                    <a:pt x="154" y="476"/>
                  </a:lnTo>
                  <a:lnTo>
                    <a:pt x="153" y="483"/>
                  </a:lnTo>
                  <a:lnTo>
                    <a:pt x="151" y="490"/>
                  </a:lnTo>
                  <a:lnTo>
                    <a:pt x="148" y="497"/>
                  </a:lnTo>
                  <a:lnTo>
                    <a:pt x="145" y="504"/>
                  </a:lnTo>
                  <a:lnTo>
                    <a:pt x="143" y="510"/>
                  </a:lnTo>
                  <a:lnTo>
                    <a:pt x="139" y="515"/>
                  </a:lnTo>
                  <a:lnTo>
                    <a:pt x="136" y="522"/>
                  </a:lnTo>
                  <a:lnTo>
                    <a:pt x="132" y="526"/>
                  </a:lnTo>
                  <a:lnTo>
                    <a:pt x="130" y="530"/>
                  </a:lnTo>
                  <a:lnTo>
                    <a:pt x="126" y="532"/>
                  </a:lnTo>
                  <a:lnTo>
                    <a:pt x="123" y="535"/>
                  </a:lnTo>
                  <a:lnTo>
                    <a:pt x="121" y="536"/>
                  </a:lnTo>
                  <a:lnTo>
                    <a:pt x="120" y="537"/>
                  </a:lnTo>
                  <a:lnTo>
                    <a:pt x="118" y="537"/>
                  </a:lnTo>
                  <a:lnTo>
                    <a:pt x="116" y="537"/>
                  </a:lnTo>
                  <a:lnTo>
                    <a:pt x="113" y="536"/>
                  </a:lnTo>
                  <a:lnTo>
                    <a:pt x="112" y="535"/>
                  </a:lnTo>
                  <a:lnTo>
                    <a:pt x="109" y="533"/>
                  </a:lnTo>
                  <a:lnTo>
                    <a:pt x="108" y="531"/>
                  </a:lnTo>
                  <a:lnTo>
                    <a:pt x="105" y="527"/>
                  </a:lnTo>
                  <a:lnTo>
                    <a:pt x="104" y="523"/>
                  </a:lnTo>
                  <a:lnTo>
                    <a:pt x="103" y="519"/>
                  </a:lnTo>
                  <a:lnTo>
                    <a:pt x="100" y="513"/>
                  </a:lnTo>
                  <a:lnTo>
                    <a:pt x="98" y="508"/>
                  </a:lnTo>
                  <a:lnTo>
                    <a:pt x="95" y="503"/>
                  </a:lnTo>
                  <a:lnTo>
                    <a:pt x="91" y="497"/>
                  </a:lnTo>
                  <a:lnTo>
                    <a:pt x="87" y="494"/>
                  </a:lnTo>
                  <a:lnTo>
                    <a:pt x="82" y="488"/>
                  </a:lnTo>
                  <a:lnTo>
                    <a:pt x="78" y="483"/>
                  </a:lnTo>
                  <a:lnTo>
                    <a:pt x="72" y="479"/>
                  </a:lnTo>
                  <a:lnTo>
                    <a:pt x="67" y="476"/>
                  </a:lnTo>
                  <a:lnTo>
                    <a:pt x="63" y="473"/>
                  </a:lnTo>
                  <a:lnTo>
                    <a:pt x="58" y="469"/>
                  </a:lnTo>
                  <a:lnTo>
                    <a:pt x="55" y="467"/>
                  </a:lnTo>
                  <a:lnTo>
                    <a:pt x="51" y="464"/>
                  </a:lnTo>
                  <a:lnTo>
                    <a:pt x="50" y="461"/>
                  </a:lnTo>
                  <a:lnTo>
                    <a:pt x="49" y="459"/>
                  </a:lnTo>
                  <a:lnTo>
                    <a:pt x="49" y="457"/>
                  </a:lnTo>
                  <a:lnTo>
                    <a:pt x="49" y="456"/>
                  </a:lnTo>
                  <a:lnTo>
                    <a:pt x="50" y="456"/>
                  </a:lnTo>
                  <a:lnTo>
                    <a:pt x="53" y="455"/>
                  </a:lnTo>
                  <a:lnTo>
                    <a:pt x="55" y="454"/>
                  </a:lnTo>
                  <a:lnTo>
                    <a:pt x="59" y="454"/>
                  </a:lnTo>
                  <a:lnTo>
                    <a:pt x="64" y="454"/>
                  </a:lnTo>
                  <a:lnTo>
                    <a:pt x="69" y="454"/>
                  </a:lnTo>
                  <a:lnTo>
                    <a:pt x="76" y="455"/>
                  </a:lnTo>
                  <a:lnTo>
                    <a:pt x="82" y="456"/>
                  </a:lnTo>
                  <a:lnTo>
                    <a:pt x="89" y="457"/>
                  </a:lnTo>
                  <a:lnTo>
                    <a:pt x="94" y="457"/>
                  </a:lnTo>
                  <a:lnTo>
                    <a:pt x="98" y="459"/>
                  </a:lnTo>
                  <a:lnTo>
                    <a:pt x="102" y="459"/>
                  </a:lnTo>
                  <a:lnTo>
                    <a:pt x="105" y="459"/>
                  </a:lnTo>
                  <a:lnTo>
                    <a:pt x="108" y="459"/>
                  </a:lnTo>
                  <a:lnTo>
                    <a:pt x="109" y="457"/>
                  </a:lnTo>
                  <a:lnTo>
                    <a:pt x="109" y="45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47"/>
            <p:cNvSpPr>
              <a:spLocks/>
            </p:cNvSpPr>
            <p:nvPr/>
          </p:nvSpPr>
          <p:spPr bwMode="auto">
            <a:xfrm>
              <a:off x="3733800" y="3371850"/>
              <a:ext cx="357188" cy="552450"/>
            </a:xfrm>
            <a:custGeom>
              <a:avLst/>
              <a:gdLst>
                <a:gd name="T0" fmla="*/ 157 w 225"/>
                <a:gd name="T1" fmla="*/ 21 h 348"/>
                <a:gd name="T2" fmla="*/ 154 w 225"/>
                <a:gd name="T3" fmla="*/ 14 h 348"/>
                <a:gd name="T4" fmla="*/ 153 w 225"/>
                <a:gd name="T5" fmla="*/ 8 h 348"/>
                <a:gd name="T6" fmla="*/ 154 w 225"/>
                <a:gd name="T7" fmla="*/ 4 h 348"/>
                <a:gd name="T8" fmla="*/ 157 w 225"/>
                <a:gd name="T9" fmla="*/ 1 h 348"/>
                <a:gd name="T10" fmla="*/ 161 w 225"/>
                <a:gd name="T11" fmla="*/ 0 h 348"/>
                <a:gd name="T12" fmla="*/ 167 w 225"/>
                <a:gd name="T13" fmla="*/ 0 h 348"/>
                <a:gd name="T14" fmla="*/ 175 w 225"/>
                <a:gd name="T15" fmla="*/ 1 h 348"/>
                <a:gd name="T16" fmla="*/ 189 w 225"/>
                <a:gd name="T17" fmla="*/ 5 h 348"/>
                <a:gd name="T18" fmla="*/ 206 w 225"/>
                <a:gd name="T19" fmla="*/ 13 h 348"/>
                <a:gd name="T20" fmla="*/ 216 w 225"/>
                <a:gd name="T21" fmla="*/ 21 h 348"/>
                <a:gd name="T22" fmla="*/ 221 w 225"/>
                <a:gd name="T23" fmla="*/ 24 h 348"/>
                <a:gd name="T24" fmla="*/ 224 w 225"/>
                <a:gd name="T25" fmla="*/ 28 h 348"/>
                <a:gd name="T26" fmla="*/ 225 w 225"/>
                <a:gd name="T27" fmla="*/ 32 h 348"/>
                <a:gd name="T28" fmla="*/ 225 w 225"/>
                <a:gd name="T29" fmla="*/ 39 h 348"/>
                <a:gd name="T30" fmla="*/ 220 w 225"/>
                <a:gd name="T31" fmla="*/ 53 h 348"/>
                <a:gd name="T32" fmla="*/ 212 w 225"/>
                <a:gd name="T33" fmla="*/ 67 h 348"/>
                <a:gd name="T34" fmla="*/ 205 w 225"/>
                <a:gd name="T35" fmla="*/ 82 h 348"/>
                <a:gd name="T36" fmla="*/ 196 w 225"/>
                <a:gd name="T37" fmla="*/ 100 h 348"/>
                <a:gd name="T38" fmla="*/ 185 w 225"/>
                <a:gd name="T39" fmla="*/ 122 h 348"/>
                <a:gd name="T40" fmla="*/ 172 w 225"/>
                <a:gd name="T41" fmla="*/ 147 h 348"/>
                <a:gd name="T42" fmla="*/ 158 w 225"/>
                <a:gd name="T43" fmla="*/ 174 h 348"/>
                <a:gd name="T44" fmla="*/ 142 w 225"/>
                <a:gd name="T45" fmla="*/ 201 h 348"/>
                <a:gd name="T46" fmla="*/ 122 w 225"/>
                <a:gd name="T47" fmla="*/ 228 h 348"/>
                <a:gd name="T48" fmla="*/ 103 w 225"/>
                <a:gd name="T49" fmla="*/ 255 h 348"/>
                <a:gd name="T50" fmla="*/ 82 w 225"/>
                <a:gd name="T51" fmla="*/ 279 h 348"/>
                <a:gd name="T52" fmla="*/ 63 w 225"/>
                <a:gd name="T53" fmla="*/ 300 h 348"/>
                <a:gd name="T54" fmla="*/ 44 w 225"/>
                <a:gd name="T55" fmla="*/ 317 h 348"/>
                <a:gd name="T56" fmla="*/ 30 w 225"/>
                <a:gd name="T57" fmla="*/ 328 h 348"/>
                <a:gd name="T58" fmla="*/ 22 w 225"/>
                <a:gd name="T59" fmla="*/ 335 h 348"/>
                <a:gd name="T60" fmla="*/ 15 w 225"/>
                <a:gd name="T61" fmla="*/ 340 h 348"/>
                <a:gd name="T62" fmla="*/ 9 w 225"/>
                <a:gd name="T63" fmla="*/ 344 h 348"/>
                <a:gd name="T64" fmla="*/ 5 w 225"/>
                <a:gd name="T65" fmla="*/ 346 h 348"/>
                <a:gd name="T66" fmla="*/ 3 w 225"/>
                <a:gd name="T67" fmla="*/ 348 h 348"/>
                <a:gd name="T68" fmla="*/ 0 w 225"/>
                <a:gd name="T69" fmla="*/ 348 h 348"/>
                <a:gd name="T70" fmla="*/ 0 w 225"/>
                <a:gd name="T71" fmla="*/ 346 h 348"/>
                <a:gd name="T72" fmla="*/ 1 w 225"/>
                <a:gd name="T73" fmla="*/ 345 h 348"/>
                <a:gd name="T74" fmla="*/ 3 w 225"/>
                <a:gd name="T75" fmla="*/ 341 h 348"/>
                <a:gd name="T76" fmla="*/ 6 w 225"/>
                <a:gd name="T77" fmla="*/ 336 h 348"/>
                <a:gd name="T78" fmla="*/ 12 w 225"/>
                <a:gd name="T79" fmla="*/ 328 h 348"/>
                <a:gd name="T80" fmla="*/ 18 w 225"/>
                <a:gd name="T81" fmla="*/ 318 h 348"/>
                <a:gd name="T82" fmla="*/ 26 w 225"/>
                <a:gd name="T83" fmla="*/ 306 h 348"/>
                <a:gd name="T84" fmla="*/ 35 w 225"/>
                <a:gd name="T85" fmla="*/ 293 h 348"/>
                <a:gd name="T86" fmla="*/ 46 w 225"/>
                <a:gd name="T87" fmla="*/ 278 h 348"/>
                <a:gd name="T88" fmla="*/ 64 w 225"/>
                <a:gd name="T89" fmla="*/ 251 h 348"/>
                <a:gd name="T90" fmla="*/ 89 w 225"/>
                <a:gd name="T91" fmla="*/ 215 h 348"/>
                <a:gd name="T92" fmla="*/ 109 w 225"/>
                <a:gd name="T93" fmla="*/ 178 h 348"/>
                <a:gd name="T94" fmla="*/ 129 w 225"/>
                <a:gd name="T95" fmla="*/ 139 h 348"/>
                <a:gd name="T96" fmla="*/ 142 w 225"/>
                <a:gd name="T97" fmla="*/ 109 h 348"/>
                <a:gd name="T98" fmla="*/ 148 w 225"/>
                <a:gd name="T99" fmla="*/ 91 h 348"/>
                <a:gd name="T100" fmla="*/ 153 w 225"/>
                <a:gd name="T101" fmla="*/ 76 h 348"/>
                <a:gd name="T102" fmla="*/ 157 w 225"/>
                <a:gd name="T103" fmla="*/ 62 h 348"/>
                <a:gd name="T104" fmla="*/ 160 w 225"/>
                <a:gd name="T105" fmla="*/ 50 h 348"/>
                <a:gd name="T106" fmla="*/ 161 w 225"/>
                <a:gd name="T107" fmla="*/ 40 h 348"/>
                <a:gd name="T108" fmla="*/ 161 w 225"/>
                <a:gd name="T109" fmla="*/ 32 h 348"/>
                <a:gd name="T110" fmla="*/ 160 w 225"/>
                <a:gd name="T111" fmla="*/ 26 h 348"/>
                <a:gd name="T112" fmla="*/ 158 w 225"/>
                <a:gd name="T113" fmla="*/ 24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5" h="348">
                  <a:moveTo>
                    <a:pt x="158" y="24"/>
                  </a:moveTo>
                  <a:lnTo>
                    <a:pt x="157" y="21"/>
                  </a:lnTo>
                  <a:lnTo>
                    <a:pt x="156" y="17"/>
                  </a:lnTo>
                  <a:lnTo>
                    <a:pt x="154" y="14"/>
                  </a:lnTo>
                  <a:lnTo>
                    <a:pt x="153" y="11"/>
                  </a:lnTo>
                  <a:lnTo>
                    <a:pt x="153" y="8"/>
                  </a:lnTo>
                  <a:lnTo>
                    <a:pt x="154" y="6"/>
                  </a:lnTo>
                  <a:lnTo>
                    <a:pt x="154" y="4"/>
                  </a:lnTo>
                  <a:lnTo>
                    <a:pt x="156" y="2"/>
                  </a:lnTo>
                  <a:lnTo>
                    <a:pt x="157" y="1"/>
                  </a:lnTo>
                  <a:lnTo>
                    <a:pt x="158" y="1"/>
                  </a:lnTo>
                  <a:lnTo>
                    <a:pt x="161" y="0"/>
                  </a:lnTo>
                  <a:lnTo>
                    <a:pt x="165" y="0"/>
                  </a:lnTo>
                  <a:lnTo>
                    <a:pt x="167" y="0"/>
                  </a:lnTo>
                  <a:lnTo>
                    <a:pt x="171" y="1"/>
                  </a:lnTo>
                  <a:lnTo>
                    <a:pt x="175" y="1"/>
                  </a:lnTo>
                  <a:lnTo>
                    <a:pt x="180" y="2"/>
                  </a:lnTo>
                  <a:lnTo>
                    <a:pt x="189" y="5"/>
                  </a:lnTo>
                  <a:lnTo>
                    <a:pt x="198" y="9"/>
                  </a:lnTo>
                  <a:lnTo>
                    <a:pt x="206" y="13"/>
                  </a:lnTo>
                  <a:lnTo>
                    <a:pt x="214" y="18"/>
                  </a:lnTo>
                  <a:lnTo>
                    <a:pt x="216" y="21"/>
                  </a:lnTo>
                  <a:lnTo>
                    <a:pt x="219" y="22"/>
                  </a:lnTo>
                  <a:lnTo>
                    <a:pt x="221" y="24"/>
                  </a:lnTo>
                  <a:lnTo>
                    <a:pt x="223" y="27"/>
                  </a:lnTo>
                  <a:lnTo>
                    <a:pt x="224" y="28"/>
                  </a:lnTo>
                  <a:lnTo>
                    <a:pt x="225" y="31"/>
                  </a:lnTo>
                  <a:lnTo>
                    <a:pt x="225" y="32"/>
                  </a:lnTo>
                  <a:lnTo>
                    <a:pt x="225" y="33"/>
                  </a:lnTo>
                  <a:lnTo>
                    <a:pt x="225" y="39"/>
                  </a:lnTo>
                  <a:lnTo>
                    <a:pt x="223" y="45"/>
                  </a:lnTo>
                  <a:lnTo>
                    <a:pt x="220" y="53"/>
                  </a:lnTo>
                  <a:lnTo>
                    <a:pt x="216" y="60"/>
                  </a:lnTo>
                  <a:lnTo>
                    <a:pt x="212" y="67"/>
                  </a:lnTo>
                  <a:lnTo>
                    <a:pt x="209" y="75"/>
                  </a:lnTo>
                  <a:lnTo>
                    <a:pt x="205" y="82"/>
                  </a:lnTo>
                  <a:lnTo>
                    <a:pt x="201" y="90"/>
                  </a:lnTo>
                  <a:lnTo>
                    <a:pt x="196" y="100"/>
                  </a:lnTo>
                  <a:lnTo>
                    <a:pt x="191" y="111"/>
                  </a:lnTo>
                  <a:lnTo>
                    <a:pt x="185" y="122"/>
                  </a:lnTo>
                  <a:lnTo>
                    <a:pt x="180" y="134"/>
                  </a:lnTo>
                  <a:lnTo>
                    <a:pt x="172" y="147"/>
                  </a:lnTo>
                  <a:lnTo>
                    <a:pt x="166" y="160"/>
                  </a:lnTo>
                  <a:lnTo>
                    <a:pt x="158" y="174"/>
                  </a:lnTo>
                  <a:lnTo>
                    <a:pt x="149" y="187"/>
                  </a:lnTo>
                  <a:lnTo>
                    <a:pt x="142" y="201"/>
                  </a:lnTo>
                  <a:lnTo>
                    <a:pt x="133" y="214"/>
                  </a:lnTo>
                  <a:lnTo>
                    <a:pt x="122" y="228"/>
                  </a:lnTo>
                  <a:lnTo>
                    <a:pt x="113" y="242"/>
                  </a:lnTo>
                  <a:lnTo>
                    <a:pt x="103" y="255"/>
                  </a:lnTo>
                  <a:lnTo>
                    <a:pt x="93" y="268"/>
                  </a:lnTo>
                  <a:lnTo>
                    <a:pt x="82" y="279"/>
                  </a:lnTo>
                  <a:lnTo>
                    <a:pt x="72" y="290"/>
                  </a:lnTo>
                  <a:lnTo>
                    <a:pt x="63" y="300"/>
                  </a:lnTo>
                  <a:lnTo>
                    <a:pt x="53" y="309"/>
                  </a:lnTo>
                  <a:lnTo>
                    <a:pt x="44" y="317"/>
                  </a:lnTo>
                  <a:lnTo>
                    <a:pt x="33" y="324"/>
                  </a:lnTo>
                  <a:lnTo>
                    <a:pt x="30" y="328"/>
                  </a:lnTo>
                  <a:lnTo>
                    <a:pt x="26" y="332"/>
                  </a:lnTo>
                  <a:lnTo>
                    <a:pt x="22" y="335"/>
                  </a:lnTo>
                  <a:lnTo>
                    <a:pt x="18" y="337"/>
                  </a:lnTo>
                  <a:lnTo>
                    <a:pt x="15" y="340"/>
                  </a:lnTo>
                  <a:lnTo>
                    <a:pt x="12" y="342"/>
                  </a:lnTo>
                  <a:lnTo>
                    <a:pt x="9" y="344"/>
                  </a:lnTo>
                  <a:lnTo>
                    <a:pt x="8" y="345"/>
                  </a:lnTo>
                  <a:lnTo>
                    <a:pt x="5" y="346"/>
                  </a:lnTo>
                  <a:lnTo>
                    <a:pt x="4" y="348"/>
                  </a:lnTo>
                  <a:lnTo>
                    <a:pt x="3" y="348"/>
                  </a:lnTo>
                  <a:lnTo>
                    <a:pt x="1" y="348"/>
                  </a:lnTo>
                  <a:lnTo>
                    <a:pt x="0" y="348"/>
                  </a:lnTo>
                  <a:lnTo>
                    <a:pt x="0" y="348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1" y="345"/>
                  </a:lnTo>
                  <a:lnTo>
                    <a:pt x="1" y="344"/>
                  </a:lnTo>
                  <a:lnTo>
                    <a:pt x="3" y="341"/>
                  </a:lnTo>
                  <a:lnTo>
                    <a:pt x="4" y="339"/>
                  </a:lnTo>
                  <a:lnTo>
                    <a:pt x="6" y="336"/>
                  </a:lnTo>
                  <a:lnTo>
                    <a:pt x="8" y="332"/>
                  </a:lnTo>
                  <a:lnTo>
                    <a:pt x="12" y="328"/>
                  </a:lnTo>
                  <a:lnTo>
                    <a:pt x="14" y="323"/>
                  </a:lnTo>
                  <a:lnTo>
                    <a:pt x="18" y="318"/>
                  </a:lnTo>
                  <a:lnTo>
                    <a:pt x="22" y="313"/>
                  </a:lnTo>
                  <a:lnTo>
                    <a:pt x="26" y="306"/>
                  </a:lnTo>
                  <a:lnTo>
                    <a:pt x="31" y="300"/>
                  </a:lnTo>
                  <a:lnTo>
                    <a:pt x="35" y="293"/>
                  </a:lnTo>
                  <a:lnTo>
                    <a:pt x="41" y="286"/>
                  </a:lnTo>
                  <a:lnTo>
                    <a:pt x="46" y="278"/>
                  </a:lnTo>
                  <a:lnTo>
                    <a:pt x="53" y="269"/>
                  </a:lnTo>
                  <a:lnTo>
                    <a:pt x="64" y="251"/>
                  </a:lnTo>
                  <a:lnTo>
                    <a:pt x="76" y="233"/>
                  </a:lnTo>
                  <a:lnTo>
                    <a:pt x="89" y="215"/>
                  </a:lnTo>
                  <a:lnTo>
                    <a:pt x="99" y="197"/>
                  </a:lnTo>
                  <a:lnTo>
                    <a:pt x="109" y="178"/>
                  </a:lnTo>
                  <a:lnTo>
                    <a:pt x="120" y="158"/>
                  </a:lnTo>
                  <a:lnTo>
                    <a:pt x="129" y="139"/>
                  </a:lnTo>
                  <a:lnTo>
                    <a:pt x="138" y="118"/>
                  </a:lnTo>
                  <a:lnTo>
                    <a:pt x="142" y="109"/>
                  </a:lnTo>
                  <a:lnTo>
                    <a:pt x="144" y="100"/>
                  </a:lnTo>
                  <a:lnTo>
                    <a:pt x="148" y="91"/>
                  </a:lnTo>
                  <a:lnTo>
                    <a:pt x="151" y="84"/>
                  </a:lnTo>
                  <a:lnTo>
                    <a:pt x="153" y="76"/>
                  </a:lnTo>
                  <a:lnTo>
                    <a:pt x="154" y="68"/>
                  </a:lnTo>
                  <a:lnTo>
                    <a:pt x="157" y="62"/>
                  </a:lnTo>
                  <a:lnTo>
                    <a:pt x="158" y="55"/>
                  </a:lnTo>
                  <a:lnTo>
                    <a:pt x="160" y="50"/>
                  </a:lnTo>
                  <a:lnTo>
                    <a:pt x="160" y="45"/>
                  </a:lnTo>
                  <a:lnTo>
                    <a:pt x="161" y="40"/>
                  </a:lnTo>
                  <a:lnTo>
                    <a:pt x="161" y="36"/>
                  </a:lnTo>
                  <a:lnTo>
                    <a:pt x="161" y="32"/>
                  </a:lnTo>
                  <a:lnTo>
                    <a:pt x="161" y="28"/>
                  </a:lnTo>
                  <a:lnTo>
                    <a:pt x="160" y="26"/>
                  </a:lnTo>
                  <a:lnTo>
                    <a:pt x="158" y="24"/>
                  </a:lnTo>
                  <a:lnTo>
                    <a:pt x="158" y="2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48"/>
            <p:cNvSpPr>
              <a:spLocks/>
            </p:cNvSpPr>
            <p:nvPr/>
          </p:nvSpPr>
          <p:spPr bwMode="auto">
            <a:xfrm>
              <a:off x="3998913" y="3492500"/>
              <a:ext cx="479425" cy="368300"/>
            </a:xfrm>
            <a:custGeom>
              <a:avLst/>
              <a:gdLst>
                <a:gd name="T0" fmla="*/ 137 w 302"/>
                <a:gd name="T1" fmla="*/ 118 h 232"/>
                <a:gd name="T2" fmla="*/ 166 w 302"/>
                <a:gd name="T3" fmla="*/ 139 h 232"/>
                <a:gd name="T4" fmla="*/ 196 w 302"/>
                <a:gd name="T5" fmla="*/ 157 h 232"/>
                <a:gd name="T6" fmla="*/ 226 w 302"/>
                <a:gd name="T7" fmla="*/ 171 h 232"/>
                <a:gd name="T8" fmla="*/ 248 w 302"/>
                <a:gd name="T9" fmla="*/ 181 h 232"/>
                <a:gd name="T10" fmla="*/ 260 w 302"/>
                <a:gd name="T11" fmla="*/ 188 h 232"/>
                <a:gd name="T12" fmla="*/ 272 w 302"/>
                <a:gd name="T13" fmla="*/ 193 h 232"/>
                <a:gd name="T14" fmla="*/ 282 w 302"/>
                <a:gd name="T15" fmla="*/ 198 h 232"/>
                <a:gd name="T16" fmla="*/ 290 w 302"/>
                <a:gd name="T17" fmla="*/ 202 h 232"/>
                <a:gd name="T18" fmla="*/ 295 w 302"/>
                <a:gd name="T19" fmla="*/ 206 h 232"/>
                <a:gd name="T20" fmla="*/ 299 w 302"/>
                <a:gd name="T21" fmla="*/ 208 h 232"/>
                <a:gd name="T22" fmla="*/ 302 w 302"/>
                <a:gd name="T23" fmla="*/ 211 h 232"/>
                <a:gd name="T24" fmla="*/ 302 w 302"/>
                <a:gd name="T25" fmla="*/ 214 h 232"/>
                <a:gd name="T26" fmla="*/ 299 w 302"/>
                <a:gd name="T27" fmla="*/ 217 h 232"/>
                <a:gd name="T28" fmla="*/ 294 w 302"/>
                <a:gd name="T29" fmla="*/ 220 h 232"/>
                <a:gd name="T30" fmla="*/ 287 w 302"/>
                <a:gd name="T31" fmla="*/ 223 h 232"/>
                <a:gd name="T32" fmla="*/ 272 w 302"/>
                <a:gd name="T33" fmla="*/ 225 h 232"/>
                <a:gd name="T34" fmla="*/ 249 w 302"/>
                <a:gd name="T35" fmla="*/ 228 h 232"/>
                <a:gd name="T36" fmla="*/ 224 w 302"/>
                <a:gd name="T37" fmla="*/ 232 h 232"/>
                <a:gd name="T38" fmla="*/ 201 w 302"/>
                <a:gd name="T39" fmla="*/ 232 h 232"/>
                <a:gd name="T40" fmla="*/ 187 w 302"/>
                <a:gd name="T41" fmla="*/ 229 h 232"/>
                <a:gd name="T42" fmla="*/ 175 w 302"/>
                <a:gd name="T43" fmla="*/ 225 h 232"/>
                <a:gd name="T44" fmla="*/ 163 w 302"/>
                <a:gd name="T45" fmla="*/ 216 h 232"/>
                <a:gd name="T46" fmla="*/ 150 w 302"/>
                <a:gd name="T47" fmla="*/ 202 h 232"/>
                <a:gd name="T48" fmla="*/ 139 w 302"/>
                <a:gd name="T49" fmla="*/ 188 h 232"/>
                <a:gd name="T50" fmla="*/ 130 w 302"/>
                <a:gd name="T51" fmla="*/ 176 h 232"/>
                <a:gd name="T52" fmla="*/ 118 w 302"/>
                <a:gd name="T53" fmla="*/ 161 h 232"/>
                <a:gd name="T54" fmla="*/ 102 w 302"/>
                <a:gd name="T55" fmla="*/ 142 h 232"/>
                <a:gd name="T56" fmla="*/ 84 w 302"/>
                <a:gd name="T57" fmla="*/ 120 h 232"/>
                <a:gd name="T58" fmla="*/ 63 w 302"/>
                <a:gd name="T59" fmla="*/ 94 h 232"/>
                <a:gd name="T60" fmla="*/ 40 w 302"/>
                <a:gd name="T61" fmla="*/ 66 h 232"/>
                <a:gd name="T62" fmla="*/ 14 w 302"/>
                <a:gd name="T63" fmla="*/ 33 h 232"/>
                <a:gd name="T64" fmla="*/ 16 w 302"/>
                <a:gd name="T65" fmla="*/ 0 h 232"/>
                <a:gd name="T66" fmla="*/ 42 w 302"/>
                <a:gd name="T67" fmla="*/ 29 h 232"/>
                <a:gd name="T68" fmla="*/ 69 w 302"/>
                <a:gd name="T69" fmla="*/ 57 h 232"/>
                <a:gd name="T70" fmla="*/ 96 w 302"/>
                <a:gd name="T71" fmla="*/ 84 h 232"/>
                <a:gd name="T72" fmla="*/ 123 w 302"/>
                <a:gd name="T73" fmla="*/ 10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2" h="232">
                  <a:moveTo>
                    <a:pt x="123" y="107"/>
                  </a:moveTo>
                  <a:lnTo>
                    <a:pt x="137" y="118"/>
                  </a:lnTo>
                  <a:lnTo>
                    <a:pt x="152" y="130"/>
                  </a:lnTo>
                  <a:lnTo>
                    <a:pt x="166" y="139"/>
                  </a:lnTo>
                  <a:lnTo>
                    <a:pt x="182" y="148"/>
                  </a:lnTo>
                  <a:lnTo>
                    <a:pt x="196" y="157"/>
                  </a:lnTo>
                  <a:lnTo>
                    <a:pt x="212" y="165"/>
                  </a:lnTo>
                  <a:lnTo>
                    <a:pt x="226" y="171"/>
                  </a:lnTo>
                  <a:lnTo>
                    <a:pt x="241" y="178"/>
                  </a:lnTo>
                  <a:lnTo>
                    <a:pt x="248" y="181"/>
                  </a:lnTo>
                  <a:lnTo>
                    <a:pt x="255" y="184"/>
                  </a:lnTo>
                  <a:lnTo>
                    <a:pt x="260" y="188"/>
                  </a:lnTo>
                  <a:lnTo>
                    <a:pt x="267" y="190"/>
                  </a:lnTo>
                  <a:lnTo>
                    <a:pt x="272" y="193"/>
                  </a:lnTo>
                  <a:lnTo>
                    <a:pt x="277" y="196"/>
                  </a:lnTo>
                  <a:lnTo>
                    <a:pt x="282" y="198"/>
                  </a:lnTo>
                  <a:lnTo>
                    <a:pt x="286" y="201"/>
                  </a:lnTo>
                  <a:lnTo>
                    <a:pt x="290" y="202"/>
                  </a:lnTo>
                  <a:lnTo>
                    <a:pt x="293" y="205"/>
                  </a:lnTo>
                  <a:lnTo>
                    <a:pt x="295" y="206"/>
                  </a:lnTo>
                  <a:lnTo>
                    <a:pt x="298" y="207"/>
                  </a:lnTo>
                  <a:lnTo>
                    <a:pt x="299" y="208"/>
                  </a:lnTo>
                  <a:lnTo>
                    <a:pt x="300" y="210"/>
                  </a:lnTo>
                  <a:lnTo>
                    <a:pt x="302" y="211"/>
                  </a:lnTo>
                  <a:lnTo>
                    <a:pt x="302" y="211"/>
                  </a:lnTo>
                  <a:lnTo>
                    <a:pt x="302" y="214"/>
                  </a:lnTo>
                  <a:lnTo>
                    <a:pt x="300" y="216"/>
                  </a:lnTo>
                  <a:lnTo>
                    <a:pt x="299" y="217"/>
                  </a:lnTo>
                  <a:lnTo>
                    <a:pt x="296" y="219"/>
                  </a:lnTo>
                  <a:lnTo>
                    <a:pt x="294" y="220"/>
                  </a:lnTo>
                  <a:lnTo>
                    <a:pt x="291" y="221"/>
                  </a:lnTo>
                  <a:lnTo>
                    <a:pt x="287" y="223"/>
                  </a:lnTo>
                  <a:lnTo>
                    <a:pt x="284" y="224"/>
                  </a:lnTo>
                  <a:lnTo>
                    <a:pt x="272" y="225"/>
                  </a:lnTo>
                  <a:lnTo>
                    <a:pt x="260" y="227"/>
                  </a:lnTo>
                  <a:lnTo>
                    <a:pt x="249" y="228"/>
                  </a:lnTo>
                  <a:lnTo>
                    <a:pt x="237" y="230"/>
                  </a:lnTo>
                  <a:lnTo>
                    <a:pt x="224" y="232"/>
                  </a:lnTo>
                  <a:lnTo>
                    <a:pt x="213" y="232"/>
                  </a:lnTo>
                  <a:lnTo>
                    <a:pt x="201" y="232"/>
                  </a:lnTo>
                  <a:lnTo>
                    <a:pt x="192" y="230"/>
                  </a:lnTo>
                  <a:lnTo>
                    <a:pt x="187" y="229"/>
                  </a:lnTo>
                  <a:lnTo>
                    <a:pt x="181" y="228"/>
                  </a:lnTo>
                  <a:lnTo>
                    <a:pt x="175" y="225"/>
                  </a:lnTo>
                  <a:lnTo>
                    <a:pt x="169" y="221"/>
                  </a:lnTo>
                  <a:lnTo>
                    <a:pt x="163" y="216"/>
                  </a:lnTo>
                  <a:lnTo>
                    <a:pt x="156" y="210"/>
                  </a:lnTo>
                  <a:lnTo>
                    <a:pt x="150" y="202"/>
                  </a:lnTo>
                  <a:lnTo>
                    <a:pt x="143" y="193"/>
                  </a:lnTo>
                  <a:lnTo>
                    <a:pt x="139" y="188"/>
                  </a:lnTo>
                  <a:lnTo>
                    <a:pt x="136" y="183"/>
                  </a:lnTo>
                  <a:lnTo>
                    <a:pt x="130" y="176"/>
                  </a:lnTo>
                  <a:lnTo>
                    <a:pt x="124" y="169"/>
                  </a:lnTo>
                  <a:lnTo>
                    <a:pt x="118" y="161"/>
                  </a:lnTo>
                  <a:lnTo>
                    <a:pt x="110" y="152"/>
                  </a:lnTo>
                  <a:lnTo>
                    <a:pt x="102" y="142"/>
                  </a:lnTo>
                  <a:lnTo>
                    <a:pt x="93" y="131"/>
                  </a:lnTo>
                  <a:lnTo>
                    <a:pt x="84" y="120"/>
                  </a:lnTo>
                  <a:lnTo>
                    <a:pt x="74" y="107"/>
                  </a:lnTo>
                  <a:lnTo>
                    <a:pt x="63" y="94"/>
                  </a:lnTo>
                  <a:lnTo>
                    <a:pt x="52" y="80"/>
                  </a:lnTo>
                  <a:lnTo>
                    <a:pt x="40" y="66"/>
                  </a:lnTo>
                  <a:lnTo>
                    <a:pt x="27" y="50"/>
                  </a:lnTo>
                  <a:lnTo>
                    <a:pt x="14" y="33"/>
                  </a:lnTo>
                  <a:lnTo>
                    <a:pt x="0" y="15"/>
                  </a:lnTo>
                  <a:lnTo>
                    <a:pt x="16" y="0"/>
                  </a:lnTo>
                  <a:lnTo>
                    <a:pt x="29" y="15"/>
                  </a:lnTo>
                  <a:lnTo>
                    <a:pt x="42" y="29"/>
                  </a:lnTo>
                  <a:lnTo>
                    <a:pt x="54" y="44"/>
                  </a:lnTo>
                  <a:lnTo>
                    <a:pt x="69" y="57"/>
                  </a:lnTo>
                  <a:lnTo>
                    <a:pt x="81" y="71"/>
                  </a:lnTo>
                  <a:lnTo>
                    <a:pt x="96" y="84"/>
                  </a:lnTo>
                  <a:lnTo>
                    <a:pt x="108" y="95"/>
                  </a:lnTo>
                  <a:lnTo>
                    <a:pt x="123" y="107"/>
                  </a:lnTo>
                  <a:lnTo>
                    <a:pt x="123" y="10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49"/>
            <p:cNvSpPr>
              <a:spLocks/>
            </p:cNvSpPr>
            <p:nvPr/>
          </p:nvSpPr>
          <p:spPr bwMode="auto">
            <a:xfrm>
              <a:off x="3867150" y="3875088"/>
              <a:ext cx="487363" cy="527050"/>
            </a:xfrm>
            <a:custGeom>
              <a:avLst/>
              <a:gdLst>
                <a:gd name="T0" fmla="*/ 1 w 307"/>
                <a:gd name="T1" fmla="*/ 13 h 332"/>
                <a:gd name="T2" fmla="*/ 2 w 307"/>
                <a:gd name="T3" fmla="*/ 4 h 332"/>
                <a:gd name="T4" fmla="*/ 15 w 307"/>
                <a:gd name="T5" fmla="*/ 1 h 332"/>
                <a:gd name="T6" fmla="*/ 43 w 307"/>
                <a:gd name="T7" fmla="*/ 9 h 332"/>
                <a:gd name="T8" fmla="*/ 54 w 307"/>
                <a:gd name="T9" fmla="*/ 24 h 332"/>
                <a:gd name="T10" fmla="*/ 52 w 307"/>
                <a:gd name="T11" fmla="*/ 46 h 332"/>
                <a:gd name="T12" fmla="*/ 52 w 307"/>
                <a:gd name="T13" fmla="*/ 73 h 332"/>
                <a:gd name="T14" fmla="*/ 51 w 307"/>
                <a:gd name="T15" fmla="*/ 108 h 332"/>
                <a:gd name="T16" fmla="*/ 49 w 307"/>
                <a:gd name="T17" fmla="*/ 154 h 332"/>
                <a:gd name="T18" fmla="*/ 49 w 307"/>
                <a:gd name="T19" fmla="*/ 186 h 332"/>
                <a:gd name="T20" fmla="*/ 50 w 307"/>
                <a:gd name="T21" fmla="*/ 212 h 332"/>
                <a:gd name="T22" fmla="*/ 54 w 307"/>
                <a:gd name="T23" fmla="*/ 231 h 332"/>
                <a:gd name="T24" fmla="*/ 63 w 307"/>
                <a:gd name="T25" fmla="*/ 258 h 332"/>
                <a:gd name="T26" fmla="*/ 81 w 307"/>
                <a:gd name="T27" fmla="*/ 277 h 332"/>
                <a:gd name="T28" fmla="*/ 108 w 307"/>
                <a:gd name="T29" fmla="*/ 287 h 332"/>
                <a:gd name="T30" fmla="*/ 154 w 307"/>
                <a:gd name="T31" fmla="*/ 287 h 332"/>
                <a:gd name="T32" fmla="*/ 198 w 307"/>
                <a:gd name="T33" fmla="*/ 284 h 332"/>
                <a:gd name="T34" fmla="*/ 230 w 307"/>
                <a:gd name="T35" fmla="*/ 280 h 332"/>
                <a:gd name="T36" fmla="*/ 240 w 307"/>
                <a:gd name="T37" fmla="*/ 275 h 332"/>
                <a:gd name="T38" fmla="*/ 248 w 307"/>
                <a:gd name="T39" fmla="*/ 264 h 332"/>
                <a:gd name="T40" fmla="*/ 255 w 307"/>
                <a:gd name="T41" fmla="*/ 244 h 332"/>
                <a:gd name="T42" fmla="*/ 260 w 307"/>
                <a:gd name="T43" fmla="*/ 219 h 332"/>
                <a:gd name="T44" fmla="*/ 262 w 307"/>
                <a:gd name="T45" fmla="*/ 193 h 332"/>
                <a:gd name="T46" fmla="*/ 266 w 307"/>
                <a:gd name="T47" fmla="*/ 175 h 332"/>
                <a:gd name="T48" fmla="*/ 270 w 307"/>
                <a:gd name="T49" fmla="*/ 164 h 332"/>
                <a:gd name="T50" fmla="*/ 275 w 307"/>
                <a:gd name="T51" fmla="*/ 161 h 332"/>
                <a:gd name="T52" fmla="*/ 280 w 307"/>
                <a:gd name="T53" fmla="*/ 175 h 332"/>
                <a:gd name="T54" fmla="*/ 284 w 307"/>
                <a:gd name="T55" fmla="*/ 207 h 332"/>
                <a:gd name="T56" fmla="*/ 291 w 307"/>
                <a:gd name="T57" fmla="*/ 246 h 332"/>
                <a:gd name="T58" fmla="*/ 302 w 307"/>
                <a:gd name="T59" fmla="*/ 271 h 332"/>
                <a:gd name="T60" fmla="*/ 306 w 307"/>
                <a:gd name="T61" fmla="*/ 292 h 332"/>
                <a:gd name="T62" fmla="*/ 301 w 307"/>
                <a:gd name="T63" fmla="*/ 300 h 332"/>
                <a:gd name="T64" fmla="*/ 291 w 307"/>
                <a:gd name="T65" fmla="*/ 307 h 332"/>
                <a:gd name="T66" fmla="*/ 249 w 307"/>
                <a:gd name="T67" fmla="*/ 325 h 332"/>
                <a:gd name="T68" fmla="*/ 219 w 307"/>
                <a:gd name="T69" fmla="*/ 331 h 332"/>
                <a:gd name="T70" fmla="*/ 181 w 307"/>
                <a:gd name="T71" fmla="*/ 332 h 332"/>
                <a:gd name="T72" fmla="*/ 137 w 307"/>
                <a:gd name="T73" fmla="*/ 332 h 332"/>
                <a:gd name="T74" fmla="*/ 96 w 307"/>
                <a:gd name="T75" fmla="*/ 325 h 332"/>
                <a:gd name="T76" fmla="*/ 59 w 307"/>
                <a:gd name="T77" fmla="*/ 311 h 332"/>
                <a:gd name="T78" fmla="*/ 34 w 307"/>
                <a:gd name="T79" fmla="*/ 288 h 332"/>
                <a:gd name="T80" fmla="*/ 23 w 307"/>
                <a:gd name="T81" fmla="*/ 261 h 332"/>
                <a:gd name="T82" fmla="*/ 18 w 307"/>
                <a:gd name="T83" fmla="*/ 234 h 332"/>
                <a:gd name="T84" fmla="*/ 14 w 307"/>
                <a:gd name="T85" fmla="*/ 199 h 332"/>
                <a:gd name="T86" fmla="*/ 13 w 307"/>
                <a:gd name="T87" fmla="*/ 155 h 332"/>
                <a:gd name="T88" fmla="*/ 15 w 307"/>
                <a:gd name="T89" fmla="*/ 107 h 332"/>
                <a:gd name="T90" fmla="*/ 15 w 307"/>
                <a:gd name="T91" fmla="*/ 67 h 332"/>
                <a:gd name="T92" fmla="*/ 13 w 307"/>
                <a:gd name="T93" fmla="*/ 40 h 332"/>
                <a:gd name="T94" fmla="*/ 7 w 307"/>
                <a:gd name="T95" fmla="*/ 2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" h="332">
                  <a:moveTo>
                    <a:pt x="5" y="19"/>
                  </a:moveTo>
                  <a:lnTo>
                    <a:pt x="2" y="18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1" y="9"/>
                  </a:lnTo>
                  <a:lnTo>
                    <a:pt x="1" y="6"/>
                  </a:lnTo>
                  <a:lnTo>
                    <a:pt x="2" y="4"/>
                  </a:lnTo>
                  <a:lnTo>
                    <a:pt x="5" y="1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5" y="1"/>
                  </a:lnTo>
                  <a:lnTo>
                    <a:pt x="22" y="1"/>
                  </a:lnTo>
                  <a:lnTo>
                    <a:pt x="28" y="4"/>
                  </a:lnTo>
                  <a:lnTo>
                    <a:pt x="36" y="6"/>
                  </a:lnTo>
                  <a:lnTo>
                    <a:pt x="43" y="9"/>
                  </a:lnTo>
                  <a:lnTo>
                    <a:pt x="54" y="14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4" y="24"/>
                  </a:lnTo>
                  <a:lnTo>
                    <a:pt x="54" y="29"/>
                  </a:lnTo>
                  <a:lnTo>
                    <a:pt x="54" y="34"/>
                  </a:lnTo>
                  <a:lnTo>
                    <a:pt x="54" y="40"/>
                  </a:lnTo>
                  <a:lnTo>
                    <a:pt x="52" y="46"/>
                  </a:lnTo>
                  <a:lnTo>
                    <a:pt x="52" y="52"/>
                  </a:lnTo>
                  <a:lnTo>
                    <a:pt x="52" y="59"/>
                  </a:lnTo>
                  <a:lnTo>
                    <a:pt x="52" y="65"/>
                  </a:lnTo>
                  <a:lnTo>
                    <a:pt x="52" y="73"/>
                  </a:lnTo>
                  <a:lnTo>
                    <a:pt x="52" y="82"/>
                  </a:lnTo>
                  <a:lnTo>
                    <a:pt x="51" y="90"/>
                  </a:lnTo>
                  <a:lnTo>
                    <a:pt x="51" y="99"/>
                  </a:lnTo>
                  <a:lnTo>
                    <a:pt x="51" y="108"/>
                  </a:lnTo>
                  <a:lnTo>
                    <a:pt x="50" y="118"/>
                  </a:lnTo>
                  <a:lnTo>
                    <a:pt x="50" y="136"/>
                  </a:lnTo>
                  <a:lnTo>
                    <a:pt x="49" y="145"/>
                  </a:lnTo>
                  <a:lnTo>
                    <a:pt x="49" y="154"/>
                  </a:lnTo>
                  <a:lnTo>
                    <a:pt x="49" y="163"/>
                  </a:lnTo>
                  <a:lnTo>
                    <a:pt x="49" y="171"/>
                  </a:lnTo>
                  <a:lnTo>
                    <a:pt x="49" y="179"/>
                  </a:lnTo>
                  <a:lnTo>
                    <a:pt x="49" y="186"/>
                  </a:lnTo>
                  <a:lnTo>
                    <a:pt x="49" y="193"/>
                  </a:lnTo>
                  <a:lnTo>
                    <a:pt x="49" y="199"/>
                  </a:lnTo>
                  <a:lnTo>
                    <a:pt x="50" y="206"/>
                  </a:lnTo>
                  <a:lnTo>
                    <a:pt x="50" y="212"/>
                  </a:lnTo>
                  <a:lnTo>
                    <a:pt x="51" y="217"/>
                  </a:lnTo>
                  <a:lnTo>
                    <a:pt x="51" y="222"/>
                  </a:lnTo>
                  <a:lnTo>
                    <a:pt x="52" y="226"/>
                  </a:lnTo>
                  <a:lnTo>
                    <a:pt x="54" y="231"/>
                  </a:lnTo>
                  <a:lnTo>
                    <a:pt x="55" y="239"/>
                  </a:lnTo>
                  <a:lnTo>
                    <a:pt x="56" y="246"/>
                  </a:lnTo>
                  <a:lnTo>
                    <a:pt x="59" y="252"/>
                  </a:lnTo>
                  <a:lnTo>
                    <a:pt x="63" y="258"/>
                  </a:lnTo>
                  <a:lnTo>
                    <a:pt x="67" y="264"/>
                  </a:lnTo>
                  <a:lnTo>
                    <a:pt x="70" y="269"/>
                  </a:lnTo>
                  <a:lnTo>
                    <a:pt x="76" y="274"/>
                  </a:lnTo>
                  <a:lnTo>
                    <a:pt x="81" y="277"/>
                  </a:lnTo>
                  <a:lnTo>
                    <a:pt x="86" y="280"/>
                  </a:lnTo>
                  <a:lnTo>
                    <a:pt x="92" y="283"/>
                  </a:lnTo>
                  <a:lnTo>
                    <a:pt x="100" y="286"/>
                  </a:lnTo>
                  <a:lnTo>
                    <a:pt x="108" y="287"/>
                  </a:lnTo>
                  <a:lnTo>
                    <a:pt x="118" y="287"/>
                  </a:lnTo>
                  <a:lnTo>
                    <a:pt x="128" y="288"/>
                  </a:lnTo>
                  <a:lnTo>
                    <a:pt x="140" y="287"/>
                  </a:lnTo>
                  <a:lnTo>
                    <a:pt x="154" y="287"/>
                  </a:lnTo>
                  <a:lnTo>
                    <a:pt x="166" y="287"/>
                  </a:lnTo>
                  <a:lnTo>
                    <a:pt x="177" y="286"/>
                  </a:lnTo>
                  <a:lnTo>
                    <a:pt x="189" y="286"/>
                  </a:lnTo>
                  <a:lnTo>
                    <a:pt x="198" y="284"/>
                  </a:lnTo>
                  <a:lnTo>
                    <a:pt x="208" y="283"/>
                  </a:lnTo>
                  <a:lnTo>
                    <a:pt x="216" y="283"/>
                  </a:lnTo>
                  <a:lnTo>
                    <a:pt x="224" y="282"/>
                  </a:lnTo>
                  <a:lnTo>
                    <a:pt x="230" y="280"/>
                  </a:lnTo>
                  <a:lnTo>
                    <a:pt x="233" y="279"/>
                  </a:lnTo>
                  <a:lnTo>
                    <a:pt x="235" y="278"/>
                  </a:lnTo>
                  <a:lnTo>
                    <a:pt x="238" y="277"/>
                  </a:lnTo>
                  <a:lnTo>
                    <a:pt x="240" y="275"/>
                  </a:lnTo>
                  <a:lnTo>
                    <a:pt x="242" y="273"/>
                  </a:lnTo>
                  <a:lnTo>
                    <a:pt x="244" y="270"/>
                  </a:lnTo>
                  <a:lnTo>
                    <a:pt x="247" y="268"/>
                  </a:lnTo>
                  <a:lnTo>
                    <a:pt x="248" y="264"/>
                  </a:lnTo>
                  <a:lnTo>
                    <a:pt x="249" y="260"/>
                  </a:lnTo>
                  <a:lnTo>
                    <a:pt x="252" y="255"/>
                  </a:lnTo>
                  <a:lnTo>
                    <a:pt x="253" y="251"/>
                  </a:lnTo>
                  <a:lnTo>
                    <a:pt x="255" y="244"/>
                  </a:lnTo>
                  <a:lnTo>
                    <a:pt x="256" y="239"/>
                  </a:lnTo>
                  <a:lnTo>
                    <a:pt x="257" y="233"/>
                  </a:lnTo>
                  <a:lnTo>
                    <a:pt x="258" y="226"/>
                  </a:lnTo>
                  <a:lnTo>
                    <a:pt x="260" y="219"/>
                  </a:lnTo>
                  <a:lnTo>
                    <a:pt x="261" y="212"/>
                  </a:lnTo>
                  <a:lnTo>
                    <a:pt x="261" y="204"/>
                  </a:lnTo>
                  <a:lnTo>
                    <a:pt x="262" y="199"/>
                  </a:lnTo>
                  <a:lnTo>
                    <a:pt x="262" y="193"/>
                  </a:lnTo>
                  <a:lnTo>
                    <a:pt x="264" y="188"/>
                  </a:lnTo>
                  <a:lnTo>
                    <a:pt x="265" y="183"/>
                  </a:lnTo>
                  <a:lnTo>
                    <a:pt x="265" y="179"/>
                  </a:lnTo>
                  <a:lnTo>
                    <a:pt x="266" y="175"/>
                  </a:lnTo>
                  <a:lnTo>
                    <a:pt x="267" y="171"/>
                  </a:lnTo>
                  <a:lnTo>
                    <a:pt x="269" y="168"/>
                  </a:lnTo>
                  <a:lnTo>
                    <a:pt x="270" y="166"/>
                  </a:lnTo>
                  <a:lnTo>
                    <a:pt x="270" y="164"/>
                  </a:lnTo>
                  <a:lnTo>
                    <a:pt x="271" y="163"/>
                  </a:lnTo>
                  <a:lnTo>
                    <a:pt x="273" y="162"/>
                  </a:lnTo>
                  <a:lnTo>
                    <a:pt x="274" y="161"/>
                  </a:lnTo>
                  <a:lnTo>
                    <a:pt x="275" y="161"/>
                  </a:lnTo>
                  <a:lnTo>
                    <a:pt x="276" y="162"/>
                  </a:lnTo>
                  <a:lnTo>
                    <a:pt x="278" y="166"/>
                  </a:lnTo>
                  <a:lnTo>
                    <a:pt x="279" y="170"/>
                  </a:lnTo>
                  <a:lnTo>
                    <a:pt x="280" y="175"/>
                  </a:lnTo>
                  <a:lnTo>
                    <a:pt x="280" y="181"/>
                  </a:lnTo>
                  <a:lnTo>
                    <a:pt x="282" y="188"/>
                  </a:lnTo>
                  <a:lnTo>
                    <a:pt x="283" y="197"/>
                  </a:lnTo>
                  <a:lnTo>
                    <a:pt x="284" y="207"/>
                  </a:lnTo>
                  <a:lnTo>
                    <a:pt x="285" y="217"/>
                  </a:lnTo>
                  <a:lnTo>
                    <a:pt x="287" y="228"/>
                  </a:lnTo>
                  <a:lnTo>
                    <a:pt x="289" y="237"/>
                  </a:lnTo>
                  <a:lnTo>
                    <a:pt x="291" y="246"/>
                  </a:lnTo>
                  <a:lnTo>
                    <a:pt x="293" y="253"/>
                  </a:lnTo>
                  <a:lnTo>
                    <a:pt x="296" y="260"/>
                  </a:lnTo>
                  <a:lnTo>
                    <a:pt x="300" y="266"/>
                  </a:lnTo>
                  <a:lnTo>
                    <a:pt x="302" y="271"/>
                  </a:lnTo>
                  <a:lnTo>
                    <a:pt x="305" y="277"/>
                  </a:lnTo>
                  <a:lnTo>
                    <a:pt x="307" y="282"/>
                  </a:lnTo>
                  <a:lnTo>
                    <a:pt x="307" y="287"/>
                  </a:lnTo>
                  <a:lnTo>
                    <a:pt x="306" y="292"/>
                  </a:lnTo>
                  <a:lnTo>
                    <a:pt x="306" y="295"/>
                  </a:lnTo>
                  <a:lnTo>
                    <a:pt x="305" y="296"/>
                  </a:lnTo>
                  <a:lnTo>
                    <a:pt x="304" y="298"/>
                  </a:lnTo>
                  <a:lnTo>
                    <a:pt x="301" y="300"/>
                  </a:lnTo>
                  <a:lnTo>
                    <a:pt x="298" y="302"/>
                  </a:lnTo>
                  <a:lnTo>
                    <a:pt x="297" y="304"/>
                  </a:lnTo>
                  <a:lnTo>
                    <a:pt x="293" y="306"/>
                  </a:lnTo>
                  <a:lnTo>
                    <a:pt x="291" y="307"/>
                  </a:lnTo>
                  <a:lnTo>
                    <a:pt x="276" y="315"/>
                  </a:lnTo>
                  <a:lnTo>
                    <a:pt x="264" y="320"/>
                  </a:lnTo>
                  <a:lnTo>
                    <a:pt x="256" y="324"/>
                  </a:lnTo>
                  <a:lnTo>
                    <a:pt x="249" y="325"/>
                  </a:lnTo>
                  <a:lnTo>
                    <a:pt x="243" y="328"/>
                  </a:lnTo>
                  <a:lnTo>
                    <a:pt x="235" y="329"/>
                  </a:lnTo>
                  <a:lnTo>
                    <a:pt x="228" y="331"/>
                  </a:lnTo>
                  <a:lnTo>
                    <a:pt x="219" y="331"/>
                  </a:lnTo>
                  <a:lnTo>
                    <a:pt x="211" y="332"/>
                  </a:lnTo>
                  <a:lnTo>
                    <a:pt x="201" y="332"/>
                  </a:lnTo>
                  <a:lnTo>
                    <a:pt x="191" y="332"/>
                  </a:lnTo>
                  <a:lnTo>
                    <a:pt x="181" y="332"/>
                  </a:lnTo>
                  <a:lnTo>
                    <a:pt x="171" y="332"/>
                  </a:lnTo>
                  <a:lnTo>
                    <a:pt x="159" y="332"/>
                  </a:lnTo>
                  <a:lnTo>
                    <a:pt x="149" y="332"/>
                  </a:lnTo>
                  <a:lnTo>
                    <a:pt x="137" y="332"/>
                  </a:lnTo>
                  <a:lnTo>
                    <a:pt x="127" y="331"/>
                  </a:lnTo>
                  <a:lnTo>
                    <a:pt x="117" y="329"/>
                  </a:lnTo>
                  <a:lnTo>
                    <a:pt x="107" y="328"/>
                  </a:lnTo>
                  <a:lnTo>
                    <a:pt x="96" y="325"/>
                  </a:lnTo>
                  <a:lnTo>
                    <a:pt x="87" y="323"/>
                  </a:lnTo>
                  <a:lnTo>
                    <a:pt x="78" y="320"/>
                  </a:lnTo>
                  <a:lnTo>
                    <a:pt x="68" y="316"/>
                  </a:lnTo>
                  <a:lnTo>
                    <a:pt x="59" y="311"/>
                  </a:lnTo>
                  <a:lnTo>
                    <a:pt x="51" y="307"/>
                  </a:lnTo>
                  <a:lnTo>
                    <a:pt x="45" y="301"/>
                  </a:lnTo>
                  <a:lnTo>
                    <a:pt x="40" y="295"/>
                  </a:lnTo>
                  <a:lnTo>
                    <a:pt x="34" y="288"/>
                  </a:lnTo>
                  <a:lnTo>
                    <a:pt x="29" y="280"/>
                  </a:lnTo>
                  <a:lnTo>
                    <a:pt x="25" y="271"/>
                  </a:lnTo>
                  <a:lnTo>
                    <a:pt x="24" y="266"/>
                  </a:lnTo>
                  <a:lnTo>
                    <a:pt x="23" y="261"/>
                  </a:lnTo>
                  <a:lnTo>
                    <a:pt x="22" y="255"/>
                  </a:lnTo>
                  <a:lnTo>
                    <a:pt x="20" y="248"/>
                  </a:lnTo>
                  <a:lnTo>
                    <a:pt x="19" y="242"/>
                  </a:lnTo>
                  <a:lnTo>
                    <a:pt x="18" y="234"/>
                  </a:lnTo>
                  <a:lnTo>
                    <a:pt x="16" y="226"/>
                  </a:lnTo>
                  <a:lnTo>
                    <a:pt x="15" y="217"/>
                  </a:lnTo>
                  <a:lnTo>
                    <a:pt x="15" y="208"/>
                  </a:lnTo>
                  <a:lnTo>
                    <a:pt x="14" y="199"/>
                  </a:lnTo>
                  <a:lnTo>
                    <a:pt x="14" y="189"/>
                  </a:lnTo>
                  <a:lnTo>
                    <a:pt x="14" y="179"/>
                  </a:lnTo>
                  <a:lnTo>
                    <a:pt x="13" y="167"/>
                  </a:lnTo>
                  <a:lnTo>
                    <a:pt x="13" y="155"/>
                  </a:lnTo>
                  <a:lnTo>
                    <a:pt x="14" y="143"/>
                  </a:lnTo>
                  <a:lnTo>
                    <a:pt x="14" y="130"/>
                  </a:lnTo>
                  <a:lnTo>
                    <a:pt x="14" y="118"/>
                  </a:lnTo>
                  <a:lnTo>
                    <a:pt x="15" y="107"/>
                  </a:lnTo>
                  <a:lnTo>
                    <a:pt x="15" y="95"/>
                  </a:lnTo>
                  <a:lnTo>
                    <a:pt x="15" y="85"/>
                  </a:lnTo>
                  <a:lnTo>
                    <a:pt x="15" y="76"/>
                  </a:lnTo>
                  <a:lnTo>
                    <a:pt x="15" y="67"/>
                  </a:lnTo>
                  <a:lnTo>
                    <a:pt x="14" y="59"/>
                  </a:lnTo>
                  <a:lnTo>
                    <a:pt x="14" y="52"/>
                  </a:lnTo>
                  <a:lnTo>
                    <a:pt x="13" y="45"/>
                  </a:lnTo>
                  <a:lnTo>
                    <a:pt x="13" y="40"/>
                  </a:lnTo>
                  <a:lnTo>
                    <a:pt x="11" y="34"/>
                  </a:lnTo>
                  <a:lnTo>
                    <a:pt x="10" y="31"/>
                  </a:lnTo>
                  <a:lnTo>
                    <a:pt x="9" y="27"/>
                  </a:lnTo>
                  <a:lnTo>
                    <a:pt x="7" y="23"/>
                  </a:lnTo>
                  <a:lnTo>
                    <a:pt x="6" y="22"/>
                  </a:lnTo>
                  <a:lnTo>
                    <a:pt x="5" y="19"/>
                  </a:lnTo>
                  <a:lnTo>
                    <a:pt x="5" y="1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50"/>
            <p:cNvSpPr>
              <a:spLocks/>
            </p:cNvSpPr>
            <p:nvPr/>
          </p:nvSpPr>
          <p:spPr bwMode="auto">
            <a:xfrm>
              <a:off x="3924300" y="3827463"/>
              <a:ext cx="284163" cy="352425"/>
            </a:xfrm>
            <a:custGeom>
              <a:avLst/>
              <a:gdLst>
                <a:gd name="T0" fmla="*/ 112 w 179"/>
                <a:gd name="T1" fmla="*/ 3 h 222"/>
                <a:gd name="T2" fmla="*/ 123 w 179"/>
                <a:gd name="T3" fmla="*/ 1 h 222"/>
                <a:gd name="T4" fmla="*/ 134 w 179"/>
                <a:gd name="T5" fmla="*/ 3 h 222"/>
                <a:gd name="T6" fmla="*/ 149 w 179"/>
                <a:gd name="T7" fmla="*/ 9 h 222"/>
                <a:gd name="T8" fmla="*/ 163 w 179"/>
                <a:gd name="T9" fmla="*/ 19 h 222"/>
                <a:gd name="T10" fmla="*/ 174 w 179"/>
                <a:gd name="T11" fmla="*/ 27 h 222"/>
                <a:gd name="T12" fmla="*/ 179 w 179"/>
                <a:gd name="T13" fmla="*/ 31 h 222"/>
                <a:gd name="T14" fmla="*/ 177 w 179"/>
                <a:gd name="T15" fmla="*/ 39 h 222"/>
                <a:gd name="T16" fmla="*/ 172 w 179"/>
                <a:gd name="T17" fmla="*/ 46 h 222"/>
                <a:gd name="T18" fmla="*/ 163 w 179"/>
                <a:gd name="T19" fmla="*/ 57 h 222"/>
                <a:gd name="T20" fmla="*/ 157 w 179"/>
                <a:gd name="T21" fmla="*/ 73 h 222"/>
                <a:gd name="T22" fmla="*/ 154 w 179"/>
                <a:gd name="T23" fmla="*/ 100 h 222"/>
                <a:gd name="T24" fmla="*/ 152 w 179"/>
                <a:gd name="T25" fmla="*/ 133 h 222"/>
                <a:gd name="T26" fmla="*/ 145 w 179"/>
                <a:gd name="T27" fmla="*/ 162 h 222"/>
                <a:gd name="T28" fmla="*/ 136 w 179"/>
                <a:gd name="T29" fmla="*/ 188 h 222"/>
                <a:gd name="T30" fmla="*/ 126 w 179"/>
                <a:gd name="T31" fmla="*/ 207 h 222"/>
                <a:gd name="T32" fmla="*/ 117 w 179"/>
                <a:gd name="T33" fmla="*/ 219 h 222"/>
                <a:gd name="T34" fmla="*/ 109 w 179"/>
                <a:gd name="T35" fmla="*/ 222 h 222"/>
                <a:gd name="T36" fmla="*/ 103 w 179"/>
                <a:gd name="T37" fmla="*/ 216 h 222"/>
                <a:gd name="T38" fmla="*/ 98 w 179"/>
                <a:gd name="T39" fmla="*/ 207 h 222"/>
                <a:gd name="T40" fmla="*/ 92 w 179"/>
                <a:gd name="T41" fmla="*/ 194 h 222"/>
                <a:gd name="T42" fmla="*/ 81 w 179"/>
                <a:gd name="T43" fmla="*/ 183 h 222"/>
                <a:gd name="T44" fmla="*/ 65 w 179"/>
                <a:gd name="T45" fmla="*/ 173 h 222"/>
                <a:gd name="T46" fmla="*/ 51 w 179"/>
                <a:gd name="T47" fmla="*/ 164 h 222"/>
                <a:gd name="T48" fmla="*/ 45 w 179"/>
                <a:gd name="T49" fmla="*/ 157 h 222"/>
                <a:gd name="T50" fmla="*/ 45 w 179"/>
                <a:gd name="T51" fmla="*/ 153 h 222"/>
                <a:gd name="T52" fmla="*/ 51 w 179"/>
                <a:gd name="T53" fmla="*/ 149 h 222"/>
                <a:gd name="T54" fmla="*/ 65 w 179"/>
                <a:gd name="T55" fmla="*/ 149 h 222"/>
                <a:gd name="T56" fmla="*/ 83 w 179"/>
                <a:gd name="T57" fmla="*/ 152 h 222"/>
                <a:gd name="T58" fmla="*/ 95 w 179"/>
                <a:gd name="T59" fmla="*/ 152 h 222"/>
                <a:gd name="T60" fmla="*/ 103 w 179"/>
                <a:gd name="T61" fmla="*/ 148 h 222"/>
                <a:gd name="T62" fmla="*/ 105 w 179"/>
                <a:gd name="T63" fmla="*/ 137 h 222"/>
                <a:gd name="T64" fmla="*/ 107 w 179"/>
                <a:gd name="T65" fmla="*/ 117 h 222"/>
                <a:gd name="T66" fmla="*/ 109 w 179"/>
                <a:gd name="T67" fmla="*/ 89 h 222"/>
                <a:gd name="T68" fmla="*/ 109 w 179"/>
                <a:gd name="T69" fmla="*/ 66 h 222"/>
                <a:gd name="T70" fmla="*/ 107 w 179"/>
                <a:gd name="T71" fmla="*/ 53 h 222"/>
                <a:gd name="T72" fmla="*/ 101 w 179"/>
                <a:gd name="T73" fmla="*/ 48 h 222"/>
                <a:gd name="T74" fmla="*/ 91 w 179"/>
                <a:gd name="T75" fmla="*/ 48 h 222"/>
                <a:gd name="T76" fmla="*/ 74 w 179"/>
                <a:gd name="T77" fmla="*/ 49 h 222"/>
                <a:gd name="T78" fmla="*/ 51 w 179"/>
                <a:gd name="T79" fmla="*/ 53 h 222"/>
                <a:gd name="T80" fmla="*/ 22 w 179"/>
                <a:gd name="T81" fmla="*/ 59 h 222"/>
                <a:gd name="T82" fmla="*/ 0 w 179"/>
                <a:gd name="T83" fmla="*/ 40 h 222"/>
                <a:gd name="T84" fmla="*/ 32 w 179"/>
                <a:gd name="T85" fmla="*/ 32 h 222"/>
                <a:gd name="T86" fmla="*/ 58 w 179"/>
                <a:gd name="T87" fmla="*/ 26 h 222"/>
                <a:gd name="T88" fmla="*/ 78 w 179"/>
                <a:gd name="T89" fmla="*/ 19 h 222"/>
                <a:gd name="T90" fmla="*/ 92 w 179"/>
                <a:gd name="T91" fmla="*/ 16 h 222"/>
                <a:gd name="T92" fmla="*/ 101 w 179"/>
                <a:gd name="T93" fmla="*/ 1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9" h="222">
                  <a:moveTo>
                    <a:pt x="103" y="10"/>
                  </a:moveTo>
                  <a:lnTo>
                    <a:pt x="107" y="5"/>
                  </a:lnTo>
                  <a:lnTo>
                    <a:pt x="112" y="3"/>
                  </a:lnTo>
                  <a:lnTo>
                    <a:pt x="116" y="1"/>
                  </a:lnTo>
                  <a:lnTo>
                    <a:pt x="121" y="0"/>
                  </a:lnTo>
                  <a:lnTo>
                    <a:pt x="123" y="1"/>
                  </a:lnTo>
                  <a:lnTo>
                    <a:pt x="126" y="1"/>
                  </a:lnTo>
                  <a:lnTo>
                    <a:pt x="130" y="3"/>
                  </a:lnTo>
                  <a:lnTo>
                    <a:pt x="134" y="3"/>
                  </a:lnTo>
                  <a:lnTo>
                    <a:pt x="139" y="5"/>
                  </a:lnTo>
                  <a:lnTo>
                    <a:pt x="144" y="6"/>
                  </a:lnTo>
                  <a:lnTo>
                    <a:pt x="149" y="9"/>
                  </a:lnTo>
                  <a:lnTo>
                    <a:pt x="154" y="13"/>
                  </a:lnTo>
                  <a:lnTo>
                    <a:pt x="159" y="16"/>
                  </a:lnTo>
                  <a:lnTo>
                    <a:pt x="163" y="19"/>
                  </a:lnTo>
                  <a:lnTo>
                    <a:pt x="167" y="22"/>
                  </a:lnTo>
                  <a:lnTo>
                    <a:pt x="171" y="25"/>
                  </a:lnTo>
                  <a:lnTo>
                    <a:pt x="174" y="27"/>
                  </a:lnTo>
                  <a:lnTo>
                    <a:pt x="176" y="28"/>
                  </a:lnTo>
                  <a:lnTo>
                    <a:pt x="177" y="30"/>
                  </a:lnTo>
                  <a:lnTo>
                    <a:pt x="179" y="31"/>
                  </a:lnTo>
                  <a:lnTo>
                    <a:pt x="179" y="34"/>
                  </a:lnTo>
                  <a:lnTo>
                    <a:pt x="177" y="36"/>
                  </a:lnTo>
                  <a:lnTo>
                    <a:pt x="177" y="39"/>
                  </a:lnTo>
                  <a:lnTo>
                    <a:pt x="176" y="41"/>
                  </a:lnTo>
                  <a:lnTo>
                    <a:pt x="174" y="44"/>
                  </a:lnTo>
                  <a:lnTo>
                    <a:pt x="172" y="46"/>
                  </a:lnTo>
                  <a:lnTo>
                    <a:pt x="170" y="49"/>
                  </a:lnTo>
                  <a:lnTo>
                    <a:pt x="166" y="53"/>
                  </a:lnTo>
                  <a:lnTo>
                    <a:pt x="163" y="57"/>
                  </a:lnTo>
                  <a:lnTo>
                    <a:pt x="161" y="62"/>
                  </a:lnTo>
                  <a:lnTo>
                    <a:pt x="158" y="67"/>
                  </a:lnTo>
                  <a:lnTo>
                    <a:pt x="157" y="73"/>
                  </a:lnTo>
                  <a:lnTo>
                    <a:pt x="155" y="81"/>
                  </a:lnTo>
                  <a:lnTo>
                    <a:pt x="154" y="90"/>
                  </a:lnTo>
                  <a:lnTo>
                    <a:pt x="154" y="100"/>
                  </a:lnTo>
                  <a:lnTo>
                    <a:pt x="154" y="111"/>
                  </a:lnTo>
                  <a:lnTo>
                    <a:pt x="153" y="122"/>
                  </a:lnTo>
                  <a:lnTo>
                    <a:pt x="152" y="133"/>
                  </a:lnTo>
                  <a:lnTo>
                    <a:pt x="149" y="143"/>
                  </a:lnTo>
                  <a:lnTo>
                    <a:pt x="148" y="153"/>
                  </a:lnTo>
                  <a:lnTo>
                    <a:pt x="145" y="162"/>
                  </a:lnTo>
                  <a:lnTo>
                    <a:pt x="143" y="171"/>
                  </a:lnTo>
                  <a:lnTo>
                    <a:pt x="139" y="179"/>
                  </a:lnTo>
                  <a:lnTo>
                    <a:pt x="136" y="188"/>
                  </a:lnTo>
                  <a:lnTo>
                    <a:pt x="132" y="196"/>
                  </a:lnTo>
                  <a:lnTo>
                    <a:pt x="130" y="202"/>
                  </a:lnTo>
                  <a:lnTo>
                    <a:pt x="126" y="207"/>
                  </a:lnTo>
                  <a:lnTo>
                    <a:pt x="122" y="213"/>
                  </a:lnTo>
                  <a:lnTo>
                    <a:pt x="119" y="216"/>
                  </a:lnTo>
                  <a:lnTo>
                    <a:pt x="117" y="219"/>
                  </a:lnTo>
                  <a:lnTo>
                    <a:pt x="114" y="220"/>
                  </a:lnTo>
                  <a:lnTo>
                    <a:pt x="112" y="222"/>
                  </a:lnTo>
                  <a:lnTo>
                    <a:pt x="109" y="222"/>
                  </a:lnTo>
                  <a:lnTo>
                    <a:pt x="107" y="220"/>
                  </a:lnTo>
                  <a:lnTo>
                    <a:pt x="105" y="219"/>
                  </a:lnTo>
                  <a:lnTo>
                    <a:pt x="103" y="216"/>
                  </a:lnTo>
                  <a:lnTo>
                    <a:pt x="101" y="214"/>
                  </a:lnTo>
                  <a:lnTo>
                    <a:pt x="99" y="211"/>
                  </a:lnTo>
                  <a:lnTo>
                    <a:pt x="98" y="207"/>
                  </a:lnTo>
                  <a:lnTo>
                    <a:pt x="96" y="204"/>
                  </a:lnTo>
                  <a:lnTo>
                    <a:pt x="95" y="198"/>
                  </a:lnTo>
                  <a:lnTo>
                    <a:pt x="92" y="194"/>
                  </a:lnTo>
                  <a:lnTo>
                    <a:pt x="90" y="191"/>
                  </a:lnTo>
                  <a:lnTo>
                    <a:pt x="86" y="187"/>
                  </a:lnTo>
                  <a:lnTo>
                    <a:pt x="81" y="183"/>
                  </a:lnTo>
                  <a:lnTo>
                    <a:pt x="77" y="179"/>
                  </a:lnTo>
                  <a:lnTo>
                    <a:pt x="72" y="175"/>
                  </a:lnTo>
                  <a:lnTo>
                    <a:pt x="65" y="173"/>
                  </a:lnTo>
                  <a:lnTo>
                    <a:pt x="60" y="169"/>
                  </a:lnTo>
                  <a:lnTo>
                    <a:pt x="56" y="166"/>
                  </a:lnTo>
                  <a:lnTo>
                    <a:pt x="51" y="164"/>
                  </a:lnTo>
                  <a:lnTo>
                    <a:pt x="49" y="161"/>
                  </a:lnTo>
                  <a:lnTo>
                    <a:pt x="46" y="158"/>
                  </a:lnTo>
                  <a:lnTo>
                    <a:pt x="45" y="157"/>
                  </a:lnTo>
                  <a:lnTo>
                    <a:pt x="43" y="155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6" y="152"/>
                  </a:lnTo>
                  <a:lnTo>
                    <a:pt x="49" y="151"/>
                  </a:lnTo>
                  <a:lnTo>
                    <a:pt x="51" y="149"/>
                  </a:lnTo>
                  <a:lnTo>
                    <a:pt x="55" y="149"/>
                  </a:lnTo>
                  <a:lnTo>
                    <a:pt x="60" y="149"/>
                  </a:lnTo>
                  <a:lnTo>
                    <a:pt x="65" y="149"/>
                  </a:lnTo>
                  <a:lnTo>
                    <a:pt x="72" y="151"/>
                  </a:lnTo>
                  <a:lnTo>
                    <a:pt x="77" y="152"/>
                  </a:lnTo>
                  <a:lnTo>
                    <a:pt x="83" y="152"/>
                  </a:lnTo>
                  <a:lnTo>
                    <a:pt x="87" y="153"/>
                  </a:lnTo>
                  <a:lnTo>
                    <a:pt x="92" y="153"/>
                  </a:lnTo>
                  <a:lnTo>
                    <a:pt x="95" y="152"/>
                  </a:lnTo>
                  <a:lnTo>
                    <a:pt x="99" y="151"/>
                  </a:lnTo>
                  <a:lnTo>
                    <a:pt x="101" y="149"/>
                  </a:lnTo>
                  <a:lnTo>
                    <a:pt x="103" y="148"/>
                  </a:lnTo>
                  <a:lnTo>
                    <a:pt x="104" y="146"/>
                  </a:lnTo>
                  <a:lnTo>
                    <a:pt x="104" y="142"/>
                  </a:lnTo>
                  <a:lnTo>
                    <a:pt x="105" y="137"/>
                  </a:lnTo>
                  <a:lnTo>
                    <a:pt x="105" y="131"/>
                  </a:lnTo>
                  <a:lnTo>
                    <a:pt x="107" y="125"/>
                  </a:lnTo>
                  <a:lnTo>
                    <a:pt x="107" y="117"/>
                  </a:lnTo>
                  <a:lnTo>
                    <a:pt x="108" y="108"/>
                  </a:lnTo>
                  <a:lnTo>
                    <a:pt x="109" y="99"/>
                  </a:lnTo>
                  <a:lnTo>
                    <a:pt x="109" y="89"/>
                  </a:lnTo>
                  <a:lnTo>
                    <a:pt x="109" y="80"/>
                  </a:lnTo>
                  <a:lnTo>
                    <a:pt x="109" y="72"/>
                  </a:lnTo>
                  <a:lnTo>
                    <a:pt x="109" y="66"/>
                  </a:lnTo>
                  <a:lnTo>
                    <a:pt x="109" y="61"/>
                  </a:lnTo>
                  <a:lnTo>
                    <a:pt x="108" y="55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4" y="49"/>
                  </a:lnTo>
                  <a:lnTo>
                    <a:pt x="101" y="48"/>
                  </a:lnTo>
                  <a:lnTo>
                    <a:pt x="99" y="48"/>
                  </a:lnTo>
                  <a:lnTo>
                    <a:pt x="95" y="48"/>
                  </a:lnTo>
                  <a:lnTo>
                    <a:pt x="91" y="48"/>
                  </a:lnTo>
                  <a:lnTo>
                    <a:pt x="86" y="48"/>
                  </a:lnTo>
                  <a:lnTo>
                    <a:pt x="81" y="48"/>
                  </a:lnTo>
                  <a:lnTo>
                    <a:pt x="74" y="49"/>
                  </a:lnTo>
                  <a:lnTo>
                    <a:pt x="67" y="50"/>
                  </a:lnTo>
                  <a:lnTo>
                    <a:pt x="59" y="52"/>
                  </a:lnTo>
                  <a:lnTo>
                    <a:pt x="51" y="53"/>
                  </a:lnTo>
                  <a:lnTo>
                    <a:pt x="42" y="55"/>
                  </a:lnTo>
                  <a:lnTo>
                    <a:pt x="32" y="57"/>
                  </a:lnTo>
                  <a:lnTo>
                    <a:pt x="22" y="59"/>
                  </a:lnTo>
                  <a:lnTo>
                    <a:pt x="11" y="62"/>
                  </a:lnTo>
                  <a:lnTo>
                    <a:pt x="0" y="64"/>
                  </a:lnTo>
                  <a:lnTo>
                    <a:pt x="0" y="40"/>
                  </a:lnTo>
                  <a:lnTo>
                    <a:pt x="11" y="37"/>
                  </a:lnTo>
                  <a:lnTo>
                    <a:pt x="22" y="35"/>
                  </a:lnTo>
                  <a:lnTo>
                    <a:pt x="32" y="32"/>
                  </a:lnTo>
                  <a:lnTo>
                    <a:pt x="41" y="30"/>
                  </a:lnTo>
                  <a:lnTo>
                    <a:pt x="50" y="27"/>
                  </a:lnTo>
                  <a:lnTo>
                    <a:pt x="58" y="26"/>
                  </a:lnTo>
                  <a:lnTo>
                    <a:pt x="65" y="23"/>
                  </a:lnTo>
                  <a:lnTo>
                    <a:pt x="72" y="22"/>
                  </a:lnTo>
                  <a:lnTo>
                    <a:pt x="78" y="19"/>
                  </a:lnTo>
                  <a:lnTo>
                    <a:pt x="83" y="18"/>
                  </a:lnTo>
                  <a:lnTo>
                    <a:pt x="89" y="17"/>
                  </a:lnTo>
                  <a:lnTo>
                    <a:pt x="92" y="16"/>
                  </a:lnTo>
                  <a:lnTo>
                    <a:pt x="96" y="13"/>
                  </a:lnTo>
                  <a:lnTo>
                    <a:pt x="99" y="12"/>
                  </a:lnTo>
                  <a:lnTo>
                    <a:pt x="101" y="10"/>
                  </a:lnTo>
                  <a:lnTo>
                    <a:pt x="103" y="10"/>
                  </a:lnTo>
                  <a:lnTo>
                    <a:pt x="103" y="10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Freeform 147"/>
          <p:cNvSpPr>
            <a:spLocks/>
          </p:cNvSpPr>
          <p:nvPr/>
        </p:nvSpPr>
        <p:spPr bwMode="auto">
          <a:xfrm>
            <a:off x="2104787" y="2067694"/>
            <a:ext cx="552370" cy="854331"/>
          </a:xfrm>
          <a:custGeom>
            <a:avLst/>
            <a:gdLst>
              <a:gd name="T0" fmla="*/ 157 w 225"/>
              <a:gd name="T1" fmla="*/ 21 h 348"/>
              <a:gd name="T2" fmla="*/ 154 w 225"/>
              <a:gd name="T3" fmla="*/ 14 h 348"/>
              <a:gd name="T4" fmla="*/ 153 w 225"/>
              <a:gd name="T5" fmla="*/ 8 h 348"/>
              <a:gd name="T6" fmla="*/ 154 w 225"/>
              <a:gd name="T7" fmla="*/ 4 h 348"/>
              <a:gd name="T8" fmla="*/ 157 w 225"/>
              <a:gd name="T9" fmla="*/ 1 h 348"/>
              <a:gd name="T10" fmla="*/ 161 w 225"/>
              <a:gd name="T11" fmla="*/ 0 h 348"/>
              <a:gd name="T12" fmla="*/ 167 w 225"/>
              <a:gd name="T13" fmla="*/ 0 h 348"/>
              <a:gd name="T14" fmla="*/ 175 w 225"/>
              <a:gd name="T15" fmla="*/ 1 h 348"/>
              <a:gd name="T16" fmla="*/ 189 w 225"/>
              <a:gd name="T17" fmla="*/ 5 h 348"/>
              <a:gd name="T18" fmla="*/ 206 w 225"/>
              <a:gd name="T19" fmla="*/ 13 h 348"/>
              <a:gd name="T20" fmla="*/ 216 w 225"/>
              <a:gd name="T21" fmla="*/ 21 h 348"/>
              <a:gd name="T22" fmla="*/ 221 w 225"/>
              <a:gd name="T23" fmla="*/ 24 h 348"/>
              <a:gd name="T24" fmla="*/ 224 w 225"/>
              <a:gd name="T25" fmla="*/ 28 h 348"/>
              <a:gd name="T26" fmla="*/ 225 w 225"/>
              <a:gd name="T27" fmla="*/ 32 h 348"/>
              <a:gd name="T28" fmla="*/ 225 w 225"/>
              <a:gd name="T29" fmla="*/ 39 h 348"/>
              <a:gd name="T30" fmla="*/ 220 w 225"/>
              <a:gd name="T31" fmla="*/ 53 h 348"/>
              <a:gd name="T32" fmla="*/ 212 w 225"/>
              <a:gd name="T33" fmla="*/ 67 h 348"/>
              <a:gd name="T34" fmla="*/ 205 w 225"/>
              <a:gd name="T35" fmla="*/ 82 h 348"/>
              <a:gd name="T36" fmla="*/ 196 w 225"/>
              <a:gd name="T37" fmla="*/ 100 h 348"/>
              <a:gd name="T38" fmla="*/ 185 w 225"/>
              <a:gd name="T39" fmla="*/ 122 h 348"/>
              <a:gd name="T40" fmla="*/ 172 w 225"/>
              <a:gd name="T41" fmla="*/ 147 h 348"/>
              <a:gd name="T42" fmla="*/ 158 w 225"/>
              <a:gd name="T43" fmla="*/ 174 h 348"/>
              <a:gd name="T44" fmla="*/ 142 w 225"/>
              <a:gd name="T45" fmla="*/ 201 h 348"/>
              <a:gd name="T46" fmla="*/ 122 w 225"/>
              <a:gd name="T47" fmla="*/ 228 h 348"/>
              <a:gd name="T48" fmla="*/ 103 w 225"/>
              <a:gd name="T49" fmla="*/ 255 h 348"/>
              <a:gd name="T50" fmla="*/ 82 w 225"/>
              <a:gd name="T51" fmla="*/ 279 h 348"/>
              <a:gd name="T52" fmla="*/ 63 w 225"/>
              <a:gd name="T53" fmla="*/ 300 h 348"/>
              <a:gd name="T54" fmla="*/ 44 w 225"/>
              <a:gd name="T55" fmla="*/ 317 h 348"/>
              <a:gd name="T56" fmla="*/ 30 w 225"/>
              <a:gd name="T57" fmla="*/ 328 h 348"/>
              <a:gd name="T58" fmla="*/ 22 w 225"/>
              <a:gd name="T59" fmla="*/ 335 h 348"/>
              <a:gd name="T60" fmla="*/ 15 w 225"/>
              <a:gd name="T61" fmla="*/ 340 h 348"/>
              <a:gd name="T62" fmla="*/ 9 w 225"/>
              <a:gd name="T63" fmla="*/ 344 h 348"/>
              <a:gd name="T64" fmla="*/ 5 w 225"/>
              <a:gd name="T65" fmla="*/ 346 h 348"/>
              <a:gd name="T66" fmla="*/ 3 w 225"/>
              <a:gd name="T67" fmla="*/ 348 h 348"/>
              <a:gd name="T68" fmla="*/ 0 w 225"/>
              <a:gd name="T69" fmla="*/ 348 h 348"/>
              <a:gd name="T70" fmla="*/ 0 w 225"/>
              <a:gd name="T71" fmla="*/ 346 h 348"/>
              <a:gd name="T72" fmla="*/ 1 w 225"/>
              <a:gd name="T73" fmla="*/ 345 h 348"/>
              <a:gd name="T74" fmla="*/ 3 w 225"/>
              <a:gd name="T75" fmla="*/ 341 h 348"/>
              <a:gd name="T76" fmla="*/ 6 w 225"/>
              <a:gd name="T77" fmla="*/ 336 h 348"/>
              <a:gd name="T78" fmla="*/ 12 w 225"/>
              <a:gd name="T79" fmla="*/ 328 h 348"/>
              <a:gd name="T80" fmla="*/ 18 w 225"/>
              <a:gd name="T81" fmla="*/ 318 h 348"/>
              <a:gd name="T82" fmla="*/ 26 w 225"/>
              <a:gd name="T83" fmla="*/ 306 h 348"/>
              <a:gd name="T84" fmla="*/ 35 w 225"/>
              <a:gd name="T85" fmla="*/ 293 h 348"/>
              <a:gd name="T86" fmla="*/ 46 w 225"/>
              <a:gd name="T87" fmla="*/ 278 h 348"/>
              <a:gd name="T88" fmla="*/ 64 w 225"/>
              <a:gd name="T89" fmla="*/ 251 h 348"/>
              <a:gd name="T90" fmla="*/ 89 w 225"/>
              <a:gd name="T91" fmla="*/ 215 h 348"/>
              <a:gd name="T92" fmla="*/ 109 w 225"/>
              <a:gd name="T93" fmla="*/ 178 h 348"/>
              <a:gd name="T94" fmla="*/ 129 w 225"/>
              <a:gd name="T95" fmla="*/ 139 h 348"/>
              <a:gd name="T96" fmla="*/ 142 w 225"/>
              <a:gd name="T97" fmla="*/ 109 h 348"/>
              <a:gd name="T98" fmla="*/ 148 w 225"/>
              <a:gd name="T99" fmla="*/ 91 h 348"/>
              <a:gd name="T100" fmla="*/ 153 w 225"/>
              <a:gd name="T101" fmla="*/ 76 h 348"/>
              <a:gd name="T102" fmla="*/ 157 w 225"/>
              <a:gd name="T103" fmla="*/ 62 h 348"/>
              <a:gd name="T104" fmla="*/ 160 w 225"/>
              <a:gd name="T105" fmla="*/ 50 h 348"/>
              <a:gd name="T106" fmla="*/ 161 w 225"/>
              <a:gd name="T107" fmla="*/ 40 h 348"/>
              <a:gd name="T108" fmla="*/ 161 w 225"/>
              <a:gd name="T109" fmla="*/ 32 h 348"/>
              <a:gd name="T110" fmla="*/ 160 w 225"/>
              <a:gd name="T111" fmla="*/ 26 h 348"/>
              <a:gd name="T112" fmla="*/ 158 w 225"/>
              <a:gd name="T113" fmla="*/ 24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5" h="348">
                <a:moveTo>
                  <a:pt x="158" y="24"/>
                </a:moveTo>
                <a:lnTo>
                  <a:pt x="157" y="21"/>
                </a:lnTo>
                <a:lnTo>
                  <a:pt x="156" y="17"/>
                </a:lnTo>
                <a:lnTo>
                  <a:pt x="154" y="14"/>
                </a:lnTo>
                <a:lnTo>
                  <a:pt x="153" y="11"/>
                </a:lnTo>
                <a:lnTo>
                  <a:pt x="153" y="8"/>
                </a:lnTo>
                <a:lnTo>
                  <a:pt x="154" y="6"/>
                </a:lnTo>
                <a:lnTo>
                  <a:pt x="154" y="4"/>
                </a:lnTo>
                <a:lnTo>
                  <a:pt x="156" y="2"/>
                </a:lnTo>
                <a:lnTo>
                  <a:pt x="157" y="1"/>
                </a:lnTo>
                <a:lnTo>
                  <a:pt x="158" y="1"/>
                </a:lnTo>
                <a:lnTo>
                  <a:pt x="161" y="0"/>
                </a:lnTo>
                <a:lnTo>
                  <a:pt x="165" y="0"/>
                </a:lnTo>
                <a:lnTo>
                  <a:pt x="167" y="0"/>
                </a:lnTo>
                <a:lnTo>
                  <a:pt x="171" y="1"/>
                </a:lnTo>
                <a:lnTo>
                  <a:pt x="175" y="1"/>
                </a:lnTo>
                <a:lnTo>
                  <a:pt x="180" y="2"/>
                </a:lnTo>
                <a:lnTo>
                  <a:pt x="189" y="5"/>
                </a:lnTo>
                <a:lnTo>
                  <a:pt x="198" y="9"/>
                </a:lnTo>
                <a:lnTo>
                  <a:pt x="206" y="13"/>
                </a:lnTo>
                <a:lnTo>
                  <a:pt x="214" y="18"/>
                </a:lnTo>
                <a:lnTo>
                  <a:pt x="216" y="21"/>
                </a:lnTo>
                <a:lnTo>
                  <a:pt x="219" y="22"/>
                </a:lnTo>
                <a:lnTo>
                  <a:pt x="221" y="24"/>
                </a:lnTo>
                <a:lnTo>
                  <a:pt x="223" y="27"/>
                </a:lnTo>
                <a:lnTo>
                  <a:pt x="224" y="28"/>
                </a:lnTo>
                <a:lnTo>
                  <a:pt x="225" y="31"/>
                </a:lnTo>
                <a:lnTo>
                  <a:pt x="225" y="32"/>
                </a:lnTo>
                <a:lnTo>
                  <a:pt x="225" y="33"/>
                </a:lnTo>
                <a:lnTo>
                  <a:pt x="225" y="39"/>
                </a:lnTo>
                <a:lnTo>
                  <a:pt x="223" y="45"/>
                </a:lnTo>
                <a:lnTo>
                  <a:pt x="220" y="53"/>
                </a:lnTo>
                <a:lnTo>
                  <a:pt x="216" y="60"/>
                </a:lnTo>
                <a:lnTo>
                  <a:pt x="212" y="67"/>
                </a:lnTo>
                <a:lnTo>
                  <a:pt x="209" y="75"/>
                </a:lnTo>
                <a:lnTo>
                  <a:pt x="205" y="82"/>
                </a:lnTo>
                <a:lnTo>
                  <a:pt x="201" y="90"/>
                </a:lnTo>
                <a:lnTo>
                  <a:pt x="196" y="100"/>
                </a:lnTo>
                <a:lnTo>
                  <a:pt x="191" y="111"/>
                </a:lnTo>
                <a:lnTo>
                  <a:pt x="185" y="122"/>
                </a:lnTo>
                <a:lnTo>
                  <a:pt x="180" y="134"/>
                </a:lnTo>
                <a:lnTo>
                  <a:pt x="172" y="147"/>
                </a:lnTo>
                <a:lnTo>
                  <a:pt x="166" y="160"/>
                </a:lnTo>
                <a:lnTo>
                  <a:pt x="158" y="174"/>
                </a:lnTo>
                <a:lnTo>
                  <a:pt x="149" y="187"/>
                </a:lnTo>
                <a:lnTo>
                  <a:pt x="142" y="201"/>
                </a:lnTo>
                <a:lnTo>
                  <a:pt x="133" y="214"/>
                </a:lnTo>
                <a:lnTo>
                  <a:pt x="122" y="228"/>
                </a:lnTo>
                <a:lnTo>
                  <a:pt x="113" y="242"/>
                </a:lnTo>
                <a:lnTo>
                  <a:pt x="103" y="255"/>
                </a:lnTo>
                <a:lnTo>
                  <a:pt x="93" y="268"/>
                </a:lnTo>
                <a:lnTo>
                  <a:pt x="82" y="279"/>
                </a:lnTo>
                <a:lnTo>
                  <a:pt x="72" y="290"/>
                </a:lnTo>
                <a:lnTo>
                  <a:pt x="63" y="300"/>
                </a:lnTo>
                <a:lnTo>
                  <a:pt x="53" y="309"/>
                </a:lnTo>
                <a:lnTo>
                  <a:pt x="44" y="317"/>
                </a:lnTo>
                <a:lnTo>
                  <a:pt x="33" y="324"/>
                </a:lnTo>
                <a:lnTo>
                  <a:pt x="30" y="328"/>
                </a:lnTo>
                <a:lnTo>
                  <a:pt x="26" y="332"/>
                </a:lnTo>
                <a:lnTo>
                  <a:pt x="22" y="335"/>
                </a:lnTo>
                <a:lnTo>
                  <a:pt x="18" y="337"/>
                </a:lnTo>
                <a:lnTo>
                  <a:pt x="15" y="340"/>
                </a:lnTo>
                <a:lnTo>
                  <a:pt x="12" y="342"/>
                </a:lnTo>
                <a:lnTo>
                  <a:pt x="9" y="344"/>
                </a:lnTo>
                <a:lnTo>
                  <a:pt x="8" y="345"/>
                </a:lnTo>
                <a:lnTo>
                  <a:pt x="5" y="346"/>
                </a:lnTo>
                <a:lnTo>
                  <a:pt x="4" y="348"/>
                </a:lnTo>
                <a:lnTo>
                  <a:pt x="3" y="348"/>
                </a:lnTo>
                <a:lnTo>
                  <a:pt x="1" y="348"/>
                </a:lnTo>
                <a:lnTo>
                  <a:pt x="0" y="348"/>
                </a:lnTo>
                <a:lnTo>
                  <a:pt x="0" y="348"/>
                </a:lnTo>
                <a:lnTo>
                  <a:pt x="0" y="346"/>
                </a:lnTo>
                <a:lnTo>
                  <a:pt x="0" y="346"/>
                </a:lnTo>
                <a:lnTo>
                  <a:pt x="1" y="345"/>
                </a:lnTo>
                <a:lnTo>
                  <a:pt x="1" y="344"/>
                </a:lnTo>
                <a:lnTo>
                  <a:pt x="3" y="341"/>
                </a:lnTo>
                <a:lnTo>
                  <a:pt x="4" y="339"/>
                </a:lnTo>
                <a:lnTo>
                  <a:pt x="6" y="336"/>
                </a:lnTo>
                <a:lnTo>
                  <a:pt x="8" y="332"/>
                </a:lnTo>
                <a:lnTo>
                  <a:pt x="12" y="328"/>
                </a:lnTo>
                <a:lnTo>
                  <a:pt x="14" y="323"/>
                </a:lnTo>
                <a:lnTo>
                  <a:pt x="18" y="318"/>
                </a:lnTo>
                <a:lnTo>
                  <a:pt x="22" y="313"/>
                </a:lnTo>
                <a:lnTo>
                  <a:pt x="26" y="306"/>
                </a:lnTo>
                <a:lnTo>
                  <a:pt x="31" y="300"/>
                </a:lnTo>
                <a:lnTo>
                  <a:pt x="35" y="293"/>
                </a:lnTo>
                <a:lnTo>
                  <a:pt x="41" y="286"/>
                </a:lnTo>
                <a:lnTo>
                  <a:pt x="46" y="278"/>
                </a:lnTo>
                <a:lnTo>
                  <a:pt x="53" y="269"/>
                </a:lnTo>
                <a:lnTo>
                  <a:pt x="64" y="251"/>
                </a:lnTo>
                <a:lnTo>
                  <a:pt x="76" y="233"/>
                </a:lnTo>
                <a:lnTo>
                  <a:pt x="89" y="215"/>
                </a:lnTo>
                <a:lnTo>
                  <a:pt x="99" y="197"/>
                </a:lnTo>
                <a:lnTo>
                  <a:pt x="109" y="178"/>
                </a:lnTo>
                <a:lnTo>
                  <a:pt x="120" y="158"/>
                </a:lnTo>
                <a:lnTo>
                  <a:pt x="129" y="139"/>
                </a:lnTo>
                <a:lnTo>
                  <a:pt x="138" y="118"/>
                </a:lnTo>
                <a:lnTo>
                  <a:pt x="142" y="109"/>
                </a:lnTo>
                <a:lnTo>
                  <a:pt x="144" y="100"/>
                </a:lnTo>
                <a:lnTo>
                  <a:pt x="148" y="91"/>
                </a:lnTo>
                <a:lnTo>
                  <a:pt x="151" y="84"/>
                </a:lnTo>
                <a:lnTo>
                  <a:pt x="153" y="76"/>
                </a:lnTo>
                <a:lnTo>
                  <a:pt x="154" y="68"/>
                </a:lnTo>
                <a:lnTo>
                  <a:pt x="157" y="62"/>
                </a:lnTo>
                <a:lnTo>
                  <a:pt x="158" y="55"/>
                </a:lnTo>
                <a:lnTo>
                  <a:pt x="160" y="50"/>
                </a:lnTo>
                <a:lnTo>
                  <a:pt x="160" y="45"/>
                </a:lnTo>
                <a:lnTo>
                  <a:pt x="161" y="40"/>
                </a:lnTo>
                <a:lnTo>
                  <a:pt x="161" y="36"/>
                </a:lnTo>
                <a:lnTo>
                  <a:pt x="161" y="32"/>
                </a:lnTo>
                <a:lnTo>
                  <a:pt x="161" y="28"/>
                </a:lnTo>
                <a:lnTo>
                  <a:pt x="160" y="26"/>
                </a:lnTo>
                <a:lnTo>
                  <a:pt x="158" y="24"/>
                </a:lnTo>
                <a:lnTo>
                  <a:pt x="158" y="2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48"/>
          <p:cNvSpPr>
            <a:spLocks/>
          </p:cNvSpPr>
          <p:nvPr/>
        </p:nvSpPr>
        <p:spPr bwMode="auto">
          <a:xfrm>
            <a:off x="2514769" y="2254272"/>
            <a:ext cx="741402" cy="569554"/>
          </a:xfrm>
          <a:custGeom>
            <a:avLst/>
            <a:gdLst>
              <a:gd name="T0" fmla="*/ 137 w 302"/>
              <a:gd name="T1" fmla="*/ 118 h 232"/>
              <a:gd name="T2" fmla="*/ 166 w 302"/>
              <a:gd name="T3" fmla="*/ 139 h 232"/>
              <a:gd name="T4" fmla="*/ 196 w 302"/>
              <a:gd name="T5" fmla="*/ 157 h 232"/>
              <a:gd name="T6" fmla="*/ 226 w 302"/>
              <a:gd name="T7" fmla="*/ 171 h 232"/>
              <a:gd name="T8" fmla="*/ 248 w 302"/>
              <a:gd name="T9" fmla="*/ 181 h 232"/>
              <a:gd name="T10" fmla="*/ 260 w 302"/>
              <a:gd name="T11" fmla="*/ 188 h 232"/>
              <a:gd name="T12" fmla="*/ 272 w 302"/>
              <a:gd name="T13" fmla="*/ 193 h 232"/>
              <a:gd name="T14" fmla="*/ 282 w 302"/>
              <a:gd name="T15" fmla="*/ 198 h 232"/>
              <a:gd name="T16" fmla="*/ 290 w 302"/>
              <a:gd name="T17" fmla="*/ 202 h 232"/>
              <a:gd name="T18" fmla="*/ 295 w 302"/>
              <a:gd name="T19" fmla="*/ 206 h 232"/>
              <a:gd name="T20" fmla="*/ 299 w 302"/>
              <a:gd name="T21" fmla="*/ 208 h 232"/>
              <a:gd name="T22" fmla="*/ 302 w 302"/>
              <a:gd name="T23" fmla="*/ 211 h 232"/>
              <a:gd name="T24" fmla="*/ 302 w 302"/>
              <a:gd name="T25" fmla="*/ 214 h 232"/>
              <a:gd name="T26" fmla="*/ 299 w 302"/>
              <a:gd name="T27" fmla="*/ 217 h 232"/>
              <a:gd name="T28" fmla="*/ 294 w 302"/>
              <a:gd name="T29" fmla="*/ 220 h 232"/>
              <a:gd name="T30" fmla="*/ 287 w 302"/>
              <a:gd name="T31" fmla="*/ 223 h 232"/>
              <a:gd name="T32" fmla="*/ 272 w 302"/>
              <a:gd name="T33" fmla="*/ 225 h 232"/>
              <a:gd name="T34" fmla="*/ 249 w 302"/>
              <a:gd name="T35" fmla="*/ 228 h 232"/>
              <a:gd name="T36" fmla="*/ 224 w 302"/>
              <a:gd name="T37" fmla="*/ 232 h 232"/>
              <a:gd name="T38" fmla="*/ 201 w 302"/>
              <a:gd name="T39" fmla="*/ 232 h 232"/>
              <a:gd name="T40" fmla="*/ 187 w 302"/>
              <a:gd name="T41" fmla="*/ 229 h 232"/>
              <a:gd name="T42" fmla="*/ 175 w 302"/>
              <a:gd name="T43" fmla="*/ 225 h 232"/>
              <a:gd name="T44" fmla="*/ 163 w 302"/>
              <a:gd name="T45" fmla="*/ 216 h 232"/>
              <a:gd name="T46" fmla="*/ 150 w 302"/>
              <a:gd name="T47" fmla="*/ 202 h 232"/>
              <a:gd name="T48" fmla="*/ 139 w 302"/>
              <a:gd name="T49" fmla="*/ 188 h 232"/>
              <a:gd name="T50" fmla="*/ 130 w 302"/>
              <a:gd name="T51" fmla="*/ 176 h 232"/>
              <a:gd name="T52" fmla="*/ 118 w 302"/>
              <a:gd name="T53" fmla="*/ 161 h 232"/>
              <a:gd name="T54" fmla="*/ 102 w 302"/>
              <a:gd name="T55" fmla="*/ 142 h 232"/>
              <a:gd name="T56" fmla="*/ 84 w 302"/>
              <a:gd name="T57" fmla="*/ 120 h 232"/>
              <a:gd name="T58" fmla="*/ 63 w 302"/>
              <a:gd name="T59" fmla="*/ 94 h 232"/>
              <a:gd name="T60" fmla="*/ 40 w 302"/>
              <a:gd name="T61" fmla="*/ 66 h 232"/>
              <a:gd name="T62" fmla="*/ 14 w 302"/>
              <a:gd name="T63" fmla="*/ 33 h 232"/>
              <a:gd name="T64" fmla="*/ 16 w 302"/>
              <a:gd name="T65" fmla="*/ 0 h 232"/>
              <a:gd name="T66" fmla="*/ 42 w 302"/>
              <a:gd name="T67" fmla="*/ 29 h 232"/>
              <a:gd name="T68" fmla="*/ 69 w 302"/>
              <a:gd name="T69" fmla="*/ 57 h 232"/>
              <a:gd name="T70" fmla="*/ 96 w 302"/>
              <a:gd name="T71" fmla="*/ 84 h 232"/>
              <a:gd name="T72" fmla="*/ 123 w 302"/>
              <a:gd name="T73" fmla="*/ 107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2" h="232">
                <a:moveTo>
                  <a:pt x="123" y="107"/>
                </a:moveTo>
                <a:lnTo>
                  <a:pt x="137" y="118"/>
                </a:lnTo>
                <a:lnTo>
                  <a:pt x="152" y="130"/>
                </a:lnTo>
                <a:lnTo>
                  <a:pt x="166" y="139"/>
                </a:lnTo>
                <a:lnTo>
                  <a:pt x="182" y="148"/>
                </a:lnTo>
                <a:lnTo>
                  <a:pt x="196" y="157"/>
                </a:lnTo>
                <a:lnTo>
                  <a:pt x="212" y="165"/>
                </a:lnTo>
                <a:lnTo>
                  <a:pt x="226" y="171"/>
                </a:lnTo>
                <a:lnTo>
                  <a:pt x="241" y="178"/>
                </a:lnTo>
                <a:lnTo>
                  <a:pt x="248" y="181"/>
                </a:lnTo>
                <a:lnTo>
                  <a:pt x="255" y="184"/>
                </a:lnTo>
                <a:lnTo>
                  <a:pt x="260" y="188"/>
                </a:lnTo>
                <a:lnTo>
                  <a:pt x="267" y="190"/>
                </a:lnTo>
                <a:lnTo>
                  <a:pt x="272" y="193"/>
                </a:lnTo>
                <a:lnTo>
                  <a:pt x="277" y="196"/>
                </a:lnTo>
                <a:lnTo>
                  <a:pt x="282" y="198"/>
                </a:lnTo>
                <a:lnTo>
                  <a:pt x="286" y="201"/>
                </a:lnTo>
                <a:lnTo>
                  <a:pt x="290" y="202"/>
                </a:lnTo>
                <a:lnTo>
                  <a:pt x="293" y="205"/>
                </a:lnTo>
                <a:lnTo>
                  <a:pt x="295" y="206"/>
                </a:lnTo>
                <a:lnTo>
                  <a:pt x="298" y="207"/>
                </a:lnTo>
                <a:lnTo>
                  <a:pt x="299" y="208"/>
                </a:lnTo>
                <a:lnTo>
                  <a:pt x="300" y="210"/>
                </a:lnTo>
                <a:lnTo>
                  <a:pt x="302" y="211"/>
                </a:lnTo>
                <a:lnTo>
                  <a:pt x="302" y="211"/>
                </a:lnTo>
                <a:lnTo>
                  <a:pt x="302" y="214"/>
                </a:lnTo>
                <a:lnTo>
                  <a:pt x="300" y="216"/>
                </a:lnTo>
                <a:lnTo>
                  <a:pt x="299" y="217"/>
                </a:lnTo>
                <a:lnTo>
                  <a:pt x="296" y="219"/>
                </a:lnTo>
                <a:lnTo>
                  <a:pt x="294" y="220"/>
                </a:lnTo>
                <a:lnTo>
                  <a:pt x="291" y="221"/>
                </a:lnTo>
                <a:lnTo>
                  <a:pt x="287" y="223"/>
                </a:lnTo>
                <a:lnTo>
                  <a:pt x="284" y="224"/>
                </a:lnTo>
                <a:lnTo>
                  <a:pt x="272" y="225"/>
                </a:lnTo>
                <a:lnTo>
                  <a:pt x="260" y="227"/>
                </a:lnTo>
                <a:lnTo>
                  <a:pt x="249" y="228"/>
                </a:lnTo>
                <a:lnTo>
                  <a:pt x="237" y="230"/>
                </a:lnTo>
                <a:lnTo>
                  <a:pt x="224" y="232"/>
                </a:lnTo>
                <a:lnTo>
                  <a:pt x="213" y="232"/>
                </a:lnTo>
                <a:lnTo>
                  <a:pt x="201" y="232"/>
                </a:lnTo>
                <a:lnTo>
                  <a:pt x="192" y="230"/>
                </a:lnTo>
                <a:lnTo>
                  <a:pt x="187" y="229"/>
                </a:lnTo>
                <a:lnTo>
                  <a:pt x="181" y="228"/>
                </a:lnTo>
                <a:lnTo>
                  <a:pt x="175" y="225"/>
                </a:lnTo>
                <a:lnTo>
                  <a:pt x="169" y="221"/>
                </a:lnTo>
                <a:lnTo>
                  <a:pt x="163" y="216"/>
                </a:lnTo>
                <a:lnTo>
                  <a:pt x="156" y="210"/>
                </a:lnTo>
                <a:lnTo>
                  <a:pt x="150" y="202"/>
                </a:lnTo>
                <a:lnTo>
                  <a:pt x="143" y="193"/>
                </a:lnTo>
                <a:lnTo>
                  <a:pt x="139" y="188"/>
                </a:lnTo>
                <a:lnTo>
                  <a:pt x="136" y="183"/>
                </a:lnTo>
                <a:lnTo>
                  <a:pt x="130" y="176"/>
                </a:lnTo>
                <a:lnTo>
                  <a:pt x="124" y="169"/>
                </a:lnTo>
                <a:lnTo>
                  <a:pt x="118" y="161"/>
                </a:lnTo>
                <a:lnTo>
                  <a:pt x="110" y="152"/>
                </a:lnTo>
                <a:lnTo>
                  <a:pt x="102" y="142"/>
                </a:lnTo>
                <a:lnTo>
                  <a:pt x="93" y="131"/>
                </a:lnTo>
                <a:lnTo>
                  <a:pt x="84" y="120"/>
                </a:lnTo>
                <a:lnTo>
                  <a:pt x="74" y="107"/>
                </a:lnTo>
                <a:lnTo>
                  <a:pt x="63" y="94"/>
                </a:lnTo>
                <a:lnTo>
                  <a:pt x="52" y="80"/>
                </a:lnTo>
                <a:lnTo>
                  <a:pt x="40" y="66"/>
                </a:lnTo>
                <a:lnTo>
                  <a:pt x="27" y="50"/>
                </a:lnTo>
                <a:lnTo>
                  <a:pt x="14" y="33"/>
                </a:lnTo>
                <a:lnTo>
                  <a:pt x="0" y="15"/>
                </a:lnTo>
                <a:lnTo>
                  <a:pt x="16" y="0"/>
                </a:lnTo>
                <a:lnTo>
                  <a:pt x="29" y="15"/>
                </a:lnTo>
                <a:lnTo>
                  <a:pt x="42" y="29"/>
                </a:lnTo>
                <a:lnTo>
                  <a:pt x="54" y="44"/>
                </a:lnTo>
                <a:lnTo>
                  <a:pt x="69" y="57"/>
                </a:lnTo>
                <a:lnTo>
                  <a:pt x="81" y="71"/>
                </a:lnTo>
                <a:lnTo>
                  <a:pt x="96" y="84"/>
                </a:lnTo>
                <a:lnTo>
                  <a:pt x="108" y="95"/>
                </a:lnTo>
                <a:lnTo>
                  <a:pt x="123" y="107"/>
                </a:lnTo>
                <a:lnTo>
                  <a:pt x="123" y="107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任意多边形 36"/>
          <p:cNvSpPr>
            <a:spLocks/>
          </p:cNvSpPr>
          <p:nvPr/>
        </p:nvSpPr>
        <p:spPr bwMode="auto">
          <a:xfrm>
            <a:off x="2311006" y="2845923"/>
            <a:ext cx="171687" cy="776719"/>
          </a:xfrm>
          <a:custGeom>
            <a:avLst/>
            <a:gdLst>
              <a:gd name="connsiteX0" fmla="*/ 27005 w 171687"/>
              <a:gd name="connsiteY0" fmla="*/ 0 h 776719"/>
              <a:gd name="connsiteX1" fmla="*/ 36825 w 171687"/>
              <a:gd name="connsiteY1" fmla="*/ 2455 h 776719"/>
              <a:gd name="connsiteX2" fmla="*/ 54010 w 171687"/>
              <a:gd name="connsiteY2" fmla="*/ 2455 h 776719"/>
              <a:gd name="connsiteX3" fmla="*/ 68739 w 171687"/>
              <a:gd name="connsiteY3" fmla="*/ 9820 h 776719"/>
              <a:gd name="connsiteX4" fmla="*/ 88379 w 171687"/>
              <a:gd name="connsiteY4" fmla="*/ 14730 h 776719"/>
              <a:gd name="connsiteX5" fmla="*/ 105564 w 171687"/>
              <a:gd name="connsiteY5" fmla="*/ 22095 h 776719"/>
              <a:gd name="connsiteX6" fmla="*/ 132569 w 171687"/>
              <a:gd name="connsiteY6" fmla="*/ 34370 h 776719"/>
              <a:gd name="connsiteX7" fmla="*/ 132569 w 171687"/>
              <a:gd name="connsiteY7" fmla="*/ 39280 h 776719"/>
              <a:gd name="connsiteX8" fmla="*/ 132569 w 171687"/>
              <a:gd name="connsiteY8" fmla="*/ 49100 h 776719"/>
              <a:gd name="connsiteX9" fmla="*/ 132569 w 171687"/>
              <a:gd name="connsiteY9" fmla="*/ 58919 h 776719"/>
              <a:gd name="connsiteX10" fmla="*/ 132569 w 171687"/>
              <a:gd name="connsiteY10" fmla="*/ 71194 h 776719"/>
              <a:gd name="connsiteX11" fmla="*/ 132569 w 171687"/>
              <a:gd name="connsiteY11" fmla="*/ 83469 h 776719"/>
              <a:gd name="connsiteX12" fmla="*/ 132569 w 171687"/>
              <a:gd name="connsiteY12" fmla="*/ 98199 h 776719"/>
              <a:gd name="connsiteX13" fmla="*/ 127659 w 171687"/>
              <a:gd name="connsiteY13" fmla="*/ 112929 h 776719"/>
              <a:gd name="connsiteX14" fmla="*/ 127659 w 171687"/>
              <a:gd name="connsiteY14" fmla="*/ 127659 h 776719"/>
              <a:gd name="connsiteX15" fmla="*/ 127659 w 171687"/>
              <a:gd name="connsiteY15" fmla="*/ 144844 h 776719"/>
              <a:gd name="connsiteX16" fmla="*/ 127659 w 171687"/>
              <a:gd name="connsiteY16" fmla="*/ 159573 h 776719"/>
              <a:gd name="connsiteX17" fmla="*/ 127659 w 171687"/>
              <a:gd name="connsiteY17" fmla="*/ 179213 h 776719"/>
              <a:gd name="connsiteX18" fmla="*/ 127659 w 171687"/>
              <a:gd name="connsiteY18" fmla="*/ 201308 h 776719"/>
              <a:gd name="connsiteX19" fmla="*/ 125204 w 171687"/>
              <a:gd name="connsiteY19" fmla="*/ 220948 h 776719"/>
              <a:gd name="connsiteX20" fmla="*/ 125204 w 171687"/>
              <a:gd name="connsiteY20" fmla="*/ 243042 h 776719"/>
              <a:gd name="connsiteX21" fmla="*/ 125204 w 171687"/>
              <a:gd name="connsiteY21" fmla="*/ 265137 h 776719"/>
              <a:gd name="connsiteX22" fmla="*/ 122749 w 171687"/>
              <a:gd name="connsiteY22" fmla="*/ 289687 h 776719"/>
              <a:gd name="connsiteX23" fmla="*/ 122749 w 171687"/>
              <a:gd name="connsiteY23" fmla="*/ 333876 h 776719"/>
              <a:gd name="connsiteX24" fmla="*/ 120294 w 171687"/>
              <a:gd name="connsiteY24" fmla="*/ 355971 h 776719"/>
              <a:gd name="connsiteX25" fmla="*/ 120294 w 171687"/>
              <a:gd name="connsiteY25" fmla="*/ 378066 h 776719"/>
              <a:gd name="connsiteX26" fmla="*/ 120294 w 171687"/>
              <a:gd name="connsiteY26" fmla="*/ 400161 h 776719"/>
              <a:gd name="connsiteX27" fmla="*/ 120294 w 171687"/>
              <a:gd name="connsiteY27" fmla="*/ 419801 h 776719"/>
              <a:gd name="connsiteX28" fmla="*/ 120294 w 171687"/>
              <a:gd name="connsiteY28" fmla="*/ 439440 h 776719"/>
              <a:gd name="connsiteX29" fmla="*/ 120294 w 171687"/>
              <a:gd name="connsiteY29" fmla="*/ 456625 h 776719"/>
              <a:gd name="connsiteX30" fmla="*/ 120294 w 171687"/>
              <a:gd name="connsiteY30" fmla="*/ 473810 h 776719"/>
              <a:gd name="connsiteX31" fmla="*/ 120294 w 171687"/>
              <a:gd name="connsiteY31" fmla="*/ 488540 h 776719"/>
              <a:gd name="connsiteX32" fmla="*/ 122749 w 171687"/>
              <a:gd name="connsiteY32" fmla="*/ 505725 h 776719"/>
              <a:gd name="connsiteX33" fmla="*/ 122749 w 171687"/>
              <a:gd name="connsiteY33" fmla="*/ 520454 h 776719"/>
              <a:gd name="connsiteX34" fmla="*/ 125204 w 171687"/>
              <a:gd name="connsiteY34" fmla="*/ 532729 h 776719"/>
              <a:gd name="connsiteX35" fmla="*/ 125204 w 171687"/>
              <a:gd name="connsiteY35" fmla="*/ 545004 h 776719"/>
              <a:gd name="connsiteX36" fmla="*/ 127659 w 171687"/>
              <a:gd name="connsiteY36" fmla="*/ 554824 h 776719"/>
              <a:gd name="connsiteX37" fmla="*/ 132569 w 171687"/>
              <a:gd name="connsiteY37" fmla="*/ 567099 h 776719"/>
              <a:gd name="connsiteX38" fmla="*/ 135024 w 171687"/>
              <a:gd name="connsiteY38" fmla="*/ 586739 h 776719"/>
              <a:gd name="connsiteX39" fmla="*/ 137479 w 171687"/>
              <a:gd name="connsiteY39" fmla="*/ 603923 h 776719"/>
              <a:gd name="connsiteX40" fmla="*/ 144844 w 171687"/>
              <a:gd name="connsiteY40" fmla="*/ 618653 h 776719"/>
              <a:gd name="connsiteX41" fmla="*/ 154664 w 171687"/>
              <a:gd name="connsiteY41" fmla="*/ 633383 h 776719"/>
              <a:gd name="connsiteX42" fmla="*/ 164484 w 171687"/>
              <a:gd name="connsiteY42" fmla="*/ 648113 h 776719"/>
              <a:gd name="connsiteX43" fmla="*/ 171687 w 171687"/>
              <a:gd name="connsiteY43" fmla="*/ 660118 h 776719"/>
              <a:gd name="connsiteX44" fmla="*/ 169307 w 171687"/>
              <a:gd name="connsiteY44" fmla="*/ 776719 h 776719"/>
              <a:gd name="connsiteX45" fmla="*/ 166939 w 171687"/>
              <a:gd name="connsiteY45" fmla="*/ 775772 h 776719"/>
              <a:gd name="connsiteX46" fmla="*/ 144844 w 171687"/>
              <a:gd name="connsiteY46" fmla="*/ 763497 h 776719"/>
              <a:gd name="connsiteX47" fmla="*/ 125204 w 171687"/>
              <a:gd name="connsiteY47" fmla="*/ 753677 h 776719"/>
              <a:gd name="connsiteX48" fmla="*/ 110474 w 171687"/>
              <a:gd name="connsiteY48" fmla="*/ 738947 h 776719"/>
              <a:gd name="connsiteX49" fmla="*/ 98199 w 171687"/>
              <a:gd name="connsiteY49" fmla="*/ 724217 h 776719"/>
              <a:gd name="connsiteX50" fmla="*/ 83469 w 171687"/>
              <a:gd name="connsiteY50" fmla="*/ 707032 h 776719"/>
              <a:gd name="connsiteX51" fmla="*/ 71194 w 171687"/>
              <a:gd name="connsiteY51" fmla="*/ 687393 h 776719"/>
              <a:gd name="connsiteX52" fmla="*/ 61375 w 171687"/>
              <a:gd name="connsiteY52" fmla="*/ 665298 h 776719"/>
              <a:gd name="connsiteX53" fmla="*/ 58920 w 171687"/>
              <a:gd name="connsiteY53" fmla="*/ 653023 h 776719"/>
              <a:gd name="connsiteX54" fmla="*/ 56465 w 171687"/>
              <a:gd name="connsiteY54" fmla="*/ 640748 h 776719"/>
              <a:gd name="connsiteX55" fmla="*/ 54010 w 171687"/>
              <a:gd name="connsiteY55" fmla="*/ 626018 h 776719"/>
              <a:gd name="connsiteX56" fmla="*/ 49100 w 171687"/>
              <a:gd name="connsiteY56" fmla="*/ 608833 h 776719"/>
              <a:gd name="connsiteX57" fmla="*/ 46645 w 171687"/>
              <a:gd name="connsiteY57" fmla="*/ 594104 h 776719"/>
              <a:gd name="connsiteX58" fmla="*/ 44190 w 171687"/>
              <a:gd name="connsiteY58" fmla="*/ 574464 h 776719"/>
              <a:gd name="connsiteX59" fmla="*/ 39280 w 171687"/>
              <a:gd name="connsiteY59" fmla="*/ 554824 h 776719"/>
              <a:gd name="connsiteX60" fmla="*/ 36825 w 171687"/>
              <a:gd name="connsiteY60" fmla="*/ 532729 h 776719"/>
              <a:gd name="connsiteX61" fmla="*/ 36825 w 171687"/>
              <a:gd name="connsiteY61" fmla="*/ 510635 h 776719"/>
              <a:gd name="connsiteX62" fmla="*/ 34370 w 171687"/>
              <a:gd name="connsiteY62" fmla="*/ 488540 h 776719"/>
              <a:gd name="connsiteX63" fmla="*/ 34370 w 171687"/>
              <a:gd name="connsiteY63" fmla="*/ 463990 h 776719"/>
              <a:gd name="connsiteX64" fmla="*/ 34370 w 171687"/>
              <a:gd name="connsiteY64" fmla="*/ 439440 h 776719"/>
              <a:gd name="connsiteX65" fmla="*/ 31915 w 171687"/>
              <a:gd name="connsiteY65" fmla="*/ 409981 h 776719"/>
              <a:gd name="connsiteX66" fmla="*/ 31915 w 171687"/>
              <a:gd name="connsiteY66" fmla="*/ 380521 h 776719"/>
              <a:gd name="connsiteX67" fmla="*/ 34370 w 171687"/>
              <a:gd name="connsiteY67" fmla="*/ 351061 h 776719"/>
              <a:gd name="connsiteX68" fmla="*/ 34370 w 171687"/>
              <a:gd name="connsiteY68" fmla="*/ 319147 h 776719"/>
              <a:gd name="connsiteX69" fmla="*/ 34370 w 171687"/>
              <a:gd name="connsiteY69" fmla="*/ 289687 h 776719"/>
              <a:gd name="connsiteX70" fmla="*/ 36825 w 171687"/>
              <a:gd name="connsiteY70" fmla="*/ 262682 h 776719"/>
              <a:gd name="connsiteX71" fmla="*/ 36825 w 171687"/>
              <a:gd name="connsiteY71" fmla="*/ 233223 h 776719"/>
              <a:gd name="connsiteX72" fmla="*/ 36825 w 171687"/>
              <a:gd name="connsiteY72" fmla="*/ 208673 h 776719"/>
              <a:gd name="connsiteX73" fmla="*/ 36825 w 171687"/>
              <a:gd name="connsiteY73" fmla="*/ 186578 h 776719"/>
              <a:gd name="connsiteX74" fmla="*/ 36825 w 171687"/>
              <a:gd name="connsiteY74" fmla="*/ 164483 h 776719"/>
              <a:gd name="connsiteX75" fmla="*/ 34370 w 171687"/>
              <a:gd name="connsiteY75" fmla="*/ 144844 h 776719"/>
              <a:gd name="connsiteX76" fmla="*/ 34370 w 171687"/>
              <a:gd name="connsiteY76" fmla="*/ 127659 h 776719"/>
              <a:gd name="connsiteX77" fmla="*/ 31915 w 171687"/>
              <a:gd name="connsiteY77" fmla="*/ 110474 h 776719"/>
              <a:gd name="connsiteX78" fmla="*/ 31915 w 171687"/>
              <a:gd name="connsiteY78" fmla="*/ 98199 h 776719"/>
              <a:gd name="connsiteX79" fmla="*/ 27005 w 171687"/>
              <a:gd name="connsiteY79" fmla="*/ 83469 h 776719"/>
              <a:gd name="connsiteX80" fmla="*/ 24550 w 171687"/>
              <a:gd name="connsiteY80" fmla="*/ 76104 h 776719"/>
              <a:gd name="connsiteX81" fmla="*/ 22095 w 171687"/>
              <a:gd name="connsiteY81" fmla="*/ 66284 h 776719"/>
              <a:gd name="connsiteX82" fmla="*/ 17185 w 171687"/>
              <a:gd name="connsiteY82" fmla="*/ 56465 h 776719"/>
              <a:gd name="connsiteX83" fmla="*/ 14730 w 171687"/>
              <a:gd name="connsiteY83" fmla="*/ 54010 h 776719"/>
              <a:gd name="connsiteX84" fmla="*/ 12275 w 171687"/>
              <a:gd name="connsiteY84" fmla="*/ 46645 h 776719"/>
              <a:gd name="connsiteX85" fmla="*/ 4910 w 171687"/>
              <a:gd name="connsiteY85" fmla="*/ 44190 h 776719"/>
              <a:gd name="connsiteX86" fmla="*/ 2455 w 171687"/>
              <a:gd name="connsiteY86" fmla="*/ 36825 h 776719"/>
              <a:gd name="connsiteX87" fmla="*/ 2455 w 171687"/>
              <a:gd name="connsiteY87" fmla="*/ 31915 h 776719"/>
              <a:gd name="connsiteX88" fmla="*/ 0 w 171687"/>
              <a:gd name="connsiteY88" fmla="*/ 24550 h 776719"/>
              <a:gd name="connsiteX89" fmla="*/ 2455 w 171687"/>
              <a:gd name="connsiteY89" fmla="*/ 22095 h 776719"/>
              <a:gd name="connsiteX90" fmla="*/ 2455 w 171687"/>
              <a:gd name="connsiteY90" fmla="*/ 14730 h 776719"/>
              <a:gd name="connsiteX91" fmla="*/ 4910 w 171687"/>
              <a:gd name="connsiteY91" fmla="*/ 9820 h 776719"/>
              <a:gd name="connsiteX92" fmla="*/ 12275 w 171687"/>
              <a:gd name="connsiteY92" fmla="*/ 2455 h 776719"/>
              <a:gd name="connsiteX93" fmla="*/ 17185 w 171687"/>
              <a:gd name="connsiteY93" fmla="*/ 2455 h 776719"/>
              <a:gd name="connsiteX94" fmla="*/ 27005 w 171687"/>
              <a:gd name="connsiteY94" fmla="*/ 0 h 776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171687" h="776719">
                <a:moveTo>
                  <a:pt x="27005" y="0"/>
                </a:moveTo>
                <a:lnTo>
                  <a:pt x="36825" y="2455"/>
                </a:lnTo>
                <a:lnTo>
                  <a:pt x="54010" y="2455"/>
                </a:lnTo>
                <a:lnTo>
                  <a:pt x="68739" y="9820"/>
                </a:lnTo>
                <a:lnTo>
                  <a:pt x="88379" y="14730"/>
                </a:lnTo>
                <a:lnTo>
                  <a:pt x="105564" y="22095"/>
                </a:lnTo>
                <a:lnTo>
                  <a:pt x="132569" y="34370"/>
                </a:lnTo>
                <a:lnTo>
                  <a:pt x="132569" y="39280"/>
                </a:lnTo>
                <a:lnTo>
                  <a:pt x="132569" y="49100"/>
                </a:lnTo>
                <a:lnTo>
                  <a:pt x="132569" y="58919"/>
                </a:lnTo>
                <a:lnTo>
                  <a:pt x="132569" y="71194"/>
                </a:lnTo>
                <a:lnTo>
                  <a:pt x="132569" y="83469"/>
                </a:lnTo>
                <a:lnTo>
                  <a:pt x="132569" y="98199"/>
                </a:lnTo>
                <a:lnTo>
                  <a:pt x="127659" y="112929"/>
                </a:lnTo>
                <a:lnTo>
                  <a:pt x="127659" y="127659"/>
                </a:lnTo>
                <a:lnTo>
                  <a:pt x="127659" y="144844"/>
                </a:lnTo>
                <a:lnTo>
                  <a:pt x="127659" y="159573"/>
                </a:lnTo>
                <a:lnTo>
                  <a:pt x="127659" y="179213"/>
                </a:lnTo>
                <a:lnTo>
                  <a:pt x="127659" y="201308"/>
                </a:lnTo>
                <a:lnTo>
                  <a:pt x="125204" y="220948"/>
                </a:lnTo>
                <a:lnTo>
                  <a:pt x="125204" y="243042"/>
                </a:lnTo>
                <a:lnTo>
                  <a:pt x="125204" y="265137"/>
                </a:lnTo>
                <a:lnTo>
                  <a:pt x="122749" y="289687"/>
                </a:lnTo>
                <a:lnTo>
                  <a:pt x="122749" y="333876"/>
                </a:lnTo>
                <a:lnTo>
                  <a:pt x="120294" y="355971"/>
                </a:lnTo>
                <a:lnTo>
                  <a:pt x="120294" y="378066"/>
                </a:lnTo>
                <a:lnTo>
                  <a:pt x="120294" y="400161"/>
                </a:lnTo>
                <a:lnTo>
                  <a:pt x="120294" y="419801"/>
                </a:lnTo>
                <a:lnTo>
                  <a:pt x="120294" y="439440"/>
                </a:lnTo>
                <a:lnTo>
                  <a:pt x="120294" y="456625"/>
                </a:lnTo>
                <a:lnTo>
                  <a:pt x="120294" y="473810"/>
                </a:lnTo>
                <a:lnTo>
                  <a:pt x="120294" y="488540"/>
                </a:lnTo>
                <a:lnTo>
                  <a:pt x="122749" y="505725"/>
                </a:lnTo>
                <a:lnTo>
                  <a:pt x="122749" y="520454"/>
                </a:lnTo>
                <a:lnTo>
                  <a:pt x="125204" y="532729"/>
                </a:lnTo>
                <a:lnTo>
                  <a:pt x="125204" y="545004"/>
                </a:lnTo>
                <a:lnTo>
                  <a:pt x="127659" y="554824"/>
                </a:lnTo>
                <a:lnTo>
                  <a:pt x="132569" y="567099"/>
                </a:lnTo>
                <a:lnTo>
                  <a:pt x="135024" y="586739"/>
                </a:lnTo>
                <a:lnTo>
                  <a:pt x="137479" y="603923"/>
                </a:lnTo>
                <a:lnTo>
                  <a:pt x="144844" y="618653"/>
                </a:lnTo>
                <a:lnTo>
                  <a:pt x="154664" y="633383"/>
                </a:lnTo>
                <a:lnTo>
                  <a:pt x="164484" y="648113"/>
                </a:lnTo>
                <a:lnTo>
                  <a:pt x="171687" y="660118"/>
                </a:lnTo>
                <a:lnTo>
                  <a:pt x="169307" y="776719"/>
                </a:lnTo>
                <a:lnTo>
                  <a:pt x="166939" y="775772"/>
                </a:lnTo>
                <a:lnTo>
                  <a:pt x="144844" y="763497"/>
                </a:lnTo>
                <a:lnTo>
                  <a:pt x="125204" y="753677"/>
                </a:lnTo>
                <a:lnTo>
                  <a:pt x="110474" y="738947"/>
                </a:lnTo>
                <a:lnTo>
                  <a:pt x="98199" y="724217"/>
                </a:lnTo>
                <a:lnTo>
                  <a:pt x="83469" y="707032"/>
                </a:lnTo>
                <a:lnTo>
                  <a:pt x="71194" y="687393"/>
                </a:lnTo>
                <a:lnTo>
                  <a:pt x="61375" y="665298"/>
                </a:lnTo>
                <a:lnTo>
                  <a:pt x="58920" y="653023"/>
                </a:lnTo>
                <a:lnTo>
                  <a:pt x="56465" y="640748"/>
                </a:lnTo>
                <a:lnTo>
                  <a:pt x="54010" y="626018"/>
                </a:lnTo>
                <a:lnTo>
                  <a:pt x="49100" y="608833"/>
                </a:lnTo>
                <a:lnTo>
                  <a:pt x="46645" y="594104"/>
                </a:lnTo>
                <a:lnTo>
                  <a:pt x="44190" y="574464"/>
                </a:lnTo>
                <a:lnTo>
                  <a:pt x="39280" y="554824"/>
                </a:lnTo>
                <a:lnTo>
                  <a:pt x="36825" y="532729"/>
                </a:lnTo>
                <a:lnTo>
                  <a:pt x="36825" y="510635"/>
                </a:lnTo>
                <a:lnTo>
                  <a:pt x="34370" y="488540"/>
                </a:lnTo>
                <a:lnTo>
                  <a:pt x="34370" y="463990"/>
                </a:lnTo>
                <a:lnTo>
                  <a:pt x="34370" y="439440"/>
                </a:lnTo>
                <a:lnTo>
                  <a:pt x="31915" y="409981"/>
                </a:lnTo>
                <a:lnTo>
                  <a:pt x="31915" y="380521"/>
                </a:lnTo>
                <a:lnTo>
                  <a:pt x="34370" y="351061"/>
                </a:lnTo>
                <a:lnTo>
                  <a:pt x="34370" y="319147"/>
                </a:lnTo>
                <a:lnTo>
                  <a:pt x="34370" y="289687"/>
                </a:lnTo>
                <a:lnTo>
                  <a:pt x="36825" y="262682"/>
                </a:lnTo>
                <a:lnTo>
                  <a:pt x="36825" y="233223"/>
                </a:lnTo>
                <a:lnTo>
                  <a:pt x="36825" y="208673"/>
                </a:lnTo>
                <a:lnTo>
                  <a:pt x="36825" y="186578"/>
                </a:lnTo>
                <a:lnTo>
                  <a:pt x="36825" y="164483"/>
                </a:lnTo>
                <a:lnTo>
                  <a:pt x="34370" y="144844"/>
                </a:lnTo>
                <a:lnTo>
                  <a:pt x="34370" y="127659"/>
                </a:lnTo>
                <a:lnTo>
                  <a:pt x="31915" y="110474"/>
                </a:lnTo>
                <a:lnTo>
                  <a:pt x="31915" y="98199"/>
                </a:lnTo>
                <a:lnTo>
                  <a:pt x="27005" y="83469"/>
                </a:lnTo>
                <a:lnTo>
                  <a:pt x="24550" y="76104"/>
                </a:lnTo>
                <a:lnTo>
                  <a:pt x="22095" y="66284"/>
                </a:lnTo>
                <a:lnTo>
                  <a:pt x="17185" y="56465"/>
                </a:lnTo>
                <a:lnTo>
                  <a:pt x="14730" y="54010"/>
                </a:lnTo>
                <a:lnTo>
                  <a:pt x="12275" y="46645"/>
                </a:lnTo>
                <a:lnTo>
                  <a:pt x="4910" y="44190"/>
                </a:lnTo>
                <a:lnTo>
                  <a:pt x="2455" y="36825"/>
                </a:lnTo>
                <a:lnTo>
                  <a:pt x="2455" y="31915"/>
                </a:lnTo>
                <a:lnTo>
                  <a:pt x="0" y="24550"/>
                </a:lnTo>
                <a:lnTo>
                  <a:pt x="2455" y="22095"/>
                </a:lnTo>
                <a:lnTo>
                  <a:pt x="2455" y="14730"/>
                </a:lnTo>
                <a:lnTo>
                  <a:pt x="4910" y="9820"/>
                </a:lnTo>
                <a:lnTo>
                  <a:pt x="12275" y="2455"/>
                </a:lnTo>
                <a:lnTo>
                  <a:pt x="17185" y="2455"/>
                </a:lnTo>
                <a:lnTo>
                  <a:pt x="27005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8" name="任意多边形 37"/>
          <p:cNvSpPr>
            <a:spLocks/>
          </p:cNvSpPr>
          <p:nvPr/>
        </p:nvSpPr>
        <p:spPr bwMode="auto">
          <a:xfrm>
            <a:off x="2631120" y="2891499"/>
            <a:ext cx="194938" cy="421271"/>
          </a:xfrm>
          <a:custGeom>
            <a:avLst/>
            <a:gdLst>
              <a:gd name="connsiteX0" fmla="*/ 194938 w 194938"/>
              <a:gd name="connsiteY0" fmla="*/ 0 h 421271"/>
              <a:gd name="connsiteX1" fmla="*/ 188557 w 194938"/>
              <a:gd name="connsiteY1" fmla="*/ 6381 h 421271"/>
              <a:gd name="connsiteX2" fmla="*/ 181192 w 194938"/>
              <a:gd name="connsiteY2" fmla="*/ 16201 h 421271"/>
              <a:gd name="connsiteX3" fmla="*/ 176283 w 194938"/>
              <a:gd name="connsiteY3" fmla="*/ 28475 h 421271"/>
              <a:gd name="connsiteX4" fmla="*/ 168918 w 194938"/>
              <a:gd name="connsiteY4" fmla="*/ 40750 h 421271"/>
              <a:gd name="connsiteX5" fmla="*/ 166463 w 194938"/>
              <a:gd name="connsiteY5" fmla="*/ 55480 h 421271"/>
              <a:gd name="connsiteX6" fmla="*/ 161553 w 194938"/>
              <a:gd name="connsiteY6" fmla="*/ 75120 h 421271"/>
              <a:gd name="connsiteX7" fmla="*/ 159098 w 194938"/>
              <a:gd name="connsiteY7" fmla="*/ 97215 h 421271"/>
              <a:gd name="connsiteX8" fmla="*/ 159098 w 194938"/>
              <a:gd name="connsiteY8" fmla="*/ 121764 h 421271"/>
              <a:gd name="connsiteX9" fmla="*/ 159098 w 194938"/>
              <a:gd name="connsiteY9" fmla="*/ 148769 h 421271"/>
              <a:gd name="connsiteX10" fmla="*/ 156643 w 194938"/>
              <a:gd name="connsiteY10" fmla="*/ 175774 h 421271"/>
              <a:gd name="connsiteX11" fmla="*/ 154188 w 194938"/>
              <a:gd name="connsiteY11" fmla="*/ 202779 h 421271"/>
              <a:gd name="connsiteX12" fmla="*/ 146823 w 194938"/>
              <a:gd name="connsiteY12" fmla="*/ 227328 h 421271"/>
              <a:gd name="connsiteX13" fmla="*/ 144368 w 194938"/>
              <a:gd name="connsiteY13" fmla="*/ 251878 h 421271"/>
              <a:gd name="connsiteX14" fmla="*/ 137003 w 194938"/>
              <a:gd name="connsiteY14" fmla="*/ 273973 h 421271"/>
              <a:gd name="connsiteX15" fmla="*/ 132093 w 194938"/>
              <a:gd name="connsiteY15" fmla="*/ 296068 h 421271"/>
              <a:gd name="connsiteX16" fmla="*/ 122273 w 194938"/>
              <a:gd name="connsiteY16" fmla="*/ 315707 h 421271"/>
              <a:gd name="connsiteX17" fmla="*/ 114908 w 194938"/>
              <a:gd name="connsiteY17" fmla="*/ 337802 h 421271"/>
              <a:gd name="connsiteX18" fmla="*/ 105088 w 194938"/>
              <a:gd name="connsiteY18" fmla="*/ 357442 h 421271"/>
              <a:gd name="connsiteX19" fmla="*/ 100178 w 194938"/>
              <a:gd name="connsiteY19" fmla="*/ 372172 h 421271"/>
              <a:gd name="connsiteX20" fmla="*/ 90358 w 194938"/>
              <a:gd name="connsiteY20" fmla="*/ 384447 h 421271"/>
              <a:gd name="connsiteX21" fmla="*/ 80538 w 194938"/>
              <a:gd name="connsiteY21" fmla="*/ 399176 h 421271"/>
              <a:gd name="connsiteX22" fmla="*/ 73173 w 194938"/>
              <a:gd name="connsiteY22" fmla="*/ 406541 h 421271"/>
              <a:gd name="connsiteX23" fmla="*/ 68264 w 194938"/>
              <a:gd name="connsiteY23" fmla="*/ 413906 h 421271"/>
              <a:gd name="connsiteX24" fmla="*/ 60899 w 194938"/>
              <a:gd name="connsiteY24" fmla="*/ 416361 h 421271"/>
              <a:gd name="connsiteX25" fmla="*/ 55989 w 194938"/>
              <a:gd name="connsiteY25" fmla="*/ 421271 h 421271"/>
              <a:gd name="connsiteX26" fmla="*/ 48624 w 194938"/>
              <a:gd name="connsiteY26" fmla="*/ 421271 h 421271"/>
              <a:gd name="connsiteX27" fmla="*/ 43714 w 194938"/>
              <a:gd name="connsiteY27" fmla="*/ 416361 h 421271"/>
              <a:gd name="connsiteX28" fmla="*/ 38804 w 194938"/>
              <a:gd name="connsiteY28" fmla="*/ 413906 h 421271"/>
              <a:gd name="connsiteX29" fmla="*/ 33894 w 194938"/>
              <a:gd name="connsiteY29" fmla="*/ 406541 h 421271"/>
              <a:gd name="connsiteX30" fmla="*/ 28984 w 194938"/>
              <a:gd name="connsiteY30" fmla="*/ 401631 h 421271"/>
              <a:gd name="connsiteX31" fmla="*/ 24074 w 194938"/>
              <a:gd name="connsiteY31" fmla="*/ 394266 h 421271"/>
              <a:gd name="connsiteX32" fmla="*/ 21619 w 194938"/>
              <a:gd name="connsiteY32" fmla="*/ 384447 h 421271"/>
              <a:gd name="connsiteX33" fmla="*/ 16709 w 194938"/>
              <a:gd name="connsiteY33" fmla="*/ 377082 h 421271"/>
              <a:gd name="connsiteX34" fmla="*/ 14254 w 194938"/>
              <a:gd name="connsiteY34" fmla="*/ 362352 h 421271"/>
              <a:gd name="connsiteX35" fmla="*/ 6889 w 194938"/>
              <a:gd name="connsiteY35" fmla="*/ 352532 h 421271"/>
              <a:gd name="connsiteX36" fmla="*/ 1979 w 194938"/>
              <a:gd name="connsiteY36" fmla="*/ 345167 h 421271"/>
              <a:gd name="connsiteX37" fmla="*/ 0 w 194938"/>
              <a:gd name="connsiteY37" fmla="*/ 343188 h 421271"/>
              <a:gd name="connsiteX38" fmla="*/ 1688 w 194938"/>
              <a:gd name="connsiteY38" fmla="*/ 332371 h 421271"/>
              <a:gd name="connsiteX39" fmla="*/ 9119 w 194938"/>
              <a:gd name="connsiteY39" fmla="*/ 251135 h 421271"/>
              <a:gd name="connsiteX40" fmla="*/ 14254 w 194938"/>
              <a:gd name="connsiteY40" fmla="*/ 249423 h 421271"/>
              <a:gd name="connsiteX41" fmla="*/ 24074 w 194938"/>
              <a:gd name="connsiteY41" fmla="*/ 246968 h 421271"/>
              <a:gd name="connsiteX42" fmla="*/ 28984 w 194938"/>
              <a:gd name="connsiteY42" fmla="*/ 242058 h 421271"/>
              <a:gd name="connsiteX43" fmla="*/ 33894 w 194938"/>
              <a:gd name="connsiteY43" fmla="*/ 239603 h 421271"/>
              <a:gd name="connsiteX44" fmla="*/ 36349 w 194938"/>
              <a:gd name="connsiteY44" fmla="*/ 234693 h 421271"/>
              <a:gd name="connsiteX45" fmla="*/ 36349 w 194938"/>
              <a:gd name="connsiteY45" fmla="*/ 224873 h 421271"/>
              <a:gd name="connsiteX46" fmla="*/ 38804 w 194938"/>
              <a:gd name="connsiteY46" fmla="*/ 212598 h 421271"/>
              <a:gd name="connsiteX47" fmla="*/ 38804 w 194938"/>
              <a:gd name="connsiteY47" fmla="*/ 197869 h 421271"/>
              <a:gd name="connsiteX48" fmla="*/ 43714 w 194938"/>
              <a:gd name="connsiteY48" fmla="*/ 183139 h 421271"/>
              <a:gd name="connsiteX49" fmla="*/ 43714 w 194938"/>
              <a:gd name="connsiteY49" fmla="*/ 163499 h 421271"/>
              <a:gd name="connsiteX50" fmla="*/ 46169 w 194938"/>
              <a:gd name="connsiteY50" fmla="*/ 141404 h 421271"/>
              <a:gd name="connsiteX51" fmla="*/ 48624 w 194938"/>
              <a:gd name="connsiteY51" fmla="*/ 119309 h 421271"/>
              <a:gd name="connsiteX52" fmla="*/ 48624 w 194938"/>
              <a:gd name="connsiteY52" fmla="*/ 94760 h 421271"/>
              <a:gd name="connsiteX53" fmla="*/ 48624 w 194938"/>
              <a:gd name="connsiteY53" fmla="*/ 72665 h 421271"/>
              <a:gd name="connsiteX54" fmla="*/ 48624 w 194938"/>
              <a:gd name="connsiteY54" fmla="*/ 53025 h 421271"/>
              <a:gd name="connsiteX55" fmla="*/ 48624 w 194938"/>
              <a:gd name="connsiteY55" fmla="*/ 38295 h 421271"/>
              <a:gd name="connsiteX56" fmla="*/ 48624 w 194938"/>
              <a:gd name="connsiteY56" fmla="*/ 26020 h 421271"/>
              <a:gd name="connsiteX57" fmla="*/ 46519 w 194938"/>
              <a:gd name="connsiteY57" fmla="*/ 13390 h 421271"/>
              <a:gd name="connsiteX58" fmla="*/ 47058 w 194938"/>
              <a:gd name="connsiteY58" fmla="*/ 13219 h 421271"/>
              <a:gd name="connsiteX59" fmla="*/ 63096 w 194938"/>
              <a:gd name="connsiteY59" fmla="*/ 7949 h 421271"/>
              <a:gd name="connsiteX60" fmla="*/ 192636 w 194938"/>
              <a:gd name="connsiteY60" fmla="*/ 329 h 421271"/>
              <a:gd name="connsiteX61" fmla="*/ 194938 w 194938"/>
              <a:gd name="connsiteY61" fmla="*/ 0 h 42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94938" h="421271">
                <a:moveTo>
                  <a:pt x="194938" y="0"/>
                </a:moveTo>
                <a:lnTo>
                  <a:pt x="188557" y="6381"/>
                </a:lnTo>
                <a:lnTo>
                  <a:pt x="181192" y="16201"/>
                </a:lnTo>
                <a:lnTo>
                  <a:pt x="176283" y="28475"/>
                </a:lnTo>
                <a:lnTo>
                  <a:pt x="168918" y="40750"/>
                </a:lnTo>
                <a:lnTo>
                  <a:pt x="166463" y="55480"/>
                </a:lnTo>
                <a:lnTo>
                  <a:pt x="161553" y="75120"/>
                </a:lnTo>
                <a:lnTo>
                  <a:pt x="159098" y="97215"/>
                </a:lnTo>
                <a:lnTo>
                  <a:pt x="159098" y="121764"/>
                </a:lnTo>
                <a:lnTo>
                  <a:pt x="159098" y="148769"/>
                </a:lnTo>
                <a:lnTo>
                  <a:pt x="156643" y="175774"/>
                </a:lnTo>
                <a:lnTo>
                  <a:pt x="154188" y="202779"/>
                </a:lnTo>
                <a:lnTo>
                  <a:pt x="146823" y="227328"/>
                </a:lnTo>
                <a:lnTo>
                  <a:pt x="144368" y="251878"/>
                </a:lnTo>
                <a:lnTo>
                  <a:pt x="137003" y="273973"/>
                </a:lnTo>
                <a:lnTo>
                  <a:pt x="132093" y="296068"/>
                </a:lnTo>
                <a:lnTo>
                  <a:pt x="122273" y="315707"/>
                </a:lnTo>
                <a:lnTo>
                  <a:pt x="114908" y="337802"/>
                </a:lnTo>
                <a:lnTo>
                  <a:pt x="105088" y="357442"/>
                </a:lnTo>
                <a:lnTo>
                  <a:pt x="100178" y="372172"/>
                </a:lnTo>
                <a:lnTo>
                  <a:pt x="90358" y="384447"/>
                </a:lnTo>
                <a:lnTo>
                  <a:pt x="80538" y="399176"/>
                </a:lnTo>
                <a:lnTo>
                  <a:pt x="73173" y="406541"/>
                </a:lnTo>
                <a:lnTo>
                  <a:pt x="68264" y="413906"/>
                </a:lnTo>
                <a:lnTo>
                  <a:pt x="60899" y="416361"/>
                </a:lnTo>
                <a:lnTo>
                  <a:pt x="55989" y="421271"/>
                </a:lnTo>
                <a:lnTo>
                  <a:pt x="48624" y="421271"/>
                </a:lnTo>
                <a:lnTo>
                  <a:pt x="43714" y="416361"/>
                </a:lnTo>
                <a:lnTo>
                  <a:pt x="38804" y="413906"/>
                </a:lnTo>
                <a:lnTo>
                  <a:pt x="33894" y="406541"/>
                </a:lnTo>
                <a:lnTo>
                  <a:pt x="28984" y="401631"/>
                </a:lnTo>
                <a:lnTo>
                  <a:pt x="24074" y="394266"/>
                </a:lnTo>
                <a:lnTo>
                  <a:pt x="21619" y="384447"/>
                </a:lnTo>
                <a:lnTo>
                  <a:pt x="16709" y="377082"/>
                </a:lnTo>
                <a:lnTo>
                  <a:pt x="14254" y="362352"/>
                </a:lnTo>
                <a:lnTo>
                  <a:pt x="6889" y="352532"/>
                </a:lnTo>
                <a:lnTo>
                  <a:pt x="1979" y="345167"/>
                </a:lnTo>
                <a:lnTo>
                  <a:pt x="0" y="343188"/>
                </a:lnTo>
                <a:lnTo>
                  <a:pt x="1688" y="332371"/>
                </a:lnTo>
                <a:lnTo>
                  <a:pt x="9119" y="251135"/>
                </a:lnTo>
                <a:lnTo>
                  <a:pt x="14254" y="249423"/>
                </a:lnTo>
                <a:lnTo>
                  <a:pt x="24074" y="246968"/>
                </a:lnTo>
                <a:lnTo>
                  <a:pt x="28984" y="242058"/>
                </a:lnTo>
                <a:lnTo>
                  <a:pt x="33894" y="239603"/>
                </a:lnTo>
                <a:lnTo>
                  <a:pt x="36349" y="234693"/>
                </a:lnTo>
                <a:lnTo>
                  <a:pt x="36349" y="224873"/>
                </a:lnTo>
                <a:lnTo>
                  <a:pt x="38804" y="212598"/>
                </a:lnTo>
                <a:lnTo>
                  <a:pt x="38804" y="197869"/>
                </a:lnTo>
                <a:lnTo>
                  <a:pt x="43714" y="183139"/>
                </a:lnTo>
                <a:lnTo>
                  <a:pt x="43714" y="163499"/>
                </a:lnTo>
                <a:lnTo>
                  <a:pt x="46169" y="141404"/>
                </a:lnTo>
                <a:lnTo>
                  <a:pt x="48624" y="119309"/>
                </a:lnTo>
                <a:lnTo>
                  <a:pt x="48624" y="94760"/>
                </a:lnTo>
                <a:lnTo>
                  <a:pt x="48624" y="72665"/>
                </a:lnTo>
                <a:lnTo>
                  <a:pt x="48624" y="53025"/>
                </a:lnTo>
                <a:lnTo>
                  <a:pt x="48624" y="38295"/>
                </a:lnTo>
                <a:lnTo>
                  <a:pt x="48624" y="26020"/>
                </a:lnTo>
                <a:lnTo>
                  <a:pt x="46519" y="13390"/>
                </a:lnTo>
                <a:lnTo>
                  <a:pt x="47058" y="13219"/>
                </a:lnTo>
                <a:cubicBezTo>
                  <a:pt x="50736" y="12034"/>
                  <a:pt x="55914" y="10343"/>
                  <a:pt x="63096" y="7949"/>
                </a:cubicBezTo>
                <a:cubicBezTo>
                  <a:pt x="106276" y="5409"/>
                  <a:pt x="149531" y="3921"/>
                  <a:pt x="192636" y="329"/>
                </a:cubicBezTo>
                <a:lnTo>
                  <a:pt x="194938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9" name="任意多边形 38"/>
          <p:cNvSpPr>
            <a:spLocks/>
          </p:cNvSpPr>
          <p:nvPr/>
        </p:nvSpPr>
        <p:spPr bwMode="auto">
          <a:xfrm>
            <a:off x="2918863" y="3241174"/>
            <a:ext cx="121478" cy="256771"/>
          </a:xfrm>
          <a:custGeom>
            <a:avLst/>
            <a:gdLst>
              <a:gd name="connsiteX0" fmla="*/ 64806 w 121478"/>
              <a:gd name="connsiteY0" fmla="*/ 0 h 256771"/>
              <a:gd name="connsiteX1" fmla="*/ 67261 w 121478"/>
              <a:gd name="connsiteY1" fmla="*/ 0 h 256771"/>
              <a:gd name="connsiteX2" fmla="*/ 69716 w 121478"/>
              <a:gd name="connsiteY2" fmla="*/ 2455 h 256771"/>
              <a:gd name="connsiteX3" fmla="*/ 74626 w 121478"/>
              <a:gd name="connsiteY3" fmla="*/ 12275 h 256771"/>
              <a:gd name="connsiteX4" fmla="*/ 77081 w 121478"/>
              <a:gd name="connsiteY4" fmla="*/ 22095 h 256771"/>
              <a:gd name="connsiteX5" fmla="*/ 79536 w 121478"/>
              <a:gd name="connsiteY5" fmla="*/ 34369 h 256771"/>
              <a:gd name="connsiteX6" fmla="*/ 79536 w 121478"/>
              <a:gd name="connsiteY6" fmla="*/ 49099 h 256771"/>
              <a:gd name="connsiteX7" fmla="*/ 84446 w 121478"/>
              <a:gd name="connsiteY7" fmla="*/ 66284 h 256771"/>
              <a:gd name="connsiteX8" fmla="*/ 86901 w 121478"/>
              <a:gd name="connsiteY8" fmla="*/ 88379 h 256771"/>
              <a:gd name="connsiteX9" fmla="*/ 89356 w 121478"/>
              <a:gd name="connsiteY9" fmla="*/ 112929 h 256771"/>
              <a:gd name="connsiteX10" fmla="*/ 91811 w 121478"/>
              <a:gd name="connsiteY10" fmla="*/ 137478 h 256771"/>
              <a:gd name="connsiteX11" fmla="*/ 96721 w 121478"/>
              <a:gd name="connsiteY11" fmla="*/ 164483 h 256771"/>
              <a:gd name="connsiteX12" fmla="*/ 101631 w 121478"/>
              <a:gd name="connsiteY12" fmla="*/ 186578 h 256771"/>
              <a:gd name="connsiteX13" fmla="*/ 106541 w 121478"/>
              <a:gd name="connsiteY13" fmla="*/ 208672 h 256771"/>
              <a:gd name="connsiteX14" fmla="*/ 111450 w 121478"/>
              <a:gd name="connsiteY14" fmla="*/ 225857 h 256771"/>
              <a:gd name="connsiteX15" fmla="*/ 118815 w 121478"/>
              <a:gd name="connsiteY15" fmla="*/ 243042 h 256771"/>
              <a:gd name="connsiteX16" fmla="*/ 121478 w 121478"/>
              <a:gd name="connsiteY16" fmla="*/ 247037 h 256771"/>
              <a:gd name="connsiteX17" fmla="*/ 114026 w 121478"/>
              <a:gd name="connsiteY17" fmla="*/ 249521 h 256771"/>
              <a:gd name="connsiteX18" fmla="*/ 53096 w 121478"/>
              <a:gd name="connsiteY18" fmla="*/ 254283 h 256771"/>
              <a:gd name="connsiteX19" fmla="*/ 0 w 121478"/>
              <a:gd name="connsiteY19" fmla="*/ 256771 h 256771"/>
              <a:gd name="connsiteX20" fmla="*/ 977 w 121478"/>
              <a:gd name="connsiteY20" fmla="*/ 252862 h 256771"/>
              <a:gd name="connsiteX21" fmla="*/ 3431 w 121478"/>
              <a:gd name="connsiteY21" fmla="*/ 243042 h 256771"/>
              <a:gd name="connsiteX22" fmla="*/ 10796 w 121478"/>
              <a:gd name="connsiteY22" fmla="*/ 230767 h 256771"/>
              <a:gd name="connsiteX23" fmla="*/ 13251 w 121478"/>
              <a:gd name="connsiteY23" fmla="*/ 220947 h 256771"/>
              <a:gd name="connsiteX24" fmla="*/ 18161 w 121478"/>
              <a:gd name="connsiteY24" fmla="*/ 203763 h 256771"/>
              <a:gd name="connsiteX25" fmla="*/ 20616 w 121478"/>
              <a:gd name="connsiteY25" fmla="*/ 191488 h 256771"/>
              <a:gd name="connsiteX26" fmla="*/ 23071 w 121478"/>
              <a:gd name="connsiteY26" fmla="*/ 176758 h 256771"/>
              <a:gd name="connsiteX27" fmla="*/ 25526 w 121478"/>
              <a:gd name="connsiteY27" fmla="*/ 159573 h 256771"/>
              <a:gd name="connsiteX28" fmla="*/ 30436 w 121478"/>
              <a:gd name="connsiteY28" fmla="*/ 142388 h 256771"/>
              <a:gd name="connsiteX29" fmla="*/ 32891 w 121478"/>
              <a:gd name="connsiteY29" fmla="*/ 125203 h 256771"/>
              <a:gd name="connsiteX30" fmla="*/ 32891 w 121478"/>
              <a:gd name="connsiteY30" fmla="*/ 105564 h 256771"/>
              <a:gd name="connsiteX31" fmla="*/ 35346 w 121478"/>
              <a:gd name="connsiteY31" fmla="*/ 93289 h 256771"/>
              <a:gd name="connsiteX32" fmla="*/ 35346 w 121478"/>
              <a:gd name="connsiteY32" fmla="*/ 78559 h 256771"/>
              <a:gd name="connsiteX33" fmla="*/ 40256 w 121478"/>
              <a:gd name="connsiteY33" fmla="*/ 66284 h 256771"/>
              <a:gd name="connsiteX34" fmla="*/ 42711 w 121478"/>
              <a:gd name="connsiteY34" fmla="*/ 54009 h 256771"/>
              <a:gd name="connsiteX35" fmla="*/ 42711 w 121478"/>
              <a:gd name="connsiteY35" fmla="*/ 44189 h 256771"/>
              <a:gd name="connsiteX36" fmla="*/ 45166 w 121478"/>
              <a:gd name="connsiteY36" fmla="*/ 34369 h 256771"/>
              <a:gd name="connsiteX37" fmla="*/ 47621 w 121478"/>
              <a:gd name="connsiteY37" fmla="*/ 24550 h 256771"/>
              <a:gd name="connsiteX38" fmla="*/ 52531 w 121478"/>
              <a:gd name="connsiteY38" fmla="*/ 17185 h 256771"/>
              <a:gd name="connsiteX39" fmla="*/ 54986 w 121478"/>
              <a:gd name="connsiteY39" fmla="*/ 12275 h 256771"/>
              <a:gd name="connsiteX40" fmla="*/ 54986 w 121478"/>
              <a:gd name="connsiteY40" fmla="*/ 7365 h 256771"/>
              <a:gd name="connsiteX41" fmla="*/ 57441 w 121478"/>
              <a:gd name="connsiteY41" fmla="*/ 4910 h 256771"/>
              <a:gd name="connsiteX42" fmla="*/ 62351 w 121478"/>
              <a:gd name="connsiteY42" fmla="*/ 2455 h 256771"/>
              <a:gd name="connsiteX43" fmla="*/ 64806 w 121478"/>
              <a:gd name="connsiteY43" fmla="*/ 0 h 256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21478" h="256771">
                <a:moveTo>
                  <a:pt x="64806" y="0"/>
                </a:moveTo>
                <a:lnTo>
                  <a:pt x="67261" y="0"/>
                </a:lnTo>
                <a:lnTo>
                  <a:pt x="69716" y="2455"/>
                </a:lnTo>
                <a:lnTo>
                  <a:pt x="74626" y="12275"/>
                </a:lnTo>
                <a:lnTo>
                  <a:pt x="77081" y="22095"/>
                </a:lnTo>
                <a:lnTo>
                  <a:pt x="79536" y="34369"/>
                </a:lnTo>
                <a:lnTo>
                  <a:pt x="79536" y="49099"/>
                </a:lnTo>
                <a:lnTo>
                  <a:pt x="84446" y="66284"/>
                </a:lnTo>
                <a:lnTo>
                  <a:pt x="86901" y="88379"/>
                </a:lnTo>
                <a:lnTo>
                  <a:pt x="89356" y="112929"/>
                </a:lnTo>
                <a:lnTo>
                  <a:pt x="91811" y="137478"/>
                </a:lnTo>
                <a:lnTo>
                  <a:pt x="96721" y="164483"/>
                </a:lnTo>
                <a:lnTo>
                  <a:pt x="101631" y="186578"/>
                </a:lnTo>
                <a:lnTo>
                  <a:pt x="106541" y="208672"/>
                </a:lnTo>
                <a:lnTo>
                  <a:pt x="111450" y="225857"/>
                </a:lnTo>
                <a:lnTo>
                  <a:pt x="118815" y="243042"/>
                </a:lnTo>
                <a:lnTo>
                  <a:pt x="121478" y="247037"/>
                </a:lnTo>
                <a:lnTo>
                  <a:pt x="114026" y="249521"/>
                </a:lnTo>
                <a:cubicBezTo>
                  <a:pt x="93706" y="250791"/>
                  <a:pt x="73406" y="252696"/>
                  <a:pt x="53096" y="254283"/>
                </a:cubicBezTo>
                <a:lnTo>
                  <a:pt x="0" y="256771"/>
                </a:lnTo>
                <a:lnTo>
                  <a:pt x="977" y="252862"/>
                </a:lnTo>
                <a:lnTo>
                  <a:pt x="3431" y="243042"/>
                </a:lnTo>
                <a:lnTo>
                  <a:pt x="10796" y="230767"/>
                </a:lnTo>
                <a:lnTo>
                  <a:pt x="13251" y="220947"/>
                </a:lnTo>
                <a:lnTo>
                  <a:pt x="18161" y="203763"/>
                </a:lnTo>
                <a:lnTo>
                  <a:pt x="20616" y="191488"/>
                </a:lnTo>
                <a:lnTo>
                  <a:pt x="23071" y="176758"/>
                </a:lnTo>
                <a:lnTo>
                  <a:pt x="25526" y="159573"/>
                </a:lnTo>
                <a:lnTo>
                  <a:pt x="30436" y="142388"/>
                </a:lnTo>
                <a:lnTo>
                  <a:pt x="32891" y="125203"/>
                </a:lnTo>
                <a:lnTo>
                  <a:pt x="32891" y="105564"/>
                </a:lnTo>
                <a:lnTo>
                  <a:pt x="35346" y="93289"/>
                </a:lnTo>
                <a:lnTo>
                  <a:pt x="35346" y="78559"/>
                </a:lnTo>
                <a:lnTo>
                  <a:pt x="40256" y="66284"/>
                </a:lnTo>
                <a:lnTo>
                  <a:pt x="42711" y="54009"/>
                </a:lnTo>
                <a:lnTo>
                  <a:pt x="42711" y="44189"/>
                </a:lnTo>
                <a:lnTo>
                  <a:pt x="45166" y="34369"/>
                </a:lnTo>
                <a:lnTo>
                  <a:pt x="47621" y="24550"/>
                </a:lnTo>
                <a:lnTo>
                  <a:pt x="52531" y="17185"/>
                </a:lnTo>
                <a:lnTo>
                  <a:pt x="54986" y="12275"/>
                </a:lnTo>
                <a:lnTo>
                  <a:pt x="54986" y="7365"/>
                </a:lnTo>
                <a:lnTo>
                  <a:pt x="57441" y="4910"/>
                </a:lnTo>
                <a:lnTo>
                  <a:pt x="62351" y="2455"/>
                </a:lnTo>
                <a:lnTo>
                  <a:pt x="64806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40" name="任意多边形 39"/>
          <p:cNvSpPr>
            <a:spLocks/>
          </p:cNvSpPr>
          <p:nvPr/>
        </p:nvSpPr>
        <p:spPr bwMode="auto">
          <a:xfrm>
            <a:off x="2412151" y="2767765"/>
            <a:ext cx="439441" cy="157118"/>
          </a:xfrm>
          <a:custGeom>
            <a:avLst/>
            <a:gdLst>
              <a:gd name="connsiteX0" fmla="*/ 297052 w 439441"/>
              <a:gd name="connsiteY0" fmla="*/ 0 h 157118"/>
              <a:gd name="connsiteX1" fmla="*/ 301962 w 439441"/>
              <a:gd name="connsiteY1" fmla="*/ 2455 h 157118"/>
              <a:gd name="connsiteX2" fmla="*/ 309327 w 439441"/>
              <a:gd name="connsiteY2" fmla="*/ 2455 h 157118"/>
              <a:gd name="connsiteX3" fmla="*/ 319147 w 439441"/>
              <a:gd name="connsiteY3" fmla="*/ 7365 h 157118"/>
              <a:gd name="connsiteX4" fmla="*/ 328967 w 439441"/>
              <a:gd name="connsiteY4" fmla="*/ 7365 h 157118"/>
              <a:gd name="connsiteX5" fmla="*/ 341242 w 439441"/>
              <a:gd name="connsiteY5" fmla="*/ 12275 h 157118"/>
              <a:gd name="connsiteX6" fmla="*/ 353517 w 439441"/>
              <a:gd name="connsiteY6" fmla="*/ 14730 h 157118"/>
              <a:gd name="connsiteX7" fmla="*/ 365792 w 439441"/>
              <a:gd name="connsiteY7" fmla="*/ 22095 h 157118"/>
              <a:gd name="connsiteX8" fmla="*/ 378067 w 439441"/>
              <a:gd name="connsiteY8" fmla="*/ 31915 h 157118"/>
              <a:gd name="connsiteX9" fmla="*/ 390342 w 439441"/>
              <a:gd name="connsiteY9" fmla="*/ 39280 h 157118"/>
              <a:gd name="connsiteX10" fmla="*/ 400161 w 439441"/>
              <a:gd name="connsiteY10" fmla="*/ 46645 h 157118"/>
              <a:gd name="connsiteX11" fmla="*/ 409981 w 439441"/>
              <a:gd name="connsiteY11" fmla="*/ 54010 h 157118"/>
              <a:gd name="connsiteX12" fmla="*/ 419801 w 439441"/>
              <a:gd name="connsiteY12" fmla="*/ 61374 h 157118"/>
              <a:gd name="connsiteX13" fmla="*/ 427166 w 439441"/>
              <a:gd name="connsiteY13" fmla="*/ 66284 h 157118"/>
              <a:gd name="connsiteX14" fmla="*/ 432076 w 439441"/>
              <a:gd name="connsiteY14" fmla="*/ 68739 h 157118"/>
              <a:gd name="connsiteX15" fmla="*/ 434531 w 439441"/>
              <a:gd name="connsiteY15" fmla="*/ 73649 h 157118"/>
              <a:gd name="connsiteX16" fmla="*/ 439441 w 439441"/>
              <a:gd name="connsiteY16" fmla="*/ 76104 h 157118"/>
              <a:gd name="connsiteX17" fmla="*/ 439441 w 439441"/>
              <a:gd name="connsiteY17" fmla="*/ 83469 h 157118"/>
              <a:gd name="connsiteX18" fmla="*/ 434531 w 439441"/>
              <a:gd name="connsiteY18" fmla="*/ 88379 h 157118"/>
              <a:gd name="connsiteX19" fmla="*/ 434531 w 439441"/>
              <a:gd name="connsiteY19" fmla="*/ 95744 h 157118"/>
              <a:gd name="connsiteX20" fmla="*/ 432076 w 439441"/>
              <a:gd name="connsiteY20" fmla="*/ 100654 h 157118"/>
              <a:gd name="connsiteX21" fmla="*/ 427166 w 439441"/>
              <a:gd name="connsiteY21" fmla="*/ 108019 h 157118"/>
              <a:gd name="connsiteX22" fmla="*/ 422256 w 439441"/>
              <a:gd name="connsiteY22" fmla="*/ 112929 h 157118"/>
              <a:gd name="connsiteX23" fmla="*/ 417346 w 439441"/>
              <a:gd name="connsiteY23" fmla="*/ 120294 h 157118"/>
              <a:gd name="connsiteX24" fmla="*/ 413907 w 439441"/>
              <a:gd name="connsiteY24" fmla="*/ 123733 h 157118"/>
              <a:gd name="connsiteX25" fmla="*/ 411605 w 439441"/>
              <a:gd name="connsiteY25" fmla="*/ 124062 h 157118"/>
              <a:gd name="connsiteX26" fmla="*/ 282065 w 439441"/>
              <a:gd name="connsiteY26" fmla="*/ 131682 h 157118"/>
              <a:gd name="connsiteX27" fmla="*/ 266027 w 439441"/>
              <a:gd name="connsiteY27" fmla="*/ 136952 h 157118"/>
              <a:gd name="connsiteX28" fmla="*/ 265488 w 439441"/>
              <a:gd name="connsiteY28" fmla="*/ 137123 h 157118"/>
              <a:gd name="connsiteX29" fmla="*/ 265138 w 439441"/>
              <a:gd name="connsiteY29" fmla="*/ 135024 h 157118"/>
              <a:gd name="connsiteX30" fmla="*/ 262683 w 439441"/>
              <a:gd name="connsiteY30" fmla="*/ 130114 h 157118"/>
              <a:gd name="connsiteX31" fmla="*/ 257773 w 439441"/>
              <a:gd name="connsiteY31" fmla="*/ 120294 h 157118"/>
              <a:gd name="connsiteX32" fmla="*/ 255318 w 439441"/>
              <a:gd name="connsiteY32" fmla="*/ 120294 h 157118"/>
              <a:gd name="connsiteX33" fmla="*/ 247953 w 439441"/>
              <a:gd name="connsiteY33" fmla="*/ 117839 h 157118"/>
              <a:gd name="connsiteX34" fmla="*/ 243043 w 439441"/>
              <a:gd name="connsiteY34" fmla="*/ 117839 h 157118"/>
              <a:gd name="connsiteX35" fmla="*/ 233223 w 439441"/>
              <a:gd name="connsiteY35" fmla="*/ 117839 h 157118"/>
              <a:gd name="connsiteX36" fmla="*/ 223403 w 439441"/>
              <a:gd name="connsiteY36" fmla="*/ 117839 h 157118"/>
              <a:gd name="connsiteX37" fmla="*/ 211128 w 439441"/>
              <a:gd name="connsiteY37" fmla="*/ 117839 h 157118"/>
              <a:gd name="connsiteX38" fmla="*/ 198853 w 439441"/>
              <a:gd name="connsiteY38" fmla="*/ 117839 h 157118"/>
              <a:gd name="connsiteX39" fmla="*/ 181668 w 439441"/>
              <a:gd name="connsiteY39" fmla="*/ 120294 h 157118"/>
              <a:gd name="connsiteX40" fmla="*/ 164484 w 439441"/>
              <a:gd name="connsiteY40" fmla="*/ 122749 h 157118"/>
              <a:gd name="connsiteX41" fmla="*/ 144844 w 439441"/>
              <a:gd name="connsiteY41" fmla="*/ 127659 h 157118"/>
              <a:gd name="connsiteX42" fmla="*/ 125204 w 439441"/>
              <a:gd name="connsiteY42" fmla="*/ 130114 h 157118"/>
              <a:gd name="connsiteX43" fmla="*/ 103109 w 439441"/>
              <a:gd name="connsiteY43" fmla="*/ 135024 h 157118"/>
              <a:gd name="connsiteX44" fmla="*/ 78559 w 439441"/>
              <a:gd name="connsiteY44" fmla="*/ 139934 h 157118"/>
              <a:gd name="connsiteX45" fmla="*/ 54010 w 439441"/>
              <a:gd name="connsiteY45" fmla="*/ 144844 h 157118"/>
              <a:gd name="connsiteX46" fmla="*/ 27005 w 439441"/>
              <a:gd name="connsiteY46" fmla="*/ 152208 h 157118"/>
              <a:gd name="connsiteX47" fmla="*/ 0 w 439441"/>
              <a:gd name="connsiteY47" fmla="*/ 157118 h 157118"/>
              <a:gd name="connsiteX48" fmla="*/ 0 w 439441"/>
              <a:gd name="connsiteY48" fmla="*/ 98199 h 157118"/>
              <a:gd name="connsiteX49" fmla="*/ 27005 w 439441"/>
              <a:gd name="connsiteY49" fmla="*/ 90834 h 157118"/>
              <a:gd name="connsiteX50" fmla="*/ 54010 w 439441"/>
              <a:gd name="connsiteY50" fmla="*/ 85924 h 157118"/>
              <a:gd name="connsiteX51" fmla="*/ 78559 w 439441"/>
              <a:gd name="connsiteY51" fmla="*/ 78559 h 157118"/>
              <a:gd name="connsiteX52" fmla="*/ 100654 w 439441"/>
              <a:gd name="connsiteY52" fmla="*/ 73649 h 157118"/>
              <a:gd name="connsiteX53" fmla="*/ 122749 w 439441"/>
              <a:gd name="connsiteY53" fmla="*/ 66284 h 157118"/>
              <a:gd name="connsiteX54" fmla="*/ 142389 w 439441"/>
              <a:gd name="connsiteY54" fmla="*/ 63829 h 157118"/>
              <a:gd name="connsiteX55" fmla="*/ 159574 w 439441"/>
              <a:gd name="connsiteY55" fmla="*/ 56465 h 157118"/>
              <a:gd name="connsiteX56" fmla="*/ 176759 w 439441"/>
              <a:gd name="connsiteY56" fmla="*/ 54010 h 157118"/>
              <a:gd name="connsiteX57" fmla="*/ 191488 w 439441"/>
              <a:gd name="connsiteY57" fmla="*/ 46645 h 157118"/>
              <a:gd name="connsiteX58" fmla="*/ 203763 w 439441"/>
              <a:gd name="connsiteY58" fmla="*/ 44190 h 157118"/>
              <a:gd name="connsiteX59" fmla="*/ 218493 w 439441"/>
              <a:gd name="connsiteY59" fmla="*/ 41735 h 157118"/>
              <a:gd name="connsiteX60" fmla="*/ 225858 w 439441"/>
              <a:gd name="connsiteY60" fmla="*/ 39280 h 157118"/>
              <a:gd name="connsiteX61" fmla="*/ 235678 w 439441"/>
              <a:gd name="connsiteY61" fmla="*/ 31915 h 157118"/>
              <a:gd name="connsiteX62" fmla="*/ 243043 w 439441"/>
              <a:gd name="connsiteY62" fmla="*/ 29460 h 157118"/>
              <a:gd name="connsiteX63" fmla="*/ 247953 w 439441"/>
              <a:gd name="connsiteY63" fmla="*/ 24550 h 157118"/>
              <a:gd name="connsiteX64" fmla="*/ 252863 w 439441"/>
              <a:gd name="connsiteY64" fmla="*/ 24550 h 157118"/>
              <a:gd name="connsiteX65" fmla="*/ 262683 w 439441"/>
              <a:gd name="connsiteY65" fmla="*/ 12275 h 157118"/>
              <a:gd name="connsiteX66" fmla="*/ 274958 w 439441"/>
              <a:gd name="connsiteY66" fmla="*/ 7365 h 157118"/>
              <a:gd name="connsiteX67" fmla="*/ 284778 w 439441"/>
              <a:gd name="connsiteY67" fmla="*/ 2455 h 157118"/>
              <a:gd name="connsiteX68" fmla="*/ 297052 w 439441"/>
              <a:gd name="connsiteY68" fmla="*/ 0 h 157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439441" h="157118">
                <a:moveTo>
                  <a:pt x="297052" y="0"/>
                </a:moveTo>
                <a:lnTo>
                  <a:pt x="301962" y="2455"/>
                </a:lnTo>
                <a:lnTo>
                  <a:pt x="309327" y="2455"/>
                </a:lnTo>
                <a:lnTo>
                  <a:pt x="319147" y="7365"/>
                </a:lnTo>
                <a:lnTo>
                  <a:pt x="328967" y="7365"/>
                </a:lnTo>
                <a:lnTo>
                  <a:pt x="341242" y="12275"/>
                </a:lnTo>
                <a:lnTo>
                  <a:pt x="353517" y="14730"/>
                </a:lnTo>
                <a:lnTo>
                  <a:pt x="365792" y="22095"/>
                </a:lnTo>
                <a:lnTo>
                  <a:pt x="378067" y="31915"/>
                </a:lnTo>
                <a:lnTo>
                  <a:pt x="390342" y="39280"/>
                </a:lnTo>
                <a:lnTo>
                  <a:pt x="400161" y="46645"/>
                </a:lnTo>
                <a:lnTo>
                  <a:pt x="409981" y="54010"/>
                </a:lnTo>
                <a:lnTo>
                  <a:pt x="419801" y="61374"/>
                </a:lnTo>
                <a:lnTo>
                  <a:pt x="427166" y="66284"/>
                </a:lnTo>
                <a:lnTo>
                  <a:pt x="432076" y="68739"/>
                </a:lnTo>
                <a:lnTo>
                  <a:pt x="434531" y="73649"/>
                </a:lnTo>
                <a:lnTo>
                  <a:pt x="439441" y="76104"/>
                </a:lnTo>
                <a:lnTo>
                  <a:pt x="439441" y="83469"/>
                </a:lnTo>
                <a:lnTo>
                  <a:pt x="434531" y="88379"/>
                </a:lnTo>
                <a:lnTo>
                  <a:pt x="434531" y="95744"/>
                </a:lnTo>
                <a:lnTo>
                  <a:pt x="432076" y="100654"/>
                </a:lnTo>
                <a:lnTo>
                  <a:pt x="427166" y="108019"/>
                </a:lnTo>
                <a:lnTo>
                  <a:pt x="422256" y="112929"/>
                </a:lnTo>
                <a:lnTo>
                  <a:pt x="417346" y="120294"/>
                </a:lnTo>
                <a:lnTo>
                  <a:pt x="413907" y="123733"/>
                </a:lnTo>
                <a:lnTo>
                  <a:pt x="411605" y="124062"/>
                </a:lnTo>
                <a:cubicBezTo>
                  <a:pt x="368500" y="127654"/>
                  <a:pt x="325245" y="129142"/>
                  <a:pt x="282065" y="131682"/>
                </a:cubicBezTo>
                <a:cubicBezTo>
                  <a:pt x="274883" y="134076"/>
                  <a:pt x="269705" y="135767"/>
                  <a:pt x="266027" y="136952"/>
                </a:cubicBezTo>
                <a:lnTo>
                  <a:pt x="265488" y="137123"/>
                </a:lnTo>
                <a:lnTo>
                  <a:pt x="265138" y="135024"/>
                </a:lnTo>
                <a:lnTo>
                  <a:pt x="262683" y="130114"/>
                </a:lnTo>
                <a:lnTo>
                  <a:pt x="257773" y="120294"/>
                </a:lnTo>
                <a:lnTo>
                  <a:pt x="255318" y="120294"/>
                </a:lnTo>
                <a:lnTo>
                  <a:pt x="247953" y="117839"/>
                </a:lnTo>
                <a:lnTo>
                  <a:pt x="243043" y="117839"/>
                </a:lnTo>
                <a:lnTo>
                  <a:pt x="233223" y="117839"/>
                </a:lnTo>
                <a:lnTo>
                  <a:pt x="223403" y="117839"/>
                </a:lnTo>
                <a:lnTo>
                  <a:pt x="211128" y="117839"/>
                </a:lnTo>
                <a:lnTo>
                  <a:pt x="198853" y="117839"/>
                </a:lnTo>
                <a:lnTo>
                  <a:pt x="181668" y="120294"/>
                </a:lnTo>
                <a:lnTo>
                  <a:pt x="164484" y="122749"/>
                </a:lnTo>
                <a:lnTo>
                  <a:pt x="144844" y="127659"/>
                </a:lnTo>
                <a:lnTo>
                  <a:pt x="125204" y="130114"/>
                </a:lnTo>
                <a:lnTo>
                  <a:pt x="103109" y="135024"/>
                </a:lnTo>
                <a:lnTo>
                  <a:pt x="78559" y="139934"/>
                </a:lnTo>
                <a:lnTo>
                  <a:pt x="54010" y="144844"/>
                </a:lnTo>
                <a:lnTo>
                  <a:pt x="27005" y="152208"/>
                </a:lnTo>
                <a:lnTo>
                  <a:pt x="0" y="157118"/>
                </a:lnTo>
                <a:lnTo>
                  <a:pt x="0" y="98199"/>
                </a:lnTo>
                <a:lnTo>
                  <a:pt x="27005" y="90834"/>
                </a:lnTo>
                <a:lnTo>
                  <a:pt x="54010" y="85924"/>
                </a:lnTo>
                <a:lnTo>
                  <a:pt x="78559" y="78559"/>
                </a:lnTo>
                <a:lnTo>
                  <a:pt x="100654" y="73649"/>
                </a:lnTo>
                <a:lnTo>
                  <a:pt x="122749" y="66284"/>
                </a:lnTo>
                <a:lnTo>
                  <a:pt x="142389" y="63829"/>
                </a:lnTo>
                <a:lnTo>
                  <a:pt x="159574" y="56465"/>
                </a:lnTo>
                <a:lnTo>
                  <a:pt x="176759" y="54010"/>
                </a:lnTo>
                <a:lnTo>
                  <a:pt x="191488" y="46645"/>
                </a:lnTo>
                <a:lnTo>
                  <a:pt x="203763" y="44190"/>
                </a:lnTo>
                <a:lnTo>
                  <a:pt x="218493" y="41735"/>
                </a:lnTo>
                <a:lnTo>
                  <a:pt x="225858" y="39280"/>
                </a:lnTo>
                <a:lnTo>
                  <a:pt x="235678" y="31915"/>
                </a:lnTo>
                <a:lnTo>
                  <a:pt x="243043" y="29460"/>
                </a:lnTo>
                <a:lnTo>
                  <a:pt x="247953" y="24550"/>
                </a:lnTo>
                <a:lnTo>
                  <a:pt x="252863" y="24550"/>
                </a:lnTo>
                <a:lnTo>
                  <a:pt x="262683" y="12275"/>
                </a:lnTo>
                <a:lnTo>
                  <a:pt x="274958" y="7365"/>
                </a:lnTo>
                <a:lnTo>
                  <a:pt x="284778" y="2455"/>
                </a:lnTo>
                <a:lnTo>
                  <a:pt x="297052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41" name="任意多边形 40"/>
          <p:cNvSpPr>
            <a:spLocks/>
          </p:cNvSpPr>
          <p:nvPr/>
        </p:nvSpPr>
        <p:spPr bwMode="auto">
          <a:xfrm>
            <a:off x="2517715" y="3133556"/>
            <a:ext cx="122524" cy="101130"/>
          </a:xfrm>
          <a:custGeom>
            <a:avLst/>
            <a:gdLst>
              <a:gd name="connsiteX0" fmla="*/ 19640 w 122524"/>
              <a:gd name="connsiteY0" fmla="*/ 0 h 101130"/>
              <a:gd name="connsiteX1" fmla="*/ 29460 w 122524"/>
              <a:gd name="connsiteY1" fmla="*/ 0 h 101130"/>
              <a:gd name="connsiteX2" fmla="*/ 41735 w 122524"/>
              <a:gd name="connsiteY2" fmla="*/ 0 h 101130"/>
              <a:gd name="connsiteX3" fmla="*/ 54010 w 122524"/>
              <a:gd name="connsiteY3" fmla="*/ 0 h 101130"/>
              <a:gd name="connsiteX4" fmla="*/ 71195 w 122524"/>
              <a:gd name="connsiteY4" fmla="*/ 4910 h 101130"/>
              <a:gd name="connsiteX5" fmla="*/ 83469 w 122524"/>
              <a:gd name="connsiteY5" fmla="*/ 7365 h 101130"/>
              <a:gd name="connsiteX6" fmla="*/ 98199 w 122524"/>
              <a:gd name="connsiteY6" fmla="*/ 7365 h 101130"/>
              <a:gd name="connsiteX7" fmla="*/ 108019 w 122524"/>
              <a:gd name="connsiteY7" fmla="*/ 9820 h 101130"/>
              <a:gd name="connsiteX8" fmla="*/ 120294 w 122524"/>
              <a:gd name="connsiteY8" fmla="*/ 9820 h 101130"/>
              <a:gd name="connsiteX9" fmla="*/ 122524 w 122524"/>
              <a:gd name="connsiteY9" fmla="*/ 9077 h 101130"/>
              <a:gd name="connsiteX10" fmla="*/ 115093 w 122524"/>
              <a:gd name="connsiteY10" fmla="*/ 90313 h 101130"/>
              <a:gd name="connsiteX11" fmla="*/ 113405 w 122524"/>
              <a:gd name="connsiteY11" fmla="*/ 101130 h 101130"/>
              <a:gd name="connsiteX12" fmla="*/ 105564 w 122524"/>
              <a:gd name="connsiteY12" fmla="*/ 93289 h 101130"/>
              <a:gd name="connsiteX13" fmla="*/ 93289 w 122524"/>
              <a:gd name="connsiteY13" fmla="*/ 83469 h 101130"/>
              <a:gd name="connsiteX14" fmla="*/ 83469 w 122524"/>
              <a:gd name="connsiteY14" fmla="*/ 73649 h 101130"/>
              <a:gd name="connsiteX15" fmla="*/ 71195 w 122524"/>
              <a:gd name="connsiteY15" fmla="*/ 63829 h 101130"/>
              <a:gd name="connsiteX16" fmla="*/ 54010 w 122524"/>
              <a:gd name="connsiteY16" fmla="*/ 58919 h 101130"/>
              <a:gd name="connsiteX17" fmla="*/ 41735 w 122524"/>
              <a:gd name="connsiteY17" fmla="*/ 49100 h 101130"/>
              <a:gd name="connsiteX18" fmla="*/ 31915 w 122524"/>
              <a:gd name="connsiteY18" fmla="*/ 41735 h 101130"/>
              <a:gd name="connsiteX19" fmla="*/ 19640 w 122524"/>
              <a:gd name="connsiteY19" fmla="*/ 36825 h 101130"/>
              <a:gd name="connsiteX20" fmla="*/ 14730 w 122524"/>
              <a:gd name="connsiteY20" fmla="*/ 29460 h 101130"/>
              <a:gd name="connsiteX21" fmla="*/ 7365 w 122524"/>
              <a:gd name="connsiteY21" fmla="*/ 22095 h 101130"/>
              <a:gd name="connsiteX22" fmla="*/ 4910 w 122524"/>
              <a:gd name="connsiteY22" fmla="*/ 19640 h 101130"/>
              <a:gd name="connsiteX23" fmla="*/ 0 w 122524"/>
              <a:gd name="connsiteY23" fmla="*/ 14730 h 101130"/>
              <a:gd name="connsiteX24" fmla="*/ 4910 w 122524"/>
              <a:gd name="connsiteY24" fmla="*/ 9820 h 101130"/>
              <a:gd name="connsiteX25" fmla="*/ 7365 w 122524"/>
              <a:gd name="connsiteY25" fmla="*/ 7365 h 101130"/>
              <a:gd name="connsiteX26" fmla="*/ 14730 w 122524"/>
              <a:gd name="connsiteY26" fmla="*/ 4910 h 101130"/>
              <a:gd name="connsiteX27" fmla="*/ 19640 w 122524"/>
              <a:gd name="connsiteY27" fmla="*/ 0 h 101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2524" h="101130">
                <a:moveTo>
                  <a:pt x="19640" y="0"/>
                </a:moveTo>
                <a:lnTo>
                  <a:pt x="29460" y="0"/>
                </a:lnTo>
                <a:lnTo>
                  <a:pt x="41735" y="0"/>
                </a:lnTo>
                <a:lnTo>
                  <a:pt x="54010" y="0"/>
                </a:lnTo>
                <a:lnTo>
                  <a:pt x="71195" y="4910"/>
                </a:lnTo>
                <a:lnTo>
                  <a:pt x="83469" y="7365"/>
                </a:lnTo>
                <a:lnTo>
                  <a:pt x="98199" y="7365"/>
                </a:lnTo>
                <a:lnTo>
                  <a:pt x="108019" y="9820"/>
                </a:lnTo>
                <a:lnTo>
                  <a:pt x="120294" y="9820"/>
                </a:lnTo>
                <a:lnTo>
                  <a:pt x="122524" y="9077"/>
                </a:lnTo>
                <a:lnTo>
                  <a:pt x="115093" y="90313"/>
                </a:lnTo>
                <a:lnTo>
                  <a:pt x="113405" y="101130"/>
                </a:lnTo>
                <a:lnTo>
                  <a:pt x="105564" y="93289"/>
                </a:lnTo>
                <a:lnTo>
                  <a:pt x="93289" y="83469"/>
                </a:lnTo>
                <a:lnTo>
                  <a:pt x="83469" y="73649"/>
                </a:lnTo>
                <a:lnTo>
                  <a:pt x="71195" y="63829"/>
                </a:lnTo>
                <a:lnTo>
                  <a:pt x="54010" y="58919"/>
                </a:lnTo>
                <a:lnTo>
                  <a:pt x="41735" y="49100"/>
                </a:lnTo>
                <a:lnTo>
                  <a:pt x="31915" y="41735"/>
                </a:lnTo>
                <a:lnTo>
                  <a:pt x="19640" y="36825"/>
                </a:lnTo>
                <a:lnTo>
                  <a:pt x="14730" y="29460"/>
                </a:lnTo>
                <a:lnTo>
                  <a:pt x="7365" y="22095"/>
                </a:lnTo>
                <a:lnTo>
                  <a:pt x="4910" y="19640"/>
                </a:lnTo>
                <a:lnTo>
                  <a:pt x="0" y="14730"/>
                </a:lnTo>
                <a:lnTo>
                  <a:pt x="4910" y="9820"/>
                </a:lnTo>
                <a:lnTo>
                  <a:pt x="7365" y="7365"/>
                </a:lnTo>
                <a:lnTo>
                  <a:pt x="14730" y="4910"/>
                </a:lnTo>
                <a:lnTo>
                  <a:pt x="19640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42" name="任意多边形 41"/>
          <p:cNvSpPr>
            <a:spLocks/>
          </p:cNvSpPr>
          <p:nvPr/>
        </p:nvSpPr>
        <p:spPr bwMode="auto">
          <a:xfrm>
            <a:off x="2480312" y="3488211"/>
            <a:ext cx="584371" cy="172763"/>
          </a:xfrm>
          <a:custGeom>
            <a:avLst/>
            <a:gdLst>
              <a:gd name="connsiteX0" fmla="*/ 560029 w 584371"/>
              <a:gd name="connsiteY0" fmla="*/ 0 h 172763"/>
              <a:gd name="connsiteX1" fmla="*/ 567186 w 584371"/>
              <a:gd name="connsiteY1" fmla="*/ 10735 h 172763"/>
              <a:gd name="connsiteX2" fmla="*/ 572096 w 584371"/>
              <a:gd name="connsiteY2" fmla="*/ 23010 h 172763"/>
              <a:gd name="connsiteX3" fmla="*/ 579461 w 584371"/>
              <a:gd name="connsiteY3" fmla="*/ 37740 h 172763"/>
              <a:gd name="connsiteX4" fmla="*/ 584371 w 584371"/>
              <a:gd name="connsiteY4" fmla="*/ 50015 h 172763"/>
              <a:gd name="connsiteX5" fmla="*/ 584371 w 584371"/>
              <a:gd name="connsiteY5" fmla="*/ 62289 h 172763"/>
              <a:gd name="connsiteX6" fmla="*/ 581916 w 584371"/>
              <a:gd name="connsiteY6" fmla="*/ 74564 h 172763"/>
              <a:gd name="connsiteX7" fmla="*/ 581916 w 584371"/>
              <a:gd name="connsiteY7" fmla="*/ 81929 h 172763"/>
              <a:gd name="connsiteX8" fmla="*/ 579461 w 584371"/>
              <a:gd name="connsiteY8" fmla="*/ 84384 h 172763"/>
              <a:gd name="connsiteX9" fmla="*/ 577006 w 584371"/>
              <a:gd name="connsiteY9" fmla="*/ 89294 h 172763"/>
              <a:gd name="connsiteX10" fmla="*/ 569641 w 584371"/>
              <a:gd name="connsiteY10" fmla="*/ 94204 h 172763"/>
              <a:gd name="connsiteX11" fmla="*/ 562276 w 584371"/>
              <a:gd name="connsiteY11" fmla="*/ 99114 h 172763"/>
              <a:gd name="connsiteX12" fmla="*/ 559821 w 584371"/>
              <a:gd name="connsiteY12" fmla="*/ 104024 h 172763"/>
              <a:gd name="connsiteX13" fmla="*/ 550001 w 584371"/>
              <a:gd name="connsiteY13" fmla="*/ 108934 h 172763"/>
              <a:gd name="connsiteX14" fmla="*/ 545092 w 584371"/>
              <a:gd name="connsiteY14" fmla="*/ 111389 h 172763"/>
              <a:gd name="connsiteX15" fmla="*/ 508267 w 584371"/>
              <a:gd name="connsiteY15" fmla="*/ 131029 h 172763"/>
              <a:gd name="connsiteX16" fmla="*/ 478807 w 584371"/>
              <a:gd name="connsiteY16" fmla="*/ 143303 h 172763"/>
              <a:gd name="connsiteX17" fmla="*/ 459167 w 584371"/>
              <a:gd name="connsiteY17" fmla="*/ 153123 h 172763"/>
              <a:gd name="connsiteX18" fmla="*/ 441982 w 584371"/>
              <a:gd name="connsiteY18" fmla="*/ 155578 h 172763"/>
              <a:gd name="connsiteX19" fmla="*/ 427253 w 584371"/>
              <a:gd name="connsiteY19" fmla="*/ 162943 h 172763"/>
              <a:gd name="connsiteX20" fmla="*/ 407613 w 584371"/>
              <a:gd name="connsiteY20" fmla="*/ 165398 h 172763"/>
              <a:gd name="connsiteX21" fmla="*/ 390428 w 584371"/>
              <a:gd name="connsiteY21" fmla="*/ 170308 h 172763"/>
              <a:gd name="connsiteX22" fmla="*/ 368333 w 584371"/>
              <a:gd name="connsiteY22" fmla="*/ 170308 h 172763"/>
              <a:gd name="connsiteX23" fmla="*/ 348693 w 584371"/>
              <a:gd name="connsiteY23" fmla="*/ 172763 h 172763"/>
              <a:gd name="connsiteX24" fmla="*/ 324144 w 584371"/>
              <a:gd name="connsiteY24" fmla="*/ 172763 h 172763"/>
              <a:gd name="connsiteX25" fmla="*/ 299594 w 584371"/>
              <a:gd name="connsiteY25" fmla="*/ 172763 h 172763"/>
              <a:gd name="connsiteX26" fmla="*/ 275044 w 584371"/>
              <a:gd name="connsiteY26" fmla="*/ 172763 h 172763"/>
              <a:gd name="connsiteX27" fmla="*/ 250494 w 584371"/>
              <a:gd name="connsiteY27" fmla="*/ 172763 h 172763"/>
              <a:gd name="connsiteX28" fmla="*/ 221035 w 584371"/>
              <a:gd name="connsiteY28" fmla="*/ 172763 h 172763"/>
              <a:gd name="connsiteX29" fmla="*/ 196485 w 584371"/>
              <a:gd name="connsiteY29" fmla="*/ 172763 h 172763"/>
              <a:gd name="connsiteX30" fmla="*/ 167025 w 584371"/>
              <a:gd name="connsiteY30" fmla="*/ 172763 h 172763"/>
              <a:gd name="connsiteX31" fmla="*/ 142475 w 584371"/>
              <a:gd name="connsiteY31" fmla="*/ 170308 h 172763"/>
              <a:gd name="connsiteX32" fmla="*/ 117925 w 584371"/>
              <a:gd name="connsiteY32" fmla="*/ 165398 h 172763"/>
              <a:gd name="connsiteX33" fmla="*/ 93376 w 584371"/>
              <a:gd name="connsiteY33" fmla="*/ 162943 h 172763"/>
              <a:gd name="connsiteX34" fmla="*/ 66371 w 584371"/>
              <a:gd name="connsiteY34" fmla="*/ 155578 h 172763"/>
              <a:gd name="connsiteX35" fmla="*/ 44276 w 584371"/>
              <a:gd name="connsiteY35" fmla="*/ 150668 h 172763"/>
              <a:gd name="connsiteX36" fmla="*/ 22181 w 584371"/>
              <a:gd name="connsiteY36" fmla="*/ 143303 h 172763"/>
              <a:gd name="connsiteX37" fmla="*/ 0 w 584371"/>
              <a:gd name="connsiteY37" fmla="*/ 134431 h 172763"/>
              <a:gd name="connsiteX38" fmla="*/ 2380 w 584371"/>
              <a:gd name="connsiteY38" fmla="*/ 17830 h 172763"/>
              <a:gd name="connsiteX39" fmla="*/ 2542 w 584371"/>
              <a:gd name="connsiteY39" fmla="*/ 18100 h 172763"/>
              <a:gd name="connsiteX40" fmla="*/ 17271 w 584371"/>
              <a:gd name="connsiteY40" fmla="*/ 30375 h 172763"/>
              <a:gd name="connsiteX41" fmla="*/ 29546 w 584371"/>
              <a:gd name="connsiteY41" fmla="*/ 37740 h 172763"/>
              <a:gd name="connsiteX42" fmla="*/ 41821 w 584371"/>
              <a:gd name="connsiteY42" fmla="*/ 45105 h 172763"/>
              <a:gd name="connsiteX43" fmla="*/ 56551 w 584371"/>
              <a:gd name="connsiteY43" fmla="*/ 52469 h 172763"/>
              <a:gd name="connsiteX44" fmla="*/ 76191 w 584371"/>
              <a:gd name="connsiteY44" fmla="*/ 59834 h 172763"/>
              <a:gd name="connsiteX45" fmla="*/ 95831 w 584371"/>
              <a:gd name="connsiteY45" fmla="*/ 62289 h 172763"/>
              <a:gd name="connsiteX46" fmla="*/ 120380 w 584371"/>
              <a:gd name="connsiteY46" fmla="*/ 62289 h 172763"/>
              <a:gd name="connsiteX47" fmla="*/ 144930 w 584371"/>
              <a:gd name="connsiteY47" fmla="*/ 64744 h 172763"/>
              <a:gd name="connsiteX48" fmla="*/ 174390 w 584371"/>
              <a:gd name="connsiteY48" fmla="*/ 62289 h 172763"/>
              <a:gd name="connsiteX49" fmla="*/ 208760 w 584371"/>
              <a:gd name="connsiteY49" fmla="*/ 62289 h 172763"/>
              <a:gd name="connsiteX50" fmla="*/ 238219 w 584371"/>
              <a:gd name="connsiteY50" fmla="*/ 62289 h 172763"/>
              <a:gd name="connsiteX51" fmla="*/ 265224 w 584371"/>
              <a:gd name="connsiteY51" fmla="*/ 59834 h 172763"/>
              <a:gd name="connsiteX52" fmla="*/ 294684 w 584371"/>
              <a:gd name="connsiteY52" fmla="*/ 59834 h 172763"/>
              <a:gd name="connsiteX53" fmla="*/ 316779 w 584371"/>
              <a:gd name="connsiteY53" fmla="*/ 54924 h 172763"/>
              <a:gd name="connsiteX54" fmla="*/ 341328 w 584371"/>
              <a:gd name="connsiteY54" fmla="*/ 52469 h 172763"/>
              <a:gd name="connsiteX55" fmla="*/ 360968 w 584371"/>
              <a:gd name="connsiteY55" fmla="*/ 52469 h 172763"/>
              <a:gd name="connsiteX56" fmla="*/ 380608 w 584371"/>
              <a:gd name="connsiteY56" fmla="*/ 50015 h 172763"/>
              <a:gd name="connsiteX57" fmla="*/ 395338 w 584371"/>
              <a:gd name="connsiteY57" fmla="*/ 45105 h 172763"/>
              <a:gd name="connsiteX58" fmla="*/ 402703 w 584371"/>
              <a:gd name="connsiteY58" fmla="*/ 42650 h 172763"/>
              <a:gd name="connsiteX59" fmla="*/ 407613 w 584371"/>
              <a:gd name="connsiteY59" fmla="*/ 40195 h 172763"/>
              <a:gd name="connsiteX60" fmla="*/ 414978 w 584371"/>
              <a:gd name="connsiteY60" fmla="*/ 37740 h 172763"/>
              <a:gd name="connsiteX61" fmla="*/ 419888 w 584371"/>
              <a:gd name="connsiteY61" fmla="*/ 32830 h 172763"/>
              <a:gd name="connsiteX62" fmla="*/ 424798 w 584371"/>
              <a:gd name="connsiteY62" fmla="*/ 27920 h 172763"/>
              <a:gd name="connsiteX63" fmla="*/ 429708 w 584371"/>
              <a:gd name="connsiteY63" fmla="*/ 20555 h 172763"/>
              <a:gd name="connsiteX64" fmla="*/ 437073 w 584371"/>
              <a:gd name="connsiteY64" fmla="*/ 15645 h 172763"/>
              <a:gd name="connsiteX65" fmla="*/ 438551 w 584371"/>
              <a:gd name="connsiteY65" fmla="*/ 9734 h 172763"/>
              <a:gd name="connsiteX66" fmla="*/ 491647 w 584371"/>
              <a:gd name="connsiteY66" fmla="*/ 7246 h 172763"/>
              <a:gd name="connsiteX67" fmla="*/ 552577 w 584371"/>
              <a:gd name="connsiteY67" fmla="*/ 2484 h 172763"/>
              <a:gd name="connsiteX68" fmla="*/ 560029 w 584371"/>
              <a:gd name="connsiteY68" fmla="*/ 0 h 172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584371" h="172763">
                <a:moveTo>
                  <a:pt x="560029" y="0"/>
                </a:moveTo>
                <a:lnTo>
                  <a:pt x="567186" y="10735"/>
                </a:lnTo>
                <a:lnTo>
                  <a:pt x="572096" y="23010"/>
                </a:lnTo>
                <a:lnTo>
                  <a:pt x="579461" y="37740"/>
                </a:lnTo>
                <a:lnTo>
                  <a:pt x="584371" y="50015"/>
                </a:lnTo>
                <a:lnTo>
                  <a:pt x="584371" y="62289"/>
                </a:lnTo>
                <a:lnTo>
                  <a:pt x="581916" y="74564"/>
                </a:lnTo>
                <a:lnTo>
                  <a:pt x="581916" y="81929"/>
                </a:lnTo>
                <a:lnTo>
                  <a:pt x="579461" y="84384"/>
                </a:lnTo>
                <a:lnTo>
                  <a:pt x="577006" y="89294"/>
                </a:lnTo>
                <a:lnTo>
                  <a:pt x="569641" y="94204"/>
                </a:lnTo>
                <a:lnTo>
                  <a:pt x="562276" y="99114"/>
                </a:lnTo>
                <a:lnTo>
                  <a:pt x="559821" y="104024"/>
                </a:lnTo>
                <a:lnTo>
                  <a:pt x="550001" y="108934"/>
                </a:lnTo>
                <a:lnTo>
                  <a:pt x="545092" y="111389"/>
                </a:lnTo>
                <a:lnTo>
                  <a:pt x="508267" y="131029"/>
                </a:lnTo>
                <a:lnTo>
                  <a:pt x="478807" y="143303"/>
                </a:lnTo>
                <a:lnTo>
                  <a:pt x="459167" y="153123"/>
                </a:lnTo>
                <a:lnTo>
                  <a:pt x="441982" y="155578"/>
                </a:lnTo>
                <a:lnTo>
                  <a:pt x="427253" y="162943"/>
                </a:lnTo>
                <a:lnTo>
                  <a:pt x="407613" y="165398"/>
                </a:lnTo>
                <a:lnTo>
                  <a:pt x="390428" y="170308"/>
                </a:lnTo>
                <a:lnTo>
                  <a:pt x="368333" y="170308"/>
                </a:lnTo>
                <a:lnTo>
                  <a:pt x="348693" y="172763"/>
                </a:lnTo>
                <a:lnTo>
                  <a:pt x="324144" y="172763"/>
                </a:lnTo>
                <a:lnTo>
                  <a:pt x="299594" y="172763"/>
                </a:lnTo>
                <a:lnTo>
                  <a:pt x="275044" y="172763"/>
                </a:lnTo>
                <a:lnTo>
                  <a:pt x="250494" y="172763"/>
                </a:lnTo>
                <a:lnTo>
                  <a:pt x="221035" y="172763"/>
                </a:lnTo>
                <a:lnTo>
                  <a:pt x="196485" y="172763"/>
                </a:lnTo>
                <a:lnTo>
                  <a:pt x="167025" y="172763"/>
                </a:lnTo>
                <a:lnTo>
                  <a:pt x="142475" y="170308"/>
                </a:lnTo>
                <a:lnTo>
                  <a:pt x="117925" y="165398"/>
                </a:lnTo>
                <a:lnTo>
                  <a:pt x="93376" y="162943"/>
                </a:lnTo>
                <a:lnTo>
                  <a:pt x="66371" y="155578"/>
                </a:lnTo>
                <a:lnTo>
                  <a:pt x="44276" y="150668"/>
                </a:lnTo>
                <a:lnTo>
                  <a:pt x="22181" y="143303"/>
                </a:lnTo>
                <a:lnTo>
                  <a:pt x="0" y="134431"/>
                </a:lnTo>
                <a:lnTo>
                  <a:pt x="2380" y="17830"/>
                </a:lnTo>
                <a:lnTo>
                  <a:pt x="2542" y="18100"/>
                </a:lnTo>
                <a:lnTo>
                  <a:pt x="17271" y="30375"/>
                </a:lnTo>
                <a:lnTo>
                  <a:pt x="29546" y="37740"/>
                </a:lnTo>
                <a:lnTo>
                  <a:pt x="41821" y="45105"/>
                </a:lnTo>
                <a:lnTo>
                  <a:pt x="56551" y="52469"/>
                </a:lnTo>
                <a:lnTo>
                  <a:pt x="76191" y="59834"/>
                </a:lnTo>
                <a:lnTo>
                  <a:pt x="95831" y="62289"/>
                </a:lnTo>
                <a:lnTo>
                  <a:pt x="120380" y="62289"/>
                </a:lnTo>
                <a:lnTo>
                  <a:pt x="144930" y="64744"/>
                </a:lnTo>
                <a:lnTo>
                  <a:pt x="174390" y="62289"/>
                </a:lnTo>
                <a:lnTo>
                  <a:pt x="208760" y="62289"/>
                </a:lnTo>
                <a:lnTo>
                  <a:pt x="238219" y="62289"/>
                </a:lnTo>
                <a:lnTo>
                  <a:pt x="265224" y="59834"/>
                </a:lnTo>
                <a:lnTo>
                  <a:pt x="294684" y="59834"/>
                </a:lnTo>
                <a:lnTo>
                  <a:pt x="316779" y="54924"/>
                </a:lnTo>
                <a:lnTo>
                  <a:pt x="341328" y="52469"/>
                </a:lnTo>
                <a:lnTo>
                  <a:pt x="360968" y="52469"/>
                </a:lnTo>
                <a:lnTo>
                  <a:pt x="380608" y="50015"/>
                </a:lnTo>
                <a:lnTo>
                  <a:pt x="395338" y="45105"/>
                </a:lnTo>
                <a:lnTo>
                  <a:pt x="402703" y="42650"/>
                </a:lnTo>
                <a:lnTo>
                  <a:pt x="407613" y="40195"/>
                </a:lnTo>
                <a:lnTo>
                  <a:pt x="414978" y="37740"/>
                </a:lnTo>
                <a:lnTo>
                  <a:pt x="419888" y="32830"/>
                </a:lnTo>
                <a:lnTo>
                  <a:pt x="424798" y="27920"/>
                </a:lnTo>
                <a:lnTo>
                  <a:pt x="429708" y="20555"/>
                </a:lnTo>
                <a:lnTo>
                  <a:pt x="437073" y="15645"/>
                </a:lnTo>
                <a:lnTo>
                  <a:pt x="438551" y="9734"/>
                </a:lnTo>
                <a:lnTo>
                  <a:pt x="491647" y="7246"/>
                </a:lnTo>
                <a:cubicBezTo>
                  <a:pt x="511957" y="5659"/>
                  <a:pt x="532257" y="3754"/>
                  <a:pt x="552577" y="2484"/>
                </a:cubicBezTo>
                <a:lnTo>
                  <a:pt x="560029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2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矩形 187"/>
          <p:cNvSpPr/>
          <p:nvPr/>
        </p:nvSpPr>
        <p:spPr>
          <a:xfrm>
            <a:off x="1413173" y="555526"/>
            <a:ext cx="2582763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660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dòu</a:t>
            </a:r>
            <a:endParaRPr lang="en-US" altLang="zh-CN" sz="6600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35900" y="2265715"/>
            <a:ext cx="5040559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    </a:t>
            </a:r>
            <a:r>
              <a:rPr lang="zh-CN" altLang="en-US" dirty="0" smtClean="0"/>
              <a:t>半包围结构，内外两部分要写得紧凑一些。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17" name="矩形 16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1273584" y="2071015"/>
            <a:ext cx="1764706" cy="1508847"/>
            <a:chOff x="2652713" y="2144713"/>
            <a:chExt cx="1171575" cy="1001712"/>
          </a:xfrm>
        </p:grpSpPr>
        <p:sp>
          <p:nvSpPr>
            <p:cNvPr id="38" name="Freeform 95"/>
            <p:cNvSpPr>
              <a:spLocks/>
            </p:cNvSpPr>
            <p:nvPr/>
          </p:nvSpPr>
          <p:spPr bwMode="auto">
            <a:xfrm>
              <a:off x="2674938" y="2519363"/>
              <a:ext cx="271463" cy="428625"/>
            </a:xfrm>
            <a:custGeom>
              <a:avLst/>
              <a:gdLst>
                <a:gd name="T0" fmla="*/ 103 w 171"/>
                <a:gd name="T1" fmla="*/ 6 h 270"/>
                <a:gd name="T2" fmla="*/ 109 w 171"/>
                <a:gd name="T3" fmla="*/ 1 h 270"/>
                <a:gd name="T4" fmla="*/ 116 w 171"/>
                <a:gd name="T5" fmla="*/ 0 h 270"/>
                <a:gd name="T6" fmla="*/ 122 w 171"/>
                <a:gd name="T7" fmla="*/ 0 h 270"/>
                <a:gd name="T8" fmla="*/ 131 w 171"/>
                <a:gd name="T9" fmla="*/ 1 h 270"/>
                <a:gd name="T10" fmla="*/ 147 w 171"/>
                <a:gd name="T11" fmla="*/ 6 h 270"/>
                <a:gd name="T12" fmla="*/ 165 w 171"/>
                <a:gd name="T13" fmla="*/ 15 h 270"/>
                <a:gd name="T14" fmla="*/ 170 w 171"/>
                <a:gd name="T15" fmla="*/ 26 h 270"/>
                <a:gd name="T16" fmla="*/ 170 w 171"/>
                <a:gd name="T17" fmla="*/ 31 h 270"/>
                <a:gd name="T18" fmla="*/ 165 w 171"/>
                <a:gd name="T19" fmla="*/ 39 h 270"/>
                <a:gd name="T20" fmla="*/ 156 w 171"/>
                <a:gd name="T21" fmla="*/ 49 h 270"/>
                <a:gd name="T22" fmla="*/ 143 w 171"/>
                <a:gd name="T23" fmla="*/ 62 h 270"/>
                <a:gd name="T24" fmla="*/ 134 w 171"/>
                <a:gd name="T25" fmla="*/ 79 h 270"/>
                <a:gd name="T26" fmla="*/ 129 w 171"/>
                <a:gd name="T27" fmla="*/ 99 h 270"/>
                <a:gd name="T28" fmla="*/ 125 w 171"/>
                <a:gd name="T29" fmla="*/ 117 h 270"/>
                <a:gd name="T30" fmla="*/ 122 w 171"/>
                <a:gd name="T31" fmla="*/ 127 h 270"/>
                <a:gd name="T32" fmla="*/ 124 w 171"/>
                <a:gd name="T33" fmla="*/ 134 h 270"/>
                <a:gd name="T34" fmla="*/ 129 w 171"/>
                <a:gd name="T35" fmla="*/ 149 h 270"/>
                <a:gd name="T36" fmla="*/ 140 w 171"/>
                <a:gd name="T37" fmla="*/ 175 h 270"/>
                <a:gd name="T38" fmla="*/ 149 w 171"/>
                <a:gd name="T39" fmla="*/ 207 h 270"/>
                <a:gd name="T40" fmla="*/ 154 w 171"/>
                <a:gd name="T41" fmla="*/ 243 h 270"/>
                <a:gd name="T42" fmla="*/ 131 w 171"/>
                <a:gd name="T43" fmla="*/ 270 h 270"/>
                <a:gd name="T44" fmla="*/ 129 w 171"/>
                <a:gd name="T45" fmla="*/ 248 h 270"/>
                <a:gd name="T46" fmla="*/ 122 w 171"/>
                <a:gd name="T47" fmla="*/ 220 h 270"/>
                <a:gd name="T48" fmla="*/ 113 w 171"/>
                <a:gd name="T49" fmla="*/ 185 h 270"/>
                <a:gd name="T50" fmla="*/ 106 w 171"/>
                <a:gd name="T51" fmla="*/ 160 h 270"/>
                <a:gd name="T52" fmla="*/ 100 w 171"/>
                <a:gd name="T53" fmla="*/ 144 h 270"/>
                <a:gd name="T54" fmla="*/ 99 w 171"/>
                <a:gd name="T55" fmla="*/ 135 h 270"/>
                <a:gd name="T56" fmla="*/ 98 w 171"/>
                <a:gd name="T57" fmla="*/ 124 h 270"/>
                <a:gd name="T58" fmla="*/ 98 w 171"/>
                <a:gd name="T59" fmla="*/ 107 h 270"/>
                <a:gd name="T60" fmla="*/ 96 w 171"/>
                <a:gd name="T61" fmla="*/ 79 h 270"/>
                <a:gd name="T62" fmla="*/ 91 w 171"/>
                <a:gd name="T63" fmla="*/ 64 h 270"/>
                <a:gd name="T64" fmla="*/ 85 w 171"/>
                <a:gd name="T65" fmla="*/ 60 h 270"/>
                <a:gd name="T66" fmla="*/ 76 w 171"/>
                <a:gd name="T67" fmla="*/ 62 h 270"/>
                <a:gd name="T68" fmla="*/ 64 w 171"/>
                <a:gd name="T69" fmla="*/ 63 h 270"/>
                <a:gd name="T70" fmla="*/ 49 w 171"/>
                <a:gd name="T71" fmla="*/ 64 h 270"/>
                <a:gd name="T72" fmla="*/ 31 w 171"/>
                <a:gd name="T73" fmla="*/ 64 h 270"/>
                <a:gd name="T74" fmla="*/ 15 w 171"/>
                <a:gd name="T75" fmla="*/ 64 h 270"/>
                <a:gd name="T76" fmla="*/ 8 w 171"/>
                <a:gd name="T77" fmla="*/ 62 h 270"/>
                <a:gd name="T78" fmla="*/ 2 w 171"/>
                <a:gd name="T79" fmla="*/ 57 h 270"/>
                <a:gd name="T80" fmla="*/ 1 w 171"/>
                <a:gd name="T81" fmla="*/ 51 h 270"/>
                <a:gd name="T82" fmla="*/ 9 w 171"/>
                <a:gd name="T83" fmla="*/ 48 h 270"/>
                <a:gd name="T84" fmla="*/ 27 w 171"/>
                <a:gd name="T85" fmla="*/ 42 h 270"/>
                <a:gd name="T86" fmla="*/ 49 w 171"/>
                <a:gd name="T87" fmla="*/ 37 h 270"/>
                <a:gd name="T88" fmla="*/ 67 w 171"/>
                <a:gd name="T89" fmla="*/ 32 h 270"/>
                <a:gd name="T90" fmla="*/ 80 w 171"/>
                <a:gd name="T91" fmla="*/ 27 h 270"/>
                <a:gd name="T92" fmla="*/ 95 w 171"/>
                <a:gd name="T93" fmla="*/ 19 h 270"/>
                <a:gd name="T94" fmla="*/ 100 w 171"/>
                <a:gd name="T95" fmla="*/ 13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1" h="270">
                  <a:moveTo>
                    <a:pt x="100" y="13"/>
                  </a:moveTo>
                  <a:lnTo>
                    <a:pt x="102" y="9"/>
                  </a:lnTo>
                  <a:lnTo>
                    <a:pt x="103" y="6"/>
                  </a:lnTo>
                  <a:lnTo>
                    <a:pt x="106" y="4"/>
                  </a:lnTo>
                  <a:lnTo>
                    <a:pt x="107" y="3"/>
                  </a:lnTo>
                  <a:lnTo>
                    <a:pt x="109" y="1"/>
                  </a:lnTo>
                  <a:lnTo>
                    <a:pt x="112" y="1"/>
                  </a:lnTo>
                  <a:lnTo>
                    <a:pt x="113" y="0"/>
                  </a:lnTo>
                  <a:lnTo>
                    <a:pt x="116" y="0"/>
                  </a:lnTo>
                  <a:lnTo>
                    <a:pt x="117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5" y="0"/>
                  </a:lnTo>
                  <a:lnTo>
                    <a:pt x="127" y="1"/>
                  </a:lnTo>
                  <a:lnTo>
                    <a:pt x="131" y="1"/>
                  </a:lnTo>
                  <a:lnTo>
                    <a:pt x="136" y="3"/>
                  </a:lnTo>
                  <a:lnTo>
                    <a:pt x="140" y="3"/>
                  </a:lnTo>
                  <a:lnTo>
                    <a:pt x="147" y="6"/>
                  </a:lnTo>
                  <a:lnTo>
                    <a:pt x="153" y="9"/>
                  </a:lnTo>
                  <a:lnTo>
                    <a:pt x="160" y="13"/>
                  </a:lnTo>
                  <a:lnTo>
                    <a:pt x="165" y="15"/>
                  </a:lnTo>
                  <a:lnTo>
                    <a:pt x="167" y="19"/>
                  </a:lnTo>
                  <a:lnTo>
                    <a:pt x="169" y="23"/>
                  </a:lnTo>
                  <a:lnTo>
                    <a:pt x="170" y="26"/>
                  </a:lnTo>
                  <a:lnTo>
                    <a:pt x="171" y="27"/>
                  </a:lnTo>
                  <a:lnTo>
                    <a:pt x="170" y="30"/>
                  </a:lnTo>
                  <a:lnTo>
                    <a:pt x="170" y="31"/>
                  </a:lnTo>
                  <a:lnTo>
                    <a:pt x="169" y="33"/>
                  </a:lnTo>
                  <a:lnTo>
                    <a:pt x="166" y="36"/>
                  </a:lnTo>
                  <a:lnTo>
                    <a:pt x="165" y="39"/>
                  </a:lnTo>
                  <a:lnTo>
                    <a:pt x="162" y="42"/>
                  </a:lnTo>
                  <a:lnTo>
                    <a:pt x="158" y="45"/>
                  </a:lnTo>
                  <a:lnTo>
                    <a:pt x="156" y="49"/>
                  </a:lnTo>
                  <a:lnTo>
                    <a:pt x="151" y="53"/>
                  </a:lnTo>
                  <a:lnTo>
                    <a:pt x="147" y="57"/>
                  </a:lnTo>
                  <a:lnTo>
                    <a:pt x="143" y="62"/>
                  </a:lnTo>
                  <a:lnTo>
                    <a:pt x="140" y="67"/>
                  </a:lnTo>
                  <a:lnTo>
                    <a:pt x="136" y="73"/>
                  </a:lnTo>
                  <a:lnTo>
                    <a:pt x="134" y="79"/>
                  </a:lnTo>
                  <a:lnTo>
                    <a:pt x="133" y="85"/>
                  </a:lnTo>
                  <a:lnTo>
                    <a:pt x="131" y="91"/>
                  </a:lnTo>
                  <a:lnTo>
                    <a:pt x="129" y="99"/>
                  </a:lnTo>
                  <a:lnTo>
                    <a:pt x="127" y="107"/>
                  </a:lnTo>
                  <a:lnTo>
                    <a:pt x="126" y="112"/>
                  </a:lnTo>
                  <a:lnTo>
                    <a:pt x="125" y="117"/>
                  </a:lnTo>
                  <a:lnTo>
                    <a:pt x="124" y="121"/>
                  </a:lnTo>
                  <a:lnTo>
                    <a:pt x="122" y="125"/>
                  </a:lnTo>
                  <a:lnTo>
                    <a:pt x="122" y="127"/>
                  </a:lnTo>
                  <a:lnTo>
                    <a:pt x="122" y="129"/>
                  </a:lnTo>
                  <a:lnTo>
                    <a:pt x="122" y="130"/>
                  </a:lnTo>
                  <a:lnTo>
                    <a:pt x="124" y="134"/>
                  </a:lnTo>
                  <a:lnTo>
                    <a:pt x="125" y="138"/>
                  </a:lnTo>
                  <a:lnTo>
                    <a:pt x="126" y="143"/>
                  </a:lnTo>
                  <a:lnTo>
                    <a:pt x="129" y="149"/>
                  </a:lnTo>
                  <a:lnTo>
                    <a:pt x="133" y="156"/>
                  </a:lnTo>
                  <a:lnTo>
                    <a:pt x="136" y="165"/>
                  </a:lnTo>
                  <a:lnTo>
                    <a:pt x="140" y="175"/>
                  </a:lnTo>
                  <a:lnTo>
                    <a:pt x="143" y="185"/>
                  </a:lnTo>
                  <a:lnTo>
                    <a:pt x="147" y="196"/>
                  </a:lnTo>
                  <a:lnTo>
                    <a:pt x="149" y="207"/>
                  </a:lnTo>
                  <a:lnTo>
                    <a:pt x="151" y="219"/>
                  </a:lnTo>
                  <a:lnTo>
                    <a:pt x="153" y="230"/>
                  </a:lnTo>
                  <a:lnTo>
                    <a:pt x="154" y="243"/>
                  </a:lnTo>
                  <a:lnTo>
                    <a:pt x="156" y="256"/>
                  </a:lnTo>
                  <a:lnTo>
                    <a:pt x="156" y="270"/>
                  </a:lnTo>
                  <a:lnTo>
                    <a:pt x="131" y="270"/>
                  </a:lnTo>
                  <a:lnTo>
                    <a:pt x="131" y="264"/>
                  </a:lnTo>
                  <a:lnTo>
                    <a:pt x="130" y="256"/>
                  </a:lnTo>
                  <a:lnTo>
                    <a:pt x="129" y="248"/>
                  </a:lnTo>
                  <a:lnTo>
                    <a:pt x="127" y="239"/>
                  </a:lnTo>
                  <a:lnTo>
                    <a:pt x="125" y="230"/>
                  </a:lnTo>
                  <a:lnTo>
                    <a:pt x="122" y="220"/>
                  </a:lnTo>
                  <a:lnTo>
                    <a:pt x="120" y="209"/>
                  </a:lnTo>
                  <a:lnTo>
                    <a:pt x="116" y="196"/>
                  </a:lnTo>
                  <a:lnTo>
                    <a:pt x="113" y="185"/>
                  </a:lnTo>
                  <a:lnTo>
                    <a:pt x="109" y="175"/>
                  </a:lnTo>
                  <a:lnTo>
                    <a:pt x="107" y="167"/>
                  </a:lnTo>
                  <a:lnTo>
                    <a:pt x="106" y="160"/>
                  </a:lnTo>
                  <a:lnTo>
                    <a:pt x="103" y="153"/>
                  </a:lnTo>
                  <a:lnTo>
                    <a:pt x="102" y="148"/>
                  </a:lnTo>
                  <a:lnTo>
                    <a:pt x="100" y="144"/>
                  </a:lnTo>
                  <a:lnTo>
                    <a:pt x="100" y="142"/>
                  </a:lnTo>
                  <a:lnTo>
                    <a:pt x="100" y="139"/>
                  </a:lnTo>
                  <a:lnTo>
                    <a:pt x="99" y="135"/>
                  </a:lnTo>
                  <a:lnTo>
                    <a:pt x="99" y="131"/>
                  </a:lnTo>
                  <a:lnTo>
                    <a:pt x="98" y="127"/>
                  </a:lnTo>
                  <a:lnTo>
                    <a:pt x="98" y="124"/>
                  </a:lnTo>
                  <a:lnTo>
                    <a:pt x="98" y="118"/>
                  </a:lnTo>
                  <a:lnTo>
                    <a:pt x="98" y="113"/>
                  </a:lnTo>
                  <a:lnTo>
                    <a:pt x="98" y="107"/>
                  </a:lnTo>
                  <a:lnTo>
                    <a:pt x="98" y="97"/>
                  </a:lnTo>
                  <a:lnTo>
                    <a:pt x="98" y="86"/>
                  </a:lnTo>
                  <a:lnTo>
                    <a:pt x="96" y="79"/>
                  </a:lnTo>
                  <a:lnTo>
                    <a:pt x="95" y="71"/>
                  </a:lnTo>
                  <a:lnTo>
                    <a:pt x="94" y="67"/>
                  </a:lnTo>
                  <a:lnTo>
                    <a:pt x="91" y="64"/>
                  </a:lnTo>
                  <a:lnTo>
                    <a:pt x="90" y="63"/>
                  </a:lnTo>
                  <a:lnTo>
                    <a:pt x="87" y="62"/>
                  </a:lnTo>
                  <a:lnTo>
                    <a:pt x="85" y="60"/>
                  </a:lnTo>
                  <a:lnTo>
                    <a:pt x="82" y="60"/>
                  </a:lnTo>
                  <a:lnTo>
                    <a:pt x="80" y="60"/>
                  </a:lnTo>
                  <a:lnTo>
                    <a:pt x="76" y="62"/>
                  </a:lnTo>
                  <a:lnTo>
                    <a:pt x="73" y="62"/>
                  </a:lnTo>
                  <a:lnTo>
                    <a:pt x="69" y="63"/>
                  </a:lnTo>
                  <a:lnTo>
                    <a:pt x="64" y="63"/>
                  </a:lnTo>
                  <a:lnTo>
                    <a:pt x="60" y="64"/>
                  </a:lnTo>
                  <a:lnTo>
                    <a:pt x="55" y="64"/>
                  </a:lnTo>
                  <a:lnTo>
                    <a:pt x="49" y="64"/>
                  </a:lnTo>
                  <a:lnTo>
                    <a:pt x="44" y="64"/>
                  </a:lnTo>
                  <a:lnTo>
                    <a:pt x="37" y="64"/>
                  </a:lnTo>
                  <a:lnTo>
                    <a:pt x="31" y="64"/>
                  </a:lnTo>
                  <a:lnTo>
                    <a:pt x="24" y="64"/>
                  </a:lnTo>
                  <a:lnTo>
                    <a:pt x="21" y="64"/>
                  </a:lnTo>
                  <a:lnTo>
                    <a:pt x="15" y="64"/>
                  </a:lnTo>
                  <a:lnTo>
                    <a:pt x="13" y="63"/>
                  </a:lnTo>
                  <a:lnTo>
                    <a:pt x="10" y="63"/>
                  </a:lnTo>
                  <a:lnTo>
                    <a:pt x="8" y="62"/>
                  </a:lnTo>
                  <a:lnTo>
                    <a:pt x="6" y="62"/>
                  </a:lnTo>
                  <a:lnTo>
                    <a:pt x="4" y="59"/>
                  </a:lnTo>
                  <a:lnTo>
                    <a:pt x="2" y="57"/>
                  </a:lnTo>
                  <a:lnTo>
                    <a:pt x="1" y="54"/>
                  </a:lnTo>
                  <a:lnTo>
                    <a:pt x="0" y="53"/>
                  </a:lnTo>
                  <a:lnTo>
                    <a:pt x="1" y="51"/>
                  </a:lnTo>
                  <a:lnTo>
                    <a:pt x="2" y="50"/>
                  </a:lnTo>
                  <a:lnTo>
                    <a:pt x="5" y="49"/>
                  </a:lnTo>
                  <a:lnTo>
                    <a:pt x="9" y="48"/>
                  </a:lnTo>
                  <a:lnTo>
                    <a:pt x="14" y="46"/>
                  </a:lnTo>
                  <a:lnTo>
                    <a:pt x="19" y="44"/>
                  </a:lnTo>
                  <a:lnTo>
                    <a:pt x="27" y="42"/>
                  </a:lnTo>
                  <a:lnTo>
                    <a:pt x="33" y="40"/>
                  </a:lnTo>
                  <a:lnTo>
                    <a:pt x="41" y="39"/>
                  </a:lnTo>
                  <a:lnTo>
                    <a:pt x="49" y="37"/>
                  </a:lnTo>
                  <a:lnTo>
                    <a:pt x="55" y="36"/>
                  </a:lnTo>
                  <a:lnTo>
                    <a:pt x="62" y="33"/>
                  </a:lnTo>
                  <a:lnTo>
                    <a:pt x="67" y="32"/>
                  </a:lnTo>
                  <a:lnTo>
                    <a:pt x="72" y="31"/>
                  </a:lnTo>
                  <a:lnTo>
                    <a:pt x="76" y="28"/>
                  </a:lnTo>
                  <a:lnTo>
                    <a:pt x="80" y="27"/>
                  </a:lnTo>
                  <a:lnTo>
                    <a:pt x="86" y="24"/>
                  </a:lnTo>
                  <a:lnTo>
                    <a:pt x="93" y="21"/>
                  </a:lnTo>
                  <a:lnTo>
                    <a:pt x="95" y="19"/>
                  </a:lnTo>
                  <a:lnTo>
                    <a:pt x="98" y="17"/>
                  </a:lnTo>
                  <a:lnTo>
                    <a:pt x="99" y="14"/>
                  </a:lnTo>
                  <a:lnTo>
                    <a:pt x="100" y="13"/>
                  </a:lnTo>
                  <a:lnTo>
                    <a:pt x="100" y="13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96"/>
            <p:cNvSpPr>
              <a:spLocks/>
            </p:cNvSpPr>
            <p:nvPr/>
          </p:nvSpPr>
          <p:spPr bwMode="auto">
            <a:xfrm>
              <a:off x="2652713" y="2917825"/>
              <a:ext cx="1171575" cy="228600"/>
            </a:xfrm>
            <a:custGeom>
              <a:avLst/>
              <a:gdLst>
                <a:gd name="T0" fmla="*/ 250 w 738"/>
                <a:gd name="T1" fmla="*/ 27 h 144"/>
                <a:gd name="T2" fmla="*/ 349 w 738"/>
                <a:gd name="T3" fmla="*/ 46 h 144"/>
                <a:gd name="T4" fmla="*/ 394 w 738"/>
                <a:gd name="T5" fmla="*/ 55 h 144"/>
                <a:gd name="T6" fmla="*/ 435 w 738"/>
                <a:gd name="T7" fmla="*/ 62 h 144"/>
                <a:gd name="T8" fmla="*/ 474 w 738"/>
                <a:gd name="T9" fmla="*/ 66 h 144"/>
                <a:gd name="T10" fmla="*/ 503 w 738"/>
                <a:gd name="T11" fmla="*/ 70 h 144"/>
                <a:gd name="T12" fmla="*/ 523 w 738"/>
                <a:gd name="T13" fmla="*/ 72 h 144"/>
                <a:gd name="T14" fmla="*/ 533 w 738"/>
                <a:gd name="T15" fmla="*/ 75 h 144"/>
                <a:gd name="T16" fmla="*/ 546 w 738"/>
                <a:gd name="T17" fmla="*/ 75 h 144"/>
                <a:gd name="T18" fmla="*/ 564 w 738"/>
                <a:gd name="T19" fmla="*/ 75 h 144"/>
                <a:gd name="T20" fmla="*/ 588 w 738"/>
                <a:gd name="T21" fmla="*/ 72 h 144"/>
                <a:gd name="T22" fmla="*/ 618 w 738"/>
                <a:gd name="T23" fmla="*/ 70 h 144"/>
                <a:gd name="T24" fmla="*/ 653 w 738"/>
                <a:gd name="T25" fmla="*/ 67 h 144"/>
                <a:gd name="T26" fmla="*/ 682 w 738"/>
                <a:gd name="T27" fmla="*/ 66 h 144"/>
                <a:gd name="T28" fmla="*/ 707 w 738"/>
                <a:gd name="T29" fmla="*/ 66 h 144"/>
                <a:gd name="T30" fmla="*/ 723 w 738"/>
                <a:gd name="T31" fmla="*/ 66 h 144"/>
                <a:gd name="T32" fmla="*/ 734 w 738"/>
                <a:gd name="T33" fmla="*/ 67 h 144"/>
                <a:gd name="T34" fmla="*/ 738 w 738"/>
                <a:gd name="T35" fmla="*/ 68 h 144"/>
                <a:gd name="T36" fmla="*/ 736 w 738"/>
                <a:gd name="T37" fmla="*/ 72 h 144"/>
                <a:gd name="T38" fmla="*/ 730 w 738"/>
                <a:gd name="T39" fmla="*/ 77 h 144"/>
                <a:gd name="T40" fmla="*/ 721 w 738"/>
                <a:gd name="T41" fmla="*/ 84 h 144"/>
                <a:gd name="T42" fmla="*/ 708 w 738"/>
                <a:gd name="T43" fmla="*/ 90 h 144"/>
                <a:gd name="T44" fmla="*/ 693 w 738"/>
                <a:gd name="T45" fmla="*/ 99 h 144"/>
                <a:gd name="T46" fmla="*/ 662 w 738"/>
                <a:gd name="T47" fmla="*/ 112 h 144"/>
                <a:gd name="T48" fmla="*/ 627 w 738"/>
                <a:gd name="T49" fmla="*/ 126 h 144"/>
                <a:gd name="T50" fmla="*/ 595 w 738"/>
                <a:gd name="T51" fmla="*/ 135 h 144"/>
                <a:gd name="T52" fmla="*/ 568 w 738"/>
                <a:gd name="T53" fmla="*/ 140 h 144"/>
                <a:gd name="T54" fmla="*/ 548 w 738"/>
                <a:gd name="T55" fmla="*/ 144 h 144"/>
                <a:gd name="T56" fmla="*/ 539 w 738"/>
                <a:gd name="T57" fmla="*/ 144 h 144"/>
                <a:gd name="T58" fmla="*/ 534 w 738"/>
                <a:gd name="T59" fmla="*/ 143 h 144"/>
                <a:gd name="T60" fmla="*/ 525 w 738"/>
                <a:gd name="T61" fmla="*/ 140 h 144"/>
                <a:gd name="T62" fmla="*/ 514 w 738"/>
                <a:gd name="T63" fmla="*/ 137 h 144"/>
                <a:gd name="T64" fmla="*/ 499 w 738"/>
                <a:gd name="T65" fmla="*/ 133 h 144"/>
                <a:gd name="T66" fmla="*/ 481 w 738"/>
                <a:gd name="T67" fmla="*/ 128 h 144"/>
                <a:gd name="T68" fmla="*/ 461 w 738"/>
                <a:gd name="T69" fmla="*/ 122 h 144"/>
                <a:gd name="T70" fmla="*/ 438 w 738"/>
                <a:gd name="T71" fmla="*/ 115 h 144"/>
                <a:gd name="T72" fmla="*/ 411 w 738"/>
                <a:gd name="T73" fmla="*/ 107 h 144"/>
                <a:gd name="T74" fmla="*/ 381 w 738"/>
                <a:gd name="T75" fmla="*/ 97 h 144"/>
                <a:gd name="T76" fmla="*/ 337 w 738"/>
                <a:gd name="T77" fmla="*/ 82 h 144"/>
                <a:gd name="T78" fmla="*/ 271 w 738"/>
                <a:gd name="T79" fmla="*/ 64 h 144"/>
                <a:gd name="T80" fmla="*/ 219 w 738"/>
                <a:gd name="T81" fmla="*/ 49 h 144"/>
                <a:gd name="T82" fmla="*/ 176 w 738"/>
                <a:gd name="T83" fmla="*/ 37 h 144"/>
                <a:gd name="T84" fmla="*/ 145 w 738"/>
                <a:gd name="T85" fmla="*/ 30 h 144"/>
                <a:gd name="T86" fmla="*/ 125 w 738"/>
                <a:gd name="T87" fmla="*/ 26 h 144"/>
                <a:gd name="T88" fmla="*/ 105 w 738"/>
                <a:gd name="T89" fmla="*/ 26 h 144"/>
                <a:gd name="T90" fmla="*/ 81 w 738"/>
                <a:gd name="T91" fmla="*/ 30 h 144"/>
                <a:gd name="T92" fmla="*/ 59 w 738"/>
                <a:gd name="T93" fmla="*/ 39 h 144"/>
                <a:gd name="T94" fmla="*/ 42 w 738"/>
                <a:gd name="T95" fmla="*/ 43 h 144"/>
                <a:gd name="T96" fmla="*/ 29 w 738"/>
                <a:gd name="T97" fmla="*/ 43 h 144"/>
                <a:gd name="T98" fmla="*/ 20 w 738"/>
                <a:gd name="T99" fmla="*/ 39 h 144"/>
                <a:gd name="T100" fmla="*/ 11 w 738"/>
                <a:gd name="T101" fmla="*/ 31 h 144"/>
                <a:gd name="T102" fmla="*/ 4 w 738"/>
                <a:gd name="T103" fmla="*/ 22 h 144"/>
                <a:gd name="T104" fmla="*/ 0 w 738"/>
                <a:gd name="T105" fmla="*/ 15 h 144"/>
                <a:gd name="T106" fmla="*/ 6 w 738"/>
                <a:gd name="T107" fmla="*/ 12 h 144"/>
                <a:gd name="T108" fmla="*/ 27 w 738"/>
                <a:gd name="T109" fmla="*/ 6 h 144"/>
                <a:gd name="T110" fmla="*/ 36 w 738"/>
                <a:gd name="T111" fmla="*/ 5 h 144"/>
                <a:gd name="T112" fmla="*/ 46 w 738"/>
                <a:gd name="T113" fmla="*/ 4 h 144"/>
                <a:gd name="T114" fmla="*/ 59 w 738"/>
                <a:gd name="T115" fmla="*/ 3 h 144"/>
                <a:gd name="T116" fmla="*/ 76 w 738"/>
                <a:gd name="T117" fmla="*/ 1 h 144"/>
                <a:gd name="T118" fmla="*/ 96 w 738"/>
                <a:gd name="T119" fmla="*/ 0 h 144"/>
                <a:gd name="T120" fmla="*/ 141 w 738"/>
                <a:gd name="T121" fmla="*/ 0 h 144"/>
                <a:gd name="T122" fmla="*/ 186 w 738"/>
                <a:gd name="T123" fmla="*/ 9 h 144"/>
                <a:gd name="T124" fmla="*/ 219 w 738"/>
                <a:gd name="T125" fmla="*/ 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38" h="144">
                  <a:moveTo>
                    <a:pt x="219" y="19"/>
                  </a:moveTo>
                  <a:lnTo>
                    <a:pt x="234" y="23"/>
                  </a:lnTo>
                  <a:lnTo>
                    <a:pt x="250" y="27"/>
                  </a:lnTo>
                  <a:lnTo>
                    <a:pt x="282" y="35"/>
                  </a:lnTo>
                  <a:lnTo>
                    <a:pt x="315" y="41"/>
                  </a:lnTo>
                  <a:lnTo>
                    <a:pt x="349" y="46"/>
                  </a:lnTo>
                  <a:lnTo>
                    <a:pt x="364" y="50"/>
                  </a:lnTo>
                  <a:lnTo>
                    <a:pt x="380" y="53"/>
                  </a:lnTo>
                  <a:lnTo>
                    <a:pt x="394" y="55"/>
                  </a:lnTo>
                  <a:lnTo>
                    <a:pt x="408" y="58"/>
                  </a:lnTo>
                  <a:lnTo>
                    <a:pt x="422" y="61"/>
                  </a:lnTo>
                  <a:lnTo>
                    <a:pt x="435" y="62"/>
                  </a:lnTo>
                  <a:lnTo>
                    <a:pt x="449" y="63"/>
                  </a:lnTo>
                  <a:lnTo>
                    <a:pt x="461" y="64"/>
                  </a:lnTo>
                  <a:lnTo>
                    <a:pt x="474" y="66"/>
                  </a:lnTo>
                  <a:lnTo>
                    <a:pt x="484" y="67"/>
                  </a:lnTo>
                  <a:lnTo>
                    <a:pt x="494" y="68"/>
                  </a:lnTo>
                  <a:lnTo>
                    <a:pt x="503" y="70"/>
                  </a:lnTo>
                  <a:lnTo>
                    <a:pt x="511" y="71"/>
                  </a:lnTo>
                  <a:lnTo>
                    <a:pt x="517" y="72"/>
                  </a:lnTo>
                  <a:lnTo>
                    <a:pt x="523" y="72"/>
                  </a:lnTo>
                  <a:lnTo>
                    <a:pt x="528" y="73"/>
                  </a:lnTo>
                  <a:lnTo>
                    <a:pt x="530" y="75"/>
                  </a:lnTo>
                  <a:lnTo>
                    <a:pt x="533" y="75"/>
                  </a:lnTo>
                  <a:lnTo>
                    <a:pt x="537" y="75"/>
                  </a:lnTo>
                  <a:lnTo>
                    <a:pt x="541" y="75"/>
                  </a:lnTo>
                  <a:lnTo>
                    <a:pt x="546" y="75"/>
                  </a:lnTo>
                  <a:lnTo>
                    <a:pt x="551" y="75"/>
                  </a:lnTo>
                  <a:lnTo>
                    <a:pt x="557" y="75"/>
                  </a:lnTo>
                  <a:lnTo>
                    <a:pt x="564" y="75"/>
                  </a:lnTo>
                  <a:lnTo>
                    <a:pt x="571" y="73"/>
                  </a:lnTo>
                  <a:lnTo>
                    <a:pt x="579" y="73"/>
                  </a:lnTo>
                  <a:lnTo>
                    <a:pt x="588" y="72"/>
                  </a:lnTo>
                  <a:lnTo>
                    <a:pt x="597" y="72"/>
                  </a:lnTo>
                  <a:lnTo>
                    <a:pt x="608" y="71"/>
                  </a:lnTo>
                  <a:lnTo>
                    <a:pt x="618" y="70"/>
                  </a:lnTo>
                  <a:lnTo>
                    <a:pt x="629" y="68"/>
                  </a:lnTo>
                  <a:lnTo>
                    <a:pt x="641" y="68"/>
                  </a:lnTo>
                  <a:lnTo>
                    <a:pt x="653" y="67"/>
                  </a:lnTo>
                  <a:lnTo>
                    <a:pt x="663" y="67"/>
                  </a:lnTo>
                  <a:lnTo>
                    <a:pt x="673" y="66"/>
                  </a:lnTo>
                  <a:lnTo>
                    <a:pt x="682" y="66"/>
                  </a:lnTo>
                  <a:lnTo>
                    <a:pt x="691" y="66"/>
                  </a:lnTo>
                  <a:lnTo>
                    <a:pt x="699" y="66"/>
                  </a:lnTo>
                  <a:lnTo>
                    <a:pt x="707" y="66"/>
                  </a:lnTo>
                  <a:lnTo>
                    <a:pt x="713" y="66"/>
                  </a:lnTo>
                  <a:lnTo>
                    <a:pt x="718" y="66"/>
                  </a:lnTo>
                  <a:lnTo>
                    <a:pt x="723" y="66"/>
                  </a:lnTo>
                  <a:lnTo>
                    <a:pt x="729" y="66"/>
                  </a:lnTo>
                  <a:lnTo>
                    <a:pt x="731" y="66"/>
                  </a:lnTo>
                  <a:lnTo>
                    <a:pt x="734" y="67"/>
                  </a:lnTo>
                  <a:lnTo>
                    <a:pt x="736" y="67"/>
                  </a:lnTo>
                  <a:lnTo>
                    <a:pt x="738" y="67"/>
                  </a:lnTo>
                  <a:lnTo>
                    <a:pt x="738" y="68"/>
                  </a:lnTo>
                  <a:lnTo>
                    <a:pt x="738" y="70"/>
                  </a:lnTo>
                  <a:lnTo>
                    <a:pt x="736" y="71"/>
                  </a:lnTo>
                  <a:lnTo>
                    <a:pt x="736" y="72"/>
                  </a:lnTo>
                  <a:lnTo>
                    <a:pt x="735" y="73"/>
                  </a:lnTo>
                  <a:lnTo>
                    <a:pt x="732" y="75"/>
                  </a:lnTo>
                  <a:lnTo>
                    <a:pt x="730" y="77"/>
                  </a:lnTo>
                  <a:lnTo>
                    <a:pt x="727" y="79"/>
                  </a:lnTo>
                  <a:lnTo>
                    <a:pt x="725" y="81"/>
                  </a:lnTo>
                  <a:lnTo>
                    <a:pt x="721" y="84"/>
                  </a:lnTo>
                  <a:lnTo>
                    <a:pt x="717" y="85"/>
                  </a:lnTo>
                  <a:lnTo>
                    <a:pt x="713" y="88"/>
                  </a:lnTo>
                  <a:lnTo>
                    <a:pt x="708" y="90"/>
                  </a:lnTo>
                  <a:lnTo>
                    <a:pt x="703" y="93"/>
                  </a:lnTo>
                  <a:lnTo>
                    <a:pt x="698" y="95"/>
                  </a:lnTo>
                  <a:lnTo>
                    <a:pt x="693" y="99"/>
                  </a:lnTo>
                  <a:lnTo>
                    <a:pt x="686" y="102"/>
                  </a:lnTo>
                  <a:lnTo>
                    <a:pt x="673" y="107"/>
                  </a:lnTo>
                  <a:lnTo>
                    <a:pt x="662" y="112"/>
                  </a:lnTo>
                  <a:lnTo>
                    <a:pt x="650" y="117"/>
                  </a:lnTo>
                  <a:lnTo>
                    <a:pt x="638" y="122"/>
                  </a:lnTo>
                  <a:lnTo>
                    <a:pt x="627" y="126"/>
                  </a:lnTo>
                  <a:lnTo>
                    <a:pt x="617" y="130"/>
                  </a:lnTo>
                  <a:lnTo>
                    <a:pt x="605" y="133"/>
                  </a:lnTo>
                  <a:lnTo>
                    <a:pt x="595" y="135"/>
                  </a:lnTo>
                  <a:lnTo>
                    <a:pt x="586" y="138"/>
                  </a:lnTo>
                  <a:lnTo>
                    <a:pt x="577" y="139"/>
                  </a:lnTo>
                  <a:lnTo>
                    <a:pt x="568" y="140"/>
                  </a:lnTo>
                  <a:lnTo>
                    <a:pt x="561" y="142"/>
                  </a:lnTo>
                  <a:lnTo>
                    <a:pt x="555" y="143"/>
                  </a:lnTo>
                  <a:lnTo>
                    <a:pt x="548" y="144"/>
                  </a:lnTo>
                  <a:lnTo>
                    <a:pt x="544" y="144"/>
                  </a:lnTo>
                  <a:lnTo>
                    <a:pt x="541" y="144"/>
                  </a:lnTo>
                  <a:lnTo>
                    <a:pt x="539" y="144"/>
                  </a:lnTo>
                  <a:lnTo>
                    <a:pt x="538" y="144"/>
                  </a:lnTo>
                  <a:lnTo>
                    <a:pt x="535" y="143"/>
                  </a:lnTo>
                  <a:lnTo>
                    <a:pt x="534" y="143"/>
                  </a:lnTo>
                  <a:lnTo>
                    <a:pt x="532" y="142"/>
                  </a:lnTo>
                  <a:lnTo>
                    <a:pt x="529" y="142"/>
                  </a:lnTo>
                  <a:lnTo>
                    <a:pt x="525" y="140"/>
                  </a:lnTo>
                  <a:lnTo>
                    <a:pt x="523" y="139"/>
                  </a:lnTo>
                  <a:lnTo>
                    <a:pt x="519" y="138"/>
                  </a:lnTo>
                  <a:lnTo>
                    <a:pt x="514" y="137"/>
                  </a:lnTo>
                  <a:lnTo>
                    <a:pt x="510" y="135"/>
                  </a:lnTo>
                  <a:lnTo>
                    <a:pt x="505" y="134"/>
                  </a:lnTo>
                  <a:lnTo>
                    <a:pt x="499" y="133"/>
                  </a:lnTo>
                  <a:lnTo>
                    <a:pt x="494" y="131"/>
                  </a:lnTo>
                  <a:lnTo>
                    <a:pt x="488" y="130"/>
                  </a:lnTo>
                  <a:lnTo>
                    <a:pt x="481" y="128"/>
                  </a:lnTo>
                  <a:lnTo>
                    <a:pt x="475" y="126"/>
                  </a:lnTo>
                  <a:lnTo>
                    <a:pt x="468" y="124"/>
                  </a:lnTo>
                  <a:lnTo>
                    <a:pt x="461" y="122"/>
                  </a:lnTo>
                  <a:lnTo>
                    <a:pt x="453" y="120"/>
                  </a:lnTo>
                  <a:lnTo>
                    <a:pt x="445" y="117"/>
                  </a:lnTo>
                  <a:lnTo>
                    <a:pt x="438" y="115"/>
                  </a:lnTo>
                  <a:lnTo>
                    <a:pt x="429" y="112"/>
                  </a:lnTo>
                  <a:lnTo>
                    <a:pt x="420" y="109"/>
                  </a:lnTo>
                  <a:lnTo>
                    <a:pt x="411" y="107"/>
                  </a:lnTo>
                  <a:lnTo>
                    <a:pt x="400" y="103"/>
                  </a:lnTo>
                  <a:lnTo>
                    <a:pt x="391" y="100"/>
                  </a:lnTo>
                  <a:lnTo>
                    <a:pt x="381" y="97"/>
                  </a:lnTo>
                  <a:lnTo>
                    <a:pt x="371" y="94"/>
                  </a:lnTo>
                  <a:lnTo>
                    <a:pt x="359" y="90"/>
                  </a:lnTo>
                  <a:lnTo>
                    <a:pt x="337" y="82"/>
                  </a:lnTo>
                  <a:lnTo>
                    <a:pt x="314" y="76"/>
                  </a:lnTo>
                  <a:lnTo>
                    <a:pt x="292" y="70"/>
                  </a:lnTo>
                  <a:lnTo>
                    <a:pt x="271" y="64"/>
                  </a:lnTo>
                  <a:lnTo>
                    <a:pt x="253" y="58"/>
                  </a:lnTo>
                  <a:lnTo>
                    <a:pt x="235" y="54"/>
                  </a:lnTo>
                  <a:lnTo>
                    <a:pt x="219" y="49"/>
                  </a:lnTo>
                  <a:lnTo>
                    <a:pt x="203" y="45"/>
                  </a:lnTo>
                  <a:lnTo>
                    <a:pt x="189" y="41"/>
                  </a:lnTo>
                  <a:lnTo>
                    <a:pt x="176" y="37"/>
                  </a:lnTo>
                  <a:lnTo>
                    <a:pt x="165" y="35"/>
                  </a:lnTo>
                  <a:lnTo>
                    <a:pt x="154" y="32"/>
                  </a:lnTo>
                  <a:lnTo>
                    <a:pt x="145" y="30"/>
                  </a:lnTo>
                  <a:lnTo>
                    <a:pt x="136" y="28"/>
                  </a:lnTo>
                  <a:lnTo>
                    <a:pt x="130" y="27"/>
                  </a:lnTo>
                  <a:lnTo>
                    <a:pt x="125" y="26"/>
                  </a:lnTo>
                  <a:lnTo>
                    <a:pt x="121" y="25"/>
                  </a:lnTo>
                  <a:lnTo>
                    <a:pt x="113" y="25"/>
                  </a:lnTo>
                  <a:lnTo>
                    <a:pt x="105" y="26"/>
                  </a:lnTo>
                  <a:lnTo>
                    <a:pt x="99" y="26"/>
                  </a:lnTo>
                  <a:lnTo>
                    <a:pt x="92" y="27"/>
                  </a:lnTo>
                  <a:lnTo>
                    <a:pt x="81" y="30"/>
                  </a:lnTo>
                  <a:lnTo>
                    <a:pt x="69" y="34"/>
                  </a:lnTo>
                  <a:lnTo>
                    <a:pt x="64" y="36"/>
                  </a:lnTo>
                  <a:lnTo>
                    <a:pt x="59" y="39"/>
                  </a:lnTo>
                  <a:lnTo>
                    <a:pt x="54" y="40"/>
                  </a:lnTo>
                  <a:lnTo>
                    <a:pt x="50" y="41"/>
                  </a:lnTo>
                  <a:lnTo>
                    <a:pt x="42" y="43"/>
                  </a:lnTo>
                  <a:lnTo>
                    <a:pt x="36" y="44"/>
                  </a:lnTo>
                  <a:lnTo>
                    <a:pt x="32" y="43"/>
                  </a:lnTo>
                  <a:lnTo>
                    <a:pt x="29" y="43"/>
                  </a:lnTo>
                  <a:lnTo>
                    <a:pt x="27" y="41"/>
                  </a:lnTo>
                  <a:lnTo>
                    <a:pt x="23" y="40"/>
                  </a:lnTo>
                  <a:lnTo>
                    <a:pt x="20" y="39"/>
                  </a:lnTo>
                  <a:lnTo>
                    <a:pt x="18" y="37"/>
                  </a:lnTo>
                  <a:lnTo>
                    <a:pt x="15" y="35"/>
                  </a:lnTo>
                  <a:lnTo>
                    <a:pt x="11" y="31"/>
                  </a:lnTo>
                  <a:lnTo>
                    <a:pt x="9" y="27"/>
                  </a:lnTo>
                  <a:lnTo>
                    <a:pt x="6" y="25"/>
                  </a:lnTo>
                  <a:lnTo>
                    <a:pt x="4" y="22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6" y="12"/>
                  </a:lnTo>
                  <a:lnTo>
                    <a:pt x="13" y="10"/>
                  </a:lnTo>
                  <a:lnTo>
                    <a:pt x="20" y="9"/>
                  </a:lnTo>
                  <a:lnTo>
                    <a:pt x="27" y="6"/>
                  </a:lnTo>
                  <a:lnTo>
                    <a:pt x="31" y="5"/>
                  </a:lnTo>
                  <a:lnTo>
                    <a:pt x="33" y="5"/>
                  </a:lnTo>
                  <a:lnTo>
                    <a:pt x="36" y="5"/>
                  </a:lnTo>
                  <a:lnTo>
                    <a:pt x="38" y="4"/>
                  </a:lnTo>
                  <a:lnTo>
                    <a:pt x="42" y="4"/>
                  </a:lnTo>
                  <a:lnTo>
                    <a:pt x="46" y="4"/>
                  </a:lnTo>
                  <a:lnTo>
                    <a:pt x="50" y="4"/>
                  </a:lnTo>
                  <a:lnTo>
                    <a:pt x="55" y="3"/>
                  </a:lnTo>
                  <a:lnTo>
                    <a:pt x="59" y="3"/>
                  </a:lnTo>
                  <a:lnTo>
                    <a:pt x="64" y="3"/>
                  </a:lnTo>
                  <a:lnTo>
                    <a:pt x="71" y="3"/>
                  </a:lnTo>
                  <a:lnTo>
                    <a:pt x="76" y="1"/>
                  </a:lnTo>
                  <a:lnTo>
                    <a:pt x="82" y="1"/>
                  </a:lnTo>
                  <a:lnTo>
                    <a:pt x="90" y="1"/>
                  </a:lnTo>
                  <a:lnTo>
                    <a:pt x="96" y="0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141" y="0"/>
                  </a:lnTo>
                  <a:lnTo>
                    <a:pt x="156" y="3"/>
                  </a:lnTo>
                  <a:lnTo>
                    <a:pt x="171" y="5"/>
                  </a:lnTo>
                  <a:lnTo>
                    <a:pt x="186" y="9"/>
                  </a:lnTo>
                  <a:lnTo>
                    <a:pt x="202" y="13"/>
                  </a:lnTo>
                  <a:lnTo>
                    <a:pt x="219" y="19"/>
                  </a:lnTo>
                  <a:lnTo>
                    <a:pt x="219" y="1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97"/>
            <p:cNvSpPr>
              <a:spLocks/>
            </p:cNvSpPr>
            <p:nvPr/>
          </p:nvSpPr>
          <p:spPr bwMode="auto">
            <a:xfrm>
              <a:off x="3030538" y="2790825"/>
              <a:ext cx="615950" cy="117475"/>
            </a:xfrm>
            <a:custGeom>
              <a:avLst/>
              <a:gdLst>
                <a:gd name="T0" fmla="*/ 94 w 388"/>
                <a:gd name="T1" fmla="*/ 63 h 74"/>
                <a:gd name="T2" fmla="*/ 81 w 388"/>
                <a:gd name="T3" fmla="*/ 67 h 74"/>
                <a:gd name="T4" fmla="*/ 70 w 388"/>
                <a:gd name="T5" fmla="*/ 68 h 74"/>
                <a:gd name="T6" fmla="*/ 59 w 388"/>
                <a:gd name="T7" fmla="*/ 71 h 74"/>
                <a:gd name="T8" fmla="*/ 51 w 388"/>
                <a:gd name="T9" fmla="*/ 72 h 74"/>
                <a:gd name="T10" fmla="*/ 44 w 388"/>
                <a:gd name="T11" fmla="*/ 74 h 74"/>
                <a:gd name="T12" fmla="*/ 36 w 388"/>
                <a:gd name="T13" fmla="*/ 74 h 74"/>
                <a:gd name="T14" fmla="*/ 28 w 388"/>
                <a:gd name="T15" fmla="*/ 74 h 74"/>
                <a:gd name="T16" fmla="*/ 22 w 388"/>
                <a:gd name="T17" fmla="*/ 72 h 74"/>
                <a:gd name="T18" fmla="*/ 17 w 388"/>
                <a:gd name="T19" fmla="*/ 70 h 74"/>
                <a:gd name="T20" fmla="*/ 10 w 388"/>
                <a:gd name="T21" fmla="*/ 65 h 74"/>
                <a:gd name="T22" fmla="*/ 4 w 388"/>
                <a:gd name="T23" fmla="*/ 58 h 74"/>
                <a:gd name="T24" fmla="*/ 1 w 388"/>
                <a:gd name="T25" fmla="*/ 54 h 74"/>
                <a:gd name="T26" fmla="*/ 0 w 388"/>
                <a:gd name="T27" fmla="*/ 50 h 74"/>
                <a:gd name="T28" fmla="*/ 0 w 388"/>
                <a:gd name="T29" fmla="*/ 48 h 74"/>
                <a:gd name="T30" fmla="*/ 3 w 388"/>
                <a:gd name="T31" fmla="*/ 47 h 74"/>
                <a:gd name="T32" fmla="*/ 9 w 388"/>
                <a:gd name="T33" fmla="*/ 47 h 74"/>
                <a:gd name="T34" fmla="*/ 18 w 388"/>
                <a:gd name="T35" fmla="*/ 45 h 74"/>
                <a:gd name="T36" fmla="*/ 30 w 388"/>
                <a:gd name="T37" fmla="*/ 44 h 74"/>
                <a:gd name="T38" fmla="*/ 42 w 388"/>
                <a:gd name="T39" fmla="*/ 43 h 74"/>
                <a:gd name="T40" fmla="*/ 53 w 388"/>
                <a:gd name="T41" fmla="*/ 41 h 74"/>
                <a:gd name="T42" fmla="*/ 66 w 388"/>
                <a:gd name="T43" fmla="*/ 40 h 74"/>
                <a:gd name="T44" fmla="*/ 82 w 388"/>
                <a:gd name="T45" fmla="*/ 38 h 74"/>
                <a:gd name="T46" fmla="*/ 100 w 388"/>
                <a:gd name="T47" fmla="*/ 35 h 74"/>
                <a:gd name="T48" fmla="*/ 122 w 388"/>
                <a:gd name="T49" fmla="*/ 31 h 74"/>
                <a:gd name="T50" fmla="*/ 147 w 388"/>
                <a:gd name="T51" fmla="*/ 27 h 74"/>
                <a:gd name="T52" fmla="*/ 175 w 388"/>
                <a:gd name="T53" fmla="*/ 22 h 74"/>
                <a:gd name="T54" fmla="*/ 205 w 388"/>
                <a:gd name="T55" fmla="*/ 17 h 74"/>
                <a:gd name="T56" fmla="*/ 232 w 388"/>
                <a:gd name="T57" fmla="*/ 13 h 74"/>
                <a:gd name="T58" fmla="*/ 256 w 388"/>
                <a:gd name="T59" fmla="*/ 9 h 74"/>
                <a:gd name="T60" fmla="*/ 277 w 388"/>
                <a:gd name="T61" fmla="*/ 7 h 74"/>
                <a:gd name="T62" fmla="*/ 295 w 388"/>
                <a:gd name="T63" fmla="*/ 4 h 74"/>
                <a:gd name="T64" fmla="*/ 309 w 388"/>
                <a:gd name="T65" fmla="*/ 3 h 74"/>
                <a:gd name="T66" fmla="*/ 321 w 388"/>
                <a:gd name="T67" fmla="*/ 1 h 74"/>
                <a:gd name="T68" fmla="*/ 330 w 388"/>
                <a:gd name="T69" fmla="*/ 0 h 74"/>
                <a:gd name="T70" fmla="*/ 341 w 388"/>
                <a:gd name="T71" fmla="*/ 1 h 74"/>
                <a:gd name="T72" fmla="*/ 361 w 388"/>
                <a:gd name="T73" fmla="*/ 5 h 74"/>
                <a:gd name="T74" fmla="*/ 373 w 388"/>
                <a:gd name="T75" fmla="*/ 13 h 74"/>
                <a:gd name="T76" fmla="*/ 380 w 388"/>
                <a:gd name="T77" fmla="*/ 20 h 74"/>
                <a:gd name="T78" fmla="*/ 385 w 388"/>
                <a:gd name="T79" fmla="*/ 25 h 74"/>
                <a:gd name="T80" fmla="*/ 388 w 388"/>
                <a:gd name="T81" fmla="*/ 29 h 74"/>
                <a:gd name="T82" fmla="*/ 386 w 388"/>
                <a:gd name="T83" fmla="*/ 32 h 74"/>
                <a:gd name="T84" fmla="*/ 384 w 388"/>
                <a:gd name="T85" fmla="*/ 35 h 74"/>
                <a:gd name="T86" fmla="*/ 379 w 388"/>
                <a:gd name="T87" fmla="*/ 36 h 74"/>
                <a:gd name="T88" fmla="*/ 372 w 388"/>
                <a:gd name="T89" fmla="*/ 38 h 74"/>
                <a:gd name="T90" fmla="*/ 364 w 388"/>
                <a:gd name="T91" fmla="*/ 39 h 74"/>
                <a:gd name="T92" fmla="*/ 354 w 388"/>
                <a:gd name="T93" fmla="*/ 40 h 74"/>
                <a:gd name="T94" fmla="*/ 342 w 388"/>
                <a:gd name="T95" fmla="*/ 40 h 74"/>
                <a:gd name="T96" fmla="*/ 328 w 388"/>
                <a:gd name="T97" fmla="*/ 40 h 74"/>
                <a:gd name="T98" fmla="*/ 304 w 388"/>
                <a:gd name="T99" fmla="*/ 40 h 74"/>
                <a:gd name="T100" fmla="*/ 273 w 388"/>
                <a:gd name="T101" fmla="*/ 40 h 74"/>
                <a:gd name="T102" fmla="*/ 245 w 388"/>
                <a:gd name="T103" fmla="*/ 41 h 74"/>
                <a:gd name="T104" fmla="*/ 220 w 388"/>
                <a:gd name="T105" fmla="*/ 43 h 74"/>
                <a:gd name="T106" fmla="*/ 183 w 388"/>
                <a:gd name="T107" fmla="*/ 47 h 74"/>
                <a:gd name="T108" fmla="*/ 144 w 388"/>
                <a:gd name="T109" fmla="*/ 53 h 74"/>
                <a:gd name="T110" fmla="*/ 116 w 388"/>
                <a:gd name="T111" fmla="*/ 58 h 74"/>
                <a:gd name="T112" fmla="*/ 102 w 388"/>
                <a:gd name="T113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88" h="74">
                  <a:moveTo>
                    <a:pt x="102" y="62"/>
                  </a:moveTo>
                  <a:lnTo>
                    <a:pt x="94" y="63"/>
                  </a:lnTo>
                  <a:lnTo>
                    <a:pt x="88" y="65"/>
                  </a:lnTo>
                  <a:lnTo>
                    <a:pt x="81" y="67"/>
                  </a:lnTo>
                  <a:lnTo>
                    <a:pt x="76" y="68"/>
                  </a:lnTo>
                  <a:lnTo>
                    <a:pt x="70" y="68"/>
                  </a:lnTo>
                  <a:lnTo>
                    <a:pt x="64" y="70"/>
                  </a:lnTo>
                  <a:lnTo>
                    <a:pt x="59" y="71"/>
                  </a:lnTo>
                  <a:lnTo>
                    <a:pt x="55" y="71"/>
                  </a:lnTo>
                  <a:lnTo>
                    <a:pt x="51" y="72"/>
                  </a:lnTo>
                  <a:lnTo>
                    <a:pt x="48" y="72"/>
                  </a:lnTo>
                  <a:lnTo>
                    <a:pt x="44" y="74"/>
                  </a:lnTo>
                  <a:lnTo>
                    <a:pt x="41" y="74"/>
                  </a:lnTo>
                  <a:lnTo>
                    <a:pt x="36" y="74"/>
                  </a:lnTo>
                  <a:lnTo>
                    <a:pt x="32" y="74"/>
                  </a:lnTo>
                  <a:lnTo>
                    <a:pt x="28" y="74"/>
                  </a:lnTo>
                  <a:lnTo>
                    <a:pt x="26" y="74"/>
                  </a:lnTo>
                  <a:lnTo>
                    <a:pt x="22" y="72"/>
                  </a:lnTo>
                  <a:lnTo>
                    <a:pt x="19" y="71"/>
                  </a:lnTo>
                  <a:lnTo>
                    <a:pt x="17" y="70"/>
                  </a:lnTo>
                  <a:lnTo>
                    <a:pt x="14" y="67"/>
                  </a:lnTo>
                  <a:lnTo>
                    <a:pt x="10" y="65"/>
                  </a:lnTo>
                  <a:lnTo>
                    <a:pt x="8" y="62"/>
                  </a:lnTo>
                  <a:lnTo>
                    <a:pt x="4" y="58"/>
                  </a:lnTo>
                  <a:lnTo>
                    <a:pt x="3" y="56"/>
                  </a:lnTo>
                  <a:lnTo>
                    <a:pt x="1" y="54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0" y="49"/>
                  </a:lnTo>
                  <a:lnTo>
                    <a:pt x="0" y="48"/>
                  </a:lnTo>
                  <a:lnTo>
                    <a:pt x="1" y="47"/>
                  </a:lnTo>
                  <a:lnTo>
                    <a:pt x="3" y="47"/>
                  </a:lnTo>
                  <a:lnTo>
                    <a:pt x="5" y="47"/>
                  </a:lnTo>
                  <a:lnTo>
                    <a:pt x="9" y="47"/>
                  </a:lnTo>
                  <a:lnTo>
                    <a:pt x="13" y="47"/>
                  </a:lnTo>
                  <a:lnTo>
                    <a:pt x="18" y="45"/>
                  </a:lnTo>
                  <a:lnTo>
                    <a:pt x="23" y="45"/>
                  </a:lnTo>
                  <a:lnTo>
                    <a:pt x="30" y="44"/>
                  </a:lnTo>
                  <a:lnTo>
                    <a:pt x="37" y="44"/>
                  </a:lnTo>
                  <a:lnTo>
                    <a:pt x="42" y="43"/>
                  </a:lnTo>
                  <a:lnTo>
                    <a:pt x="48" y="43"/>
                  </a:lnTo>
                  <a:lnTo>
                    <a:pt x="53" y="41"/>
                  </a:lnTo>
                  <a:lnTo>
                    <a:pt x="59" y="40"/>
                  </a:lnTo>
                  <a:lnTo>
                    <a:pt x="66" y="40"/>
                  </a:lnTo>
                  <a:lnTo>
                    <a:pt x="73" y="39"/>
                  </a:lnTo>
                  <a:lnTo>
                    <a:pt x="82" y="38"/>
                  </a:lnTo>
                  <a:lnTo>
                    <a:pt x="91" y="36"/>
                  </a:lnTo>
                  <a:lnTo>
                    <a:pt x="100" y="35"/>
                  </a:lnTo>
                  <a:lnTo>
                    <a:pt x="111" y="32"/>
                  </a:lnTo>
                  <a:lnTo>
                    <a:pt x="122" y="31"/>
                  </a:lnTo>
                  <a:lnTo>
                    <a:pt x="134" y="29"/>
                  </a:lnTo>
                  <a:lnTo>
                    <a:pt x="147" y="27"/>
                  </a:lnTo>
                  <a:lnTo>
                    <a:pt x="161" y="25"/>
                  </a:lnTo>
                  <a:lnTo>
                    <a:pt x="175" y="22"/>
                  </a:lnTo>
                  <a:lnTo>
                    <a:pt x="189" y="20"/>
                  </a:lnTo>
                  <a:lnTo>
                    <a:pt x="205" y="17"/>
                  </a:lnTo>
                  <a:lnTo>
                    <a:pt x="219" y="14"/>
                  </a:lnTo>
                  <a:lnTo>
                    <a:pt x="232" y="13"/>
                  </a:lnTo>
                  <a:lnTo>
                    <a:pt x="245" y="11"/>
                  </a:lnTo>
                  <a:lnTo>
                    <a:pt x="256" y="9"/>
                  </a:lnTo>
                  <a:lnTo>
                    <a:pt x="267" y="8"/>
                  </a:lnTo>
                  <a:lnTo>
                    <a:pt x="277" y="7"/>
                  </a:lnTo>
                  <a:lnTo>
                    <a:pt x="286" y="5"/>
                  </a:lnTo>
                  <a:lnTo>
                    <a:pt x="295" y="4"/>
                  </a:lnTo>
                  <a:lnTo>
                    <a:pt x="303" y="3"/>
                  </a:lnTo>
                  <a:lnTo>
                    <a:pt x="309" y="3"/>
                  </a:lnTo>
                  <a:lnTo>
                    <a:pt x="315" y="1"/>
                  </a:lnTo>
                  <a:lnTo>
                    <a:pt x="321" y="1"/>
                  </a:lnTo>
                  <a:lnTo>
                    <a:pt x="326" y="1"/>
                  </a:lnTo>
                  <a:lnTo>
                    <a:pt x="330" y="0"/>
                  </a:lnTo>
                  <a:lnTo>
                    <a:pt x="332" y="0"/>
                  </a:lnTo>
                  <a:lnTo>
                    <a:pt x="341" y="1"/>
                  </a:lnTo>
                  <a:lnTo>
                    <a:pt x="352" y="3"/>
                  </a:lnTo>
                  <a:lnTo>
                    <a:pt x="361" y="5"/>
                  </a:lnTo>
                  <a:lnTo>
                    <a:pt x="370" y="9"/>
                  </a:lnTo>
                  <a:lnTo>
                    <a:pt x="373" y="13"/>
                  </a:lnTo>
                  <a:lnTo>
                    <a:pt x="377" y="16"/>
                  </a:lnTo>
                  <a:lnTo>
                    <a:pt x="380" y="20"/>
                  </a:lnTo>
                  <a:lnTo>
                    <a:pt x="382" y="22"/>
                  </a:lnTo>
                  <a:lnTo>
                    <a:pt x="385" y="25"/>
                  </a:lnTo>
                  <a:lnTo>
                    <a:pt x="386" y="27"/>
                  </a:lnTo>
                  <a:lnTo>
                    <a:pt x="388" y="29"/>
                  </a:lnTo>
                  <a:lnTo>
                    <a:pt x="388" y="31"/>
                  </a:lnTo>
                  <a:lnTo>
                    <a:pt x="386" y="32"/>
                  </a:lnTo>
                  <a:lnTo>
                    <a:pt x="385" y="34"/>
                  </a:lnTo>
                  <a:lnTo>
                    <a:pt x="384" y="35"/>
                  </a:lnTo>
                  <a:lnTo>
                    <a:pt x="381" y="35"/>
                  </a:lnTo>
                  <a:lnTo>
                    <a:pt x="379" y="36"/>
                  </a:lnTo>
                  <a:lnTo>
                    <a:pt x="376" y="38"/>
                  </a:lnTo>
                  <a:lnTo>
                    <a:pt x="372" y="38"/>
                  </a:lnTo>
                  <a:lnTo>
                    <a:pt x="368" y="39"/>
                  </a:lnTo>
                  <a:lnTo>
                    <a:pt x="364" y="39"/>
                  </a:lnTo>
                  <a:lnTo>
                    <a:pt x="359" y="39"/>
                  </a:lnTo>
                  <a:lnTo>
                    <a:pt x="354" y="40"/>
                  </a:lnTo>
                  <a:lnTo>
                    <a:pt x="349" y="40"/>
                  </a:lnTo>
                  <a:lnTo>
                    <a:pt x="342" y="40"/>
                  </a:lnTo>
                  <a:lnTo>
                    <a:pt x="335" y="40"/>
                  </a:lnTo>
                  <a:lnTo>
                    <a:pt x="328" y="40"/>
                  </a:lnTo>
                  <a:lnTo>
                    <a:pt x="321" y="40"/>
                  </a:lnTo>
                  <a:lnTo>
                    <a:pt x="304" y="40"/>
                  </a:lnTo>
                  <a:lnTo>
                    <a:pt x="288" y="40"/>
                  </a:lnTo>
                  <a:lnTo>
                    <a:pt x="273" y="40"/>
                  </a:lnTo>
                  <a:lnTo>
                    <a:pt x="259" y="41"/>
                  </a:lnTo>
                  <a:lnTo>
                    <a:pt x="245" y="41"/>
                  </a:lnTo>
                  <a:lnTo>
                    <a:pt x="232" y="41"/>
                  </a:lnTo>
                  <a:lnTo>
                    <a:pt x="220" y="43"/>
                  </a:lnTo>
                  <a:lnTo>
                    <a:pt x="209" y="44"/>
                  </a:lnTo>
                  <a:lnTo>
                    <a:pt x="183" y="47"/>
                  </a:lnTo>
                  <a:lnTo>
                    <a:pt x="157" y="50"/>
                  </a:lnTo>
                  <a:lnTo>
                    <a:pt x="144" y="53"/>
                  </a:lnTo>
                  <a:lnTo>
                    <a:pt x="130" y="56"/>
                  </a:lnTo>
                  <a:lnTo>
                    <a:pt x="116" y="58"/>
                  </a:lnTo>
                  <a:lnTo>
                    <a:pt x="102" y="62"/>
                  </a:lnTo>
                  <a:lnTo>
                    <a:pt x="102" y="62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98"/>
            <p:cNvSpPr>
              <a:spLocks/>
            </p:cNvSpPr>
            <p:nvPr/>
          </p:nvSpPr>
          <p:spPr bwMode="auto">
            <a:xfrm>
              <a:off x="3152775" y="2667000"/>
              <a:ext cx="103188" cy="130175"/>
            </a:xfrm>
            <a:custGeom>
              <a:avLst/>
              <a:gdLst>
                <a:gd name="T0" fmla="*/ 0 w 65"/>
                <a:gd name="T1" fmla="*/ 14 h 82"/>
                <a:gd name="T2" fmla="*/ 0 w 65"/>
                <a:gd name="T3" fmla="*/ 10 h 82"/>
                <a:gd name="T4" fmla="*/ 0 w 65"/>
                <a:gd name="T5" fmla="*/ 7 h 82"/>
                <a:gd name="T6" fmla="*/ 2 w 65"/>
                <a:gd name="T7" fmla="*/ 5 h 82"/>
                <a:gd name="T8" fmla="*/ 3 w 65"/>
                <a:gd name="T9" fmla="*/ 2 h 82"/>
                <a:gd name="T10" fmla="*/ 7 w 65"/>
                <a:gd name="T11" fmla="*/ 1 h 82"/>
                <a:gd name="T12" fmla="*/ 11 w 65"/>
                <a:gd name="T13" fmla="*/ 0 h 82"/>
                <a:gd name="T14" fmla="*/ 16 w 65"/>
                <a:gd name="T15" fmla="*/ 0 h 82"/>
                <a:gd name="T16" fmla="*/ 22 w 65"/>
                <a:gd name="T17" fmla="*/ 2 h 82"/>
                <a:gd name="T18" fmla="*/ 29 w 65"/>
                <a:gd name="T19" fmla="*/ 5 h 82"/>
                <a:gd name="T20" fmla="*/ 35 w 65"/>
                <a:gd name="T21" fmla="*/ 7 h 82"/>
                <a:gd name="T22" fmla="*/ 39 w 65"/>
                <a:gd name="T23" fmla="*/ 9 h 82"/>
                <a:gd name="T24" fmla="*/ 41 w 65"/>
                <a:gd name="T25" fmla="*/ 11 h 82"/>
                <a:gd name="T26" fmla="*/ 45 w 65"/>
                <a:gd name="T27" fmla="*/ 14 h 82"/>
                <a:gd name="T28" fmla="*/ 49 w 65"/>
                <a:gd name="T29" fmla="*/ 18 h 82"/>
                <a:gd name="T30" fmla="*/ 52 w 65"/>
                <a:gd name="T31" fmla="*/ 22 h 82"/>
                <a:gd name="T32" fmla="*/ 56 w 65"/>
                <a:gd name="T33" fmla="*/ 25 h 82"/>
                <a:gd name="T34" fmla="*/ 58 w 65"/>
                <a:gd name="T35" fmla="*/ 29 h 82"/>
                <a:gd name="T36" fmla="*/ 59 w 65"/>
                <a:gd name="T37" fmla="*/ 33 h 82"/>
                <a:gd name="T38" fmla="*/ 62 w 65"/>
                <a:gd name="T39" fmla="*/ 38 h 82"/>
                <a:gd name="T40" fmla="*/ 63 w 65"/>
                <a:gd name="T41" fmla="*/ 43 h 82"/>
                <a:gd name="T42" fmla="*/ 63 w 65"/>
                <a:gd name="T43" fmla="*/ 49 h 82"/>
                <a:gd name="T44" fmla="*/ 65 w 65"/>
                <a:gd name="T45" fmla="*/ 54 h 82"/>
                <a:gd name="T46" fmla="*/ 63 w 65"/>
                <a:gd name="T47" fmla="*/ 60 h 82"/>
                <a:gd name="T48" fmla="*/ 63 w 65"/>
                <a:gd name="T49" fmla="*/ 67 h 82"/>
                <a:gd name="T50" fmla="*/ 63 w 65"/>
                <a:gd name="T51" fmla="*/ 70 h 82"/>
                <a:gd name="T52" fmla="*/ 62 w 65"/>
                <a:gd name="T53" fmla="*/ 74 h 82"/>
                <a:gd name="T54" fmla="*/ 61 w 65"/>
                <a:gd name="T55" fmla="*/ 78 h 82"/>
                <a:gd name="T56" fmla="*/ 61 w 65"/>
                <a:gd name="T57" fmla="*/ 79 h 82"/>
                <a:gd name="T58" fmla="*/ 59 w 65"/>
                <a:gd name="T59" fmla="*/ 81 h 82"/>
                <a:gd name="T60" fmla="*/ 58 w 65"/>
                <a:gd name="T61" fmla="*/ 82 h 82"/>
                <a:gd name="T62" fmla="*/ 56 w 65"/>
                <a:gd name="T63" fmla="*/ 81 h 82"/>
                <a:gd name="T64" fmla="*/ 52 w 65"/>
                <a:gd name="T65" fmla="*/ 79 h 82"/>
                <a:gd name="T66" fmla="*/ 49 w 65"/>
                <a:gd name="T67" fmla="*/ 78 h 82"/>
                <a:gd name="T68" fmla="*/ 45 w 65"/>
                <a:gd name="T69" fmla="*/ 74 h 82"/>
                <a:gd name="T70" fmla="*/ 40 w 65"/>
                <a:gd name="T71" fmla="*/ 70 h 82"/>
                <a:gd name="T72" fmla="*/ 35 w 65"/>
                <a:gd name="T73" fmla="*/ 65 h 82"/>
                <a:gd name="T74" fmla="*/ 30 w 65"/>
                <a:gd name="T75" fmla="*/ 59 h 82"/>
                <a:gd name="T76" fmla="*/ 25 w 65"/>
                <a:gd name="T77" fmla="*/ 51 h 82"/>
                <a:gd name="T78" fmla="*/ 20 w 65"/>
                <a:gd name="T79" fmla="*/ 45 h 82"/>
                <a:gd name="T80" fmla="*/ 14 w 65"/>
                <a:gd name="T81" fmla="*/ 38 h 82"/>
                <a:gd name="T82" fmla="*/ 11 w 65"/>
                <a:gd name="T83" fmla="*/ 33 h 82"/>
                <a:gd name="T84" fmla="*/ 7 w 65"/>
                <a:gd name="T85" fmla="*/ 28 h 82"/>
                <a:gd name="T86" fmla="*/ 4 w 65"/>
                <a:gd name="T87" fmla="*/ 24 h 82"/>
                <a:gd name="T88" fmla="*/ 2 w 65"/>
                <a:gd name="T89" fmla="*/ 20 h 82"/>
                <a:gd name="T90" fmla="*/ 0 w 65"/>
                <a:gd name="T91" fmla="*/ 16 h 82"/>
                <a:gd name="T92" fmla="*/ 0 w 65"/>
                <a:gd name="T93" fmla="*/ 14 h 82"/>
                <a:gd name="T94" fmla="*/ 0 w 65"/>
                <a:gd name="T95" fmla="*/ 1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5" h="82">
                  <a:moveTo>
                    <a:pt x="0" y="14"/>
                  </a:moveTo>
                  <a:lnTo>
                    <a:pt x="0" y="10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2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2" y="2"/>
                  </a:lnTo>
                  <a:lnTo>
                    <a:pt x="29" y="5"/>
                  </a:lnTo>
                  <a:lnTo>
                    <a:pt x="35" y="7"/>
                  </a:lnTo>
                  <a:lnTo>
                    <a:pt x="39" y="9"/>
                  </a:lnTo>
                  <a:lnTo>
                    <a:pt x="41" y="11"/>
                  </a:lnTo>
                  <a:lnTo>
                    <a:pt x="45" y="14"/>
                  </a:lnTo>
                  <a:lnTo>
                    <a:pt x="49" y="18"/>
                  </a:lnTo>
                  <a:lnTo>
                    <a:pt x="52" y="22"/>
                  </a:lnTo>
                  <a:lnTo>
                    <a:pt x="56" y="25"/>
                  </a:lnTo>
                  <a:lnTo>
                    <a:pt x="58" y="29"/>
                  </a:lnTo>
                  <a:lnTo>
                    <a:pt x="59" y="33"/>
                  </a:lnTo>
                  <a:lnTo>
                    <a:pt x="62" y="38"/>
                  </a:lnTo>
                  <a:lnTo>
                    <a:pt x="63" y="43"/>
                  </a:lnTo>
                  <a:lnTo>
                    <a:pt x="63" y="49"/>
                  </a:lnTo>
                  <a:lnTo>
                    <a:pt x="65" y="54"/>
                  </a:lnTo>
                  <a:lnTo>
                    <a:pt x="63" y="60"/>
                  </a:lnTo>
                  <a:lnTo>
                    <a:pt x="63" y="67"/>
                  </a:lnTo>
                  <a:lnTo>
                    <a:pt x="63" y="70"/>
                  </a:lnTo>
                  <a:lnTo>
                    <a:pt x="62" y="74"/>
                  </a:lnTo>
                  <a:lnTo>
                    <a:pt x="61" y="78"/>
                  </a:lnTo>
                  <a:lnTo>
                    <a:pt x="61" y="79"/>
                  </a:lnTo>
                  <a:lnTo>
                    <a:pt x="59" y="81"/>
                  </a:lnTo>
                  <a:lnTo>
                    <a:pt x="58" y="82"/>
                  </a:lnTo>
                  <a:lnTo>
                    <a:pt x="56" y="81"/>
                  </a:lnTo>
                  <a:lnTo>
                    <a:pt x="52" y="79"/>
                  </a:lnTo>
                  <a:lnTo>
                    <a:pt x="49" y="78"/>
                  </a:lnTo>
                  <a:lnTo>
                    <a:pt x="45" y="74"/>
                  </a:lnTo>
                  <a:lnTo>
                    <a:pt x="40" y="70"/>
                  </a:lnTo>
                  <a:lnTo>
                    <a:pt x="35" y="65"/>
                  </a:lnTo>
                  <a:lnTo>
                    <a:pt x="30" y="59"/>
                  </a:lnTo>
                  <a:lnTo>
                    <a:pt x="25" y="51"/>
                  </a:lnTo>
                  <a:lnTo>
                    <a:pt x="20" y="45"/>
                  </a:lnTo>
                  <a:lnTo>
                    <a:pt x="14" y="38"/>
                  </a:lnTo>
                  <a:lnTo>
                    <a:pt x="11" y="33"/>
                  </a:lnTo>
                  <a:lnTo>
                    <a:pt x="7" y="28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99"/>
            <p:cNvSpPr>
              <a:spLocks/>
            </p:cNvSpPr>
            <p:nvPr/>
          </p:nvSpPr>
          <p:spPr bwMode="auto">
            <a:xfrm>
              <a:off x="3109913" y="2390775"/>
              <a:ext cx="107950" cy="227013"/>
            </a:xfrm>
            <a:custGeom>
              <a:avLst/>
              <a:gdLst>
                <a:gd name="T0" fmla="*/ 3 w 68"/>
                <a:gd name="T1" fmla="*/ 11 h 143"/>
                <a:gd name="T2" fmla="*/ 7 w 68"/>
                <a:gd name="T3" fmla="*/ 4 h 143"/>
                <a:gd name="T4" fmla="*/ 10 w 68"/>
                <a:gd name="T5" fmla="*/ 0 h 143"/>
                <a:gd name="T6" fmla="*/ 17 w 68"/>
                <a:gd name="T7" fmla="*/ 0 h 143"/>
                <a:gd name="T8" fmla="*/ 29 w 68"/>
                <a:gd name="T9" fmla="*/ 2 h 143"/>
                <a:gd name="T10" fmla="*/ 43 w 68"/>
                <a:gd name="T11" fmla="*/ 5 h 143"/>
                <a:gd name="T12" fmla="*/ 54 w 68"/>
                <a:gd name="T13" fmla="*/ 23 h 143"/>
                <a:gd name="T14" fmla="*/ 59 w 68"/>
                <a:gd name="T15" fmla="*/ 53 h 143"/>
                <a:gd name="T16" fmla="*/ 63 w 68"/>
                <a:gd name="T17" fmla="*/ 77 h 143"/>
                <a:gd name="T18" fmla="*/ 66 w 68"/>
                <a:gd name="T19" fmla="*/ 98 h 143"/>
                <a:gd name="T20" fmla="*/ 67 w 68"/>
                <a:gd name="T21" fmla="*/ 114 h 143"/>
                <a:gd name="T22" fmla="*/ 68 w 68"/>
                <a:gd name="T23" fmla="*/ 127 h 143"/>
                <a:gd name="T24" fmla="*/ 67 w 68"/>
                <a:gd name="T25" fmla="*/ 136 h 143"/>
                <a:gd name="T26" fmla="*/ 66 w 68"/>
                <a:gd name="T27" fmla="*/ 141 h 143"/>
                <a:gd name="T28" fmla="*/ 62 w 68"/>
                <a:gd name="T29" fmla="*/ 143 h 143"/>
                <a:gd name="T30" fmla="*/ 58 w 68"/>
                <a:gd name="T31" fmla="*/ 141 h 143"/>
                <a:gd name="T32" fmla="*/ 56 w 68"/>
                <a:gd name="T33" fmla="*/ 139 h 143"/>
                <a:gd name="T34" fmla="*/ 52 w 68"/>
                <a:gd name="T35" fmla="*/ 135 h 143"/>
                <a:gd name="T36" fmla="*/ 48 w 68"/>
                <a:gd name="T37" fmla="*/ 129 h 143"/>
                <a:gd name="T38" fmla="*/ 45 w 68"/>
                <a:gd name="T39" fmla="*/ 120 h 143"/>
                <a:gd name="T40" fmla="*/ 41 w 68"/>
                <a:gd name="T41" fmla="*/ 111 h 143"/>
                <a:gd name="T42" fmla="*/ 38 w 68"/>
                <a:gd name="T43" fmla="*/ 99 h 143"/>
                <a:gd name="T44" fmla="*/ 34 w 68"/>
                <a:gd name="T45" fmla="*/ 81 h 143"/>
                <a:gd name="T46" fmla="*/ 26 w 68"/>
                <a:gd name="T47" fmla="*/ 60 h 143"/>
                <a:gd name="T48" fmla="*/ 23 w 68"/>
                <a:gd name="T49" fmla="*/ 53 h 143"/>
                <a:gd name="T50" fmla="*/ 20 w 68"/>
                <a:gd name="T51" fmla="*/ 45 h 143"/>
                <a:gd name="T52" fmla="*/ 17 w 68"/>
                <a:gd name="T53" fmla="*/ 40 h 143"/>
                <a:gd name="T54" fmla="*/ 14 w 68"/>
                <a:gd name="T55" fmla="*/ 35 h 143"/>
                <a:gd name="T56" fmla="*/ 12 w 68"/>
                <a:gd name="T57" fmla="*/ 32 h 143"/>
                <a:gd name="T58" fmla="*/ 7 w 68"/>
                <a:gd name="T59" fmla="*/ 27 h 143"/>
                <a:gd name="T60" fmla="*/ 3 w 68"/>
                <a:gd name="T61" fmla="*/ 23 h 143"/>
                <a:gd name="T62" fmla="*/ 0 w 68"/>
                <a:gd name="T63" fmla="*/ 19 h 143"/>
                <a:gd name="T64" fmla="*/ 0 w 68"/>
                <a:gd name="T65" fmla="*/ 1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8" h="143">
                  <a:moveTo>
                    <a:pt x="0" y="17"/>
                  </a:moveTo>
                  <a:lnTo>
                    <a:pt x="3" y="11"/>
                  </a:lnTo>
                  <a:lnTo>
                    <a:pt x="4" y="8"/>
                  </a:lnTo>
                  <a:lnTo>
                    <a:pt x="7" y="4"/>
                  </a:lnTo>
                  <a:lnTo>
                    <a:pt x="9" y="1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2" y="1"/>
                  </a:lnTo>
                  <a:lnTo>
                    <a:pt x="29" y="2"/>
                  </a:lnTo>
                  <a:lnTo>
                    <a:pt x="35" y="4"/>
                  </a:lnTo>
                  <a:lnTo>
                    <a:pt x="43" y="5"/>
                  </a:lnTo>
                  <a:lnTo>
                    <a:pt x="52" y="8"/>
                  </a:lnTo>
                  <a:lnTo>
                    <a:pt x="54" y="23"/>
                  </a:lnTo>
                  <a:lnTo>
                    <a:pt x="57" y="38"/>
                  </a:lnTo>
                  <a:lnTo>
                    <a:pt x="59" y="53"/>
                  </a:lnTo>
                  <a:lnTo>
                    <a:pt x="61" y="66"/>
                  </a:lnTo>
                  <a:lnTo>
                    <a:pt x="63" y="77"/>
                  </a:lnTo>
                  <a:lnTo>
                    <a:pt x="65" y="89"/>
                  </a:lnTo>
                  <a:lnTo>
                    <a:pt x="66" y="98"/>
                  </a:lnTo>
                  <a:lnTo>
                    <a:pt x="67" y="107"/>
                  </a:lnTo>
                  <a:lnTo>
                    <a:pt x="67" y="114"/>
                  </a:lnTo>
                  <a:lnTo>
                    <a:pt x="68" y="122"/>
                  </a:lnTo>
                  <a:lnTo>
                    <a:pt x="68" y="127"/>
                  </a:lnTo>
                  <a:lnTo>
                    <a:pt x="67" y="132"/>
                  </a:lnTo>
                  <a:lnTo>
                    <a:pt x="67" y="136"/>
                  </a:lnTo>
                  <a:lnTo>
                    <a:pt x="66" y="139"/>
                  </a:lnTo>
                  <a:lnTo>
                    <a:pt x="66" y="141"/>
                  </a:lnTo>
                  <a:lnTo>
                    <a:pt x="63" y="143"/>
                  </a:lnTo>
                  <a:lnTo>
                    <a:pt x="62" y="143"/>
                  </a:lnTo>
                  <a:lnTo>
                    <a:pt x="61" y="143"/>
                  </a:lnTo>
                  <a:lnTo>
                    <a:pt x="58" y="141"/>
                  </a:lnTo>
                  <a:lnTo>
                    <a:pt x="57" y="140"/>
                  </a:lnTo>
                  <a:lnTo>
                    <a:pt x="56" y="139"/>
                  </a:lnTo>
                  <a:lnTo>
                    <a:pt x="53" y="138"/>
                  </a:lnTo>
                  <a:lnTo>
                    <a:pt x="52" y="135"/>
                  </a:lnTo>
                  <a:lnTo>
                    <a:pt x="50" y="131"/>
                  </a:lnTo>
                  <a:lnTo>
                    <a:pt x="48" y="129"/>
                  </a:lnTo>
                  <a:lnTo>
                    <a:pt x="47" y="125"/>
                  </a:lnTo>
                  <a:lnTo>
                    <a:pt x="45" y="120"/>
                  </a:lnTo>
                  <a:lnTo>
                    <a:pt x="43" y="116"/>
                  </a:lnTo>
                  <a:lnTo>
                    <a:pt x="41" y="111"/>
                  </a:lnTo>
                  <a:lnTo>
                    <a:pt x="40" y="105"/>
                  </a:lnTo>
                  <a:lnTo>
                    <a:pt x="38" y="99"/>
                  </a:lnTo>
                  <a:lnTo>
                    <a:pt x="36" y="94"/>
                  </a:lnTo>
                  <a:lnTo>
                    <a:pt x="34" y="81"/>
                  </a:lnTo>
                  <a:lnTo>
                    <a:pt x="30" y="71"/>
                  </a:lnTo>
                  <a:lnTo>
                    <a:pt x="26" y="60"/>
                  </a:lnTo>
                  <a:lnTo>
                    <a:pt x="25" y="56"/>
                  </a:lnTo>
                  <a:lnTo>
                    <a:pt x="23" y="53"/>
                  </a:lnTo>
                  <a:lnTo>
                    <a:pt x="22" y="49"/>
                  </a:lnTo>
                  <a:lnTo>
                    <a:pt x="20" y="45"/>
                  </a:lnTo>
                  <a:lnTo>
                    <a:pt x="18" y="42"/>
                  </a:lnTo>
                  <a:lnTo>
                    <a:pt x="17" y="40"/>
                  </a:lnTo>
                  <a:lnTo>
                    <a:pt x="16" y="37"/>
                  </a:lnTo>
                  <a:lnTo>
                    <a:pt x="14" y="35"/>
                  </a:lnTo>
                  <a:lnTo>
                    <a:pt x="13" y="33"/>
                  </a:lnTo>
                  <a:lnTo>
                    <a:pt x="12" y="32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00"/>
            <p:cNvSpPr>
              <a:spLocks/>
            </p:cNvSpPr>
            <p:nvPr/>
          </p:nvSpPr>
          <p:spPr bwMode="auto">
            <a:xfrm>
              <a:off x="3167063" y="2325688"/>
              <a:ext cx="401638" cy="207963"/>
            </a:xfrm>
            <a:custGeom>
              <a:avLst/>
              <a:gdLst>
                <a:gd name="T0" fmla="*/ 156 w 253"/>
                <a:gd name="T1" fmla="*/ 131 h 131"/>
                <a:gd name="T2" fmla="*/ 161 w 253"/>
                <a:gd name="T3" fmla="*/ 108 h 131"/>
                <a:gd name="T4" fmla="*/ 166 w 253"/>
                <a:gd name="T5" fmla="*/ 88 h 131"/>
                <a:gd name="T6" fmla="*/ 169 w 253"/>
                <a:gd name="T7" fmla="*/ 73 h 131"/>
                <a:gd name="T8" fmla="*/ 170 w 253"/>
                <a:gd name="T9" fmla="*/ 60 h 131"/>
                <a:gd name="T10" fmla="*/ 170 w 253"/>
                <a:gd name="T11" fmla="*/ 52 h 131"/>
                <a:gd name="T12" fmla="*/ 169 w 253"/>
                <a:gd name="T13" fmla="*/ 46 h 131"/>
                <a:gd name="T14" fmla="*/ 166 w 253"/>
                <a:gd name="T15" fmla="*/ 42 h 131"/>
                <a:gd name="T16" fmla="*/ 165 w 253"/>
                <a:gd name="T17" fmla="*/ 40 h 131"/>
                <a:gd name="T18" fmla="*/ 162 w 253"/>
                <a:gd name="T19" fmla="*/ 38 h 131"/>
                <a:gd name="T20" fmla="*/ 159 w 253"/>
                <a:gd name="T21" fmla="*/ 38 h 131"/>
                <a:gd name="T22" fmla="*/ 153 w 253"/>
                <a:gd name="T23" fmla="*/ 40 h 131"/>
                <a:gd name="T24" fmla="*/ 146 w 253"/>
                <a:gd name="T25" fmla="*/ 41 h 131"/>
                <a:gd name="T26" fmla="*/ 138 w 253"/>
                <a:gd name="T27" fmla="*/ 42 h 131"/>
                <a:gd name="T28" fmla="*/ 126 w 253"/>
                <a:gd name="T29" fmla="*/ 45 h 131"/>
                <a:gd name="T30" fmla="*/ 115 w 253"/>
                <a:gd name="T31" fmla="*/ 49 h 131"/>
                <a:gd name="T32" fmla="*/ 101 w 253"/>
                <a:gd name="T33" fmla="*/ 51 h 131"/>
                <a:gd name="T34" fmla="*/ 72 w 253"/>
                <a:gd name="T35" fmla="*/ 58 h 131"/>
                <a:gd name="T36" fmla="*/ 47 w 253"/>
                <a:gd name="T37" fmla="*/ 63 h 131"/>
                <a:gd name="T38" fmla="*/ 22 w 253"/>
                <a:gd name="T39" fmla="*/ 65 h 131"/>
                <a:gd name="T40" fmla="*/ 0 w 253"/>
                <a:gd name="T41" fmla="*/ 67 h 131"/>
                <a:gd name="T42" fmla="*/ 14 w 253"/>
                <a:gd name="T43" fmla="*/ 46 h 131"/>
                <a:gd name="T44" fmla="*/ 43 w 253"/>
                <a:gd name="T45" fmla="*/ 41 h 131"/>
                <a:gd name="T46" fmla="*/ 68 w 253"/>
                <a:gd name="T47" fmla="*/ 36 h 131"/>
                <a:gd name="T48" fmla="*/ 92 w 253"/>
                <a:gd name="T49" fmla="*/ 31 h 131"/>
                <a:gd name="T50" fmla="*/ 115 w 253"/>
                <a:gd name="T51" fmla="*/ 24 h 131"/>
                <a:gd name="T52" fmla="*/ 133 w 253"/>
                <a:gd name="T53" fmla="*/ 18 h 131"/>
                <a:gd name="T54" fmla="*/ 147 w 253"/>
                <a:gd name="T55" fmla="*/ 13 h 131"/>
                <a:gd name="T56" fmla="*/ 157 w 253"/>
                <a:gd name="T57" fmla="*/ 7 h 131"/>
                <a:gd name="T58" fmla="*/ 166 w 253"/>
                <a:gd name="T59" fmla="*/ 3 h 131"/>
                <a:gd name="T60" fmla="*/ 175 w 253"/>
                <a:gd name="T61" fmla="*/ 0 h 131"/>
                <a:gd name="T62" fmla="*/ 182 w 253"/>
                <a:gd name="T63" fmla="*/ 0 h 131"/>
                <a:gd name="T64" fmla="*/ 188 w 253"/>
                <a:gd name="T65" fmla="*/ 1 h 131"/>
                <a:gd name="T66" fmla="*/ 199 w 253"/>
                <a:gd name="T67" fmla="*/ 3 h 131"/>
                <a:gd name="T68" fmla="*/ 211 w 253"/>
                <a:gd name="T69" fmla="*/ 9 h 131"/>
                <a:gd name="T70" fmla="*/ 227 w 253"/>
                <a:gd name="T71" fmla="*/ 15 h 131"/>
                <a:gd name="T72" fmla="*/ 240 w 253"/>
                <a:gd name="T73" fmla="*/ 20 h 131"/>
                <a:gd name="T74" fmla="*/ 247 w 253"/>
                <a:gd name="T75" fmla="*/ 25 h 131"/>
                <a:gd name="T76" fmla="*/ 253 w 253"/>
                <a:gd name="T77" fmla="*/ 29 h 131"/>
                <a:gd name="T78" fmla="*/ 253 w 253"/>
                <a:gd name="T79" fmla="*/ 32 h 131"/>
                <a:gd name="T80" fmla="*/ 250 w 253"/>
                <a:gd name="T81" fmla="*/ 37 h 131"/>
                <a:gd name="T82" fmla="*/ 246 w 253"/>
                <a:gd name="T83" fmla="*/ 41 h 131"/>
                <a:gd name="T84" fmla="*/ 241 w 253"/>
                <a:gd name="T85" fmla="*/ 45 h 131"/>
                <a:gd name="T86" fmla="*/ 235 w 253"/>
                <a:gd name="T87" fmla="*/ 47 h 131"/>
                <a:gd name="T88" fmla="*/ 229 w 253"/>
                <a:gd name="T89" fmla="*/ 51 h 131"/>
                <a:gd name="T90" fmla="*/ 224 w 253"/>
                <a:gd name="T91" fmla="*/ 58 h 131"/>
                <a:gd name="T92" fmla="*/ 218 w 253"/>
                <a:gd name="T93" fmla="*/ 67 h 131"/>
                <a:gd name="T94" fmla="*/ 210 w 253"/>
                <a:gd name="T95" fmla="*/ 77 h 131"/>
                <a:gd name="T96" fmla="*/ 202 w 253"/>
                <a:gd name="T97" fmla="*/ 90 h 131"/>
                <a:gd name="T98" fmla="*/ 193 w 253"/>
                <a:gd name="T99" fmla="*/ 104 h 131"/>
                <a:gd name="T100" fmla="*/ 184 w 253"/>
                <a:gd name="T101" fmla="*/ 122 h 131"/>
                <a:gd name="T102" fmla="*/ 179 w 253"/>
                <a:gd name="T103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3" h="131">
                  <a:moveTo>
                    <a:pt x="179" y="131"/>
                  </a:moveTo>
                  <a:lnTo>
                    <a:pt x="156" y="131"/>
                  </a:lnTo>
                  <a:lnTo>
                    <a:pt x="159" y="119"/>
                  </a:lnTo>
                  <a:lnTo>
                    <a:pt x="161" y="108"/>
                  </a:lnTo>
                  <a:lnTo>
                    <a:pt x="164" y="97"/>
                  </a:lnTo>
                  <a:lnTo>
                    <a:pt x="166" y="88"/>
                  </a:lnTo>
                  <a:lnTo>
                    <a:pt x="168" y="81"/>
                  </a:lnTo>
                  <a:lnTo>
                    <a:pt x="169" y="73"/>
                  </a:lnTo>
                  <a:lnTo>
                    <a:pt x="170" y="67"/>
                  </a:lnTo>
                  <a:lnTo>
                    <a:pt x="170" y="60"/>
                  </a:lnTo>
                  <a:lnTo>
                    <a:pt x="170" y="56"/>
                  </a:lnTo>
                  <a:lnTo>
                    <a:pt x="170" y="52"/>
                  </a:lnTo>
                  <a:lnTo>
                    <a:pt x="169" y="50"/>
                  </a:lnTo>
                  <a:lnTo>
                    <a:pt x="169" y="46"/>
                  </a:lnTo>
                  <a:lnTo>
                    <a:pt x="168" y="45"/>
                  </a:lnTo>
                  <a:lnTo>
                    <a:pt x="166" y="42"/>
                  </a:lnTo>
                  <a:lnTo>
                    <a:pt x="165" y="41"/>
                  </a:lnTo>
                  <a:lnTo>
                    <a:pt x="165" y="40"/>
                  </a:lnTo>
                  <a:lnTo>
                    <a:pt x="164" y="38"/>
                  </a:lnTo>
                  <a:lnTo>
                    <a:pt x="162" y="38"/>
                  </a:lnTo>
                  <a:lnTo>
                    <a:pt x="161" y="38"/>
                  </a:lnTo>
                  <a:lnTo>
                    <a:pt x="159" y="38"/>
                  </a:lnTo>
                  <a:lnTo>
                    <a:pt x="156" y="38"/>
                  </a:lnTo>
                  <a:lnTo>
                    <a:pt x="153" y="40"/>
                  </a:lnTo>
                  <a:lnTo>
                    <a:pt x="150" y="40"/>
                  </a:lnTo>
                  <a:lnTo>
                    <a:pt x="146" y="41"/>
                  </a:lnTo>
                  <a:lnTo>
                    <a:pt x="142" y="42"/>
                  </a:lnTo>
                  <a:lnTo>
                    <a:pt x="138" y="42"/>
                  </a:lnTo>
                  <a:lnTo>
                    <a:pt x="133" y="43"/>
                  </a:lnTo>
                  <a:lnTo>
                    <a:pt x="126" y="45"/>
                  </a:lnTo>
                  <a:lnTo>
                    <a:pt x="121" y="46"/>
                  </a:lnTo>
                  <a:lnTo>
                    <a:pt x="115" y="49"/>
                  </a:lnTo>
                  <a:lnTo>
                    <a:pt x="108" y="50"/>
                  </a:lnTo>
                  <a:lnTo>
                    <a:pt x="101" y="51"/>
                  </a:lnTo>
                  <a:lnTo>
                    <a:pt x="87" y="55"/>
                  </a:lnTo>
                  <a:lnTo>
                    <a:pt x="72" y="58"/>
                  </a:lnTo>
                  <a:lnTo>
                    <a:pt x="58" y="60"/>
                  </a:lnTo>
                  <a:lnTo>
                    <a:pt x="47" y="63"/>
                  </a:lnTo>
                  <a:lnTo>
                    <a:pt x="34" y="64"/>
                  </a:lnTo>
                  <a:lnTo>
                    <a:pt x="22" y="65"/>
                  </a:lnTo>
                  <a:lnTo>
                    <a:pt x="11" y="67"/>
                  </a:lnTo>
                  <a:lnTo>
                    <a:pt x="0" y="67"/>
                  </a:lnTo>
                  <a:lnTo>
                    <a:pt x="0" y="49"/>
                  </a:lnTo>
                  <a:lnTo>
                    <a:pt x="14" y="46"/>
                  </a:lnTo>
                  <a:lnTo>
                    <a:pt x="29" y="43"/>
                  </a:lnTo>
                  <a:lnTo>
                    <a:pt x="43" y="41"/>
                  </a:lnTo>
                  <a:lnTo>
                    <a:pt x="56" y="38"/>
                  </a:lnTo>
                  <a:lnTo>
                    <a:pt x="68" y="36"/>
                  </a:lnTo>
                  <a:lnTo>
                    <a:pt x="80" y="33"/>
                  </a:lnTo>
                  <a:lnTo>
                    <a:pt x="92" y="31"/>
                  </a:lnTo>
                  <a:lnTo>
                    <a:pt x="103" y="27"/>
                  </a:lnTo>
                  <a:lnTo>
                    <a:pt x="115" y="24"/>
                  </a:lnTo>
                  <a:lnTo>
                    <a:pt x="124" y="20"/>
                  </a:lnTo>
                  <a:lnTo>
                    <a:pt x="133" y="18"/>
                  </a:lnTo>
                  <a:lnTo>
                    <a:pt x="141" y="15"/>
                  </a:lnTo>
                  <a:lnTo>
                    <a:pt x="147" y="13"/>
                  </a:lnTo>
                  <a:lnTo>
                    <a:pt x="153" y="10"/>
                  </a:lnTo>
                  <a:lnTo>
                    <a:pt x="157" y="7"/>
                  </a:lnTo>
                  <a:lnTo>
                    <a:pt x="161" y="6"/>
                  </a:lnTo>
                  <a:lnTo>
                    <a:pt x="166" y="3"/>
                  </a:lnTo>
                  <a:lnTo>
                    <a:pt x="170" y="1"/>
                  </a:lnTo>
                  <a:lnTo>
                    <a:pt x="175" y="0"/>
                  </a:lnTo>
                  <a:lnTo>
                    <a:pt x="179" y="0"/>
                  </a:lnTo>
                  <a:lnTo>
                    <a:pt x="182" y="0"/>
                  </a:lnTo>
                  <a:lnTo>
                    <a:pt x="184" y="0"/>
                  </a:lnTo>
                  <a:lnTo>
                    <a:pt x="188" y="1"/>
                  </a:lnTo>
                  <a:lnTo>
                    <a:pt x="192" y="2"/>
                  </a:lnTo>
                  <a:lnTo>
                    <a:pt x="199" y="3"/>
                  </a:lnTo>
                  <a:lnTo>
                    <a:pt x="205" y="6"/>
                  </a:lnTo>
                  <a:lnTo>
                    <a:pt x="211" y="9"/>
                  </a:lnTo>
                  <a:lnTo>
                    <a:pt x="219" y="11"/>
                  </a:lnTo>
                  <a:lnTo>
                    <a:pt x="227" y="15"/>
                  </a:lnTo>
                  <a:lnTo>
                    <a:pt x="233" y="18"/>
                  </a:lnTo>
                  <a:lnTo>
                    <a:pt x="240" y="20"/>
                  </a:lnTo>
                  <a:lnTo>
                    <a:pt x="244" y="23"/>
                  </a:lnTo>
                  <a:lnTo>
                    <a:pt x="247" y="25"/>
                  </a:lnTo>
                  <a:lnTo>
                    <a:pt x="250" y="27"/>
                  </a:lnTo>
                  <a:lnTo>
                    <a:pt x="253" y="29"/>
                  </a:lnTo>
                  <a:lnTo>
                    <a:pt x="253" y="31"/>
                  </a:lnTo>
                  <a:lnTo>
                    <a:pt x="253" y="32"/>
                  </a:lnTo>
                  <a:lnTo>
                    <a:pt x="251" y="34"/>
                  </a:lnTo>
                  <a:lnTo>
                    <a:pt x="250" y="37"/>
                  </a:lnTo>
                  <a:lnTo>
                    <a:pt x="249" y="38"/>
                  </a:lnTo>
                  <a:lnTo>
                    <a:pt x="246" y="41"/>
                  </a:lnTo>
                  <a:lnTo>
                    <a:pt x="244" y="42"/>
                  </a:lnTo>
                  <a:lnTo>
                    <a:pt x="241" y="45"/>
                  </a:lnTo>
                  <a:lnTo>
                    <a:pt x="237" y="46"/>
                  </a:lnTo>
                  <a:lnTo>
                    <a:pt x="235" y="47"/>
                  </a:lnTo>
                  <a:lnTo>
                    <a:pt x="232" y="49"/>
                  </a:lnTo>
                  <a:lnTo>
                    <a:pt x="229" y="51"/>
                  </a:lnTo>
                  <a:lnTo>
                    <a:pt x="227" y="54"/>
                  </a:lnTo>
                  <a:lnTo>
                    <a:pt x="224" y="58"/>
                  </a:lnTo>
                  <a:lnTo>
                    <a:pt x="220" y="61"/>
                  </a:lnTo>
                  <a:lnTo>
                    <a:pt x="218" y="67"/>
                  </a:lnTo>
                  <a:lnTo>
                    <a:pt x="214" y="70"/>
                  </a:lnTo>
                  <a:lnTo>
                    <a:pt x="210" y="77"/>
                  </a:lnTo>
                  <a:lnTo>
                    <a:pt x="206" y="82"/>
                  </a:lnTo>
                  <a:lnTo>
                    <a:pt x="202" y="90"/>
                  </a:lnTo>
                  <a:lnTo>
                    <a:pt x="199" y="96"/>
                  </a:lnTo>
                  <a:lnTo>
                    <a:pt x="193" y="104"/>
                  </a:lnTo>
                  <a:lnTo>
                    <a:pt x="190" y="113"/>
                  </a:lnTo>
                  <a:lnTo>
                    <a:pt x="184" y="122"/>
                  </a:lnTo>
                  <a:lnTo>
                    <a:pt x="179" y="131"/>
                  </a:lnTo>
                  <a:lnTo>
                    <a:pt x="179" y="13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01"/>
            <p:cNvSpPr>
              <a:spLocks/>
            </p:cNvSpPr>
            <p:nvPr/>
          </p:nvSpPr>
          <p:spPr bwMode="auto">
            <a:xfrm>
              <a:off x="3206750" y="2509838"/>
              <a:ext cx="293688" cy="82550"/>
            </a:xfrm>
            <a:custGeom>
              <a:avLst/>
              <a:gdLst>
                <a:gd name="T0" fmla="*/ 185 w 185"/>
                <a:gd name="T1" fmla="*/ 19 h 52"/>
                <a:gd name="T2" fmla="*/ 184 w 185"/>
                <a:gd name="T3" fmla="*/ 19 h 52"/>
                <a:gd name="T4" fmla="*/ 181 w 185"/>
                <a:gd name="T5" fmla="*/ 20 h 52"/>
                <a:gd name="T6" fmla="*/ 176 w 185"/>
                <a:gd name="T7" fmla="*/ 21 h 52"/>
                <a:gd name="T8" fmla="*/ 171 w 185"/>
                <a:gd name="T9" fmla="*/ 23 h 52"/>
                <a:gd name="T10" fmla="*/ 163 w 185"/>
                <a:gd name="T11" fmla="*/ 24 h 52"/>
                <a:gd name="T12" fmla="*/ 156 w 185"/>
                <a:gd name="T13" fmla="*/ 27 h 52"/>
                <a:gd name="T14" fmla="*/ 145 w 185"/>
                <a:gd name="T15" fmla="*/ 28 h 52"/>
                <a:gd name="T16" fmla="*/ 134 w 185"/>
                <a:gd name="T17" fmla="*/ 30 h 52"/>
                <a:gd name="T18" fmla="*/ 122 w 185"/>
                <a:gd name="T19" fmla="*/ 33 h 52"/>
                <a:gd name="T20" fmla="*/ 108 w 185"/>
                <a:gd name="T21" fmla="*/ 36 h 52"/>
                <a:gd name="T22" fmla="*/ 92 w 185"/>
                <a:gd name="T23" fmla="*/ 38 h 52"/>
                <a:gd name="T24" fmla="*/ 76 w 185"/>
                <a:gd name="T25" fmla="*/ 41 h 52"/>
                <a:gd name="T26" fmla="*/ 58 w 185"/>
                <a:gd name="T27" fmla="*/ 43 h 52"/>
                <a:gd name="T28" fmla="*/ 37 w 185"/>
                <a:gd name="T29" fmla="*/ 47 h 52"/>
                <a:gd name="T30" fmla="*/ 16 w 185"/>
                <a:gd name="T31" fmla="*/ 50 h 52"/>
                <a:gd name="T32" fmla="*/ 2 w 185"/>
                <a:gd name="T33" fmla="*/ 41 h 52"/>
                <a:gd name="T34" fmla="*/ 14 w 185"/>
                <a:gd name="T35" fmla="*/ 27 h 52"/>
                <a:gd name="T36" fmla="*/ 40 w 185"/>
                <a:gd name="T37" fmla="*/ 21 h 52"/>
                <a:gd name="T38" fmla="*/ 62 w 185"/>
                <a:gd name="T39" fmla="*/ 16 h 52"/>
                <a:gd name="T40" fmla="*/ 82 w 185"/>
                <a:gd name="T41" fmla="*/ 11 h 52"/>
                <a:gd name="T42" fmla="*/ 99 w 185"/>
                <a:gd name="T43" fmla="*/ 7 h 52"/>
                <a:gd name="T44" fmla="*/ 113 w 185"/>
                <a:gd name="T45" fmla="*/ 5 h 52"/>
                <a:gd name="T46" fmla="*/ 125 w 185"/>
                <a:gd name="T47" fmla="*/ 2 h 52"/>
                <a:gd name="T48" fmla="*/ 134 w 185"/>
                <a:gd name="T49" fmla="*/ 1 h 52"/>
                <a:gd name="T50" fmla="*/ 148 w 185"/>
                <a:gd name="T51" fmla="*/ 1 h 52"/>
                <a:gd name="T52" fmla="*/ 166 w 185"/>
                <a:gd name="T53" fmla="*/ 3 h 52"/>
                <a:gd name="T54" fmla="*/ 176 w 185"/>
                <a:gd name="T55" fmla="*/ 7 h 52"/>
                <a:gd name="T56" fmla="*/ 181 w 185"/>
                <a:gd name="T57" fmla="*/ 10 h 52"/>
                <a:gd name="T58" fmla="*/ 184 w 185"/>
                <a:gd name="T59" fmla="*/ 14 h 52"/>
                <a:gd name="T60" fmla="*/ 185 w 185"/>
                <a:gd name="T61" fmla="*/ 18 h 52"/>
                <a:gd name="T62" fmla="*/ 185 w 185"/>
                <a:gd name="T63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5" h="52">
                  <a:moveTo>
                    <a:pt x="185" y="19"/>
                  </a:moveTo>
                  <a:lnTo>
                    <a:pt x="185" y="19"/>
                  </a:lnTo>
                  <a:lnTo>
                    <a:pt x="184" y="19"/>
                  </a:lnTo>
                  <a:lnTo>
                    <a:pt x="184" y="19"/>
                  </a:lnTo>
                  <a:lnTo>
                    <a:pt x="183" y="20"/>
                  </a:lnTo>
                  <a:lnTo>
                    <a:pt x="181" y="20"/>
                  </a:lnTo>
                  <a:lnTo>
                    <a:pt x="179" y="21"/>
                  </a:lnTo>
                  <a:lnTo>
                    <a:pt x="176" y="21"/>
                  </a:lnTo>
                  <a:lnTo>
                    <a:pt x="174" y="23"/>
                  </a:lnTo>
                  <a:lnTo>
                    <a:pt x="171" y="23"/>
                  </a:lnTo>
                  <a:lnTo>
                    <a:pt x="167" y="24"/>
                  </a:lnTo>
                  <a:lnTo>
                    <a:pt x="163" y="24"/>
                  </a:lnTo>
                  <a:lnTo>
                    <a:pt x="159" y="25"/>
                  </a:lnTo>
                  <a:lnTo>
                    <a:pt x="156" y="27"/>
                  </a:lnTo>
                  <a:lnTo>
                    <a:pt x="150" y="27"/>
                  </a:lnTo>
                  <a:lnTo>
                    <a:pt x="145" y="28"/>
                  </a:lnTo>
                  <a:lnTo>
                    <a:pt x="140" y="29"/>
                  </a:lnTo>
                  <a:lnTo>
                    <a:pt x="134" y="30"/>
                  </a:lnTo>
                  <a:lnTo>
                    <a:pt x="128" y="32"/>
                  </a:lnTo>
                  <a:lnTo>
                    <a:pt x="122" y="33"/>
                  </a:lnTo>
                  <a:lnTo>
                    <a:pt x="114" y="34"/>
                  </a:lnTo>
                  <a:lnTo>
                    <a:pt x="108" y="36"/>
                  </a:lnTo>
                  <a:lnTo>
                    <a:pt x="100" y="37"/>
                  </a:lnTo>
                  <a:lnTo>
                    <a:pt x="92" y="38"/>
                  </a:lnTo>
                  <a:lnTo>
                    <a:pt x="83" y="39"/>
                  </a:lnTo>
                  <a:lnTo>
                    <a:pt x="76" y="41"/>
                  </a:lnTo>
                  <a:lnTo>
                    <a:pt x="67" y="42"/>
                  </a:lnTo>
                  <a:lnTo>
                    <a:pt x="58" y="43"/>
                  </a:lnTo>
                  <a:lnTo>
                    <a:pt x="47" y="46"/>
                  </a:lnTo>
                  <a:lnTo>
                    <a:pt x="37" y="47"/>
                  </a:lnTo>
                  <a:lnTo>
                    <a:pt x="27" y="48"/>
                  </a:lnTo>
                  <a:lnTo>
                    <a:pt x="16" y="50"/>
                  </a:lnTo>
                  <a:lnTo>
                    <a:pt x="6" y="52"/>
                  </a:lnTo>
                  <a:lnTo>
                    <a:pt x="2" y="41"/>
                  </a:lnTo>
                  <a:lnTo>
                    <a:pt x="0" y="30"/>
                  </a:lnTo>
                  <a:lnTo>
                    <a:pt x="14" y="27"/>
                  </a:lnTo>
                  <a:lnTo>
                    <a:pt x="27" y="24"/>
                  </a:lnTo>
                  <a:lnTo>
                    <a:pt x="40" y="21"/>
                  </a:lnTo>
                  <a:lnTo>
                    <a:pt x="51" y="19"/>
                  </a:lnTo>
                  <a:lnTo>
                    <a:pt x="62" y="16"/>
                  </a:lnTo>
                  <a:lnTo>
                    <a:pt x="72" y="14"/>
                  </a:lnTo>
                  <a:lnTo>
                    <a:pt x="82" y="11"/>
                  </a:lnTo>
                  <a:lnTo>
                    <a:pt x="91" y="10"/>
                  </a:lnTo>
                  <a:lnTo>
                    <a:pt x="99" y="7"/>
                  </a:lnTo>
                  <a:lnTo>
                    <a:pt x="107" y="6"/>
                  </a:lnTo>
                  <a:lnTo>
                    <a:pt x="113" y="5"/>
                  </a:lnTo>
                  <a:lnTo>
                    <a:pt x="119" y="3"/>
                  </a:lnTo>
                  <a:lnTo>
                    <a:pt x="125" y="2"/>
                  </a:lnTo>
                  <a:lnTo>
                    <a:pt x="130" y="1"/>
                  </a:lnTo>
                  <a:lnTo>
                    <a:pt x="134" y="1"/>
                  </a:lnTo>
                  <a:lnTo>
                    <a:pt x="136" y="0"/>
                  </a:lnTo>
                  <a:lnTo>
                    <a:pt x="148" y="1"/>
                  </a:lnTo>
                  <a:lnTo>
                    <a:pt x="157" y="2"/>
                  </a:lnTo>
                  <a:lnTo>
                    <a:pt x="166" y="3"/>
                  </a:lnTo>
                  <a:lnTo>
                    <a:pt x="174" y="6"/>
                  </a:lnTo>
                  <a:lnTo>
                    <a:pt x="176" y="7"/>
                  </a:lnTo>
                  <a:lnTo>
                    <a:pt x="179" y="9"/>
                  </a:lnTo>
                  <a:lnTo>
                    <a:pt x="181" y="10"/>
                  </a:lnTo>
                  <a:lnTo>
                    <a:pt x="183" y="12"/>
                  </a:lnTo>
                  <a:lnTo>
                    <a:pt x="184" y="14"/>
                  </a:lnTo>
                  <a:lnTo>
                    <a:pt x="185" y="15"/>
                  </a:lnTo>
                  <a:lnTo>
                    <a:pt x="185" y="18"/>
                  </a:lnTo>
                  <a:lnTo>
                    <a:pt x="185" y="19"/>
                  </a:lnTo>
                  <a:lnTo>
                    <a:pt x="185" y="19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02"/>
            <p:cNvSpPr>
              <a:spLocks/>
            </p:cNvSpPr>
            <p:nvPr/>
          </p:nvSpPr>
          <p:spPr bwMode="auto">
            <a:xfrm>
              <a:off x="3344863" y="2597150"/>
              <a:ext cx="155575" cy="249238"/>
            </a:xfrm>
            <a:custGeom>
              <a:avLst/>
              <a:gdLst>
                <a:gd name="T0" fmla="*/ 50 w 98"/>
                <a:gd name="T1" fmla="*/ 111 h 157"/>
                <a:gd name="T2" fmla="*/ 41 w 98"/>
                <a:gd name="T3" fmla="*/ 122 h 157"/>
                <a:gd name="T4" fmla="*/ 32 w 98"/>
                <a:gd name="T5" fmla="*/ 131 h 157"/>
                <a:gd name="T6" fmla="*/ 25 w 98"/>
                <a:gd name="T7" fmla="*/ 139 h 157"/>
                <a:gd name="T8" fmla="*/ 18 w 98"/>
                <a:gd name="T9" fmla="*/ 147 h 157"/>
                <a:gd name="T10" fmla="*/ 12 w 98"/>
                <a:gd name="T11" fmla="*/ 151 h 157"/>
                <a:gd name="T12" fmla="*/ 7 w 98"/>
                <a:gd name="T13" fmla="*/ 154 h 157"/>
                <a:gd name="T14" fmla="*/ 3 w 98"/>
                <a:gd name="T15" fmla="*/ 156 h 157"/>
                <a:gd name="T16" fmla="*/ 7 w 98"/>
                <a:gd name="T17" fmla="*/ 142 h 157"/>
                <a:gd name="T18" fmla="*/ 17 w 98"/>
                <a:gd name="T19" fmla="*/ 113 h 157"/>
                <a:gd name="T20" fmla="*/ 26 w 98"/>
                <a:gd name="T21" fmla="*/ 90 h 157"/>
                <a:gd name="T22" fmla="*/ 32 w 98"/>
                <a:gd name="T23" fmla="*/ 68 h 157"/>
                <a:gd name="T24" fmla="*/ 38 w 98"/>
                <a:gd name="T25" fmla="*/ 51 h 157"/>
                <a:gd name="T26" fmla="*/ 41 w 98"/>
                <a:gd name="T27" fmla="*/ 37 h 157"/>
                <a:gd name="T28" fmla="*/ 43 w 98"/>
                <a:gd name="T29" fmla="*/ 27 h 157"/>
                <a:gd name="T30" fmla="*/ 44 w 98"/>
                <a:gd name="T31" fmla="*/ 20 h 157"/>
                <a:gd name="T32" fmla="*/ 41 w 98"/>
                <a:gd name="T33" fmla="*/ 14 h 157"/>
                <a:gd name="T34" fmla="*/ 39 w 98"/>
                <a:gd name="T35" fmla="*/ 8 h 157"/>
                <a:gd name="T36" fmla="*/ 39 w 98"/>
                <a:gd name="T37" fmla="*/ 5 h 157"/>
                <a:gd name="T38" fmla="*/ 40 w 98"/>
                <a:gd name="T39" fmla="*/ 2 h 157"/>
                <a:gd name="T40" fmla="*/ 41 w 98"/>
                <a:gd name="T41" fmla="*/ 1 h 157"/>
                <a:gd name="T42" fmla="*/ 44 w 98"/>
                <a:gd name="T43" fmla="*/ 0 h 157"/>
                <a:gd name="T44" fmla="*/ 49 w 98"/>
                <a:gd name="T45" fmla="*/ 0 h 157"/>
                <a:gd name="T46" fmla="*/ 56 w 98"/>
                <a:gd name="T47" fmla="*/ 0 h 157"/>
                <a:gd name="T48" fmla="*/ 63 w 98"/>
                <a:gd name="T49" fmla="*/ 1 h 157"/>
                <a:gd name="T50" fmla="*/ 70 w 98"/>
                <a:gd name="T51" fmla="*/ 4 h 157"/>
                <a:gd name="T52" fmla="*/ 79 w 98"/>
                <a:gd name="T53" fmla="*/ 9 h 157"/>
                <a:gd name="T54" fmla="*/ 87 w 98"/>
                <a:gd name="T55" fmla="*/ 15 h 157"/>
                <a:gd name="T56" fmla="*/ 92 w 98"/>
                <a:gd name="T57" fmla="*/ 22 h 157"/>
                <a:gd name="T58" fmla="*/ 96 w 98"/>
                <a:gd name="T59" fmla="*/ 27 h 157"/>
                <a:gd name="T60" fmla="*/ 98 w 98"/>
                <a:gd name="T61" fmla="*/ 33 h 157"/>
                <a:gd name="T62" fmla="*/ 98 w 98"/>
                <a:gd name="T63" fmla="*/ 39 h 157"/>
                <a:gd name="T64" fmla="*/ 97 w 98"/>
                <a:gd name="T65" fmla="*/ 44 h 157"/>
                <a:gd name="T66" fmla="*/ 94 w 98"/>
                <a:gd name="T67" fmla="*/ 50 h 157"/>
                <a:gd name="T68" fmla="*/ 89 w 98"/>
                <a:gd name="T69" fmla="*/ 57 h 157"/>
                <a:gd name="T70" fmla="*/ 81 w 98"/>
                <a:gd name="T71" fmla="*/ 71 h 157"/>
                <a:gd name="T72" fmla="*/ 65 w 98"/>
                <a:gd name="T73" fmla="*/ 91 h 157"/>
                <a:gd name="T74" fmla="*/ 56 w 98"/>
                <a:gd name="T75" fmla="*/ 104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157">
                  <a:moveTo>
                    <a:pt x="56" y="104"/>
                  </a:moveTo>
                  <a:lnTo>
                    <a:pt x="50" y="111"/>
                  </a:lnTo>
                  <a:lnTo>
                    <a:pt x="45" y="116"/>
                  </a:lnTo>
                  <a:lnTo>
                    <a:pt x="41" y="122"/>
                  </a:lnTo>
                  <a:lnTo>
                    <a:pt x="36" y="127"/>
                  </a:lnTo>
                  <a:lnTo>
                    <a:pt x="32" y="131"/>
                  </a:lnTo>
                  <a:lnTo>
                    <a:pt x="29" y="135"/>
                  </a:lnTo>
                  <a:lnTo>
                    <a:pt x="25" y="139"/>
                  </a:lnTo>
                  <a:lnTo>
                    <a:pt x="22" y="143"/>
                  </a:lnTo>
                  <a:lnTo>
                    <a:pt x="18" y="147"/>
                  </a:lnTo>
                  <a:lnTo>
                    <a:pt x="16" y="149"/>
                  </a:lnTo>
                  <a:lnTo>
                    <a:pt x="12" y="151"/>
                  </a:lnTo>
                  <a:lnTo>
                    <a:pt x="9" y="153"/>
                  </a:lnTo>
                  <a:lnTo>
                    <a:pt x="7" y="154"/>
                  </a:lnTo>
                  <a:lnTo>
                    <a:pt x="4" y="156"/>
                  </a:lnTo>
                  <a:lnTo>
                    <a:pt x="3" y="156"/>
                  </a:lnTo>
                  <a:lnTo>
                    <a:pt x="0" y="157"/>
                  </a:lnTo>
                  <a:lnTo>
                    <a:pt x="7" y="142"/>
                  </a:lnTo>
                  <a:lnTo>
                    <a:pt x="12" y="127"/>
                  </a:lnTo>
                  <a:lnTo>
                    <a:pt x="17" y="113"/>
                  </a:lnTo>
                  <a:lnTo>
                    <a:pt x="22" y="102"/>
                  </a:lnTo>
                  <a:lnTo>
                    <a:pt x="26" y="90"/>
                  </a:lnTo>
                  <a:lnTo>
                    <a:pt x="30" y="78"/>
                  </a:lnTo>
                  <a:lnTo>
                    <a:pt x="32" y="68"/>
                  </a:lnTo>
                  <a:lnTo>
                    <a:pt x="35" y="59"/>
                  </a:lnTo>
                  <a:lnTo>
                    <a:pt x="38" y="51"/>
                  </a:lnTo>
                  <a:lnTo>
                    <a:pt x="40" y="44"/>
                  </a:lnTo>
                  <a:lnTo>
                    <a:pt x="41" y="37"/>
                  </a:lnTo>
                  <a:lnTo>
                    <a:pt x="43" y="32"/>
                  </a:lnTo>
                  <a:lnTo>
                    <a:pt x="43" y="27"/>
                  </a:lnTo>
                  <a:lnTo>
                    <a:pt x="44" y="23"/>
                  </a:lnTo>
                  <a:lnTo>
                    <a:pt x="44" y="20"/>
                  </a:lnTo>
                  <a:lnTo>
                    <a:pt x="44" y="18"/>
                  </a:lnTo>
                  <a:lnTo>
                    <a:pt x="41" y="14"/>
                  </a:lnTo>
                  <a:lnTo>
                    <a:pt x="40" y="10"/>
                  </a:lnTo>
                  <a:lnTo>
                    <a:pt x="39" y="8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40" y="4"/>
                  </a:lnTo>
                  <a:lnTo>
                    <a:pt x="40" y="2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3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9" y="0"/>
                  </a:lnTo>
                  <a:lnTo>
                    <a:pt x="53" y="0"/>
                  </a:lnTo>
                  <a:lnTo>
                    <a:pt x="56" y="0"/>
                  </a:lnTo>
                  <a:lnTo>
                    <a:pt x="60" y="1"/>
                  </a:lnTo>
                  <a:lnTo>
                    <a:pt x="63" y="1"/>
                  </a:lnTo>
                  <a:lnTo>
                    <a:pt x="67" y="2"/>
                  </a:lnTo>
                  <a:lnTo>
                    <a:pt x="70" y="4"/>
                  </a:lnTo>
                  <a:lnTo>
                    <a:pt x="75" y="6"/>
                  </a:lnTo>
                  <a:lnTo>
                    <a:pt x="79" y="9"/>
                  </a:lnTo>
                  <a:lnTo>
                    <a:pt x="83" y="13"/>
                  </a:lnTo>
                  <a:lnTo>
                    <a:pt x="87" y="15"/>
                  </a:lnTo>
                  <a:lnTo>
                    <a:pt x="89" y="19"/>
                  </a:lnTo>
                  <a:lnTo>
                    <a:pt x="92" y="22"/>
                  </a:lnTo>
                  <a:lnTo>
                    <a:pt x="94" y="24"/>
                  </a:lnTo>
                  <a:lnTo>
                    <a:pt x="96" y="27"/>
                  </a:lnTo>
                  <a:lnTo>
                    <a:pt x="97" y="31"/>
                  </a:lnTo>
                  <a:lnTo>
                    <a:pt x="98" y="33"/>
                  </a:lnTo>
                  <a:lnTo>
                    <a:pt x="98" y="37"/>
                  </a:lnTo>
                  <a:lnTo>
                    <a:pt x="98" y="39"/>
                  </a:lnTo>
                  <a:lnTo>
                    <a:pt x="97" y="41"/>
                  </a:lnTo>
                  <a:lnTo>
                    <a:pt x="97" y="44"/>
                  </a:lnTo>
                  <a:lnTo>
                    <a:pt x="96" y="46"/>
                  </a:lnTo>
                  <a:lnTo>
                    <a:pt x="94" y="50"/>
                  </a:lnTo>
                  <a:lnTo>
                    <a:pt x="92" y="53"/>
                  </a:lnTo>
                  <a:lnTo>
                    <a:pt x="89" y="57"/>
                  </a:lnTo>
                  <a:lnTo>
                    <a:pt x="87" y="62"/>
                  </a:lnTo>
                  <a:lnTo>
                    <a:pt x="81" y="71"/>
                  </a:lnTo>
                  <a:lnTo>
                    <a:pt x="74" y="81"/>
                  </a:lnTo>
                  <a:lnTo>
                    <a:pt x="65" y="91"/>
                  </a:lnTo>
                  <a:lnTo>
                    <a:pt x="56" y="104"/>
                  </a:lnTo>
                  <a:lnTo>
                    <a:pt x="56" y="104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03"/>
            <p:cNvSpPr>
              <a:spLocks/>
            </p:cNvSpPr>
            <p:nvPr/>
          </p:nvSpPr>
          <p:spPr bwMode="auto">
            <a:xfrm>
              <a:off x="3141663" y="2144713"/>
              <a:ext cx="398463" cy="120650"/>
            </a:xfrm>
            <a:custGeom>
              <a:avLst/>
              <a:gdLst>
                <a:gd name="T0" fmla="*/ 151 w 251"/>
                <a:gd name="T1" fmla="*/ 58 h 76"/>
                <a:gd name="T2" fmla="*/ 131 w 251"/>
                <a:gd name="T3" fmla="*/ 63 h 76"/>
                <a:gd name="T4" fmla="*/ 113 w 251"/>
                <a:gd name="T5" fmla="*/ 67 h 76"/>
                <a:gd name="T6" fmla="*/ 96 w 251"/>
                <a:gd name="T7" fmla="*/ 70 h 76"/>
                <a:gd name="T8" fmla="*/ 81 w 251"/>
                <a:gd name="T9" fmla="*/ 72 h 76"/>
                <a:gd name="T10" fmla="*/ 66 w 251"/>
                <a:gd name="T11" fmla="*/ 75 h 76"/>
                <a:gd name="T12" fmla="*/ 55 w 251"/>
                <a:gd name="T13" fmla="*/ 76 h 76"/>
                <a:gd name="T14" fmla="*/ 45 w 251"/>
                <a:gd name="T15" fmla="*/ 76 h 76"/>
                <a:gd name="T16" fmla="*/ 33 w 251"/>
                <a:gd name="T17" fmla="*/ 76 h 76"/>
                <a:gd name="T18" fmla="*/ 20 w 251"/>
                <a:gd name="T19" fmla="*/ 75 h 76"/>
                <a:gd name="T20" fmla="*/ 10 w 251"/>
                <a:gd name="T21" fmla="*/ 72 h 76"/>
                <a:gd name="T22" fmla="*/ 3 w 251"/>
                <a:gd name="T23" fmla="*/ 70 h 76"/>
                <a:gd name="T24" fmla="*/ 0 w 251"/>
                <a:gd name="T25" fmla="*/ 65 h 76"/>
                <a:gd name="T26" fmla="*/ 0 w 251"/>
                <a:gd name="T27" fmla="*/ 61 h 76"/>
                <a:gd name="T28" fmla="*/ 3 w 251"/>
                <a:gd name="T29" fmla="*/ 58 h 76"/>
                <a:gd name="T30" fmla="*/ 7 w 251"/>
                <a:gd name="T31" fmla="*/ 56 h 76"/>
                <a:gd name="T32" fmla="*/ 12 w 251"/>
                <a:gd name="T33" fmla="*/ 54 h 76"/>
                <a:gd name="T34" fmla="*/ 19 w 251"/>
                <a:gd name="T35" fmla="*/ 53 h 76"/>
                <a:gd name="T36" fmla="*/ 27 w 251"/>
                <a:gd name="T37" fmla="*/ 52 h 76"/>
                <a:gd name="T38" fmla="*/ 34 w 251"/>
                <a:gd name="T39" fmla="*/ 49 h 76"/>
                <a:gd name="T40" fmla="*/ 45 w 251"/>
                <a:gd name="T41" fmla="*/ 48 h 76"/>
                <a:gd name="T42" fmla="*/ 55 w 251"/>
                <a:gd name="T43" fmla="*/ 44 h 76"/>
                <a:gd name="T44" fmla="*/ 74 w 251"/>
                <a:gd name="T45" fmla="*/ 39 h 76"/>
                <a:gd name="T46" fmla="*/ 104 w 251"/>
                <a:gd name="T47" fmla="*/ 30 h 76"/>
                <a:gd name="T48" fmla="*/ 128 w 251"/>
                <a:gd name="T49" fmla="*/ 22 h 76"/>
                <a:gd name="T50" fmla="*/ 144 w 251"/>
                <a:gd name="T51" fmla="*/ 17 h 76"/>
                <a:gd name="T52" fmla="*/ 157 w 251"/>
                <a:gd name="T53" fmla="*/ 12 h 76"/>
                <a:gd name="T54" fmla="*/ 169 w 251"/>
                <a:gd name="T55" fmla="*/ 8 h 76"/>
                <a:gd name="T56" fmla="*/ 180 w 251"/>
                <a:gd name="T57" fmla="*/ 5 h 76"/>
                <a:gd name="T58" fmla="*/ 189 w 251"/>
                <a:gd name="T59" fmla="*/ 3 h 76"/>
                <a:gd name="T60" fmla="*/ 197 w 251"/>
                <a:gd name="T61" fmla="*/ 0 h 76"/>
                <a:gd name="T62" fmla="*/ 203 w 251"/>
                <a:gd name="T63" fmla="*/ 0 h 76"/>
                <a:gd name="T64" fmla="*/ 212 w 251"/>
                <a:gd name="T65" fmla="*/ 0 h 76"/>
                <a:gd name="T66" fmla="*/ 227 w 251"/>
                <a:gd name="T67" fmla="*/ 4 h 76"/>
                <a:gd name="T68" fmla="*/ 239 w 251"/>
                <a:gd name="T69" fmla="*/ 8 h 76"/>
                <a:gd name="T70" fmla="*/ 244 w 251"/>
                <a:gd name="T71" fmla="*/ 13 h 76"/>
                <a:gd name="T72" fmla="*/ 248 w 251"/>
                <a:gd name="T73" fmla="*/ 17 h 76"/>
                <a:gd name="T74" fmla="*/ 251 w 251"/>
                <a:gd name="T75" fmla="*/ 20 h 76"/>
                <a:gd name="T76" fmla="*/ 251 w 251"/>
                <a:gd name="T77" fmla="*/ 22 h 76"/>
                <a:gd name="T78" fmla="*/ 247 w 251"/>
                <a:gd name="T79" fmla="*/ 26 h 76"/>
                <a:gd name="T80" fmla="*/ 242 w 251"/>
                <a:gd name="T81" fmla="*/ 29 h 76"/>
                <a:gd name="T82" fmla="*/ 233 w 251"/>
                <a:gd name="T83" fmla="*/ 33 h 76"/>
                <a:gd name="T84" fmla="*/ 222 w 251"/>
                <a:gd name="T85" fmla="*/ 36 h 76"/>
                <a:gd name="T86" fmla="*/ 208 w 251"/>
                <a:gd name="T87" fmla="*/ 42 h 76"/>
                <a:gd name="T88" fmla="*/ 191 w 251"/>
                <a:gd name="T89" fmla="*/ 47 h 76"/>
                <a:gd name="T90" fmla="*/ 173 w 251"/>
                <a:gd name="T91" fmla="*/ 52 h 76"/>
                <a:gd name="T92" fmla="*/ 162 w 251"/>
                <a:gd name="T93" fmla="*/ 5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1" h="76">
                  <a:moveTo>
                    <a:pt x="162" y="56"/>
                  </a:moveTo>
                  <a:lnTo>
                    <a:pt x="151" y="58"/>
                  </a:lnTo>
                  <a:lnTo>
                    <a:pt x="141" y="61"/>
                  </a:lnTo>
                  <a:lnTo>
                    <a:pt x="131" y="63"/>
                  </a:lnTo>
                  <a:lnTo>
                    <a:pt x="122" y="65"/>
                  </a:lnTo>
                  <a:lnTo>
                    <a:pt x="113" y="67"/>
                  </a:lnTo>
                  <a:lnTo>
                    <a:pt x="104" y="69"/>
                  </a:lnTo>
                  <a:lnTo>
                    <a:pt x="96" y="70"/>
                  </a:lnTo>
                  <a:lnTo>
                    <a:pt x="88" y="71"/>
                  </a:lnTo>
                  <a:lnTo>
                    <a:pt x="81" y="72"/>
                  </a:lnTo>
                  <a:lnTo>
                    <a:pt x="73" y="74"/>
                  </a:lnTo>
                  <a:lnTo>
                    <a:pt x="66" y="75"/>
                  </a:lnTo>
                  <a:lnTo>
                    <a:pt x="60" y="75"/>
                  </a:lnTo>
                  <a:lnTo>
                    <a:pt x="55" y="76"/>
                  </a:lnTo>
                  <a:lnTo>
                    <a:pt x="50" y="76"/>
                  </a:lnTo>
                  <a:lnTo>
                    <a:pt x="45" y="76"/>
                  </a:lnTo>
                  <a:lnTo>
                    <a:pt x="41" y="76"/>
                  </a:lnTo>
                  <a:lnTo>
                    <a:pt x="33" y="76"/>
                  </a:lnTo>
                  <a:lnTo>
                    <a:pt x="27" y="76"/>
                  </a:lnTo>
                  <a:lnTo>
                    <a:pt x="20" y="75"/>
                  </a:lnTo>
                  <a:lnTo>
                    <a:pt x="14" y="74"/>
                  </a:lnTo>
                  <a:lnTo>
                    <a:pt x="10" y="72"/>
                  </a:lnTo>
                  <a:lnTo>
                    <a:pt x="6" y="71"/>
                  </a:lnTo>
                  <a:lnTo>
                    <a:pt x="3" y="70"/>
                  </a:lnTo>
                  <a:lnTo>
                    <a:pt x="1" y="67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2" y="58"/>
                  </a:lnTo>
                  <a:lnTo>
                    <a:pt x="3" y="58"/>
                  </a:lnTo>
                  <a:lnTo>
                    <a:pt x="5" y="57"/>
                  </a:lnTo>
                  <a:lnTo>
                    <a:pt x="7" y="56"/>
                  </a:lnTo>
                  <a:lnTo>
                    <a:pt x="10" y="54"/>
                  </a:lnTo>
                  <a:lnTo>
                    <a:pt x="12" y="54"/>
                  </a:lnTo>
                  <a:lnTo>
                    <a:pt x="15" y="53"/>
                  </a:lnTo>
                  <a:lnTo>
                    <a:pt x="19" y="53"/>
                  </a:lnTo>
                  <a:lnTo>
                    <a:pt x="23" y="52"/>
                  </a:lnTo>
                  <a:lnTo>
                    <a:pt x="27" y="52"/>
                  </a:lnTo>
                  <a:lnTo>
                    <a:pt x="30" y="51"/>
                  </a:lnTo>
                  <a:lnTo>
                    <a:pt x="34" y="49"/>
                  </a:lnTo>
                  <a:lnTo>
                    <a:pt x="39" y="49"/>
                  </a:lnTo>
                  <a:lnTo>
                    <a:pt x="45" y="48"/>
                  </a:lnTo>
                  <a:lnTo>
                    <a:pt x="50" y="47"/>
                  </a:lnTo>
                  <a:lnTo>
                    <a:pt x="55" y="44"/>
                  </a:lnTo>
                  <a:lnTo>
                    <a:pt x="61" y="43"/>
                  </a:lnTo>
                  <a:lnTo>
                    <a:pt x="74" y="39"/>
                  </a:lnTo>
                  <a:lnTo>
                    <a:pt x="88" y="35"/>
                  </a:lnTo>
                  <a:lnTo>
                    <a:pt x="104" y="30"/>
                  </a:lnTo>
                  <a:lnTo>
                    <a:pt x="119" y="25"/>
                  </a:lnTo>
                  <a:lnTo>
                    <a:pt x="128" y="22"/>
                  </a:lnTo>
                  <a:lnTo>
                    <a:pt x="136" y="18"/>
                  </a:lnTo>
                  <a:lnTo>
                    <a:pt x="144" y="17"/>
                  </a:lnTo>
                  <a:lnTo>
                    <a:pt x="150" y="14"/>
                  </a:lnTo>
                  <a:lnTo>
                    <a:pt x="157" y="12"/>
                  </a:lnTo>
                  <a:lnTo>
                    <a:pt x="163" y="9"/>
                  </a:lnTo>
                  <a:lnTo>
                    <a:pt x="169" y="8"/>
                  </a:lnTo>
                  <a:lnTo>
                    <a:pt x="175" y="7"/>
                  </a:lnTo>
                  <a:lnTo>
                    <a:pt x="180" y="5"/>
                  </a:lnTo>
                  <a:lnTo>
                    <a:pt x="185" y="4"/>
                  </a:lnTo>
                  <a:lnTo>
                    <a:pt x="189" y="3"/>
                  </a:lnTo>
                  <a:lnTo>
                    <a:pt x="193" y="2"/>
                  </a:lnTo>
                  <a:lnTo>
                    <a:pt x="197" y="0"/>
                  </a:lnTo>
                  <a:lnTo>
                    <a:pt x="199" y="0"/>
                  </a:lnTo>
                  <a:lnTo>
                    <a:pt x="203" y="0"/>
                  </a:lnTo>
                  <a:lnTo>
                    <a:pt x="204" y="0"/>
                  </a:lnTo>
                  <a:lnTo>
                    <a:pt x="212" y="0"/>
                  </a:lnTo>
                  <a:lnTo>
                    <a:pt x="220" y="2"/>
                  </a:lnTo>
                  <a:lnTo>
                    <a:pt x="227" y="4"/>
                  </a:lnTo>
                  <a:lnTo>
                    <a:pt x="235" y="7"/>
                  </a:lnTo>
                  <a:lnTo>
                    <a:pt x="239" y="8"/>
                  </a:lnTo>
                  <a:lnTo>
                    <a:pt x="242" y="11"/>
                  </a:lnTo>
                  <a:lnTo>
                    <a:pt x="244" y="13"/>
                  </a:lnTo>
                  <a:lnTo>
                    <a:pt x="247" y="14"/>
                  </a:lnTo>
                  <a:lnTo>
                    <a:pt x="248" y="17"/>
                  </a:lnTo>
                  <a:lnTo>
                    <a:pt x="249" y="18"/>
                  </a:lnTo>
                  <a:lnTo>
                    <a:pt x="251" y="20"/>
                  </a:lnTo>
                  <a:lnTo>
                    <a:pt x="251" y="21"/>
                  </a:lnTo>
                  <a:lnTo>
                    <a:pt x="251" y="22"/>
                  </a:lnTo>
                  <a:lnTo>
                    <a:pt x="249" y="23"/>
                  </a:lnTo>
                  <a:lnTo>
                    <a:pt x="247" y="26"/>
                  </a:lnTo>
                  <a:lnTo>
                    <a:pt x="244" y="27"/>
                  </a:lnTo>
                  <a:lnTo>
                    <a:pt x="242" y="29"/>
                  </a:lnTo>
                  <a:lnTo>
                    <a:pt x="238" y="31"/>
                  </a:lnTo>
                  <a:lnTo>
                    <a:pt x="233" y="33"/>
                  </a:lnTo>
                  <a:lnTo>
                    <a:pt x="227" y="35"/>
                  </a:lnTo>
                  <a:lnTo>
                    <a:pt x="222" y="36"/>
                  </a:lnTo>
                  <a:lnTo>
                    <a:pt x="216" y="39"/>
                  </a:lnTo>
                  <a:lnTo>
                    <a:pt x="208" y="42"/>
                  </a:lnTo>
                  <a:lnTo>
                    <a:pt x="200" y="44"/>
                  </a:lnTo>
                  <a:lnTo>
                    <a:pt x="191" y="47"/>
                  </a:lnTo>
                  <a:lnTo>
                    <a:pt x="182" y="49"/>
                  </a:lnTo>
                  <a:lnTo>
                    <a:pt x="173" y="52"/>
                  </a:lnTo>
                  <a:lnTo>
                    <a:pt x="162" y="56"/>
                  </a:lnTo>
                  <a:lnTo>
                    <a:pt x="162" y="56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04"/>
            <p:cNvSpPr>
              <a:spLocks/>
            </p:cNvSpPr>
            <p:nvPr/>
          </p:nvSpPr>
          <p:spPr bwMode="auto">
            <a:xfrm>
              <a:off x="2790825" y="2212975"/>
              <a:ext cx="155575" cy="165100"/>
            </a:xfrm>
            <a:custGeom>
              <a:avLst/>
              <a:gdLst>
                <a:gd name="T0" fmla="*/ 98 w 98"/>
                <a:gd name="T1" fmla="*/ 71 h 104"/>
                <a:gd name="T2" fmla="*/ 98 w 98"/>
                <a:gd name="T3" fmla="*/ 76 h 104"/>
                <a:gd name="T4" fmla="*/ 97 w 98"/>
                <a:gd name="T5" fmla="*/ 81 h 104"/>
                <a:gd name="T6" fmla="*/ 97 w 98"/>
                <a:gd name="T7" fmla="*/ 85 h 104"/>
                <a:gd name="T8" fmla="*/ 97 w 98"/>
                <a:gd name="T9" fmla="*/ 89 h 104"/>
                <a:gd name="T10" fmla="*/ 97 w 98"/>
                <a:gd name="T11" fmla="*/ 93 h 104"/>
                <a:gd name="T12" fmla="*/ 97 w 98"/>
                <a:gd name="T13" fmla="*/ 95 h 104"/>
                <a:gd name="T14" fmla="*/ 96 w 98"/>
                <a:gd name="T15" fmla="*/ 96 h 104"/>
                <a:gd name="T16" fmla="*/ 94 w 98"/>
                <a:gd name="T17" fmla="*/ 98 h 104"/>
                <a:gd name="T18" fmla="*/ 92 w 98"/>
                <a:gd name="T19" fmla="*/ 100 h 104"/>
                <a:gd name="T20" fmla="*/ 90 w 98"/>
                <a:gd name="T21" fmla="*/ 103 h 104"/>
                <a:gd name="T22" fmla="*/ 88 w 98"/>
                <a:gd name="T23" fmla="*/ 104 h 104"/>
                <a:gd name="T24" fmla="*/ 85 w 98"/>
                <a:gd name="T25" fmla="*/ 104 h 104"/>
                <a:gd name="T26" fmla="*/ 84 w 98"/>
                <a:gd name="T27" fmla="*/ 104 h 104"/>
                <a:gd name="T28" fmla="*/ 81 w 98"/>
                <a:gd name="T29" fmla="*/ 102 h 104"/>
                <a:gd name="T30" fmla="*/ 78 w 98"/>
                <a:gd name="T31" fmla="*/ 99 h 104"/>
                <a:gd name="T32" fmla="*/ 72 w 98"/>
                <a:gd name="T33" fmla="*/ 95 h 104"/>
                <a:gd name="T34" fmla="*/ 66 w 98"/>
                <a:gd name="T35" fmla="*/ 91 h 104"/>
                <a:gd name="T36" fmla="*/ 60 w 98"/>
                <a:gd name="T37" fmla="*/ 85 h 104"/>
                <a:gd name="T38" fmla="*/ 52 w 98"/>
                <a:gd name="T39" fmla="*/ 78 h 104"/>
                <a:gd name="T40" fmla="*/ 43 w 98"/>
                <a:gd name="T41" fmla="*/ 71 h 104"/>
                <a:gd name="T42" fmla="*/ 38 w 98"/>
                <a:gd name="T43" fmla="*/ 67 h 104"/>
                <a:gd name="T44" fmla="*/ 34 w 98"/>
                <a:gd name="T45" fmla="*/ 63 h 104"/>
                <a:gd name="T46" fmla="*/ 29 w 98"/>
                <a:gd name="T47" fmla="*/ 58 h 104"/>
                <a:gd name="T48" fmla="*/ 25 w 98"/>
                <a:gd name="T49" fmla="*/ 54 h 104"/>
                <a:gd name="T50" fmla="*/ 18 w 98"/>
                <a:gd name="T51" fmla="*/ 46 h 104"/>
                <a:gd name="T52" fmla="*/ 13 w 98"/>
                <a:gd name="T53" fmla="*/ 38 h 104"/>
                <a:gd name="T54" fmla="*/ 8 w 98"/>
                <a:gd name="T55" fmla="*/ 31 h 104"/>
                <a:gd name="T56" fmla="*/ 4 w 98"/>
                <a:gd name="T57" fmla="*/ 22 h 104"/>
                <a:gd name="T58" fmla="*/ 2 w 98"/>
                <a:gd name="T59" fmla="*/ 14 h 104"/>
                <a:gd name="T60" fmla="*/ 0 w 98"/>
                <a:gd name="T61" fmla="*/ 6 h 104"/>
                <a:gd name="T62" fmla="*/ 7 w 98"/>
                <a:gd name="T63" fmla="*/ 0 h 104"/>
                <a:gd name="T64" fmla="*/ 22 w 98"/>
                <a:gd name="T65" fmla="*/ 2 h 104"/>
                <a:gd name="T66" fmla="*/ 38 w 98"/>
                <a:gd name="T67" fmla="*/ 6 h 104"/>
                <a:gd name="T68" fmla="*/ 45 w 98"/>
                <a:gd name="T69" fmla="*/ 9 h 104"/>
                <a:gd name="T70" fmla="*/ 52 w 98"/>
                <a:gd name="T71" fmla="*/ 11 h 104"/>
                <a:gd name="T72" fmla="*/ 58 w 98"/>
                <a:gd name="T73" fmla="*/ 15 h 104"/>
                <a:gd name="T74" fmla="*/ 65 w 98"/>
                <a:gd name="T75" fmla="*/ 18 h 104"/>
                <a:gd name="T76" fmla="*/ 70 w 98"/>
                <a:gd name="T77" fmla="*/ 22 h 104"/>
                <a:gd name="T78" fmla="*/ 75 w 98"/>
                <a:gd name="T79" fmla="*/ 24 h 104"/>
                <a:gd name="T80" fmla="*/ 80 w 98"/>
                <a:gd name="T81" fmla="*/ 27 h 104"/>
                <a:gd name="T82" fmla="*/ 84 w 98"/>
                <a:gd name="T83" fmla="*/ 29 h 104"/>
                <a:gd name="T84" fmla="*/ 88 w 98"/>
                <a:gd name="T85" fmla="*/ 32 h 104"/>
                <a:gd name="T86" fmla="*/ 90 w 98"/>
                <a:gd name="T87" fmla="*/ 33 h 104"/>
                <a:gd name="T88" fmla="*/ 93 w 98"/>
                <a:gd name="T89" fmla="*/ 36 h 104"/>
                <a:gd name="T90" fmla="*/ 94 w 98"/>
                <a:gd name="T91" fmla="*/ 37 h 104"/>
                <a:gd name="T92" fmla="*/ 96 w 98"/>
                <a:gd name="T93" fmla="*/ 40 h 104"/>
                <a:gd name="T94" fmla="*/ 97 w 98"/>
                <a:gd name="T95" fmla="*/ 42 h 104"/>
                <a:gd name="T96" fmla="*/ 98 w 98"/>
                <a:gd name="T97" fmla="*/ 46 h 104"/>
                <a:gd name="T98" fmla="*/ 98 w 98"/>
                <a:gd name="T99" fmla="*/ 50 h 104"/>
                <a:gd name="T100" fmla="*/ 98 w 98"/>
                <a:gd name="T101" fmla="*/ 55 h 104"/>
                <a:gd name="T102" fmla="*/ 98 w 98"/>
                <a:gd name="T103" fmla="*/ 59 h 104"/>
                <a:gd name="T104" fmla="*/ 98 w 98"/>
                <a:gd name="T105" fmla="*/ 64 h 104"/>
                <a:gd name="T106" fmla="*/ 98 w 98"/>
                <a:gd name="T107" fmla="*/ 71 h 104"/>
                <a:gd name="T108" fmla="*/ 98 w 98"/>
                <a:gd name="T109" fmla="*/ 7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" h="104">
                  <a:moveTo>
                    <a:pt x="98" y="71"/>
                  </a:moveTo>
                  <a:lnTo>
                    <a:pt x="98" y="76"/>
                  </a:lnTo>
                  <a:lnTo>
                    <a:pt x="97" y="81"/>
                  </a:lnTo>
                  <a:lnTo>
                    <a:pt x="97" y="85"/>
                  </a:lnTo>
                  <a:lnTo>
                    <a:pt x="97" y="89"/>
                  </a:lnTo>
                  <a:lnTo>
                    <a:pt x="97" y="93"/>
                  </a:lnTo>
                  <a:lnTo>
                    <a:pt x="97" y="95"/>
                  </a:lnTo>
                  <a:lnTo>
                    <a:pt x="96" y="96"/>
                  </a:lnTo>
                  <a:lnTo>
                    <a:pt x="94" y="98"/>
                  </a:lnTo>
                  <a:lnTo>
                    <a:pt x="92" y="100"/>
                  </a:lnTo>
                  <a:lnTo>
                    <a:pt x="90" y="103"/>
                  </a:lnTo>
                  <a:lnTo>
                    <a:pt x="88" y="104"/>
                  </a:lnTo>
                  <a:lnTo>
                    <a:pt x="85" y="104"/>
                  </a:lnTo>
                  <a:lnTo>
                    <a:pt x="84" y="104"/>
                  </a:lnTo>
                  <a:lnTo>
                    <a:pt x="81" y="102"/>
                  </a:lnTo>
                  <a:lnTo>
                    <a:pt x="78" y="99"/>
                  </a:lnTo>
                  <a:lnTo>
                    <a:pt x="72" y="95"/>
                  </a:lnTo>
                  <a:lnTo>
                    <a:pt x="66" y="91"/>
                  </a:lnTo>
                  <a:lnTo>
                    <a:pt x="60" y="85"/>
                  </a:lnTo>
                  <a:lnTo>
                    <a:pt x="52" y="78"/>
                  </a:lnTo>
                  <a:lnTo>
                    <a:pt x="43" y="71"/>
                  </a:lnTo>
                  <a:lnTo>
                    <a:pt x="38" y="67"/>
                  </a:lnTo>
                  <a:lnTo>
                    <a:pt x="34" y="63"/>
                  </a:lnTo>
                  <a:lnTo>
                    <a:pt x="29" y="58"/>
                  </a:lnTo>
                  <a:lnTo>
                    <a:pt x="25" y="54"/>
                  </a:lnTo>
                  <a:lnTo>
                    <a:pt x="18" y="46"/>
                  </a:lnTo>
                  <a:lnTo>
                    <a:pt x="13" y="38"/>
                  </a:lnTo>
                  <a:lnTo>
                    <a:pt x="8" y="31"/>
                  </a:lnTo>
                  <a:lnTo>
                    <a:pt x="4" y="22"/>
                  </a:lnTo>
                  <a:lnTo>
                    <a:pt x="2" y="14"/>
                  </a:lnTo>
                  <a:lnTo>
                    <a:pt x="0" y="6"/>
                  </a:lnTo>
                  <a:lnTo>
                    <a:pt x="7" y="0"/>
                  </a:lnTo>
                  <a:lnTo>
                    <a:pt x="22" y="2"/>
                  </a:lnTo>
                  <a:lnTo>
                    <a:pt x="38" y="6"/>
                  </a:lnTo>
                  <a:lnTo>
                    <a:pt x="45" y="9"/>
                  </a:lnTo>
                  <a:lnTo>
                    <a:pt x="52" y="11"/>
                  </a:lnTo>
                  <a:lnTo>
                    <a:pt x="58" y="15"/>
                  </a:lnTo>
                  <a:lnTo>
                    <a:pt x="65" y="18"/>
                  </a:lnTo>
                  <a:lnTo>
                    <a:pt x="70" y="22"/>
                  </a:lnTo>
                  <a:lnTo>
                    <a:pt x="75" y="24"/>
                  </a:lnTo>
                  <a:lnTo>
                    <a:pt x="80" y="27"/>
                  </a:lnTo>
                  <a:lnTo>
                    <a:pt x="84" y="29"/>
                  </a:lnTo>
                  <a:lnTo>
                    <a:pt x="88" y="32"/>
                  </a:lnTo>
                  <a:lnTo>
                    <a:pt x="90" y="33"/>
                  </a:lnTo>
                  <a:lnTo>
                    <a:pt x="93" y="36"/>
                  </a:lnTo>
                  <a:lnTo>
                    <a:pt x="94" y="37"/>
                  </a:lnTo>
                  <a:lnTo>
                    <a:pt x="96" y="40"/>
                  </a:lnTo>
                  <a:lnTo>
                    <a:pt x="97" y="42"/>
                  </a:lnTo>
                  <a:lnTo>
                    <a:pt x="98" y="46"/>
                  </a:lnTo>
                  <a:lnTo>
                    <a:pt x="98" y="50"/>
                  </a:lnTo>
                  <a:lnTo>
                    <a:pt x="98" y="55"/>
                  </a:lnTo>
                  <a:lnTo>
                    <a:pt x="98" y="59"/>
                  </a:lnTo>
                  <a:lnTo>
                    <a:pt x="98" y="64"/>
                  </a:lnTo>
                  <a:lnTo>
                    <a:pt x="98" y="71"/>
                  </a:lnTo>
                  <a:lnTo>
                    <a:pt x="98" y="71"/>
                  </a:ln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3170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3秋\PPT图片\书图标图形2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591262"/>
            <a:ext cx="4032448" cy="355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7571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 defTabSz="685749">
              <a:lnSpc>
                <a:spcPct val="12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恭喜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你完成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任务，获得故事内容！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186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2195736" y="1563638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读故事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</a:t>
            </a: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解事情经过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742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6221" y="1131590"/>
            <a:ext cx="79202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3888"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默读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课文，思考：文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中写到了哪些人物？模仿所给的例子，用一句话说清楚这些人物之间发生的事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251520" y="3085559"/>
            <a:ext cx="1860669" cy="935397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水手拿猴子取乐</a:t>
            </a:r>
            <a:endParaRPr lang="zh-CN" altLang="en-US" sz="2800" b="1" kern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2659751" y="3075806"/>
            <a:ext cx="3168352" cy="984580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猴子逗孩子生气，孩子追猴子遇险</a:t>
            </a:r>
            <a:endParaRPr lang="zh-CN" altLang="en-US" sz="2800" b="1" kern="1200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6066772" y="3288843"/>
            <a:ext cx="2938694" cy="558506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defTabSz="1244600" rtl="0"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船长逼孩子跳水</a:t>
            </a:r>
            <a:endParaRPr lang="zh-CN" altLang="en-US" sz="2800" b="1" kern="1200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梳理主要事件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5" name="Picture 3" descr="E:\24春\图\包图网的图\手绘帆船素材\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6471" y="304655"/>
            <a:ext cx="966779" cy="61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任意多边形 17"/>
          <p:cNvSpPr/>
          <p:nvPr/>
        </p:nvSpPr>
        <p:spPr>
          <a:xfrm>
            <a:off x="2160795" y="3380621"/>
            <a:ext cx="339494" cy="397144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0" y="79429"/>
                </a:moveTo>
                <a:lnTo>
                  <a:pt x="169747" y="79429"/>
                </a:lnTo>
                <a:lnTo>
                  <a:pt x="169747" y="0"/>
                </a:lnTo>
                <a:lnTo>
                  <a:pt x="339494" y="198572"/>
                </a:lnTo>
                <a:lnTo>
                  <a:pt x="169747" y="397144"/>
                </a:lnTo>
                <a:lnTo>
                  <a:pt x="169747" y="317715"/>
                </a:lnTo>
                <a:lnTo>
                  <a:pt x="0" y="317715"/>
                </a:lnTo>
                <a:lnTo>
                  <a:pt x="0" y="79429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9429" rIns="101848" bIns="7942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800" kern="1200"/>
          </a:p>
        </p:txBody>
      </p:sp>
      <p:sp>
        <p:nvSpPr>
          <p:cNvPr id="20" name="任意多边形 19"/>
          <p:cNvSpPr/>
          <p:nvPr/>
        </p:nvSpPr>
        <p:spPr>
          <a:xfrm>
            <a:off x="5785083" y="3380621"/>
            <a:ext cx="339494" cy="397144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0" y="79429"/>
                </a:moveTo>
                <a:lnTo>
                  <a:pt x="169747" y="79429"/>
                </a:lnTo>
                <a:lnTo>
                  <a:pt x="169747" y="0"/>
                </a:lnTo>
                <a:lnTo>
                  <a:pt x="339494" y="198572"/>
                </a:lnTo>
                <a:lnTo>
                  <a:pt x="169747" y="397144"/>
                </a:lnTo>
                <a:lnTo>
                  <a:pt x="169747" y="317715"/>
                </a:lnTo>
                <a:lnTo>
                  <a:pt x="0" y="317715"/>
                </a:lnTo>
                <a:lnTo>
                  <a:pt x="0" y="79429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9429" rIns="101848" bIns="7942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800" kern="1200"/>
          </a:p>
        </p:txBody>
      </p:sp>
    </p:spTree>
    <p:extLst>
      <p:ext uri="{BB962C8B-B14F-4D97-AF65-F5344CB8AC3E}">
        <p14:creationId xmlns:p14="http://schemas.microsoft.com/office/powerpoint/2010/main" val="370682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2825" y="627534"/>
            <a:ext cx="8496944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3888">
              <a:lnSpc>
                <a:spcPct val="120000"/>
              </a:lnSpc>
              <a:defRPr/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依据内容要点，找到课文中相应的自然段，并思考：课文是按怎样的顺序写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en-US" altLang="zh-CN" sz="2000" b="1" kern="0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153654" y="3541292"/>
            <a:ext cx="1108043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170688" rIns="170688" bIns="170688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结果</a:t>
            </a:r>
            <a:endParaRPr lang="zh-CN" altLang="en-US" sz="2400" b="1" kern="1200" dirty="0"/>
          </a:p>
        </p:txBody>
      </p:sp>
      <p:sp>
        <p:nvSpPr>
          <p:cNvPr id="14" name="圆角矩形 13"/>
          <p:cNvSpPr/>
          <p:nvPr/>
        </p:nvSpPr>
        <p:spPr>
          <a:xfrm>
            <a:off x="3447645" y="3577008"/>
            <a:ext cx="1108048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1130241"/>
              <a:satOff val="9740"/>
              <a:lumOff val="-1765"/>
              <a:alphaOff val="0"/>
            </a:schemeClr>
          </a:fillRef>
          <a:effectRef idx="0">
            <a:schemeClr val="accent2">
              <a:hueOff val="1130241"/>
              <a:satOff val="9740"/>
              <a:lumOff val="-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9" tIns="170688" rIns="170689" bIns="654842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CN" sz="2400" b="1" kern="1200" dirty="0" smtClean="0"/>
          </a:p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经过</a:t>
            </a:r>
            <a:endParaRPr lang="zh-CN" altLang="en-US" sz="2400" b="1" kern="1200" dirty="0"/>
          </a:p>
        </p:txBody>
      </p:sp>
      <p:sp>
        <p:nvSpPr>
          <p:cNvPr id="15" name="圆角矩形 14"/>
          <p:cNvSpPr/>
          <p:nvPr/>
        </p:nvSpPr>
        <p:spPr>
          <a:xfrm>
            <a:off x="746562" y="3577008"/>
            <a:ext cx="1108048" cy="43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2260482"/>
              <a:satOff val="19480"/>
              <a:lumOff val="-3530"/>
              <a:alphaOff val="0"/>
            </a:schemeClr>
          </a:fillRef>
          <a:effectRef idx="0">
            <a:schemeClr val="accent2">
              <a:hueOff val="2260482"/>
              <a:satOff val="19480"/>
              <a:lumOff val="-353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9" tIns="170688" rIns="170688" bIns="654841" numCol="1" spcCol="1270" anchor="ctr" anchorCtr="0">
            <a:noAutofit/>
          </a:bodyPr>
          <a:lstStyle/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CN" sz="2400" b="1" kern="1200" dirty="0" smtClean="0"/>
          </a:p>
          <a:p>
            <a:pPr lvl="0" algn="ctr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起因</a:t>
            </a:r>
            <a:endParaRPr lang="zh-CN" altLang="en-US" sz="2400" b="1" kern="1200" dirty="0"/>
          </a:p>
        </p:txBody>
      </p:sp>
      <p:sp>
        <p:nvSpPr>
          <p:cNvPr id="21" name="矩形 20"/>
          <p:cNvSpPr/>
          <p:nvPr/>
        </p:nvSpPr>
        <p:spPr>
          <a:xfrm>
            <a:off x="581118" y="2988139"/>
            <a:ext cx="1608250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自然段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77121" y="2988139"/>
            <a:ext cx="2358975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2—4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自然段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36019" y="2974322"/>
            <a:ext cx="2088232" cy="461665"/>
          </a:xfrm>
          <a:prstGeom prst="rect">
            <a:avLst/>
          </a:prstGeom>
          <a:solidFill>
            <a:srgbClr val="92D05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5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6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自然段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184951" y="4133860"/>
            <a:ext cx="4852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课文是</a:t>
            </a:r>
            <a:r>
              <a:rPr lang="zh-CN" altLang="en-US" sz="28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按故事的发展顺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序写的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395536" y="2002585"/>
            <a:ext cx="1860669" cy="935397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水手拿猴子取乐</a:t>
            </a:r>
            <a:endParaRPr lang="zh-CN" altLang="en-US" sz="2800" b="1" kern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2803767" y="1992832"/>
            <a:ext cx="3168352" cy="984580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猴子逗孩子生气，孩子追猴子遇险</a:t>
            </a:r>
            <a:endParaRPr lang="zh-CN" altLang="en-US" sz="2800" b="1" kern="1200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6210788" y="2185324"/>
            <a:ext cx="2938694" cy="558506"/>
          </a:xfrm>
          <a:custGeom>
            <a:avLst/>
            <a:gdLst>
              <a:gd name="connsiteX0" fmla="*/ 0 w 2088887"/>
              <a:gd name="connsiteY0" fmla="*/ 0 h 336507"/>
              <a:gd name="connsiteX1" fmla="*/ 2088887 w 2088887"/>
              <a:gd name="connsiteY1" fmla="*/ 0 h 336507"/>
              <a:gd name="connsiteX2" fmla="*/ 2088887 w 2088887"/>
              <a:gd name="connsiteY2" fmla="*/ 336507 h 336507"/>
              <a:gd name="connsiteX3" fmla="*/ 0 w 2088887"/>
              <a:gd name="connsiteY3" fmla="*/ 336507 h 336507"/>
              <a:gd name="connsiteX4" fmla="*/ 0 w 2088887"/>
              <a:gd name="connsiteY4" fmla="*/ 0 h 33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887" h="336507">
                <a:moveTo>
                  <a:pt x="0" y="0"/>
                </a:moveTo>
                <a:lnTo>
                  <a:pt x="2088887" y="0"/>
                </a:lnTo>
                <a:lnTo>
                  <a:pt x="2088887" y="336507"/>
                </a:lnTo>
                <a:lnTo>
                  <a:pt x="0" y="3365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defTabSz="1244600" rtl="0"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船长逼孩子跳水</a:t>
            </a:r>
            <a:endParaRPr lang="zh-CN" altLang="en-US" sz="2800" b="1" kern="1200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2304811" y="2297647"/>
            <a:ext cx="339494" cy="397144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0" y="79429"/>
                </a:moveTo>
                <a:lnTo>
                  <a:pt x="169747" y="79429"/>
                </a:lnTo>
                <a:lnTo>
                  <a:pt x="169747" y="0"/>
                </a:lnTo>
                <a:lnTo>
                  <a:pt x="339494" y="198572"/>
                </a:lnTo>
                <a:lnTo>
                  <a:pt x="169747" y="397144"/>
                </a:lnTo>
                <a:lnTo>
                  <a:pt x="169747" y="317715"/>
                </a:lnTo>
                <a:lnTo>
                  <a:pt x="0" y="317715"/>
                </a:lnTo>
                <a:lnTo>
                  <a:pt x="0" y="79429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9429" rIns="101848" bIns="7942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800" kern="1200"/>
          </a:p>
        </p:txBody>
      </p:sp>
      <p:sp>
        <p:nvSpPr>
          <p:cNvPr id="26" name="任意多边形 25"/>
          <p:cNvSpPr/>
          <p:nvPr/>
        </p:nvSpPr>
        <p:spPr>
          <a:xfrm>
            <a:off x="5929099" y="2297647"/>
            <a:ext cx="339494" cy="397144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0" y="79429"/>
                </a:moveTo>
                <a:lnTo>
                  <a:pt x="169747" y="79429"/>
                </a:lnTo>
                <a:lnTo>
                  <a:pt x="169747" y="0"/>
                </a:lnTo>
                <a:lnTo>
                  <a:pt x="339494" y="198572"/>
                </a:lnTo>
                <a:lnTo>
                  <a:pt x="169747" y="397144"/>
                </a:lnTo>
                <a:lnTo>
                  <a:pt x="169747" y="317715"/>
                </a:lnTo>
                <a:lnTo>
                  <a:pt x="0" y="317715"/>
                </a:lnTo>
                <a:lnTo>
                  <a:pt x="0" y="79429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9429" rIns="101848" bIns="7942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800" kern="1200"/>
          </a:p>
        </p:txBody>
      </p:sp>
    </p:spTree>
    <p:extLst>
      <p:ext uri="{BB962C8B-B14F-4D97-AF65-F5344CB8AC3E}">
        <p14:creationId xmlns:p14="http://schemas.microsoft.com/office/powerpoint/2010/main" val="275993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1" grpId="0" animBg="1"/>
      <p:bldP spid="22" grpId="0" animBg="1"/>
      <p:bldP spid="23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131590"/>
            <a:ext cx="7704856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默读课文，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画出体现孩子心情变化的语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句，并用恰当的词语概括他当时的心情，在文中作批注。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剪去单角的矩形 3"/>
          <p:cNvSpPr/>
          <p:nvPr/>
        </p:nvSpPr>
        <p:spPr>
          <a:xfrm>
            <a:off x="1660731" y="3177740"/>
            <a:ext cx="6009134" cy="970240"/>
          </a:xfrm>
          <a:prstGeom prst="snip1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示 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批注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可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以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直接引用文中的词语，也可以调用已有的积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累概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括。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557128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了解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孩子陷入险境的过程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3" descr="E:\24春\图\包图网的图\手绘帆船素材\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6471" y="304655"/>
            <a:ext cx="966779" cy="61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04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79512" y="123478"/>
            <a:ext cx="7416824" cy="4914956"/>
            <a:chOff x="179512" y="123478"/>
            <a:chExt cx="7416824" cy="491495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9512" y="125027"/>
              <a:ext cx="3829657" cy="4913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22春\资源\图片\课本图片\P8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9" r="6914" b="31226"/>
            <a:stretch/>
          </p:blipFill>
          <p:spPr bwMode="auto">
            <a:xfrm>
              <a:off x="4009169" y="123478"/>
              <a:ext cx="3587167" cy="40040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圆角矩形 2"/>
          <p:cNvSpPr/>
          <p:nvPr/>
        </p:nvSpPr>
        <p:spPr>
          <a:xfrm>
            <a:off x="1906438" y="2295525"/>
            <a:ext cx="793354" cy="171630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026543" y="2674615"/>
            <a:ext cx="1097532" cy="172102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690113" y="3063106"/>
            <a:ext cx="1399037" cy="180426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656272" y="3265536"/>
            <a:ext cx="1036128" cy="16777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225615" y="4437609"/>
            <a:ext cx="574735" cy="143017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4692770" y="739801"/>
            <a:ext cx="2317630" cy="165974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95536" y="126199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665" y="2227451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1664" y="3184982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1666" y="3774329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24968" y="849597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13082" y="2008504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27689" y="1868522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开心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63888" y="3545726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恼怒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16586" y="4002339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mtClean="0">
                <a:latin typeface="楷体" panose="02010609060101010101" pitchFamily="49" charset="-122"/>
                <a:ea typeface="楷体" panose="02010609060101010101" pitchFamily="49" charset="-122"/>
              </a:rPr>
              <a:t>愤怒</a:t>
            </a:r>
            <a:endParaRPr lang="zh-CN" altLang="en-US" sz="1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72300" y="635502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害怕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2057" y="2233465"/>
            <a:ext cx="1087574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哭笑不得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17735" y="2814717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mtClean="0"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1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30635" y="3545727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mtClean="0"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1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94340" y="4021337"/>
            <a:ext cx="648072" cy="374571"/>
          </a:xfrm>
          <a:prstGeom prst="roundRect">
            <a:avLst/>
          </a:prstGeom>
          <a:solidFill>
            <a:srgbClr val="E7F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mtClean="0"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1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048" name="直接箭头连接符 2047"/>
          <p:cNvCxnSpPr/>
          <p:nvPr/>
        </p:nvCxnSpPr>
        <p:spPr>
          <a:xfrm>
            <a:off x="2815708" y="4194494"/>
            <a:ext cx="21326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>
            <a:off x="3262877" y="3733012"/>
            <a:ext cx="21326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460385" y="3620598"/>
            <a:ext cx="727239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2815087" y="3433313"/>
            <a:ext cx="895581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921717" y="4580626"/>
            <a:ext cx="788951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461419" y="4768929"/>
            <a:ext cx="2598413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83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20" grpId="0" animBg="1"/>
      <p:bldP spid="21" grpId="0" animBg="1"/>
      <p:bldP spid="22" grpId="0" animBg="1"/>
      <p:bldP spid="23" grpId="0" animBg="1"/>
      <p:bldP spid="26" grpId="0" animBg="1"/>
      <p:bldP spid="27" grpId="0" animBg="1"/>
      <p:bldP spid="28" grpId="0" animBg="1"/>
      <p:bldP spid="3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275606"/>
            <a:ext cx="7564928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孩子心情变化的原因是什么？在文中画出相关语句，并作批注。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剪去单角的矩形 2"/>
          <p:cNvSpPr/>
          <p:nvPr/>
        </p:nvSpPr>
        <p:spPr>
          <a:xfrm>
            <a:off x="973644" y="2870288"/>
            <a:ext cx="7272808" cy="576892"/>
          </a:xfrm>
          <a:prstGeom prst="snip1Rect">
            <a:avLst/>
          </a:prstGeom>
          <a:solidFill>
            <a:schemeClr val="bg1">
              <a:alpha val="4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从猴子和水手两方面思考。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040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0452" y="483518"/>
            <a:ext cx="8480000" cy="4465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艘环游世界的帆船正往回航行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。这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一天风平浪静，水手们都在甲板上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只猴子在人群里钻来钻去，模仿人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的动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作，惹得大家哈哈大笑。它显然知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道大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家拿它取乐，因而更加放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肆起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来。</a:t>
            </a:r>
            <a:b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船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长的儿子才十一二岁，他也笑得很开心。猴子忽然跳到他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面前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，摘下他的帽子戴在自己的头上，很快地爬上了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桅杆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。水手们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又大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笑起来，只有那个孩子哭笑不得，眼巴巴地望着猴子坐在桅杆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的第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一根横木上，摘下帽子来用牙齿咬，用爪子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撕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好像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故意逗他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生气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。孩子吓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唬它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，朝着它大喊大叫。猴子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不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但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不理，还撕得更凶了。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2617151" y="1377090"/>
            <a:ext cx="6059305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圆角矩形 28"/>
          <p:cNvSpPr/>
          <p:nvPr/>
        </p:nvSpPr>
        <p:spPr>
          <a:xfrm>
            <a:off x="3076850" y="230947"/>
            <a:ext cx="3384376" cy="646986"/>
          </a:xfrm>
          <a:prstGeom prst="roundRect">
            <a:avLst/>
          </a:prstGeom>
          <a:solidFill>
            <a:srgbClr val="EBDDD5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32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水手拿猴子取乐</a:t>
            </a:r>
          </a:p>
        </p:txBody>
      </p:sp>
      <p:sp>
        <p:nvSpPr>
          <p:cNvPr id="32" name="圆角矩形 31"/>
          <p:cNvSpPr/>
          <p:nvPr/>
        </p:nvSpPr>
        <p:spPr>
          <a:xfrm>
            <a:off x="4427984" y="2283718"/>
            <a:ext cx="2232248" cy="43252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endParaRPr lang="zh-CN" altLang="en-US" sz="3200" kern="0" smtClean="0">
              <a:ea typeface="黑体" panose="0201060003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56911" y="1819771"/>
            <a:ext cx="2604027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09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5823" y="1101610"/>
            <a:ext cx="8187671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船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长的儿子才十一二岁，他也笑得很开心。猴子忽然跳到他面前，摘下他的帽子戴在自己的头上，很快地爬上了桅杆。水手们又大笑起来，只有那个孩子哭笑不得，眼巴巴地望着猴子坐在桅杆的第一根横木上，摘下帽子来用牙齿咬，用爪子撕，好像故意逗他生气。孩子吓唬它，朝着它大喊大叫。猴子不但不理，还撕得更凶了。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1268641" y="2447391"/>
            <a:ext cx="2484784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15053" y="1972020"/>
            <a:ext cx="8088441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7048966" y="1546471"/>
            <a:ext cx="1654528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1268640" y="2857237"/>
            <a:ext cx="7186237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/>
        </p:nvSpPr>
        <p:spPr>
          <a:xfrm>
            <a:off x="827584" y="504931"/>
            <a:ext cx="6912768" cy="578882"/>
          </a:xfrm>
          <a:prstGeom prst="roundRect">
            <a:avLst/>
          </a:prstGeom>
          <a:solidFill>
            <a:srgbClr val="EBDDD5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猴子摘了孩子的帽子戴在头上，爬上桅杆</a:t>
            </a:r>
          </a:p>
        </p:txBody>
      </p:sp>
      <p:sp>
        <p:nvSpPr>
          <p:cNvPr id="29" name="圆角矩形 28"/>
          <p:cNvSpPr/>
          <p:nvPr/>
        </p:nvSpPr>
        <p:spPr>
          <a:xfrm>
            <a:off x="827584" y="3853132"/>
            <a:ext cx="2727502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水手们的大笑刺激了孩子的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情绪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3976676" y="2030523"/>
            <a:ext cx="3172622" cy="446848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>
            <a:off x="4067944" y="4023391"/>
            <a:ext cx="4248472" cy="578882"/>
          </a:xfrm>
          <a:prstGeom prst="roundRect">
            <a:avLst/>
          </a:prstGeom>
          <a:solidFill>
            <a:srgbClr val="EBDDD5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猴子坐在横木上撕咬帽子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3753425" y="3759421"/>
            <a:ext cx="1373593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590955" y="3306820"/>
            <a:ext cx="1355371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537161" y="2447391"/>
            <a:ext cx="578455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529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4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854357"/>
            <a:ext cx="8208912" cy="171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水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手们笑得更欢了，孩子却气得脸都红了。他脱了外套，爬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上桅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杆去追猴子。他攀着绳子爬到第一根横木上，正要伸手去夺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帽子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，猴子比他更灵巧，转身抓着桅杆又往上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爬。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1173920" y="1292164"/>
            <a:ext cx="2592288" cy="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/>
        </p:nvSpPr>
        <p:spPr>
          <a:xfrm>
            <a:off x="1216776" y="2571750"/>
            <a:ext cx="6854464" cy="153233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水手们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的笑声加上猴子的戏弄，使得孩子更加生气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并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出冲动的举动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爬上桅杆去追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猴子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3938918" y="869348"/>
            <a:ext cx="2861834" cy="422816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2476965" y="2071054"/>
            <a:ext cx="5594275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89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4"/>
          <p:cNvSpPr txBox="1"/>
          <p:nvPr/>
        </p:nvSpPr>
        <p:spPr>
          <a:xfrm>
            <a:off x="3131840" y="123478"/>
            <a:ext cx="3517772" cy="578882"/>
          </a:xfrm>
          <a:prstGeom prst="roundRect">
            <a:avLst/>
          </a:prstGeom>
          <a:solidFill>
            <a:srgbClr val="EBDDD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猴子继续逗孩子生气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560797" y="2502559"/>
            <a:ext cx="1627767" cy="405131"/>
          </a:xfrm>
          <a:prstGeom prst="roundRect">
            <a:avLst/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44703" y="702360"/>
            <a:ext cx="8208911" cy="3152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逃不了！”孩子一边追赶一边喊。猴子还不时回过头来逗孩子生气。爬到了桅杆的顶端，它用后脚钩住绳子，把帽子挂在最高的那根横木的一头，然后坐在桅杆的顶端，扭着身子，龇牙咧嘴做着怪样。横木的一头离桅杆一米多。孩子气极了，他的手放开了绳子和桅杆，张开胳膊，摇摇晃晃地走上横木去取帽子。这时候，甲板上的水手全都吓呆了。孩子只要一失足，直摔到甲板上就没命了。</a:t>
            </a:r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6372199" y="1134408"/>
            <a:ext cx="2336169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39551" y="1566456"/>
            <a:ext cx="7920880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39551" y="2025542"/>
            <a:ext cx="7920880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39551" y="2457590"/>
            <a:ext cx="4320480" cy="0"/>
          </a:xfrm>
          <a:prstGeom prst="line">
            <a:avLst/>
          </a:prstGeom>
          <a:ln w="28575">
            <a:solidFill>
              <a:srgbClr val="9B6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456996" y="2908820"/>
            <a:ext cx="629661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11560" y="3324628"/>
            <a:ext cx="33123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4"/>
          <p:cNvSpPr txBox="1"/>
          <p:nvPr/>
        </p:nvSpPr>
        <p:spPr>
          <a:xfrm>
            <a:off x="1043608" y="3863990"/>
            <a:ext cx="7302617" cy="510778"/>
          </a:xfrm>
          <a:prstGeom prst="roundRect">
            <a:avLst/>
          </a:prstGeom>
          <a:solidFill>
            <a:srgbClr val="FEE2D3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孩子已经失去了理智，不知不觉走上桅杆顶端的横木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990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5556" y="483518"/>
            <a:ext cx="7945241" cy="1126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根据批注，填写下面的表格，思考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：水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手们的“笑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”对故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事情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节的发展有什么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作用？</a:t>
            </a:r>
            <a:endParaRPr lang="zh-CN" altLang="en-US" sz="28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3" name="表格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492207"/>
              </p:ext>
            </p:extLst>
          </p:nvPr>
        </p:nvGraphicFramePr>
        <p:xfrm>
          <a:off x="517017" y="1609980"/>
          <a:ext cx="8331774" cy="3203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9753"/>
                <a:gridCol w="2376264"/>
                <a:gridCol w="2075757"/>
              </a:tblGrid>
              <a:tr h="56050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73751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4006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50421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4682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675246" y="1636123"/>
            <a:ext cx="1983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水手们的笑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475656" y="1636123"/>
            <a:ext cx="17315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猴</a:t>
            </a:r>
            <a:r>
              <a:rPr lang="zh-CN" altLang="en-US" sz="24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子的行为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44892" y="1625490"/>
            <a:ext cx="17315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孩子的心</a:t>
            </a:r>
            <a:r>
              <a:rPr lang="zh-CN" altLang="en-US" sz="24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情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282513" y="2201561"/>
            <a:ext cx="948178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开心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14515" y="3634716"/>
            <a:ext cx="948178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恼怒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51179" y="4210810"/>
            <a:ext cx="948178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愤怒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99529" y="2716243"/>
            <a:ext cx="1591202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哭笑不得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51179" y="3241565"/>
            <a:ext cx="948178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生气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79567" y="2214649"/>
            <a:ext cx="2322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在人群中钻来钻去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9553" y="2730550"/>
            <a:ext cx="3744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摘下帽子戴在头上并爬上桅杆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07659" y="3691670"/>
            <a:ext cx="18251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撕得更凶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05819" y="4085024"/>
            <a:ext cx="32118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爬到最高的横木上，把帽子挂在一头，做怪样子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14540" y="2730586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又大笑起来</a:t>
            </a:r>
            <a:endParaRPr lang="zh-CN" altLang="en-US" sz="20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787363" y="2186118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哈哈大笑</a:t>
            </a:r>
            <a:endParaRPr lang="zh-CN" altLang="en-US" sz="20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860032" y="3687727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笑得更欢</a:t>
            </a:r>
            <a:endParaRPr lang="zh-CN" altLang="en-US" sz="20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110584" y="4232092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/>
              <a:t>——</a:t>
            </a:r>
            <a:endParaRPr lang="zh-CN" altLang="en-US" sz="2000"/>
          </a:p>
        </p:txBody>
      </p:sp>
      <p:sp>
        <p:nvSpPr>
          <p:cNvPr id="40" name="矩形 39"/>
          <p:cNvSpPr/>
          <p:nvPr/>
        </p:nvSpPr>
        <p:spPr>
          <a:xfrm>
            <a:off x="1496960" y="3202668"/>
            <a:ext cx="1217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撕咬帽子</a:t>
            </a:r>
            <a:endParaRPr lang="zh-CN" altLang="en-US" sz="2000"/>
          </a:p>
        </p:txBody>
      </p:sp>
      <p:sp>
        <p:nvSpPr>
          <p:cNvPr id="41" name="TextBox 40"/>
          <p:cNvSpPr txBox="1"/>
          <p:nvPr/>
        </p:nvSpPr>
        <p:spPr>
          <a:xfrm>
            <a:off x="5148064" y="3209234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/>
              <a:t>——</a:t>
            </a:r>
            <a:endParaRPr lang="zh-CN" altLang="en-US" sz="2000"/>
          </a:p>
        </p:txBody>
      </p:sp>
      <p:sp>
        <p:nvSpPr>
          <p:cNvPr id="42" name="爆炸形 1 41"/>
          <p:cNvSpPr/>
          <p:nvPr/>
        </p:nvSpPr>
        <p:spPr>
          <a:xfrm>
            <a:off x="3042375" y="1818372"/>
            <a:ext cx="4240138" cy="1988106"/>
          </a:xfrm>
          <a:prstGeom prst="irregularSeal1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推波助澜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717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/>
      <p:bldP spid="36" grpId="0"/>
      <p:bldP spid="37" grpId="0"/>
      <p:bldP spid="38" grpId="0"/>
      <p:bldP spid="4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8"/>
          <p:cNvSpPr txBox="1"/>
          <p:nvPr/>
        </p:nvSpPr>
        <p:spPr>
          <a:xfrm>
            <a:off x="2971958" y="986400"/>
            <a:ext cx="4824536" cy="992579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b="1" smtClean="0">
                <a:ln w="0"/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6000" b="1" smtClean="0">
                <a:ln w="0"/>
                <a:latin typeface="宋体" panose="02010600030101010101" pitchFamily="2" charset="-122"/>
                <a:ea typeface="宋体" panose="02010600030101010101" pitchFamily="2" charset="-122"/>
              </a:rPr>
              <a:t>跳  水</a:t>
            </a:r>
            <a:endParaRPr lang="zh-CN" altLang="en-US" sz="6000" b="1" dirty="0" smtClean="0">
              <a:ln w="0"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1"/>
          <p:cNvSpPr txBox="1"/>
          <p:nvPr/>
        </p:nvSpPr>
        <p:spPr>
          <a:xfrm>
            <a:off x="176164" y="195486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文 五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0030101010101" pitchFamily="49" charset="-122"/>
                <a:ea typeface="黑体" panose="0201060003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册</a:t>
            </a:r>
            <a:endParaRPr kumimoji="1" lang="zh-CN" altLang="en-US" sz="22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grpSp>
        <p:nvGrpSpPr>
          <p:cNvPr id="12" name="组合 2"/>
          <p:cNvGrpSpPr>
            <a:grpSpLocks/>
          </p:cNvGrpSpPr>
          <p:nvPr/>
        </p:nvGrpSpPr>
        <p:grpSpPr bwMode="auto">
          <a:xfrm>
            <a:off x="2570766" y="960536"/>
            <a:ext cx="1224136" cy="1152000"/>
            <a:chOff x="1683887" y="876657"/>
            <a:chExt cx="1480003" cy="1393196"/>
          </a:xfrm>
        </p:grpSpPr>
        <p:pic>
          <p:nvPicPr>
            <p:cNvPr id="13" name="图片 3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480003" cy="1393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6"/>
            <p:cNvSpPr txBox="1">
              <a:spLocks noChangeArrowheads="1"/>
            </p:cNvSpPr>
            <p:nvPr/>
          </p:nvSpPr>
          <p:spPr bwMode="auto">
            <a:xfrm>
              <a:off x="1936272" y="933455"/>
              <a:ext cx="975232" cy="1116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17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pic>
        <p:nvPicPr>
          <p:cNvPr id="16" name="Picture 3" descr="C:\Users\BJBFB01\Pictures\第二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15"/>
          <p:cNvSpPr>
            <a:spLocks noChangeArrowheads="1"/>
          </p:cNvSpPr>
          <p:nvPr/>
        </p:nvSpPr>
        <p:spPr bwMode="auto">
          <a:xfrm>
            <a:off x="5853998" y="3852979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pic>
        <p:nvPicPr>
          <p:cNvPr id="18" name="Picture 4" descr="E:\24春\图\五下题目旁的图处理后\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04226"/>
            <a:ext cx="3642988" cy="257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19055" y="1613269"/>
            <a:ext cx="7272808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读课文第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说一说：船长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出舱时看见了怎样的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情况？他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是怎样做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的？画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出相关语句。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557128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和船长一起帮助孩子脱险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3" descr="E:\24春\图\包图网的图\手绘帆船素材\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6471" y="304655"/>
            <a:ext cx="966779" cy="61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94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30502" y="699542"/>
            <a:ext cx="8352928" cy="2692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正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在这时候，船长从船舱里出来，手里拿着一支枪。他本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来是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想打海鸥的，看见儿子在桅杆顶端的横木上，就立刻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瞄准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儿子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，喊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道：“向海里跳！快！不跳我就开枪了！”孩子心惊胆战，站在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横木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上摇摇晃晃的，没听明白他爸爸的话。船长又喊：“向海里跳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！不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然我就开枪了！一！二！”刚喊出“三”，孩子纵身从横木上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跳了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下来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34783" y="2045872"/>
            <a:ext cx="7537617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510806" y="2442724"/>
            <a:ext cx="3168352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34783" y="2889762"/>
            <a:ext cx="7249585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347864" y="1613269"/>
            <a:ext cx="5256584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468077" y="3651870"/>
            <a:ext cx="6336704" cy="10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船长出舱时看到孩子站在横木上，他用枪逼孩子跳水。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561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350773"/>
              </p:ext>
            </p:extLst>
          </p:nvPr>
        </p:nvGraphicFramePr>
        <p:xfrm>
          <a:off x="1331640" y="2283718"/>
          <a:ext cx="6408712" cy="244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406">
                  <a:extLst>
                    <a:ext uri="{9D8B030D-6E8A-4147-A177-3AD203B41FA5}">
                      <a16:colId xmlns="" xmlns:a16="http://schemas.microsoft.com/office/drawing/2014/main" val="1761084232"/>
                    </a:ext>
                  </a:extLst>
                </a:gridCol>
                <a:gridCol w="3658306">
                  <a:extLst>
                    <a:ext uri="{9D8B030D-6E8A-4147-A177-3AD203B41FA5}">
                      <a16:colId xmlns="" xmlns:a16="http://schemas.microsoft.com/office/drawing/2014/main" val="2991302959"/>
                    </a:ext>
                  </a:extLst>
                </a:gridCol>
              </a:tblGrid>
              <a:tr h="6274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孩子的状况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客观条件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01079728"/>
                  </a:ext>
                </a:extLst>
              </a:tr>
              <a:tr h="1820833"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solidFill>
                      <a:srgbClr val="E7F3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solidFill>
                      <a:srgbClr val="E7F3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56035706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683568" y="555526"/>
            <a:ext cx="77048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23900">
              <a:defRPr/>
            </a:pP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船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长是观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察到了哪些情况才决定用枪逼孩子跳水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？再读课文，从文中找出相关语句，填写表格。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329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1295869"/>
            <a:ext cx="79459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艘环游世界的帆船正往回航行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。这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一天风平浪静，水手们都在甲板上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只猴子在人群里钻来钻去，模仿人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的动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作，惹得大家哈哈大笑。它显然知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道大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家拿它取乐，因而更加放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肆起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来。</a:t>
            </a:r>
            <a:b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</a:b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944923" y="1730320"/>
            <a:ext cx="1324569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835415" y="2194471"/>
            <a:ext cx="252028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683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1085" y="555526"/>
            <a:ext cx="8480000" cy="4022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你逃不了！”孩子一边追赶一边喊。猴子还不时回过头来逗孩子生气。爬到了桅杆的顶端，它用后脚钩住绳子，把帽子挂在最高的那根横木的一头，然后坐在桅杆的顶端，扭着身子，龇牙咧嘴做着怪样。横木的一头离桅杆一米多。孩子气极了，他的手放开了绳子和桅杆，张开胳膊，摇摇晃晃地走上横木去取帽子。这时候，甲板上的水手全都吓呆了。孩子只要一失足，直摔到甲板上就没命了。即使他走到横木那头拿到了帽子，也难以回转身来。有个人吓得大叫了一声。孩子听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叫声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往下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一望，两条腿不由得发起抖来。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7194971" y="3187923"/>
            <a:ext cx="1666114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55002" y="3651870"/>
            <a:ext cx="4116998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289010" y="4543976"/>
            <a:ext cx="3168352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88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0502" y="1046222"/>
            <a:ext cx="8352928" cy="2692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正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在这时候，船长从船舱里出来，手里拿着一支枪。他本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来是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想打海鸥的，看见儿子在桅杆顶端的横木上，就立刻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瞄准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儿子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，喊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道：“向海里跳！快！不跳我就开枪了！”孩子心惊胆战，站在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横木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上摇摇晃晃的，没听明白他爸爸的话。船长又喊：“向海里跳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！不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然我就开枪了！一！二！”刚喊出“三”，孩子纵身从横木上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跳了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下来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862113" y="1491630"/>
            <a:ext cx="2238279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971600" y="2787774"/>
            <a:ext cx="468052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37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235521"/>
              </p:ext>
            </p:extLst>
          </p:nvPr>
        </p:nvGraphicFramePr>
        <p:xfrm>
          <a:off x="1403648" y="1131590"/>
          <a:ext cx="6408712" cy="244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406">
                  <a:extLst>
                    <a:ext uri="{9D8B030D-6E8A-4147-A177-3AD203B41FA5}">
                      <a16:colId xmlns="" xmlns:a16="http://schemas.microsoft.com/office/drawing/2014/main" val="1761084232"/>
                    </a:ext>
                  </a:extLst>
                </a:gridCol>
                <a:gridCol w="3658306">
                  <a:extLst>
                    <a:ext uri="{9D8B030D-6E8A-4147-A177-3AD203B41FA5}">
                      <a16:colId xmlns="" xmlns:a16="http://schemas.microsoft.com/office/drawing/2014/main" val="2991302959"/>
                    </a:ext>
                  </a:extLst>
                </a:gridCol>
              </a:tblGrid>
              <a:tr h="6274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孩子的状况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客观条件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01079728"/>
                  </a:ext>
                </a:extLst>
              </a:tr>
              <a:tr h="1820833"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solidFill>
                      <a:srgbClr val="E7F3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solidFill>
                      <a:srgbClr val="E7F3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56035706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1709936" y="1978844"/>
            <a:ext cx="228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站在最高横木的顶端心惊胆战，摇摇晃晃</a:t>
            </a:r>
          </a:p>
        </p:txBody>
      </p:sp>
      <p:sp>
        <p:nvSpPr>
          <p:cNvPr id="5" name="矩形 4"/>
          <p:cNvSpPr/>
          <p:nvPr/>
        </p:nvSpPr>
        <p:spPr>
          <a:xfrm>
            <a:off x="4528410" y="1866187"/>
            <a:ext cx="30243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横木下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是甲板</a:t>
            </a:r>
          </a:p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大海风平浪静</a:t>
            </a:r>
          </a:p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水手们都在甲板上</a:t>
            </a:r>
          </a:p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自己手里有枪</a:t>
            </a:r>
          </a:p>
        </p:txBody>
      </p:sp>
    </p:spTree>
    <p:extLst>
      <p:ext uri="{BB962C8B-B14F-4D97-AF65-F5344CB8AC3E}">
        <p14:creationId xmlns:p14="http://schemas.microsoft.com/office/powerpoint/2010/main" val="94844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771550"/>
            <a:ext cx="8136904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15963"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根据船长看到的情况，思考：在那个危急时刻，船长作出决定时是怎么想的？</a:t>
            </a:r>
            <a:endParaRPr lang="zh-CN" altLang="en-US" sz="20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560" y="2139702"/>
            <a:ext cx="8127795" cy="2091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-7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孩子站得那么高，如果摔到甲板上，必死无疑；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现在大海上风平浪静，水手们又都在甲板上，只有让孩子跳进水里，才会有一线生机，还是用枪逼他跳水吧。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5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50941" y="1419622"/>
            <a:ext cx="7672891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船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长作的决定是否正确？事情的结局是怎样的？读第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自然段，画出相关语句。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9695" y="987574"/>
            <a:ext cx="7964418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扑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通一声，孩子像颗炮弹一样扎进了海里。二十来个勇敢的水手已经跳进了大海：四十秒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钟</a:t>
            </a:r>
            <a:r>
              <a:rPr lang="en-US" altLang="zh-CN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家已经觉得时间太长了。等孩子一浮上来，水手们就立刻抓住了他，把他救上了甲板。</a:t>
            </a:r>
            <a:endParaRPr lang="zh-CN" altLang="en-US" sz="2400"/>
          </a:p>
        </p:txBody>
      </p:sp>
      <p:cxnSp>
        <p:nvCxnSpPr>
          <p:cNvPr id="3" name="直接连接符 2"/>
          <p:cNvCxnSpPr/>
          <p:nvPr/>
        </p:nvCxnSpPr>
        <p:spPr>
          <a:xfrm>
            <a:off x="7268943" y="1448779"/>
            <a:ext cx="138020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07312" y="1868779"/>
            <a:ext cx="3770297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807312" y="2770560"/>
            <a:ext cx="2258129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圆角矩形 5"/>
          <p:cNvSpPr/>
          <p:nvPr/>
        </p:nvSpPr>
        <p:spPr>
          <a:xfrm>
            <a:off x="1885555" y="3003798"/>
            <a:ext cx="5710781" cy="124629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这两句对水手的描写表明了事情的结局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孩子得救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657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15533" y="929777"/>
            <a:ext cx="820891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船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长的办法好不好？说说你的想法。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83568" y="1851670"/>
            <a:ext cx="7920880" cy="1818370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船长的办法所用时间短，孩子此时已经在横木上摇摇晃晃，随时可能掉在甲板上摔死，要争分夺秒地救孩子才行，所以船长的办法很好。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851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剪去对角的矩形 8"/>
          <p:cNvSpPr/>
          <p:nvPr/>
        </p:nvSpPr>
        <p:spPr>
          <a:xfrm>
            <a:off x="1691680" y="1923678"/>
            <a:ext cx="6912768" cy="2880320"/>
          </a:xfrm>
          <a:prstGeom prst="snip2DiagRect">
            <a:avLst/>
          </a:prstGeom>
          <a:solidFill>
            <a:srgbClr val="E7EFF9"/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endParaRPr lang="zh-CN" altLang="en-US" sz="3200" kern="0" smtClean="0">
              <a:ea typeface="黑体" panose="02010600030101010101" pitchFamily="49" charset="-122"/>
            </a:endParaRPr>
          </a:p>
        </p:txBody>
      </p:sp>
      <p:sp>
        <p:nvSpPr>
          <p:cNvPr id="2" name="文本框 3"/>
          <p:cNvSpPr txBox="1"/>
          <p:nvPr/>
        </p:nvSpPr>
        <p:spPr>
          <a:xfrm>
            <a:off x="665440" y="649483"/>
            <a:ext cx="8101152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b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0030101010101" pitchFamily="49" charset="-122"/>
                <a:sym typeface="+mn-ea"/>
              </a:rPr>
              <a:t>  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0030101010101" pitchFamily="49" charset="-122"/>
                <a:sym typeface="+mn-ea"/>
              </a:rPr>
              <a:t>回想一下故事的起因、经过和结果，小组内讲讲这个故事。</a:t>
            </a:r>
            <a:r>
              <a:rPr lang="en-US" altLang="zh-CN" sz="3200" b="1" kern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sz="3200" b="1" dirty="0" smtClean="0">
              <a:latin typeface="宋体" panose="02010600030101010101" pitchFamily="2" charset="-122"/>
              <a:ea typeface="宋体" panose="02010600030101010101" pitchFamily="2" charset="-122"/>
              <a:cs typeface="黑体" panose="02010600030101010101" pitchFamily="49" charset="-122"/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16397" y="2092371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能按照事情发展的顺序将故事讲完整；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16396" y="2680065"/>
            <a:ext cx="66160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能结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合猴子和水手的“笑”把孩子的心情变化及其原因说清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楚；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16396" y="3676867"/>
            <a:ext cx="66160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能抓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住船长的言行表达出他处事的沉着、机智和果断。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5440" y="2241312"/>
            <a:ext cx="9361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讲述</a:t>
            </a:r>
            <a:r>
              <a:rPr lang="zh-CN" altLang="en-US" sz="28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故事的关注点</a:t>
            </a:r>
            <a:endParaRPr lang="zh-CN" altLang="en-US" sz="2800" b="1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685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  <p:bldP spid="5" grpId="0"/>
      <p:bldP spid="6" grpId="0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6">
            <a:extLst>
              <a:ext uri="{FF2B5EF4-FFF2-40B4-BE49-F238E27FC236}">
                <a16:creationId xmlns:a16="http://schemas.microsoft.com/office/drawing/2014/main" xmlns="" id="{C8C60DD7-FF01-A846-F461-A2A5FE697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160569"/>
              </p:ext>
            </p:extLst>
          </p:nvPr>
        </p:nvGraphicFramePr>
        <p:xfrm>
          <a:off x="971600" y="1059582"/>
          <a:ext cx="7392144" cy="270443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96072">
                  <a:extLst>
                    <a:ext uri="{9D8B030D-6E8A-4147-A177-3AD203B41FA5}">
                      <a16:colId xmlns:a16="http://schemas.microsoft.com/office/drawing/2014/main" xmlns="" val="3183175225"/>
                    </a:ext>
                  </a:extLst>
                </a:gridCol>
                <a:gridCol w="3696072">
                  <a:extLst>
                    <a:ext uri="{9D8B030D-6E8A-4147-A177-3AD203B41FA5}">
                      <a16:colId xmlns:a16="http://schemas.microsoft.com/office/drawing/2014/main" xmlns="" val="1787525415"/>
                    </a:ext>
                  </a:extLst>
                </a:gridCol>
              </a:tblGrid>
              <a:tr h="540354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800" smtClean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讲故事评</a:t>
                      </a:r>
                      <a:r>
                        <a:rPr lang="zh-CN" altLang="en-US" sz="2800" dirty="0" smtClean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价</a:t>
                      </a:r>
                      <a:r>
                        <a:rPr lang="zh-CN" altLang="en-US" sz="2800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表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01415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故事情节完整，按事情发展的顺序讲述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51456126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zh-CN" altLang="en-US" sz="2400" b="1" kern="120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能讲清楚故事的主要情节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26548780"/>
                  </a:ext>
                </a:extLst>
              </a:tr>
              <a:tr h="357278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zh-CN" altLang="en-US" sz="2400" b="1" kern="1200" smtClean="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能用上课文中的词语，把故事讲生动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54577880"/>
                  </a:ext>
                </a:extLst>
              </a:tr>
            </a:tbl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5457557" y="1787253"/>
            <a:ext cx="2268422" cy="360040"/>
            <a:chOff x="5687954" y="1751964"/>
            <a:chExt cx="2268422" cy="360040"/>
          </a:xfrm>
        </p:grpSpPr>
        <p:sp>
          <p:nvSpPr>
            <p:cNvPr id="6" name="五角星 5"/>
            <p:cNvSpPr/>
            <p:nvPr/>
          </p:nvSpPr>
          <p:spPr>
            <a:xfrm>
              <a:off x="5687954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五角星 6"/>
            <p:cNvSpPr/>
            <p:nvPr/>
          </p:nvSpPr>
          <p:spPr>
            <a:xfrm>
              <a:off x="615617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五角星 7"/>
            <p:cNvSpPr/>
            <p:nvPr/>
          </p:nvSpPr>
          <p:spPr>
            <a:xfrm>
              <a:off x="6660232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五角星 8"/>
            <p:cNvSpPr/>
            <p:nvPr/>
          </p:nvSpPr>
          <p:spPr>
            <a:xfrm>
              <a:off x="712811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五角星 9"/>
            <p:cNvSpPr/>
            <p:nvPr/>
          </p:nvSpPr>
          <p:spPr>
            <a:xfrm>
              <a:off x="759633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457557" y="2499742"/>
            <a:ext cx="2268422" cy="360040"/>
            <a:chOff x="5687954" y="1751964"/>
            <a:chExt cx="2268422" cy="360040"/>
          </a:xfrm>
        </p:grpSpPr>
        <p:sp>
          <p:nvSpPr>
            <p:cNvPr id="12" name="五角星 11"/>
            <p:cNvSpPr/>
            <p:nvPr/>
          </p:nvSpPr>
          <p:spPr>
            <a:xfrm>
              <a:off x="5687954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五角星 12"/>
            <p:cNvSpPr/>
            <p:nvPr/>
          </p:nvSpPr>
          <p:spPr>
            <a:xfrm>
              <a:off x="615617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五角星 13"/>
            <p:cNvSpPr/>
            <p:nvPr/>
          </p:nvSpPr>
          <p:spPr>
            <a:xfrm>
              <a:off x="6660232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五角星 14"/>
            <p:cNvSpPr/>
            <p:nvPr/>
          </p:nvSpPr>
          <p:spPr>
            <a:xfrm>
              <a:off x="712811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五角星 15"/>
            <p:cNvSpPr/>
            <p:nvPr/>
          </p:nvSpPr>
          <p:spPr>
            <a:xfrm>
              <a:off x="759633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457557" y="3219822"/>
            <a:ext cx="2268422" cy="360040"/>
            <a:chOff x="5687954" y="1751964"/>
            <a:chExt cx="2268422" cy="360040"/>
          </a:xfrm>
        </p:grpSpPr>
        <p:sp>
          <p:nvSpPr>
            <p:cNvPr id="18" name="五角星 17"/>
            <p:cNvSpPr/>
            <p:nvPr/>
          </p:nvSpPr>
          <p:spPr>
            <a:xfrm>
              <a:off x="5687954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五角星 18"/>
            <p:cNvSpPr/>
            <p:nvPr/>
          </p:nvSpPr>
          <p:spPr>
            <a:xfrm>
              <a:off x="615617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五角星 19"/>
            <p:cNvSpPr/>
            <p:nvPr/>
          </p:nvSpPr>
          <p:spPr>
            <a:xfrm>
              <a:off x="6660232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五角星 20"/>
            <p:cNvSpPr/>
            <p:nvPr/>
          </p:nvSpPr>
          <p:spPr>
            <a:xfrm>
              <a:off x="712811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五角星 21"/>
            <p:cNvSpPr/>
            <p:nvPr/>
          </p:nvSpPr>
          <p:spPr>
            <a:xfrm>
              <a:off x="7596336" y="1751964"/>
              <a:ext cx="360040" cy="360040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046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339502"/>
            <a:ext cx="969670" cy="788293"/>
          </a:xfrm>
          <a:prstGeom prst="rect">
            <a:avLst/>
          </a:prstGeom>
        </p:spPr>
      </p:pic>
      <p:sp>
        <p:nvSpPr>
          <p:cNvPr id="5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17861" y="38989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跨学科学习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767258" y="4227934"/>
            <a:ext cx="3609485" cy="45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zh-CN" altLang="en-US" sz="2400" b="1" dirty="0">
                <a:latin typeface="宋体" pitchFamily="2" charset="-122"/>
              </a:rPr>
              <a:t>点击图片，播放视频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520268C-3FA5-5E42-85F2-D78B59E95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72" y="1491630"/>
            <a:ext cx="4023251" cy="2676704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17F1D8B6-B56A-A304-7257-7B70A690AB3C}"/>
              </a:ext>
            </a:extLst>
          </p:cNvPr>
          <p:cNvSpPr txBox="1"/>
          <p:nvPr/>
        </p:nvSpPr>
        <p:spPr>
          <a:xfrm>
            <a:off x="3479064" y="892092"/>
            <a:ext cx="4862625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chemeClr val="accent5"/>
                </a:solidFill>
                <a:ea typeface="黑体" panose="02010600030101010101" pitchFamily="49" charset="-122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帆</a:t>
            </a:r>
            <a:r>
              <a:rPr lang="zh-CN" altLang="en-US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船折纸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2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" b="310"/>
          <a:stretch/>
        </p:blipFill>
        <p:spPr bwMode="auto">
          <a:xfrm>
            <a:off x="2727383" y="1783862"/>
            <a:ext cx="3707022" cy="2085201"/>
          </a:xfrm>
          <a:prstGeom prst="roundRect">
            <a:avLst>
              <a:gd name="adj" fmla="val 916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BBCFEE8A-103B-814C-A35E-F3291AF223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5979581" y="3456751"/>
            <a:ext cx="1059582" cy="10595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844175" y="1062484"/>
            <a:ext cx="78322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一、下列词语注音或字形有误的一项是（    ）。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24334" y="244127"/>
            <a:ext cx="17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Box 19"/>
          <p:cNvSpPr txBox="1"/>
          <p:nvPr/>
        </p:nvSpPr>
        <p:spPr>
          <a:xfrm>
            <a:off x="1256414" y="2283718"/>
            <a:ext cx="6915986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A.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逗弄  放肆（</a:t>
            </a:r>
            <a:r>
              <a:rPr lang="en-US" altLang="zh-CN" sz="3200" b="1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sì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 撕（</a:t>
            </a:r>
            <a:r>
              <a:rPr lang="en-US" altLang="zh-CN" sz="3200" b="1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sī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）咬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B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吓唬  龇（</a:t>
            </a:r>
            <a:r>
              <a:rPr lang="en-US" altLang="zh-CN" sz="32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zī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）牙咧（</a:t>
            </a:r>
            <a:r>
              <a:rPr lang="en-US" altLang="zh-CN" sz="32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liě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）嘴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C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帽子  海鸥  瞄（</a:t>
            </a:r>
            <a:r>
              <a:rPr lang="en-US" altLang="zh-CN" sz="32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miáo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）准</a:t>
            </a:r>
            <a:endParaRPr lang="en-US" altLang="zh-CN" sz="3200" b="1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D.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航行  船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舱 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 桅（</a:t>
            </a:r>
            <a:r>
              <a:rPr lang="en-US" altLang="zh-CN" sz="3200" b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wēi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）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杆 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34242" y="1586103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zh-CN" altLang="en-US" sz="32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3380774" y="2546131"/>
            <a:ext cx="212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（     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698945" y="3897264"/>
            <a:ext cx="212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（     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6817" y="2559890"/>
            <a:ext cx="212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（     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3"/>
          <p:cNvSpPr txBox="1"/>
          <p:nvPr/>
        </p:nvSpPr>
        <p:spPr>
          <a:xfrm>
            <a:off x="395429" y="555526"/>
            <a:ext cx="8425043" cy="18651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0030101010101" pitchFamily="49" charset="-122"/>
                <a:sym typeface="+mn-ea"/>
              </a:rPr>
              <a:t>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0030101010101" pitchFamily="49" charset="-122"/>
                <a:sym typeface="+mn-ea"/>
              </a:rPr>
              <a:t>二、</a:t>
            </a:r>
            <a:r>
              <a:rPr sz="3200" b="1" dirty="0" err="1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0030101010101" pitchFamily="49" charset="-122"/>
                <a:sym typeface="+mn-ea"/>
              </a:rPr>
              <a:t>文中的水手、猴子、孩子、船长是怎样联系在一起的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0030101010101" pitchFamily="49" charset="-122"/>
                <a:sym typeface="+mn-ea"/>
              </a:rPr>
              <a:t>？在下面的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0030101010101" pitchFamily="49" charset="-122"/>
                <a:sym typeface="+mn-ea"/>
              </a:rPr>
              <a:t>括号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0030101010101" pitchFamily="49" charset="-122"/>
                <a:sym typeface="+mn-ea"/>
              </a:rPr>
              <a:t>里填入恰当的词语。</a:t>
            </a:r>
            <a:endParaRPr sz="3200" b="1" dirty="0" smtClean="0">
              <a:latin typeface="宋体" panose="02010600030101010101" pitchFamily="2" charset="-122"/>
              <a:ea typeface="宋体" panose="02010600030101010101" pitchFamily="2" charset="-122"/>
              <a:cs typeface="黑体" panose="02010600030101010101" pitchFamily="49" charset="-122"/>
              <a:sym typeface="+mn-ea"/>
            </a:endParaRPr>
          </a:p>
        </p:txBody>
      </p:sp>
      <p:sp>
        <p:nvSpPr>
          <p:cNvPr id="12" name="文本框 2"/>
          <p:cNvSpPr txBox="1"/>
          <p:nvPr/>
        </p:nvSpPr>
        <p:spPr>
          <a:xfrm>
            <a:off x="1076518" y="2795507"/>
            <a:ext cx="936104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水手     </a:t>
            </a:r>
          </a:p>
        </p:txBody>
      </p:sp>
      <p:sp>
        <p:nvSpPr>
          <p:cNvPr id="21" name="右箭头 20"/>
          <p:cNvSpPr/>
          <p:nvPr/>
        </p:nvSpPr>
        <p:spPr>
          <a:xfrm>
            <a:off x="1891141" y="3010772"/>
            <a:ext cx="913569" cy="91440"/>
          </a:xfrm>
          <a:prstGeom prst="rightArrow">
            <a:avLst>
              <a:gd name="adj1" fmla="val 50000"/>
              <a:gd name="adj2" fmla="val 160126"/>
            </a:avLst>
          </a:prstGeom>
          <a:solidFill>
            <a:srgbClr val="0066CC"/>
          </a:solidFill>
          <a:ln w="9525">
            <a:solidFill>
              <a:srgbClr val="0070C0"/>
            </a:solidFill>
          </a:ln>
        </p:spPr>
        <p:txBody>
          <a:bodyPr anchor="t"/>
          <a:lstStyle/>
          <a:p>
            <a:endParaRPr lang="zh-CN" altLang="en-US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文本框 1"/>
          <p:cNvSpPr txBox="1"/>
          <p:nvPr/>
        </p:nvSpPr>
        <p:spPr>
          <a:xfrm>
            <a:off x="1856943" y="2533570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取乐</a:t>
            </a:r>
          </a:p>
        </p:txBody>
      </p:sp>
      <p:sp>
        <p:nvSpPr>
          <p:cNvPr id="23" name="文本框 7"/>
          <p:cNvSpPr txBox="1"/>
          <p:nvPr/>
        </p:nvSpPr>
        <p:spPr>
          <a:xfrm>
            <a:off x="2784043" y="2795507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猴子</a:t>
            </a:r>
            <a:endParaRPr lang="zh-CN" altLang="en-US" dirty="0"/>
          </a:p>
        </p:txBody>
      </p:sp>
      <p:sp>
        <p:nvSpPr>
          <p:cNvPr id="24" name="右箭头 23"/>
          <p:cNvSpPr/>
          <p:nvPr/>
        </p:nvSpPr>
        <p:spPr>
          <a:xfrm>
            <a:off x="3643487" y="3010772"/>
            <a:ext cx="1033431" cy="72000"/>
          </a:xfrm>
          <a:prstGeom prst="rightArrow">
            <a:avLst>
              <a:gd name="adj1" fmla="val 50000"/>
              <a:gd name="adj2" fmla="val 160126"/>
            </a:avLst>
          </a:prstGeom>
          <a:solidFill>
            <a:srgbClr val="0066CC"/>
          </a:solidFill>
          <a:ln w="9525">
            <a:solidFill>
              <a:srgbClr val="0070C0"/>
            </a:solidFill>
          </a:ln>
        </p:spPr>
        <p:txBody>
          <a:bodyPr anchor="t"/>
          <a:lstStyle/>
          <a:p>
            <a:endParaRPr lang="zh-CN" altLang="en-US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3861940" y="2499742"/>
            <a:ext cx="545342" cy="5232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逗</a:t>
            </a:r>
            <a:endParaRPr lang="zh-CN" sz="2800" b="1" dirty="0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6" name="文本框 10"/>
          <p:cNvSpPr txBox="1"/>
          <p:nvPr/>
        </p:nvSpPr>
        <p:spPr>
          <a:xfrm>
            <a:off x="4719523" y="2750740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孩子</a:t>
            </a:r>
          </a:p>
        </p:txBody>
      </p:sp>
      <p:sp>
        <p:nvSpPr>
          <p:cNvPr id="27" name="文本框 11"/>
          <p:cNvSpPr txBox="1"/>
          <p:nvPr/>
        </p:nvSpPr>
        <p:spPr>
          <a:xfrm>
            <a:off x="5625033" y="2533216"/>
            <a:ext cx="16205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命令跳水</a:t>
            </a:r>
            <a:endParaRPr lang="zh-CN" altLang="en-US" dirty="0"/>
          </a:p>
        </p:txBody>
      </p:sp>
      <p:sp>
        <p:nvSpPr>
          <p:cNvPr id="28" name="文本框 12"/>
          <p:cNvSpPr txBox="1"/>
          <p:nvPr/>
        </p:nvSpPr>
        <p:spPr>
          <a:xfrm>
            <a:off x="7346518" y="2795507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船长</a:t>
            </a:r>
          </a:p>
        </p:txBody>
      </p:sp>
      <p:sp>
        <p:nvSpPr>
          <p:cNvPr id="29" name="左箭头 28"/>
          <p:cNvSpPr/>
          <p:nvPr/>
        </p:nvSpPr>
        <p:spPr>
          <a:xfrm>
            <a:off x="5625033" y="3012696"/>
            <a:ext cx="1600200" cy="99973"/>
          </a:xfrm>
          <a:prstGeom prst="leftArrow">
            <a:avLst>
              <a:gd name="adj1" fmla="val 50000"/>
              <a:gd name="adj2" fmla="val 262500"/>
            </a:avLst>
          </a:prstGeom>
          <a:solidFill>
            <a:srgbClr val="0066CC"/>
          </a:solidFill>
          <a:ln w="9525">
            <a:solidFill>
              <a:srgbClr val="0070C0"/>
            </a:solidFill>
          </a:ln>
        </p:spPr>
        <p:txBody>
          <a:bodyPr anchor="t"/>
          <a:lstStyle/>
          <a:p>
            <a:endParaRPr lang="zh-CN" altLang="en-US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675145" y="3309717"/>
            <a:ext cx="3657600" cy="504050"/>
            <a:chOff x="1200" y="2751"/>
            <a:chExt cx="2304" cy="657"/>
          </a:xfrm>
          <a:solidFill>
            <a:schemeClr val="accent2">
              <a:lumMod val="75000"/>
            </a:schemeClr>
          </a:solidFill>
        </p:grpSpPr>
        <p:grpSp>
          <p:nvGrpSpPr>
            <p:cNvPr id="31" name="组合 27664"/>
            <p:cNvGrpSpPr/>
            <p:nvPr/>
          </p:nvGrpSpPr>
          <p:grpSpPr>
            <a:xfrm>
              <a:off x="1200" y="2784"/>
              <a:ext cx="2304" cy="624"/>
              <a:chOff x="1200" y="2832"/>
              <a:chExt cx="2304" cy="576"/>
            </a:xfrm>
            <a:grpFill/>
          </p:grpSpPr>
          <p:sp>
            <p:nvSpPr>
              <p:cNvPr id="33" name="直接连接符 27665"/>
              <p:cNvSpPr/>
              <p:nvPr/>
            </p:nvSpPr>
            <p:spPr>
              <a:xfrm>
                <a:off x="1200" y="2832"/>
                <a:ext cx="0" cy="576"/>
              </a:xfrm>
              <a:prstGeom prst="line">
                <a:avLst/>
              </a:prstGeom>
              <a:grpFill/>
              <a:ln w="57150" cap="flat" cmpd="sng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" name="直接连接符 27666"/>
              <p:cNvSpPr/>
              <p:nvPr/>
            </p:nvSpPr>
            <p:spPr>
              <a:xfrm flipH="1">
                <a:off x="1200" y="3408"/>
                <a:ext cx="2304" cy="0"/>
              </a:xfrm>
              <a:prstGeom prst="line">
                <a:avLst/>
              </a:prstGeom>
              <a:grpFill/>
              <a:ln w="57150" cap="flat" cmpd="sng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32" name="上箭头 27667"/>
            <p:cNvSpPr/>
            <p:nvPr/>
          </p:nvSpPr>
          <p:spPr>
            <a:xfrm flipH="1">
              <a:off x="3456" y="2751"/>
              <a:ext cx="48" cy="648"/>
            </a:xfrm>
            <a:prstGeom prst="upArrow">
              <a:avLst>
                <a:gd name="adj1" fmla="val 50000"/>
                <a:gd name="adj2" fmla="val 122633"/>
              </a:avLst>
            </a:prstGeom>
            <a:solidFill>
              <a:srgbClr val="0066CC"/>
            </a:solidFill>
            <a:ln w="9525">
              <a:solidFill>
                <a:srgbClr val="0070C0"/>
              </a:solidFill>
            </a:ln>
          </p:spPr>
          <p:txBody>
            <a:bodyPr anchor="t"/>
            <a:lstStyle/>
            <a:p>
              <a:endParaRPr lang="zh-CN" altLang="en-US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5" name="文本框 14"/>
          <p:cNvSpPr txBox="1"/>
          <p:nvPr/>
        </p:nvSpPr>
        <p:spPr>
          <a:xfrm>
            <a:off x="3195517" y="3881477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救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887531" y="3121456"/>
            <a:ext cx="545342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追</a:t>
            </a:r>
            <a:endParaRPr lang="zh-CN" altLang="en-US"/>
          </a:p>
        </p:txBody>
      </p:sp>
      <p:sp>
        <p:nvSpPr>
          <p:cNvPr id="37" name="右箭头 36"/>
          <p:cNvSpPr/>
          <p:nvPr/>
        </p:nvSpPr>
        <p:spPr>
          <a:xfrm rot="10800000">
            <a:off x="3626109" y="3098293"/>
            <a:ext cx="1033431" cy="72000"/>
          </a:xfrm>
          <a:prstGeom prst="rightArrow">
            <a:avLst>
              <a:gd name="adj1" fmla="val 50000"/>
              <a:gd name="adj2" fmla="val 160126"/>
            </a:avLst>
          </a:prstGeom>
          <a:solidFill>
            <a:srgbClr val="0066CC"/>
          </a:solidFill>
          <a:ln w="9525">
            <a:solidFill>
              <a:srgbClr val="0070C0"/>
            </a:solidFill>
          </a:ln>
        </p:spPr>
        <p:txBody>
          <a:bodyPr anchor="t"/>
          <a:lstStyle/>
          <a:p>
            <a:endParaRPr lang="zh-CN" altLang="en-US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3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wrap="square">
        <a:spAutoFit/>
      </a:bodyPr>
      <a:lstStyle>
        <a:defPPr>
          <a:lnSpc>
            <a:spcPct val="150000"/>
          </a:lnSpc>
          <a:defRPr sz="3200" kern="0" smtClean="0">
            <a:ea typeface="黑体" panose="02010600030101010101" pitchFamily="49" charset="-122"/>
          </a:defRPr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1950</Words>
  <Application>Microsoft Office PowerPoint</Application>
  <PresentationFormat>全屏显示(16:9)</PresentationFormat>
  <Paragraphs>211</Paragraphs>
  <Slides>41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1" baseType="lpstr">
      <vt:lpstr>Arial</vt:lpstr>
      <vt:lpstr>宋体</vt:lpstr>
      <vt:lpstr>TeamViewer15</vt:lpstr>
      <vt:lpstr>Calibri</vt:lpstr>
      <vt:lpstr>黑体</vt:lpstr>
      <vt:lpstr>Times New Roman</vt:lpstr>
      <vt:lpstr>微软雅黑</vt:lpstr>
      <vt:lpstr>汉语拼音</vt:lpstr>
      <vt:lpstr>楷体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253</cp:revision>
  <dcterms:created xsi:type="dcterms:W3CDTF">2017-03-17T02:28:00Z</dcterms:created>
  <dcterms:modified xsi:type="dcterms:W3CDTF">2024-01-22T09:41:04Z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2052-11.1.0.8952</vt:lpwstr>
  </property>
</Properties>
</file>