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523" r:id="rId2"/>
    <p:sldId id="1611" r:id="rId3"/>
    <p:sldId id="1569" r:id="rId4"/>
    <p:sldId id="632" r:id="rId5"/>
    <p:sldId id="1581" r:id="rId6"/>
    <p:sldId id="634" r:id="rId7"/>
    <p:sldId id="586" r:id="rId8"/>
    <p:sldId id="1583" r:id="rId9"/>
    <p:sldId id="1613" r:id="rId10"/>
    <p:sldId id="748" r:id="rId11"/>
    <p:sldId id="1614" r:id="rId12"/>
    <p:sldId id="1570" r:id="rId13"/>
    <p:sldId id="1627" r:id="rId14"/>
    <p:sldId id="1628" r:id="rId15"/>
    <p:sldId id="1629" r:id="rId16"/>
    <p:sldId id="1630" r:id="rId17"/>
    <p:sldId id="991" r:id="rId18"/>
    <p:sldId id="1552" r:id="rId19"/>
    <p:sldId id="1571" r:id="rId20"/>
    <p:sldId id="1602" r:id="rId21"/>
    <p:sldId id="1615" r:id="rId22"/>
    <p:sldId id="1620" r:id="rId23"/>
    <p:sldId id="1626" r:id="rId24"/>
    <p:sldId id="1600" r:id="rId25"/>
    <p:sldId id="1621" r:id="rId26"/>
    <p:sldId id="1599" r:id="rId27"/>
    <p:sldId id="941" r:id="rId28"/>
    <p:sldId id="1509" r:id="rId29"/>
    <p:sldId id="1618" r:id="rId30"/>
    <p:sldId id="1616" r:id="rId31"/>
    <p:sldId id="1625" r:id="rId32"/>
    <p:sldId id="1617" r:id="rId33"/>
    <p:sldId id="1623" r:id="rId34"/>
    <p:sldId id="1619" r:id="rId35"/>
    <p:sldId id="1566" r:id="rId36"/>
    <p:sldId id="1594" r:id="rId37"/>
    <p:sldId id="1601" r:id="rId38"/>
    <p:sldId id="1631" r:id="rId39"/>
    <p:sldId id="1546" r:id="rId40"/>
    <p:sldId id="1595" r:id="rId41"/>
    <p:sldId id="1500" r:id="rId42"/>
    <p:sldId id="1443" r:id="rId43"/>
    <p:sldId id="1624" r:id="rId44"/>
    <p:sldId id="937" r:id="rId45"/>
    <p:sldId id="1507" r:id="rId46"/>
    <p:sldId id="1610" r:id="rId47"/>
  </p:sldIdLst>
  <p:sldSz cx="9144000" cy="5143500" type="screen16x9"/>
  <p:notesSz cx="6858000" cy="9144000"/>
  <p:embeddedFontLst>
    <p:embeddedFont>
      <p:font typeface="楷体" pitchFamily="49" charset="-122"/>
      <p:regular r:id="rId50"/>
    </p:embeddedFont>
    <p:embeddedFont>
      <p:font typeface="Calibri" pitchFamily="34" charset="0"/>
      <p:regular r:id="rId51"/>
      <p:bold r:id="rId52"/>
      <p:italic r:id="rId53"/>
      <p:boldItalic r:id="rId54"/>
    </p:embeddedFont>
    <p:embeddedFont>
      <p:font typeface="黑体" pitchFamily="49" charset="-122"/>
      <p:regular r:id="rId55"/>
    </p:embeddedFont>
    <p:embeddedFont>
      <p:font typeface="汉语拼音" pitchFamily="34" charset="0"/>
      <p:regular r:id="rId56"/>
    </p:embeddedFont>
    <p:embeddedFont>
      <p:font typeface="方正姚体" pitchFamily="2" charset="-122"/>
      <p:regular r:id="rId57"/>
    </p:embeddedFont>
    <p:embeddedFont>
      <p:font typeface="微软雅黑" pitchFamily="34" charset="-122"/>
      <p:regular r:id="rId58"/>
      <p:bold r:id="rId5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8">
          <p15:clr>
            <a:srgbClr val="A4A3A4"/>
          </p15:clr>
        </p15:guide>
        <p15:guide id="2" pos="1536">
          <p15:clr>
            <a:srgbClr val="A4A3A4"/>
          </p15:clr>
        </p15:guide>
        <p15:guide id="3" orient="horz" pos="2754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18">
          <p15:clr>
            <a:srgbClr val="A4A3A4"/>
          </p15:clr>
        </p15:guide>
        <p15:guide id="6" pos="4967">
          <p15:clr>
            <a:srgbClr val="A4A3A4"/>
          </p15:clr>
        </p15:guide>
        <p15:guide id="7" pos="56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0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4FF"/>
    <a:srgbClr val="BDD7EE"/>
    <a:srgbClr val="ABDBFF"/>
    <a:srgbClr val="79C6FF"/>
    <a:srgbClr val="FEE2D3"/>
    <a:srgbClr val="FED7EE"/>
    <a:srgbClr val="CCFFCC"/>
    <a:srgbClr val="FFFF99"/>
    <a:srgbClr val="0000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5" autoAdjust="0"/>
    <p:restoredTop sz="99214" autoAdjust="0"/>
  </p:normalViewPr>
  <p:slideViewPr>
    <p:cSldViewPr>
      <p:cViewPr varScale="1">
        <p:scale>
          <a:sx n="113" d="100"/>
          <a:sy n="113" d="100"/>
        </p:scale>
        <p:origin x="-162" y="-102"/>
      </p:cViewPr>
      <p:guideLst>
        <p:guide orient="horz" pos="2598"/>
        <p:guide orient="horz" pos="2754"/>
        <p:guide orient="horz" pos="2618"/>
        <p:guide pos="1536"/>
        <p:guide pos="5738"/>
        <p:guide pos="4967"/>
        <p:guide pos="5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827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20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121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6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4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80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783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819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420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98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内页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1470"/>
            <a:ext cx="1282378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6212;.mp4" TargetMode="External"/><Relationship Id="rId13" Type="http://schemas.openxmlformats.org/officeDocument/2006/relationships/hyperlink" Target="&#36164;&#26009;&#38142;&#25509;/&#35270;&#39057;/&#25439;.mp4" TargetMode="External"/><Relationship Id="rId3" Type="http://schemas.openxmlformats.org/officeDocument/2006/relationships/image" Target="../media/image13.jpeg"/><Relationship Id="rId7" Type="http://schemas.openxmlformats.org/officeDocument/2006/relationships/hyperlink" Target="&#36164;&#26009;&#38142;&#25509;/&#35270;&#39057;/&#30519;.mp4" TargetMode="External"/><Relationship Id="rId12" Type="http://schemas.openxmlformats.org/officeDocument/2006/relationships/hyperlink" Target="&#36164;&#26009;&#38142;&#25509;/&#35270;&#39057;/&#29790;.mp4" TargetMode="External"/><Relationship Id="rId17" Type="http://schemas.openxmlformats.org/officeDocument/2006/relationships/hyperlink" Target="&#36164;&#26009;&#38142;&#25509;/&#35270;&#39057;/&#38761;.mp4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&#36164;&#26009;&#38142;&#25509;/&#35270;&#39057;/&#31614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5630;.mp4" TargetMode="External"/><Relationship Id="rId11" Type="http://schemas.openxmlformats.org/officeDocument/2006/relationships/hyperlink" Target="&#36164;&#26009;&#38142;&#25509;/&#35270;&#39057;/&#25311;.mp4" TargetMode="External"/><Relationship Id="rId5" Type="http://schemas.openxmlformats.org/officeDocument/2006/relationships/hyperlink" Target="&#36164;&#26009;&#38142;&#25509;/&#35270;&#39057;/&#23562;.mp4" TargetMode="External"/><Relationship Id="rId15" Type="http://schemas.openxmlformats.org/officeDocument/2006/relationships/hyperlink" Target="&#36164;&#26009;&#38142;&#25509;/&#35270;&#39057;/&#38203;.mp4" TargetMode="External"/><Relationship Id="rId10" Type="http://schemas.openxmlformats.org/officeDocument/2006/relationships/hyperlink" Target="&#36164;&#26009;&#38142;&#25509;/&#35270;&#39057;/&#24429;.mp4" TargetMode="External"/><Relationship Id="rId4" Type="http://schemas.openxmlformats.org/officeDocument/2006/relationships/hyperlink" Target="&#36164;&#26009;&#38142;&#25509;/&#35270;&#39057;/&#28860;.mp4" TargetMode="External"/><Relationship Id="rId9" Type="http://schemas.openxmlformats.org/officeDocument/2006/relationships/hyperlink" Target="&#36164;&#26009;&#38142;&#25509;/&#35270;&#39057;/&#27530;.mp4" TargetMode="External"/><Relationship Id="rId14" Type="http://schemas.openxmlformats.org/officeDocument/2006/relationships/hyperlink" Target="&#36164;&#26009;&#38142;&#25509;/&#35270;&#39057;/&#35851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99883" y="123478"/>
            <a:ext cx="257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2470125" y="986400"/>
            <a:ext cx="5973704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青</a:t>
            </a:r>
            <a:r>
              <a:rPr lang="zh-CN" altLang="en-US" sz="6000" b="1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山处处埋忠骨</a:t>
            </a:r>
            <a:endParaRPr lang="zh-CN" altLang="en-US" sz="6000" b="1" dirty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1" name="组合 2"/>
          <p:cNvGrpSpPr>
            <a:grpSpLocks/>
          </p:cNvGrpSpPr>
          <p:nvPr/>
        </p:nvGrpSpPr>
        <p:grpSpPr bwMode="auto">
          <a:xfrm>
            <a:off x="1135626" y="987551"/>
            <a:ext cx="1224000" cy="1152000"/>
            <a:chOff x="1683888" y="876656"/>
            <a:chExt cx="1479841" cy="1393194"/>
          </a:xfrm>
        </p:grpSpPr>
        <p:pic>
          <p:nvPicPr>
            <p:cNvPr id="12" name="图片 3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6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902750" y="979217"/>
              <a:ext cx="975233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382749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035330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7" name="Picture 3" descr="E:\24春\图\五下题目旁的图处理后\1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7" t="-489" b="489"/>
          <a:stretch/>
        </p:blipFill>
        <p:spPr bwMode="auto">
          <a:xfrm>
            <a:off x="1276643" y="2587187"/>
            <a:ext cx="4053455" cy="228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24春\图\10缩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t="18189" r="3672" b="4848"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-36512" y="20538"/>
            <a:ext cx="9180512" cy="51435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83518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读先辈故事 体会内</a:t>
            </a:r>
            <a:r>
              <a:rPr lang="zh-CN" alt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心世</a:t>
            </a: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界  </a:t>
            </a:r>
            <a:endParaRPr lang="zh-CN" altLang="en-US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676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11375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5"/>
          <p:cNvSpPr>
            <a:spLocks noChangeArrowheads="1"/>
          </p:cNvSpPr>
          <p:nvPr/>
        </p:nvSpPr>
        <p:spPr bwMode="auto">
          <a:xfrm>
            <a:off x="3362539" y="1993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9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009029" y="1995686"/>
            <a:ext cx="4515972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读故事前的准备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07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2816468" y="1798043"/>
            <a:ext cx="5781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nǐ</a:t>
            </a:r>
          </a:p>
        </p:txBody>
      </p:sp>
      <p:sp>
        <p:nvSpPr>
          <p:cNvPr id="26" name="矩形 25"/>
          <p:cNvSpPr/>
          <p:nvPr/>
        </p:nvSpPr>
        <p:spPr>
          <a:xfrm>
            <a:off x="5240603" y="1797353"/>
            <a:ext cx="100808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móu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62326" y="3125854"/>
            <a:ext cx="13161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99792" y="216275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65914" y="2162341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18342" y="21603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58030" y="217822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38893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1286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特</a:t>
            </a:r>
          </a:p>
        </p:txBody>
      </p:sp>
      <p:sp>
        <p:nvSpPr>
          <p:cNvPr id="46" name="矩形 45"/>
          <p:cNvSpPr/>
          <p:nvPr/>
        </p:nvSpPr>
        <p:spPr>
          <a:xfrm>
            <a:off x="2699792" y="3125854"/>
            <a:ext cx="211873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2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chú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18327" y="3518077"/>
            <a:ext cx="1936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踌 躇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148064" y="3125854"/>
            <a:ext cx="86987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àn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75357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01919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32" name="矩形 31"/>
          <p:cNvSpPr/>
          <p:nvPr/>
        </p:nvSpPr>
        <p:spPr>
          <a:xfrm>
            <a:off x="7099574" y="1798043"/>
            <a:ext cx="6120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008896" y="219644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64712" y="21975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</a:p>
        </p:txBody>
      </p:sp>
      <p:sp>
        <p:nvSpPr>
          <p:cNvPr id="52" name="TextBox 39"/>
          <p:cNvSpPr txBox="1"/>
          <p:nvPr/>
        </p:nvSpPr>
        <p:spPr>
          <a:xfrm>
            <a:off x="1115533" y="215399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39"/>
          <p:cNvSpPr txBox="1"/>
          <p:nvPr/>
        </p:nvSpPr>
        <p:spPr>
          <a:xfrm>
            <a:off x="6948264" y="351807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541038" y="3125854"/>
            <a:ext cx="6210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37815" y="1797353"/>
            <a:ext cx="111390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péng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27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20349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矩形 27"/>
          <p:cNvSpPr/>
          <p:nvPr/>
        </p:nvSpPr>
        <p:spPr>
          <a:xfrm>
            <a:off x="3253833" y="987574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30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08028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026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32" grpId="0"/>
      <p:bldP spid="32" grpId="1"/>
      <p:bldP spid="62" grpId="0"/>
      <p:bldP spid="62" grpId="1"/>
      <p:bldP spid="64" grpId="0"/>
      <p:bldP spid="6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55576" y="2925726"/>
            <a:ext cx="8064896" cy="1806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书将电报记录稿交毛主席签字的一瞬间，毛主席下意识地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踌躇了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一会儿，那神情分明在说，难道岸英真的回不来了？父子真的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相见了？毛主席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黯然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的目光转向窗外，右手指指写字台，示意秘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书将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电报记录稿放在上面。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6910" y="913463"/>
            <a:ext cx="4883469" cy="71558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犹豫不决，拿不定主意。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9374" y="1635646"/>
            <a:ext cx="1505631" cy="80791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黯然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35696" y="1778140"/>
            <a:ext cx="6264696" cy="931024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“黯”偏旁为“黑”，本义是深黑色。“黯然”一般指情绪低落的样子。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9374" y="843558"/>
            <a:ext cx="1176322" cy="80791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踌躇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767766" y="3399894"/>
            <a:ext cx="643993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038287" y="3831894"/>
            <a:ext cx="693385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词语我理解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65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0" grpId="0"/>
      <p:bldP spid="2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92715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877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201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77317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479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641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03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965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5963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1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039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文本框 64">
            <a:hlinkClick r:id="rId4" action="ppaction://hlinkfile"/>
          </p:cNvPr>
          <p:cNvSpPr txBox="1"/>
          <p:nvPr/>
        </p:nvSpPr>
        <p:spPr>
          <a:xfrm>
            <a:off x="2771800" y="240631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炼</a:t>
            </a:r>
          </a:p>
        </p:txBody>
      </p:sp>
      <p:sp>
        <p:nvSpPr>
          <p:cNvPr id="163" name="文本框 64">
            <a:hlinkClick r:id="rId5" action="ppaction://hlinkfile"/>
          </p:cNvPr>
          <p:cNvSpPr txBox="1"/>
          <p:nvPr/>
        </p:nvSpPr>
        <p:spPr>
          <a:xfrm>
            <a:off x="2796074" y="3640405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尊</a:t>
            </a:r>
          </a:p>
        </p:txBody>
      </p:sp>
      <p:sp>
        <p:nvSpPr>
          <p:cNvPr id="145" name="文本框 64">
            <a:hlinkClick r:id="rId6" action="ppaction://hlinkfile"/>
          </p:cNvPr>
          <p:cNvSpPr txBox="1"/>
          <p:nvPr/>
        </p:nvSpPr>
        <p:spPr>
          <a:xfrm>
            <a:off x="7153243" y="240128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搞</a:t>
            </a:r>
          </a:p>
        </p:txBody>
      </p:sp>
      <p:sp>
        <p:nvSpPr>
          <p:cNvPr id="143" name="文本框 64">
            <a:hlinkClick r:id="rId7" action="ppaction://hlinkfile"/>
          </p:cNvPr>
          <p:cNvSpPr txBox="1"/>
          <p:nvPr/>
        </p:nvSpPr>
        <p:spPr>
          <a:xfrm>
            <a:off x="4283968" y="2434831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眷</a:t>
            </a:r>
          </a:p>
        </p:txBody>
      </p:sp>
      <p:sp>
        <p:nvSpPr>
          <p:cNvPr id="144" name="文本框 64">
            <a:hlinkClick r:id="rId8" action="ppaction://hlinkfile"/>
          </p:cNvPr>
          <p:cNvSpPr txBox="1"/>
          <p:nvPr/>
        </p:nvSpPr>
        <p:spPr>
          <a:xfrm>
            <a:off x="5717952" y="246083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1378938" y="3628145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226" name="文本框 64">
            <a:hlinkClick r:id="rId10" action="ppaction://hlinkfile"/>
          </p:cNvPr>
          <p:cNvSpPr txBox="1"/>
          <p:nvPr/>
        </p:nvSpPr>
        <p:spPr>
          <a:xfrm>
            <a:off x="1331640" y="115926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</a:p>
        </p:txBody>
      </p:sp>
      <p:sp>
        <p:nvSpPr>
          <p:cNvPr id="227" name="文本框 64">
            <a:hlinkClick r:id="rId11" action="ppaction://hlinkfile"/>
          </p:cNvPr>
          <p:cNvSpPr txBox="1"/>
          <p:nvPr/>
        </p:nvSpPr>
        <p:spPr>
          <a:xfrm>
            <a:off x="2699792" y="1140841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228" name="文本框 64">
            <a:hlinkClick r:id="rId12" action="ppaction://hlinkfile"/>
          </p:cNvPr>
          <p:cNvSpPr txBox="1"/>
          <p:nvPr/>
        </p:nvSpPr>
        <p:spPr>
          <a:xfrm>
            <a:off x="5652120" y="114477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瑞</a:t>
            </a:r>
          </a:p>
        </p:txBody>
      </p:sp>
      <p:sp>
        <p:nvSpPr>
          <p:cNvPr id="229" name="文本框 64">
            <a:hlinkClick r:id="rId13" action="ppaction://hlinkfile"/>
          </p:cNvPr>
          <p:cNvSpPr txBox="1"/>
          <p:nvPr/>
        </p:nvSpPr>
        <p:spPr>
          <a:xfrm>
            <a:off x="7123812" y="113159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损</a:t>
            </a:r>
          </a:p>
        </p:txBody>
      </p:sp>
      <p:sp>
        <p:nvSpPr>
          <p:cNvPr id="78" name="文本框 64">
            <a:hlinkClick r:id="rId14" action="ppaction://hlinkfile"/>
          </p:cNvPr>
          <p:cNvSpPr txBox="1"/>
          <p:nvPr/>
        </p:nvSpPr>
        <p:spPr>
          <a:xfrm>
            <a:off x="4211960" y="114738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89" name="文本框 64">
            <a:hlinkClick r:id="rId15" action="ppaction://hlinkfile"/>
          </p:cNvPr>
          <p:cNvSpPr txBox="1"/>
          <p:nvPr/>
        </p:nvSpPr>
        <p:spPr>
          <a:xfrm>
            <a:off x="1340584" y="2427734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锻</a:t>
            </a:r>
          </a:p>
        </p:txBody>
      </p:sp>
      <p:sp>
        <p:nvSpPr>
          <p:cNvPr id="94" name="文本框 64">
            <a:hlinkClick r:id="rId16" action="ppaction://hlinkfile"/>
          </p:cNvPr>
          <p:cNvSpPr txBox="1"/>
          <p:nvPr/>
        </p:nvSpPr>
        <p:spPr>
          <a:xfrm>
            <a:off x="4236919" y="3627160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签</a:t>
            </a:r>
          </a:p>
        </p:txBody>
      </p:sp>
      <p:sp>
        <p:nvSpPr>
          <p:cNvPr id="100" name="文本框 64">
            <a:hlinkClick r:id="rId17" action="ppaction://hlinkfile"/>
          </p:cNvPr>
          <p:cNvSpPr txBox="1"/>
          <p:nvPr/>
        </p:nvSpPr>
        <p:spPr>
          <a:xfrm>
            <a:off x="5717163" y="369586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</a:p>
        </p:txBody>
      </p:sp>
      <p:sp>
        <p:nvSpPr>
          <p:cNvPr id="104" name="圆角矩形 103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05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373072" y="771550"/>
            <a:ext cx="298290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péng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5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64" name="文本框 13"/>
          <p:cNvSpPr txBox="1"/>
          <p:nvPr/>
        </p:nvSpPr>
        <p:spPr>
          <a:xfrm>
            <a:off x="3752130" y="2718228"/>
            <a:ext cx="5053005" cy="6093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右半部分是三撇。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133806" y="1901270"/>
            <a:ext cx="2318547" cy="2326669"/>
            <a:chOff x="5534807" y="1672548"/>
            <a:chExt cx="2318547" cy="2326669"/>
          </a:xfrm>
        </p:grpSpPr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1521296" y="2123136"/>
            <a:ext cx="1569385" cy="1857242"/>
            <a:chOff x="1595438" y="727075"/>
            <a:chExt cx="900113" cy="1065212"/>
          </a:xfrm>
        </p:grpSpPr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1685926" y="1203325"/>
              <a:ext cx="101600" cy="176212"/>
            </a:xfrm>
            <a:custGeom>
              <a:avLst/>
              <a:gdLst>
                <a:gd name="T0" fmla="*/ 29 w 64"/>
                <a:gd name="T1" fmla="*/ 62 h 111"/>
                <a:gd name="T2" fmla="*/ 24 w 64"/>
                <a:gd name="T3" fmla="*/ 45 h 111"/>
                <a:gd name="T4" fmla="*/ 18 w 64"/>
                <a:gd name="T5" fmla="*/ 32 h 111"/>
                <a:gd name="T6" fmla="*/ 12 w 64"/>
                <a:gd name="T7" fmla="*/ 22 h 111"/>
                <a:gd name="T8" fmla="*/ 6 w 64"/>
                <a:gd name="T9" fmla="*/ 16 h 111"/>
                <a:gd name="T10" fmla="*/ 2 w 64"/>
                <a:gd name="T11" fmla="*/ 10 h 111"/>
                <a:gd name="T12" fmla="*/ 0 w 64"/>
                <a:gd name="T13" fmla="*/ 6 h 111"/>
                <a:gd name="T14" fmla="*/ 0 w 64"/>
                <a:gd name="T15" fmla="*/ 3 h 111"/>
                <a:gd name="T16" fmla="*/ 2 w 64"/>
                <a:gd name="T17" fmla="*/ 0 h 111"/>
                <a:gd name="T18" fmla="*/ 5 w 64"/>
                <a:gd name="T19" fmla="*/ 0 h 111"/>
                <a:gd name="T20" fmla="*/ 9 w 64"/>
                <a:gd name="T21" fmla="*/ 0 h 111"/>
                <a:gd name="T22" fmla="*/ 14 w 64"/>
                <a:gd name="T23" fmla="*/ 0 h 111"/>
                <a:gd name="T24" fmla="*/ 21 w 64"/>
                <a:gd name="T25" fmla="*/ 1 h 111"/>
                <a:gd name="T26" fmla="*/ 28 w 64"/>
                <a:gd name="T27" fmla="*/ 3 h 111"/>
                <a:gd name="T28" fmla="*/ 38 w 64"/>
                <a:gd name="T29" fmla="*/ 3 h 111"/>
                <a:gd name="T30" fmla="*/ 50 w 64"/>
                <a:gd name="T31" fmla="*/ 4 h 111"/>
                <a:gd name="T32" fmla="*/ 52 w 64"/>
                <a:gd name="T33" fmla="*/ 24 h 111"/>
                <a:gd name="T34" fmla="*/ 54 w 64"/>
                <a:gd name="T35" fmla="*/ 42 h 111"/>
                <a:gd name="T36" fmla="*/ 57 w 64"/>
                <a:gd name="T37" fmla="*/ 57 h 111"/>
                <a:gd name="T38" fmla="*/ 59 w 64"/>
                <a:gd name="T39" fmla="*/ 70 h 111"/>
                <a:gd name="T40" fmla="*/ 62 w 64"/>
                <a:gd name="T41" fmla="*/ 81 h 111"/>
                <a:gd name="T42" fmla="*/ 63 w 64"/>
                <a:gd name="T43" fmla="*/ 89 h 111"/>
                <a:gd name="T44" fmla="*/ 63 w 64"/>
                <a:gd name="T45" fmla="*/ 95 h 111"/>
                <a:gd name="T46" fmla="*/ 64 w 64"/>
                <a:gd name="T47" fmla="*/ 100 h 111"/>
                <a:gd name="T48" fmla="*/ 63 w 64"/>
                <a:gd name="T49" fmla="*/ 105 h 111"/>
                <a:gd name="T50" fmla="*/ 62 w 64"/>
                <a:gd name="T51" fmla="*/ 108 h 111"/>
                <a:gd name="T52" fmla="*/ 59 w 64"/>
                <a:gd name="T53" fmla="*/ 111 h 111"/>
                <a:gd name="T54" fmla="*/ 54 w 64"/>
                <a:gd name="T55" fmla="*/ 111 h 111"/>
                <a:gd name="T56" fmla="*/ 52 w 64"/>
                <a:gd name="T57" fmla="*/ 111 h 111"/>
                <a:gd name="T58" fmla="*/ 48 w 64"/>
                <a:gd name="T59" fmla="*/ 108 h 111"/>
                <a:gd name="T60" fmla="*/ 46 w 64"/>
                <a:gd name="T61" fmla="*/ 106 h 111"/>
                <a:gd name="T62" fmla="*/ 44 w 64"/>
                <a:gd name="T63" fmla="*/ 101 h 111"/>
                <a:gd name="T64" fmla="*/ 40 w 64"/>
                <a:gd name="T65" fmla="*/ 95 h 111"/>
                <a:gd name="T66" fmla="*/ 35 w 64"/>
                <a:gd name="T67" fmla="*/ 81 h 111"/>
                <a:gd name="T68" fmla="*/ 32 w 64"/>
                <a:gd name="T69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111">
                  <a:moveTo>
                    <a:pt x="32" y="72"/>
                  </a:moveTo>
                  <a:lnTo>
                    <a:pt x="29" y="62"/>
                  </a:lnTo>
                  <a:lnTo>
                    <a:pt x="26" y="54"/>
                  </a:lnTo>
                  <a:lnTo>
                    <a:pt x="24" y="45"/>
                  </a:lnTo>
                  <a:lnTo>
                    <a:pt x="21" y="38"/>
                  </a:lnTo>
                  <a:lnTo>
                    <a:pt x="18" y="32"/>
                  </a:lnTo>
                  <a:lnTo>
                    <a:pt x="15" y="26"/>
                  </a:lnTo>
                  <a:lnTo>
                    <a:pt x="12" y="22"/>
                  </a:lnTo>
                  <a:lnTo>
                    <a:pt x="9" y="18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3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50" y="4"/>
                  </a:lnTo>
                  <a:lnTo>
                    <a:pt x="51" y="15"/>
                  </a:lnTo>
                  <a:lnTo>
                    <a:pt x="52" y="24"/>
                  </a:lnTo>
                  <a:lnTo>
                    <a:pt x="53" y="34"/>
                  </a:lnTo>
                  <a:lnTo>
                    <a:pt x="54" y="42"/>
                  </a:lnTo>
                  <a:lnTo>
                    <a:pt x="56" y="50"/>
                  </a:lnTo>
                  <a:lnTo>
                    <a:pt x="57" y="57"/>
                  </a:lnTo>
                  <a:lnTo>
                    <a:pt x="58" y="64"/>
                  </a:lnTo>
                  <a:lnTo>
                    <a:pt x="59" y="70"/>
                  </a:lnTo>
                  <a:lnTo>
                    <a:pt x="60" y="75"/>
                  </a:lnTo>
                  <a:lnTo>
                    <a:pt x="62" y="81"/>
                  </a:lnTo>
                  <a:lnTo>
                    <a:pt x="62" y="86"/>
                  </a:lnTo>
                  <a:lnTo>
                    <a:pt x="63" y="89"/>
                  </a:lnTo>
                  <a:lnTo>
                    <a:pt x="63" y="93"/>
                  </a:lnTo>
                  <a:lnTo>
                    <a:pt x="63" y="95"/>
                  </a:lnTo>
                  <a:lnTo>
                    <a:pt x="64" y="98"/>
                  </a:lnTo>
                  <a:lnTo>
                    <a:pt x="64" y="100"/>
                  </a:lnTo>
                  <a:lnTo>
                    <a:pt x="63" y="102"/>
                  </a:lnTo>
                  <a:lnTo>
                    <a:pt x="63" y="105"/>
                  </a:lnTo>
                  <a:lnTo>
                    <a:pt x="63" y="107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59" y="111"/>
                  </a:lnTo>
                  <a:lnTo>
                    <a:pt x="57" y="111"/>
                  </a:lnTo>
                  <a:lnTo>
                    <a:pt x="54" y="111"/>
                  </a:lnTo>
                  <a:lnTo>
                    <a:pt x="53" y="111"/>
                  </a:lnTo>
                  <a:lnTo>
                    <a:pt x="52" y="111"/>
                  </a:lnTo>
                  <a:lnTo>
                    <a:pt x="51" y="110"/>
                  </a:lnTo>
                  <a:lnTo>
                    <a:pt x="48" y="108"/>
                  </a:lnTo>
                  <a:lnTo>
                    <a:pt x="47" y="107"/>
                  </a:lnTo>
                  <a:lnTo>
                    <a:pt x="46" y="106"/>
                  </a:lnTo>
                  <a:lnTo>
                    <a:pt x="45" y="104"/>
                  </a:lnTo>
                  <a:lnTo>
                    <a:pt x="44" y="101"/>
                  </a:lnTo>
                  <a:lnTo>
                    <a:pt x="43" y="99"/>
                  </a:lnTo>
                  <a:lnTo>
                    <a:pt x="40" y="95"/>
                  </a:lnTo>
                  <a:lnTo>
                    <a:pt x="38" y="88"/>
                  </a:lnTo>
                  <a:lnTo>
                    <a:pt x="35" y="81"/>
                  </a:lnTo>
                  <a:lnTo>
                    <a:pt x="32" y="72"/>
                  </a:lnTo>
                  <a:lnTo>
                    <a:pt x="32" y="7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1"/>
            <p:cNvSpPr>
              <a:spLocks/>
            </p:cNvSpPr>
            <p:nvPr/>
          </p:nvSpPr>
          <p:spPr bwMode="auto">
            <a:xfrm>
              <a:off x="1724026" y="1143000"/>
              <a:ext cx="347663" cy="157162"/>
            </a:xfrm>
            <a:custGeom>
              <a:avLst/>
              <a:gdLst>
                <a:gd name="T0" fmla="*/ 148 w 219"/>
                <a:gd name="T1" fmla="*/ 4 h 99"/>
                <a:gd name="T2" fmla="*/ 155 w 219"/>
                <a:gd name="T3" fmla="*/ 0 h 99"/>
                <a:gd name="T4" fmla="*/ 162 w 219"/>
                <a:gd name="T5" fmla="*/ 0 h 99"/>
                <a:gd name="T6" fmla="*/ 168 w 219"/>
                <a:gd name="T7" fmla="*/ 3 h 99"/>
                <a:gd name="T8" fmla="*/ 177 w 219"/>
                <a:gd name="T9" fmla="*/ 6 h 99"/>
                <a:gd name="T10" fmla="*/ 187 w 219"/>
                <a:gd name="T11" fmla="*/ 11 h 99"/>
                <a:gd name="T12" fmla="*/ 199 w 219"/>
                <a:gd name="T13" fmla="*/ 18 h 99"/>
                <a:gd name="T14" fmla="*/ 210 w 219"/>
                <a:gd name="T15" fmla="*/ 25 h 99"/>
                <a:gd name="T16" fmla="*/ 216 w 219"/>
                <a:gd name="T17" fmla="*/ 31 h 99"/>
                <a:gd name="T18" fmla="*/ 219 w 219"/>
                <a:gd name="T19" fmla="*/ 36 h 99"/>
                <a:gd name="T20" fmla="*/ 217 w 219"/>
                <a:gd name="T21" fmla="*/ 39 h 99"/>
                <a:gd name="T22" fmla="*/ 212 w 219"/>
                <a:gd name="T23" fmla="*/ 44 h 99"/>
                <a:gd name="T24" fmla="*/ 209 w 219"/>
                <a:gd name="T25" fmla="*/ 47 h 99"/>
                <a:gd name="T26" fmla="*/ 204 w 219"/>
                <a:gd name="T27" fmla="*/ 49 h 99"/>
                <a:gd name="T28" fmla="*/ 200 w 219"/>
                <a:gd name="T29" fmla="*/ 51 h 99"/>
                <a:gd name="T30" fmla="*/ 196 w 219"/>
                <a:gd name="T31" fmla="*/ 55 h 99"/>
                <a:gd name="T32" fmla="*/ 192 w 219"/>
                <a:gd name="T33" fmla="*/ 60 h 99"/>
                <a:gd name="T34" fmla="*/ 187 w 219"/>
                <a:gd name="T35" fmla="*/ 66 h 99"/>
                <a:gd name="T36" fmla="*/ 183 w 219"/>
                <a:gd name="T37" fmla="*/ 74 h 99"/>
                <a:gd name="T38" fmla="*/ 177 w 219"/>
                <a:gd name="T39" fmla="*/ 82 h 99"/>
                <a:gd name="T40" fmla="*/ 171 w 219"/>
                <a:gd name="T41" fmla="*/ 93 h 99"/>
                <a:gd name="T42" fmla="*/ 146 w 219"/>
                <a:gd name="T43" fmla="*/ 99 h 99"/>
                <a:gd name="T44" fmla="*/ 148 w 219"/>
                <a:gd name="T45" fmla="*/ 83 h 99"/>
                <a:gd name="T46" fmla="*/ 150 w 219"/>
                <a:gd name="T47" fmla="*/ 72 h 99"/>
                <a:gd name="T48" fmla="*/ 153 w 219"/>
                <a:gd name="T49" fmla="*/ 60 h 99"/>
                <a:gd name="T50" fmla="*/ 155 w 219"/>
                <a:gd name="T51" fmla="*/ 51 h 99"/>
                <a:gd name="T52" fmla="*/ 156 w 219"/>
                <a:gd name="T53" fmla="*/ 44 h 99"/>
                <a:gd name="T54" fmla="*/ 158 w 219"/>
                <a:gd name="T55" fmla="*/ 39 h 99"/>
                <a:gd name="T56" fmla="*/ 158 w 219"/>
                <a:gd name="T57" fmla="*/ 36 h 99"/>
                <a:gd name="T58" fmla="*/ 156 w 219"/>
                <a:gd name="T59" fmla="*/ 34 h 99"/>
                <a:gd name="T60" fmla="*/ 155 w 219"/>
                <a:gd name="T61" fmla="*/ 34 h 99"/>
                <a:gd name="T62" fmla="*/ 152 w 219"/>
                <a:gd name="T63" fmla="*/ 32 h 99"/>
                <a:gd name="T64" fmla="*/ 147 w 219"/>
                <a:gd name="T65" fmla="*/ 34 h 99"/>
                <a:gd name="T66" fmla="*/ 142 w 219"/>
                <a:gd name="T67" fmla="*/ 34 h 99"/>
                <a:gd name="T68" fmla="*/ 135 w 219"/>
                <a:gd name="T69" fmla="*/ 35 h 99"/>
                <a:gd name="T70" fmla="*/ 118 w 219"/>
                <a:gd name="T71" fmla="*/ 39 h 99"/>
                <a:gd name="T72" fmla="*/ 97 w 219"/>
                <a:gd name="T73" fmla="*/ 45 h 99"/>
                <a:gd name="T74" fmla="*/ 72 w 219"/>
                <a:gd name="T75" fmla="*/ 51 h 99"/>
                <a:gd name="T76" fmla="*/ 45 w 219"/>
                <a:gd name="T77" fmla="*/ 58 h 99"/>
                <a:gd name="T78" fmla="*/ 15 w 219"/>
                <a:gd name="T79" fmla="*/ 64 h 99"/>
                <a:gd name="T80" fmla="*/ 0 w 219"/>
                <a:gd name="T81" fmla="*/ 45 h 99"/>
                <a:gd name="T82" fmla="*/ 5 w 219"/>
                <a:gd name="T83" fmla="*/ 45 h 99"/>
                <a:gd name="T84" fmla="*/ 13 w 219"/>
                <a:gd name="T85" fmla="*/ 44 h 99"/>
                <a:gd name="T86" fmla="*/ 21 w 219"/>
                <a:gd name="T87" fmla="*/ 43 h 99"/>
                <a:gd name="T88" fmla="*/ 32 w 219"/>
                <a:gd name="T89" fmla="*/ 41 h 99"/>
                <a:gd name="T90" fmla="*/ 42 w 219"/>
                <a:gd name="T91" fmla="*/ 38 h 99"/>
                <a:gd name="T92" fmla="*/ 67 w 219"/>
                <a:gd name="T93" fmla="*/ 32 h 99"/>
                <a:gd name="T94" fmla="*/ 89 w 219"/>
                <a:gd name="T95" fmla="*/ 26 h 99"/>
                <a:gd name="T96" fmla="*/ 102 w 219"/>
                <a:gd name="T97" fmla="*/ 22 h 99"/>
                <a:gd name="T98" fmla="*/ 112 w 219"/>
                <a:gd name="T99" fmla="*/ 18 h 99"/>
                <a:gd name="T100" fmla="*/ 122 w 219"/>
                <a:gd name="T101" fmla="*/ 16 h 99"/>
                <a:gd name="T102" fmla="*/ 130 w 219"/>
                <a:gd name="T103" fmla="*/ 12 h 99"/>
                <a:gd name="T104" fmla="*/ 136 w 219"/>
                <a:gd name="T105" fmla="*/ 10 h 99"/>
                <a:gd name="T106" fmla="*/ 141 w 219"/>
                <a:gd name="T107" fmla="*/ 7 h 99"/>
                <a:gd name="T108" fmla="*/ 145 w 219"/>
                <a:gd name="T109" fmla="*/ 6 h 99"/>
                <a:gd name="T110" fmla="*/ 146 w 219"/>
                <a:gd name="T111" fmla="*/ 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9" h="99">
                  <a:moveTo>
                    <a:pt x="146" y="6"/>
                  </a:moveTo>
                  <a:lnTo>
                    <a:pt x="148" y="4"/>
                  </a:lnTo>
                  <a:lnTo>
                    <a:pt x="152" y="1"/>
                  </a:lnTo>
                  <a:lnTo>
                    <a:pt x="155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5" y="1"/>
                  </a:lnTo>
                  <a:lnTo>
                    <a:pt x="168" y="3"/>
                  </a:lnTo>
                  <a:lnTo>
                    <a:pt x="172" y="4"/>
                  </a:lnTo>
                  <a:lnTo>
                    <a:pt x="177" y="6"/>
                  </a:lnTo>
                  <a:lnTo>
                    <a:pt x="181" y="9"/>
                  </a:lnTo>
                  <a:lnTo>
                    <a:pt x="187" y="11"/>
                  </a:lnTo>
                  <a:lnTo>
                    <a:pt x="193" y="15"/>
                  </a:lnTo>
                  <a:lnTo>
                    <a:pt x="199" y="18"/>
                  </a:lnTo>
                  <a:lnTo>
                    <a:pt x="205" y="22"/>
                  </a:lnTo>
                  <a:lnTo>
                    <a:pt x="210" y="25"/>
                  </a:lnTo>
                  <a:lnTo>
                    <a:pt x="213" y="29"/>
                  </a:lnTo>
                  <a:lnTo>
                    <a:pt x="216" y="31"/>
                  </a:lnTo>
                  <a:lnTo>
                    <a:pt x="218" y="34"/>
                  </a:lnTo>
                  <a:lnTo>
                    <a:pt x="219" y="36"/>
                  </a:lnTo>
                  <a:lnTo>
                    <a:pt x="219" y="37"/>
                  </a:lnTo>
                  <a:lnTo>
                    <a:pt x="217" y="39"/>
                  </a:lnTo>
                  <a:lnTo>
                    <a:pt x="215" y="42"/>
                  </a:lnTo>
                  <a:lnTo>
                    <a:pt x="212" y="44"/>
                  </a:lnTo>
                  <a:lnTo>
                    <a:pt x="211" y="45"/>
                  </a:lnTo>
                  <a:lnTo>
                    <a:pt x="209" y="47"/>
                  </a:lnTo>
                  <a:lnTo>
                    <a:pt x="205" y="48"/>
                  </a:lnTo>
                  <a:lnTo>
                    <a:pt x="204" y="49"/>
                  </a:lnTo>
                  <a:lnTo>
                    <a:pt x="202" y="50"/>
                  </a:lnTo>
                  <a:lnTo>
                    <a:pt x="200" y="51"/>
                  </a:lnTo>
                  <a:lnTo>
                    <a:pt x="198" y="53"/>
                  </a:lnTo>
                  <a:lnTo>
                    <a:pt x="196" y="55"/>
                  </a:lnTo>
                  <a:lnTo>
                    <a:pt x="194" y="57"/>
                  </a:lnTo>
                  <a:lnTo>
                    <a:pt x="192" y="60"/>
                  </a:lnTo>
                  <a:lnTo>
                    <a:pt x="190" y="63"/>
                  </a:lnTo>
                  <a:lnTo>
                    <a:pt x="187" y="66"/>
                  </a:lnTo>
                  <a:lnTo>
                    <a:pt x="185" y="69"/>
                  </a:lnTo>
                  <a:lnTo>
                    <a:pt x="183" y="74"/>
                  </a:lnTo>
                  <a:lnTo>
                    <a:pt x="180" y="77"/>
                  </a:lnTo>
                  <a:lnTo>
                    <a:pt x="177" y="82"/>
                  </a:lnTo>
                  <a:lnTo>
                    <a:pt x="174" y="88"/>
                  </a:lnTo>
                  <a:lnTo>
                    <a:pt x="171" y="93"/>
                  </a:lnTo>
                  <a:lnTo>
                    <a:pt x="168" y="99"/>
                  </a:lnTo>
                  <a:lnTo>
                    <a:pt x="146" y="99"/>
                  </a:lnTo>
                  <a:lnTo>
                    <a:pt x="147" y="91"/>
                  </a:lnTo>
                  <a:lnTo>
                    <a:pt x="148" y="83"/>
                  </a:lnTo>
                  <a:lnTo>
                    <a:pt x="149" y="77"/>
                  </a:lnTo>
                  <a:lnTo>
                    <a:pt x="150" y="72"/>
                  </a:lnTo>
                  <a:lnTo>
                    <a:pt x="152" y="66"/>
                  </a:lnTo>
                  <a:lnTo>
                    <a:pt x="153" y="60"/>
                  </a:lnTo>
                  <a:lnTo>
                    <a:pt x="154" y="56"/>
                  </a:lnTo>
                  <a:lnTo>
                    <a:pt x="155" y="51"/>
                  </a:lnTo>
                  <a:lnTo>
                    <a:pt x="156" y="48"/>
                  </a:lnTo>
                  <a:lnTo>
                    <a:pt x="156" y="44"/>
                  </a:lnTo>
                  <a:lnTo>
                    <a:pt x="156" y="42"/>
                  </a:lnTo>
                  <a:lnTo>
                    <a:pt x="158" y="39"/>
                  </a:lnTo>
                  <a:lnTo>
                    <a:pt x="158" y="37"/>
                  </a:lnTo>
                  <a:lnTo>
                    <a:pt x="158" y="36"/>
                  </a:lnTo>
                  <a:lnTo>
                    <a:pt x="158" y="35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5" y="34"/>
                  </a:lnTo>
                  <a:lnTo>
                    <a:pt x="154" y="32"/>
                  </a:lnTo>
                  <a:lnTo>
                    <a:pt x="152" y="32"/>
                  </a:lnTo>
                  <a:lnTo>
                    <a:pt x="149" y="32"/>
                  </a:lnTo>
                  <a:lnTo>
                    <a:pt x="147" y="34"/>
                  </a:lnTo>
                  <a:lnTo>
                    <a:pt x="145" y="34"/>
                  </a:lnTo>
                  <a:lnTo>
                    <a:pt x="142" y="34"/>
                  </a:lnTo>
                  <a:lnTo>
                    <a:pt x="139" y="35"/>
                  </a:lnTo>
                  <a:lnTo>
                    <a:pt x="135" y="35"/>
                  </a:lnTo>
                  <a:lnTo>
                    <a:pt x="127" y="37"/>
                  </a:lnTo>
                  <a:lnTo>
                    <a:pt x="118" y="39"/>
                  </a:lnTo>
                  <a:lnTo>
                    <a:pt x="108" y="42"/>
                  </a:lnTo>
                  <a:lnTo>
                    <a:pt x="97" y="45"/>
                  </a:lnTo>
                  <a:lnTo>
                    <a:pt x="85" y="49"/>
                  </a:lnTo>
                  <a:lnTo>
                    <a:pt x="72" y="51"/>
                  </a:lnTo>
                  <a:lnTo>
                    <a:pt x="59" y="55"/>
                  </a:lnTo>
                  <a:lnTo>
                    <a:pt x="45" y="58"/>
                  </a:lnTo>
                  <a:lnTo>
                    <a:pt x="30" y="61"/>
                  </a:lnTo>
                  <a:lnTo>
                    <a:pt x="15" y="64"/>
                  </a:lnTo>
                  <a:lnTo>
                    <a:pt x="0" y="68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7" y="43"/>
                  </a:lnTo>
                  <a:lnTo>
                    <a:pt x="21" y="43"/>
                  </a:lnTo>
                  <a:lnTo>
                    <a:pt x="26" y="42"/>
                  </a:lnTo>
                  <a:lnTo>
                    <a:pt x="32" y="41"/>
                  </a:lnTo>
                  <a:lnTo>
                    <a:pt x="36" y="39"/>
                  </a:lnTo>
                  <a:lnTo>
                    <a:pt x="42" y="38"/>
                  </a:lnTo>
                  <a:lnTo>
                    <a:pt x="54" y="36"/>
                  </a:lnTo>
                  <a:lnTo>
                    <a:pt x="67" y="32"/>
                  </a:lnTo>
                  <a:lnTo>
                    <a:pt x="83" y="29"/>
                  </a:lnTo>
                  <a:lnTo>
                    <a:pt x="89" y="26"/>
                  </a:lnTo>
                  <a:lnTo>
                    <a:pt x="96" y="24"/>
                  </a:lnTo>
                  <a:lnTo>
                    <a:pt x="102" y="22"/>
                  </a:lnTo>
                  <a:lnTo>
                    <a:pt x="108" y="20"/>
                  </a:lnTo>
                  <a:lnTo>
                    <a:pt x="112" y="18"/>
                  </a:lnTo>
                  <a:lnTo>
                    <a:pt x="117" y="17"/>
                  </a:lnTo>
                  <a:lnTo>
                    <a:pt x="122" y="16"/>
                  </a:lnTo>
                  <a:lnTo>
                    <a:pt x="127" y="13"/>
                  </a:lnTo>
                  <a:lnTo>
                    <a:pt x="130" y="12"/>
                  </a:lnTo>
                  <a:lnTo>
                    <a:pt x="134" y="11"/>
                  </a:lnTo>
                  <a:lnTo>
                    <a:pt x="136" y="10"/>
                  </a:lnTo>
                  <a:lnTo>
                    <a:pt x="140" y="9"/>
                  </a:lnTo>
                  <a:lnTo>
                    <a:pt x="141" y="7"/>
                  </a:lnTo>
                  <a:lnTo>
                    <a:pt x="143" y="7"/>
                  </a:lnTo>
                  <a:lnTo>
                    <a:pt x="145" y="6"/>
                  </a:lnTo>
                  <a:lnTo>
                    <a:pt x="146" y="6"/>
                  </a:lnTo>
                  <a:lnTo>
                    <a:pt x="146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2"/>
            <p:cNvSpPr>
              <a:spLocks/>
            </p:cNvSpPr>
            <p:nvPr/>
          </p:nvSpPr>
          <p:spPr bwMode="auto">
            <a:xfrm>
              <a:off x="1758951" y="1273175"/>
              <a:ext cx="268288" cy="85725"/>
            </a:xfrm>
            <a:custGeom>
              <a:avLst/>
              <a:gdLst>
                <a:gd name="T0" fmla="*/ 17 w 169"/>
                <a:gd name="T1" fmla="*/ 28 h 54"/>
                <a:gd name="T2" fmla="*/ 48 w 169"/>
                <a:gd name="T3" fmla="*/ 20 h 54"/>
                <a:gd name="T4" fmla="*/ 74 w 169"/>
                <a:gd name="T5" fmla="*/ 15 h 54"/>
                <a:gd name="T6" fmla="*/ 95 w 169"/>
                <a:gd name="T7" fmla="*/ 10 h 54"/>
                <a:gd name="T8" fmla="*/ 113 w 169"/>
                <a:gd name="T9" fmla="*/ 6 h 54"/>
                <a:gd name="T10" fmla="*/ 127 w 169"/>
                <a:gd name="T11" fmla="*/ 3 h 54"/>
                <a:gd name="T12" fmla="*/ 137 w 169"/>
                <a:gd name="T13" fmla="*/ 1 h 54"/>
                <a:gd name="T14" fmla="*/ 142 w 169"/>
                <a:gd name="T15" fmla="*/ 0 h 54"/>
                <a:gd name="T16" fmla="*/ 145 w 169"/>
                <a:gd name="T17" fmla="*/ 0 h 54"/>
                <a:gd name="T18" fmla="*/ 150 w 169"/>
                <a:gd name="T19" fmla="*/ 0 h 54"/>
                <a:gd name="T20" fmla="*/ 155 w 169"/>
                <a:gd name="T21" fmla="*/ 1 h 54"/>
                <a:gd name="T22" fmla="*/ 161 w 169"/>
                <a:gd name="T23" fmla="*/ 4 h 54"/>
                <a:gd name="T24" fmla="*/ 165 w 169"/>
                <a:gd name="T25" fmla="*/ 6 h 54"/>
                <a:gd name="T26" fmla="*/ 168 w 169"/>
                <a:gd name="T27" fmla="*/ 10 h 54"/>
                <a:gd name="T28" fmla="*/ 169 w 169"/>
                <a:gd name="T29" fmla="*/ 12 h 54"/>
                <a:gd name="T30" fmla="*/ 169 w 169"/>
                <a:gd name="T31" fmla="*/ 15 h 54"/>
                <a:gd name="T32" fmla="*/ 168 w 169"/>
                <a:gd name="T33" fmla="*/ 16 h 54"/>
                <a:gd name="T34" fmla="*/ 165 w 169"/>
                <a:gd name="T35" fmla="*/ 17 h 54"/>
                <a:gd name="T36" fmla="*/ 161 w 169"/>
                <a:gd name="T37" fmla="*/ 18 h 54"/>
                <a:gd name="T38" fmla="*/ 156 w 169"/>
                <a:gd name="T39" fmla="*/ 20 h 54"/>
                <a:gd name="T40" fmla="*/ 150 w 169"/>
                <a:gd name="T41" fmla="*/ 23 h 54"/>
                <a:gd name="T42" fmla="*/ 143 w 169"/>
                <a:gd name="T43" fmla="*/ 24 h 54"/>
                <a:gd name="T44" fmla="*/ 133 w 169"/>
                <a:gd name="T45" fmla="*/ 26 h 54"/>
                <a:gd name="T46" fmla="*/ 124 w 169"/>
                <a:gd name="T47" fmla="*/ 29 h 54"/>
                <a:gd name="T48" fmla="*/ 112 w 169"/>
                <a:gd name="T49" fmla="*/ 32 h 54"/>
                <a:gd name="T50" fmla="*/ 100 w 169"/>
                <a:gd name="T51" fmla="*/ 35 h 54"/>
                <a:gd name="T52" fmla="*/ 86 w 169"/>
                <a:gd name="T53" fmla="*/ 38 h 54"/>
                <a:gd name="T54" fmla="*/ 70 w 169"/>
                <a:gd name="T55" fmla="*/ 41 h 54"/>
                <a:gd name="T56" fmla="*/ 55 w 169"/>
                <a:gd name="T57" fmla="*/ 44 h 54"/>
                <a:gd name="T58" fmla="*/ 37 w 169"/>
                <a:gd name="T59" fmla="*/ 48 h 54"/>
                <a:gd name="T60" fmla="*/ 19 w 169"/>
                <a:gd name="T61" fmla="*/ 51 h 54"/>
                <a:gd name="T62" fmla="*/ 0 w 169"/>
                <a:gd name="T63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9" h="54">
                  <a:moveTo>
                    <a:pt x="0" y="31"/>
                  </a:moveTo>
                  <a:lnTo>
                    <a:pt x="17" y="28"/>
                  </a:lnTo>
                  <a:lnTo>
                    <a:pt x="32" y="24"/>
                  </a:lnTo>
                  <a:lnTo>
                    <a:pt x="48" y="20"/>
                  </a:lnTo>
                  <a:lnTo>
                    <a:pt x="61" y="17"/>
                  </a:lnTo>
                  <a:lnTo>
                    <a:pt x="74" y="15"/>
                  </a:lnTo>
                  <a:lnTo>
                    <a:pt x="84" y="12"/>
                  </a:lnTo>
                  <a:lnTo>
                    <a:pt x="95" y="10"/>
                  </a:lnTo>
                  <a:lnTo>
                    <a:pt x="105" y="7"/>
                  </a:lnTo>
                  <a:lnTo>
                    <a:pt x="113" y="6"/>
                  </a:lnTo>
                  <a:lnTo>
                    <a:pt x="121" y="4"/>
                  </a:lnTo>
                  <a:lnTo>
                    <a:pt x="127" y="3"/>
                  </a:lnTo>
                  <a:lnTo>
                    <a:pt x="132" y="1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9" y="0"/>
                  </a:lnTo>
                  <a:lnTo>
                    <a:pt x="150" y="0"/>
                  </a:lnTo>
                  <a:lnTo>
                    <a:pt x="152" y="1"/>
                  </a:lnTo>
                  <a:lnTo>
                    <a:pt x="155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3" y="5"/>
                  </a:lnTo>
                  <a:lnTo>
                    <a:pt x="165" y="6"/>
                  </a:lnTo>
                  <a:lnTo>
                    <a:pt x="166" y="9"/>
                  </a:lnTo>
                  <a:lnTo>
                    <a:pt x="168" y="10"/>
                  </a:lnTo>
                  <a:lnTo>
                    <a:pt x="168" y="11"/>
                  </a:lnTo>
                  <a:lnTo>
                    <a:pt x="169" y="12"/>
                  </a:lnTo>
                  <a:lnTo>
                    <a:pt x="169" y="13"/>
                  </a:lnTo>
                  <a:lnTo>
                    <a:pt x="169" y="15"/>
                  </a:lnTo>
                  <a:lnTo>
                    <a:pt x="168" y="15"/>
                  </a:lnTo>
                  <a:lnTo>
                    <a:pt x="168" y="16"/>
                  </a:lnTo>
                  <a:lnTo>
                    <a:pt x="166" y="16"/>
                  </a:lnTo>
                  <a:lnTo>
                    <a:pt x="165" y="17"/>
                  </a:lnTo>
                  <a:lnTo>
                    <a:pt x="163" y="18"/>
                  </a:lnTo>
                  <a:lnTo>
                    <a:pt x="161" y="18"/>
                  </a:lnTo>
                  <a:lnTo>
                    <a:pt x="158" y="19"/>
                  </a:lnTo>
                  <a:lnTo>
                    <a:pt x="156" y="20"/>
                  </a:lnTo>
                  <a:lnTo>
                    <a:pt x="153" y="22"/>
                  </a:lnTo>
                  <a:lnTo>
                    <a:pt x="150" y="23"/>
                  </a:lnTo>
                  <a:lnTo>
                    <a:pt x="146" y="23"/>
                  </a:lnTo>
                  <a:lnTo>
                    <a:pt x="143" y="24"/>
                  </a:lnTo>
                  <a:lnTo>
                    <a:pt x="138" y="25"/>
                  </a:lnTo>
                  <a:lnTo>
                    <a:pt x="133" y="26"/>
                  </a:lnTo>
                  <a:lnTo>
                    <a:pt x="128" y="28"/>
                  </a:lnTo>
                  <a:lnTo>
                    <a:pt x="124" y="29"/>
                  </a:lnTo>
                  <a:lnTo>
                    <a:pt x="118" y="31"/>
                  </a:lnTo>
                  <a:lnTo>
                    <a:pt x="112" y="32"/>
                  </a:lnTo>
                  <a:lnTo>
                    <a:pt x="106" y="34"/>
                  </a:lnTo>
                  <a:lnTo>
                    <a:pt x="100" y="35"/>
                  </a:lnTo>
                  <a:lnTo>
                    <a:pt x="93" y="36"/>
                  </a:lnTo>
                  <a:lnTo>
                    <a:pt x="86" y="38"/>
                  </a:lnTo>
                  <a:lnTo>
                    <a:pt x="79" y="39"/>
                  </a:lnTo>
                  <a:lnTo>
                    <a:pt x="70" y="41"/>
                  </a:lnTo>
                  <a:lnTo>
                    <a:pt x="63" y="43"/>
                  </a:lnTo>
                  <a:lnTo>
                    <a:pt x="55" y="44"/>
                  </a:lnTo>
                  <a:lnTo>
                    <a:pt x="46" y="45"/>
                  </a:lnTo>
                  <a:lnTo>
                    <a:pt x="37" y="48"/>
                  </a:lnTo>
                  <a:lnTo>
                    <a:pt x="29" y="49"/>
                  </a:lnTo>
                  <a:lnTo>
                    <a:pt x="19" y="51"/>
                  </a:lnTo>
                  <a:lnTo>
                    <a:pt x="8" y="54"/>
                  </a:lnTo>
                  <a:lnTo>
                    <a:pt x="0" y="31"/>
                  </a:lnTo>
                  <a:lnTo>
                    <a:pt x="0" y="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3"/>
            <p:cNvSpPr>
              <a:spLocks/>
            </p:cNvSpPr>
            <p:nvPr/>
          </p:nvSpPr>
          <p:spPr bwMode="auto">
            <a:xfrm>
              <a:off x="2117726" y="781050"/>
              <a:ext cx="317500" cy="336550"/>
            </a:xfrm>
            <a:custGeom>
              <a:avLst/>
              <a:gdLst>
                <a:gd name="T0" fmla="*/ 46 w 200"/>
                <a:gd name="T1" fmla="*/ 193 h 212"/>
                <a:gd name="T2" fmla="*/ 36 w 200"/>
                <a:gd name="T3" fmla="*/ 199 h 212"/>
                <a:gd name="T4" fmla="*/ 26 w 200"/>
                <a:gd name="T5" fmla="*/ 203 h 212"/>
                <a:gd name="T6" fmla="*/ 19 w 200"/>
                <a:gd name="T7" fmla="*/ 207 h 212"/>
                <a:gd name="T8" fmla="*/ 12 w 200"/>
                <a:gd name="T9" fmla="*/ 209 h 212"/>
                <a:gd name="T10" fmla="*/ 7 w 200"/>
                <a:gd name="T11" fmla="*/ 212 h 212"/>
                <a:gd name="T12" fmla="*/ 3 w 200"/>
                <a:gd name="T13" fmla="*/ 212 h 212"/>
                <a:gd name="T14" fmla="*/ 1 w 200"/>
                <a:gd name="T15" fmla="*/ 212 h 212"/>
                <a:gd name="T16" fmla="*/ 0 w 200"/>
                <a:gd name="T17" fmla="*/ 210 h 212"/>
                <a:gd name="T18" fmla="*/ 0 w 200"/>
                <a:gd name="T19" fmla="*/ 208 h 212"/>
                <a:gd name="T20" fmla="*/ 2 w 200"/>
                <a:gd name="T21" fmla="*/ 206 h 212"/>
                <a:gd name="T22" fmla="*/ 6 w 200"/>
                <a:gd name="T23" fmla="*/ 201 h 212"/>
                <a:gd name="T24" fmla="*/ 11 w 200"/>
                <a:gd name="T25" fmla="*/ 196 h 212"/>
                <a:gd name="T26" fmla="*/ 18 w 200"/>
                <a:gd name="T27" fmla="*/ 190 h 212"/>
                <a:gd name="T28" fmla="*/ 26 w 200"/>
                <a:gd name="T29" fmla="*/ 184 h 212"/>
                <a:gd name="T30" fmla="*/ 34 w 200"/>
                <a:gd name="T31" fmla="*/ 176 h 212"/>
                <a:gd name="T32" fmla="*/ 50 w 200"/>
                <a:gd name="T33" fmla="*/ 163 h 212"/>
                <a:gd name="T34" fmla="*/ 69 w 200"/>
                <a:gd name="T35" fmla="*/ 143 h 212"/>
                <a:gd name="T36" fmla="*/ 88 w 200"/>
                <a:gd name="T37" fmla="*/ 120 h 212"/>
                <a:gd name="T38" fmla="*/ 108 w 200"/>
                <a:gd name="T39" fmla="*/ 95 h 212"/>
                <a:gd name="T40" fmla="*/ 121 w 200"/>
                <a:gd name="T41" fmla="*/ 75 h 212"/>
                <a:gd name="T42" fmla="*/ 129 w 200"/>
                <a:gd name="T43" fmla="*/ 62 h 212"/>
                <a:gd name="T44" fmla="*/ 137 w 200"/>
                <a:gd name="T45" fmla="*/ 51 h 212"/>
                <a:gd name="T46" fmla="*/ 141 w 200"/>
                <a:gd name="T47" fmla="*/ 41 h 212"/>
                <a:gd name="T48" fmla="*/ 145 w 200"/>
                <a:gd name="T49" fmla="*/ 32 h 212"/>
                <a:gd name="T50" fmla="*/ 147 w 200"/>
                <a:gd name="T51" fmla="*/ 24 h 212"/>
                <a:gd name="T52" fmla="*/ 148 w 200"/>
                <a:gd name="T53" fmla="*/ 18 h 212"/>
                <a:gd name="T54" fmla="*/ 148 w 200"/>
                <a:gd name="T55" fmla="*/ 13 h 212"/>
                <a:gd name="T56" fmla="*/ 147 w 200"/>
                <a:gd name="T57" fmla="*/ 8 h 212"/>
                <a:gd name="T58" fmla="*/ 147 w 200"/>
                <a:gd name="T59" fmla="*/ 4 h 212"/>
                <a:gd name="T60" fmla="*/ 150 w 200"/>
                <a:gd name="T61" fmla="*/ 1 h 212"/>
                <a:gd name="T62" fmla="*/ 154 w 200"/>
                <a:gd name="T63" fmla="*/ 0 h 212"/>
                <a:gd name="T64" fmla="*/ 160 w 200"/>
                <a:gd name="T65" fmla="*/ 0 h 212"/>
                <a:gd name="T66" fmla="*/ 167 w 200"/>
                <a:gd name="T67" fmla="*/ 2 h 212"/>
                <a:gd name="T68" fmla="*/ 173 w 200"/>
                <a:gd name="T69" fmla="*/ 6 h 212"/>
                <a:gd name="T70" fmla="*/ 182 w 200"/>
                <a:gd name="T71" fmla="*/ 11 h 212"/>
                <a:gd name="T72" fmla="*/ 189 w 200"/>
                <a:gd name="T73" fmla="*/ 18 h 212"/>
                <a:gd name="T74" fmla="*/ 194 w 200"/>
                <a:gd name="T75" fmla="*/ 26 h 212"/>
                <a:gd name="T76" fmla="*/ 197 w 200"/>
                <a:gd name="T77" fmla="*/ 32 h 212"/>
                <a:gd name="T78" fmla="*/ 200 w 200"/>
                <a:gd name="T79" fmla="*/ 39 h 212"/>
                <a:gd name="T80" fmla="*/ 200 w 200"/>
                <a:gd name="T81" fmla="*/ 44 h 212"/>
                <a:gd name="T82" fmla="*/ 198 w 200"/>
                <a:gd name="T83" fmla="*/ 49 h 212"/>
                <a:gd name="T84" fmla="*/ 195 w 200"/>
                <a:gd name="T85" fmla="*/ 54 h 212"/>
                <a:gd name="T86" fmla="*/ 190 w 200"/>
                <a:gd name="T87" fmla="*/ 61 h 212"/>
                <a:gd name="T88" fmla="*/ 184 w 200"/>
                <a:gd name="T89" fmla="*/ 68 h 212"/>
                <a:gd name="T90" fmla="*/ 177 w 200"/>
                <a:gd name="T91" fmla="*/ 77 h 212"/>
                <a:gd name="T92" fmla="*/ 167 w 200"/>
                <a:gd name="T93" fmla="*/ 88 h 212"/>
                <a:gd name="T94" fmla="*/ 157 w 200"/>
                <a:gd name="T95" fmla="*/ 100 h 212"/>
                <a:gd name="T96" fmla="*/ 139 w 200"/>
                <a:gd name="T97" fmla="*/ 120 h 212"/>
                <a:gd name="T98" fmla="*/ 113 w 200"/>
                <a:gd name="T99" fmla="*/ 144 h 212"/>
                <a:gd name="T100" fmla="*/ 88 w 200"/>
                <a:gd name="T101" fmla="*/ 164 h 212"/>
                <a:gd name="T102" fmla="*/ 63 w 200"/>
                <a:gd name="T103" fmla="*/ 181 h 212"/>
                <a:gd name="T104" fmla="*/ 51 w 200"/>
                <a:gd name="T105" fmla="*/ 18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12">
                  <a:moveTo>
                    <a:pt x="51" y="189"/>
                  </a:moveTo>
                  <a:lnTo>
                    <a:pt x="46" y="193"/>
                  </a:lnTo>
                  <a:lnTo>
                    <a:pt x="40" y="195"/>
                  </a:lnTo>
                  <a:lnTo>
                    <a:pt x="36" y="199"/>
                  </a:lnTo>
                  <a:lnTo>
                    <a:pt x="31" y="201"/>
                  </a:lnTo>
                  <a:lnTo>
                    <a:pt x="26" y="203"/>
                  </a:lnTo>
                  <a:lnTo>
                    <a:pt x="22" y="206"/>
                  </a:lnTo>
                  <a:lnTo>
                    <a:pt x="19" y="207"/>
                  </a:lnTo>
                  <a:lnTo>
                    <a:pt x="15" y="208"/>
                  </a:lnTo>
                  <a:lnTo>
                    <a:pt x="12" y="209"/>
                  </a:lnTo>
                  <a:lnTo>
                    <a:pt x="9" y="210"/>
                  </a:lnTo>
                  <a:lnTo>
                    <a:pt x="7" y="212"/>
                  </a:lnTo>
                  <a:lnTo>
                    <a:pt x="5" y="212"/>
                  </a:lnTo>
                  <a:lnTo>
                    <a:pt x="3" y="21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2"/>
                  </a:lnTo>
                  <a:lnTo>
                    <a:pt x="0" y="210"/>
                  </a:lnTo>
                  <a:lnTo>
                    <a:pt x="0" y="209"/>
                  </a:lnTo>
                  <a:lnTo>
                    <a:pt x="0" y="208"/>
                  </a:lnTo>
                  <a:lnTo>
                    <a:pt x="1" y="207"/>
                  </a:lnTo>
                  <a:lnTo>
                    <a:pt x="2" y="206"/>
                  </a:lnTo>
                  <a:lnTo>
                    <a:pt x="3" y="203"/>
                  </a:lnTo>
                  <a:lnTo>
                    <a:pt x="6" y="201"/>
                  </a:lnTo>
                  <a:lnTo>
                    <a:pt x="8" y="199"/>
                  </a:lnTo>
                  <a:lnTo>
                    <a:pt x="11" y="196"/>
                  </a:lnTo>
                  <a:lnTo>
                    <a:pt x="14" y="194"/>
                  </a:lnTo>
                  <a:lnTo>
                    <a:pt x="18" y="190"/>
                  </a:lnTo>
                  <a:lnTo>
                    <a:pt x="21" y="187"/>
                  </a:lnTo>
                  <a:lnTo>
                    <a:pt x="26" y="184"/>
                  </a:lnTo>
                  <a:lnTo>
                    <a:pt x="30" y="180"/>
                  </a:lnTo>
                  <a:lnTo>
                    <a:pt x="34" y="176"/>
                  </a:lnTo>
                  <a:lnTo>
                    <a:pt x="40" y="172"/>
                  </a:lnTo>
                  <a:lnTo>
                    <a:pt x="50" y="163"/>
                  </a:lnTo>
                  <a:lnTo>
                    <a:pt x="59" y="153"/>
                  </a:lnTo>
                  <a:lnTo>
                    <a:pt x="69" y="143"/>
                  </a:lnTo>
                  <a:lnTo>
                    <a:pt x="78" y="132"/>
                  </a:lnTo>
                  <a:lnTo>
                    <a:pt x="88" y="120"/>
                  </a:lnTo>
                  <a:lnTo>
                    <a:pt x="97" y="108"/>
                  </a:lnTo>
                  <a:lnTo>
                    <a:pt x="108" y="95"/>
                  </a:lnTo>
                  <a:lnTo>
                    <a:pt x="118" y="82"/>
                  </a:lnTo>
                  <a:lnTo>
                    <a:pt x="121" y="75"/>
                  </a:lnTo>
                  <a:lnTo>
                    <a:pt x="126" y="69"/>
                  </a:lnTo>
                  <a:lnTo>
                    <a:pt x="129" y="62"/>
                  </a:lnTo>
                  <a:lnTo>
                    <a:pt x="133" y="56"/>
                  </a:lnTo>
                  <a:lnTo>
                    <a:pt x="137" y="51"/>
                  </a:lnTo>
                  <a:lnTo>
                    <a:pt x="139" y="45"/>
                  </a:lnTo>
                  <a:lnTo>
                    <a:pt x="141" y="41"/>
                  </a:lnTo>
                  <a:lnTo>
                    <a:pt x="144" y="36"/>
                  </a:lnTo>
                  <a:lnTo>
                    <a:pt x="145" y="32"/>
                  </a:lnTo>
                  <a:lnTo>
                    <a:pt x="146" y="27"/>
                  </a:lnTo>
                  <a:lnTo>
                    <a:pt x="147" y="24"/>
                  </a:lnTo>
                  <a:lnTo>
                    <a:pt x="148" y="20"/>
                  </a:lnTo>
                  <a:lnTo>
                    <a:pt x="148" y="18"/>
                  </a:lnTo>
                  <a:lnTo>
                    <a:pt x="150" y="16"/>
                  </a:lnTo>
                  <a:lnTo>
                    <a:pt x="148" y="13"/>
                  </a:lnTo>
                  <a:lnTo>
                    <a:pt x="148" y="12"/>
                  </a:lnTo>
                  <a:lnTo>
                    <a:pt x="147" y="8"/>
                  </a:lnTo>
                  <a:lnTo>
                    <a:pt x="147" y="6"/>
                  </a:lnTo>
                  <a:lnTo>
                    <a:pt x="147" y="4"/>
                  </a:lnTo>
                  <a:lnTo>
                    <a:pt x="148" y="2"/>
                  </a:lnTo>
                  <a:lnTo>
                    <a:pt x="150" y="1"/>
                  </a:lnTo>
                  <a:lnTo>
                    <a:pt x="152" y="1"/>
                  </a:lnTo>
                  <a:lnTo>
                    <a:pt x="154" y="0"/>
                  </a:lnTo>
                  <a:lnTo>
                    <a:pt x="157" y="0"/>
                  </a:lnTo>
                  <a:lnTo>
                    <a:pt x="160" y="0"/>
                  </a:lnTo>
                  <a:lnTo>
                    <a:pt x="164" y="1"/>
                  </a:lnTo>
                  <a:lnTo>
                    <a:pt x="167" y="2"/>
                  </a:lnTo>
                  <a:lnTo>
                    <a:pt x="170" y="4"/>
                  </a:lnTo>
                  <a:lnTo>
                    <a:pt x="173" y="6"/>
                  </a:lnTo>
                  <a:lnTo>
                    <a:pt x="178" y="8"/>
                  </a:lnTo>
                  <a:lnTo>
                    <a:pt x="182" y="11"/>
                  </a:lnTo>
                  <a:lnTo>
                    <a:pt x="185" y="14"/>
                  </a:lnTo>
                  <a:lnTo>
                    <a:pt x="189" y="18"/>
                  </a:lnTo>
                  <a:lnTo>
                    <a:pt x="191" y="23"/>
                  </a:lnTo>
                  <a:lnTo>
                    <a:pt x="194" y="26"/>
                  </a:lnTo>
                  <a:lnTo>
                    <a:pt x="196" y="30"/>
                  </a:lnTo>
                  <a:lnTo>
                    <a:pt x="197" y="32"/>
                  </a:lnTo>
                  <a:lnTo>
                    <a:pt x="198" y="36"/>
                  </a:lnTo>
                  <a:lnTo>
                    <a:pt x="200" y="39"/>
                  </a:lnTo>
                  <a:lnTo>
                    <a:pt x="200" y="43"/>
                  </a:lnTo>
                  <a:lnTo>
                    <a:pt x="200" y="44"/>
                  </a:lnTo>
                  <a:lnTo>
                    <a:pt x="200" y="46"/>
                  </a:lnTo>
                  <a:lnTo>
                    <a:pt x="198" y="49"/>
                  </a:lnTo>
                  <a:lnTo>
                    <a:pt x="197" y="51"/>
                  </a:lnTo>
                  <a:lnTo>
                    <a:pt x="195" y="54"/>
                  </a:lnTo>
                  <a:lnTo>
                    <a:pt x="192" y="57"/>
                  </a:lnTo>
                  <a:lnTo>
                    <a:pt x="190" y="61"/>
                  </a:lnTo>
                  <a:lnTo>
                    <a:pt x="188" y="64"/>
                  </a:lnTo>
                  <a:lnTo>
                    <a:pt x="184" y="68"/>
                  </a:lnTo>
                  <a:lnTo>
                    <a:pt x="181" y="73"/>
                  </a:lnTo>
                  <a:lnTo>
                    <a:pt x="177" y="77"/>
                  </a:lnTo>
                  <a:lnTo>
                    <a:pt x="172" y="82"/>
                  </a:lnTo>
                  <a:lnTo>
                    <a:pt x="167" y="88"/>
                  </a:lnTo>
                  <a:lnTo>
                    <a:pt x="163" y="94"/>
                  </a:lnTo>
                  <a:lnTo>
                    <a:pt x="157" y="100"/>
                  </a:lnTo>
                  <a:lnTo>
                    <a:pt x="151" y="107"/>
                  </a:lnTo>
                  <a:lnTo>
                    <a:pt x="139" y="120"/>
                  </a:lnTo>
                  <a:lnTo>
                    <a:pt x="126" y="133"/>
                  </a:lnTo>
                  <a:lnTo>
                    <a:pt x="113" y="144"/>
                  </a:lnTo>
                  <a:lnTo>
                    <a:pt x="101" y="155"/>
                  </a:lnTo>
                  <a:lnTo>
                    <a:pt x="88" y="164"/>
                  </a:lnTo>
                  <a:lnTo>
                    <a:pt x="76" y="172"/>
                  </a:lnTo>
                  <a:lnTo>
                    <a:pt x="63" y="181"/>
                  </a:lnTo>
                  <a:lnTo>
                    <a:pt x="51" y="189"/>
                  </a:lnTo>
                  <a:lnTo>
                    <a:pt x="51" y="18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4"/>
            <p:cNvSpPr>
              <a:spLocks/>
            </p:cNvSpPr>
            <p:nvPr/>
          </p:nvSpPr>
          <p:spPr bwMode="auto">
            <a:xfrm>
              <a:off x="2108201" y="1096963"/>
              <a:ext cx="319088" cy="296862"/>
            </a:xfrm>
            <a:custGeom>
              <a:avLst/>
              <a:gdLst>
                <a:gd name="T0" fmla="*/ 68 w 201"/>
                <a:gd name="T1" fmla="*/ 124 h 187"/>
                <a:gd name="T2" fmla="*/ 93 w 201"/>
                <a:gd name="T3" fmla="*/ 103 h 187"/>
                <a:gd name="T4" fmla="*/ 113 w 201"/>
                <a:gd name="T5" fmla="*/ 84 h 187"/>
                <a:gd name="T6" fmla="*/ 121 w 201"/>
                <a:gd name="T7" fmla="*/ 74 h 187"/>
                <a:gd name="T8" fmla="*/ 128 w 201"/>
                <a:gd name="T9" fmla="*/ 66 h 187"/>
                <a:gd name="T10" fmla="*/ 134 w 201"/>
                <a:gd name="T11" fmla="*/ 58 h 187"/>
                <a:gd name="T12" fmla="*/ 144 w 201"/>
                <a:gd name="T13" fmla="*/ 42 h 187"/>
                <a:gd name="T14" fmla="*/ 149 w 201"/>
                <a:gd name="T15" fmla="*/ 29 h 187"/>
                <a:gd name="T16" fmla="*/ 151 w 201"/>
                <a:gd name="T17" fmla="*/ 21 h 187"/>
                <a:gd name="T18" fmla="*/ 149 w 201"/>
                <a:gd name="T19" fmla="*/ 15 h 187"/>
                <a:gd name="T20" fmla="*/ 146 w 201"/>
                <a:gd name="T21" fmla="*/ 10 h 187"/>
                <a:gd name="T22" fmla="*/ 145 w 201"/>
                <a:gd name="T23" fmla="*/ 7 h 187"/>
                <a:gd name="T24" fmla="*/ 146 w 201"/>
                <a:gd name="T25" fmla="*/ 3 h 187"/>
                <a:gd name="T26" fmla="*/ 149 w 201"/>
                <a:gd name="T27" fmla="*/ 1 h 187"/>
                <a:gd name="T28" fmla="*/ 152 w 201"/>
                <a:gd name="T29" fmla="*/ 0 h 187"/>
                <a:gd name="T30" fmla="*/ 156 w 201"/>
                <a:gd name="T31" fmla="*/ 1 h 187"/>
                <a:gd name="T32" fmla="*/ 166 w 201"/>
                <a:gd name="T33" fmla="*/ 4 h 187"/>
                <a:gd name="T34" fmla="*/ 177 w 201"/>
                <a:gd name="T35" fmla="*/ 13 h 187"/>
                <a:gd name="T36" fmla="*/ 189 w 201"/>
                <a:gd name="T37" fmla="*/ 23 h 187"/>
                <a:gd name="T38" fmla="*/ 194 w 201"/>
                <a:gd name="T39" fmla="*/ 29 h 187"/>
                <a:gd name="T40" fmla="*/ 197 w 201"/>
                <a:gd name="T41" fmla="*/ 34 h 187"/>
                <a:gd name="T42" fmla="*/ 200 w 201"/>
                <a:gd name="T43" fmla="*/ 39 h 187"/>
                <a:gd name="T44" fmla="*/ 201 w 201"/>
                <a:gd name="T45" fmla="*/ 44 h 187"/>
                <a:gd name="T46" fmla="*/ 200 w 201"/>
                <a:gd name="T47" fmla="*/ 46 h 187"/>
                <a:gd name="T48" fmla="*/ 197 w 201"/>
                <a:gd name="T49" fmla="*/ 49 h 187"/>
                <a:gd name="T50" fmla="*/ 193 w 201"/>
                <a:gd name="T51" fmla="*/ 54 h 187"/>
                <a:gd name="T52" fmla="*/ 188 w 201"/>
                <a:gd name="T53" fmla="*/ 60 h 187"/>
                <a:gd name="T54" fmla="*/ 181 w 201"/>
                <a:gd name="T55" fmla="*/ 67 h 187"/>
                <a:gd name="T56" fmla="*/ 172 w 201"/>
                <a:gd name="T57" fmla="*/ 76 h 187"/>
                <a:gd name="T58" fmla="*/ 163 w 201"/>
                <a:gd name="T59" fmla="*/ 85 h 187"/>
                <a:gd name="T60" fmla="*/ 152 w 201"/>
                <a:gd name="T61" fmla="*/ 97 h 187"/>
                <a:gd name="T62" fmla="*/ 128 w 201"/>
                <a:gd name="T63" fmla="*/ 118 h 187"/>
                <a:gd name="T64" fmla="*/ 103 w 201"/>
                <a:gd name="T65" fmla="*/ 137 h 187"/>
                <a:gd name="T66" fmla="*/ 78 w 201"/>
                <a:gd name="T67" fmla="*/ 153 h 187"/>
                <a:gd name="T68" fmla="*/ 55 w 201"/>
                <a:gd name="T69" fmla="*/ 167 h 187"/>
                <a:gd name="T70" fmla="*/ 43 w 201"/>
                <a:gd name="T71" fmla="*/ 173 h 187"/>
                <a:gd name="T72" fmla="*/ 32 w 201"/>
                <a:gd name="T73" fmla="*/ 178 h 187"/>
                <a:gd name="T74" fmla="*/ 23 w 201"/>
                <a:gd name="T75" fmla="*/ 181 h 187"/>
                <a:gd name="T76" fmla="*/ 15 w 201"/>
                <a:gd name="T77" fmla="*/ 185 h 187"/>
                <a:gd name="T78" fmla="*/ 9 w 201"/>
                <a:gd name="T79" fmla="*/ 186 h 187"/>
                <a:gd name="T80" fmla="*/ 5 w 201"/>
                <a:gd name="T81" fmla="*/ 187 h 187"/>
                <a:gd name="T82" fmla="*/ 2 w 201"/>
                <a:gd name="T83" fmla="*/ 187 h 187"/>
                <a:gd name="T84" fmla="*/ 0 w 201"/>
                <a:gd name="T85" fmla="*/ 186 h 187"/>
                <a:gd name="T86" fmla="*/ 0 w 201"/>
                <a:gd name="T87" fmla="*/ 185 h 187"/>
                <a:gd name="T88" fmla="*/ 2 w 201"/>
                <a:gd name="T89" fmla="*/ 183 h 187"/>
                <a:gd name="T90" fmla="*/ 6 w 201"/>
                <a:gd name="T91" fmla="*/ 178 h 187"/>
                <a:gd name="T92" fmla="*/ 13 w 201"/>
                <a:gd name="T93" fmla="*/ 172 h 187"/>
                <a:gd name="T94" fmla="*/ 20 w 201"/>
                <a:gd name="T95" fmla="*/ 165 h 187"/>
                <a:gd name="T96" fmla="*/ 30 w 201"/>
                <a:gd name="T97" fmla="*/ 156 h 187"/>
                <a:gd name="T98" fmla="*/ 42 w 201"/>
                <a:gd name="T99" fmla="*/ 147 h 187"/>
                <a:gd name="T100" fmla="*/ 55 w 201"/>
                <a:gd name="T101" fmla="*/ 13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1" h="187">
                  <a:moveTo>
                    <a:pt x="55" y="136"/>
                  </a:moveTo>
                  <a:lnTo>
                    <a:pt x="68" y="124"/>
                  </a:lnTo>
                  <a:lnTo>
                    <a:pt x="81" y="114"/>
                  </a:lnTo>
                  <a:lnTo>
                    <a:pt x="93" y="103"/>
                  </a:lnTo>
                  <a:lnTo>
                    <a:pt x="103" y="93"/>
                  </a:lnTo>
                  <a:lnTo>
                    <a:pt x="113" y="84"/>
                  </a:lnTo>
                  <a:lnTo>
                    <a:pt x="118" y="79"/>
                  </a:lnTo>
                  <a:lnTo>
                    <a:pt x="121" y="74"/>
                  </a:lnTo>
                  <a:lnTo>
                    <a:pt x="125" y="71"/>
                  </a:lnTo>
                  <a:lnTo>
                    <a:pt x="128" y="66"/>
                  </a:lnTo>
                  <a:lnTo>
                    <a:pt x="132" y="61"/>
                  </a:lnTo>
                  <a:lnTo>
                    <a:pt x="134" y="58"/>
                  </a:lnTo>
                  <a:lnTo>
                    <a:pt x="139" y="49"/>
                  </a:lnTo>
                  <a:lnTo>
                    <a:pt x="144" y="42"/>
                  </a:lnTo>
                  <a:lnTo>
                    <a:pt x="147" y="35"/>
                  </a:lnTo>
                  <a:lnTo>
                    <a:pt x="149" y="29"/>
                  </a:lnTo>
                  <a:lnTo>
                    <a:pt x="151" y="25"/>
                  </a:lnTo>
                  <a:lnTo>
                    <a:pt x="151" y="21"/>
                  </a:lnTo>
                  <a:lnTo>
                    <a:pt x="151" y="17"/>
                  </a:lnTo>
                  <a:lnTo>
                    <a:pt x="149" y="15"/>
                  </a:lnTo>
                  <a:lnTo>
                    <a:pt x="147" y="13"/>
                  </a:lnTo>
                  <a:lnTo>
                    <a:pt x="146" y="10"/>
                  </a:lnTo>
                  <a:lnTo>
                    <a:pt x="145" y="9"/>
                  </a:lnTo>
                  <a:lnTo>
                    <a:pt x="145" y="7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7" y="2"/>
                  </a:lnTo>
                  <a:lnTo>
                    <a:pt x="149" y="1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3" y="0"/>
                  </a:lnTo>
                  <a:lnTo>
                    <a:pt x="156" y="1"/>
                  </a:lnTo>
                  <a:lnTo>
                    <a:pt x="160" y="2"/>
                  </a:lnTo>
                  <a:lnTo>
                    <a:pt x="166" y="4"/>
                  </a:lnTo>
                  <a:lnTo>
                    <a:pt x="172" y="8"/>
                  </a:lnTo>
                  <a:lnTo>
                    <a:pt x="177" y="13"/>
                  </a:lnTo>
                  <a:lnTo>
                    <a:pt x="183" y="17"/>
                  </a:lnTo>
                  <a:lnTo>
                    <a:pt x="189" y="23"/>
                  </a:lnTo>
                  <a:lnTo>
                    <a:pt x="191" y="27"/>
                  </a:lnTo>
                  <a:lnTo>
                    <a:pt x="194" y="29"/>
                  </a:lnTo>
                  <a:lnTo>
                    <a:pt x="196" y="32"/>
                  </a:lnTo>
                  <a:lnTo>
                    <a:pt x="197" y="34"/>
                  </a:lnTo>
                  <a:lnTo>
                    <a:pt x="198" y="36"/>
                  </a:lnTo>
                  <a:lnTo>
                    <a:pt x="200" y="39"/>
                  </a:lnTo>
                  <a:lnTo>
                    <a:pt x="200" y="41"/>
                  </a:lnTo>
                  <a:lnTo>
                    <a:pt x="201" y="44"/>
                  </a:lnTo>
                  <a:lnTo>
                    <a:pt x="200" y="45"/>
                  </a:lnTo>
                  <a:lnTo>
                    <a:pt x="200" y="46"/>
                  </a:lnTo>
                  <a:lnTo>
                    <a:pt x="198" y="47"/>
                  </a:lnTo>
                  <a:lnTo>
                    <a:pt x="197" y="49"/>
                  </a:lnTo>
                  <a:lnTo>
                    <a:pt x="195" y="52"/>
                  </a:lnTo>
                  <a:lnTo>
                    <a:pt x="193" y="54"/>
                  </a:lnTo>
                  <a:lnTo>
                    <a:pt x="190" y="57"/>
                  </a:lnTo>
                  <a:lnTo>
                    <a:pt x="188" y="60"/>
                  </a:lnTo>
                  <a:lnTo>
                    <a:pt x="184" y="64"/>
                  </a:lnTo>
                  <a:lnTo>
                    <a:pt x="181" y="67"/>
                  </a:lnTo>
                  <a:lnTo>
                    <a:pt x="177" y="72"/>
                  </a:lnTo>
                  <a:lnTo>
                    <a:pt x="172" y="76"/>
                  </a:lnTo>
                  <a:lnTo>
                    <a:pt x="168" y="80"/>
                  </a:lnTo>
                  <a:lnTo>
                    <a:pt x="163" y="85"/>
                  </a:lnTo>
                  <a:lnTo>
                    <a:pt x="157" y="91"/>
                  </a:lnTo>
                  <a:lnTo>
                    <a:pt x="152" y="97"/>
                  </a:lnTo>
                  <a:lnTo>
                    <a:pt x="140" y="108"/>
                  </a:lnTo>
                  <a:lnTo>
                    <a:pt x="128" y="118"/>
                  </a:lnTo>
                  <a:lnTo>
                    <a:pt x="115" y="128"/>
                  </a:lnTo>
                  <a:lnTo>
                    <a:pt x="103" y="137"/>
                  </a:lnTo>
                  <a:lnTo>
                    <a:pt x="90" y="146"/>
                  </a:lnTo>
                  <a:lnTo>
                    <a:pt x="78" y="153"/>
                  </a:lnTo>
                  <a:lnTo>
                    <a:pt x="67" y="160"/>
                  </a:lnTo>
                  <a:lnTo>
                    <a:pt x="55" y="167"/>
                  </a:lnTo>
                  <a:lnTo>
                    <a:pt x="49" y="169"/>
                  </a:lnTo>
                  <a:lnTo>
                    <a:pt x="43" y="173"/>
                  </a:lnTo>
                  <a:lnTo>
                    <a:pt x="37" y="175"/>
                  </a:lnTo>
                  <a:lnTo>
                    <a:pt x="32" y="178"/>
                  </a:lnTo>
                  <a:lnTo>
                    <a:pt x="27" y="180"/>
                  </a:lnTo>
                  <a:lnTo>
                    <a:pt x="23" y="181"/>
                  </a:lnTo>
                  <a:lnTo>
                    <a:pt x="19" y="183"/>
                  </a:lnTo>
                  <a:lnTo>
                    <a:pt x="15" y="185"/>
                  </a:lnTo>
                  <a:lnTo>
                    <a:pt x="13" y="185"/>
                  </a:lnTo>
                  <a:lnTo>
                    <a:pt x="9" y="186"/>
                  </a:lnTo>
                  <a:lnTo>
                    <a:pt x="7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7"/>
                  </a:lnTo>
                  <a:lnTo>
                    <a:pt x="1" y="187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5"/>
                  </a:lnTo>
                  <a:lnTo>
                    <a:pt x="1" y="184"/>
                  </a:lnTo>
                  <a:lnTo>
                    <a:pt x="2" y="183"/>
                  </a:lnTo>
                  <a:lnTo>
                    <a:pt x="5" y="180"/>
                  </a:lnTo>
                  <a:lnTo>
                    <a:pt x="6" y="178"/>
                  </a:lnTo>
                  <a:lnTo>
                    <a:pt x="9" y="175"/>
                  </a:lnTo>
                  <a:lnTo>
                    <a:pt x="13" y="172"/>
                  </a:lnTo>
                  <a:lnTo>
                    <a:pt x="17" y="168"/>
                  </a:lnTo>
                  <a:lnTo>
                    <a:pt x="20" y="165"/>
                  </a:lnTo>
                  <a:lnTo>
                    <a:pt x="25" y="161"/>
                  </a:lnTo>
                  <a:lnTo>
                    <a:pt x="30" y="156"/>
                  </a:lnTo>
                  <a:lnTo>
                    <a:pt x="36" y="152"/>
                  </a:lnTo>
                  <a:lnTo>
                    <a:pt x="42" y="147"/>
                  </a:lnTo>
                  <a:lnTo>
                    <a:pt x="48" y="142"/>
                  </a:lnTo>
                  <a:lnTo>
                    <a:pt x="55" y="136"/>
                  </a:lnTo>
                  <a:lnTo>
                    <a:pt x="55" y="13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5"/>
            <p:cNvSpPr>
              <a:spLocks/>
            </p:cNvSpPr>
            <p:nvPr/>
          </p:nvSpPr>
          <p:spPr bwMode="auto">
            <a:xfrm>
              <a:off x="1927226" y="1323975"/>
              <a:ext cx="568325" cy="468312"/>
            </a:xfrm>
            <a:custGeom>
              <a:avLst/>
              <a:gdLst>
                <a:gd name="T0" fmla="*/ 299 w 358"/>
                <a:gd name="T1" fmla="*/ 18 h 295"/>
                <a:gd name="T2" fmla="*/ 299 w 358"/>
                <a:gd name="T3" fmla="*/ 12 h 295"/>
                <a:gd name="T4" fmla="*/ 301 w 358"/>
                <a:gd name="T5" fmla="*/ 6 h 295"/>
                <a:gd name="T6" fmla="*/ 304 w 358"/>
                <a:gd name="T7" fmla="*/ 3 h 295"/>
                <a:gd name="T8" fmla="*/ 307 w 358"/>
                <a:gd name="T9" fmla="*/ 0 h 295"/>
                <a:gd name="T10" fmla="*/ 311 w 358"/>
                <a:gd name="T11" fmla="*/ 0 h 295"/>
                <a:gd name="T12" fmla="*/ 316 w 358"/>
                <a:gd name="T13" fmla="*/ 2 h 295"/>
                <a:gd name="T14" fmla="*/ 322 w 358"/>
                <a:gd name="T15" fmla="*/ 5 h 295"/>
                <a:gd name="T16" fmla="*/ 331 w 358"/>
                <a:gd name="T17" fmla="*/ 13 h 295"/>
                <a:gd name="T18" fmla="*/ 342 w 358"/>
                <a:gd name="T19" fmla="*/ 24 h 295"/>
                <a:gd name="T20" fmla="*/ 352 w 358"/>
                <a:gd name="T21" fmla="*/ 36 h 295"/>
                <a:gd name="T22" fmla="*/ 356 w 358"/>
                <a:gd name="T23" fmla="*/ 44 h 295"/>
                <a:gd name="T24" fmla="*/ 356 w 358"/>
                <a:gd name="T25" fmla="*/ 48 h 295"/>
                <a:gd name="T26" fmla="*/ 356 w 358"/>
                <a:gd name="T27" fmla="*/ 50 h 295"/>
                <a:gd name="T28" fmla="*/ 354 w 358"/>
                <a:gd name="T29" fmla="*/ 54 h 295"/>
                <a:gd name="T30" fmla="*/ 350 w 358"/>
                <a:gd name="T31" fmla="*/ 59 h 295"/>
                <a:gd name="T32" fmla="*/ 346 w 358"/>
                <a:gd name="T33" fmla="*/ 65 h 295"/>
                <a:gd name="T34" fmla="*/ 340 w 358"/>
                <a:gd name="T35" fmla="*/ 73 h 295"/>
                <a:gd name="T36" fmla="*/ 333 w 358"/>
                <a:gd name="T37" fmla="*/ 81 h 295"/>
                <a:gd name="T38" fmla="*/ 324 w 358"/>
                <a:gd name="T39" fmla="*/ 92 h 295"/>
                <a:gd name="T40" fmla="*/ 314 w 358"/>
                <a:gd name="T41" fmla="*/ 105 h 295"/>
                <a:gd name="T42" fmla="*/ 297 w 358"/>
                <a:gd name="T43" fmla="*/ 125 h 295"/>
                <a:gd name="T44" fmla="*/ 272 w 358"/>
                <a:gd name="T45" fmla="*/ 151 h 295"/>
                <a:gd name="T46" fmla="*/ 245 w 358"/>
                <a:gd name="T47" fmla="*/ 176 h 295"/>
                <a:gd name="T48" fmla="*/ 216 w 358"/>
                <a:gd name="T49" fmla="*/ 199 h 295"/>
                <a:gd name="T50" fmla="*/ 184 w 358"/>
                <a:gd name="T51" fmla="*/ 220 h 295"/>
                <a:gd name="T52" fmla="*/ 152 w 358"/>
                <a:gd name="T53" fmla="*/ 239 h 295"/>
                <a:gd name="T54" fmla="*/ 120 w 358"/>
                <a:gd name="T55" fmla="*/ 255 h 295"/>
                <a:gd name="T56" fmla="*/ 88 w 358"/>
                <a:gd name="T57" fmla="*/ 269 h 295"/>
                <a:gd name="T58" fmla="*/ 63 w 358"/>
                <a:gd name="T59" fmla="*/ 277 h 295"/>
                <a:gd name="T60" fmla="*/ 49 w 358"/>
                <a:gd name="T61" fmla="*/ 282 h 295"/>
                <a:gd name="T62" fmla="*/ 36 w 358"/>
                <a:gd name="T63" fmla="*/ 286 h 295"/>
                <a:gd name="T64" fmla="*/ 25 w 358"/>
                <a:gd name="T65" fmla="*/ 289 h 295"/>
                <a:gd name="T66" fmla="*/ 15 w 358"/>
                <a:gd name="T67" fmla="*/ 291 h 295"/>
                <a:gd name="T68" fmla="*/ 8 w 358"/>
                <a:gd name="T69" fmla="*/ 294 h 295"/>
                <a:gd name="T70" fmla="*/ 3 w 358"/>
                <a:gd name="T71" fmla="*/ 295 h 295"/>
                <a:gd name="T72" fmla="*/ 1 w 358"/>
                <a:gd name="T73" fmla="*/ 295 h 295"/>
                <a:gd name="T74" fmla="*/ 0 w 358"/>
                <a:gd name="T75" fmla="*/ 293 h 295"/>
                <a:gd name="T76" fmla="*/ 0 w 358"/>
                <a:gd name="T77" fmla="*/ 291 h 295"/>
                <a:gd name="T78" fmla="*/ 2 w 358"/>
                <a:gd name="T79" fmla="*/ 289 h 295"/>
                <a:gd name="T80" fmla="*/ 5 w 358"/>
                <a:gd name="T81" fmla="*/ 288 h 295"/>
                <a:gd name="T82" fmla="*/ 9 w 358"/>
                <a:gd name="T83" fmla="*/ 286 h 295"/>
                <a:gd name="T84" fmla="*/ 15 w 358"/>
                <a:gd name="T85" fmla="*/ 282 h 295"/>
                <a:gd name="T86" fmla="*/ 22 w 358"/>
                <a:gd name="T87" fmla="*/ 278 h 295"/>
                <a:gd name="T88" fmla="*/ 32 w 358"/>
                <a:gd name="T89" fmla="*/ 275 h 295"/>
                <a:gd name="T90" fmla="*/ 50 w 358"/>
                <a:gd name="T91" fmla="*/ 264 h 295"/>
                <a:gd name="T92" fmla="*/ 72 w 358"/>
                <a:gd name="T93" fmla="*/ 251 h 295"/>
                <a:gd name="T94" fmla="*/ 99 w 358"/>
                <a:gd name="T95" fmla="*/ 236 h 295"/>
                <a:gd name="T96" fmla="*/ 128 w 358"/>
                <a:gd name="T97" fmla="*/ 215 h 295"/>
                <a:gd name="T98" fmla="*/ 157 w 358"/>
                <a:gd name="T99" fmla="*/ 195 h 295"/>
                <a:gd name="T100" fmla="*/ 182 w 358"/>
                <a:gd name="T101" fmla="*/ 175 h 295"/>
                <a:gd name="T102" fmla="*/ 203 w 358"/>
                <a:gd name="T103" fmla="*/ 158 h 295"/>
                <a:gd name="T104" fmla="*/ 220 w 358"/>
                <a:gd name="T105" fmla="*/ 142 h 295"/>
                <a:gd name="T106" fmla="*/ 235 w 358"/>
                <a:gd name="T107" fmla="*/ 126 h 295"/>
                <a:gd name="T108" fmla="*/ 249 w 358"/>
                <a:gd name="T109" fmla="*/ 110 h 295"/>
                <a:gd name="T110" fmla="*/ 280 w 358"/>
                <a:gd name="T111" fmla="*/ 72 h 295"/>
                <a:gd name="T112" fmla="*/ 291 w 358"/>
                <a:gd name="T113" fmla="*/ 54 h 295"/>
                <a:gd name="T114" fmla="*/ 297 w 358"/>
                <a:gd name="T115" fmla="*/ 40 h 295"/>
                <a:gd name="T116" fmla="*/ 301 w 358"/>
                <a:gd name="T117" fmla="*/ 29 h 295"/>
                <a:gd name="T118" fmla="*/ 301 w 358"/>
                <a:gd name="T119" fmla="*/ 22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8" h="295">
                  <a:moveTo>
                    <a:pt x="301" y="22"/>
                  </a:moveTo>
                  <a:lnTo>
                    <a:pt x="299" y="18"/>
                  </a:lnTo>
                  <a:lnTo>
                    <a:pt x="299" y="15"/>
                  </a:lnTo>
                  <a:lnTo>
                    <a:pt x="299" y="12"/>
                  </a:lnTo>
                  <a:lnTo>
                    <a:pt x="299" y="9"/>
                  </a:lnTo>
                  <a:lnTo>
                    <a:pt x="301" y="6"/>
                  </a:lnTo>
                  <a:lnTo>
                    <a:pt x="302" y="5"/>
                  </a:lnTo>
                  <a:lnTo>
                    <a:pt x="304" y="3"/>
                  </a:lnTo>
                  <a:lnTo>
                    <a:pt x="305" y="2"/>
                  </a:lnTo>
                  <a:lnTo>
                    <a:pt x="307" y="0"/>
                  </a:lnTo>
                  <a:lnTo>
                    <a:pt x="309" y="0"/>
                  </a:lnTo>
                  <a:lnTo>
                    <a:pt x="311" y="0"/>
                  </a:lnTo>
                  <a:lnTo>
                    <a:pt x="314" y="2"/>
                  </a:lnTo>
                  <a:lnTo>
                    <a:pt x="316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26" y="7"/>
                  </a:lnTo>
                  <a:lnTo>
                    <a:pt x="331" y="13"/>
                  </a:lnTo>
                  <a:lnTo>
                    <a:pt x="337" y="18"/>
                  </a:lnTo>
                  <a:lnTo>
                    <a:pt x="342" y="24"/>
                  </a:lnTo>
                  <a:lnTo>
                    <a:pt x="348" y="30"/>
                  </a:lnTo>
                  <a:lnTo>
                    <a:pt x="352" y="36"/>
                  </a:lnTo>
                  <a:lnTo>
                    <a:pt x="355" y="42"/>
                  </a:lnTo>
                  <a:lnTo>
                    <a:pt x="356" y="44"/>
                  </a:lnTo>
                  <a:lnTo>
                    <a:pt x="356" y="47"/>
                  </a:lnTo>
                  <a:lnTo>
                    <a:pt x="356" y="48"/>
                  </a:lnTo>
                  <a:lnTo>
                    <a:pt x="358" y="49"/>
                  </a:lnTo>
                  <a:lnTo>
                    <a:pt x="356" y="50"/>
                  </a:lnTo>
                  <a:lnTo>
                    <a:pt x="355" y="53"/>
                  </a:lnTo>
                  <a:lnTo>
                    <a:pt x="354" y="54"/>
                  </a:lnTo>
                  <a:lnTo>
                    <a:pt x="353" y="56"/>
                  </a:lnTo>
                  <a:lnTo>
                    <a:pt x="350" y="59"/>
                  </a:lnTo>
                  <a:lnTo>
                    <a:pt x="349" y="62"/>
                  </a:lnTo>
                  <a:lnTo>
                    <a:pt x="346" y="65"/>
                  </a:lnTo>
                  <a:lnTo>
                    <a:pt x="343" y="68"/>
                  </a:lnTo>
                  <a:lnTo>
                    <a:pt x="340" y="73"/>
                  </a:lnTo>
                  <a:lnTo>
                    <a:pt x="337" y="76"/>
                  </a:lnTo>
                  <a:lnTo>
                    <a:pt x="333" y="81"/>
                  </a:lnTo>
                  <a:lnTo>
                    <a:pt x="329" y="87"/>
                  </a:lnTo>
                  <a:lnTo>
                    <a:pt x="324" y="92"/>
                  </a:lnTo>
                  <a:lnTo>
                    <a:pt x="320" y="98"/>
                  </a:lnTo>
                  <a:lnTo>
                    <a:pt x="314" y="105"/>
                  </a:lnTo>
                  <a:lnTo>
                    <a:pt x="309" y="111"/>
                  </a:lnTo>
                  <a:lnTo>
                    <a:pt x="297" y="125"/>
                  </a:lnTo>
                  <a:lnTo>
                    <a:pt x="284" y="138"/>
                  </a:lnTo>
                  <a:lnTo>
                    <a:pt x="272" y="151"/>
                  </a:lnTo>
                  <a:lnTo>
                    <a:pt x="259" y="163"/>
                  </a:lnTo>
                  <a:lnTo>
                    <a:pt x="245" y="176"/>
                  </a:lnTo>
                  <a:lnTo>
                    <a:pt x="230" y="188"/>
                  </a:lnTo>
                  <a:lnTo>
                    <a:pt x="216" y="199"/>
                  </a:lnTo>
                  <a:lnTo>
                    <a:pt x="200" y="209"/>
                  </a:lnTo>
                  <a:lnTo>
                    <a:pt x="184" y="220"/>
                  </a:lnTo>
                  <a:lnTo>
                    <a:pt x="167" y="230"/>
                  </a:lnTo>
                  <a:lnTo>
                    <a:pt x="152" y="239"/>
                  </a:lnTo>
                  <a:lnTo>
                    <a:pt x="135" y="248"/>
                  </a:lnTo>
                  <a:lnTo>
                    <a:pt x="120" y="255"/>
                  </a:lnTo>
                  <a:lnTo>
                    <a:pt x="103" y="262"/>
                  </a:lnTo>
                  <a:lnTo>
                    <a:pt x="88" y="269"/>
                  </a:lnTo>
                  <a:lnTo>
                    <a:pt x="71" y="275"/>
                  </a:lnTo>
                  <a:lnTo>
                    <a:pt x="63" y="277"/>
                  </a:lnTo>
                  <a:lnTo>
                    <a:pt x="56" y="280"/>
                  </a:lnTo>
                  <a:lnTo>
                    <a:pt x="49" y="282"/>
                  </a:lnTo>
                  <a:lnTo>
                    <a:pt x="41" y="284"/>
                  </a:lnTo>
                  <a:lnTo>
                    <a:pt x="36" y="286"/>
                  </a:lnTo>
                  <a:lnTo>
                    <a:pt x="30" y="288"/>
                  </a:lnTo>
                  <a:lnTo>
                    <a:pt x="25" y="289"/>
                  </a:lnTo>
                  <a:lnTo>
                    <a:pt x="20" y="290"/>
                  </a:lnTo>
                  <a:lnTo>
                    <a:pt x="15" y="291"/>
                  </a:lnTo>
                  <a:lnTo>
                    <a:pt x="12" y="293"/>
                  </a:lnTo>
                  <a:lnTo>
                    <a:pt x="8" y="294"/>
                  </a:lnTo>
                  <a:lnTo>
                    <a:pt x="6" y="294"/>
                  </a:lnTo>
                  <a:lnTo>
                    <a:pt x="3" y="295"/>
                  </a:lnTo>
                  <a:lnTo>
                    <a:pt x="2" y="295"/>
                  </a:lnTo>
                  <a:lnTo>
                    <a:pt x="1" y="295"/>
                  </a:lnTo>
                  <a:lnTo>
                    <a:pt x="0" y="294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91"/>
                  </a:lnTo>
                  <a:lnTo>
                    <a:pt x="1" y="290"/>
                  </a:lnTo>
                  <a:lnTo>
                    <a:pt x="2" y="289"/>
                  </a:lnTo>
                  <a:lnTo>
                    <a:pt x="3" y="289"/>
                  </a:lnTo>
                  <a:lnTo>
                    <a:pt x="5" y="288"/>
                  </a:lnTo>
                  <a:lnTo>
                    <a:pt x="7" y="287"/>
                  </a:lnTo>
                  <a:lnTo>
                    <a:pt x="9" y="286"/>
                  </a:lnTo>
                  <a:lnTo>
                    <a:pt x="12" y="283"/>
                  </a:lnTo>
                  <a:lnTo>
                    <a:pt x="15" y="282"/>
                  </a:lnTo>
                  <a:lnTo>
                    <a:pt x="19" y="281"/>
                  </a:lnTo>
                  <a:lnTo>
                    <a:pt x="22" y="278"/>
                  </a:lnTo>
                  <a:lnTo>
                    <a:pt x="27" y="276"/>
                  </a:lnTo>
                  <a:lnTo>
                    <a:pt x="32" y="275"/>
                  </a:lnTo>
                  <a:lnTo>
                    <a:pt x="40" y="270"/>
                  </a:lnTo>
                  <a:lnTo>
                    <a:pt x="50" y="264"/>
                  </a:lnTo>
                  <a:lnTo>
                    <a:pt x="60" y="258"/>
                  </a:lnTo>
                  <a:lnTo>
                    <a:pt x="72" y="251"/>
                  </a:lnTo>
                  <a:lnTo>
                    <a:pt x="85" y="244"/>
                  </a:lnTo>
                  <a:lnTo>
                    <a:pt x="99" y="236"/>
                  </a:lnTo>
                  <a:lnTo>
                    <a:pt x="113" y="226"/>
                  </a:lnTo>
                  <a:lnTo>
                    <a:pt x="128" y="215"/>
                  </a:lnTo>
                  <a:lnTo>
                    <a:pt x="142" y="205"/>
                  </a:lnTo>
                  <a:lnTo>
                    <a:pt x="157" y="195"/>
                  </a:lnTo>
                  <a:lnTo>
                    <a:pt x="170" y="185"/>
                  </a:lnTo>
                  <a:lnTo>
                    <a:pt x="182" y="175"/>
                  </a:lnTo>
                  <a:lnTo>
                    <a:pt x="192" y="167"/>
                  </a:lnTo>
                  <a:lnTo>
                    <a:pt x="203" y="158"/>
                  </a:lnTo>
                  <a:lnTo>
                    <a:pt x="211" y="150"/>
                  </a:lnTo>
                  <a:lnTo>
                    <a:pt x="220" y="142"/>
                  </a:lnTo>
                  <a:lnTo>
                    <a:pt x="227" y="135"/>
                  </a:lnTo>
                  <a:lnTo>
                    <a:pt x="235" y="126"/>
                  </a:lnTo>
                  <a:lnTo>
                    <a:pt x="242" y="118"/>
                  </a:lnTo>
                  <a:lnTo>
                    <a:pt x="249" y="110"/>
                  </a:lnTo>
                  <a:lnTo>
                    <a:pt x="265" y="91"/>
                  </a:lnTo>
                  <a:lnTo>
                    <a:pt x="280" y="72"/>
                  </a:lnTo>
                  <a:lnTo>
                    <a:pt x="286" y="62"/>
                  </a:lnTo>
                  <a:lnTo>
                    <a:pt x="291" y="54"/>
                  </a:lnTo>
                  <a:lnTo>
                    <a:pt x="295" y="47"/>
                  </a:lnTo>
                  <a:lnTo>
                    <a:pt x="297" y="40"/>
                  </a:lnTo>
                  <a:lnTo>
                    <a:pt x="299" y="34"/>
                  </a:lnTo>
                  <a:lnTo>
                    <a:pt x="301" y="29"/>
                  </a:lnTo>
                  <a:lnTo>
                    <a:pt x="301" y="25"/>
                  </a:lnTo>
                  <a:lnTo>
                    <a:pt x="301" y="22"/>
                  </a:lnTo>
                  <a:lnTo>
                    <a:pt x="301" y="2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6"/>
            <p:cNvSpPr>
              <a:spLocks/>
            </p:cNvSpPr>
            <p:nvPr/>
          </p:nvSpPr>
          <p:spPr bwMode="auto">
            <a:xfrm>
              <a:off x="1714501" y="1414463"/>
              <a:ext cx="95250" cy="98425"/>
            </a:xfrm>
            <a:custGeom>
              <a:avLst/>
              <a:gdLst>
                <a:gd name="T0" fmla="*/ 60 w 60"/>
                <a:gd name="T1" fmla="*/ 43 h 62"/>
                <a:gd name="T2" fmla="*/ 59 w 60"/>
                <a:gd name="T3" fmla="*/ 48 h 62"/>
                <a:gd name="T4" fmla="*/ 59 w 60"/>
                <a:gd name="T5" fmla="*/ 51 h 62"/>
                <a:gd name="T6" fmla="*/ 58 w 60"/>
                <a:gd name="T7" fmla="*/ 55 h 62"/>
                <a:gd name="T8" fmla="*/ 58 w 60"/>
                <a:gd name="T9" fmla="*/ 59 h 62"/>
                <a:gd name="T10" fmla="*/ 55 w 60"/>
                <a:gd name="T11" fmla="*/ 60 h 62"/>
                <a:gd name="T12" fmla="*/ 54 w 60"/>
                <a:gd name="T13" fmla="*/ 61 h 62"/>
                <a:gd name="T14" fmla="*/ 51 w 60"/>
                <a:gd name="T15" fmla="*/ 62 h 62"/>
                <a:gd name="T16" fmla="*/ 48 w 60"/>
                <a:gd name="T17" fmla="*/ 62 h 62"/>
                <a:gd name="T18" fmla="*/ 47 w 60"/>
                <a:gd name="T19" fmla="*/ 62 h 62"/>
                <a:gd name="T20" fmla="*/ 45 w 60"/>
                <a:gd name="T21" fmla="*/ 62 h 62"/>
                <a:gd name="T22" fmla="*/ 42 w 60"/>
                <a:gd name="T23" fmla="*/ 61 h 62"/>
                <a:gd name="T24" fmla="*/ 41 w 60"/>
                <a:gd name="T25" fmla="*/ 59 h 62"/>
                <a:gd name="T26" fmla="*/ 39 w 60"/>
                <a:gd name="T27" fmla="*/ 57 h 62"/>
                <a:gd name="T28" fmla="*/ 35 w 60"/>
                <a:gd name="T29" fmla="*/ 54 h 62"/>
                <a:gd name="T30" fmla="*/ 33 w 60"/>
                <a:gd name="T31" fmla="*/ 51 h 62"/>
                <a:gd name="T32" fmla="*/ 30 w 60"/>
                <a:gd name="T33" fmla="*/ 48 h 62"/>
                <a:gd name="T34" fmla="*/ 27 w 60"/>
                <a:gd name="T35" fmla="*/ 43 h 62"/>
                <a:gd name="T36" fmla="*/ 25 w 60"/>
                <a:gd name="T37" fmla="*/ 38 h 62"/>
                <a:gd name="T38" fmla="*/ 21 w 60"/>
                <a:gd name="T39" fmla="*/ 34 h 62"/>
                <a:gd name="T40" fmla="*/ 16 w 60"/>
                <a:gd name="T41" fmla="*/ 29 h 62"/>
                <a:gd name="T42" fmla="*/ 13 w 60"/>
                <a:gd name="T43" fmla="*/ 22 h 62"/>
                <a:gd name="T44" fmla="*/ 9 w 60"/>
                <a:gd name="T45" fmla="*/ 16 h 62"/>
                <a:gd name="T46" fmla="*/ 4 w 60"/>
                <a:gd name="T47" fmla="*/ 9 h 62"/>
                <a:gd name="T48" fmla="*/ 0 w 60"/>
                <a:gd name="T49" fmla="*/ 0 h 62"/>
                <a:gd name="T50" fmla="*/ 7 w 60"/>
                <a:gd name="T51" fmla="*/ 0 h 62"/>
                <a:gd name="T52" fmla="*/ 14 w 60"/>
                <a:gd name="T53" fmla="*/ 2 h 62"/>
                <a:gd name="T54" fmla="*/ 21 w 60"/>
                <a:gd name="T55" fmla="*/ 2 h 62"/>
                <a:gd name="T56" fmla="*/ 27 w 60"/>
                <a:gd name="T57" fmla="*/ 3 h 62"/>
                <a:gd name="T58" fmla="*/ 33 w 60"/>
                <a:gd name="T59" fmla="*/ 5 h 62"/>
                <a:gd name="T60" fmla="*/ 39 w 60"/>
                <a:gd name="T61" fmla="*/ 6 h 62"/>
                <a:gd name="T62" fmla="*/ 44 w 60"/>
                <a:gd name="T63" fmla="*/ 9 h 62"/>
                <a:gd name="T64" fmla="*/ 48 w 60"/>
                <a:gd name="T65" fmla="*/ 12 h 62"/>
                <a:gd name="T66" fmla="*/ 52 w 60"/>
                <a:gd name="T67" fmla="*/ 15 h 62"/>
                <a:gd name="T68" fmla="*/ 54 w 60"/>
                <a:gd name="T69" fmla="*/ 18 h 62"/>
                <a:gd name="T70" fmla="*/ 57 w 60"/>
                <a:gd name="T71" fmla="*/ 22 h 62"/>
                <a:gd name="T72" fmla="*/ 58 w 60"/>
                <a:gd name="T73" fmla="*/ 25 h 62"/>
                <a:gd name="T74" fmla="*/ 59 w 60"/>
                <a:gd name="T75" fmla="*/ 29 h 62"/>
                <a:gd name="T76" fmla="*/ 60 w 60"/>
                <a:gd name="T77" fmla="*/ 34 h 62"/>
                <a:gd name="T78" fmla="*/ 60 w 60"/>
                <a:gd name="T79" fmla="*/ 38 h 62"/>
                <a:gd name="T80" fmla="*/ 60 w 60"/>
                <a:gd name="T81" fmla="*/ 43 h 62"/>
                <a:gd name="T82" fmla="*/ 60 w 60"/>
                <a:gd name="T83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62">
                  <a:moveTo>
                    <a:pt x="60" y="43"/>
                  </a:moveTo>
                  <a:lnTo>
                    <a:pt x="59" y="48"/>
                  </a:lnTo>
                  <a:lnTo>
                    <a:pt x="59" y="51"/>
                  </a:lnTo>
                  <a:lnTo>
                    <a:pt x="58" y="55"/>
                  </a:lnTo>
                  <a:lnTo>
                    <a:pt x="58" y="59"/>
                  </a:lnTo>
                  <a:lnTo>
                    <a:pt x="55" y="60"/>
                  </a:lnTo>
                  <a:lnTo>
                    <a:pt x="54" y="61"/>
                  </a:lnTo>
                  <a:lnTo>
                    <a:pt x="51" y="62"/>
                  </a:lnTo>
                  <a:lnTo>
                    <a:pt x="48" y="62"/>
                  </a:lnTo>
                  <a:lnTo>
                    <a:pt x="47" y="62"/>
                  </a:lnTo>
                  <a:lnTo>
                    <a:pt x="45" y="62"/>
                  </a:lnTo>
                  <a:lnTo>
                    <a:pt x="42" y="61"/>
                  </a:lnTo>
                  <a:lnTo>
                    <a:pt x="41" y="59"/>
                  </a:lnTo>
                  <a:lnTo>
                    <a:pt x="39" y="57"/>
                  </a:lnTo>
                  <a:lnTo>
                    <a:pt x="35" y="54"/>
                  </a:lnTo>
                  <a:lnTo>
                    <a:pt x="33" y="51"/>
                  </a:lnTo>
                  <a:lnTo>
                    <a:pt x="30" y="48"/>
                  </a:lnTo>
                  <a:lnTo>
                    <a:pt x="27" y="43"/>
                  </a:lnTo>
                  <a:lnTo>
                    <a:pt x="25" y="38"/>
                  </a:lnTo>
                  <a:lnTo>
                    <a:pt x="21" y="34"/>
                  </a:lnTo>
                  <a:lnTo>
                    <a:pt x="16" y="29"/>
                  </a:lnTo>
                  <a:lnTo>
                    <a:pt x="13" y="22"/>
                  </a:lnTo>
                  <a:lnTo>
                    <a:pt x="9" y="16"/>
                  </a:lnTo>
                  <a:lnTo>
                    <a:pt x="4" y="9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2"/>
                  </a:lnTo>
                  <a:lnTo>
                    <a:pt x="21" y="2"/>
                  </a:lnTo>
                  <a:lnTo>
                    <a:pt x="27" y="3"/>
                  </a:lnTo>
                  <a:lnTo>
                    <a:pt x="33" y="5"/>
                  </a:lnTo>
                  <a:lnTo>
                    <a:pt x="39" y="6"/>
                  </a:lnTo>
                  <a:lnTo>
                    <a:pt x="44" y="9"/>
                  </a:lnTo>
                  <a:lnTo>
                    <a:pt x="48" y="12"/>
                  </a:lnTo>
                  <a:lnTo>
                    <a:pt x="52" y="15"/>
                  </a:lnTo>
                  <a:lnTo>
                    <a:pt x="54" y="18"/>
                  </a:lnTo>
                  <a:lnTo>
                    <a:pt x="57" y="22"/>
                  </a:lnTo>
                  <a:lnTo>
                    <a:pt x="58" y="25"/>
                  </a:lnTo>
                  <a:lnTo>
                    <a:pt x="59" y="29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0" y="43"/>
                  </a:lnTo>
                  <a:lnTo>
                    <a:pt x="60" y="4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7"/>
            <p:cNvSpPr>
              <a:spLocks/>
            </p:cNvSpPr>
            <p:nvPr/>
          </p:nvSpPr>
          <p:spPr bwMode="auto">
            <a:xfrm>
              <a:off x="1830388" y="727075"/>
              <a:ext cx="109538" cy="341312"/>
            </a:xfrm>
            <a:custGeom>
              <a:avLst/>
              <a:gdLst>
                <a:gd name="T0" fmla="*/ 57 w 69"/>
                <a:gd name="T1" fmla="*/ 95 h 215"/>
                <a:gd name="T2" fmla="*/ 57 w 69"/>
                <a:gd name="T3" fmla="*/ 104 h 215"/>
                <a:gd name="T4" fmla="*/ 56 w 69"/>
                <a:gd name="T5" fmla="*/ 115 h 215"/>
                <a:gd name="T6" fmla="*/ 56 w 69"/>
                <a:gd name="T7" fmla="*/ 128 h 215"/>
                <a:gd name="T8" fmla="*/ 56 w 69"/>
                <a:gd name="T9" fmla="*/ 143 h 215"/>
                <a:gd name="T10" fmla="*/ 55 w 69"/>
                <a:gd name="T11" fmla="*/ 161 h 215"/>
                <a:gd name="T12" fmla="*/ 55 w 69"/>
                <a:gd name="T13" fmla="*/ 180 h 215"/>
                <a:gd name="T14" fmla="*/ 55 w 69"/>
                <a:gd name="T15" fmla="*/ 203 h 215"/>
                <a:gd name="T16" fmla="*/ 24 w 69"/>
                <a:gd name="T17" fmla="*/ 215 h 215"/>
                <a:gd name="T18" fmla="*/ 23 w 69"/>
                <a:gd name="T19" fmla="*/ 192 h 215"/>
                <a:gd name="T20" fmla="*/ 23 w 69"/>
                <a:gd name="T21" fmla="*/ 171 h 215"/>
                <a:gd name="T22" fmla="*/ 22 w 69"/>
                <a:gd name="T23" fmla="*/ 151 h 215"/>
                <a:gd name="T24" fmla="*/ 22 w 69"/>
                <a:gd name="T25" fmla="*/ 133 h 215"/>
                <a:gd name="T26" fmla="*/ 20 w 69"/>
                <a:gd name="T27" fmla="*/ 115 h 215"/>
                <a:gd name="T28" fmla="*/ 20 w 69"/>
                <a:gd name="T29" fmla="*/ 99 h 215"/>
                <a:gd name="T30" fmla="*/ 19 w 69"/>
                <a:gd name="T31" fmla="*/ 85 h 215"/>
                <a:gd name="T32" fmla="*/ 19 w 69"/>
                <a:gd name="T33" fmla="*/ 73 h 215"/>
                <a:gd name="T34" fmla="*/ 18 w 69"/>
                <a:gd name="T35" fmla="*/ 61 h 215"/>
                <a:gd name="T36" fmla="*/ 17 w 69"/>
                <a:gd name="T37" fmla="*/ 52 h 215"/>
                <a:gd name="T38" fmla="*/ 16 w 69"/>
                <a:gd name="T39" fmla="*/ 42 h 215"/>
                <a:gd name="T40" fmla="*/ 15 w 69"/>
                <a:gd name="T41" fmla="*/ 35 h 215"/>
                <a:gd name="T42" fmla="*/ 13 w 69"/>
                <a:gd name="T43" fmla="*/ 29 h 215"/>
                <a:gd name="T44" fmla="*/ 12 w 69"/>
                <a:gd name="T45" fmla="*/ 25 h 215"/>
                <a:gd name="T46" fmla="*/ 11 w 69"/>
                <a:gd name="T47" fmla="*/ 22 h 215"/>
                <a:gd name="T48" fmla="*/ 10 w 69"/>
                <a:gd name="T49" fmla="*/ 20 h 215"/>
                <a:gd name="T50" fmla="*/ 4 w 69"/>
                <a:gd name="T51" fmla="*/ 17 h 215"/>
                <a:gd name="T52" fmla="*/ 1 w 69"/>
                <a:gd name="T53" fmla="*/ 14 h 215"/>
                <a:gd name="T54" fmla="*/ 0 w 69"/>
                <a:gd name="T55" fmla="*/ 10 h 215"/>
                <a:gd name="T56" fmla="*/ 1 w 69"/>
                <a:gd name="T57" fmla="*/ 6 h 215"/>
                <a:gd name="T58" fmla="*/ 3 w 69"/>
                <a:gd name="T59" fmla="*/ 2 h 215"/>
                <a:gd name="T60" fmla="*/ 6 w 69"/>
                <a:gd name="T61" fmla="*/ 0 h 215"/>
                <a:gd name="T62" fmla="*/ 12 w 69"/>
                <a:gd name="T63" fmla="*/ 0 h 215"/>
                <a:gd name="T64" fmla="*/ 20 w 69"/>
                <a:gd name="T65" fmla="*/ 1 h 215"/>
                <a:gd name="T66" fmla="*/ 38 w 69"/>
                <a:gd name="T67" fmla="*/ 6 h 215"/>
                <a:gd name="T68" fmla="*/ 55 w 69"/>
                <a:gd name="T69" fmla="*/ 12 h 215"/>
                <a:gd name="T70" fmla="*/ 61 w 69"/>
                <a:gd name="T71" fmla="*/ 16 h 215"/>
                <a:gd name="T72" fmla="*/ 66 w 69"/>
                <a:gd name="T73" fmla="*/ 20 h 215"/>
                <a:gd name="T74" fmla="*/ 68 w 69"/>
                <a:gd name="T75" fmla="*/ 25 h 215"/>
                <a:gd name="T76" fmla="*/ 69 w 69"/>
                <a:gd name="T77" fmla="*/ 28 h 215"/>
                <a:gd name="T78" fmla="*/ 69 w 69"/>
                <a:gd name="T79" fmla="*/ 40 h 215"/>
                <a:gd name="T80" fmla="*/ 67 w 69"/>
                <a:gd name="T81" fmla="*/ 51 h 215"/>
                <a:gd name="T82" fmla="*/ 64 w 69"/>
                <a:gd name="T83" fmla="*/ 58 h 215"/>
                <a:gd name="T84" fmla="*/ 62 w 69"/>
                <a:gd name="T85" fmla="*/ 66 h 215"/>
                <a:gd name="T86" fmla="*/ 61 w 69"/>
                <a:gd name="T87" fmla="*/ 77 h 215"/>
                <a:gd name="T88" fmla="*/ 59 w 69"/>
                <a:gd name="T89" fmla="*/ 9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" h="215">
                  <a:moveTo>
                    <a:pt x="59" y="90"/>
                  </a:moveTo>
                  <a:lnTo>
                    <a:pt x="57" y="95"/>
                  </a:lnTo>
                  <a:lnTo>
                    <a:pt x="57" y="98"/>
                  </a:lnTo>
                  <a:lnTo>
                    <a:pt x="57" y="104"/>
                  </a:lnTo>
                  <a:lnTo>
                    <a:pt x="56" y="109"/>
                  </a:lnTo>
                  <a:lnTo>
                    <a:pt x="56" y="115"/>
                  </a:lnTo>
                  <a:lnTo>
                    <a:pt x="56" y="121"/>
                  </a:lnTo>
                  <a:lnTo>
                    <a:pt x="56" y="128"/>
                  </a:lnTo>
                  <a:lnTo>
                    <a:pt x="56" y="135"/>
                  </a:lnTo>
                  <a:lnTo>
                    <a:pt x="56" y="143"/>
                  </a:lnTo>
                  <a:lnTo>
                    <a:pt x="55" y="152"/>
                  </a:lnTo>
                  <a:lnTo>
                    <a:pt x="55" y="161"/>
                  </a:lnTo>
                  <a:lnTo>
                    <a:pt x="55" y="171"/>
                  </a:lnTo>
                  <a:lnTo>
                    <a:pt x="55" y="180"/>
                  </a:lnTo>
                  <a:lnTo>
                    <a:pt x="55" y="191"/>
                  </a:lnTo>
                  <a:lnTo>
                    <a:pt x="55" y="203"/>
                  </a:lnTo>
                  <a:lnTo>
                    <a:pt x="55" y="215"/>
                  </a:lnTo>
                  <a:lnTo>
                    <a:pt x="24" y="215"/>
                  </a:lnTo>
                  <a:lnTo>
                    <a:pt x="24" y="203"/>
                  </a:lnTo>
                  <a:lnTo>
                    <a:pt x="23" y="192"/>
                  </a:lnTo>
                  <a:lnTo>
                    <a:pt x="23" y="181"/>
                  </a:lnTo>
                  <a:lnTo>
                    <a:pt x="23" y="171"/>
                  </a:lnTo>
                  <a:lnTo>
                    <a:pt x="23" y="160"/>
                  </a:lnTo>
                  <a:lnTo>
                    <a:pt x="22" y="151"/>
                  </a:lnTo>
                  <a:lnTo>
                    <a:pt x="22" y="141"/>
                  </a:lnTo>
                  <a:lnTo>
                    <a:pt x="22" y="133"/>
                  </a:lnTo>
                  <a:lnTo>
                    <a:pt x="22" y="123"/>
                  </a:lnTo>
                  <a:lnTo>
                    <a:pt x="20" y="115"/>
                  </a:lnTo>
                  <a:lnTo>
                    <a:pt x="20" y="108"/>
                  </a:lnTo>
                  <a:lnTo>
                    <a:pt x="20" y="99"/>
                  </a:lnTo>
                  <a:lnTo>
                    <a:pt x="20" y="92"/>
                  </a:lnTo>
                  <a:lnTo>
                    <a:pt x="19" y="85"/>
                  </a:lnTo>
                  <a:lnTo>
                    <a:pt x="19" y="79"/>
                  </a:lnTo>
                  <a:lnTo>
                    <a:pt x="19" y="73"/>
                  </a:lnTo>
                  <a:lnTo>
                    <a:pt x="18" y="67"/>
                  </a:lnTo>
                  <a:lnTo>
                    <a:pt x="18" y="61"/>
                  </a:lnTo>
                  <a:lnTo>
                    <a:pt x="18" y="57"/>
                  </a:lnTo>
                  <a:lnTo>
                    <a:pt x="17" y="52"/>
                  </a:lnTo>
                  <a:lnTo>
                    <a:pt x="17" y="47"/>
                  </a:lnTo>
                  <a:lnTo>
                    <a:pt x="16" y="42"/>
                  </a:lnTo>
                  <a:lnTo>
                    <a:pt x="16" y="39"/>
                  </a:lnTo>
                  <a:lnTo>
                    <a:pt x="15" y="35"/>
                  </a:lnTo>
                  <a:lnTo>
                    <a:pt x="15" y="32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30" y="3"/>
                  </a:lnTo>
                  <a:lnTo>
                    <a:pt x="38" y="6"/>
                  </a:lnTo>
                  <a:lnTo>
                    <a:pt x="47" y="9"/>
                  </a:lnTo>
                  <a:lnTo>
                    <a:pt x="55" y="12"/>
                  </a:lnTo>
                  <a:lnTo>
                    <a:pt x="59" y="14"/>
                  </a:lnTo>
                  <a:lnTo>
                    <a:pt x="61" y="16"/>
                  </a:lnTo>
                  <a:lnTo>
                    <a:pt x="63" y="17"/>
                  </a:lnTo>
                  <a:lnTo>
                    <a:pt x="66" y="20"/>
                  </a:lnTo>
                  <a:lnTo>
                    <a:pt x="67" y="22"/>
                  </a:lnTo>
                  <a:lnTo>
                    <a:pt x="68" y="25"/>
                  </a:lnTo>
                  <a:lnTo>
                    <a:pt x="69" y="27"/>
                  </a:lnTo>
                  <a:lnTo>
                    <a:pt x="69" y="28"/>
                  </a:lnTo>
                  <a:lnTo>
                    <a:pt x="69" y="34"/>
                  </a:lnTo>
                  <a:lnTo>
                    <a:pt x="69" y="40"/>
                  </a:lnTo>
                  <a:lnTo>
                    <a:pt x="68" y="45"/>
                  </a:lnTo>
                  <a:lnTo>
                    <a:pt x="67" y="51"/>
                  </a:lnTo>
                  <a:lnTo>
                    <a:pt x="66" y="54"/>
                  </a:lnTo>
                  <a:lnTo>
                    <a:pt x="64" y="58"/>
                  </a:lnTo>
                  <a:lnTo>
                    <a:pt x="63" y="61"/>
                  </a:lnTo>
                  <a:lnTo>
                    <a:pt x="62" y="66"/>
                  </a:lnTo>
                  <a:lnTo>
                    <a:pt x="61" y="71"/>
                  </a:lnTo>
                  <a:lnTo>
                    <a:pt x="61" y="77"/>
                  </a:lnTo>
                  <a:lnTo>
                    <a:pt x="60" y="83"/>
                  </a:lnTo>
                  <a:lnTo>
                    <a:pt x="59" y="90"/>
                  </a:lnTo>
                  <a:lnTo>
                    <a:pt x="59" y="9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8"/>
            <p:cNvSpPr>
              <a:spLocks/>
            </p:cNvSpPr>
            <p:nvPr/>
          </p:nvSpPr>
          <p:spPr bwMode="auto">
            <a:xfrm>
              <a:off x="1671638" y="1019175"/>
              <a:ext cx="414338" cy="111125"/>
            </a:xfrm>
            <a:custGeom>
              <a:avLst/>
              <a:gdLst>
                <a:gd name="T0" fmla="*/ 229 w 261"/>
                <a:gd name="T1" fmla="*/ 0 h 70"/>
                <a:gd name="T2" fmla="*/ 243 w 261"/>
                <a:gd name="T3" fmla="*/ 3 h 70"/>
                <a:gd name="T4" fmla="*/ 252 w 261"/>
                <a:gd name="T5" fmla="*/ 6 h 70"/>
                <a:gd name="T6" fmla="*/ 257 w 261"/>
                <a:gd name="T7" fmla="*/ 9 h 70"/>
                <a:gd name="T8" fmla="*/ 260 w 261"/>
                <a:gd name="T9" fmla="*/ 12 h 70"/>
                <a:gd name="T10" fmla="*/ 261 w 261"/>
                <a:gd name="T11" fmla="*/ 15 h 70"/>
                <a:gd name="T12" fmla="*/ 261 w 261"/>
                <a:gd name="T13" fmla="*/ 16 h 70"/>
                <a:gd name="T14" fmla="*/ 257 w 261"/>
                <a:gd name="T15" fmla="*/ 19 h 70"/>
                <a:gd name="T16" fmla="*/ 251 w 261"/>
                <a:gd name="T17" fmla="*/ 21 h 70"/>
                <a:gd name="T18" fmla="*/ 241 w 261"/>
                <a:gd name="T19" fmla="*/ 24 h 70"/>
                <a:gd name="T20" fmla="*/ 227 w 261"/>
                <a:gd name="T21" fmla="*/ 28 h 70"/>
                <a:gd name="T22" fmla="*/ 212 w 261"/>
                <a:gd name="T23" fmla="*/ 32 h 70"/>
                <a:gd name="T24" fmla="*/ 192 w 261"/>
                <a:gd name="T25" fmla="*/ 37 h 70"/>
                <a:gd name="T26" fmla="*/ 168 w 261"/>
                <a:gd name="T27" fmla="*/ 41 h 70"/>
                <a:gd name="T28" fmla="*/ 142 w 261"/>
                <a:gd name="T29" fmla="*/ 47 h 70"/>
                <a:gd name="T30" fmla="*/ 118 w 261"/>
                <a:gd name="T31" fmla="*/ 53 h 70"/>
                <a:gd name="T32" fmla="*/ 98 w 261"/>
                <a:gd name="T33" fmla="*/ 58 h 70"/>
                <a:gd name="T34" fmla="*/ 80 w 261"/>
                <a:gd name="T35" fmla="*/ 62 h 70"/>
                <a:gd name="T36" fmla="*/ 66 w 261"/>
                <a:gd name="T37" fmla="*/ 65 h 70"/>
                <a:gd name="T38" fmla="*/ 54 w 261"/>
                <a:gd name="T39" fmla="*/ 68 h 70"/>
                <a:gd name="T40" fmla="*/ 47 w 261"/>
                <a:gd name="T41" fmla="*/ 69 h 70"/>
                <a:gd name="T42" fmla="*/ 42 w 261"/>
                <a:gd name="T43" fmla="*/ 70 h 70"/>
                <a:gd name="T44" fmla="*/ 36 w 261"/>
                <a:gd name="T45" fmla="*/ 69 h 70"/>
                <a:gd name="T46" fmla="*/ 24 w 261"/>
                <a:gd name="T47" fmla="*/ 66 h 70"/>
                <a:gd name="T48" fmla="*/ 15 w 261"/>
                <a:gd name="T49" fmla="*/ 63 h 70"/>
                <a:gd name="T50" fmla="*/ 8 w 261"/>
                <a:gd name="T51" fmla="*/ 60 h 70"/>
                <a:gd name="T52" fmla="*/ 4 w 261"/>
                <a:gd name="T53" fmla="*/ 57 h 70"/>
                <a:gd name="T54" fmla="*/ 2 w 261"/>
                <a:gd name="T55" fmla="*/ 54 h 70"/>
                <a:gd name="T56" fmla="*/ 2 w 261"/>
                <a:gd name="T57" fmla="*/ 52 h 70"/>
                <a:gd name="T58" fmla="*/ 4 w 261"/>
                <a:gd name="T59" fmla="*/ 49 h 70"/>
                <a:gd name="T60" fmla="*/ 10 w 261"/>
                <a:gd name="T61" fmla="*/ 46 h 70"/>
                <a:gd name="T62" fmla="*/ 18 w 261"/>
                <a:gd name="T63" fmla="*/ 43 h 70"/>
                <a:gd name="T64" fmla="*/ 27 w 261"/>
                <a:gd name="T65" fmla="*/ 41 h 70"/>
                <a:gd name="T66" fmla="*/ 34 w 261"/>
                <a:gd name="T67" fmla="*/ 39 h 70"/>
                <a:gd name="T68" fmla="*/ 43 w 261"/>
                <a:gd name="T69" fmla="*/ 38 h 70"/>
                <a:gd name="T70" fmla="*/ 54 w 261"/>
                <a:gd name="T71" fmla="*/ 35 h 70"/>
                <a:gd name="T72" fmla="*/ 67 w 261"/>
                <a:gd name="T73" fmla="*/ 33 h 70"/>
                <a:gd name="T74" fmla="*/ 81 w 261"/>
                <a:gd name="T75" fmla="*/ 30 h 70"/>
                <a:gd name="T76" fmla="*/ 98 w 261"/>
                <a:gd name="T77" fmla="*/ 26 h 70"/>
                <a:gd name="T78" fmla="*/ 117 w 261"/>
                <a:gd name="T79" fmla="*/ 21 h 70"/>
                <a:gd name="T80" fmla="*/ 137 w 261"/>
                <a:gd name="T81" fmla="*/ 16 h 70"/>
                <a:gd name="T82" fmla="*/ 155 w 261"/>
                <a:gd name="T83" fmla="*/ 12 h 70"/>
                <a:gd name="T84" fmla="*/ 170 w 261"/>
                <a:gd name="T85" fmla="*/ 8 h 70"/>
                <a:gd name="T86" fmla="*/ 185 w 261"/>
                <a:gd name="T87" fmla="*/ 5 h 70"/>
                <a:gd name="T88" fmla="*/ 197 w 261"/>
                <a:gd name="T89" fmla="*/ 2 h 70"/>
                <a:gd name="T90" fmla="*/ 206 w 261"/>
                <a:gd name="T91" fmla="*/ 1 h 70"/>
                <a:gd name="T92" fmla="*/ 213 w 261"/>
                <a:gd name="T93" fmla="*/ 0 h 70"/>
                <a:gd name="T94" fmla="*/ 219 w 261"/>
                <a:gd name="T95" fmla="*/ 0 h 70"/>
                <a:gd name="T96" fmla="*/ 221 w 261"/>
                <a:gd name="T9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1" h="70">
                  <a:moveTo>
                    <a:pt x="221" y="0"/>
                  </a:moveTo>
                  <a:lnTo>
                    <a:pt x="229" y="0"/>
                  </a:lnTo>
                  <a:lnTo>
                    <a:pt x="237" y="1"/>
                  </a:lnTo>
                  <a:lnTo>
                    <a:pt x="243" y="3"/>
                  </a:lnTo>
                  <a:lnTo>
                    <a:pt x="250" y="5"/>
                  </a:lnTo>
                  <a:lnTo>
                    <a:pt x="252" y="6"/>
                  </a:lnTo>
                  <a:lnTo>
                    <a:pt x="255" y="7"/>
                  </a:lnTo>
                  <a:lnTo>
                    <a:pt x="257" y="9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0" y="18"/>
                  </a:lnTo>
                  <a:lnTo>
                    <a:pt x="257" y="19"/>
                  </a:lnTo>
                  <a:lnTo>
                    <a:pt x="255" y="20"/>
                  </a:lnTo>
                  <a:lnTo>
                    <a:pt x="251" y="21"/>
                  </a:lnTo>
                  <a:lnTo>
                    <a:pt x="246" y="22"/>
                  </a:lnTo>
                  <a:lnTo>
                    <a:pt x="241" y="24"/>
                  </a:lnTo>
                  <a:lnTo>
                    <a:pt x="235" y="26"/>
                  </a:lnTo>
                  <a:lnTo>
                    <a:pt x="227" y="28"/>
                  </a:lnTo>
                  <a:lnTo>
                    <a:pt x="220" y="30"/>
                  </a:lnTo>
                  <a:lnTo>
                    <a:pt x="212" y="32"/>
                  </a:lnTo>
                  <a:lnTo>
                    <a:pt x="202" y="34"/>
                  </a:lnTo>
                  <a:lnTo>
                    <a:pt x="192" y="37"/>
                  </a:lnTo>
                  <a:lnTo>
                    <a:pt x="180" y="39"/>
                  </a:lnTo>
                  <a:lnTo>
                    <a:pt x="168" y="41"/>
                  </a:lnTo>
                  <a:lnTo>
                    <a:pt x="155" y="44"/>
                  </a:lnTo>
                  <a:lnTo>
                    <a:pt x="142" y="47"/>
                  </a:lnTo>
                  <a:lnTo>
                    <a:pt x="130" y="51"/>
                  </a:lnTo>
                  <a:lnTo>
                    <a:pt x="118" y="53"/>
                  </a:lnTo>
                  <a:lnTo>
                    <a:pt x="107" y="56"/>
                  </a:lnTo>
                  <a:lnTo>
                    <a:pt x="98" y="58"/>
                  </a:lnTo>
                  <a:lnTo>
                    <a:pt x="88" y="60"/>
                  </a:lnTo>
                  <a:lnTo>
                    <a:pt x="80" y="62"/>
                  </a:lnTo>
                  <a:lnTo>
                    <a:pt x="73" y="64"/>
                  </a:lnTo>
                  <a:lnTo>
                    <a:pt x="66" y="65"/>
                  </a:lnTo>
                  <a:lnTo>
                    <a:pt x="60" y="66"/>
                  </a:lnTo>
                  <a:lnTo>
                    <a:pt x="54" y="68"/>
                  </a:lnTo>
                  <a:lnTo>
                    <a:pt x="50" y="68"/>
                  </a:lnTo>
                  <a:lnTo>
                    <a:pt x="47" y="69"/>
                  </a:lnTo>
                  <a:lnTo>
                    <a:pt x="43" y="69"/>
                  </a:lnTo>
                  <a:lnTo>
                    <a:pt x="42" y="70"/>
                  </a:lnTo>
                  <a:lnTo>
                    <a:pt x="41" y="70"/>
                  </a:lnTo>
                  <a:lnTo>
                    <a:pt x="36" y="69"/>
                  </a:lnTo>
                  <a:lnTo>
                    <a:pt x="30" y="68"/>
                  </a:lnTo>
                  <a:lnTo>
                    <a:pt x="24" y="66"/>
                  </a:lnTo>
                  <a:lnTo>
                    <a:pt x="18" y="64"/>
                  </a:lnTo>
                  <a:lnTo>
                    <a:pt x="15" y="63"/>
                  </a:lnTo>
                  <a:lnTo>
                    <a:pt x="11" y="62"/>
                  </a:lnTo>
                  <a:lnTo>
                    <a:pt x="8" y="60"/>
                  </a:lnTo>
                  <a:lnTo>
                    <a:pt x="5" y="58"/>
                  </a:lnTo>
                  <a:lnTo>
                    <a:pt x="4" y="57"/>
                  </a:lnTo>
                  <a:lnTo>
                    <a:pt x="2" y="56"/>
                  </a:lnTo>
                  <a:lnTo>
                    <a:pt x="2" y="54"/>
                  </a:lnTo>
                  <a:lnTo>
                    <a:pt x="0" y="53"/>
                  </a:lnTo>
                  <a:lnTo>
                    <a:pt x="2" y="52"/>
                  </a:lnTo>
                  <a:lnTo>
                    <a:pt x="3" y="50"/>
                  </a:lnTo>
                  <a:lnTo>
                    <a:pt x="4" y="49"/>
                  </a:lnTo>
                  <a:lnTo>
                    <a:pt x="8" y="47"/>
                  </a:lnTo>
                  <a:lnTo>
                    <a:pt x="10" y="46"/>
                  </a:lnTo>
                  <a:lnTo>
                    <a:pt x="15" y="44"/>
                  </a:lnTo>
                  <a:lnTo>
                    <a:pt x="18" y="43"/>
                  </a:lnTo>
                  <a:lnTo>
                    <a:pt x="24" y="41"/>
                  </a:lnTo>
                  <a:lnTo>
                    <a:pt x="27" y="41"/>
                  </a:lnTo>
                  <a:lnTo>
                    <a:pt x="30" y="40"/>
                  </a:lnTo>
                  <a:lnTo>
                    <a:pt x="34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8" y="37"/>
                  </a:lnTo>
                  <a:lnTo>
                    <a:pt x="54" y="35"/>
                  </a:lnTo>
                  <a:lnTo>
                    <a:pt x="60" y="34"/>
                  </a:lnTo>
                  <a:lnTo>
                    <a:pt x="67" y="33"/>
                  </a:lnTo>
                  <a:lnTo>
                    <a:pt x="74" y="32"/>
                  </a:lnTo>
                  <a:lnTo>
                    <a:pt x="81" y="30"/>
                  </a:lnTo>
                  <a:lnTo>
                    <a:pt x="90" y="28"/>
                  </a:lnTo>
                  <a:lnTo>
                    <a:pt x="98" y="26"/>
                  </a:lnTo>
                  <a:lnTo>
                    <a:pt x="107" y="24"/>
                  </a:lnTo>
                  <a:lnTo>
                    <a:pt x="117" y="21"/>
                  </a:lnTo>
                  <a:lnTo>
                    <a:pt x="126" y="19"/>
                  </a:lnTo>
                  <a:lnTo>
                    <a:pt x="137" y="16"/>
                  </a:lnTo>
                  <a:lnTo>
                    <a:pt x="145" y="14"/>
                  </a:lnTo>
                  <a:lnTo>
                    <a:pt x="155" y="12"/>
                  </a:lnTo>
                  <a:lnTo>
                    <a:pt x="163" y="9"/>
                  </a:lnTo>
                  <a:lnTo>
                    <a:pt x="170" y="8"/>
                  </a:lnTo>
                  <a:lnTo>
                    <a:pt x="178" y="7"/>
                  </a:lnTo>
                  <a:lnTo>
                    <a:pt x="185" y="5"/>
                  </a:lnTo>
                  <a:lnTo>
                    <a:pt x="191" y="3"/>
                  </a:lnTo>
                  <a:lnTo>
                    <a:pt x="197" y="2"/>
                  </a:lnTo>
                  <a:lnTo>
                    <a:pt x="201" y="2"/>
                  </a:lnTo>
                  <a:lnTo>
                    <a:pt x="206" y="1"/>
                  </a:lnTo>
                  <a:lnTo>
                    <a:pt x="211" y="0"/>
                  </a:lnTo>
                  <a:lnTo>
                    <a:pt x="213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1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9"/>
            <p:cNvSpPr>
              <a:spLocks/>
            </p:cNvSpPr>
            <p:nvPr/>
          </p:nvSpPr>
          <p:spPr bwMode="auto">
            <a:xfrm>
              <a:off x="1868488" y="1333500"/>
              <a:ext cx="153988" cy="211137"/>
            </a:xfrm>
            <a:custGeom>
              <a:avLst/>
              <a:gdLst>
                <a:gd name="T0" fmla="*/ 96 w 97"/>
                <a:gd name="T1" fmla="*/ 36 h 133"/>
                <a:gd name="T2" fmla="*/ 93 w 97"/>
                <a:gd name="T3" fmla="*/ 41 h 133"/>
                <a:gd name="T4" fmla="*/ 88 w 97"/>
                <a:gd name="T5" fmla="*/ 48 h 133"/>
                <a:gd name="T6" fmla="*/ 80 w 97"/>
                <a:gd name="T7" fmla="*/ 59 h 133"/>
                <a:gd name="T8" fmla="*/ 70 w 97"/>
                <a:gd name="T9" fmla="*/ 70 h 133"/>
                <a:gd name="T10" fmla="*/ 58 w 97"/>
                <a:gd name="T11" fmla="*/ 86 h 133"/>
                <a:gd name="T12" fmla="*/ 45 w 97"/>
                <a:gd name="T13" fmla="*/ 102 h 133"/>
                <a:gd name="T14" fmla="*/ 29 w 97"/>
                <a:gd name="T15" fmla="*/ 123 h 133"/>
                <a:gd name="T16" fmla="*/ 0 w 97"/>
                <a:gd name="T17" fmla="*/ 133 h 133"/>
                <a:gd name="T18" fmla="*/ 10 w 97"/>
                <a:gd name="T19" fmla="*/ 117 h 133"/>
                <a:gd name="T20" fmla="*/ 18 w 97"/>
                <a:gd name="T21" fmla="*/ 101 h 133"/>
                <a:gd name="T22" fmla="*/ 25 w 97"/>
                <a:gd name="T23" fmla="*/ 87 h 133"/>
                <a:gd name="T24" fmla="*/ 32 w 97"/>
                <a:gd name="T25" fmla="*/ 75 h 133"/>
                <a:gd name="T26" fmla="*/ 37 w 97"/>
                <a:gd name="T27" fmla="*/ 66 h 133"/>
                <a:gd name="T28" fmla="*/ 42 w 97"/>
                <a:gd name="T29" fmla="*/ 56 h 133"/>
                <a:gd name="T30" fmla="*/ 45 w 97"/>
                <a:gd name="T31" fmla="*/ 49 h 133"/>
                <a:gd name="T32" fmla="*/ 49 w 97"/>
                <a:gd name="T33" fmla="*/ 43 h 133"/>
                <a:gd name="T34" fmla="*/ 50 w 97"/>
                <a:gd name="T35" fmla="*/ 34 h 133"/>
                <a:gd name="T36" fmla="*/ 50 w 97"/>
                <a:gd name="T37" fmla="*/ 25 h 133"/>
                <a:gd name="T38" fmla="*/ 49 w 97"/>
                <a:gd name="T39" fmla="*/ 12 h 133"/>
                <a:gd name="T40" fmla="*/ 46 w 97"/>
                <a:gd name="T41" fmla="*/ 9 h 133"/>
                <a:gd name="T42" fmla="*/ 46 w 97"/>
                <a:gd name="T43" fmla="*/ 6 h 133"/>
                <a:gd name="T44" fmla="*/ 48 w 97"/>
                <a:gd name="T45" fmla="*/ 4 h 133"/>
                <a:gd name="T46" fmla="*/ 51 w 97"/>
                <a:gd name="T47" fmla="*/ 1 h 133"/>
                <a:gd name="T48" fmla="*/ 56 w 97"/>
                <a:gd name="T49" fmla="*/ 0 h 133"/>
                <a:gd name="T50" fmla="*/ 62 w 97"/>
                <a:gd name="T51" fmla="*/ 1 h 133"/>
                <a:gd name="T52" fmla="*/ 70 w 97"/>
                <a:gd name="T53" fmla="*/ 4 h 133"/>
                <a:gd name="T54" fmla="*/ 80 w 97"/>
                <a:gd name="T55" fmla="*/ 10 h 133"/>
                <a:gd name="T56" fmla="*/ 89 w 97"/>
                <a:gd name="T57" fmla="*/ 16 h 133"/>
                <a:gd name="T58" fmla="*/ 95 w 97"/>
                <a:gd name="T59" fmla="*/ 22 h 133"/>
                <a:gd name="T60" fmla="*/ 97 w 97"/>
                <a:gd name="T61" fmla="*/ 29 h 133"/>
                <a:gd name="T62" fmla="*/ 97 w 97"/>
                <a:gd name="T63" fmla="*/ 3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33">
                  <a:moveTo>
                    <a:pt x="97" y="35"/>
                  </a:moveTo>
                  <a:lnTo>
                    <a:pt x="96" y="36"/>
                  </a:lnTo>
                  <a:lnTo>
                    <a:pt x="95" y="38"/>
                  </a:lnTo>
                  <a:lnTo>
                    <a:pt x="93" y="41"/>
                  </a:lnTo>
                  <a:lnTo>
                    <a:pt x="90" y="44"/>
                  </a:lnTo>
                  <a:lnTo>
                    <a:pt x="88" y="48"/>
                  </a:lnTo>
                  <a:lnTo>
                    <a:pt x="84" y="53"/>
                  </a:lnTo>
                  <a:lnTo>
                    <a:pt x="80" y="59"/>
                  </a:lnTo>
                  <a:lnTo>
                    <a:pt x="75" y="64"/>
                  </a:lnTo>
                  <a:lnTo>
                    <a:pt x="70" y="70"/>
                  </a:lnTo>
                  <a:lnTo>
                    <a:pt x="64" y="78"/>
                  </a:lnTo>
                  <a:lnTo>
                    <a:pt x="58" y="86"/>
                  </a:lnTo>
                  <a:lnTo>
                    <a:pt x="52" y="94"/>
                  </a:lnTo>
                  <a:lnTo>
                    <a:pt x="45" y="102"/>
                  </a:lnTo>
                  <a:lnTo>
                    <a:pt x="37" y="112"/>
                  </a:lnTo>
                  <a:lnTo>
                    <a:pt x="29" y="123"/>
                  </a:lnTo>
                  <a:lnTo>
                    <a:pt x="20" y="133"/>
                  </a:lnTo>
                  <a:lnTo>
                    <a:pt x="0" y="133"/>
                  </a:lnTo>
                  <a:lnTo>
                    <a:pt x="5" y="125"/>
                  </a:lnTo>
                  <a:lnTo>
                    <a:pt x="10" y="117"/>
                  </a:lnTo>
                  <a:lnTo>
                    <a:pt x="13" y="108"/>
                  </a:lnTo>
                  <a:lnTo>
                    <a:pt x="18" y="101"/>
                  </a:lnTo>
                  <a:lnTo>
                    <a:pt x="21" y="94"/>
                  </a:lnTo>
                  <a:lnTo>
                    <a:pt x="25" y="87"/>
                  </a:lnTo>
                  <a:lnTo>
                    <a:pt x="29" y="81"/>
                  </a:lnTo>
                  <a:lnTo>
                    <a:pt x="32" y="75"/>
                  </a:lnTo>
                  <a:lnTo>
                    <a:pt x="35" y="70"/>
                  </a:lnTo>
                  <a:lnTo>
                    <a:pt x="37" y="66"/>
                  </a:lnTo>
                  <a:lnTo>
                    <a:pt x="39" y="61"/>
                  </a:lnTo>
                  <a:lnTo>
                    <a:pt x="42" y="56"/>
                  </a:lnTo>
                  <a:lnTo>
                    <a:pt x="44" y="53"/>
                  </a:lnTo>
                  <a:lnTo>
                    <a:pt x="45" y="49"/>
                  </a:lnTo>
                  <a:lnTo>
                    <a:pt x="48" y="47"/>
                  </a:lnTo>
                  <a:lnTo>
                    <a:pt x="49" y="43"/>
                  </a:lnTo>
                  <a:lnTo>
                    <a:pt x="49" y="38"/>
                  </a:lnTo>
                  <a:lnTo>
                    <a:pt x="50" y="34"/>
                  </a:lnTo>
                  <a:lnTo>
                    <a:pt x="50" y="30"/>
                  </a:lnTo>
                  <a:lnTo>
                    <a:pt x="50" y="25"/>
                  </a:lnTo>
                  <a:lnTo>
                    <a:pt x="50" y="19"/>
                  </a:lnTo>
                  <a:lnTo>
                    <a:pt x="49" y="12"/>
                  </a:lnTo>
                  <a:lnTo>
                    <a:pt x="48" y="10"/>
                  </a:lnTo>
                  <a:lnTo>
                    <a:pt x="46" y="9"/>
                  </a:lnTo>
                  <a:lnTo>
                    <a:pt x="46" y="7"/>
                  </a:lnTo>
                  <a:lnTo>
                    <a:pt x="46" y="6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50" y="3"/>
                  </a:lnTo>
                  <a:lnTo>
                    <a:pt x="51" y="1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9" y="0"/>
                  </a:lnTo>
                  <a:lnTo>
                    <a:pt x="62" y="1"/>
                  </a:lnTo>
                  <a:lnTo>
                    <a:pt x="67" y="3"/>
                  </a:lnTo>
                  <a:lnTo>
                    <a:pt x="70" y="4"/>
                  </a:lnTo>
                  <a:lnTo>
                    <a:pt x="75" y="6"/>
                  </a:lnTo>
                  <a:lnTo>
                    <a:pt x="80" y="10"/>
                  </a:lnTo>
                  <a:lnTo>
                    <a:pt x="84" y="12"/>
                  </a:lnTo>
                  <a:lnTo>
                    <a:pt x="89" y="16"/>
                  </a:lnTo>
                  <a:lnTo>
                    <a:pt x="93" y="19"/>
                  </a:lnTo>
                  <a:lnTo>
                    <a:pt x="95" y="22"/>
                  </a:lnTo>
                  <a:lnTo>
                    <a:pt x="96" y="25"/>
                  </a:lnTo>
                  <a:lnTo>
                    <a:pt x="97" y="29"/>
                  </a:lnTo>
                  <a:lnTo>
                    <a:pt x="97" y="31"/>
                  </a:lnTo>
                  <a:lnTo>
                    <a:pt x="97" y="35"/>
                  </a:lnTo>
                  <a:lnTo>
                    <a:pt x="97" y="3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0"/>
            <p:cNvSpPr>
              <a:spLocks/>
            </p:cNvSpPr>
            <p:nvPr/>
          </p:nvSpPr>
          <p:spPr bwMode="auto">
            <a:xfrm>
              <a:off x="1595438" y="1474788"/>
              <a:ext cx="503238" cy="168275"/>
            </a:xfrm>
            <a:custGeom>
              <a:avLst/>
              <a:gdLst>
                <a:gd name="T0" fmla="*/ 173 w 317"/>
                <a:gd name="T1" fmla="*/ 65 h 106"/>
                <a:gd name="T2" fmla="*/ 145 w 317"/>
                <a:gd name="T3" fmla="*/ 74 h 106"/>
                <a:gd name="T4" fmla="*/ 120 w 317"/>
                <a:gd name="T5" fmla="*/ 84 h 106"/>
                <a:gd name="T6" fmla="*/ 98 w 317"/>
                <a:gd name="T7" fmla="*/ 91 h 106"/>
                <a:gd name="T8" fmla="*/ 81 w 317"/>
                <a:gd name="T9" fmla="*/ 97 h 106"/>
                <a:gd name="T10" fmla="*/ 66 w 317"/>
                <a:gd name="T11" fmla="*/ 101 h 106"/>
                <a:gd name="T12" fmla="*/ 56 w 317"/>
                <a:gd name="T13" fmla="*/ 105 h 106"/>
                <a:gd name="T14" fmla="*/ 48 w 317"/>
                <a:gd name="T15" fmla="*/ 106 h 106"/>
                <a:gd name="T16" fmla="*/ 42 w 317"/>
                <a:gd name="T17" fmla="*/ 106 h 106"/>
                <a:gd name="T18" fmla="*/ 35 w 317"/>
                <a:gd name="T19" fmla="*/ 104 h 106"/>
                <a:gd name="T20" fmla="*/ 27 w 317"/>
                <a:gd name="T21" fmla="*/ 99 h 106"/>
                <a:gd name="T22" fmla="*/ 19 w 317"/>
                <a:gd name="T23" fmla="*/ 92 h 106"/>
                <a:gd name="T24" fmla="*/ 10 w 317"/>
                <a:gd name="T25" fmla="*/ 81 h 106"/>
                <a:gd name="T26" fmla="*/ 4 w 317"/>
                <a:gd name="T27" fmla="*/ 73 h 106"/>
                <a:gd name="T28" fmla="*/ 1 w 317"/>
                <a:gd name="T29" fmla="*/ 66 h 106"/>
                <a:gd name="T30" fmla="*/ 0 w 317"/>
                <a:gd name="T31" fmla="*/ 59 h 106"/>
                <a:gd name="T32" fmla="*/ 1 w 317"/>
                <a:gd name="T33" fmla="*/ 54 h 106"/>
                <a:gd name="T34" fmla="*/ 3 w 317"/>
                <a:gd name="T35" fmla="*/ 51 h 106"/>
                <a:gd name="T36" fmla="*/ 7 w 317"/>
                <a:gd name="T37" fmla="*/ 51 h 106"/>
                <a:gd name="T38" fmla="*/ 14 w 317"/>
                <a:gd name="T39" fmla="*/ 51 h 106"/>
                <a:gd name="T40" fmla="*/ 26 w 317"/>
                <a:gd name="T41" fmla="*/ 55 h 106"/>
                <a:gd name="T42" fmla="*/ 35 w 317"/>
                <a:gd name="T43" fmla="*/ 56 h 106"/>
                <a:gd name="T44" fmla="*/ 41 w 317"/>
                <a:gd name="T45" fmla="*/ 56 h 106"/>
                <a:gd name="T46" fmla="*/ 46 w 317"/>
                <a:gd name="T47" fmla="*/ 55 h 106"/>
                <a:gd name="T48" fmla="*/ 53 w 317"/>
                <a:gd name="T49" fmla="*/ 55 h 106"/>
                <a:gd name="T50" fmla="*/ 65 w 317"/>
                <a:gd name="T51" fmla="*/ 53 h 106"/>
                <a:gd name="T52" fmla="*/ 79 w 317"/>
                <a:gd name="T53" fmla="*/ 51 h 106"/>
                <a:gd name="T54" fmla="*/ 94 w 317"/>
                <a:gd name="T55" fmla="*/ 49 h 106"/>
                <a:gd name="T56" fmla="*/ 105 w 317"/>
                <a:gd name="T57" fmla="*/ 48 h 106"/>
                <a:gd name="T58" fmla="*/ 119 w 317"/>
                <a:gd name="T59" fmla="*/ 46 h 106"/>
                <a:gd name="T60" fmla="*/ 133 w 317"/>
                <a:gd name="T61" fmla="*/ 42 h 106"/>
                <a:gd name="T62" fmla="*/ 149 w 317"/>
                <a:gd name="T63" fmla="*/ 38 h 106"/>
                <a:gd name="T64" fmla="*/ 168 w 317"/>
                <a:gd name="T65" fmla="*/ 34 h 106"/>
                <a:gd name="T66" fmla="*/ 189 w 317"/>
                <a:gd name="T67" fmla="*/ 28 h 106"/>
                <a:gd name="T68" fmla="*/ 211 w 317"/>
                <a:gd name="T69" fmla="*/ 22 h 106"/>
                <a:gd name="T70" fmla="*/ 235 w 317"/>
                <a:gd name="T71" fmla="*/ 16 h 106"/>
                <a:gd name="T72" fmla="*/ 255 w 317"/>
                <a:gd name="T73" fmla="*/ 11 h 106"/>
                <a:gd name="T74" fmla="*/ 273 w 317"/>
                <a:gd name="T75" fmla="*/ 6 h 106"/>
                <a:gd name="T76" fmla="*/ 287 w 317"/>
                <a:gd name="T77" fmla="*/ 3 h 106"/>
                <a:gd name="T78" fmla="*/ 299 w 317"/>
                <a:gd name="T79" fmla="*/ 2 h 106"/>
                <a:gd name="T80" fmla="*/ 309 w 317"/>
                <a:gd name="T81" fmla="*/ 0 h 106"/>
                <a:gd name="T82" fmla="*/ 315 w 317"/>
                <a:gd name="T83" fmla="*/ 0 h 106"/>
                <a:gd name="T84" fmla="*/ 317 w 317"/>
                <a:gd name="T85" fmla="*/ 2 h 106"/>
                <a:gd name="T86" fmla="*/ 317 w 317"/>
                <a:gd name="T87" fmla="*/ 4 h 106"/>
                <a:gd name="T88" fmla="*/ 313 w 317"/>
                <a:gd name="T89" fmla="*/ 6 h 106"/>
                <a:gd name="T90" fmla="*/ 305 w 317"/>
                <a:gd name="T91" fmla="*/ 11 h 106"/>
                <a:gd name="T92" fmla="*/ 293 w 317"/>
                <a:gd name="T93" fmla="*/ 17 h 106"/>
                <a:gd name="T94" fmla="*/ 277 w 317"/>
                <a:gd name="T95" fmla="*/ 24 h 106"/>
                <a:gd name="T96" fmla="*/ 256 w 317"/>
                <a:gd name="T97" fmla="*/ 32 h 106"/>
                <a:gd name="T98" fmla="*/ 233 w 317"/>
                <a:gd name="T99" fmla="*/ 42 h 106"/>
                <a:gd name="T100" fmla="*/ 204 w 317"/>
                <a:gd name="T101" fmla="*/ 53 h 106"/>
                <a:gd name="T102" fmla="*/ 189 w 317"/>
                <a:gd name="T103" fmla="*/ 5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7" h="106">
                  <a:moveTo>
                    <a:pt x="189" y="59"/>
                  </a:moveTo>
                  <a:lnTo>
                    <a:pt x="173" y="65"/>
                  </a:lnTo>
                  <a:lnTo>
                    <a:pt x="159" y="69"/>
                  </a:lnTo>
                  <a:lnTo>
                    <a:pt x="145" y="74"/>
                  </a:lnTo>
                  <a:lnTo>
                    <a:pt x="132" y="79"/>
                  </a:lnTo>
                  <a:lnTo>
                    <a:pt x="120" y="84"/>
                  </a:lnTo>
                  <a:lnTo>
                    <a:pt x="109" y="87"/>
                  </a:lnTo>
                  <a:lnTo>
                    <a:pt x="98" y="91"/>
                  </a:lnTo>
                  <a:lnTo>
                    <a:pt x="89" y="94"/>
                  </a:lnTo>
                  <a:lnTo>
                    <a:pt x="81" y="97"/>
                  </a:lnTo>
                  <a:lnTo>
                    <a:pt x="72" y="99"/>
                  </a:lnTo>
                  <a:lnTo>
                    <a:pt x="66" y="101"/>
                  </a:lnTo>
                  <a:lnTo>
                    <a:pt x="60" y="104"/>
                  </a:lnTo>
                  <a:lnTo>
                    <a:pt x="56" y="105"/>
                  </a:lnTo>
                  <a:lnTo>
                    <a:pt x="51" y="105"/>
                  </a:lnTo>
                  <a:lnTo>
                    <a:pt x="48" y="106"/>
                  </a:lnTo>
                  <a:lnTo>
                    <a:pt x="46" y="106"/>
                  </a:lnTo>
                  <a:lnTo>
                    <a:pt x="42" y="106"/>
                  </a:lnTo>
                  <a:lnTo>
                    <a:pt x="39" y="105"/>
                  </a:lnTo>
                  <a:lnTo>
                    <a:pt x="35" y="104"/>
                  </a:lnTo>
                  <a:lnTo>
                    <a:pt x="32" y="101"/>
                  </a:lnTo>
                  <a:lnTo>
                    <a:pt x="27" y="99"/>
                  </a:lnTo>
                  <a:lnTo>
                    <a:pt x="23" y="95"/>
                  </a:lnTo>
                  <a:lnTo>
                    <a:pt x="19" y="92"/>
                  </a:lnTo>
                  <a:lnTo>
                    <a:pt x="15" y="87"/>
                  </a:lnTo>
                  <a:lnTo>
                    <a:pt x="10" y="81"/>
                  </a:lnTo>
                  <a:lnTo>
                    <a:pt x="7" y="76"/>
                  </a:lnTo>
                  <a:lnTo>
                    <a:pt x="4" y="73"/>
                  </a:lnTo>
                  <a:lnTo>
                    <a:pt x="2" y="69"/>
                  </a:lnTo>
                  <a:lnTo>
                    <a:pt x="1" y="66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1" y="55"/>
                  </a:lnTo>
                  <a:lnTo>
                    <a:pt x="1" y="54"/>
                  </a:lnTo>
                  <a:lnTo>
                    <a:pt x="2" y="53"/>
                  </a:lnTo>
                  <a:lnTo>
                    <a:pt x="3" y="51"/>
                  </a:lnTo>
                  <a:lnTo>
                    <a:pt x="4" y="51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4" y="51"/>
                  </a:lnTo>
                  <a:lnTo>
                    <a:pt x="18" y="53"/>
                  </a:lnTo>
                  <a:lnTo>
                    <a:pt x="26" y="55"/>
                  </a:lnTo>
                  <a:lnTo>
                    <a:pt x="33" y="56"/>
                  </a:lnTo>
                  <a:lnTo>
                    <a:pt x="35" y="56"/>
                  </a:lnTo>
                  <a:lnTo>
                    <a:pt x="39" y="56"/>
                  </a:lnTo>
                  <a:lnTo>
                    <a:pt x="41" y="56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50" y="55"/>
                  </a:lnTo>
                  <a:lnTo>
                    <a:pt x="53" y="55"/>
                  </a:lnTo>
                  <a:lnTo>
                    <a:pt x="59" y="54"/>
                  </a:lnTo>
                  <a:lnTo>
                    <a:pt x="65" y="53"/>
                  </a:lnTo>
                  <a:lnTo>
                    <a:pt x="72" y="51"/>
                  </a:lnTo>
                  <a:lnTo>
                    <a:pt x="79" y="51"/>
                  </a:lnTo>
                  <a:lnTo>
                    <a:pt x="89" y="50"/>
                  </a:lnTo>
                  <a:lnTo>
                    <a:pt x="94" y="49"/>
                  </a:lnTo>
                  <a:lnTo>
                    <a:pt x="100" y="49"/>
                  </a:lnTo>
                  <a:lnTo>
                    <a:pt x="105" y="48"/>
                  </a:lnTo>
                  <a:lnTo>
                    <a:pt x="111" y="47"/>
                  </a:lnTo>
                  <a:lnTo>
                    <a:pt x="119" y="46"/>
                  </a:lnTo>
                  <a:lnTo>
                    <a:pt x="126" y="43"/>
                  </a:lnTo>
                  <a:lnTo>
                    <a:pt x="133" y="42"/>
                  </a:lnTo>
                  <a:lnTo>
                    <a:pt x="141" y="40"/>
                  </a:lnTo>
                  <a:lnTo>
                    <a:pt x="149" y="38"/>
                  </a:lnTo>
                  <a:lnTo>
                    <a:pt x="159" y="36"/>
                  </a:lnTo>
                  <a:lnTo>
                    <a:pt x="168" y="34"/>
                  </a:lnTo>
                  <a:lnTo>
                    <a:pt x="178" y="31"/>
                  </a:lnTo>
                  <a:lnTo>
                    <a:pt x="189" y="28"/>
                  </a:lnTo>
                  <a:lnTo>
                    <a:pt x="199" y="25"/>
                  </a:lnTo>
                  <a:lnTo>
                    <a:pt x="211" y="22"/>
                  </a:lnTo>
                  <a:lnTo>
                    <a:pt x="223" y="19"/>
                  </a:lnTo>
                  <a:lnTo>
                    <a:pt x="235" y="16"/>
                  </a:lnTo>
                  <a:lnTo>
                    <a:pt x="246" y="13"/>
                  </a:lnTo>
                  <a:lnTo>
                    <a:pt x="255" y="11"/>
                  </a:lnTo>
                  <a:lnTo>
                    <a:pt x="265" y="9"/>
                  </a:lnTo>
                  <a:lnTo>
                    <a:pt x="273" y="6"/>
                  </a:lnTo>
                  <a:lnTo>
                    <a:pt x="280" y="5"/>
                  </a:lnTo>
                  <a:lnTo>
                    <a:pt x="287" y="3"/>
                  </a:lnTo>
                  <a:lnTo>
                    <a:pt x="294" y="2"/>
                  </a:lnTo>
                  <a:lnTo>
                    <a:pt x="299" y="2"/>
                  </a:lnTo>
                  <a:lnTo>
                    <a:pt x="304" y="0"/>
                  </a:lnTo>
                  <a:lnTo>
                    <a:pt x="309" y="0"/>
                  </a:lnTo>
                  <a:lnTo>
                    <a:pt x="312" y="0"/>
                  </a:lnTo>
                  <a:lnTo>
                    <a:pt x="315" y="0"/>
                  </a:lnTo>
                  <a:lnTo>
                    <a:pt x="316" y="0"/>
                  </a:lnTo>
                  <a:lnTo>
                    <a:pt x="317" y="2"/>
                  </a:lnTo>
                  <a:lnTo>
                    <a:pt x="317" y="2"/>
                  </a:lnTo>
                  <a:lnTo>
                    <a:pt x="317" y="4"/>
                  </a:lnTo>
                  <a:lnTo>
                    <a:pt x="316" y="5"/>
                  </a:lnTo>
                  <a:lnTo>
                    <a:pt x="313" y="6"/>
                  </a:lnTo>
                  <a:lnTo>
                    <a:pt x="310" y="9"/>
                  </a:lnTo>
                  <a:lnTo>
                    <a:pt x="305" y="11"/>
                  </a:lnTo>
                  <a:lnTo>
                    <a:pt x="299" y="15"/>
                  </a:lnTo>
                  <a:lnTo>
                    <a:pt x="293" y="17"/>
                  </a:lnTo>
                  <a:lnTo>
                    <a:pt x="285" y="21"/>
                  </a:lnTo>
                  <a:lnTo>
                    <a:pt x="277" y="24"/>
                  </a:lnTo>
                  <a:lnTo>
                    <a:pt x="267" y="28"/>
                  </a:lnTo>
                  <a:lnTo>
                    <a:pt x="256" y="32"/>
                  </a:lnTo>
                  <a:lnTo>
                    <a:pt x="246" y="37"/>
                  </a:lnTo>
                  <a:lnTo>
                    <a:pt x="233" y="42"/>
                  </a:lnTo>
                  <a:lnTo>
                    <a:pt x="220" y="47"/>
                  </a:lnTo>
                  <a:lnTo>
                    <a:pt x="204" y="53"/>
                  </a:lnTo>
                  <a:lnTo>
                    <a:pt x="189" y="59"/>
                  </a:lnTo>
                  <a:lnTo>
                    <a:pt x="189" y="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1"/>
            <p:cNvSpPr>
              <a:spLocks/>
            </p:cNvSpPr>
            <p:nvPr/>
          </p:nvSpPr>
          <p:spPr bwMode="auto">
            <a:xfrm>
              <a:off x="1609726" y="863600"/>
              <a:ext cx="527050" cy="139700"/>
            </a:xfrm>
            <a:custGeom>
              <a:avLst/>
              <a:gdLst>
                <a:gd name="T0" fmla="*/ 154 w 332"/>
                <a:gd name="T1" fmla="*/ 31 h 88"/>
                <a:gd name="T2" fmla="*/ 187 w 332"/>
                <a:gd name="T3" fmla="*/ 24 h 88"/>
                <a:gd name="T4" fmla="*/ 218 w 332"/>
                <a:gd name="T5" fmla="*/ 17 h 88"/>
                <a:gd name="T6" fmla="*/ 243 w 332"/>
                <a:gd name="T7" fmla="*/ 10 h 88"/>
                <a:gd name="T8" fmla="*/ 264 w 332"/>
                <a:gd name="T9" fmla="*/ 4 h 88"/>
                <a:gd name="T10" fmla="*/ 281 w 332"/>
                <a:gd name="T11" fmla="*/ 0 h 88"/>
                <a:gd name="T12" fmla="*/ 296 w 332"/>
                <a:gd name="T13" fmla="*/ 0 h 88"/>
                <a:gd name="T14" fmla="*/ 309 w 332"/>
                <a:gd name="T15" fmla="*/ 0 h 88"/>
                <a:gd name="T16" fmla="*/ 319 w 332"/>
                <a:gd name="T17" fmla="*/ 4 h 88"/>
                <a:gd name="T18" fmla="*/ 325 w 332"/>
                <a:gd name="T19" fmla="*/ 8 h 88"/>
                <a:gd name="T20" fmla="*/ 329 w 332"/>
                <a:gd name="T21" fmla="*/ 11 h 88"/>
                <a:gd name="T22" fmla="*/ 331 w 332"/>
                <a:gd name="T23" fmla="*/ 15 h 88"/>
                <a:gd name="T24" fmla="*/ 331 w 332"/>
                <a:gd name="T25" fmla="*/ 17 h 88"/>
                <a:gd name="T26" fmla="*/ 329 w 332"/>
                <a:gd name="T27" fmla="*/ 19 h 88"/>
                <a:gd name="T28" fmla="*/ 326 w 332"/>
                <a:gd name="T29" fmla="*/ 22 h 88"/>
                <a:gd name="T30" fmla="*/ 320 w 332"/>
                <a:gd name="T31" fmla="*/ 24 h 88"/>
                <a:gd name="T32" fmla="*/ 313 w 332"/>
                <a:gd name="T33" fmla="*/ 28 h 88"/>
                <a:gd name="T34" fmla="*/ 303 w 332"/>
                <a:gd name="T35" fmla="*/ 30 h 88"/>
                <a:gd name="T36" fmla="*/ 291 w 332"/>
                <a:gd name="T37" fmla="*/ 34 h 88"/>
                <a:gd name="T38" fmla="*/ 278 w 332"/>
                <a:gd name="T39" fmla="*/ 36 h 88"/>
                <a:gd name="T40" fmla="*/ 256 w 332"/>
                <a:gd name="T41" fmla="*/ 42 h 88"/>
                <a:gd name="T42" fmla="*/ 224 w 332"/>
                <a:gd name="T43" fmla="*/ 49 h 88"/>
                <a:gd name="T44" fmla="*/ 189 w 332"/>
                <a:gd name="T45" fmla="*/ 56 h 88"/>
                <a:gd name="T46" fmla="*/ 151 w 332"/>
                <a:gd name="T47" fmla="*/ 65 h 88"/>
                <a:gd name="T48" fmla="*/ 121 w 332"/>
                <a:gd name="T49" fmla="*/ 72 h 88"/>
                <a:gd name="T50" fmla="*/ 104 w 332"/>
                <a:gd name="T51" fmla="*/ 76 h 88"/>
                <a:gd name="T52" fmla="*/ 88 w 332"/>
                <a:gd name="T53" fmla="*/ 80 h 88"/>
                <a:gd name="T54" fmla="*/ 75 w 332"/>
                <a:gd name="T55" fmla="*/ 84 h 88"/>
                <a:gd name="T56" fmla="*/ 63 w 332"/>
                <a:gd name="T57" fmla="*/ 86 h 88"/>
                <a:gd name="T58" fmla="*/ 55 w 332"/>
                <a:gd name="T59" fmla="*/ 87 h 88"/>
                <a:gd name="T60" fmla="*/ 49 w 332"/>
                <a:gd name="T61" fmla="*/ 88 h 88"/>
                <a:gd name="T62" fmla="*/ 44 w 332"/>
                <a:gd name="T63" fmla="*/ 88 h 88"/>
                <a:gd name="T64" fmla="*/ 36 w 332"/>
                <a:gd name="T65" fmla="*/ 88 h 88"/>
                <a:gd name="T66" fmla="*/ 24 w 332"/>
                <a:gd name="T67" fmla="*/ 84 h 88"/>
                <a:gd name="T68" fmla="*/ 11 w 332"/>
                <a:gd name="T69" fmla="*/ 76 h 88"/>
                <a:gd name="T70" fmla="*/ 3 w 332"/>
                <a:gd name="T71" fmla="*/ 69 h 88"/>
                <a:gd name="T72" fmla="*/ 0 w 332"/>
                <a:gd name="T73" fmla="*/ 66 h 88"/>
                <a:gd name="T74" fmla="*/ 0 w 332"/>
                <a:gd name="T75" fmla="*/ 65 h 88"/>
                <a:gd name="T76" fmla="*/ 1 w 332"/>
                <a:gd name="T77" fmla="*/ 63 h 88"/>
                <a:gd name="T78" fmla="*/ 6 w 332"/>
                <a:gd name="T79" fmla="*/ 62 h 88"/>
                <a:gd name="T80" fmla="*/ 16 w 332"/>
                <a:gd name="T81" fmla="*/ 60 h 88"/>
                <a:gd name="T82" fmla="*/ 29 w 332"/>
                <a:gd name="T83" fmla="*/ 57 h 88"/>
                <a:gd name="T84" fmla="*/ 37 w 332"/>
                <a:gd name="T85" fmla="*/ 56 h 88"/>
                <a:gd name="T86" fmla="*/ 47 w 332"/>
                <a:gd name="T87" fmla="*/ 55 h 88"/>
                <a:gd name="T88" fmla="*/ 57 w 332"/>
                <a:gd name="T89" fmla="*/ 53 h 88"/>
                <a:gd name="T90" fmla="*/ 69 w 332"/>
                <a:gd name="T91" fmla="*/ 50 h 88"/>
                <a:gd name="T92" fmla="*/ 83 w 332"/>
                <a:gd name="T93" fmla="*/ 47 h 88"/>
                <a:gd name="T94" fmla="*/ 99 w 332"/>
                <a:gd name="T95" fmla="*/ 43 h 88"/>
                <a:gd name="T96" fmla="*/ 115 w 332"/>
                <a:gd name="T97" fmla="*/ 40 h 88"/>
                <a:gd name="T98" fmla="*/ 135 w 332"/>
                <a:gd name="T99" fmla="*/ 3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2" h="88">
                  <a:moveTo>
                    <a:pt x="135" y="35"/>
                  </a:moveTo>
                  <a:lnTo>
                    <a:pt x="154" y="31"/>
                  </a:lnTo>
                  <a:lnTo>
                    <a:pt x="170" y="28"/>
                  </a:lnTo>
                  <a:lnTo>
                    <a:pt x="187" y="24"/>
                  </a:lnTo>
                  <a:lnTo>
                    <a:pt x="203" y="21"/>
                  </a:lnTo>
                  <a:lnTo>
                    <a:pt x="218" y="17"/>
                  </a:lnTo>
                  <a:lnTo>
                    <a:pt x="231" y="13"/>
                  </a:lnTo>
                  <a:lnTo>
                    <a:pt x="243" y="10"/>
                  </a:lnTo>
                  <a:lnTo>
                    <a:pt x="255" y="8"/>
                  </a:lnTo>
                  <a:lnTo>
                    <a:pt x="264" y="4"/>
                  </a:lnTo>
                  <a:lnTo>
                    <a:pt x="272" y="3"/>
                  </a:lnTo>
                  <a:lnTo>
                    <a:pt x="281" y="0"/>
                  </a:lnTo>
                  <a:lnTo>
                    <a:pt x="289" y="0"/>
                  </a:lnTo>
                  <a:lnTo>
                    <a:pt x="296" y="0"/>
                  </a:lnTo>
                  <a:lnTo>
                    <a:pt x="302" y="0"/>
                  </a:lnTo>
                  <a:lnTo>
                    <a:pt x="309" y="0"/>
                  </a:lnTo>
                  <a:lnTo>
                    <a:pt x="314" y="2"/>
                  </a:lnTo>
                  <a:lnTo>
                    <a:pt x="319" y="4"/>
                  </a:lnTo>
                  <a:lnTo>
                    <a:pt x="322" y="6"/>
                  </a:lnTo>
                  <a:lnTo>
                    <a:pt x="325" y="8"/>
                  </a:lnTo>
                  <a:lnTo>
                    <a:pt x="327" y="10"/>
                  </a:lnTo>
                  <a:lnTo>
                    <a:pt x="329" y="11"/>
                  </a:lnTo>
                  <a:lnTo>
                    <a:pt x="331" y="13"/>
                  </a:lnTo>
                  <a:lnTo>
                    <a:pt x="331" y="15"/>
                  </a:lnTo>
                  <a:lnTo>
                    <a:pt x="332" y="16"/>
                  </a:lnTo>
                  <a:lnTo>
                    <a:pt x="331" y="17"/>
                  </a:lnTo>
                  <a:lnTo>
                    <a:pt x="331" y="18"/>
                  </a:lnTo>
                  <a:lnTo>
                    <a:pt x="329" y="19"/>
                  </a:lnTo>
                  <a:lnTo>
                    <a:pt x="327" y="21"/>
                  </a:lnTo>
                  <a:lnTo>
                    <a:pt x="326" y="22"/>
                  </a:lnTo>
                  <a:lnTo>
                    <a:pt x="323" y="23"/>
                  </a:lnTo>
                  <a:lnTo>
                    <a:pt x="320" y="24"/>
                  </a:lnTo>
                  <a:lnTo>
                    <a:pt x="316" y="25"/>
                  </a:lnTo>
                  <a:lnTo>
                    <a:pt x="313" y="28"/>
                  </a:lnTo>
                  <a:lnTo>
                    <a:pt x="308" y="29"/>
                  </a:lnTo>
                  <a:lnTo>
                    <a:pt x="303" y="30"/>
                  </a:lnTo>
                  <a:lnTo>
                    <a:pt x="297" y="31"/>
                  </a:lnTo>
                  <a:lnTo>
                    <a:pt x="291" y="34"/>
                  </a:lnTo>
                  <a:lnTo>
                    <a:pt x="285" y="35"/>
                  </a:lnTo>
                  <a:lnTo>
                    <a:pt x="278" y="36"/>
                  </a:lnTo>
                  <a:lnTo>
                    <a:pt x="271" y="38"/>
                  </a:lnTo>
                  <a:lnTo>
                    <a:pt x="256" y="42"/>
                  </a:lnTo>
                  <a:lnTo>
                    <a:pt x="240" y="46"/>
                  </a:lnTo>
                  <a:lnTo>
                    <a:pt x="224" y="49"/>
                  </a:lnTo>
                  <a:lnTo>
                    <a:pt x="207" y="53"/>
                  </a:lnTo>
                  <a:lnTo>
                    <a:pt x="189" y="56"/>
                  </a:lnTo>
                  <a:lnTo>
                    <a:pt x="170" y="61"/>
                  </a:lnTo>
                  <a:lnTo>
                    <a:pt x="151" y="65"/>
                  </a:lnTo>
                  <a:lnTo>
                    <a:pt x="131" y="69"/>
                  </a:lnTo>
                  <a:lnTo>
                    <a:pt x="121" y="72"/>
                  </a:lnTo>
                  <a:lnTo>
                    <a:pt x="112" y="74"/>
                  </a:lnTo>
                  <a:lnTo>
                    <a:pt x="104" y="76"/>
                  </a:lnTo>
                  <a:lnTo>
                    <a:pt x="95" y="79"/>
                  </a:lnTo>
                  <a:lnTo>
                    <a:pt x="88" y="80"/>
                  </a:lnTo>
                  <a:lnTo>
                    <a:pt x="81" y="81"/>
                  </a:lnTo>
                  <a:lnTo>
                    <a:pt x="75" y="84"/>
                  </a:lnTo>
                  <a:lnTo>
                    <a:pt x="69" y="85"/>
                  </a:lnTo>
                  <a:lnTo>
                    <a:pt x="63" y="86"/>
                  </a:lnTo>
                  <a:lnTo>
                    <a:pt x="60" y="86"/>
                  </a:lnTo>
                  <a:lnTo>
                    <a:pt x="55" y="87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4" y="88"/>
                  </a:lnTo>
                  <a:lnTo>
                    <a:pt x="43" y="88"/>
                  </a:lnTo>
                  <a:lnTo>
                    <a:pt x="36" y="88"/>
                  </a:lnTo>
                  <a:lnTo>
                    <a:pt x="30" y="87"/>
                  </a:lnTo>
                  <a:lnTo>
                    <a:pt x="24" y="84"/>
                  </a:lnTo>
                  <a:lnTo>
                    <a:pt x="17" y="80"/>
                  </a:lnTo>
                  <a:lnTo>
                    <a:pt x="11" y="76"/>
                  </a:lnTo>
                  <a:lnTo>
                    <a:pt x="6" y="73"/>
                  </a:lnTo>
                  <a:lnTo>
                    <a:pt x="3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6" y="62"/>
                  </a:lnTo>
                  <a:lnTo>
                    <a:pt x="10" y="61"/>
                  </a:lnTo>
                  <a:lnTo>
                    <a:pt x="16" y="60"/>
                  </a:lnTo>
                  <a:lnTo>
                    <a:pt x="22" y="59"/>
                  </a:lnTo>
                  <a:lnTo>
                    <a:pt x="29" y="57"/>
                  </a:lnTo>
                  <a:lnTo>
                    <a:pt x="32" y="57"/>
                  </a:lnTo>
                  <a:lnTo>
                    <a:pt x="37" y="56"/>
                  </a:lnTo>
                  <a:lnTo>
                    <a:pt x="42" y="56"/>
                  </a:lnTo>
                  <a:lnTo>
                    <a:pt x="47" y="55"/>
                  </a:lnTo>
                  <a:lnTo>
                    <a:pt x="51" y="54"/>
                  </a:lnTo>
                  <a:lnTo>
                    <a:pt x="57" y="53"/>
                  </a:lnTo>
                  <a:lnTo>
                    <a:pt x="63" y="51"/>
                  </a:lnTo>
                  <a:lnTo>
                    <a:pt x="69" y="50"/>
                  </a:lnTo>
                  <a:lnTo>
                    <a:pt x="76" y="48"/>
                  </a:lnTo>
                  <a:lnTo>
                    <a:pt x="83" y="47"/>
                  </a:lnTo>
                  <a:lnTo>
                    <a:pt x="91" y="46"/>
                  </a:lnTo>
                  <a:lnTo>
                    <a:pt x="99" y="43"/>
                  </a:lnTo>
                  <a:lnTo>
                    <a:pt x="107" y="42"/>
                  </a:lnTo>
                  <a:lnTo>
                    <a:pt x="115" y="40"/>
                  </a:lnTo>
                  <a:lnTo>
                    <a:pt x="125" y="37"/>
                  </a:lnTo>
                  <a:lnTo>
                    <a:pt x="135" y="35"/>
                  </a:lnTo>
                  <a:lnTo>
                    <a:pt x="135" y="3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2" name="Freeform 23"/>
          <p:cNvSpPr>
            <a:spLocks/>
          </p:cNvSpPr>
          <p:nvPr/>
        </p:nvSpPr>
        <p:spPr bwMode="auto">
          <a:xfrm>
            <a:off x="2431927" y="2217244"/>
            <a:ext cx="553575" cy="586789"/>
          </a:xfrm>
          <a:custGeom>
            <a:avLst/>
            <a:gdLst>
              <a:gd name="T0" fmla="*/ 46 w 200"/>
              <a:gd name="T1" fmla="*/ 193 h 212"/>
              <a:gd name="T2" fmla="*/ 36 w 200"/>
              <a:gd name="T3" fmla="*/ 199 h 212"/>
              <a:gd name="T4" fmla="*/ 26 w 200"/>
              <a:gd name="T5" fmla="*/ 203 h 212"/>
              <a:gd name="T6" fmla="*/ 19 w 200"/>
              <a:gd name="T7" fmla="*/ 207 h 212"/>
              <a:gd name="T8" fmla="*/ 12 w 200"/>
              <a:gd name="T9" fmla="*/ 209 h 212"/>
              <a:gd name="T10" fmla="*/ 7 w 200"/>
              <a:gd name="T11" fmla="*/ 212 h 212"/>
              <a:gd name="T12" fmla="*/ 3 w 200"/>
              <a:gd name="T13" fmla="*/ 212 h 212"/>
              <a:gd name="T14" fmla="*/ 1 w 200"/>
              <a:gd name="T15" fmla="*/ 212 h 212"/>
              <a:gd name="T16" fmla="*/ 0 w 200"/>
              <a:gd name="T17" fmla="*/ 210 h 212"/>
              <a:gd name="T18" fmla="*/ 0 w 200"/>
              <a:gd name="T19" fmla="*/ 208 h 212"/>
              <a:gd name="T20" fmla="*/ 2 w 200"/>
              <a:gd name="T21" fmla="*/ 206 h 212"/>
              <a:gd name="T22" fmla="*/ 6 w 200"/>
              <a:gd name="T23" fmla="*/ 201 h 212"/>
              <a:gd name="T24" fmla="*/ 11 w 200"/>
              <a:gd name="T25" fmla="*/ 196 h 212"/>
              <a:gd name="T26" fmla="*/ 18 w 200"/>
              <a:gd name="T27" fmla="*/ 190 h 212"/>
              <a:gd name="T28" fmla="*/ 26 w 200"/>
              <a:gd name="T29" fmla="*/ 184 h 212"/>
              <a:gd name="T30" fmla="*/ 34 w 200"/>
              <a:gd name="T31" fmla="*/ 176 h 212"/>
              <a:gd name="T32" fmla="*/ 50 w 200"/>
              <a:gd name="T33" fmla="*/ 163 h 212"/>
              <a:gd name="T34" fmla="*/ 69 w 200"/>
              <a:gd name="T35" fmla="*/ 143 h 212"/>
              <a:gd name="T36" fmla="*/ 88 w 200"/>
              <a:gd name="T37" fmla="*/ 120 h 212"/>
              <a:gd name="T38" fmla="*/ 108 w 200"/>
              <a:gd name="T39" fmla="*/ 95 h 212"/>
              <a:gd name="T40" fmla="*/ 121 w 200"/>
              <a:gd name="T41" fmla="*/ 75 h 212"/>
              <a:gd name="T42" fmla="*/ 129 w 200"/>
              <a:gd name="T43" fmla="*/ 62 h 212"/>
              <a:gd name="T44" fmla="*/ 137 w 200"/>
              <a:gd name="T45" fmla="*/ 51 h 212"/>
              <a:gd name="T46" fmla="*/ 141 w 200"/>
              <a:gd name="T47" fmla="*/ 41 h 212"/>
              <a:gd name="T48" fmla="*/ 145 w 200"/>
              <a:gd name="T49" fmla="*/ 32 h 212"/>
              <a:gd name="T50" fmla="*/ 147 w 200"/>
              <a:gd name="T51" fmla="*/ 24 h 212"/>
              <a:gd name="T52" fmla="*/ 148 w 200"/>
              <a:gd name="T53" fmla="*/ 18 h 212"/>
              <a:gd name="T54" fmla="*/ 148 w 200"/>
              <a:gd name="T55" fmla="*/ 13 h 212"/>
              <a:gd name="T56" fmla="*/ 147 w 200"/>
              <a:gd name="T57" fmla="*/ 8 h 212"/>
              <a:gd name="T58" fmla="*/ 147 w 200"/>
              <a:gd name="T59" fmla="*/ 4 h 212"/>
              <a:gd name="T60" fmla="*/ 150 w 200"/>
              <a:gd name="T61" fmla="*/ 1 h 212"/>
              <a:gd name="T62" fmla="*/ 154 w 200"/>
              <a:gd name="T63" fmla="*/ 0 h 212"/>
              <a:gd name="T64" fmla="*/ 160 w 200"/>
              <a:gd name="T65" fmla="*/ 0 h 212"/>
              <a:gd name="T66" fmla="*/ 167 w 200"/>
              <a:gd name="T67" fmla="*/ 2 h 212"/>
              <a:gd name="T68" fmla="*/ 173 w 200"/>
              <a:gd name="T69" fmla="*/ 6 h 212"/>
              <a:gd name="T70" fmla="*/ 182 w 200"/>
              <a:gd name="T71" fmla="*/ 11 h 212"/>
              <a:gd name="T72" fmla="*/ 189 w 200"/>
              <a:gd name="T73" fmla="*/ 18 h 212"/>
              <a:gd name="T74" fmla="*/ 194 w 200"/>
              <a:gd name="T75" fmla="*/ 26 h 212"/>
              <a:gd name="T76" fmla="*/ 197 w 200"/>
              <a:gd name="T77" fmla="*/ 32 h 212"/>
              <a:gd name="T78" fmla="*/ 200 w 200"/>
              <a:gd name="T79" fmla="*/ 39 h 212"/>
              <a:gd name="T80" fmla="*/ 200 w 200"/>
              <a:gd name="T81" fmla="*/ 44 h 212"/>
              <a:gd name="T82" fmla="*/ 198 w 200"/>
              <a:gd name="T83" fmla="*/ 49 h 212"/>
              <a:gd name="T84" fmla="*/ 195 w 200"/>
              <a:gd name="T85" fmla="*/ 54 h 212"/>
              <a:gd name="T86" fmla="*/ 190 w 200"/>
              <a:gd name="T87" fmla="*/ 61 h 212"/>
              <a:gd name="T88" fmla="*/ 184 w 200"/>
              <a:gd name="T89" fmla="*/ 68 h 212"/>
              <a:gd name="T90" fmla="*/ 177 w 200"/>
              <a:gd name="T91" fmla="*/ 77 h 212"/>
              <a:gd name="T92" fmla="*/ 167 w 200"/>
              <a:gd name="T93" fmla="*/ 88 h 212"/>
              <a:gd name="T94" fmla="*/ 157 w 200"/>
              <a:gd name="T95" fmla="*/ 100 h 212"/>
              <a:gd name="T96" fmla="*/ 139 w 200"/>
              <a:gd name="T97" fmla="*/ 120 h 212"/>
              <a:gd name="T98" fmla="*/ 113 w 200"/>
              <a:gd name="T99" fmla="*/ 144 h 212"/>
              <a:gd name="T100" fmla="*/ 88 w 200"/>
              <a:gd name="T101" fmla="*/ 164 h 212"/>
              <a:gd name="T102" fmla="*/ 63 w 200"/>
              <a:gd name="T103" fmla="*/ 181 h 212"/>
              <a:gd name="T104" fmla="*/ 51 w 200"/>
              <a:gd name="T105" fmla="*/ 189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212">
                <a:moveTo>
                  <a:pt x="51" y="189"/>
                </a:moveTo>
                <a:lnTo>
                  <a:pt x="46" y="193"/>
                </a:lnTo>
                <a:lnTo>
                  <a:pt x="40" y="195"/>
                </a:lnTo>
                <a:lnTo>
                  <a:pt x="36" y="199"/>
                </a:lnTo>
                <a:lnTo>
                  <a:pt x="31" y="201"/>
                </a:lnTo>
                <a:lnTo>
                  <a:pt x="26" y="203"/>
                </a:lnTo>
                <a:lnTo>
                  <a:pt x="22" y="206"/>
                </a:lnTo>
                <a:lnTo>
                  <a:pt x="19" y="207"/>
                </a:lnTo>
                <a:lnTo>
                  <a:pt x="15" y="208"/>
                </a:lnTo>
                <a:lnTo>
                  <a:pt x="12" y="209"/>
                </a:lnTo>
                <a:lnTo>
                  <a:pt x="9" y="210"/>
                </a:lnTo>
                <a:lnTo>
                  <a:pt x="7" y="212"/>
                </a:lnTo>
                <a:lnTo>
                  <a:pt x="5" y="212"/>
                </a:lnTo>
                <a:lnTo>
                  <a:pt x="3" y="212"/>
                </a:lnTo>
                <a:lnTo>
                  <a:pt x="1" y="212"/>
                </a:lnTo>
                <a:lnTo>
                  <a:pt x="1" y="212"/>
                </a:lnTo>
                <a:lnTo>
                  <a:pt x="0" y="212"/>
                </a:lnTo>
                <a:lnTo>
                  <a:pt x="0" y="210"/>
                </a:lnTo>
                <a:lnTo>
                  <a:pt x="0" y="209"/>
                </a:lnTo>
                <a:lnTo>
                  <a:pt x="0" y="208"/>
                </a:lnTo>
                <a:lnTo>
                  <a:pt x="1" y="207"/>
                </a:lnTo>
                <a:lnTo>
                  <a:pt x="2" y="206"/>
                </a:lnTo>
                <a:lnTo>
                  <a:pt x="3" y="203"/>
                </a:lnTo>
                <a:lnTo>
                  <a:pt x="6" y="201"/>
                </a:lnTo>
                <a:lnTo>
                  <a:pt x="8" y="199"/>
                </a:lnTo>
                <a:lnTo>
                  <a:pt x="11" y="196"/>
                </a:lnTo>
                <a:lnTo>
                  <a:pt x="14" y="194"/>
                </a:lnTo>
                <a:lnTo>
                  <a:pt x="18" y="190"/>
                </a:lnTo>
                <a:lnTo>
                  <a:pt x="21" y="187"/>
                </a:lnTo>
                <a:lnTo>
                  <a:pt x="26" y="184"/>
                </a:lnTo>
                <a:lnTo>
                  <a:pt x="30" y="180"/>
                </a:lnTo>
                <a:lnTo>
                  <a:pt x="34" y="176"/>
                </a:lnTo>
                <a:lnTo>
                  <a:pt x="40" y="172"/>
                </a:lnTo>
                <a:lnTo>
                  <a:pt x="50" y="163"/>
                </a:lnTo>
                <a:lnTo>
                  <a:pt x="59" y="153"/>
                </a:lnTo>
                <a:lnTo>
                  <a:pt x="69" y="143"/>
                </a:lnTo>
                <a:lnTo>
                  <a:pt x="78" y="132"/>
                </a:lnTo>
                <a:lnTo>
                  <a:pt x="88" y="120"/>
                </a:lnTo>
                <a:lnTo>
                  <a:pt x="97" y="108"/>
                </a:lnTo>
                <a:lnTo>
                  <a:pt x="108" y="95"/>
                </a:lnTo>
                <a:lnTo>
                  <a:pt x="118" y="82"/>
                </a:lnTo>
                <a:lnTo>
                  <a:pt x="121" y="75"/>
                </a:lnTo>
                <a:lnTo>
                  <a:pt x="126" y="69"/>
                </a:lnTo>
                <a:lnTo>
                  <a:pt x="129" y="62"/>
                </a:lnTo>
                <a:lnTo>
                  <a:pt x="133" y="56"/>
                </a:lnTo>
                <a:lnTo>
                  <a:pt x="137" y="51"/>
                </a:lnTo>
                <a:lnTo>
                  <a:pt x="139" y="45"/>
                </a:lnTo>
                <a:lnTo>
                  <a:pt x="141" y="41"/>
                </a:lnTo>
                <a:lnTo>
                  <a:pt x="144" y="36"/>
                </a:lnTo>
                <a:lnTo>
                  <a:pt x="145" y="32"/>
                </a:lnTo>
                <a:lnTo>
                  <a:pt x="146" y="27"/>
                </a:lnTo>
                <a:lnTo>
                  <a:pt x="147" y="24"/>
                </a:lnTo>
                <a:lnTo>
                  <a:pt x="148" y="20"/>
                </a:lnTo>
                <a:lnTo>
                  <a:pt x="148" y="18"/>
                </a:lnTo>
                <a:lnTo>
                  <a:pt x="150" y="16"/>
                </a:lnTo>
                <a:lnTo>
                  <a:pt x="148" y="13"/>
                </a:lnTo>
                <a:lnTo>
                  <a:pt x="148" y="12"/>
                </a:lnTo>
                <a:lnTo>
                  <a:pt x="147" y="8"/>
                </a:lnTo>
                <a:lnTo>
                  <a:pt x="147" y="6"/>
                </a:lnTo>
                <a:lnTo>
                  <a:pt x="147" y="4"/>
                </a:lnTo>
                <a:lnTo>
                  <a:pt x="148" y="2"/>
                </a:lnTo>
                <a:lnTo>
                  <a:pt x="150" y="1"/>
                </a:lnTo>
                <a:lnTo>
                  <a:pt x="152" y="1"/>
                </a:lnTo>
                <a:lnTo>
                  <a:pt x="154" y="0"/>
                </a:lnTo>
                <a:lnTo>
                  <a:pt x="157" y="0"/>
                </a:lnTo>
                <a:lnTo>
                  <a:pt x="160" y="0"/>
                </a:lnTo>
                <a:lnTo>
                  <a:pt x="164" y="1"/>
                </a:lnTo>
                <a:lnTo>
                  <a:pt x="167" y="2"/>
                </a:lnTo>
                <a:lnTo>
                  <a:pt x="170" y="4"/>
                </a:lnTo>
                <a:lnTo>
                  <a:pt x="173" y="6"/>
                </a:lnTo>
                <a:lnTo>
                  <a:pt x="178" y="8"/>
                </a:lnTo>
                <a:lnTo>
                  <a:pt x="182" y="11"/>
                </a:lnTo>
                <a:lnTo>
                  <a:pt x="185" y="14"/>
                </a:lnTo>
                <a:lnTo>
                  <a:pt x="189" y="18"/>
                </a:lnTo>
                <a:lnTo>
                  <a:pt x="191" y="23"/>
                </a:lnTo>
                <a:lnTo>
                  <a:pt x="194" y="26"/>
                </a:lnTo>
                <a:lnTo>
                  <a:pt x="196" y="30"/>
                </a:lnTo>
                <a:lnTo>
                  <a:pt x="197" y="32"/>
                </a:lnTo>
                <a:lnTo>
                  <a:pt x="198" y="36"/>
                </a:lnTo>
                <a:lnTo>
                  <a:pt x="200" y="39"/>
                </a:lnTo>
                <a:lnTo>
                  <a:pt x="200" y="43"/>
                </a:lnTo>
                <a:lnTo>
                  <a:pt x="200" y="44"/>
                </a:lnTo>
                <a:lnTo>
                  <a:pt x="200" y="46"/>
                </a:lnTo>
                <a:lnTo>
                  <a:pt x="198" y="49"/>
                </a:lnTo>
                <a:lnTo>
                  <a:pt x="197" y="51"/>
                </a:lnTo>
                <a:lnTo>
                  <a:pt x="195" y="54"/>
                </a:lnTo>
                <a:lnTo>
                  <a:pt x="192" y="57"/>
                </a:lnTo>
                <a:lnTo>
                  <a:pt x="190" y="61"/>
                </a:lnTo>
                <a:lnTo>
                  <a:pt x="188" y="64"/>
                </a:lnTo>
                <a:lnTo>
                  <a:pt x="184" y="68"/>
                </a:lnTo>
                <a:lnTo>
                  <a:pt x="181" y="73"/>
                </a:lnTo>
                <a:lnTo>
                  <a:pt x="177" y="77"/>
                </a:lnTo>
                <a:lnTo>
                  <a:pt x="172" y="82"/>
                </a:lnTo>
                <a:lnTo>
                  <a:pt x="167" y="88"/>
                </a:lnTo>
                <a:lnTo>
                  <a:pt x="163" y="94"/>
                </a:lnTo>
                <a:lnTo>
                  <a:pt x="157" y="100"/>
                </a:lnTo>
                <a:lnTo>
                  <a:pt x="151" y="107"/>
                </a:lnTo>
                <a:lnTo>
                  <a:pt x="139" y="120"/>
                </a:lnTo>
                <a:lnTo>
                  <a:pt x="126" y="133"/>
                </a:lnTo>
                <a:lnTo>
                  <a:pt x="113" y="144"/>
                </a:lnTo>
                <a:lnTo>
                  <a:pt x="101" y="155"/>
                </a:lnTo>
                <a:lnTo>
                  <a:pt x="88" y="164"/>
                </a:lnTo>
                <a:lnTo>
                  <a:pt x="76" y="172"/>
                </a:lnTo>
                <a:lnTo>
                  <a:pt x="63" y="181"/>
                </a:lnTo>
                <a:lnTo>
                  <a:pt x="51" y="189"/>
                </a:lnTo>
                <a:lnTo>
                  <a:pt x="51" y="18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24"/>
          <p:cNvSpPr>
            <a:spLocks/>
          </p:cNvSpPr>
          <p:nvPr/>
        </p:nvSpPr>
        <p:spPr bwMode="auto">
          <a:xfrm>
            <a:off x="2415320" y="2768051"/>
            <a:ext cx="556343" cy="517591"/>
          </a:xfrm>
          <a:custGeom>
            <a:avLst/>
            <a:gdLst>
              <a:gd name="T0" fmla="*/ 68 w 201"/>
              <a:gd name="T1" fmla="*/ 124 h 187"/>
              <a:gd name="T2" fmla="*/ 93 w 201"/>
              <a:gd name="T3" fmla="*/ 103 h 187"/>
              <a:gd name="T4" fmla="*/ 113 w 201"/>
              <a:gd name="T5" fmla="*/ 84 h 187"/>
              <a:gd name="T6" fmla="*/ 121 w 201"/>
              <a:gd name="T7" fmla="*/ 74 h 187"/>
              <a:gd name="T8" fmla="*/ 128 w 201"/>
              <a:gd name="T9" fmla="*/ 66 h 187"/>
              <a:gd name="T10" fmla="*/ 134 w 201"/>
              <a:gd name="T11" fmla="*/ 58 h 187"/>
              <a:gd name="T12" fmla="*/ 144 w 201"/>
              <a:gd name="T13" fmla="*/ 42 h 187"/>
              <a:gd name="T14" fmla="*/ 149 w 201"/>
              <a:gd name="T15" fmla="*/ 29 h 187"/>
              <a:gd name="T16" fmla="*/ 151 w 201"/>
              <a:gd name="T17" fmla="*/ 21 h 187"/>
              <a:gd name="T18" fmla="*/ 149 w 201"/>
              <a:gd name="T19" fmla="*/ 15 h 187"/>
              <a:gd name="T20" fmla="*/ 146 w 201"/>
              <a:gd name="T21" fmla="*/ 10 h 187"/>
              <a:gd name="T22" fmla="*/ 145 w 201"/>
              <a:gd name="T23" fmla="*/ 7 h 187"/>
              <a:gd name="T24" fmla="*/ 146 w 201"/>
              <a:gd name="T25" fmla="*/ 3 h 187"/>
              <a:gd name="T26" fmla="*/ 149 w 201"/>
              <a:gd name="T27" fmla="*/ 1 h 187"/>
              <a:gd name="T28" fmla="*/ 152 w 201"/>
              <a:gd name="T29" fmla="*/ 0 h 187"/>
              <a:gd name="T30" fmla="*/ 156 w 201"/>
              <a:gd name="T31" fmla="*/ 1 h 187"/>
              <a:gd name="T32" fmla="*/ 166 w 201"/>
              <a:gd name="T33" fmla="*/ 4 h 187"/>
              <a:gd name="T34" fmla="*/ 177 w 201"/>
              <a:gd name="T35" fmla="*/ 13 h 187"/>
              <a:gd name="T36" fmla="*/ 189 w 201"/>
              <a:gd name="T37" fmla="*/ 23 h 187"/>
              <a:gd name="T38" fmla="*/ 194 w 201"/>
              <a:gd name="T39" fmla="*/ 29 h 187"/>
              <a:gd name="T40" fmla="*/ 197 w 201"/>
              <a:gd name="T41" fmla="*/ 34 h 187"/>
              <a:gd name="T42" fmla="*/ 200 w 201"/>
              <a:gd name="T43" fmla="*/ 39 h 187"/>
              <a:gd name="T44" fmla="*/ 201 w 201"/>
              <a:gd name="T45" fmla="*/ 44 h 187"/>
              <a:gd name="T46" fmla="*/ 200 w 201"/>
              <a:gd name="T47" fmla="*/ 46 h 187"/>
              <a:gd name="T48" fmla="*/ 197 w 201"/>
              <a:gd name="T49" fmla="*/ 49 h 187"/>
              <a:gd name="T50" fmla="*/ 193 w 201"/>
              <a:gd name="T51" fmla="*/ 54 h 187"/>
              <a:gd name="T52" fmla="*/ 188 w 201"/>
              <a:gd name="T53" fmla="*/ 60 h 187"/>
              <a:gd name="T54" fmla="*/ 181 w 201"/>
              <a:gd name="T55" fmla="*/ 67 h 187"/>
              <a:gd name="T56" fmla="*/ 172 w 201"/>
              <a:gd name="T57" fmla="*/ 76 h 187"/>
              <a:gd name="T58" fmla="*/ 163 w 201"/>
              <a:gd name="T59" fmla="*/ 85 h 187"/>
              <a:gd name="T60" fmla="*/ 152 w 201"/>
              <a:gd name="T61" fmla="*/ 97 h 187"/>
              <a:gd name="T62" fmla="*/ 128 w 201"/>
              <a:gd name="T63" fmla="*/ 118 h 187"/>
              <a:gd name="T64" fmla="*/ 103 w 201"/>
              <a:gd name="T65" fmla="*/ 137 h 187"/>
              <a:gd name="T66" fmla="*/ 78 w 201"/>
              <a:gd name="T67" fmla="*/ 153 h 187"/>
              <a:gd name="T68" fmla="*/ 55 w 201"/>
              <a:gd name="T69" fmla="*/ 167 h 187"/>
              <a:gd name="T70" fmla="*/ 43 w 201"/>
              <a:gd name="T71" fmla="*/ 173 h 187"/>
              <a:gd name="T72" fmla="*/ 32 w 201"/>
              <a:gd name="T73" fmla="*/ 178 h 187"/>
              <a:gd name="T74" fmla="*/ 23 w 201"/>
              <a:gd name="T75" fmla="*/ 181 h 187"/>
              <a:gd name="T76" fmla="*/ 15 w 201"/>
              <a:gd name="T77" fmla="*/ 185 h 187"/>
              <a:gd name="T78" fmla="*/ 9 w 201"/>
              <a:gd name="T79" fmla="*/ 186 h 187"/>
              <a:gd name="T80" fmla="*/ 5 w 201"/>
              <a:gd name="T81" fmla="*/ 187 h 187"/>
              <a:gd name="T82" fmla="*/ 2 w 201"/>
              <a:gd name="T83" fmla="*/ 187 h 187"/>
              <a:gd name="T84" fmla="*/ 0 w 201"/>
              <a:gd name="T85" fmla="*/ 186 h 187"/>
              <a:gd name="T86" fmla="*/ 0 w 201"/>
              <a:gd name="T87" fmla="*/ 185 h 187"/>
              <a:gd name="T88" fmla="*/ 2 w 201"/>
              <a:gd name="T89" fmla="*/ 183 h 187"/>
              <a:gd name="T90" fmla="*/ 6 w 201"/>
              <a:gd name="T91" fmla="*/ 178 h 187"/>
              <a:gd name="T92" fmla="*/ 13 w 201"/>
              <a:gd name="T93" fmla="*/ 172 h 187"/>
              <a:gd name="T94" fmla="*/ 20 w 201"/>
              <a:gd name="T95" fmla="*/ 165 h 187"/>
              <a:gd name="T96" fmla="*/ 30 w 201"/>
              <a:gd name="T97" fmla="*/ 156 h 187"/>
              <a:gd name="T98" fmla="*/ 42 w 201"/>
              <a:gd name="T99" fmla="*/ 147 h 187"/>
              <a:gd name="T100" fmla="*/ 55 w 201"/>
              <a:gd name="T101" fmla="*/ 13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1" h="187">
                <a:moveTo>
                  <a:pt x="55" y="136"/>
                </a:moveTo>
                <a:lnTo>
                  <a:pt x="68" y="124"/>
                </a:lnTo>
                <a:lnTo>
                  <a:pt x="81" y="114"/>
                </a:lnTo>
                <a:lnTo>
                  <a:pt x="93" y="103"/>
                </a:lnTo>
                <a:lnTo>
                  <a:pt x="103" y="93"/>
                </a:lnTo>
                <a:lnTo>
                  <a:pt x="113" y="84"/>
                </a:lnTo>
                <a:lnTo>
                  <a:pt x="118" y="79"/>
                </a:lnTo>
                <a:lnTo>
                  <a:pt x="121" y="74"/>
                </a:lnTo>
                <a:lnTo>
                  <a:pt x="125" y="71"/>
                </a:lnTo>
                <a:lnTo>
                  <a:pt x="128" y="66"/>
                </a:lnTo>
                <a:lnTo>
                  <a:pt x="132" y="61"/>
                </a:lnTo>
                <a:lnTo>
                  <a:pt x="134" y="58"/>
                </a:lnTo>
                <a:lnTo>
                  <a:pt x="139" y="49"/>
                </a:lnTo>
                <a:lnTo>
                  <a:pt x="144" y="42"/>
                </a:lnTo>
                <a:lnTo>
                  <a:pt x="147" y="35"/>
                </a:lnTo>
                <a:lnTo>
                  <a:pt x="149" y="29"/>
                </a:lnTo>
                <a:lnTo>
                  <a:pt x="151" y="25"/>
                </a:lnTo>
                <a:lnTo>
                  <a:pt x="151" y="21"/>
                </a:lnTo>
                <a:lnTo>
                  <a:pt x="151" y="17"/>
                </a:lnTo>
                <a:lnTo>
                  <a:pt x="149" y="15"/>
                </a:lnTo>
                <a:lnTo>
                  <a:pt x="147" y="13"/>
                </a:lnTo>
                <a:lnTo>
                  <a:pt x="146" y="10"/>
                </a:lnTo>
                <a:lnTo>
                  <a:pt x="145" y="9"/>
                </a:lnTo>
                <a:lnTo>
                  <a:pt x="145" y="7"/>
                </a:lnTo>
                <a:lnTo>
                  <a:pt x="145" y="5"/>
                </a:lnTo>
                <a:lnTo>
                  <a:pt x="146" y="3"/>
                </a:lnTo>
                <a:lnTo>
                  <a:pt x="147" y="2"/>
                </a:lnTo>
                <a:lnTo>
                  <a:pt x="149" y="1"/>
                </a:lnTo>
                <a:lnTo>
                  <a:pt x="150" y="0"/>
                </a:lnTo>
                <a:lnTo>
                  <a:pt x="152" y="0"/>
                </a:lnTo>
                <a:lnTo>
                  <a:pt x="153" y="0"/>
                </a:lnTo>
                <a:lnTo>
                  <a:pt x="156" y="1"/>
                </a:lnTo>
                <a:lnTo>
                  <a:pt x="160" y="2"/>
                </a:lnTo>
                <a:lnTo>
                  <a:pt x="166" y="4"/>
                </a:lnTo>
                <a:lnTo>
                  <a:pt x="172" y="8"/>
                </a:lnTo>
                <a:lnTo>
                  <a:pt x="177" y="13"/>
                </a:lnTo>
                <a:lnTo>
                  <a:pt x="183" y="17"/>
                </a:lnTo>
                <a:lnTo>
                  <a:pt x="189" y="23"/>
                </a:lnTo>
                <a:lnTo>
                  <a:pt x="191" y="27"/>
                </a:lnTo>
                <a:lnTo>
                  <a:pt x="194" y="29"/>
                </a:lnTo>
                <a:lnTo>
                  <a:pt x="196" y="32"/>
                </a:lnTo>
                <a:lnTo>
                  <a:pt x="197" y="34"/>
                </a:lnTo>
                <a:lnTo>
                  <a:pt x="198" y="36"/>
                </a:lnTo>
                <a:lnTo>
                  <a:pt x="200" y="39"/>
                </a:lnTo>
                <a:lnTo>
                  <a:pt x="200" y="41"/>
                </a:lnTo>
                <a:lnTo>
                  <a:pt x="201" y="44"/>
                </a:lnTo>
                <a:lnTo>
                  <a:pt x="200" y="45"/>
                </a:lnTo>
                <a:lnTo>
                  <a:pt x="200" y="46"/>
                </a:lnTo>
                <a:lnTo>
                  <a:pt x="198" y="47"/>
                </a:lnTo>
                <a:lnTo>
                  <a:pt x="197" y="49"/>
                </a:lnTo>
                <a:lnTo>
                  <a:pt x="195" y="52"/>
                </a:lnTo>
                <a:lnTo>
                  <a:pt x="193" y="54"/>
                </a:lnTo>
                <a:lnTo>
                  <a:pt x="190" y="57"/>
                </a:lnTo>
                <a:lnTo>
                  <a:pt x="188" y="60"/>
                </a:lnTo>
                <a:lnTo>
                  <a:pt x="184" y="64"/>
                </a:lnTo>
                <a:lnTo>
                  <a:pt x="181" y="67"/>
                </a:lnTo>
                <a:lnTo>
                  <a:pt x="177" y="72"/>
                </a:lnTo>
                <a:lnTo>
                  <a:pt x="172" y="76"/>
                </a:lnTo>
                <a:lnTo>
                  <a:pt x="168" y="80"/>
                </a:lnTo>
                <a:lnTo>
                  <a:pt x="163" y="85"/>
                </a:lnTo>
                <a:lnTo>
                  <a:pt x="157" y="91"/>
                </a:lnTo>
                <a:lnTo>
                  <a:pt x="152" y="97"/>
                </a:lnTo>
                <a:lnTo>
                  <a:pt x="140" y="108"/>
                </a:lnTo>
                <a:lnTo>
                  <a:pt x="128" y="118"/>
                </a:lnTo>
                <a:lnTo>
                  <a:pt x="115" y="128"/>
                </a:lnTo>
                <a:lnTo>
                  <a:pt x="103" y="137"/>
                </a:lnTo>
                <a:lnTo>
                  <a:pt x="90" y="146"/>
                </a:lnTo>
                <a:lnTo>
                  <a:pt x="78" y="153"/>
                </a:lnTo>
                <a:lnTo>
                  <a:pt x="67" y="160"/>
                </a:lnTo>
                <a:lnTo>
                  <a:pt x="55" y="167"/>
                </a:lnTo>
                <a:lnTo>
                  <a:pt x="49" y="169"/>
                </a:lnTo>
                <a:lnTo>
                  <a:pt x="43" y="173"/>
                </a:lnTo>
                <a:lnTo>
                  <a:pt x="37" y="175"/>
                </a:lnTo>
                <a:lnTo>
                  <a:pt x="32" y="178"/>
                </a:lnTo>
                <a:lnTo>
                  <a:pt x="27" y="180"/>
                </a:lnTo>
                <a:lnTo>
                  <a:pt x="23" y="181"/>
                </a:lnTo>
                <a:lnTo>
                  <a:pt x="19" y="183"/>
                </a:lnTo>
                <a:lnTo>
                  <a:pt x="15" y="185"/>
                </a:lnTo>
                <a:lnTo>
                  <a:pt x="13" y="185"/>
                </a:lnTo>
                <a:lnTo>
                  <a:pt x="9" y="186"/>
                </a:lnTo>
                <a:lnTo>
                  <a:pt x="7" y="187"/>
                </a:lnTo>
                <a:lnTo>
                  <a:pt x="5" y="187"/>
                </a:lnTo>
                <a:lnTo>
                  <a:pt x="4" y="187"/>
                </a:lnTo>
                <a:lnTo>
                  <a:pt x="2" y="187"/>
                </a:lnTo>
                <a:lnTo>
                  <a:pt x="1" y="187"/>
                </a:lnTo>
                <a:lnTo>
                  <a:pt x="0" y="186"/>
                </a:lnTo>
                <a:lnTo>
                  <a:pt x="0" y="186"/>
                </a:lnTo>
                <a:lnTo>
                  <a:pt x="0" y="185"/>
                </a:lnTo>
                <a:lnTo>
                  <a:pt x="1" y="184"/>
                </a:lnTo>
                <a:lnTo>
                  <a:pt x="2" y="183"/>
                </a:lnTo>
                <a:lnTo>
                  <a:pt x="5" y="180"/>
                </a:lnTo>
                <a:lnTo>
                  <a:pt x="6" y="178"/>
                </a:lnTo>
                <a:lnTo>
                  <a:pt x="9" y="175"/>
                </a:lnTo>
                <a:lnTo>
                  <a:pt x="13" y="172"/>
                </a:lnTo>
                <a:lnTo>
                  <a:pt x="17" y="168"/>
                </a:lnTo>
                <a:lnTo>
                  <a:pt x="20" y="165"/>
                </a:lnTo>
                <a:lnTo>
                  <a:pt x="25" y="161"/>
                </a:lnTo>
                <a:lnTo>
                  <a:pt x="30" y="156"/>
                </a:lnTo>
                <a:lnTo>
                  <a:pt x="36" y="152"/>
                </a:lnTo>
                <a:lnTo>
                  <a:pt x="42" y="147"/>
                </a:lnTo>
                <a:lnTo>
                  <a:pt x="48" y="142"/>
                </a:lnTo>
                <a:lnTo>
                  <a:pt x="55" y="136"/>
                </a:lnTo>
                <a:lnTo>
                  <a:pt x="55" y="13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25"/>
          <p:cNvSpPr>
            <a:spLocks/>
          </p:cNvSpPr>
          <p:nvPr/>
        </p:nvSpPr>
        <p:spPr bwMode="auto">
          <a:xfrm>
            <a:off x="2099782" y="3163856"/>
            <a:ext cx="990899" cy="816522"/>
          </a:xfrm>
          <a:custGeom>
            <a:avLst/>
            <a:gdLst>
              <a:gd name="T0" fmla="*/ 299 w 358"/>
              <a:gd name="T1" fmla="*/ 18 h 295"/>
              <a:gd name="T2" fmla="*/ 299 w 358"/>
              <a:gd name="T3" fmla="*/ 12 h 295"/>
              <a:gd name="T4" fmla="*/ 301 w 358"/>
              <a:gd name="T5" fmla="*/ 6 h 295"/>
              <a:gd name="T6" fmla="*/ 304 w 358"/>
              <a:gd name="T7" fmla="*/ 3 h 295"/>
              <a:gd name="T8" fmla="*/ 307 w 358"/>
              <a:gd name="T9" fmla="*/ 0 h 295"/>
              <a:gd name="T10" fmla="*/ 311 w 358"/>
              <a:gd name="T11" fmla="*/ 0 h 295"/>
              <a:gd name="T12" fmla="*/ 316 w 358"/>
              <a:gd name="T13" fmla="*/ 2 h 295"/>
              <a:gd name="T14" fmla="*/ 322 w 358"/>
              <a:gd name="T15" fmla="*/ 5 h 295"/>
              <a:gd name="T16" fmla="*/ 331 w 358"/>
              <a:gd name="T17" fmla="*/ 13 h 295"/>
              <a:gd name="T18" fmla="*/ 342 w 358"/>
              <a:gd name="T19" fmla="*/ 24 h 295"/>
              <a:gd name="T20" fmla="*/ 352 w 358"/>
              <a:gd name="T21" fmla="*/ 36 h 295"/>
              <a:gd name="T22" fmla="*/ 356 w 358"/>
              <a:gd name="T23" fmla="*/ 44 h 295"/>
              <a:gd name="T24" fmla="*/ 356 w 358"/>
              <a:gd name="T25" fmla="*/ 48 h 295"/>
              <a:gd name="T26" fmla="*/ 356 w 358"/>
              <a:gd name="T27" fmla="*/ 50 h 295"/>
              <a:gd name="T28" fmla="*/ 354 w 358"/>
              <a:gd name="T29" fmla="*/ 54 h 295"/>
              <a:gd name="T30" fmla="*/ 350 w 358"/>
              <a:gd name="T31" fmla="*/ 59 h 295"/>
              <a:gd name="T32" fmla="*/ 346 w 358"/>
              <a:gd name="T33" fmla="*/ 65 h 295"/>
              <a:gd name="T34" fmla="*/ 340 w 358"/>
              <a:gd name="T35" fmla="*/ 73 h 295"/>
              <a:gd name="T36" fmla="*/ 333 w 358"/>
              <a:gd name="T37" fmla="*/ 81 h 295"/>
              <a:gd name="T38" fmla="*/ 324 w 358"/>
              <a:gd name="T39" fmla="*/ 92 h 295"/>
              <a:gd name="T40" fmla="*/ 314 w 358"/>
              <a:gd name="T41" fmla="*/ 105 h 295"/>
              <a:gd name="T42" fmla="*/ 297 w 358"/>
              <a:gd name="T43" fmla="*/ 125 h 295"/>
              <a:gd name="T44" fmla="*/ 272 w 358"/>
              <a:gd name="T45" fmla="*/ 151 h 295"/>
              <a:gd name="T46" fmla="*/ 245 w 358"/>
              <a:gd name="T47" fmla="*/ 176 h 295"/>
              <a:gd name="T48" fmla="*/ 216 w 358"/>
              <a:gd name="T49" fmla="*/ 199 h 295"/>
              <a:gd name="T50" fmla="*/ 184 w 358"/>
              <a:gd name="T51" fmla="*/ 220 h 295"/>
              <a:gd name="T52" fmla="*/ 152 w 358"/>
              <a:gd name="T53" fmla="*/ 239 h 295"/>
              <a:gd name="T54" fmla="*/ 120 w 358"/>
              <a:gd name="T55" fmla="*/ 255 h 295"/>
              <a:gd name="T56" fmla="*/ 88 w 358"/>
              <a:gd name="T57" fmla="*/ 269 h 295"/>
              <a:gd name="T58" fmla="*/ 63 w 358"/>
              <a:gd name="T59" fmla="*/ 277 h 295"/>
              <a:gd name="T60" fmla="*/ 49 w 358"/>
              <a:gd name="T61" fmla="*/ 282 h 295"/>
              <a:gd name="T62" fmla="*/ 36 w 358"/>
              <a:gd name="T63" fmla="*/ 286 h 295"/>
              <a:gd name="T64" fmla="*/ 25 w 358"/>
              <a:gd name="T65" fmla="*/ 289 h 295"/>
              <a:gd name="T66" fmla="*/ 15 w 358"/>
              <a:gd name="T67" fmla="*/ 291 h 295"/>
              <a:gd name="T68" fmla="*/ 8 w 358"/>
              <a:gd name="T69" fmla="*/ 294 h 295"/>
              <a:gd name="T70" fmla="*/ 3 w 358"/>
              <a:gd name="T71" fmla="*/ 295 h 295"/>
              <a:gd name="T72" fmla="*/ 1 w 358"/>
              <a:gd name="T73" fmla="*/ 295 h 295"/>
              <a:gd name="T74" fmla="*/ 0 w 358"/>
              <a:gd name="T75" fmla="*/ 293 h 295"/>
              <a:gd name="T76" fmla="*/ 0 w 358"/>
              <a:gd name="T77" fmla="*/ 291 h 295"/>
              <a:gd name="T78" fmla="*/ 2 w 358"/>
              <a:gd name="T79" fmla="*/ 289 h 295"/>
              <a:gd name="T80" fmla="*/ 5 w 358"/>
              <a:gd name="T81" fmla="*/ 288 h 295"/>
              <a:gd name="T82" fmla="*/ 9 w 358"/>
              <a:gd name="T83" fmla="*/ 286 h 295"/>
              <a:gd name="T84" fmla="*/ 15 w 358"/>
              <a:gd name="T85" fmla="*/ 282 h 295"/>
              <a:gd name="T86" fmla="*/ 22 w 358"/>
              <a:gd name="T87" fmla="*/ 278 h 295"/>
              <a:gd name="T88" fmla="*/ 32 w 358"/>
              <a:gd name="T89" fmla="*/ 275 h 295"/>
              <a:gd name="T90" fmla="*/ 50 w 358"/>
              <a:gd name="T91" fmla="*/ 264 h 295"/>
              <a:gd name="T92" fmla="*/ 72 w 358"/>
              <a:gd name="T93" fmla="*/ 251 h 295"/>
              <a:gd name="T94" fmla="*/ 99 w 358"/>
              <a:gd name="T95" fmla="*/ 236 h 295"/>
              <a:gd name="T96" fmla="*/ 128 w 358"/>
              <a:gd name="T97" fmla="*/ 215 h 295"/>
              <a:gd name="T98" fmla="*/ 157 w 358"/>
              <a:gd name="T99" fmla="*/ 195 h 295"/>
              <a:gd name="T100" fmla="*/ 182 w 358"/>
              <a:gd name="T101" fmla="*/ 175 h 295"/>
              <a:gd name="T102" fmla="*/ 203 w 358"/>
              <a:gd name="T103" fmla="*/ 158 h 295"/>
              <a:gd name="T104" fmla="*/ 220 w 358"/>
              <a:gd name="T105" fmla="*/ 142 h 295"/>
              <a:gd name="T106" fmla="*/ 235 w 358"/>
              <a:gd name="T107" fmla="*/ 126 h 295"/>
              <a:gd name="T108" fmla="*/ 249 w 358"/>
              <a:gd name="T109" fmla="*/ 110 h 295"/>
              <a:gd name="T110" fmla="*/ 280 w 358"/>
              <a:gd name="T111" fmla="*/ 72 h 295"/>
              <a:gd name="T112" fmla="*/ 291 w 358"/>
              <a:gd name="T113" fmla="*/ 54 h 295"/>
              <a:gd name="T114" fmla="*/ 297 w 358"/>
              <a:gd name="T115" fmla="*/ 40 h 295"/>
              <a:gd name="T116" fmla="*/ 301 w 358"/>
              <a:gd name="T117" fmla="*/ 29 h 295"/>
              <a:gd name="T118" fmla="*/ 301 w 358"/>
              <a:gd name="T119" fmla="*/ 22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" h="295">
                <a:moveTo>
                  <a:pt x="301" y="22"/>
                </a:moveTo>
                <a:lnTo>
                  <a:pt x="299" y="18"/>
                </a:lnTo>
                <a:lnTo>
                  <a:pt x="299" y="15"/>
                </a:lnTo>
                <a:lnTo>
                  <a:pt x="299" y="12"/>
                </a:lnTo>
                <a:lnTo>
                  <a:pt x="299" y="9"/>
                </a:lnTo>
                <a:lnTo>
                  <a:pt x="301" y="6"/>
                </a:lnTo>
                <a:lnTo>
                  <a:pt x="302" y="5"/>
                </a:lnTo>
                <a:lnTo>
                  <a:pt x="304" y="3"/>
                </a:lnTo>
                <a:lnTo>
                  <a:pt x="305" y="2"/>
                </a:lnTo>
                <a:lnTo>
                  <a:pt x="307" y="0"/>
                </a:lnTo>
                <a:lnTo>
                  <a:pt x="309" y="0"/>
                </a:lnTo>
                <a:lnTo>
                  <a:pt x="311" y="0"/>
                </a:lnTo>
                <a:lnTo>
                  <a:pt x="314" y="2"/>
                </a:lnTo>
                <a:lnTo>
                  <a:pt x="316" y="2"/>
                </a:lnTo>
                <a:lnTo>
                  <a:pt x="320" y="4"/>
                </a:lnTo>
                <a:lnTo>
                  <a:pt x="322" y="5"/>
                </a:lnTo>
                <a:lnTo>
                  <a:pt x="326" y="7"/>
                </a:lnTo>
                <a:lnTo>
                  <a:pt x="331" y="13"/>
                </a:lnTo>
                <a:lnTo>
                  <a:pt x="337" y="18"/>
                </a:lnTo>
                <a:lnTo>
                  <a:pt x="342" y="24"/>
                </a:lnTo>
                <a:lnTo>
                  <a:pt x="348" y="30"/>
                </a:lnTo>
                <a:lnTo>
                  <a:pt x="352" y="36"/>
                </a:lnTo>
                <a:lnTo>
                  <a:pt x="355" y="42"/>
                </a:lnTo>
                <a:lnTo>
                  <a:pt x="356" y="44"/>
                </a:lnTo>
                <a:lnTo>
                  <a:pt x="356" y="47"/>
                </a:lnTo>
                <a:lnTo>
                  <a:pt x="356" y="48"/>
                </a:lnTo>
                <a:lnTo>
                  <a:pt x="358" y="49"/>
                </a:lnTo>
                <a:lnTo>
                  <a:pt x="356" y="50"/>
                </a:lnTo>
                <a:lnTo>
                  <a:pt x="355" y="53"/>
                </a:lnTo>
                <a:lnTo>
                  <a:pt x="354" y="54"/>
                </a:lnTo>
                <a:lnTo>
                  <a:pt x="353" y="56"/>
                </a:lnTo>
                <a:lnTo>
                  <a:pt x="350" y="59"/>
                </a:lnTo>
                <a:lnTo>
                  <a:pt x="349" y="62"/>
                </a:lnTo>
                <a:lnTo>
                  <a:pt x="346" y="65"/>
                </a:lnTo>
                <a:lnTo>
                  <a:pt x="343" y="68"/>
                </a:lnTo>
                <a:lnTo>
                  <a:pt x="340" y="73"/>
                </a:lnTo>
                <a:lnTo>
                  <a:pt x="337" y="76"/>
                </a:lnTo>
                <a:lnTo>
                  <a:pt x="333" y="81"/>
                </a:lnTo>
                <a:lnTo>
                  <a:pt x="329" y="87"/>
                </a:lnTo>
                <a:lnTo>
                  <a:pt x="324" y="92"/>
                </a:lnTo>
                <a:lnTo>
                  <a:pt x="320" y="98"/>
                </a:lnTo>
                <a:lnTo>
                  <a:pt x="314" y="105"/>
                </a:lnTo>
                <a:lnTo>
                  <a:pt x="309" y="111"/>
                </a:lnTo>
                <a:lnTo>
                  <a:pt x="297" y="125"/>
                </a:lnTo>
                <a:lnTo>
                  <a:pt x="284" y="138"/>
                </a:lnTo>
                <a:lnTo>
                  <a:pt x="272" y="151"/>
                </a:lnTo>
                <a:lnTo>
                  <a:pt x="259" y="163"/>
                </a:lnTo>
                <a:lnTo>
                  <a:pt x="245" y="176"/>
                </a:lnTo>
                <a:lnTo>
                  <a:pt x="230" y="188"/>
                </a:lnTo>
                <a:lnTo>
                  <a:pt x="216" y="199"/>
                </a:lnTo>
                <a:lnTo>
                  <a:pt x="200" y="209"/>
                </a:lnTo>
                <a:lnTo>
                  <a:pt x="184" y="220"/>
                </a:lnTo>
                <a:lnTo>
                  <a:pt x="167" y="230"/>
                </a:lnTo>
                <a:lnTo>
                  <a:pt x="152" y="239"/>
                </a:lnTo>
                <a:lnTo>
                  <a:pt x="135" y="248"/>
                </a:lnTo>
                <a:lnTo>
                  <a:pt x="120" y="255"/>
                </a:lnTo>
                <a:lnTo>
                  <a:pt x="103" y="262"/>
                </a:lnTo>
                <a:lnTo>
                  <a:pt x="88" y="269"/>
                </a:lnTo>
                <a:lnTo>
                  <a:pt x="71" y="275"/>
                </a:lnTo>
                <a:lnTo>
                  <a:pt x="63" y="277"/>
                </a:lnTo>
                <a:lnTo>
                  <a:pt x="56" y="280"/>
                </a:lnTo>
                <a:lnTo>
                  <a:pt x="49" y="282"/>
                </a:lnTo>
                <a:lnTo>
                  <a:pt x="41" y="284"/>
                </a:lnTo>
                <a:lnTo>
                  <a:pt x="36" y="286"/>
                </a:lnTo>
                <a:lnTo>
                  <a:pt x="30" y="288"/>
                </a:lnTo>
                <a:lnTo>
                  <a:pt x="25" y="289"/>
                </a:lnTo>
                <a:lnTo>
                  <a:pt x="20" y="290"/>
                </a:lnTo>
                <a:lnTo>
                  <a:pt x="15" y="291"/>
                </a:lnTo>
                <a:lnTo>
                  <a:pt x="12" y="293"/>
                </a:lnTo>
                <a:lnTo>
                  <a:pt x="8" y="294"/>
                </a:lnTo>
                <a:lnTo>
                  <a:pt x="6" y="294"/>
                </a:lnTo>
                <a:lnTo>
                  <a:pt x="3" y="295"/>
                </a:lnTo>
                <a:lnTo>
                  <a:pt x="2" y="295"/>
                </a:lnTo>
                <a:lnTo>
                  <a:pt x="1" y="295"/>
                </a:lnTo>
                <a:lnTo>
                  <a:pt x="0" y="294"/>
                </a:lnTo>
                <a:lnTo>
                  <a:pt x="0" y="293"/>
                </a:lnTo>
                <a:lnTo>
                  <a:pt x="0" y="293"/>
                </a:lnTo>
                <a:lnTo>
                  <a:pt x="0" y="291"/>
                </a:lnTo>
                <a:lnTo>
                  <a:pt x="1" y="290"/>
                </a:lnTo>
                <a:lnTo>
                  <a:pt x="2" y="289"/>
                </a:lnTo>
                <a:lnTo>
                  <a:pt x="3" y="289"/>
                </a:lnTo>
                <a:lnTo>
                  <a:pt x="5" y="288"/>
                </a:lnTo>
                <a:lnTo>
                  <a:pt x="7" y="287"/>
                </a:lnTo>
                <a:lnTo>
                  <a:pt x="9" y="286"/>
                </a:lnTo>
                <a:lnTo>
                  <a:pt x="12" y="283"/>
                </a:lnTo>
                <a:lnTo>
                  <a:pt x="15" y="282"/>
                </a:lnTo>
                <a:lnTo>
                  <a:pt x="19" y="281"/>
                </a:lnTo>
                <a:lnTo>
                  <a:pt x="22" y="278"/>
                </a:lnTo>
                <a:lnTo>
                  <a:pt x="27" y="276"/>
                </a:lnTo>
                <a:lnTo>
                  <a:pt x="32" y="275"/>
                </a:lnTo>
                <a:lnTo>
                  <a:pt x="40" y="270"/>
                </a:lnTo>
                <a:lnTo>
                  <a:pt x="50" y="264"/>
                </a:lnTo>
                <a:lnTo>
                  <a:pt x="60" y="258"/>
                </a:lnTo>
                <a:lnTo>
                  <a:pt x="72" y="251"/>
                </a:lnTo>
                <a:lnTo>
                  <a:pt x="85" y="244"/>
                </a:lnTo>
                <a:lnTo>
                  <a:pt x="99" y="236"/>
                </a:lnTo>
                <a:lnTo>
                  <a:pt x="113" y="226"/>
                </a:lnTo>
                <a:lnTo>
                  <a:pt x="128" y="215"/>
                </a:lnTo>
                <a:lnTo>
                  <a:pt x="142" y="205"/>
                </a:lnTo>
                <a:lnTo>
                  <a:pt x="157" y="195"/>
                </a:lnTo>
                <a:lnTo>
                  <a:pt x="170" y="185"/>
                </a:lnTo>
                <a:lnTo>
                  <a:pt x="182" y="175"/>
                </a:lnTo>
                <a:lnTo>
                  <a:pt x="192" y="167"/>
                </a:lnTo>
                <a:lnTo>
                  <a:pt x="203" y="158"/>
                </a:lnTo>
                <a:lnTo>
                  <a:pt x="211" y="150"/>
                </a:lnTo>
                <a:lnTo>
                  <a:pt x="220" y="142"/>
                </a:lnTo>
                <a:lnTo>
                  <a:pt x="227" y="135"/>
                </a:lnTo>
                <a:lnTo>
                  <a:pt x="235" y="126"/>
                </a:lnTo>
                <a:lnTo>
                  <a:pt x="242" y="118"/>
                </a:lnTo>
                <a:lnTo>
                  <a:pt x="249" y="110"/>
                </a:lnTo>
                <a:lnTo>
                  <a:pt x="265" y="91"/>
                </a:lnTo>
                <a:lnTo>
                  <a:pt x="280" y="72"/>
                </a:lnTo>
                <a:lnTo>
                  <a:pt x="286" y="62"/>
                </a:lnTo>
                <a:lnTo>
                  <a:pt x="291" y="54"/>
                </a:lnTo>
                <a:lnTo>
                  <a:pt x="295" y="47"/>
                </a:lnTo>
                <a:lnTo>
                  <a:pt x="297" y="40"/>
                </a:lnTo>
                <a:lnTo>
                  <a:pt x="299" y="34"/>
                </a:lnTo>
                <a:lnTo>
                  <a:pt x="301" y="29"/>
                </a:lnTo>
                <a:lnTo>
                  <a:pt x="301" y="25"/>
                </a:lnTo>
                <a:lnTo>
                  <a:pt x="301" y="22"/>
                </a:lnTo>
                <a:lnTo>
                  <a:pt x="301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82" grpId="0" animBg="1"/>
      <p:bldP spid="83" grpId="0" animBg="1"/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24"/>
          <p:cNvSpPr txBox="1"/>
          <p:nvPr/>
        </p:nvSpPr>
        <p:spPr>
          <a:xfrm>
            <a:off x="971600" y="339502"/>
            <a:ext cx="3024336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duàn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TextBox 24"/>
          <p:cNvSpPr txBox="1"/>
          <p:nvPr/>
        </p:nvSpPr>
        <p:spPr>
          <a:xfrm>
            <a:off x="5004048" y="339502"/>
            <a:ext cx="3024336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liàn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216882" y="1397215"/>
            <a:ext cx="2318547" cy="2326669"/>
            <a:chOff x="5534807" y="1672548"/>
            <a:chExt cx="2318547" cy="2326669"/>
          </a:xfrm>
        </p:grpSpPr>
        <p:sp>
          <p:nvSpPr>
            <p:cNvPr id="23" name="矩形 22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5356942" y="1364548"/>
            <a:ext cx="2318547" cy="2326669"/>
            <a:chOff x="5534807" y="1672548"/>
            <a:chExt cx="2318547" cy="2326669"/>
          </a:xfrm>
        </p:grpSpPr>
        <p:sp>
          <p:nvSpPr>
            <p:cNvPr id="27" name="矩形 2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417620" y="1735463"/>
            <a:ext cx="1936729" cy="1637319"/>
            <a:chOff x="1557338" y="1952625"/>
            <a:chExt cx="1139825" cy="963613"/>
          </a:xfrm>
        </p:grpSpPr>
        <p:sp>
          <p:nvSpPr>
            <p:cNvPr id="31" name="Freeform 73"/>
            <p:cNvSpPr>
              <a:spLocks/>
            </p:cNvSpPr>
            <p:nvPr/>
          </p:nvSpPr>
          <p:spPr bwMode="auto">
            <a:xfrm>
              <a:off x="2038351" y="1960563"/>
              <a:ext cx="200025" cy="195262"/>
            </a:xfrm>
            <a:custGeom>
              <a:avLst/>
              <a:gdLst>
                <a:gd name="T0" fmla="*/ 6 w 126"/>
                <a:gd name="T1" fmla="*/ 123 h 123"/>
                <a:gd name="T2" fmla="*/ 0 w 126"/>
                <a:gd name="T3" fmla="*/ 110 h 123"/>
                <a:gd name="T4" fmla="*/ 7 w 126"/>
                <a:gd name="T5" fmla="*/ 104 h 123"/>
                <a:gd name="T6" fmla="*/ 13 w 126"/>
                <a:gd name="T7" fmla="*/ 98 h 123"/>
                <a:gd name="T8" fmla="*/ 19 w 126"/>
                <a:gd name="T9" fmla="*/ 94 h 123"/>
                <a:gd name="T10" fmla="*/ 25 w 126"/>
                <a:gd name="T11" fmla="*/ 89 h 123"/>
                <a:gd name="T12" fmla="*/ 31 w 126"/>
                <a:gd name="T13" fmla="*/ 84 h 123"/>
                <a:gd name="T14" fmla="*/ 36 w 126"/>
                <a:gd name="T15" fmla="*/ 79 h 123"/>
                <a:gd name="T16" fmla="*/ 40 w 126"/>
                <a:gd name="T17" fmla="*/ 76 h 123"/>
                <a:gd name="T18" fmla="*/ 45 w 126"/>
                <a:gd name="T19" fmla="*/ 71 h 123"/>
                <a:gd name="T20" fmla="*/ 49 w 126"/>
                <a:gd name="T21" fmla="*/ 68 h 123"/>
                <a:gd name="T22" fmla="*/ 52 w 126"/>
                <a:gd name="T23" fmla="*/ 64 h 123"/>
                <a:gd name="T24" fmla="*/ 56 w 126"/>
                <a:gd name="T25" fmla="*/ 60 h 123"/>
                <a:gd name="T26" fmla="*/ 59 w 126"/>
                <a:gd name="T27" fmla="*/ 58 h 123"/>
                <a:gd name="T28" fmla="*/ 62 w 126"/>
                <a:gd name="T29" fmla="*/ 56 h 123"/>
                <a:gd name="T30" fmla="*/ 64 w 126"/>
                <a:gd name="T31" fmla="*/ 52 h 123"/>
                <a:gd name="T32" fmla="*/ 67 w 126"/>
                <a:gd name="T33" fmla="*/ 50 h 123"/>
                <a:gd name="T34" fmla="*/ 69 w 126"/>
                <a:gd name="T35" fmla="*/ 49 h 123"/>
                <a:gd name="T36" fmla="*/ 70 w 126"/>
                <a:gd name="T37" fmla="*/ 44 h 123"/>
                <a:gd name="T38" fmla="*/ 72 w 126"/>
                <a:gd name="T39" fmla="*/ 39 h 123"/>
                <a:gd name="T40" fmla="*/ 74 w 126"/>
                <a:gd name="T41" fmla="*/ 35 h 123"/>
                <a:gd name="T42" fmla="*/ 75 w 126"/>
                <a:gd name="T43" fmla="*/ 31 h 123"/>
                <a:gd name="T44" fmla="*/ 75 w 126"/>
                <a:gd name="T45" fmla="*/ 27 h 123"/>
                <a:gd name="T46" fmla="*/ 75 w 126"/>
                <a:gd name="T47" fmla="*/ 22 h 123"/>
                <a:gd name="T48" fmla="*/ 75 w 126"/>
                <a:gd name="T49" fmla="*/ 19 h 123"/>
                <a:gd name="T50" fmla="*/ 75 w 126"/>
                <a:gd name="T51" fmla="*/ 14 h 123"/>
                <a:gd name="T52" fmla="*/ 74 w 126"/>
                <a:gd name="T53" fmla="*/ 12 h 123"/>
                <a:gd name="T54" fmla="*/ 74 w 126"/>
                <a:gd name="T55" fmla="*/ 8 h 123"/>
                <a:gd name="T56" fmla="*/ 74 w 126"/>
                <a:gd name="T57" fmla="*/ 6 h 123"/>
                <a:gd name="T58" fmla="*/ 75 w 126"/>
                <a:gd name="T59" fmla="*/ 5 h 123"/>
                <a:gd name="T60" fmla="*/ 76 w 126"/>
                <a:gd name="T61" fmla="*/ 2 h 123"/>
                <a:gd name="T62" fmla="*/ 77 w 126"/>
                <a:gd name="T63" fmla="*/ 1 h 123"/>
                <a:gd name="T64" fmla="*/ 80 w 126"/>
                <a:gd name="T65" fmla="*/ 0 h 123"/>
                <a:gd name="T66" fmla="*/ 83 w 126"/>
                <a:gd name="T67" fmla="*/ 0 h 123"/>
                <a:gd name="T68" fmla="*/ 86 w 126"/>
                <a:gd name="T69" fmla="*/ 0 h 123"/>
                <a:gd name="T70" fmla="*/ 88 w 126"/>
                <a:gd name="T71" fmla="*/ 1 h 123"/>
                <a:gd name="T72" fmla="*/ 90 w 126"/>
                <a:gd name="T73" fmla="*/ 1 h 123"/>
                <a:gd name="T74" fmla="*/ 94 w 126"/>
                <a:gd name="T75" fmla="*/ 2 h 123"/>
                <a:gd name="T76" fmla="*/ 97 w 126"/>
                <a:gd name="T77" fmla="*/ 5 h 123"/>
                <a:gd name="T78" fmla="*/ 101 w 126"/>
                <a:gd name="T79" fmla="*/ 6 h 123"/>
                <a:gd name="T80" fmla="*/ 105 w 126"/>
                <a:gd name="T81" fmla="*/ 8 h 123"/>
                <a:gd name="T82" fmla="*/ 108 w 126"/>
                <a:gd name="T83" fmla="*/ 12 h 123"/>
                <a:gd name="T84" fmla="*/ 114 w 126"/>
                <a:gd name="T85" fmla="*/ 18 h 123"/>
                <a:gd name="T86" fmla="*/ 119 w 126"/>
                <a:gd name="T87" fmla="*/ 24 h 123"/>
                <a:gd name="T88" fmla="*/ 124 w 126"/>
                <a:gd name="T89" fmla="*/ 31 h 123"/>
                <a:gd name="T90" fmla="*/ 126 w 126"/>
                <a:gd name="T91" fmla="*/ 37 h 123"/>
                <a:gd name="T92" fmla="*/ 126 w 126"/>
                <a:gd name="T93" fmla="*/ 40 h 123"/>
                <a:gd name="T94" fmla="*/ 126 w 126"/>
                <a:gd name="T95" fmla="*/ 43 h 123"/>
                <a:gd name="T96" fmla="*/ 124 w 126"/>
                <a:gd name="T97" fmla="*/ 46 h 123"/>
                <a:gd name="T98" fmla="*/ 121 w 126"/>
                <a:gd name="T99" fmla="*/ 50 h 123"/>
                <a:gd name="T100" fmla="*/ 118 w 126"/>
                <a:gd name="T101" fmla="*/ 53 h 123"/>
                <a:gd name="T102" fmla="*/ 113 w 126"/>
                <a:gd name="T103" fmla="*/ 58 h 123"/>
                <a:gd name="T104" fmla="*/ 107 w 126"/>
                <a:gd name="T105" fmla="*/ 63 h 123"/>
                <a:gd name="T106" fmla="*/ 100 w 126"/>
                <a:gd name="T107" fmla="*/ 68 h 123"/>
                <a:gd name="T108" fmla="*/ 92 w 126"/>
                <a:gd name="T109" fmla="*/ 73 h 123"/>
                <a:gd name="T110" fmla="*/ 83 w 126"/>
                <a:gd name="T111" fmla="*/ 79 h 123"/>
                <a:gd name="T112" fmla="*/ 72 w 126"/>
                <a:gd name="T113" fmla="*/ 85 h 123"/>
                <a:gd name="T114" fmla="*/ 62 w 126"/>
                <a:gd name="T115" fmla="*/ 92 h 123"/>
                <a:gd name="T116" fmla="*/ 49 w 126"/>
                <a:gd name="T117" fmla="*/ 100 h 123"/>
                <a:gd name="T118" fmla="*/ 36 w 126"/>
                <a:gd name="T119" fmla="*/ 108 h 123"/>
                <a:gd name="T120" fmla="*/ 21 w 126"/>
                <a:gd name="T121" fmla="*/ 115 h 123"/>
                <a:gd name="T122" fmla="*/ 6 w 126"/>
                <a:gd name="T123" fmla="*/ 123 h 123"/>
                <a:gd name="T124" fmla="*/ 6 w 126"/>
                <a:gd name="T12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23">
                  <a:moveTo>
                    <a:pt x="6" y="123"/>
                  </a:moveTo>
                  <a:lnTo>
                    <a:pt x="0" y="110"/>
                  </a:lnTo>
                  <a:lnTo>
                    <a:pt x="7" y="104"/>
                  </a:lnTo>
                  <a:lnTo>
                    <a:pt x="13" y="98"/>
                  </a:lnTo>
                  <a:lnTo>
                    <a:pt x="19" y="94"/>
                  </a:lnTo>
                  <a:lnTo>
                    <a:pt x="25" y="89"/>
                  </a:lnTo>
                  <a:lnTo>
                    <a:pt x="31" y="84"/>
                  </a:lnTo>
                  <a:lnTo>
                    <a:pt x="36" y="79"/>
                  </a:lnTo>
                  <a:lnTo>
                    <a:pt x="40" y="76"/>
                  </a:lnTo>
                  <a:lnTo>
                    <a:pt x="45" y="71"/>
                  </a:lnTo>
                  <a:lnTo>
                    <a:pt x="49" y="68"/>
                  </a:lnTo>
                  <a:lnTo>
                    <a:pt x="52" y="64"/>
                  </a:lnTo>
                  <a:lnTo>
                    <a:pt x="56" y="60"/>
                  </a:lnTo>
                  <a:lnTo>
                    <a:pt x="59" y="58"/>
                  </a:lnTo>
                  <a:lnTo>
                    <a:pt x="62" y="56"/>
                  </a:lnTo>
                  <a:lnTo>
                    <a:pt x="64" y="52"/>
                  </a:lnTo>
                  <a:lnTo>
                    <a:pt x="67" y="50"/>
                  </a:lnTo>
                  <a:lnTo>
                    <a:pt x="69" y="49"/>
                  </a:lnTo>
                  <a:lnTo>
                    <a:pt x="70" y="44"/>
                  </a:lnTo>
                  <a:lnTo>
                    <a:pt x="72" y="39"/>
                  </a:lnTo>
                  <a:lnTo>
                    <a:pt x="74" y="35"/>
                  </a:lnTo>
                  <a:lnTo>
                    <a:pt x="75" y="31"/>
                  </a:lnTo>
                  <a:lnTo>
                    <a:pt x="75" y="27"/>
                  </a:lnTo>
                  <a:lnTo>
                    <a:pt x="75" y="22"/>
                  </a:lnTo>
                  <a:lnTo>
                    <a:pt x="75" y="19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8"/>
                  </a:lnTo>
                  <a:lnTo>
                    <a:pt x="74" y="6"/>
                  </a:lnTo>
                  <a:lnTo>
                    <a:pt x="75" y="5"/>
                  </a:lnTo>
                  <a:lnTo>
                    <a:pt x="76" y="2"/>
                  </a:lnTo>
                  <a:lnTo>
                    <a:pt x="77" y="1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8" y="1"/>
                  </a:lnTo>
                  <a:lnTo>
                    <a:pt x="90" y="1"/>
                  </a:lnTo>
                  <a:lnTo>
                    <a:pt x="94" y="2"/>
                  </a:lnTo>
                  <a:lnTo>
                    <a:pt x="97" y="5"/>
                  </a:lnTo>
                  <a:lnTo>
                    <a:pt x="101" y="6"/>
                  </a:lnTo>
                  <a:lnTo>
                    <a:pt x="105" y="8"/>
                  </a:lnTo>
                  <a:lnTo>
                    <a:pt x="108" y="12"/>
                  </a:lnTo>
                  <a:lnTo>
                    <a:pt x="114" y="18"/>
                  </a:lnTo>
                  <a:lnTo>
                    <a:pt x="119" y="24"/>
                  </a:lnTo>
                  <a:lnTo>
                    <a:pt x="124" y="31"/>
                  </a:lnTo>
                  <a:lnTo>
                    <a:pt x="126" y="37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4" y="46"/>
                  </a:lnTo>
                  <a:lnTo>
                    <a:pt x="121" y="50"/>
                  </a:lnTo>
                  <a:lnTo>
                    <a:pt x="118" y="53"/>
                  </a:lnTo>
                  <a:lnTo>
                    <a:pt x="113" y="58"/>
                  </a:lnTo>
                  <a:lnTo>
                    <a:pt x="107" y="63"/>
                  </a:lnTo>
                  <a:lnTo>
                    <a:pt x="100" y="68"/>
                  </a:lnTo>
                  <a:lnTo>
                    <a:pt x="92" y="73"/>
                  </a:lnTo>
                  <a:lnTo>
                    <a:pt x="83" y="79"/>
                  </a:lnTo>
                  <a:lnTo>
                    <a:pt x="72" y="85"/>
                  </a:lnTo>
                  <a:lnTo>
                    <a:pt x="62" y="92"/>
                  </a:lnTo>
                  <a:lnTo>
                    <a:pt x="49" y="100"/>
                  </a:lnTo>
                  <a:lnTo>
                    <a:pt x="36" y="108"/>
                  </a:lnTo>
                  <a:lnTo>
                    <a:pt x="21" y="115"/>
                  </a:lnTo>
                  <a:lnTo>
                    <a:pt x="6" y="123"/>
                  </a:lnTo>
                  <a:lnTo>
                    <a:pt x="6" y="1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74"/>
            <p:cNvSpPr>
              <a:spLocks/>
            </p:cNvSpPr>
            <p:nvPr/>
          </p:nvSpPr>
          <p:spPr bwMode="auto">
            <a:xfrm>
              <a:off x="1998663" y="2112963"/>
              <a:ext cx="71438" cy="803275"/>
            </a:xfrm>
            <a:custGeom>
              <a:avLst/>
              <a:gdLst>
                <a:gd name="T0" fmla="*/ 0 w 45"/>
                <a:gd name="T1" fmla="*/ 13 h 506"/>
                <a:gd name="T2" fmla="*/ 1 w 45"/>
                <a:gd name="T3" fmla="*/ 7 h 506"/>
                <a:gd name="T4" fmla="*/ 7 w 45"/>
                <a:gd name="T5" fmla="*/ 1 h 506"/>
                <a:gd name="T6" fmla="*/ 13 w 45"/>
                <a:gd name="T7" fmla="*/ 0 h 506"/>
                <a:gd name="T8" fmla="*/ 21 w 45"/>
                <a:gd name="T9" fmla="*/ 0 h 506"/>
                <a:gd name="T10" fmla="*/ 31 w 45"/>
                <a:gd name="T11" fmla="*/ 4 h 506"/>
                <a:gd name="T12" fmla="*/ 45 w 45"/>
                <a:gd name="T13" fmla="*/ 11 h 506"/>
                <a:gd name="T14" fmla="*/ 45 w 45"/>
                <a:gd name="T15" fmla="*/ 58 h 506"/>
                <a:gd name="T16" fmla="*/ 45 w 45"/>
                <a:gd name="T17" fmla="*/ 109 h 506"/>
                <a:gd name="T18" fmla="*/ 44 w 45"/>
                <a:gd name="T19" fmla="*/ 166 h 506"/>
                <a:gd name="T20" fmla="*/ 44 w 45"/>
                <a:gd name="T21" fmla="*/ 227 h 506"/>
                <a:gd name="T22" fmla="*/ 43 w 45"/>
                <a:gd name="T23" fmla="*/ 295 h 506"/>
                <a:gd name="T24" fmla="*/ 42 w 45"/>
                <a:gd name="T25" fmla="*/ 341 h 506"/>
                <a:gd name="T26" fmla="*/ 40 w 45"/>
                <a:gd name="T27" fmla="*/ 372 h 506"/>
                <a:gd name="T28" fmla="*/ 39 w 45"/>
                <a:gd name="T29" fmla="*/ 401 h 506"/>
                <a:gd name="T30" fmla="*/ 38 w 45"/>
                <a:gd name="T31" fmla="*/ 425 h 506"/>
                <a:gd name="T32" fmla="*/ 37 w 45"/>
                <a:gd name="T33" fmla="*/ 447 h 506"/>
                <a:gd name="T34" fmla="*/ 36 w 45"/>
                <a:gd name="T35" fmla="*/ 465 h 506"/>
                <a:gd name="T36" fmla="*/ 35 w 45"/>
                <a:gd name="T37" fmla="*/ 480 h 506"/>
                <a:gd name="T38" fmla="*/ 33 w 45"/>
                <a:gd name="T39" fmla="*/ 492 h 506"/>
                <a:gd name="T40" fmla="*/ 32 w 45"/>
                <a:gd name="T41" fmla="*/ 500 h 506"/>
                <a:gd name="T42" fmla="*/ 32 w 45"/>
                <a:gd name="T43" fmla="*/ 505 h 506"/>
                <a:gd name="T44" fmla="*/ 31 w 45"/>
                <a:gd name="T45" fmla="*/ 506 h 506"/>
                <a:gd name="T46" fmla="*/ 24 w 45"/>
                <a:gd name="T47" fmla="*/ 503 h 506"/>
                <a:gd name="T48" fmla="*/ 17 w 45"/>
                <a:gd name="T49" fmla="*/ 492 h 506"/>
                <a:gd name="T50" fmla="*/ 8 w 45"/>
                <a:gd name="T51" fmla="*/ 474 h 506"/>
                <a:gd name="T52" fmla="*/ 2 w 45"/>
                <a:gd name="T53" fmla="*/ 458 h 506"/>
                <a:gd name="T54" fmla="*/ 1 w 45"/>
                <a:gd name="T55" fmla="*/ 447 h 506"/>
                <a:gd name="T56" fmla="*/ 2 w 45"/>
                <a:gd name="T57" fmla="*/ 441 h 506"/>
                <a:gd name="T58" fmla="*/ 2 w 45"/>
                <a:gd name="T59" fmla="*/ 434 h 506"/>
                <a:gd name="T60" fmla="*/ 5 w 45"/>
                <a:gd name="T61" fmla="*/ 423 h 506"/>
                <a:gd name="T62" fmla="*/ 6 w 45"/>
                <a:gd name="T63" fmla="*/ 408 h 506"/>
                <a:gd name="T64" fmla="*/ 8 w 45"/>
                <a:gd name="T65" fmla="*/ 389 h 506"/>
                <a:gd name="T66" fmla="*/ 11 w 45"/>
                <a:gd name="T67" fmla="*/ 366 h 506"/>
                <a:gd name="T68" fmla="*/ 13 w 45"/>
                <a:gd name="T69" fmla="*/ 341 h 506"/>
                <a:gd name="T70" fmla="*/ 14 w 45"/>
                <a:gd name="T71" fmla="*/ 311 h 506"/>
                <a:gd name="T72" fmla="*/ 15 w 45"/>
                <a:gd name="T73" fmla="*/ 278 h 506"/>
                <a:gd name="T74" fmla="*/ 17 w 45"/>
                <a:gd name="T75" fmla="*/ 240 h 506"/>
                <a:gd name="T76" fmla="*/ 17 w 45"/>
                <a:gd name="T77" fmla="*/ 200 h 506"/>
                <a:gd name="T78" fmla="*/ 17 w 45"/>
                <a:gd name="T79" fmla="*/ 160 h 506"/>
                <a:gd name="T80" fmla="*/ 17 w 45"/>
                <a:gd name="T81" fmla="*/ 127 h 506"/>
                <a:gd name="T82" fmla="*/ 15 w 45"/>
                <a:gd name="T83" fmla="*/ 100 h 506"/>
                <a:gd name="T84" fmla="*/ 15 w 45"/>
                <a:gd name="T85" fmla="*/ 80 h 506"/>
                <a:gd name="T86" fmla="*/ 14 w 45"/>
                <a:gd name="T87" fmla="*/ 65 h 506"/>
                <a:gd name="T88" fmla="*/ 12 w 45"/>
                <a:gd name="T89" fmla="*/ 50 h 506"/>
                <a:gd name="T90" fmla="*/ 7 w 45"/>
                <a:gd name="T91" fmla="*/ 36 h 506"/>
                <a:gd name="T92" fmla="*/ 2 w 45"/>
                <a:gd name="T93" fmla="*/ 2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5" h="506">
                  <a:moveTo>
                    <a:pt x="2" y="25"/>
                  </a:moveTo>
                  <a:lnTo>
                    <a:pt x="0" y="19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2" y="6"/>
                  </a:lnTo>
                  <a:lnTo>
                    <a:pt x="5" y="4"/>
                  </a:lnTo>
                  <a:lnTo>
                    <a:pt x="7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7" y="2"/>
                  </a:lnTo>
                  <a:lnTo>
                    <a:pt x="31" y="4"/>
                  </a:lnTo>
                  <a:lnTo>
                    <a:pt x="36" y="6"/>
                  </a:lnTo>
                  <a:lnTo>
                    <a:pt x="40" y="8"/>
                  </a:lnTo>
                  <a:lnTo>
                    <a:pt x="45" y="11"/>
                  </a:lnTo>
                  <a:lnTo>
                    <a:pt x="45" y="26"/>
                  </a:lnTo>
                  <a:lnTo>
                    <a:pt x="45" y="42"/>
                  </a:lnTo>
                  <a:lnTo>
                    <a:pt x="45" y="58"/>
                  </a:lnTo>
                  <a:lnTo>
                    <a:pt x="45" y="75"/>
                  </a:lnTo>
                  <a:lnTo>
                    <a:pt x="45" y="92"/>
                  </a:lnTo>
                  <a:lnTo>
                    <a:pt x="45" y="109"/>
                  </a:lnTo>
                  <a:lnTo>
                    <a:pt x="45" y="127"/>
                  </a:lnTo>
                  <a:lnTo>
                    <a:pt x="45" y="146"/>
                  </a:lnTo>
                  <a:lnTo>
                    <a:pt x="44" y="166"/>
                  </a:lnTo>
                  <a:lnTo>
                    <a:pt x="44" y="185"/>
                  </a:lnTo>
                  <a:lnTo>
                    <a:pt x="44" y="207"/>
                  </a:lnTo>
                  <a:lnTo>
                    <a:pt x="44" y="227"/>
                  </a:lnTo>
                  <a:lnTo>
                    <a:pt x="44" y="250"/>
                  </a:lnTo>
                  <a:lnTo>
                    <a:pt x="43" y="271"/>
                  </a:lnTo>
                  <a:lnTo>
                    <a:pt x="43" y="295"/>
                  </a:lnTo>
                  <a:lnTo>
                    <a:pt x="42" y="317"/>
                  </a:lnTo>
                  <a:lnTo>
                    <a:pt x="42" y="329"/>
                  </a:lnTo>
                  <a:lnTo>
                    <a:pt x="42" y="341"/>
                  </a:lnTo>
                  <a:lnTo>
                    <a:pt x="42" y="352"/>
                  </a:lnTo>
                  <a:lnTo>
                    <a:pt x="40" y="362"/>
                  </a:lnTo>
                  <a:lnTo>
                    <a:pt x="40" y="372"/>
                  </a:lnTo>
                  <a:lnTo>
                    <a:pt x="40" y="383"/>
                  </a:lnTo>
                  <a:lnTo>
                    <a:pt x="40" y="391"/>
                  </a:lnTo>
                  <a:lnTo>
                    <a:pt x="39" y="401"/>
                  </a:lnTo>
                  <a:lnTo>
                    <a:pt x="39" y="409"/>
                  </a:lnTo>
                  <a:lnTo>
                    <a:pt x="39" y="417"/>
                  </a:lnTo>
                  <a:lnTo>
                    <a:pt x="38" y="425"/>
                  </a:lnTo>
                  <a:lnTo>
                    <a:pt x="38" y="433"/>
                  </a:lnTo>
                  <a:lnTo>
                    <a:pt x="38" y="440"/>
                  </a:lnTo>
                  <a:lnTo>
                    <a:pt x="37" y="447"/>
                  </a:lnTo>
                  <a:lnTo>
                    <a:pt x="37" y="454"/>
                  </a:lnTo>
                  <a:lnTo>
                    <a:pt x="37" y="460"/>
                  </a:lnTo>
                  <a:lnTo>
                    <a:pt x="36" y="465"/>
                  </a:lnTo>
                  <a:lnTo>
                    <a:pt x="36" y="471"/>
                  </a:lnTo>
                  <a:lnTo>
                    <a:pt x="36" y="475"/>
                  </a:lnTo>
                  <a:lnTo>
                    <a:pt x="35" y="480"/>
                  </a:lnTo>
                  <a:lnTo>
                    <a:pt x="35" y="484"/>
                  </a:lnTo>
                  <a:lnTo>
                    <a:pt x="35" y="488"/>
                  </a:lnTo>
                  <a:lnTo>
                    <a:pt x="33" y="492"/>
                  </a:lnTo>
                  <a:lnTo>
                    <a:pt x="33" y="494"/>
                  </a:lnTo>
                  <a:lnTo>
                    <a:pt x="33" y="498"/>
                  </a:lnTo>
                  <a:lnTo>
                    <a:pt x="32" y="500"/>
                  </a:lnTo>
                  <a:lnTo>
                    <a:pt x="32" y="502"/>
                  </a:lnTo>
                  <a:lnTo>
                    <a:pt x="32" y="504"/>
                  </a:lnTo>
                  <a:lnTo>
                    <a:pt x="32" y="505"/>
                  </a:lnTo>
                  <a:lnTo>
                    <a:pt x="31" y="505"/>
                  </a:lnTo>
                  <a:lnTo>
                    <a:pt x="31" y="506"/>
                  </a:lnTo>
                  <a:lnTo>
                    <a:pt x="31" y="506"/>
                  </a:lnTo>
                  <a:lnTo>
                    <a:pt x="29" y="506"/>
                  </a:lnTo>
                  <a:lnTo>
                    <a:pt x="26" y="505"/>
                  </a:lnTo>
                  <a:lnTo>
                    <a:pt x="24" y="503"/>
                  </a:lnTo>
                  <a:lnTo>
                    <a:pt x="21" y="500"/>
                  </a:lnTo>
                  <a:lnTo>
                    <a:pt x="19" y="497"/>
                  </a:lnTo>
                  <a:lnTo>
                    <a:pt x="17" y="492"/>
                  </a:lnTo>
                  <a:lnTo>
                    <a:pt x="14" y="487"/>
                  </a:lnTo>
                  <a:lnTo>
                    <a:pt x="11" y="481"/>
                  </a:lnTo>
                  <a:lnTo>
                    <a:pt x="8" y="474"/>
                  </a:lnTo>
                  <a:lnTo>
                    <a:pt x="6" y="468"/>
                  </a:lnTo>
                  <a:lnTo>
                    <a:pt x="4" y="462"/>
                  </a:lnTo>
                  <a:lnTo>
                    <a:pt x="2" y="458"/>
                  </a:lnTo>
                  <a:lnTo>
                    <a:pt x="1" y="453"/>
                  </a:lnTo>
                  <a:lnTo>
                    <a:pt x="1" y="449"/>
                  </a:lnTo>
                  <a:lnTo>
                    <a:pt x="1" y="447"/>
                  </a:lnTo>
                  <a:lnTo>
                    <a:pt x="2" y="444"/>
                  </a:lnTo>
                  <a:lnTo>
                    <a:pt x="2" y="443"/>
                  </a:lnTo>
                  <a:lnTo>
                    <a:pt x="2" y="441"/>
                  </a:lnTo>
                  <a:lnTo>
                    <a:pt x="2" y="440"/>
                  </a:lnTo>
                  <a:lnTo>
                    <a:pt x="2" y="437"/>
                  </a:lnTo>
                  <a:lnTo>
                    <a:pt x="2" y="434"/>
                  </a:lnTo>
                  <a:lnTo>
                    <a:pt x="4" y="430"/>
                  </a:lnTo>
                  <a:lnTo>
                    <a:pt x="4" y="427"/>
                  </a:lnTo>
                  <a:lnTo>
                    <a:pt x="5" y="423"/>
                  </a:lnTo>
                  <a:lnTo>
                    <a:pt x="5" y="418"/>
                  </a:lnTo>
                  <a:lnTo>
                    <a:pt x="6" y="414"/>
                  </a:lnTo>
                  <a:lnTo>
                    <a:pt x="6" y="408"/>
                  </a:lnTo>
                  <a:lnTo>
                    <a:pt x="7" y="402"/>
                  </a:lnTo>
                  <a:lnTo>
                    <a:pt x="8" y="396"/>
                  </a:lnTo>
                  <a:lnTo>
                    <a:pt x="8" y="389"/>
                  </a:lnTo>
                  <a:lnTo>
                    <a:pt x="10" y="382"/>
                  </a:lnTo>
                  <a:lnTo>
                    <a:pt x="11" y="374"/>
                  </a:lnTo>
                  <a:lnTo>
                    <a:pt x="11" y="366"/>
                  </a:lnTo>
                  <a:lnTo>
                    <a:pt x="12" y="359"/>
                  </a:lnTo>
                  <a:lnTo>
                    <a:pt x="12" y="349"/>
                  </a:lnTo>
                  <a:lnTo>
                    <a:pt x="13" y="341"/>
                  </a:lnTo>
                  <a:lnTo>
                    <a:pt x="13" y="332"/>
                  </a:lnTo>
                  <a:lnTo>
                    <a:pt x="14" y="322"/>
                  </a:lnTo>
                  <a:lnTo>
                    <a:pt x="14" y="311"/>
                  </a:lnTo>
                  <a:lnTo>
                    <a:pt x="14" y="301"/>
                  </a:lnTo>
                  <a:lnTo>
                    <a:pt x="15" y="289"/>
                  </a:lnTo>
                  <a:lnTo>
                    <a:pt x="15" y="278"/>
                  </a:lnTo>
                  <a:lnTo>
                    <a:pt x="15" y="266"/>
                  </a:lnTo>
                  <a:lnTo>
                    <a:pt x="15" y="253"/>
                  </a:lnTo>
                  <a:lnTo>
                    <a:pt x="17" y="240"/>
                  </a:lnTo>
                  <a:lnTo>
                    <a:pt x="17" y="227"/>
                  </a:lnTo>
                  <a:lnTo>
                    <a:pt x="17" y="214"/>
                  </a:lnTo>
                  <a:lnTo>
                    <a:pt x="17" y="200"/>
                  </a:lnTo>
                  <a:lnTo>
                    <a:pt x="17" y="185"/>
                  </a:lnTo>
                  <a:lnTo>
                    <a:pt x="17" y="172"/>
                  </a:lnTo>
                  <a:lnTo>
                    <a:pt x="17" y="160"/>
                  </a:lnTo>
                  <a:lnTo>
                    <a:pt x="17" y="149"/>
                  </a:lnTo>
                  <a:lnTo>
                    <a:pt x="17" y="138"/>
                  </a:lnTo>
                  <a:lnTo>
                    <a:pt x="17" y="127"/>
                  </a:lnTo>
                  <a:lnTo>
                    <a:pt x="17" y="118"/>
                  </a:lnTo>
                  <a:lnTo>
                    <a:pt x="15" y="108"/>
                  </a:lnTo>
                  <a:lnTo>
                    <a:pt x="15" y="100"/>
                  </a:lnTo>
                  <a:lnTo>
                    <a:pt x="15" y="93"/>
                  </a:lnTo>
                  <a:lnTo>
                    <a:pt x="15" y="86"/>
                  </a:lnTo>
                  <a:lnTo>
                    <a:pt x="15" y="80"/>
                  </a:lnTo>
                  <a:lnTo>
                    <a:pt x="14" y="74"/>
                  </a:lnTo>
                  <a:lnTo>
                    <a:pt x="14" y="69"/>
                  </a:lnTo>
                  <a:lnTo>
                    <a:pt x="14" y="65"/>
                  </a:lnTo>
                  <a:lnTo>
                    <a:pt x="13" y="62"/>
                  </a:lnTo>
                  <a:lnTo>
                    <a:pt x="12" y="56"/>
                  </a:lnTo>
                  <a:lnTo>
                    <a:pt x="12" y="50"/>
                  </a:lnTo>
                  <a:lnTo>
                    <a:pt x="11" y="45"/>
                  </a:lnTo>
                  <a:lnTo>
                    <a:pt x="8" y="40"/>
                  </a:lnTo>
                  <a:lnTo>
                    <a:pt x="7" y="36"/>
                  </a:lnTo>
                  <a:lnTo>
                    <a:pt x="6" y="32"/>
                  </a:lnTo>
                  <a:lnTo>
                    <a:pt x="4" y="29"/>
                  </a:lnTo>
                  <a:lnTo>
                    <a:pt x="2" y="25"/>
                  </a:lnTo>
                  <a:lnTo>
                    <a:pt x="2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75"/>
            <p:cNvSpPr>
              <a:spLocks/>
            </p:cNvSpPr>
            <p:nvPr/>
          </p:nvSpPr>
          <p:spPr bwMode="auto">
            <a:xfrm>
              <a:off x="1635126" y="2433638"/>
              <a:ext cx="339725" cy="117475"/>
            </a:xfrm>
            <a:custGeom>
              <a:avLst/>
              <a:gdLst>
                <a:gd name="T0" fmla="*/ 21 w 214"/>
                <a:gd name="T1" fmla="*/ 73 h 74"/>
                <a:gd name="T2" fmla="*/ 14 w 214"/>
                <a:gd name="T3" fmla="*/ 69 h 74"/>
                <a:gd name="T4" fmla="*/ 7 w 214"/>
                <a:gd name="T5" fmla="*/ 63 h 74"/>
                <a:gd name="T6" fmla="*/ 2 w 214"/>
                <a:gd name="T7" fmla="*/ 56 h 74"/>
                <a:gd name="T8" fmla="*/ 12 w 214"/>
                <a:gd name="T9" fmla="*/ 48 h 74"/>
                <a:gd name="T10" fmla="*/ 34 w 214"/>
                <a:gd name="T11" fmla="*/ 42 h 74"/>
                <a:gd name="T12" fmla="*/ 54 w 214"/>
                <a:gd name="T13" fmla="*/ 36 h 74"/>
                <a:gd name="T14" fmla="*/ 73 w 214"/>
                <a:gd name="T15" fmla="*/ 31 h 74"/>
                <a:gd name="T16" fmla="*/ 92 w 214"/>
                <a:gd name="T17" fmla="*/ 26 h 74"/>
                <a:gd name="T18" fmla="*/ 109 w 214"/>
                <a:gd name="T19" fmla="*/ 21 h 74"/>
                <a:gd name="T20" fmla="*/ 124 w 214"/>
                <a:gd name="T21" fmla="*/ 18 h 74"/>
                <a:gd name="T22" fmla="*/ 139 w 214"/>
                <a:gd name="T23" fmla="*/ 14 h 74"/>
                <a:gd name="T24" fmla="*/ 152 w 214"/>
                <a:gd name="T25" fmla="*/ 11 h 74"/>
                <a:gd name="T26" fmla="*/ 162 w 214"/>
                <a:gd name="T27" fmla="*/ 8 h 74"/>
                <a:gd name="T28" fmla="*/ 172 w 214"/>
                <a:gd name="T29" fmla="*/ 6 h 74"/>
                <a:gd name="T30" fmla="*/ 182 w 214"/>
                <a:gd name="T31" fmla="*/ 5 h 74"/>
                <a:gd name="T32" fmla="*/ 189 w 214"/>
                <a:gd name="T33" fmla="*/ 2 h 74"/>
                <a:gd name="T34" fmla="*/ 195 w 214"/>
                <a:gd name="T35" fmla="*/ 1 h 74"/>
                <a:gd name="T36" fmla="*/ 198 w 214"/>
                <a:gd name="T37" fmla="*/ 1 h 74"/>
                <a:gd name="T38" fmla="*/ 202 w 214"/>
                <a:gd name="T39" fmla="*/ 0 h 74"/>
                <a:gd name="T40" fmla="*/ 205 w 214"/>
                <a:gd name="T41" fmla="*/ 0 h 74"/>
                <a:gd name="T42" fmla="*/ 210 w 214"/>
                <a:gd name="T43" fmla="*/ 1 h 74"/>
                <a:gd name="T44" fmla="*/ 212 w 214"/>
                <a:gd name="T45" fmla="*/ 5 h 74"/>
                <a:gd name="T46" fmla="*/ 214 w 214"/>
                <a:gd name="T47" fmla="*/ 8 h 74"/>
                <a:gd name="T48" fmla="*/ 214 w 214"/>
                <a:gd name="T49" fmla="*/ 13 h 74"/>
                <a:gd name="T50" fmla="*/ 211 w 214"/>
                <a:gd name="T51" fmla="*/ 17 h 74"/>
                <a:gd name="T52" fmla="*/ 205 w 214"/>
                <a:gd name="T53" fmla="*/ 20 h 74"/>
                <a:gd name="T54" fmla="*/ 198 w 214"/>
                <a:gd name="T55" fmla="*/ 25 h 74"/>
                <a:gd name="T56" fmla="*/ 187 w 214"/>
                <a:gd name="T57" fmla="*/ 29 h 74"/>
                <a:gd name="T58" fmla="*/ 174 w 214"/>
                <a:gd name="T59" fmla="*/ 33 h 74"/>
                <a:gd name="T60" fmla="*/ 159 w 214"/>
                <a:gd name="T61" fmla="*/ 39 h 74"/>
                <a:gd name="T62" fmla="*/ 141 w 214"/>
                <a:gd name="T63" fmla="*/ 45 h 74"/>
                <a:gd name="T64" fmla="*/ 121 w 214"/>
                <a:gd name="T65" fmla="*/ 51 h 74"/>
                <a:gd name="T66" fmla="*/ 102 w 214"/>
                <a:gd name="T67" fmla="*/ 57 h 74"/>
                <a:gd name="T68" fmla="*/ 84 w 214"/>
                <a:gd name="T69" fmla="*/ 62 h 74"/>
                <a:gd name="T70" fmla="*/ 69 w 214"/>
                <a:gd name="T71" fmla="*/ 65 h 74"/>
                <a:gd name="T72" fmla="*/ 56 w 214"/>
                <a:gd name="T73" fmla="*/ 69 h 74"/>
                <a:gd name="T74" fmla="*/ 45 w 214"/>
                <a:gd name="T75" fmla="*/ 71 h 74"/>
                <a:gd name="T76" fmla="*/ 35 w 214"/>
                <a:gd name="T77" fmla="*/ 73 h 74"/>
                <a:gd name="T78" fmla="*/ 28 w 214"/>
                <a:gd name="T79" fmla="*/ 74 h 74"/>
                <a:gd name="T80" fmla="*/ 26 w 214"/>
                <a:gd name="T8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" h="74">
                  <a:moveTo>
                    <a:pt x="26" y="74"/>
                  </a:moveTo>
                  <a:lnTo>
                    <a:pt x="21" y="73"/>
                  </a:lnTo>
                  <a:lnTo>
                    <a:pt x="17" y="71"/>
                  </a:lnTo>
                  <a:lnTo>
                    <a:pt x="14" y="69"/>
                  </a:lnTo>
                  <a:lnTo>
                    <a:pt x="10" y="67"/>
                  </a:lnTo>
                  <a:lnTo>
                    <a:pt x="7" y="63"/>
                  </a:lnTo>
                  <a:lnTo>
                    <a:pt x="4" y="61"/>
                  </a:lnTo>
                  <a:lnTo>
                    <a:pt x="2" y="56"/>
                  </a:lnTo>
                  <a:lnTo>
                    <a:pt x="0" y="51"/>
                  </a:lnTo>
                  <a:lnTo>
                    <a:pt x="12" y="48"/>
                  </a:lnTo>
                  <a:lnTo>
                    <a:pt x="22" y="45"/>
                  </a:lnTo>
                  <a:lnTo>
                    <a:pt x="34" y="42"/>
                  </a:lnTo>
                  <a:lnTo>
                    <a:pt x="44" y="39"/>
                  </a:lnTo>
                  <a:lnTo>
                    <a:pt x="54" y="36"/>
                  </a:lnTo>
                  <a:lnTo>
                    <a:pt x="64" y="33"/>
                  </a:lnTo>
                  <a:lnTo>
                    <a:pt x="73" y="31"/>
                  </a:lnTo>
                  <a:lnTo>
                    <a:pt x="83" y="29"/>
                  </a:lnTo>
                  <a:lnTo>
                    <a:pt x="92" y="26"/>
                  </a:lnTo>
                  <a:lnTo>
                    <a:pt x="101" y="24"/>
                  </a:lnTo>
                  <a:lnTo>
                    <a:pt x="109" y="21"/>
                  </a:lnTo>
                  <a:lnTo>
                    <a:pt x="117" y="20"/>
                  </a:lnTo>
                  <a:lnTo>
                    <a:pt x="124" y="18"/>
                  </a:lnTo>
                  <a:lnTo>
                    <a:pt x="132" y="17"/>
                  </a:lnTo>
                  <a:lnTo>
                    <a:pt x="139" y="14"/>
                  </a:lnTo>
                  <a:lnTo>
                    <a:pt x="145" y="13"/>
                  </a:lnTo>
                  <a:lnTo>
                    <a:pt x="152" y="11"/>
                  </a:lnTo>
                  <a:lnTo>
                    <a:pt x="157" y="10"/>
                  </a:lnTo>
                  <a:lnTo>
                    <a:pt x="162" y="8"/>
                  </a:lnTo>
                  <a:lnTo>
                    <a:pt x="167" y="7"/>
                  </a:lnTo>
                  <a:lnTo>
                    <a:pt x="172" y="6"/>
                  </a:lnTo>
                  <a:lnTo>
                    <a:pt x="177" y="5"/>
                  </a:lnTo>
                  <a:lnTo>
                    <a:pt x="182" y="5"/>
                  </a:lnTo>
                  <a:lnTo>
                    <a:pt x="185" y="4"/>
                  </a:lnTo>
                  <a:lnTo>
                    <a:pt x="189" y="2"/>
                  </a:lnTo>
                  <a:lnTo>
                    <a:pt x="191" y="2"/>
                  </a:lnTo>
                  <a:lnTo>
                    <a:pt x="195" y="1"/>
                  </a:lnTo>
                  <a:lnTo>
                    <a:pt x="197" y="1"/>
                  </a:lnTo>
                  <a:lnTo>
                    <a:pt x="198" y="1"/>
                  </a:lnTo>
                  <a:lnTo>
                    <a:pt x="201" y="0"/>
                  </a:lnTo>
                  <a:lnTo>
                    <a:pt x="202" y="0"/>
                  </a:lnTo>
                  <a:lnTo>
                    <a:pt x="203" y="0"/>
                  </a:lnTo>
                  <a:lnTo>
                    <a:pt x="205" y="0"/>
                  </a:lnTo>
                  <a:lnTo>
                    <a:pt x="208" y="1"/>
                  </a:lnTo>
                  <a:lnTo>
                    <a:pt x="210" y="1"/>
                  </a:lnTo>
                  <a:lnTo>
                    <a:pt x="211" y="2"/>
                  </a:lnTo>
                  <a:lnTo>
                    <a:pt x="212" y="5"/>
                  </a:lnTo>
                  <a:lnTo>
                    <a:pt x="214" y="6"/>
                  </a:lnTo>
                  <a:lnTo>
                    <a:pt x="214" y="8"/>
                  </a:lnTo>
                  <a:lnTo>
                    <a:pt x="214" y="12"/>
                  </a:lnTo>
                  <a:lnTo>
                    <a:pt x="214" y="13"/>
                  </a:lnTo>
                  <a:lnTo>
                    <a:pt x="212" y="16"/>
                  </a:lnTo>
                  <a:lnTo>
                    <a:pt x="211" y="17"/>
                  </a:lnTo>
                  <a:lnTo>
                    <a:pt x="209" y="19"/>
                  </a:lnTo>
                  <a:lnTo>
                    <a:pt x="205" y="20"/>
                  </a:lnTo>
                  <a:lnTo>
                    <a:pt x="202" y="23"/>
                  </a:lnTo>
                  <a:lnTo>
                    <a:pt x="198" y="25"/>
                  </a:lnTo>
                  <a:lnTo>
                    <a:pt x="193" y="26"/>
                  </a:lnTo>
                  <a:lnTo>
                    <a:pt x="187" y="29"/>
                  </a:lnTo>
                  <a:lnTo>
                    <a:pt x="182" y="31"/>
                  </a:lnTo>
                  <a:lnTo>
                    <a:pt x="174" y="33"/>
                  </a:lnTo>
                  <a:lnTo>
                    <a:pt x="167" y="37"/>
                  </a:lnTo>
                  <a:lnTo>
                    <a:pt x="159" y="39"/>
                  </a:lnTo>
                  <a:lnTo>
                    <a:pt x="151" y="42"/>
                  </a:lnTo>
                  <a:lnTo>
                    <a:pt x="141" y="45"/>
                  </a:lnTo>
                  <a:lnTo>
                    <a:pt x="132" y="49"/>
                  </a:lnTo>
                  <a:lnTo>
                    <a:pt x="121" y="51"/>
                  </a:lnTo>
                  <a:lnTo>
                    <a:pt x="111" y="55"/>
                  </a:lnTo>
                  <a:lnTo>
                    <a:pt x="102" y="57"/>
                  </a:lnTo>
                  <a:lnTo>
                    <a:pt x="92" y="59"/>
                  </a:lnTo>
                  <a:lnTo>
                    <a:pt x="84" y="62"/>
                  </a:lnTo>
                  <a:lnTo>
                    <a:pt x="77" y="64"/>
                  </a:lnTo>
                  <a:lnTo>
                    <a:pt x="69" y="65"/>
                  </a:lnTo>
                  <a:lnTo>
                    <a:pt x="63" y="68"/>
                  </a:lnTo>
                  <a:lnTo>
                    <a:pt x="56" y="69"/>
                  </a:lnTo>
                  <a:lnTo>
                    <a:pt x="50" y="70"/>
                  </a:lnTo>
                  <a:lnTo>
                    <a:pt x="45" y="71"/>
                  </a:lnTo>
                  <a:lnTo>
                    <a:pt x="40" y="73"/>
                  </a:lnTo>
                  <a:lnTo>
                    <a:pt x="35" y="73"/>
                  </a:lnTo>
                  <a:lnTo>
                    <a:pt x="32" y="74"/>
                  </a:lnTo>
                  <a:lnTo>
                    <a:pt x="28" y="74"/>
                  </a:lnTo>
                  <a:lnTo>
                    <a:pt x="26" y="74"/>
                  </a:lnTo>
                  <a:lnTo>
                    <a:pt x="26" y="7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6"/>
            <p:cNvSpPr>
              <a:spLocks/>
            </p:cNvSpPr>
            <p:nvPr/>
          </p:nvSpPr>
          <p:spPr bwMode="auto">
            <a:xfrm>
              <a:off x="1684338" y="2273300"/>
              <a:ext cx="276225" cy="88900"/>
            </a:xfrm>
            <a:custGeom>
              <a:avLst/>
              <a:gdLst>
                <a:gd name="T0" fmla="*/ 6 w 174"/>
                <a:gd name="T1" fmla="*/ 37 h 56"/>
                <a:gd name="T2" fmla="*/ 14 w 174"/>
                <a:gd name="T3" fmla="*/ 37 h 56"/>
                <a:gd name="T4" fmla="*/ 22 w 174"/>
                <a:gd name="T5" fmla="*/ 36 h 56"/>
                <a:gd name="T6" fmla="*/ 32 w 174"/>
                <a:gd name="T7" fmla="*/ 35 h 56"/>
                <a:gd name="T8" fmla="*/ 41 w 174"/>
                <a:gd name="T9" fmla="*/ 32 h 56"/>
                <a:gd name="T10" fmla="*/ 52 w 174"/>
                <a:gd name="T11" fmla="*/ 30 h 56"/>
                <a:gd name="T12" fmla="*/ 63 w 174"/>
                <a:gd name="T13" fmla="*/ 26 h 56"/>
                <a:gd name="T14" fmla="*/ 74 w 174"/>
                <a:gd name="T15" fmla="*/ 21 h 56"/>
                <a:gd name="T16" fmla="*/ 86 w 174"/>
                <a:gd name="T17" fmla="*/ 17 h 56"/>
                <a:gd name="T18" fmla="*/ 97 w 174"/>
                <a:gd name="T19" fmla="*/ 13 h 56"/>
                <a:gd name="T20" fmla="*/ 108 w 174"/>
                <a:gd name="T21" fmla="*/ 10 h 56"/>
                <a:gd name="T22" fmla="*/ 116 w 174"/>
                <a:gd name="T23" fmla="*/ 7 h 56"/>
                <a:gd name="T24" fmla="*/ 121 w 174"/>
                <a:gd name="T25" fmla="*/ 5 h 56"/>
                <a:gd name="T26" fmla="*/ 124 w 174"/>
                <a:gd name="T27" fmla="*/ 5 h 56"/>
                <a:gd name="T28" fmla="*/ 128 w 174"/>
                <a:gd name="T29" fmla="*/ 4 h 56"/>
                <a:gd name="T30" fmla="*/ 130 w 174"/>
                <a:gd name="T31" fmla="*/ 2 h 56"/>
                <a:gd name="T32" fmla="*/ 134 w 174"/>
                <a:gd name="T33" fmla="*/ 1 h 56"/>
                <a:gd name="T34" fmla="*/ 136 w 174"/>
                <a:gd name="T35" fmla="*/ 1 h 56"/>
                <a:gd name="T36" fmla="*/ 139 w 174"/>
                <a:gd name="T37" fmla="*/ 1 h 56"/>
                <a:gd name="T38" fmla="*/ 140 w 174"/>
                <a:gd name="T39" fmla="*/ 0 h 56"/>
                <a:gd name="T40" fmla="*/ 142 w 174"/>
                <a:gd name="T41" fmla="*/ 0 h 56"/>
                <a:gd name="T42" fmla="*/ 143 w 174"/>
                <a:gd name="T43" fmla="*/ 0 h 56"/>
                <a:gd name="T44" fmla="*/ 147 w 174"/>
                <a:gd name="T45" fmla="*/ 0 h 56"/>
                <a:gd name="T46" fmla="*/ 152 w 174"/>
                <a:gd name="T47" fmla="*/ 0 h 56"/>
                <a:gd name="T48" fmla="*/ 158 w 174"/>
                <a:gd name="T49" fmla="*/ 1 h 56"/>
                <a:gd name="T50" fmla="*/ 164 w 174"/>
                <a:gd name="T51" fmla="*/ 2 h 56"/>
                <a:gd name="T52" fmla="*/ 166 w 174"/>
                <a:gd name="T53" fmla="*/ 4 h 56"/>
                <a:gd name="T54" fmla="*/ 168 w 174"/>
                <a:gd name="T55" fmla="*/ 6 h 56"/>
                <a:gd name="T56" fmla="*/ 171 w 174"/>
                <a:gd name="T57" fmla="*/ 7 h 56"/>
                <a:gd name="T58" fmla="*/ 172 w 174"/>
                <a:gd name="T59" fmla="*/ 8 h 56"/>
                <a:gd name="T60" fmla="*/ 173 w 174"/>
                <a:gd name="T61" fmla="*/ 10 h 56"/>
                <a:gd name="T62" fmla="*/ 174 w 174"/>
                <a:gd name="T63" fmla="*/ 12 h 56"/>
                <a:gd name="T64" fmla="*/ 174 w 174"/>
                <a:gd name="T65" fmla="*/ 13 h 56"/>
                <a:gd name="T66" fmla="*/ 174 w 174"/>
                <a:gd name="T67" fmla="*/ 14 h 56"/>
                <a:gd name="T68" fmla="*/ 174 w 174"/>
                <a:gd name="T69" fmla="*/ 16 h 56"/>
                <a:gd name="T70" fmla="*/ 173 w 174"/>
                <a:gd name="T71" fmla="*/ 17 h 56"/>
                <a:gd name="T72" fmla="*/ 171 w 174"/>
                <a:gd name="T73" fmla="*/ 18 h 56"/>
                <a:gd name="T74" fmla="*/ 170 w 174"/>
                <a:gd name="T75" fmla="*/ 19 h 56"/>
                <a:gd name="T76" fmla="*/ 167 w 174"/>
                <a:gd name="T77" fmla="*/ 20 h 56"/>
                <a:gd name="T78" fmla="*/ 164 w 174"/>
                <a:gd name="T79" fmla="*/ 21 h 56"/>
                <a:gd name="T80" fmla="*/ 160 w 174"/>
                <a:gd name="T81" fmla="*/ 23 h 56"/>
                <a:gd name="T82" fmla="*/ 156 w 174"/>
                <a:gd name="T83" fmla="*/ 25 h 56"/>
                <a:gd name="T84" fmla="*/ 153 w 174"/>
                <a:gd name="T85" fmla="*/ 26 h 56"/>
                <a:gd name="T86" fmla="*/ 148 w 174"/>
                <a:gd name="T87" fmla="*/ 27 h 56"/>
                <a:gd name="T88" fmla="*/ 142 w 174"/>
                <a:gd name="T89" fmla="*/ 30 h 56"/>
                <a:gd name="T90" fmla="*/ 136 w 174"/>
                <a:gd name="T91" fmla="*/ 31 h 56"/>
                <a:gd name="T92" fmla="*/ 130 w 174"/>
                <a:gd name="T93" fmla="*/ 33 h 56"/>
                <a:gd name="T94" fmla="*/ 123 w 174"/>
                <a:gd name="T95" fmla="*/ 36 h 56"/>
                <a:gd name="T96" fmla="*/ 116 w 174"/>
                <a:gd name="T97" fmla="*/ 37 h 56"/>
                <a:gd name="T98" fmla="*/ 109 w 174"/>
                <a:gd name="T99" fmla="*/ 39 h 56"/>
                <a:gd name="T100" fmla="*/ 93 w 174"/>
                <a:gd name="T101" fmla="*/ 44 h 56"/>
                <a:gd name="T102" fmla="*/ 78 w 174"/>
                <a:gd name="T103" fmla="*/ 46 h 56"/>
                <a:gd name="T104" fmla="*/ 63 w 174"/>
                <a:gd name="T105" fmla="*/ 50 h 56"/>
                <a:gd name="T106" fmla="*/ 49 w 174"/>
                <a:gd name="T107" fmla="*/ 52 h 56"/>
                <a:gd name="T108" fmla="*/ 35 w 174"/>
                <a:gd name="T109" fmla="*/ 54 h 56"/>
                <a:gd name="T110" fmla="*/ 23 w 174"/>
                <a:gd name="T111" fmla="*/ 56 h 56"/>
                <a:gd name="T112" fmla="*/ 11 w 174"/>
                <a:gd name="T113" fmla="*/ 56 h 56"/>
                <a:gd name="T114" fmla="*/ 0 w 174"/>
                <a:gd name="T115" fmla="*/ 56 h 56"/>
                <a:gd name="T116" fmla="*/ 6 w 174"/>
                <a:gd name="T117" fmla="*/ 37 h 56"/>
                <a:gd name="T118" fmla="*/ 6 w 174"/>
                <a:gd name="T119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4" h="56">
                  <a:moveTo>
                    <a:pt x="6" y="37"/>
                  </a:moveTo>
                  <a:lnTo>
                    <a:pt x="14" y="37"/>
                  </a:lnTo>
                  <a:lnTo>
                    <a:pt x="22" y="36"/>
                  </a:lnTo>
                  <a:lnTo>
                    <a:pt x="32" y="35"/>
                  </a:lnTo>
                  <a:lnTo>
                    <a:pt x="41" y="32"/>
                  </a:lnTo>
                  <a:lnTo>
                    <a:pt x="52" y="30"/>
                  </a:lnTo>
                  <a:lnTo>
                    <a:pt x="63" y="26"/>
                  </a:lnTo>
                  <a:lnTo>
                    <a:pt x="74" y="21"/>
                  </a:lnTo>
                  <a:lnTo>
                    <a:pt x="86" y="17"/>
                  </a:lnTo>
                  <a:lnTo>
                    <a:pt x="97" y="13"/>
                  </a:lnTo>
                  <a:lnTo>
                    <a:pt x="108" y="10"/>
                  </a:lnTo>
                  <a:lnTo>
                    <a:pt x="116" y="7"/>
                  </a:lnTo>
                  <a:lnTo>
                    <a:pt x="121" y="5"/>
                  </a:lnTo>
                  <a:lnTo>
                    <a:pt x="124" y="5"/>
                  </a:lnTo>
                  <a:lnTo>
                    <a:pt x="128" y="4"/>
                  </a:lnTo>
                  <a:lnTo>
                    <a:pt x="130" y="2"/>
                  </a:lnTo>
                  <a:lnTo>
                    <a:pt x="134" y="1"/>
                  </a:lnTo>
                  <a:lnTo>
                    <a:pt x="136" y="1"/>
                  </a:lnTo>
                  <a:lnTo>
                    <a:pt x="139" y="1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3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8" y="1"/>
                  </a:lnTo>
                  <a:lnTo>
                    <a:pt x="164" y="2"/>
                  </a:lnTo>
                  <a:lnTo>
                    <a:pt x="166" y="4"/>
                  </a:lnTo>
                  <a:lnTo>
                    <a:pt x="168" y="6"/>
                  </a:lnTo>
                  <a:lnTo>
                    <a:pt x="171" y="7"/>
                  </a:lnTo>
                  <a:lnTo>
                    <a:pt x="172" y="8"/>
                  </a:lnTo>
                  <a:lnTo>
                    <a:pt x="173" y="10"/>
                  </a:lnTo>
                  <a:lnTo>
                    <a:pt x="174" y="12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3" y="17"/>
                  </a:lnTo>
                  <a:lnTo>
                    <a:pt x="171" y="18"/>
                  </a:lnTo>
                  <a:lnTo>
                    <a:pt x="170" y="19"/>
                  </a:lnTo>
                  <a:lnTo>
                    <a:pt x="167" y="20"/>
                  </a:lnTo>
                  <a:lnTo>
                    <a:pt x="164" y="21"/>
                  </a:lnTo>
                  <a:lnTo>
                    <a:pt x="160" y="23"/>
                  </a:lnTo>
                  <a:lnTo>
                    <a:pt x="156" y="25"/>
                  </a:lnTo>
                  <a:lnTo>
                    <a:pt x="153" y="26"/>
                  </a:lnTo>
                  <a:lnTo>
                    <a:pt x="148" y="27"/>
                  </a:lnTo>
                  <a:lnTo>
                    <a:pt x="142" y="30"/>
                  </a:lnTo>
                  <a:lnTo>
                    <a:pt x="136" y="31"/>
                  </a:lnTo>
                  <a:lnTo>
                    <a:pt x="130" y="33"/>
                  </a:lnTo>
                  <a:lnTo>
                    <a:pt x="123" y="36"/>
                  </a:lnTo>
                  <a:lnTo>
                    <a:pt x="116" y="37"/>
                  </a:lnTo>
                  <a:lnTo>
                    <a:pt x="109" y="39"/>
                  </a:lnTo>
                  <a:lnTo>
                    <a:pt x="93" y="44"/>
                  </a:lnTo>
                  <a:lnTo>
                    <a:pt x="78" y="46"/>
                  </a:lnTo>
                  <a:lnTo>
                    <a:pt x="63" y="50"/>
                  </a:lnTo>
                  <a:lnTo>
                    <a:pt x="49" y="52"/>
                  </a:lnTo>
                  <a:lnTo>
                    <a:pt x="35" y="54"/>
                  </a:lnTo>
                  <a:lnTo>
                    <a:pt x="23" y="56"/>
                  </a:lnTo>
                  <a:lnTo>
                    <a:pt x="11" y="56"/>
                  </a:lnTo>
                  <a:lnTo>
                    <a:pt x="0" y="56"/>
                  </a:lnTo>
                  <a:lnTo>
                    <a:pt x="6" y="37"/>
                  </a:lnTo>
                  <a:lnTo>
                    <a:pt x="6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77"/>
            <p:cNvSpPr>
              <a:spLocks/>
            </p:cNvSpPr>
            <p:nvPr/>
          </p:nvSpPr>
          <p:spPr bwMode="auto">
            <a:xfrm>
              <a:off x="1744663" y="2332038"/>
              <a:ext cx="223838" cy="485775"/>
            </a:xfrm>
            <a:custGeom>
              <a:avLst/>
              <a:gdLst>
                <a:gd name="T0" fmla="*/ 141 w 141"/>
                <a:gd name="T1" fmla="*/ 157 h 306"/>
                <a:gd name="T2" fmla="*/ 140 w 141"/>
                <a:gd name="T3" fmla="*/ 163 h 306"/>
                <a:gd name="T4" fmla="*/ 134 w 141"/>
                <a:gd name="T5" fmla="*/ 171 h 306"/>
                <a:gd name="T6" fmla="*/ 118 w 141"/>
                <a:gd name="T7" fmla="*/ 190 h 306"/>
                <a:gd name="T8" fmla="*/ 93 w 141"/>
                <a:gd name="T9" fmla="*/ 220 h 306"/>
                <a:gd name="T10" fmla="*/ 65 w 141"/>
                <a:gd name="T11" fmla="*/ 257 h 306"/>
                <a:gd name="T12" fmla="*/ 47 w 141"/>
                <a:gd name="T13" fmla="*/ 280 h 306"/>
                <a:gd name="T14" fmla="*/ 33 w 141"/>
                <a:gd name="T15" fmla="*/ 298 h 306"/>
                <a:gd name="T16" fmla="*/ 23 w 141"/>
                <a:gd name="T17" fmla="*/ 305 h 306"/>
                <a:gd name="T18" fmla="*/ 17 w 141"/>
                <a:gd name="T19" fmla="*/ 305 h 306"/>
                <a:gd name="T20" fmla="*/ 13 w 141"/>
                <a:gd name="T21" fmla="*/ 299 h 306"/>
                <a:gd name="T22" fmla="*/ 8 w 141"/>
                <a:gd name="T23" fmla="*/ 286 h 306"/>
                <a:gd name="T24" fmla="*/ 0 w 141"/>
                <a:gd name="T25" fmla="*/ 266 h 306"/>
                <a:gd name="T26" fmla="*/ 0 w 141"/>
                <a:gd name="T27" fmla="*/ 258 h 306"/>
                <a:gd name="T28" fmla="*/ 3 w 141"/>
                <a:gd name="T29" fmla="*/ 247 h 306"/>
                <a:gd name="T30" fmla="*/ 10 w 141"/>
                <a:gd name="T31" fmla="*/ 233 h 306"/>
                <a:gd name="T32" fmla="*/ 15 w 141"/>
                <a:gd name="T33" fmla="*/ 223 h 306"/>
                <a:gd name="T34" fmla="*/ 19 w 141"/>
                <a:gd name="T35" fmla="*/ 211 h 306"/>
                <a:gd name="T36" fmla="*/ 22 w 141"/>
                <a:gd name="T37" fmla="*/ 196 h 306"/>
                <a:gd name="T38" fmla="*/ 26 w 141"/>
                <a:gd name="T39" fmla="*/ 177 h 306"/>
                <a:gd name="T40" fmla="*/ 27 w 141"/>
                <a:gd name="T41" fmla="*/ 154 h 306"/>
                <a:gd name="T42" fmla="*/ 29 w 141"/>
                <a:gd name="T43" fmla="*/ 113 h 306"/>
                <a:gd name="T44" fmla="*/ 28 w 141"/>
                <a:gd name="T45" fmla="*/ 58 h 306"/>
                <a:gd name="T46" fmla="*/ 25 w 141"/>
                <a:gd name="T47" fmla="*/ 0 h 306"/>
                <a:gd name="T48" fmla="*/ 59 w 141"/>
                <a:gd name="T49" fmla="*/ 27 h 306"/>
                <a:gd name="T50" fmla="*/ 59 w 141"/>
                <a:gd name="T51" fmla="*/ 64 h 306"/>
                <a:gd name="T52" fmla="*/ 59 w 141"/>
                <a:gd name="T53" fmla="*/ 95 h 306"/>
                <a:gd name="T54" fmla="*/ 58 w 141"/>
                <a:gd name="T55" fmla="*/ 122 h 306"/>
                <a:gd name="T56" fmla="*/ 58 w 141"/>
                <a:gd name="T57" fmla="*/ 145 h 306"/>
                <a:gd name="T58" fmla="*/ 55 w 141"/>
                <a:gd name="T59" fmla="*/ 169 h 306"/>
                <a:gd name="T60" fmla="*/ 54 w 141"/>
                <a:gd name="T61" fmla="*/ 186 h 306"/>
                <a:gd name="T62" fmla="*/ 54 w 141"/>
                <a:gd name="T63" fmla="*/ 198 h 306"/>
                <a:gd name="T64" fmla="*/ 54 w 141"/>
                <a:gd name="T65" fmla="*/ 205 h 306"/>
                <a:gd name="T66" fmla="*/ 55 w 141"/>
                <a:gd name="T67" fmla="*/ 210 h 306"/>
                <a:gd name="T68" fmla="*/ 60 w 141"/>
                <a:gd name="T69" fmla="*/ 210 h 306"/>
                <a:gd name="T70" fmla="*/ 70 w 141"/>
                <a:gd name="T71" fmla="*/ 207 h 306"/>
                <a:gd name="T72" fmla="*/ 79 w 141"/>
                <a:gd name="T73" fmla="*/ 200 h 306"/>
                <a:gd name="T74" fmla="*/ 90 w 141"/>
                <a:gd name="T75" fmla="*/ 190 h 306"/>
                <a:gd name="T76" fmla="*/ 104 w 141"/>
                <a:gd name="T77" fmla="*/ 179 h 306"/>
                <a:gd name="T78" fmla="*/ 116 w 141"/>
                <a:gd name="T79" fmla="*/ 170 h 306"/>
                <a:gd name="T80" fmla="*/ 132 w 141"/>
                <a:gd name="T81" fmla="*/ 157 h 306"/>
                <a:gd name="T82" fmla="*/ 136 w 141"/>
                <a:gd name="T83" fmla="*/ 154 h 306"/>
                <a:gd name="T84" fmla="*/ 140 w 141"/>
                <a:gd name="T85" fmla="*/ 15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" h="306">
                  <a:moveTo>
                    <a:pt x="140" y="154"/>
                  </a:moveTo>
                  <a:lnTo>
                    <a:pt x="140" y="156"/>
                  </a:lnTo>
                  <a:lnTo>
                    <a:pt x="141" y="157"/>
                  </a:lnTo>
                  <a:lnTo>
                    <a:pt x="141" y="159"/>
                  </a:lnTo>
                  <a:lnTo>
                    <a:pt x="141" y="160"/>
                  </a:lnTo>
                  <a:lnTo>
                    <a:pt x="140" y="163"/>
                  </a:lnTo>
                  <a:lnTo>
                    <a:pt x="139" y="165"/>
                  </a:lnTo>
                  <a:lnTo>
                    <a:pt x="136" y="169"/>
                  </a:lnTo>
                  <a:lnTo>
                    <a:pt x="134" y="171"/>
                  </a:lnTo>
                  <a:lnTo>
                    <a:pt x="130" y="176"/>
                  </a:lnTo>
                  <a:lnTo>
                    <a:pt x="127" y="181"/>
                  </a:lnTo>
                  <a:lnTo>
                    <a:pt x="118" y="190"/>
                  </a:lnTo>
                  <a:lnTo>
                    <a:pt x="109" y="202"/>
                  </a:lnTo>
                  <a:lnTo>
                    <a:pt x="99" y="214"/>
                  </a:lnTo>
                  <a:lnTo>
                    <a:pt x="93" y="220"/>
                  </a:lnTo>
                  <a:lnTo>
                    <a:pt x="89" y="227"/>
                  </a:lnTo>
                  <a:lnTo>
                    <a:pt x="77" y="241"/>
                  </a:lnTo>
                  <a:lnTo>
                    <a:pt x="65" y="257"/>
                  </a:lnTo>
                  <a:lnTo>
                    <a:pt x="59" y="265"/>
                  </a:lnTo>
                  <a:lnTo>
                    <a:pt x="53" y="273"/>
                  </a:lnTo>
                  <a:lnTo>
                    <a:pt x="47" y="280"/>
                  </a:lnTo>
                  <a:lnTo>
                    <a:pt x="42" y="287"/>
                  </a:lnTo>
                  <a:lnTo>
                    <a:pt x="36" y="293"/>
                  </a:lnTo>
                  <a:lnTo>
                    <a:pt x="33" y="298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5"/>
                  </a:lnTo>
                  <a:lnTo>
                    <a:pt x="22" y="306"/>
                  </a:lnTo>
                  <a:lnTo>
                    <a:pt x="20" y="306"/>
                  </a:lnTo>
                  <a:lnTo>
                    <a:pt x="17" y="305"/>
                  </a:lnTo>
                  <a:lnTo>
                    <a:pt x="16" y="304"/>
                  </a:lnTo>
                  <a:lnTo>
                    <a:pt x="14" y="302"/>
                  </a:lnTo>
                  <a:lnTo>
                    <a:pt x="13" y="299"/>
                  </a:lnTo>
                  <a:lnTo>
                    <a:pt x="10" y="296"/>
                  </a:lnTo>
                  <a:lnTo>
                    <a:pt x="9" y="291"/>
                  </a:lnTo>
                  <a:lnTo>
                    <a:pt x="8" y="286"/>
                  </a:lnTo>
                  <a:lnTo>
                    <a:pt x="4" y="279"/>
                  </a:lnTo>
                  <a:lnTo>
                    <a:pt x="2" y="272"/>
                  </a:lnTo>
                  <a:lnTo>
                    <a:pt x="0" y="266"/>
                  </a:lnTo>
                  <a:lnTo>
                    <a:pt x="0" y="261"/>
                  </a:lnTo>
                  <a:lnTo>
                    <a:pt x="0" y="260"/>
                  </a:lnTo>
                  <a:lnTo>
                    <a:pt x="0" y="258"/>
                  </a:lnTo>
                  <a:lnTo>
                    <a:pt x="1" y="255"/>
                  </a:lnTo>
                  <a:lnTo>
                    <a:pt x="2" y="252"/>
                  </a:lnTo>
                  <a:lnTo>
                    <a:pt x="3" y="247"/>
                  </a:lnTo>
                  <a:lnTo>
                    <a:pt x="6" y="244"/>
                  </a:lnTo>
                  <a:lnTo>
                    <a:pt x="8" y="239"/>
                  </a:lnTo>
                  <a:lnTo>
                    <a:pt x="10" y="233"/>
                  </a:lnTo>
                  <a:lnTo>
                    <a:pt x="13" y="230"/>
                  </a:lnTo>
                  <a:lnTo>
                    <a:pt x="14" y="227"/>
                  </a:lnTo>
                  <a:lnTo>
                    <a:pt x="15" y="223"/>
                  </a:lnTo>
                  <a:lnTo>
                    <a:pt x="16" y="220"/>
                  </a:lnTo>
                  <a:lnTo>
                    <a:pt x="17" y="216"/>
                  </a:lnTo>
                  <a:lnTo>
                    <a:pt x="19" y="211"/>
                  </a:lnTo>
                  <a:lnTo>
                    <a:pt x="20" y="207"/>
                  </a:lnTo>
                  <a:lnTo>
                    <a:pt x="21" y="201"/>
                  </a:lnTo>
                  <a:lnTo>
                    <a:pt x="22" y="196"/>
                  </a:lnTo>
                  <a:lnTo>
                    <a:pt x="23" y="190"/>
                  </a:lnTo>
                  <a:lnTo>
                    <a:pt x="25" y="183"/>
                  </a:lnTo>
                  <a:lnTo>
                    <a:pt x="26" y="177"/>
                  </a:lnTo>
                  <a:lnTo>
                    <a:pt x="26" y="170"/>
                  </a:lnTo>
                  <a:lnTo>
                    <a:pt x="27" y="163"/>
                  </a:lnTo>
                  <a:lnTo>
                    <a:pt x="27" y="154"/>
                  </a:lnTo>
                  <a:lnTo>
                    <a:pt x="28" y="146"/>
                  </a:lnTo>
                  <a:lnTo>
                    <a:pt x="28" y="129"/>
                  </a:lnTo>
                  <a:lnTo>
                    <a:pt x="29" y="113"/>
                  </a:lnTo>
                  <a:lnTo>
                    <a:pt x="29" y="95"/>
                  </a:lnTo>
                  <a:lnTo>
                    <a:pt x="28" y="77"/>
                  </a:lnTo>
                  <a:lnTo>
                    <a:pt x="28" y="58"/>
                  </a:lnTo>
                  <a:lnTo>
                    <a:pt x="27" y="39"/>
                  </a:lnTo>
                  <a:lnTo>
                    <a:pt x="26" y="20"/>
                  </a:lnTo>
                  <a:lnTo>
                    <a:pt x="25" y="0"/>
                  </a:lnTo>
                  <a:lnTo>
                    <a:pt x="59" y="0"/>
                  </a:lnTo>
                  <a:lnTo>
                    <a:pt x="59" y="14"/>
                  </a:lnTo>
                  <a:lnTo>
                    <a:pt x="59" y="27"/>
                  </a:lnTo>
                  <a:lnTo>
                    <a:pt x="59" y="40"/>
                  </a:lnTo>
                  <a:lnTo>
                    <a:pt x="59" y="52"/>
                  </a:lnTo>
                  <a:lnTo>
                    <a:pt x="59" y="64"/>
                  </a:lnTo>
                  <a:lnTo>
                    <a:pt x="59" y="75"/>
                  </a:lnTo>
                  <a:lnTo>
                    <a:pt x="59" y="85"/>
                  </a:lnTo>
                  <a:lnTo>
                    <a:pt x="59" y="95"/>
                  </a:lnTo>
                  <a:lnTo>
                    <a:pt x="59" y="104"/>
                  </a:lnTo>
                  <a:lnTo>
                    <a:pt x="59" y="114"/>
                  </a:lnTo>
                  <a:lnTo>
                    <a:pt x="58" y="122"/>
                  </a:lnTo>
                  <a:lnTo>
                    <a:pt x="58" y="131"/>
                  </a:lnTo>
                  <a:lnTo>
                    <a:pt x="58" y="138"/>
                  </a:lnTo>
                  <a:lnTo>
                    <a:pt x="58" y="145"/>
                  </a:lnTo>
                  <a:lnTo>
                    <a:pt x="57" y="151"/>
                  </a:lnTo>
                  <a:lnTo>
                    <a:pt x="57" y="157"/>
                  </a:lnTo>
                  <a:lnTo>
                    <a:pt x="55" y="169"/>
                  </a:lnTo>
                  <a:lnTo>
                    <a:pt x="55" y="178"/>
                  </a:lnTo>
                  <a:lnTo>
                    <a:pt x="54" y="183"/>
                  </a:lnTo>
                  <a:lnTo>
                    <a:pt x="54" y="186"/>
                  </a:lnTo>
                  <a:lnTo>
                    <a:pt x="54" y="191"/>
                  </a:lnTo>
                  <a:lnTo>
                    <a:pt x="54" y="195"/>
                  </a:lnTo>
                  <a:lnTo>
                    <a:pt x="54" y="198"/>
                  </a:lnTo>
                  <a:lnTo>
                    <a:pt x="54" y="201"/>
                  </a:lnTo>
                  <a:lnTo>
                    <a:pt x="54" y="203"/>
                  </a:lnTo>
                  <a:lnTo>
                    <a:pt x="54" y="205"/>
                  </a:lnTo>
                  <a:lnTo>
                    <a:pt x="55" y="208"/>
                  </a:lnTo>
                  <a:lnTo>
                    <a:pt x="55" y="209"/>
                  </a:lnTo>
                  <a:lnTo>
                    <a:pt x="55" y="210"/>
                  </a:lnTo>
                  <a:lnTo>
                    <a:pt x="57" y="210"/>
                  </a:lnTo>
                  <a:lnTo>
                    <a:pt x="58" y="211"/>
                  </a:lnTo>
                  <a:lnTo>
                    <a:pt x="60" y="210"/>
                  </a:lnTo>
                  <a:lnTo>
                    <a:pt x="65" y="209"/>
                  </a:lnTo>
                  <a:lnTo>
                    <a:pt x="67" y="208"/>
                  </a:lnTo>
                  <a:lnTo>
                    <a:pt x="70" y="207"/>
                  </a:lnTo>
                  <a:lnTo>
                    <a:pt x="72" y="204"/>
                  </a:lnTo>
                  <a:lnTo>
                    <a:pt x="76" y="202"/>
                  </a:lnTo>
                  <a:lnTo>
                    <a:pt x="79" y="200"/>
                  </a:lnTo>
                  <a:lnTo>
                    <a:pt x="83" y="197"/>
                  </a:lnTo>
                  <a:lnTo>
                    <a:pt x="86" y="194"/>
                  </a:lnTo>
                  <a:lnTo>
                    <a:pt x="90" y="190"/>
                  </a:lnTo>
                  <a:lnTo>
                    <a:pt x="95" y="186"/>
                  </a:lnTo>
                  <a:lnTo>
                    <a:pt x="99" y="183"/>
                  </a:lnTo>
                  <a:lnTo>
                    <a:pt x="104" y="179"/>
                  </a:lnTo>
                  <a:lnTo>
                    <a:pt x="108" y="176"/>
                  </a:lnTo>
                  <a:lnTo>
                    <a:pt x="113" y="172"/>
                  </a:lnTo>
                  <a:lnTo>
                    <a:pt x="116" y="170"/>
                  </a:lnTo>
                  <a:lnTo>
                    <a:pt x="122" y="164"/>
                  </a:lnTo>
                  <a:lnTo>
                    <a:pt x="128" y="160"/>
                  </a:lnTo>
                  <a:lnTo>
                    <a:pt x="132" y="157"/>
                  </a:lnTo>
                  <a:lnTo>
                    <a:pt x="134" y="156"/>
                  </a:lnTo>
                  <a:lnTo>
                    <a:pt x="135" y="154"/>
                  </a:lnTo>
                  <a:lnTo>
                    <a:pt x="136" y="154"/>
                  </a:lnTo>
                  <a:lnTo>
                    <a:pt x="137" y="154"/>
                  </a:lnTo>
                  <a:lnTo>
                    <a:pt x="139" y="154"/>
                  </a:lnTo>
                  <a:lnTo>
                    <a:pt x="140" y="154"/>
                  </a:lnTo>
                  <a:lnTo>
                    <a:pt x="140" y="15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8"/>
            <p:cNvSpPr>
              <a:spLocks/>
            </p:cNvSpPr>
            <p:nvPr/>
          </p:nvSpPr>
          <p:spPr bwMode="auto">
            <a:xfrm>
              <a:off x="1557338" y="1952625"/>
              <a:ext cx="331788" cy="568325"/>
            </a:xfrm>
            <a:custGeom>
              <a:avLst/>
              <a:gdLst>
                <a:gd name="T0" fmla="*/ 147 w 209"/>
                <a:gd name="T1" fmla="*/ 4 h 358"/>
                <a:gd name="T2" fmla="*/ 151 w 209"/>
                <a:gd name="T3" fmla="*/ 2 h 358"/>
                <a:gd name="T4" fmla="*/ 159 w 209"/>
                <a:gd name="T5" fmla="*/ 0 h 358"/>
                <a:gd name="T6" fmla="*/ 169 w 209"/>
                <a:gd name="T7" fmla="*/ 0 h 358"/>
                <a:gd name="T8" fmla="*/ 176 w 209"/>
                <a:gd name="T9" fmla="*/ 1 h 358"/>
                <a:gd name="T10" fmla="*/ 183 w 209"/>
                <a:gd name="T11" fmla="*/ 5 h 358"/>
                <a:gd name="T12" fmla="*/ 192 w 209"/>
                <a:gd name="T13" fmla="*/ 11 h 358"/>
                <a:gd name="T14" fmla="*/ 201 w 209"/>
                <a:gd name="T15" fmla="*/ 18 h 358"/>
                <a:gd name="T16" fmla="*/ 207 w 209"/>
                <a:gd name="T17" fmla="*/ 25 h 358"/>
                <a:gd name="T18" fmla="*/ 209 w 209"/>
                <a:gd name="T19" fmla="*/ 31 h 358"/>
                <a:gd name="T20" fmla="*/ 209 w 209"/>
                <a:gd name="T21" fmla="*/ 37 h 358"/>
                <a:gd name="T22" fmla="*/ 208 w 209"/>
                <a:gd name="T23" fmla="*/ 40 h 358"/>
                <a:gd name="T24" fmla="*/ 206 w 209"/>
                <a:gd name="T25" fmla="*/ 45 h 358"/>
                <a:gd name="T26" fmla="*/ 202 w 209"/>
                <a:gd name="T27" fmla="*/ 54 h 358"/>
                <a:gd name="T28" fmla="*/ 197 w 209"/>
                <a:gd name="T29" fmla="*/ 64 h 358"/>
                <a:gd name="T30" fmla="*/ 190 w 209"/>
                <a:gd name="T31" fmla="*/ 77 h 358"/>
                <a:gd name="T32" fmla="*/ 182 w 209"/>
                <a:gd name="T33" fmla="*/ 94 h 358"/>
                <a:gd name="T34" fmla="*/ 173 w 209"/>
                <a:gd name="T35" fmla="*/ 112 h 358"/>
                <a:gd name="T36" fmla="*/ 163 w 209"/>
                <a:gd name="T37" fmla="*/ 134 h 358"/>
                <a:gd name="T38" fmla="*/ 152 w 209"/>
                <a:gd name="T39" fmla="*/ 158 h 358"/>
                <a:gd name="T40" fmla="*/ 140 w 209"/>
                <a:gd name="T41" fmla="*/ 182 h 358"/>
                <a:gd name="T42" fmla="*/ 128 w 209"/>
                <a:gd name="T43" fmla="*/ 204 h 358"/>
                <a:gd name="T44" fmla="*/ 115 w 209"/>
                <a:gd name="T45" fmla="*/ 226 h 358"/>
                <a:gd name="T46" fmla="*/ 103 w 209"/>
                <a:gd name="T47" fmla="*/ 246 h 358"/>
                <a:gd name="T48" fmla="*/ 90 w 209"/>
                <a:gd name="T49" fmla="*/ 264 h 358"/>
                <a:gd name="T50" fmla="*/ 77 w 209"/>
                <a:gd name="T51" fmla="*/ 280 h 358"/>
                <a:gd name="T52" fmla="*/ 64 w 209"/>
                <a:gd name="T53" fmla="*/ 296 h 358"/>
                <a:gd name="T54" fmla="*/ 51 w 209"/>
                <a:gd name="T55" fmla="*/ 310 h 358"/>
                <a:gd name="T56" fmla="*/ 39 w 209"/>
                <a:gd name="T57" fmla="*/ 323 h 358"/>
                <a:gd name="T58" fmla="*/ 28 w 209"/>
                <a:gd name="T59" fmla="*/ 334 h 358"/>
                <a:gd name="T60" fmla="*/ 20 w 209"/>
                <a:gd name="T61" fmla="*/ 342 h 358"/>
                <a:gd name="T62" fmla="*/ 13 w 209"/>
                <a:gd name="T63" fmla="*/ 349 h 358"/>
                <a:gd name="T64" fmla="*/ 7 w 209"/>
                <a:gd name="T65" fmla="*/ 354 h 358"/>
                <a:gd name="T66" fmla="*/ 4 w 209"/>
                <a:gd name="T67" fmla="*/ 357 h 358"/>
                <a:gd name="T68" fmla="*/ 1 w 209"/>
                <a:gd name="T69" fmla="*/ 358 h 358"/>
                <a:gd name="T70" fmla="*/ 0 w 209"/>
                <a:gd name="T71" fmla="*/ 357 h 358"/>
                <a:gd name="T72" fmla="*/ 0 w 209"/>
                <a:gd name="T73" fmla="*/ 353 h 358"/>
                <a:gd name="T74" fmla="*/ 2 w 209"/>
                <a:gd name="T75" fmla="*/ 348 h 358"/>
                <a:gd name="T76" fmla="*/ 7 w 209"/>
                <a:gd name="T77" fmla="*/ 340 h 358"/>
                <a:gd name="T78" fmla="*/ 12 w 209"/>
                <a:gd name="T79" fmla="*/ 330 h 358"/>
                <a:gd name="T80" fmla="*/ 20 w 209"/>
                <a:gd name="T81" fmla="*/ 320 h 358"/>
                <a:gd name="T82" fmla="*/ 28 w 209"/>
                <a:gd name="T83" fmla="*/ 305 h 358"/>
                <a:gd name="T84" fmla="*/ 39 w 209"/>
                <a:gd name="T85" fmla="*/ 290 h 358"/>
                <a:gd name="T86" fmla="*/ 57 w 209"/>
                <a:gd name="T87" fmla="*/ 263 h 358"/>
                <a:gd name="T88" fmla="*/ 80 w 209"/>
                <a:gd name="T89" fmla="*/ 225 h 358"/>
                <a:gd name="T90" fmla="*/ 100 w 209"/>
                <a:gd name="T91" fmla="*/ 184 h 358"/>
                <a:gd name="T92" fmla="*/ 118 w 209"/>
                <a:gd name="T93" fmla="*/ 143 h 358"/>
                <a:gd name="T94" fmla="*/ 129 w 209"/>
                <a:gd name="T95" fmla="*/ 109 h 358"/>
                <a:gd name="T96" fmla="*/ 135 w 209"/>
                <a:gd name="T97" fmla="*/ 90 h 358"/>
                <a:gd name="T98" fmla="*/ 141 w 209"/>
                <a:gd name="T99" fmla="*/ 73 h 358"/>
                <a:gd name="T100" fmla="*/ 145 w 209"/>
                <a:gd name="T101" fmla="*/ 57 h 358"/>
                <a:gd name="T102" fmla="*/ 148 w 209"/>
                <a:gd name="T103" fmla="*/ 45 h 358"/>
                <a:gd name="T104" fmla="*/ 151 w 209"/>
                <a:gd name="T105" fmla="*/ 35 h 358"/>
                <a:gd name="T106" fmla="*/ 152 w 209"/>
                <a:gd name="T107" fmla="*/ 26 h 358"/>
                <a:gd name="T108" fmla="*/ 152 w 209"/>
                <a:gd name="T109" fmla="*/ 21 h 358"/>
                <a:gd name="T110" fmla="*/ 150 w 209"/>
                <a:gd name="T111" fmla="*/ 17 h 358"/>
                <a:gd name="T112" fmla="*/ 146 w 209"/>
                <a:gd name="T113" fmla="*/ 13 h 358"/>
                <a:gd name="T114" fmla="*/ 145 w 209"/>
                <a:gd name="T115" fmla="*/ 10 h 358"/>
                <a:gd name="T116" fmla="*/ 145 w 209"/>
                <a:gd name="T117" fmla="*/ 6 h 358"/>
                <a:gd name="T118" fmla="*/ 146 w 209"/>
                <a:gd name="T119" fmla="*/ 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9" h="358">
                  <a:moveTo>
                    <a:pt x="146" y="5"/>
                  </a:moveTo>
                  <a:lnTo>
                    <a:pt x="147" y="4"/>
                  </a:lnTo>
                  <a:lnTo>
                    <a:pt x="148" y="4"/>
                  </a:lnTo>
                  <a:lnTo>
                    <a:pt x="151" y="2"/>
                  </a:lnTo>
                  <a:lnTo>
                    <a:pt x="153" y="1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6" y="1"/>
                  </a:lnTo>
                  <a:lnTo>
                    <a:pt x="179" y="4"/>
                  </a:lnTo>
                  <a:lnTo>
                    <a:pt x="183" y="5"/>
                  </a:lnTo>
                  <a:lnTo>
                    <a:pt x="188" y="7"/>
                  </a:lnTo>
                  <a:lnTo>
                    <a:pt x="192" y="11"/>
                  </a:lnTo>
                  <a:lnTo>
                    <a:pt x="197" y="13"/>
                  </a:lnTo>
                  <a:lnTo>
                    <a:pt x="201" y="18"/>
                  </a:lnTo>
                  <a:lnTo>
                    <a:pt x="204" y="21"/>
                  </a:lnTo>
                  <a:lnTo>
                    <a:pt x="207" y="25"/>
                  </a:lnTo>
                  <a:lnTo>
                    <a:pt x="208" y="29"/>
                  </a:lnTo>
                  <a:lnTo>
                    <a:pt x="209" y="31"/>
                  </a:lnTo>
                  <a:lnTo>
                    <a:pt x="209" y="35"/>
                  </a:lnTo>
                  <a:lnTo>
                    <a:pt x="209" y="37"/>
                  </a:lnTo>
                  <a:lnTo>
                    <a:pt x="209" y="39"/>
                  </a:lnTo>
                  <a:lnTo>
                    <a:pt x="208" y="40"/>
                  </a:lnTo>
                  <a:lnTo>
                    <a:pt x="207" y="43"/>
                  </a:lnTo>
                  <a:lnTo>
                    <a:pt x="206" y="45"/>
                  </a:lnTo>
                  <a:lnTo>
                    <a:pt x="204" y="49"/>
                  </a:lnTo>
                  <a:lnTo>
                    <a:pt x="202" y="54"/>
                  </a:lnTo>
                  <a:lnTo>
                    <a:pt x="200" y="58"/>
                  </a:lnTo>
                  <a:lnTo>
                    <a:pt x="197" y="64"/>
                  </a:lnTo>
                  <a:lnTo>
                    <a:pt x="194" y="70"/>
                  </a:lnTo>
                  <a:lnTo>
                    <a:pt x="190" y="77"/>
                  </a:lnTo>
                  <a:lnTo>
                    <a:pt x="187" y="84"/>
                  </a:lnTo>
                  <a:lnTo>
                    <a:pt x="182" y="94"/>
                  </a:lnTo>
                  <a:lnTo>
                    <a:pt x="178" y="102"/>
                  </a:lnTo>
                  <a:lnTo>
                    <a:pt x="173" y="112"/>
                  </a:lnTo>
                  <a:lnTo>
                    <a:pt x="169" y="122"/>
                  </a:lnTo>
                  <a:lnTo>
                    <a:pt x="163" y="134"/>
                  </a:lnTo>
                  <a:lnTo>
                    <a:pt x="157" y="146"/>
                  </a:lnTo>
                  <a:lnTo>
                    <a:pt x="152" y="158"/>
                  </a:lnTo>
                  <a:lnTo>
                    <a:pt x="146" y="170"/>
                  </a:lnTo>
                  <a:lnTo>
                    <a:pt x="140" y="182"/>
                  </a:lnTo>
                  <a:lnTo>
                    <a:pt x="134" y="194"/>
                  </a:lnTo>
                  <a:lnTo>
                    <a:pt x="128" y="204"/>
                  </a:lnTo>
                  <a:lnTo>
                    <a:pt x="122" y="215"/>
                  </a:lnTo>
                  <a:lnTo>
                    <a:pt x="115" y="226"/>
                  </a:lnTo>
                  <a:lnTo>
                    <a:pt x="109" y="237"/>
                  </a:lnTo>
                  <a:lnTo>
                    <a:pt x="103" y="246"/>
                  </a:lnTo>
                  <a:lnTo>
                    <a:pt x="97" y="256"/>
                  </a:lnTo>
                  <a:lnTo>
                    <a:pt x="90" y="264"/>
                  </a:lnTo>
                  <a:lnTo>
                    <a:pt x="84" y="272"/>
                  </a:lnTo>
                  <a:lnTo>
                    <a:pt x="77" y="280"/>
                  </a:lnTo>
                  <a:lnTo>
                    <a:pt x="71" y="289"/>
                  </a:lnTo>
                  <a:lnTo>
                    <a:pt x="64" y="296"/>
                  </a:lnTo>
                  <a:lnTo>
                    <a:pt x="57" y="303"/>
                  </a:lnTo>
                  <a:lnTo>
                    <a:pt x="51" y="310"/>
                  </a:lnTo>
                  <a:lnTo>
                    <a:pt x="44" y="317"/>
                  </a:lnTo>
                  <a:lnTo>
                    <a:pt x="39" y="323"/>
                  </a:lnTo>
                  <a:lnTo>
                    <a:pt x="33" y="329"/>
                  </a:lnTo>
                  <a:lnTo>
                    <a:pt x="28" y="334"/>
                  </a:lnTo>
                  <a:lnTo>
                    <a:pt x="24" y="339"/>
                  </a:lnTo>
                  <a:lnTo>
                    <a:pt x="20" y="342"/>
                  </a:lnTo>
                  <a:lnTo>
                    <a:pt x="17" y="346"/>
                  </a:lnTo>
                  <a:lnTo>
                    <a:pt x="13" y="349"/>
                  </a:lnTo>
                  <a:lnTo>
                    <a:pt x="9" y="352"/>
                  </a:lnTo>
                  <a:lnTo>
                    <a:pt x="7" y="354"/>
                  </a:lnTo>
                  <a:lnTo>
                    <a:pt x="5" y="355"/>
                  </a:lnTo>
                  <a:lnTo>
                    <a:pt x="4" y="357"/>
                  </a:lnTo>
                  <a:lnTo>
                    <a:pt x="2" y="357"/>
                  </a:lnTo>
                  <a:lnTo>
                    <a:pt x="1" y="358"/>
                  </a:lnTo>
                  <a:lnTo>
                    <a:pt x="0" y="357"/>
                  </a:lnTo>
                  <a:lnTo>
                    <a:pt x="0" y="357"/>
                  </a:lnTo>
                  <a:lnTo>
                    <a:pt x="0" y="355"/>
                  </a:lnTo>
                  <a:lnTo>
                    <a:pt x="0" y="353"/>
                  </a:lnTo>
                  <a:lnTo>
                    <a:pt x="1" y="351"/>
                  </a:lnTo>
                  <a:lnTo>
                    <a:pt x="2" y="348"/>
                  </a:lnTo>
                  <a:lnTo>
                    <a:pt x="5" y="345"/>
                  </a:lnTo>
                  <a:lnTo>
                    <a:pt x="7" y="340"/>
                  </a:lnTo>
                  <a:lnTo>
                    <a:pt x="9" y="336"/>
                  </a:lnTo>
                  <a:lnTo>
                    <a:pt x="12" y="330"/>
                  </a:lnTo>
                  <a:lnTo>
                    <a:pt x="15" y="326"/>
                  </a:lnTo>
                  <a:lnTo>
                    <a:pt x="20" y="320"/>
                  </a:lnTo>
                  <a:lnTo>
                    <a:pt x="24" y="313"/>
                  </a:lnTo>
                  <a:lnTo>
                    <a:pt x="28" y="305"/>
                  </a:lnTo>
                  <a:lnTo>
                    <a:pt x="34" y="298"/>
                  </a:lnTo>
                  <a:lnTo>
                    <a:pt x="39" y="290"/>
                  </a:lnTo>
                  <a:lnTo>
                    <a:pt x="46" y="280"/>
                  </a:lnTo>
                  <a:lnTo>
                    <a:pt x="57" y="263"/>
                  </a:lnTo>
                  <a:lnTo>
                    <a:pt x="69" y="244"/>
                  </a:lnTo>
                  <a:lnTo>
                    <a:pt x="80" y="225"/>
                  </a:lnTo>
                  <a:lnTo>
                    <a:pt x="90" y="204"/>
                  </a:lnTo>
                  <a:lnTo>
                    <a:pt x="100" y="184"/>
                  </a:lnTo>
                  <a:lnTo>
                    <a:pt x="109" y="164"/>
                  </a:lnTo>
                  <a:lnTo>
                    <a:pt x="118" y="143"/>
                  </a:lnTo>
                  <a:lnTo>
                    <a:pt x="126" y="120"/>
                  </a:lnTo>
                  <a:lnTo>
                    <a:pt x="129" y="109"/>
                  </a:lnTo>
                  <a:lnTo>
                    <a:pt x="133" y="100"/>
                  </a:lnTo>
                  <a:lnTo>
                    <a:pt x="135" y="90"/>
                  </a:lnTo>
                  <a:lnTo>
                    <a:pt x="139" y="81"/>
                  </a:lnTo>
                  <a:lnTo>
                    <a:pt x="141" y="73"/>
                  </a:lnTo>
                  <a:lnTo>
                    <a:pt x="144" y="64"/>
                  </a:lnTo>
                  <a:lnTo>
                    <a:pt x="145" y="57"/>
                  </a:lnTo>
                  <a:lnTo>
                    <a:pt x="147" y="51"/>
                  </a:lnTo>
                  <a:lnTo>
                    <a:pt x="148" y="45"/>
                  </a:lnTo>
                  <a:lnTo>
                    <a:pt x="150" y="39"/>
                  </a:lnTo>
                  <a:lnTo>
                    <a:pt x="151" y="35"/>
                  </a:lnTo>
                  <a:lnTo>
                    <a:pt x="152" y="30"/>
                  </a:lnTo>
                  <a:lnTo>
                    <a:pt x="152" y="26"/>
                  </a:lnTo>
                  <a:lnTo>
                    <a:pt x="152" y="24"/>
                  </a:lnTo>
                  <a:lnTo>
                    <a:pt x="152" y="21"/>
                  </a:lnTo>
                  <a:lnTo>
                    <a:pt x="152" y="19"/>
                  </a:lnTo>
                  <a:lnTo>
                    <a:pt x="150" y="17"/>
                  </a:lnTo>
                  <a:lnTo>
                    <a:pt x="148" y="15"/>
                  </a:lnTo>
                  <a:lnTo>
                    <a:pt x="146" y="13"/>
                  </a:lnTo>
                  <a:lnTo>
                    <a:pt x="146" y="11"/>
                  </a:lnTo>
                  <a:lnTo>
                    <a:pt x="145" y="10"/>
                  </a:lnTo>
                  <a:lnTo>
                    <a:pt x="145" y="7"/>
                  </a:lnTo>
                  <a:lnTo>
                    <a:pt x="145" y="6"/>
                  </a:lnTo>
                  <a:lnTo>
                    <a:pt x="146" y="5"/>
                  </a:lnTo>
                  <a:lnTo>
                    <a:pt x="146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79"/>
            <p:cNvSpPr>
              <a:spLocks/>
            </p:cNvSpPr>
            <p:nvPr/>
          </p:nvSpPr>
          <p:spPr bwMode="auto">
            <a:xfrm>
              <a:off x="2057401" y="2233613"/>
              <a:ext cx="141288" cy="52387"/>
            </a:xfrm>
            <a:custGeom>
              <a:avLst/>
              <a:gdLst>
                <a:gd name="T0" fmla="*/ 71 w 89"/>
                <a:gd name="T1" fmla="*/ 25 h 33"/>
                <a:gd name="T2" fmla="*/ 66 w 89"/>
                <a:gd name="T3" fmla="*/ 27 h 33"/>
                <a:gd name="T4" fmla="*/ 60 w 89"/>
                <a:gd name="T5" fmla="*/ 29 h 33"/>
                <a:gd name="T6" fmla="*/ 53 w 89"/>
                <a:gd name="T7" fmla="*/ 30 h 33"/>
                <a:gd name="T8" fmla="*/ 49 w 89"/>
                <a:gd name="T9" fmla="*/ 31 h 33"/>
                <a:gd name="T10" fmla="*/ 45 w 89"/>
                <a:gd name="T11" fmla="*/ 31 h 33"/>
                <a:gd name="T12" fmla="*/ 40 w 89"/>
                <a:gd name="T13" fmla="*/ 32 h 33"/>
                <a:gd name="T14" fmla="*/ 36 w 89"/>
                <a:gd name="T15" fmla="*/ 32 h 33"/>
                <a:gd name="T16" fmla="*/ 30 w 89"/>
                <a:gd name="T17" fmla="*/ 32 h 33"/>
                <a:gd name="T18" fmla="*/ 25 w 89"/>
                <a:gd name="T19" fmla="*/ 33 h 33"/>
                <a:gd name="T20" fmla="*/ 19 w 89"/>
                <a:gd name="T21" fmla="*/ 33 h 33"/>
                <a:gd name="T22" fmla="*/ 13 w 89"/>
                <a:gd name="T23" fmla="*/ 33 h 33"/>
                <a:gd name="T24" fmla="*/ 6 w 89"/>
                <a:gd name="T25" fmla="*/ 33 h 33"/>
                <a:gd name="T26" fmla="*/ 0 w 89"/>
                <a:gd name="T27" fmla="*/ 33 h 33"/>
                <a:gd name="T28" fmla="*/ 0 w 89"/>
                <a:gd name="T29" fmla="*/ 8 h 33"/>
                <a:gd name="T30" fmla="*/ 8 w 89"/>
                <a:gd name="T31" fmla="*/ 8 h 33"/>
                <a:gd name="T32" fmla="*/ 17 w 89"/>
                <a:gd name="T33" fmla="*/ 7 h 33"/>
                <a:gd name="T34" fmla="*/ 24 w 89"/>
                <a:gd name="T35" fmla="*/ 7 h 33"/>
                <a:gd name="T36" fmla="*/ 30 w 89"/>
                <a:gd name="T37" fmla="*/ 6 h 33"/>
                <a:gd name="T38" fmla="*/ 36 w 89"/>
                <a:gd name="T39" fmla="*/ 6 h 33"/>
                <a:gd name="T40" fmla="*/ 40 w 89"/>
                <a:gd name="T41" fmla="*/ 5 h 33"/>
                <a:gd name="T42" fmla="*/ 45 w 89"/>
                <a:gd name="T43" fmla="*/ 4 h 33"/>
                <a:gd name="T44" fmla="*/ 47 w 89"/>
                <a:gd name="T45" fmla="*/ 2 h 33"/>
                <a:gd name="T46" fmla="*/ 53 w 89"/>
                <a:gd name="T47" fmla="*/ 1 h 33"/>
                <a:gd name="T48" fmla="*/ 59 w 89"/>
                <a:gd name="T49" fmla="*/ 0 h 33"/>
                <a:gd name="T50" fmla="*/ 65 w 89"/>
                <a:gd name="T51" fmla="*/ 0 h 33"/>
                <a:gd name="T52" fmla="*/ 71 w 89"/>
                <a:gd name="T53" fmla="*/ 0 h 33"/>
                <a:gd name="T54" fmla="*/ 77 w 89"/>
                <a:gd name="T55" fmla="*/ 1 h 33"/>
                <a:gd name="T56" fmla="*/ 82 w 89"/>
                <a:gd name="T57" fmla="*/ 4 h 33"/>
                <a:gd name="T58" fmla="*/ 85 w 89"/>
                <a:gd name="T59" fmla="*/ 6 h 33"/>
                <a:gd name="T60" fmla="*/ 88 w 89"/>
                <a:gd name="T61" fmla="*/ 8 h 33"/>
                <a:gd name="T62" fmla="*/ 89 w 89"/>
                <a:gd name="T63" fmla="*/ 10 h 33"/>
                <a:gd name="T64" fmla="*/ 89 w 89"/>
                <a:gd name="T65" fmla="*/ 11 h 33"/>
                <a:gd name="T66" fmla="*/ 88 w 89"/>
                <a:gd name="T67" fmla="*/ 12 h 33"/>
                <a:gd name="T68" fmla="*/ 85 w 89"/>
                <a:gd name="T69" fmla="*/ 14 h 33"/>
                <a:gd name="T70" fmla="*/ 83 w 89"/>
                <a:gd name="T71" fmla="*/ 17 h 33"/>
                <a:gd name="T72" fmla="*/ 80 w 89"/>
                <a:gd name="T73" fmla="*/ 19 h 33"/>
                <a:gd name="T74" fmla="*/ 76 w 89"/>
                <a:gd name="T75" fmla="*/ 21 h 33"/>
                <a:gd name="T76" fmla="*/ 71 w 89"/>
                <a:gd name="T77" fmla="*/ 25 h 33"/>
                <a:gd name="T78" fmla="*/ 71 w 89"/>
                <a:gd name="T7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" h="33">
                  <a:moveTo>
                    <a:pt x="71" y="25"/>
                  </a:moveTo>
                  <a:lnTo>
                    <a:pt x="66" y="27"/>
                  </a:lnTo>
                  <a:lnTo>
                    <a:pt x="60" y="29"/>
                  </a:lnTo>
                  <a:lnTo>
                    <a:pt x="53" y="30"/>
                  </a:lnTo>
                  <a:lnTo>
                    <a:pt x="49" y="31"/>
                  </a:lnTo>
                  <a:lnTo>
                    <a:pt x="45" y="31"/>
                  </a:lnTo>
                  <a:lnTo>
                    <a:pt x="40" y="32"/>
                  </a:lnTo>
                  <a:lnTo>
                    <a:pt x="36" y="32"/>
                  </a:lnTo>
                  <a:lnTo>
                    <a:pt x="30" y="32"/>
                  </a:lnTo>
                  <a:lnTo>
                    <a:pt x="25" y="33"/>
                  </a:lnTo>
                  <a:lnTo>
                    <a:pt x="19" y="33"/>
                  </a:lnTo>
                  <a:lnTo>
                    <a:pt x="13" y="33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8"/>
                  </a:lnTo>
                  <a:lnTo>
                    <a:pt x="8" y="8"/>
                  </a:lnTo>
                  <a:lnTo>
                    <a:pt x="17" y="7"/>
                  </a:lnTo>
                  <a:lnTo>
                    <a:pt x="24" y="7"/>
                  </a:lnTo>
                  <a:lnTo>
                    <a:pt x="30" y="6"/>
                  </a:lnTo>
                  <a:lnTo>
                    <a:pt x="36" y="6"/>
                  </a:lnTo>
                  <a:lnTo>
                    <a:pt x="40" y="5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53" y="1"/>
                  </a:lnTo>
                  <a:lnTo>
                    <a:pt x="59" y="0"/>
                  </a:lnTo>
                  <a:lnTo>
                    <a:pt x="65" y="0"/>
                  </a:lnTo>
                  <a:lnTo>
                    <a:pt x="71" y="0"/>
                  </a:lnTo>
                  <a:lnTo>
                    <a:pt x="77" y="1"/>
                  </a:lnTo>
                  <a:lnTo>
                    <a:pt x="82" y="4"/>
                  </a:lnTo>
                  <a:lnTo>
                    <a:pt x="85" y="6"/>
                  </a:lnTo>
                  <a:lnTo>
                    <a:pt x="88" y="8"/>
                  </a:lnTo>
                  <a:lnTo>
                    <a:pt x="89" y="10"/>
                  </a:lnTo>
                  <a:lnTo>
                    <a:pt x="89" y="11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3" y="17"/>
                  </a:lnTo>
                  <a:lnTo>
                    <a:pt x="80" y="19"/>
                  </a:lnTo>
                  <a:lnTo>
                    <a:pt x="76" y="21"/>
                  </a:lnTo>
                  <a:lnTo>
                    <a:pt x="71" y="25"/>
                  </a:lnTo>
                  <a:lnTo>
                    <a:pt x="71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80"/>
            <p:cNvSpPr>
              <a:spLocks/>
            </p:cNvSpPr>
            <p:nvPr/>
          </p:nvSpPr>
          <p:spPr bwMode="auto">
            <a:xfrm>
              <a:off x="2041526" y="2405063"/>
              <a:ext cx="179388" cy="50800"/>
            </a:xfrm>
            <a:custGeom>
              <a:avLst/>
              <a:gdLst>
                <a:gd name="T0" fmla="*/ 87 w 113"/>
                <a:gd name="T1" fmla="*/ 26 h 32"/>
                <a:gd name="T2" fmla="*/ 84 w 113"/>
                <a:gd name="T3" fmla="*/ 28 h 32"/>
                <a:gd name="T4" fmla="*/ 80 w 113"/>
                <a:gd name="T5" fmla="*/ 28 h 32"/>
                <a:gd name="T6" fmla="*/ 78 w 113"/>
                <a:gd name="T7" fmla="*/ 29 h 32"/>
                <a:gd name="T8" fmla="*/ 73 w 113"/>
                <a:gd name="T9" fmla="*/ 29 h 32"/>
                <a:gd name="T10" fmla="*/ 69 w 113"/>
                <a:gd name="T11" fmla="*/ 30 h 32"/>
                <a:gd name="T12" fmla="*/ 65 w 113"/>
                <a:gd name="T13" fmla="*/ 30 h 32"/>
                <a:gd name="T14" fmla="*/ 60 w 113"/>
                <a:gd name="T15" fmla="*/ 30 h 32"/>
                <a:gd name="T16" fmla="*/ 54 w 113"/>
                <a:gd name="T17" fmla="*/ 31 h 32"/>
                <a:gd name="T18" fmla="*/ 49 w 113"/>
                <a:gd name="T19" fmla="*/ 31 h 32"/>
                <a:gd name="T20" fmla="*/ 43 w 113"/>
                <a:gd name="T21" fmla="*/ 31 h 32"/>
                <a:gd name="T22" fmla="*/ 37 w 113"/>
                <a:gd name="T23" fmla="*/ 31 h 32"/>
                <a:gd name="T24" fmla="*/ 30 w 113"/>
                <a:gd name="T25" fmla="*/ 32 h 32"/>
                <a:gd name="T26" fmla="*/ 23 w 113"/>
                <a:gd name="T27" fmla="*/ 32 h 32"/>
                <a:gd name="T28" fmla="*/ 16 w 113"/>
                <a:gd name="T29" fmla="*/ 32 h 32"/>
                <a:gd name="T30" fmla="*/ 9 w 113"/>
                <a:gd name="T31" fmla="*/ 32 h 32"/>
                <a:gd name="T32" fmla="*/ 0 w 113"/>
                <a:gd name="T33" fmla="*/ 32 h 32"/>
                <a:gd name="T34" fmla="*/ 0 w 113"/>
                <a:gd name="T35" fmla="*/ 13 h 32"/>
                <a:gd name="T36" fmla="*/ 11 w 113"/>
                <a:gd name="T37" fmla="*/ 11 h 32"/>
                <a:gd name="T38" fmla="*/ 21 w 113"/>
                <a:gd name="T39" fmla="*/ 10 h 32"/>
                <a:gd name="T40" fmla="*/ 29 w 113"/>
                <a:gd name="T41" fmla="*/ 9 h 32"/>
                <a:gd name="T42" fmla="*/ 37 w 113"/>
                <a:gd name="T43" fmla="*/ 7 h 32"/>
                <a:gd name="T44" fmla="*/ 46 w 113"/>
                <a:gd name="T45" fmla="*/ 6 h 32"/>
                <a:gd name="T46" fmla="*/ 54 w 113"/>
                <a:gd name="T47" fmla="*/ 5 h 32"/>
                <a:gd name="T48" fmla="*/ 60 w 113"/>
                <a:gd name="T49" fmla="*/ 4 h 32"/>
                <a:gd name="T50" fmla="*/ 67 w 113"/>
                <a:gd name="T51" fmla="*/ 3 h 32"/>
                <a:gd name="T52" fmla="*/ 73 w 113"/>
                <a:gd name="T53" fmla="*/ 3 h 32"/>
                <a:gd name="T54" fmla="*/ 79 w 113"/>
                <a:gd name="T55" fmla="*/ 1 h 32"/>
                <a:gd name="T56" fmla="*/ 84 w 113"/>
                <a:gd name="T57" fmla="*/ 1 h 32"/>
                <a:gd name="T58" fmla="*/ 88 w 113"/>
                <a:gd name="T59" fmla="*/ 1 h 32"/>
                <a:gd name="T60" fmla="*/ 92 w 113"/>
                <a:gd name="T61" fmla="*/ 0 h 32"/>
                <a:gd name="T62" fmla="*/ 95 w 113"/>
                <a:gd name="T63" fmla="*/ 1 h 32"/>
                <a:gd name="T64" fmla="*/ 98 w 113"/>
                <a:gd name="T65" fmla="*/ 1 h 32"/>
                <a:gd name="T66" fmla="*/ 101 w 113"/>
                <a:gd name="T67" fmla="*/ 1 h 32"/>
                <a:gd name="T68" fmla="*/ 104 w 113"/>
                <a:gd name="T69" fmla="*/ 3 h 32"/>
                <a:gd name="T70" fmla="*/ 106 w 113"/>
                <a:gd name="T71" fmla="*/ 4 h 32"/>
                <a:gd name="T72" fmla="*/ 109 w 113"/>
                <a:gd name="T73" fmla="*/ 5 h 32"/>
                <a:gd name="T74" fmla="*/ 111 w 113"/>
                <a:gd name="T75" fmla="*/ 6 h 32"/>
                <a:gd name="T76" fmla="*/ 112 w 113"/>
                <a:gd name="T77" fmla="*/ 7 h 32"/>
                <a:gd name="T78" fmla="*/ 113 w 113"/>
                <a:gd name="T79" fmla="*/ 9 h 32"/>
                <a:gd name="T80" fmla="*/ 113 w 113"/>
                <a:gd name="T81" fmla="*/ 11 h 32"/>
                <a:gd name="T82" fmla="*/ 112 w 113"/>
                <a:gd name="T83" fmla="*/ 13 h 32"/>
                <a:gd name="T84" fmla="*/ 111 w 113"/>
                <a:gd name="T85" fmla="*/ 15 h 32"/>
                <a:gd name="T86" fmla="*/ 109 w 113"/>
                <a:gd name="T87" fmla="*/ 17 h 32"/>
                <a:gd name="T88" fmla="*/ 106 w 113"/>
                <a:gd name="T89" fmla="*/ 19 h 32"/>
                <a:gd name="T90" fmla="*/ 104 w 113"/>
                <a:gd name="T91" fmla="*/ 20 h 32"/>
                <a:gd name="T92" fmla="*/ 100 w 113"/>
                <a:gd name="T93" fmla="*/ 23 h 32"/>
                <a:gd name="T94" fmla="*/ 97 w 113"/>
                <a:gd name="T95" fmla="*/ 24 h 32"/>
                <a:gd name="T96" fmla="*/ 92 w 113"/>
                <a:gd name="T97" fmla="*/ 25 h 32"/>
                <a:gd name="T98" fmla="*/ 87 w 113"/>
                <a:gd name="T99" fmla="*/ 26 h 32"/>
                <a:gd name="T100" fmla="*/ 87 w 113"/>
                <a:gd name="T101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" h="32">
                  <a:moveTo>
                    <a:pt x="87" y="26"/>
                  </a:moveTo>
                  <a:lnTo>
                    <a:pt x="84" y="28"/>
                  </a:lnTo>
                  <a:lnTo>
                    <a:pt x="80" y="28"/>
                  </a:lnTo>
                  <a:lnTo>
                    <a:pt x="78" y="29"/>
                  </a:lnTo>
                  <a:lnTo>
                    <a:pt x="73" y="29"/>
                  </a:lnTo>
                  <a:lnTo>
                    <a:pt x="69" y="30"/>
                  </a:lnTo>
                  <a:lnTo>
                    <a:pt x="65" y="30"/>
                  </a:lnTo>
                  <a:lnTo>
                    <a:pt x="60" y="30"/>
                  </a:lnTo>
                  <a:lnTo>
                    <a:pt x="54" y="31"/>
                  </a:lnTo>
                  <a:lnTo>
                    <a:pt x="49" y="31"/>
                  </a:lnTo>
                  <a:lnTo>
                    <a:pt x="43" y="31"/>
                  </a:lnTo>
                  <a:lnTo>
                    <a:pt x="37" y="31"/>
                  </a:lnTo>
                  <a:lnTo>
                    <a:pt x="30" y="32"/>
                  </a:lnTo>
                  <a:lnTo>
                    <a:pt x="23" y="32"/>
                  </a:lnTo>
                  <a:lnTo>
                    <a:pt x="16" y="32"/>
                  </a:lnTo>
                  <a:lnTo>
                    <a:pt x="9" y="32"/>
                  </a:lnTo>
                  <a:lnTo>
                    <a:pt x="0" y="32"/>
                  </a:lnTo>
                  <a:lnTo>
                    <a:pt x="0" y="13"/>
                  </a:lnTo>
                  <a:lnTo>
                    <a:pt x="11" y="11"/>
                  </a:lnTo>
                  <a:lnTo>
                    <a:pt x="21" y="10"/>
                  </a:lnTo>
                  <a:lnTo>
                    <a:pt x="29" y="9"/>
                  </a:lnTo>
                  <a:lnTo>
                    <a:pt x="37" y="7"/>
                  </a:lnTo>
                  <a:lnTo>
                    <a:pt x="46" y="6"/>
                  </a:lnTo>
                  <a:lnTo>
                    <a:pt x="54" y="5"/>
                  </a:lnTo>
                  <a:lnTo>
                    <a:pt x="60" y="4"/>
                  </a:lnTo>
                  <a:lnTo>
                    <a:pt x="67" y="3"/>
                  </a:lnTo>
                  <a:lnTo>
                    <a:pt x="73" y="3"/>
                  </a:lnTo>
                  <a:lnTo>
                    <a:pt x="79" y="1"/>
                  </a:lnTo>
                  <a:lnTo>
                    <a:pt x="84" y="1"/>
                  </a:lnTo>
                  <a:lnTo>
                    <a:pt x="88" y="1"/>
                  </a:lnTo>
                  <a:lnTo>
                    <a:pt x="92" y="0"/>
                  </a:lnTo>
                  <a:lnTo>
                    <a:pt x="95" y="1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4" y="3"/>
                  </a:lnTo>
                  <a:lnTo>
                    <a:pt x="106" y="4"/>
                  </a:lnTo>
                  <a:lnTo>
                    <a:pt x="109" y="5"/>
                  </a:lnTo>
                  <a:lnTo>
                    <a:pt x="111" y="6"/>
                  </a:lnTo>
                  <a:lnTo>
                    <a:pt x="112" y="7"/>
                  </a:lnTo>
                  <a:lnTo>
                    <a:pt x="113" y="9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1" y="15"/>
                  </a:lnTo>
                  <a:lnTo>
                    <a:pt x="109" y="17"/>
                  </a:lnTo>
                  <a:lnTo>
                    <a:pt x="106" y="19"/>
                  </a:lnTo>
                  <a:lnTo>
                    <a:pt x="104" y="20"/>
                  </a:lnTo>
                  <a:lnTo>
                    <a:pt x="100" y="23"/>
                  </a:lnTo>
                  <a:lnTo>
                    <a:pt x="97" y="24"/>
                  </a:lnTo>
                  <a:lnTo>
                    <a:pt x="92" y="25"/>
                  </a:lnTo>
                  <a:lnTo>
                    <a:pt x="87" y="26"/>
                  </a:lnTo>
                  <a:lnTo>
                    <a:pt x="87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81"/>
            <p:cNvSpPr>
              <a:spLocks/>
            </p:cNvSpPr>
            <p:nvPr/>
          </p:nvSpPr>
          <p:spPr bwMode="auto">
            <a:xfrm>
              <a:off x="1949451" y="2560638"/>
              <a:ext cx="290513" cy="146050"/>
            </a:xfrm>
            <a:custGeom>
              <a:avLst/>
              <a:gdLst>
                <a:gd name="T0" fmla="*/ 3 w 183"/>
                <a:gd name="T1" fmla="*/ 51 h 92"/>
                <a:gd name="T2" fmla="*/ 6 w 183"/>
                <a:gd name="T3" fmla="*/ 47 h 92"/>
                <a:gd name="T4" fmla="*/ 11 w 183"/>
                <a:gd name="T5" fmla="*/ 46 h 92"/>
                <a:gd name="T6" fmla="*/ 16 w 183"/>
                <a:gd name="T7" fmla="*/ 46 h 92"/>
                <a:gd name="T8" fmla="*/ 25 w 183"/>
                <a:gd name="T9" fmla="*/ 48 h 92"/>
                <a:gd name="T10" fmla="*/ 35 w 183"/>
                <a:gd name="T11" fmla="*/ 48 h 92"/>
                <a:gd name="T12" fmla="*/ 41 w 183"/>
                <a:gd name="T13" fmla="*/ 47 h 92"/>
                <a:gd name="T14" fmla="*/ 44 w 183"/>
                <a:gd name="T15" fmla="*/ 46 h 92"/>
                <a:gd name="T16" fmla="*/ 49 w 183"/>
                <a:gd name="T17" fmla="*/ 45 h 92"/>
                <a:gd name="T18" fmla="*/ 56 w 183"/>
                <a:gd name="T19" fmla="*/ 42 h 92"/>
                <a:gd name="T20" fmla="*/ 64 w 183"/>
                <a:gd name="T21" fmla="*/ 39 h 92"/>
                <a:gd name="T22" fmla="*/ 75 w 183"/>
                <a:gd name="T23" fmla="*/ 35 h 92"/>
                <a:gd name="T24" fmla="*/ 87 w 183"/>
                <a:gd name="T25" fmla="*/ 31 h 92"/>
                <a:gd name="T26" fmla="*/ 100 w 183"/>
                <a:gd name="T27" fmla="*/ 25 h 92"/>
                <a:gd name="T28" fmla="*/ 114 w 183"/>
                <a:gd name="T29" fmla="*/ 19 h 92"/>
                <a:gd name="T30" fmla="*/ 128 w 183"/>
                <a:gd name="T31" fmla="*/ 14 h 92"/>
                <a:gd name="T32" fmla="*/ 140 w 183"/>
                <a:gd name="T33" fmla="*/ 10 h 92"/>
                <a:gd name="T34" fmla="*/ 150 w 183"/>
                <a:gd name="T35" fmla="*/ 7 h 92"/>
                <a:gd name="T36" fmla="*/ 158 w 183"/>
                <a:gd name="T37" fmla="*/ 3 h 92"/>
                <a:gd name="T38" fmla="*/ 165 w 183"/>
                <a:gd name="T39" fmla="*/ 2 h 92"/>
                <a:gd name="T40" fmla="*/ 171 w 183"/>
                <a:gd name="T41" fmla="*/ 0 h 92"/>
                <a:gd name="T42" fmla="*/ 175 w 183"/>
                <a:gd name="T43" fmla="*/ 0 h 92"/>
                <a:gd name="T44" fmla="*/ 178 w 183"/>
                <a:gd name="T45" fmla="*/ 0 h 92"/>
                <a:gd name="T46" fmla="*/ 181 w 183"/>
                <a:gd name="T47" fmla="*/ 2 h 92"/>
                <a:gd name="T48" fmla="*/ 183 w 183"/>
                <a:gd name="T49" fmla="*/ 6 h 92"/>
                <a:gd name="T50" fmla="*/ 182 w 183"/>
                <a:gd name="T51" fmla="*/ 8 h 92"/>
                <a:gd name="T52" fmla="*/ 181 w 183"/>
                <a:gd name="T53" fmla="*/ 12 h 92"/>
                <a:gd name="T54" fmla="*/ 177 w 183"/>
                <a:gd name="T55" fmla="*/ 15 h 92"/>
                <a:gd name="T56" fmla="*/ 172 w 183"/>
                <a:gd name="T57" fmla="*/ 19 h 92"/>
                <a:gd name="T58" fmla="*/ 165 w 183"/>
                <a:gd name="T59" fmla="*/ 22 h 92"/>
                <a:gd name="T60" fmla="*/ 155 w 183"/>
                <a:gd name="T61" fmla="*/ 28 h 92"/>
                <a:gd name="T62" fmla="*/ 143 w 183"/>
                <a:gd name="T63" fmla="*/ 35 h 92"/>
                <a:gd name="T64" fmla="*/ 130 w 183"/>
                <a:gd name="T65" fmla="*/ 42 h 92"/>
                <a:gd name="T66" fmla="*/ 113 w 183"/>
                <a:gd name="T67" fmla="*/ 51 h 92"/>
                <a:gd name="T68" fmla="*/ 95 w 183"/>
                <a:gd name="T69" fmla="*/ 60 h 92"/>
                <a:gd name="T70" fmla="*/ 80 w 183"/>
                <a:gd name="T71" fmla="*/ 69 h 92"/>
                <a:gd name="T72" fmla="*/ 66 w 183"/>
                <a:gd name="T73" fmla="*/ 76 h 92"/>
                <a:gd name="T74" fmla="*/ 52 w 183"/>
                <a:gd name="T75" fmla="*/ 82 h 92"/>
                <a:gd name="T76" fmla="*/ 42 w 183"/>
                <a:gd name="T77" fmla="*/ 86 h 92"/>
                <a:gd name="T78" fmla="*/ 33 w 183"/>
                <a:gd name="T79" fmla="*/ 90 h 92"/>
                <a:gd name="T80" fmla="*/ 27 w 183"/>
                <a:gd name="T81" fmla="*/ 92 h 92"/>
                <a:gd name="T82" fmla="*/ 23 w 183"/>
                <a:gd name="T83" fmla="*/ 92 h 92"/>
                <a:gd name="T84" fmla="*/ 19 w 183"/>
                <a:gd name="T85" fmla="*/ 92 h 92"/>
                <a:gd name="T86" fmla="*/ 13 w 183"/>
                <a:gd name="T87" fmla="*/ 90 h 92"/>
                <a:gd name="T88" fmla="*/ 8 w 183"/>
                <a:gd name="T89" fmla="*/ 85 h 92"/>
                <a:gd name="T90" fmla="*/ 6 w 183"/>
                <a:gd name="T91" fmla="*/ 79 h 92"/>
                <a:gd name="T92" fmla="*/ 3 w 183"/>
                <a:gd name="T93" fmla="*/ 69 h 92"/>
                <a:gd name="T94" fmla="*/ 0 w 183"/>
                <a:gd name="T95" fmla="*/ 60 h 92"/>
                <a:gd name="T96" fmla="*/ 1 w 183"/>
                <a:gd name="T97" fmla="*/ 54 h 92"/>
                <a:gd name="T98" fmla="*/ 1 w 183"/>
                <a:gd name="T99" fmla="*/ 5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3" h="92">
                  <a:moveTo>
                    <a:pt x="1" y="53"/>
                  </a:moveTo>
                  <a:lnTo>
                    <a:pt x="3" y="51"/>
                  </a:lnTo>
                  <a:lnTo>
                    <a:pt x="5" y="50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11" y="46"/>
                  </a:lnTo>
                  <a:lnTo>
                    <a:pt x="13" y="46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5" y="48"/>
                  </a:lnTo>
                  <a:lnTo>
                    <a:pt x="30" y="50"/>
                  </a:lnTo>
                  <a:lnTo>
                    <a:pt x="35" y="48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2" y="47"/>
                  </a:lnTo>
                  <a:lnTo>
                    <a:pt x="44" y="46"/>
                  </a:lnTo>
                  <a:lnTo>
                    <a:pt x="46" y="46"/>
                  </a:lnTo>
                  <a:lnTo>
                    <a:pt x="49" y="45"/>
                  </a:lnTo>
                  <a:lnTo>
                    <a:pt x="52" y="44"/>
                  </a:lnTo>
                  <a:lnTo>
                    <a:pt x="56" y="42"/>
                  </a:lnTo>
                  <a:lnTo>
                    <a:pt x="61" y="41"/>
                  </a:lnTo>
                  <a:lnTo>
                    <a:pt x="64" y="39"/>
                  </a:lnTo>
                  <a:lnTo>
                    <a:pt x="70" y="38"/>
                  </a:lnTo>
                  <a:lnTo>
                    <a:pt x="75" y="35"/>
                  </a:lnTo>
                  <a:lnTo>
                    <a:pt x="81" y="33"/>
                  </a:lnTo>
                  <a:lnTo>
                    <a:pt x="87" y="31"/>
                  </a:lnTo>
                  <a:lnTo>
                    <a:pt x="93" y="28"/>
                  </a:lnTo>
                  <a:lnTo>
                    <a:pt x="100" y="25"/>
                  </a:lnTo>
                  <a:lnTo>
                    <a:pt x="107" y="22"/>
                  </a:lnTo>
                  <a:lnTo>
                    <a:pt x="114" y="19"/>
                  </a:lnTo>
                  <a:lnTo>
                    <a:pt x="121" y="16"/>
                  </a:lnTo>
                  <a:lnTo>
                    <a:pt x="128" y="14"/>
                  </a:lnTo>
                  <a:lnTo>
                    <a:pt x="134" y="12"/>
                  </a:lnTo>
                  <a:lnTo>
                    <a:pt x="140" y="10"/>
                  </a:lnTo>
                  <a:lnTo>
                    <a:pt x="145" y="8"/>
                  </a:lnTo>
                  <a:lnTo>
                    <a:pt x="150" y="7"/>
                  </a:lnTo>
                  <a:lnTo>
                    <a:pt x="155" y="6"/>
                  </a:lnTo>
                  <a:lnTo>
                    <a:pt x="158" y="3"/>
                  </a:lnTo>
                  <a:lnTo>
                    <a:pt x="162" y="2"/>
                  </a:lnTo>
                  <a:lnTo>
                    <a:pt x="165" y="2"/>
                  </a:lnTo>
                  <a:lnTo>
                    <a:pt x="169" y="1"/>
                  </a:lnTo>
                  <a:lnTo>
                    <a:pt x="171" y="0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8" y="0"/>
                  </a:lnTo>
                  <a:lnTo>
                    <a:pt x="180" y="1"/>
                  </a:lnTo>
                  <a:lnTo>
                    <a:pt x="181" y="2"/>
                  </a:lnTo>
                  <a:lnTo>
                    <a:pt x="182" y="3"/>
                  </a:lnTo>
                  <a:lnTo>
                    <a:pt x="183" y="6"/>
                  </a:lnTo>
                  <a:lnTo>
                    <a:pt x="183" y="7"/>
                  </a:lnTo>
                  <a:lnTo>
                    <a:pt x="182" y="8"/>
                  </a:lnTo>
                  <a:lnTo>
                    <a:pt x="182" y="10"/>
                  </a:lnTo>
                  <a:lnTo>
                    <a:pt x="181" y="12"/>
                  </a:lnTo>
                  <a:lnTo>
                    <a:pt x="180" y="13"/>
                  </a:lnTo>
                  <a:lnTo>
                    <a:pt x="177" y="15"/>
                  </a:lnTo>
                  <a:lnTo>
                    <a:pt x="175" y="16"/>
                  </a:lnTo>
                  <a:lnTo>
                    <a:pt x="172" y="19"/>
                  </a:lnTo>
                  <a:lnTo>
                    <a:pt x="169" y="20"/>
                  </a:lnTo>
                  <a:lnTo>
                    <a:pt x="165" y="22"/>
                  </a:lnTo>
                  <a:lnTo>
                    <a:pt x="161" y="26"/>
                  </a:lnTo>
                  <a:lnTo>
                    <a:pt x="155" y="28"/>
                  </a:lnTo>
                  <a:lnTo>
                    <a:pt x="150" y="32"/>
                  </a:lnTo>
                  <a:lnTo>
                    <a:pt x="143" y="35"/>
                  </a:lnTo>
                  <a:lnTo>
                    <a:pt x="137" y="39"/>
                  </a:lnTo>
                  <a:lnTo>
                    <a:pt x="130" y="42"/>
                  </a:lnTo>
                  <a:lnTo>
                    <a:pt x="121" y="46"/>
                  </a:lnTo>
                  <a:lnTo>
                    <a:pt x="113" y="51"/>
                  </a:lnTo>
                  <a:lnTo>
                    <a:pt x="105" y="56"/>
                  </a:lnTo>
                  <a:lnTo>
                    <a:pt x="95" y="60"/>
                  </a:lnTo>
                  <a:lnTo>
                    <a:pt x="87" y="65"/>
                  </a:lnTo>
                  <a:lnTo>
                    <a:pt x="80" y="69"/>
                  </a:lnTo>
                  <a:lnTo>
                    <a:pt x="71" y="72"/>
                  </a:lnTo>
                  <a:lnTo>
                    <a:pt x="66" y="76"/>
                  </a:lnTo>
                  <a:lnTo>
                    <a:pt x="58" y="79"/>
                  </a:lnTo>
                  <a:lnTo>
                    <a:pt x="52" y="82"/>
                  </a:lnTo>
                  <a:lnTo>
                    <a:pt x="48" y="84"/>
                  </a:lnTo>
                  <a:lnTo>
                    <a:pt x="42" y="86"/>
                  </a:lnTo>
                  <a:lnTo>
                    <a:pt x="38" y="89"/>
                  </a:lnTo>
                  <a:lnTo>
                    <a:pt x="33" y="90"/>
                  </a:lnTo>
                  <a:lnTo>
                    <a:pt x="30" y="91"/>
                  </a:lnTo>
                  <a:lnTo>
                    <a:pt x="27" y="92"/>
                  </a:lnTo>
                  <a:lnTo>
                    <a:pt x="25" y="92"/>
                  </a:lnTo>
                  <a:lnTo>
                    <a:pt x="23" y="92"/>
                  </a:lnTo>
                  <a:lnTo>
                    <a:pt x="22" y="92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0"/>
                  </a:lnTo>
                  <a:lnTo>
                    <a:pt x="11" y="88"/>
                  </a:lnTo>
                  <a:lnTo>
                    <a:pt x="8" y="85"/>
                  </a:lnTo>
                  <a:lnTo>
                    <a:pt x="7" y="83"/>
                  </a:lnTo>
                  <a:lnTo>
                    <a:pt x="6" y="79"/>
                  </a:lnTo>
                  <a:lnTo>
                    <a:pt x="5" y="76"/>
                  </a:lnTo>
                  <a:lnTo>
                    <a:pt x="3" y="69"/>
                  </a:lnTo>
                  <a:lnTo>
                    <a:pt x="1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1" y="54"/>
                  </a:lnTo>
                  <a:lnTo>
                    <a:pt x="1" y="53"/>
                  </a:lnTo>
                  <a:lnTo>
                    <a:pt x="1" y="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2"/>
            <p:cNvSpPr>
              <a:spLocks/>
            </p:cNvSpPr>
            <p:nvPr/>
          </p:nvSpPr>
          <p:spPr bwMode="auto">
            <a:xfrm>
              <a:off x="1789113" y="2128838"/>
              <a:ext cx="180975" cy="69850"/>
            </a:xfrm>
            <a:custGeom>
              <a:avLst/>
              <a:gdLst>
                <a:gd name="T0" fmla="*/ 94 w 114"/>
                <a:gd name="T1" fmla="*/ 1 h 44"/>
                <a:gd name="T2" fmla="*/ 99 w 114"/>
                <a:gd name="T3" fmla="*/ 2 h 44"/>
                <a:gd name="T4" fmla="*/ 104 w 114"/>
                <a:gd name="T5" fmla="*/ 3 h 44"/>
                <a:gd name="T6" fmla="*/ 107 w 114"/>
                <a:gd name="T7" fmla="*/ 4 h 44"/>
                <a:gd name="T8" fmla="*/ 109 w 114"/>
                <a:gd name="T9" fmla="*/ 5 h 44"/>
                <a:gd name="T10" fmla="*/ 112 w 114"/>
                <a:gd name="T11" fmla="*/ 7 h 44"/>
                <a:gd name="T12" fmla="*/ 113 w 114"/>
                <a:gd name="T13" fmla="*/ 9 h 44"/>
                <a:gd name="T14" fmla="*/ 114 w 114"/>
                <a:gd name="T15" fmla="*/ 10 h 44"/>
                <a:gd name="T16" fmla="*/ 114 w 114"/>
                <a:gd name="T17" fmla="*/ 13 h 44"/>
                <a:gd name="T18" fmla="*/ 114 w 114"/>
                <a:gd name="T19" fmla="*/ 14 h 44"/>
                <a:gd name="T20" fmla="*/ 113 w 114"/>
                <a:gd name="T21" fmla="*/ 15 h 44"/>
                <a:gd name="T22" fmla="*/ 111 w 114"/>
                <a:gd name="T23" fmla="*/ 17 h 44"/>
                <a:gd name="T24" fmla="*/ 107 w 114"/>
                <a:gd name="T25" fmla="*/ 19 h 44"/>
                <a:gd name="T26" fmla="*/ 104 w 114"/>
                <a:gd name="T27" fmla="*/ 20 h 44"/>
                <a:gd name="T28" fmla="*/ 99 w 114"/>
                <a:gd name="T29" fmla="*/ 22 h 44"/>
                <a:gd name="T30" fmla="*/ 93 w 114"/>
                <a:gd name="T31" fmla="*/ 23 h 44"/>
                <a:gd name="T32" fmla="*/ 86 w 114"/>
                <a:gd name="T33" fmla="*/ 26 h 44"/>
                <a:gd name="T34" fmla="*/ 79 w 114"/>
                <a:gd name="T35" fmla="*/ 27 h 44"/>
                <a:gd name="T36" fmla="*/ 70 w 114"/>
                <a:gd name="T37" fmla="*/ 29 h 44"/>
                <a:gd name="T38" fmla="*/ 61 w 114"/>
                <a:gd name="T39" fmla="*/ 32 h 44"/>
                <a:gd name="T40" fmla="*/ 50 w 114"/>
                <a:gd name="T41" fmla="*/ 34 h 44"/>
                <a:gd name="T42" fmla="*/ 39 w 114"/>
                <a:gd name="T43" fmla="*/ 35 h 44"/>
                <a:gd name="T44" fmla="*/ 27 w 114"/>
                <a:gd name="T45" fmla="*/ 38 h 44"/>
                <a:gd name="T46" fmla="*/ 14 w 114"/>
                <a:gd name="T47" fmla="*/ 41 h 44"/>
                <a:gd name="T48" fmla="*/ 0 w 114"/>
                <a:gd name="T49" fmla="*/ 44 h 44"/>
                <a:gd name="T50" fmla="*/ 0 w 114"/>
                <a:gd name="T51" fmla="*/ 13 h 44"/>
                <a:gd name="T52" fmla="*/ 10 w 114"/>
                <a:gd name="T53" fmla="*/ 11 h 44"/>
                <a:gd name="T54" fmla="*/ 18 w 114"/>
                <a:gd name="T55" fmla="*/ 10 h 44"/>
                <a:gd name="T56" fmla="*/ 25 w 114"/>
                <a:gd name="T57" fmla="*/ 9 h 44"/>
                <a:gd name="T58" fmla="*/ 32 w 114"/>
                <a:gd name="T59" fmla="*/ 8 h 44"/>
                <a:gd name="T60" fmla="*/ 39 w 114"/>
                <a:gd name="T61" fmla="*/ 7 h 44"/>
                <a:gd name="T62" fmla="*/ 45 w 114"/>
                <a:gd name="T63" fmla="*/ 5 h 44"/>
                <a:gd name="T64" fmla="*/ 51 w 114"/>
                <a:gd name="T65" fmla="*/ 5 h 44"/>
                <a:gd name="T66" fmla="*/ 57 w 114"/>
                <a:gd name="T67" fmla="*/ 4 h 44"/>
                <a:gd name="T68" fmla="*/ 65 w 114"/>
                <a:gd name="T69" fmla="*/ 2 h 44"/>
                <a:gd name="T70" fmla="*/ 75 w 114"/>
                <a:gd name="T71" fmla="*/ 1 h 44"/>
                <a:gd name="T72" fmla="*/ 79 w 114"/>
                <a:gd name="T73" fmla="*/ 0 h 44"/>
                <a:gd name="T74" fmla="*/ 85 w 114"/>
                <a:gd name="T75" fmla="*/ 0 h 44"/>
                <a:gd name="T76" fmla="*/ 89 w 114"/>
                <a:gd name="T77" fmla="*/ 1 h 44"/>
                <a:gd name="T78" fmla="*/ 94 w 114"/>
                <a:gd name="T79" fmla="*/ 1 h 44"/>
                <a:gd name="T80" fmla="*/ 94 w 114"/>
                <a:gd name="T81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4" h="44">
                  <a:moveTo>
                    <a:pt x="94" y="1"/>
                  </a:moveTo>
                  <a:lnTo>
                    <a:pt x="99" y="2"/>
                  </a:lnTo>
                  <a:lnTo>
                    <a:pt x="104" y="3"/>
                  </a:lnTo>
                  <a:lnTo>
                    <a:pt x="107" y="4"/>
                  </a:lnTo>
                  <a:lnTo>
                    <a:pt x="109" y="5"/>
                  </a:lnTo>
                  <a:lnTo>
                    <a:pt x="112" y="7"/>
                  </a:lnTo>
                  <a:lnTo>
                    <a:pt x="113" y="9"/>
                  </a:lnTo>
                  <a:lnTo>
                    <a:pt x="114" y="10"/>
                  </a:lnTo>
                  <a:lnTo>
                    <a:pt x="114" y="13"/>
                  </a:lnTo>
                  <a:lnTo>
                    <a:pt x="114" y="14"/>
                  </a:lnTo>
                  <a:lnTo>
                    <a:pt x="113" y="15"/>
                  </a:lnTo>
                  <a:lnTo>
                    <a:pt x="111" y="17"/>
                  </a:lnTo>
                  <a:lnTo>
                    <a:pt x="107" y="19"/>
                  </a:lnTo>
                  <a:lnTo>
                    <a:pt x="104" y="20"/>
                  </a:lnTo>
                  <a:lnTo>
                    <a:pt x="99" y="22"/>
                  </a:lnTo>
                  <a:lnTo>
                    <a:pt x="93" y="23"/>
                  </a:lnTo>
                  <a:lnTo>
                    <a:pt x="86" y="26"/>
                  </a:lnTo>
                  <a:lnTo>
                    <a:pt x="79" y="27"/>
                  </a:lnTo>
                  <a:lnTo>
                    <a:pt x="70" y="29"/>
                  </a:lnTo>
                  <a:lnTo>
                    <a:pt x="61" y="32"/>
                  </a:lnTo>
                  <a:lnTo>
                    <a:pt x="50" y="34"/>
                  </a:lnTo>
                  <a:lnTo>
                    <a:pt x="39" y="35"/>
                  </a:lnTo>
                  <a:lnTo>
                    <a:pt x="27" y="38"/>
                  </a:lnTo>
                  <a:lnTo>
                    <a:pt x="14" y="41"/>
                  </a:lnTo>
                  <a:lnTo>
                    <a:pt x="0" y="44"/>
                  </a:lnTo>
                  <a:lnTo>
                    <a:pt x="0" y="13"/>
                  </a:lnTo>
                  <a:lnTo>
                    <a:pt x="10" y="11"/>
                  </a:lnTo>
                  <a:lnTo>
                    <a:pt x="18" y="10"/>
                  </a:lnTo>
                  <a:lnTo>
                    <a:pt x="25" y="9"/>
                  </a:lnTo>
                  <a:lnTo>
                    <a:pt x="32" y="8"/>
                  </a:lnTo>
                  <a:lnTo>
                    <a:pt x="39" y="7"/>
                  </a:lnTo>
                  <a:lnTo>
                    <a:pt x="45" y="5"/>
                  </a:lnTo>
                  <a:lnTo>
                    <a:pt x="51" y="5"/>
                  </a:lnTo>
                  <a:lnTo>
                    <a:pt x="57" y="4"/>
                  </a:lnTo>
                  <a:lnTo>
                    <a:pt x="65" y="2"/>
                  </a:lnTo>
                  <a:lnTo>
                    <a:pt x="75" y="1"/>
                  </a:lnTo>
                  <a:lnTo>
                    <a:pt x="79" y="0"/>
                  </a:lnTo>
                  <a:lnTo>
                    <a:pt x="85" y="0"/>
                  </a:lnTo>
                  <a:lnTo>
                    <a:pt x="89" y="1"/>
                  </a:lnTo>
                  <a:lnTo>
                    <a:pt x="94" y="1"/>
                  </a:lnTo>
                  <a:lnTo>
                    <a:pt x="94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83"/>
            <p:cNvSpPr>
              <a:spLocks/>
            </p:cNvSpPr>
            <p:nvPr/>
          </p:nvSpPr>
          <p:spPr bwMode="auto">
            <a:xfrm>
              <a:off x="2227263" y="2062163"/>
              <a:ext cx="82550" cy="323850"/>
            </a:xfrm>
            <a:custGeom>
              <a:avLst/>
              <a:gdLst>
                <a:gd name="T0" fmla="*/ 52 w 52"/>
                <a:gd name="T1" fmla="*/ 26 h 204"/>
                <a:gd name="T2" fmla="*/ 52 w 52"/>
                <a:gd name="T3" fmla="*/ 51 h 204"/>
                <a:gd name="T4" fmla="*/ 52 w 52"/>
                <a:gd name="T5" fmla="*/ 74 h 204"/>
                <a:gd name="T6" fmla="*/ 51 w 52"/>
                <a:gd name="T7" fmla="*/ 93 h 204"/>
                <a:gd name="T8" fmla="*/ 50 w 52"/>
                <a:gd name="T9" fmla="*/ 109 h 204"/>
                <a:gd name="T10" fmla="*/ 50 w 52"/>
                <a:gd name="T11" fmla="*/ 122 h 204"/>
                <a:gd name="T12" fmla="*/ 49 w 52"/>
                <a:gd name="T13" fmla="*/ 133 h 204"/>
                <a:gd name="T14" fmla="*/ 47 w 52"/>
                <a:gd name="T15" fmla="*/ 141 h 204"/>
                <a:gd name="T16" fmla="*/ 45 w 52"/>
                <a:gd name="T17" fmla="*/ 150 h 204"/>
                <a:gd name="T18" fmla="*/ 37 w 52"/>
                <a:gd name="T19" fmla="*/ 165 h 204"/>
                <a:gd name="T20" fmla="*/ 24 w 52"/>
                <a:gd name="T21" fmla="*/ 187 h 204"/>
                <a:gd name="T22" fmla="*/ 16 w 52"/>
                <a:gd name="T23" fmla="*/ 196 h 204"/>
                <a:gd name="T24" fmla="*/ 9 w 52"/>
                <a:gd name="T25" fmla="*/ 202 h 204"/>
                <a:gd name="T26" fmla="*/ 5 w 52"/>
                <a:gd name="T27" fmla="*/ 204 h 204"/>
                <a:gd name="T28" fmla="*/ 1 w 52"/>
                <a:gd name="T29" fmla="*/ 203 h 204"/>
                <a:gd name="T30" fmla="*/ 0 w 52"/>
                <a:gd name="T31" fmla="*/ 200 h 204"/>
                <a:gd name="T32" fmla="*/ 1 w 52"/>
                <a:gd name="T33" fmla="*/ 195 h 204"/>
                <a:gd name="T34" fmla="*/ 5 w 52"/>
                <a:gd name="T35" fmla="*/ 185 h 204"/>
                <a:gd name="T36" fmla="*/ 9 w 52"/>
                <a:gd name="T37" fmla="*/ 172 h 204"/>
                <a:gd name="T38" fmla="*/ 15 w 52"/>
                <a:gd name="T39" fmla="*/ 158 h 204"/>
                <a:gd name="T40" fmla="*/ 19 w 52"/>
                <a:gd name="T41" fmla="*/ 141 h 204"/>
                <a:gd name="T42" fmla="*/ 21 w 52"/>
                <a:gd name="T43" fmla="*/ 120 h 204"/>
                <a:gd name="T44" fmla="*/ 24 w 52"/>
                <a:gd name="T45" fmla="*/ 96 h 204"/>
                <a:gd name="T46" fmla="*/ 25 w 52"/>
                <a:gd name="T47" fmla="*/ 75 h 204"/>
                <a:gd name="T48" fmla="*/ 24 w 52"/>
                <a:gd name="T49" fmla="*/ 55 h 204"/>
                <a:gd name="T50" fmla="*/ 20 w 52"/>
                <a:gd name="T51" fmla="*/ 39 h 204"/>
                <a:gd name="T52" fmla="*/ 15 w 52"/>
                <a:gd name="T53" fmla="*/ 26 h 204"/>
                <a:gd name="T54" fmla="*/ 11 w 52"/>
                <a:gd name="T55" fmla="*/ 17 h 204"/>
                <a:gd name="T56" fmla="*/ 8 w 52"/>
                <a:gd name="T57" fmla="*/ 9 h 204"/>
                <a:gd name="T58" fmla="*/ 9 w 52"/>
                <a:gd name="T59" fmla="*/ 4 h 204"/>
                <a:gd name="T60" fmla="*/ 13 w 52"/>
                <a:gd name="T61" fmla="*/ 1 h 204"/>
                <a:gd name="T62" fmla="*/ 19 w 52"/>
                <a:gd name="T63" fmla="*/ 0 h 204"/>
                <a:gd name="T64" fmla="*/ 27 w 52"/>
                <a:gd name="T65" fmla="*/ 2 h 204"/>
                <a:gd name="T66" fmla="*/ 39 w 52"/>
                <a:gd name="T67" fmla="*/ 6 h 204"/>
                <a:gd name="T68" fmla="*/ 52 w 52"/>
                <a:gd name="T69" fmla="*/ 1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204">
                  <a:moveTo>
                    <a:pt x="52" y="12"/>
                  </a:moveTo>
                  <a:lnTo>
                    <a:pt x="52" y="26"/>
                  </a:lnTo>
                  <a:lnTo>
                    <a:pt x="52" y="39"/>
                  </a:lnTo>
                  <a:lnTo>
                    <a:pt x="52" y="51"/>
                  </a:lnTo>
                  <a:lnTo>
                    <a:pt x="52" y="63"/>
                  </a:lnTo>
                  <a:lnTo>
                    <a:pt x="52" y="74"/>
                  </a:lnTo>
                  <a:lnTo>
                    <a:pt x="51" y="83"/>
                  </a:lnTo>
                  <a:lnTo>
                    <a:pt x="51" y="93"/>
                  </a:lnTo>
                  <a:lnTo>
                    <a:pt x="51" y="101"/>
                  </a:lnTo>
                  <a:lnTo>
                    <a:pt x="50" y="109"/>
                  </a:lnTo>
                  <a:lnTo>
                    <a:pt x="50" y="116"/>
                  </a:lnTo>
                  <a:lnTo>
                    <a:pt x="50" y="122"/>
                  </a:lnTo>
                  <a:lnTo>
                    <a:pt x="49" y="128"/>
                  </a:lnTo>
                  <a:lnTo>
                    <a:pt x="49" y="133"/>
                  </a:lnTo>
                  <a:lnTo>
                    <a:pt x="47" y="138"/>
                  </a:lnTo>
                  <a:lnTo>
                    <a:pt x="47" y="141"/>
                  </a:lnTo>
                  <a:lnTo>
                    <a:pt x="46" y="144"/>
                  </a:lnTo>
                  <a:lnTo>
                    <a:pt x="45" y="150"/>
                  </a:lnTo>
                  <a:lnTo>
                    <a:pt x="41" y="154"/>
                  </a:lnTo>
                  <a:lnTo>
                    <a:pt x="37" y="165"/>
                  </a:lnTo>
                  <a:lnTo>
                    <a:pt x="31" y="176"/>
                  </a:lnTo>
                  <a:lnTo>
                    <a:pt x="24" y="187"/>
                  </a:lnTo>
                  <a:lnTo>
                    <a:pt x="20" y="191"/>
                  </a:lnTo>
                  <a:lnTo>
                    <a:pt x="16" y="196"/>
                  </a:lnTo>
                  <a:lnTo>
                    <a:pt x="13" y="198"/>
                  </a:lnTo>
                  <a:lnTo>
                    <a:pt x="9" y="202"/>
                  </a:lnTo>
                  <a:lnTo>
                    <a:pt x="7" y="203"/>
                  </a:lnTo>
                  <a:lnTo>
                    <a:pt x="5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0" y="197"/>
                  </a:lnTo>
                  <a:lnTo>
                    <a:pt x="1" y="195"/>
                  </a:lnTo>
                  <a:lnTo>
                    <a:pt x="2" y="190"/>
                  </a:lnTo>
                  <a:lnTo>
                    <a:pt x="5" y="185"/>
                  </a:lnTo>
                  <a:lnTo>
                    <a:pt x="7" y="179"/>
                  </a:lnTo>
                  <a:lnTo>
                    <a:pt x="9" y="172"/>
                  </a:lnTo>
                  <a:lnTo>
                    <a:pt x="13" y="165"/>
                  </a:lnTo>
                  <a:lnTo>
                    <a:pt x="15" y="158"/>
                  </a:lnTo>
                  <a:lnTo>
                    <a:pt x="16" y="150"/>
                  </a:lnTo>
                  <a:lnTo>
                    <a:pt x="19" y="141"/>
                  </a:lnTo>
                  <a:lnTo>
                    <a:pt x="20" y="131"/>
                  </a:lnTo>
                  <a:lnTo>
                    <a:pt x="21" y="120"/>
                  </a:lnTo>
                  <a:lnTo>
                    <a:pt x="22" y="109"/>
                  </a:lnTo>
                  <a:lnTo>
                    <a:pt x="24" y="96"/>
                  </a:lnTo>
                  <a:lnTo>
                    <a:pt x="25" y="86"/>
                  </a:lnTo>
                  <a:lnTo>
                    <a:pt x="25" y="75"/>
                  </a:lnTo>
                  <a:lnTo>
                    <a:pt x="25" y="64"/>
                  </a:lnTo>
                  <a:lnTo>
                    <a:pt x="24" y="55"/>
                  </a:lnTo>
                  <a:lnTo>
                    <a:pt x="22" y="46"/>
                  </a:lnTo>
                  <a:lnTo>
                    <a:pt x="20" y="39"/>
                  </a:lnTo>
                  <a:lnTo>
                    <a:pt x="18" y="32"/>
                  </a:lnTo>
                  <a:lnTo>
                    <a:pt x="15" y="26"/>
                  </a:lnTo>
                  <a:lnTo>
                    <a:pt x="13" y="21"/>
                  </a:lnTo>
                  <a:lnTo>
                    <a:pt x="11" y="17"/>
                  </a:lnTo>
                  <a:lnTo>
                    <a:pt x="9" y="13"/>
                  </a:lnTo>
                  <a:lnTo>
                    <a:pt x="8" y="9"/>
                  </a:lnTo>
                  <a:lnTo>
                    <a:pt x="8" y="6"/>
                  </a:lnTo>
                  <a:lnTo>
                    <a:pt x="9" y="4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32" y="4"/>
                  </a:lnTo>
                  <a:lnTo>
                    <a:pt x="39" y="6"/>
                  </a:lnTo>
                  <a:lnTo>
                    <a:pt x="45" y="9"/>
                  </a:lnTo>
                  <a:lnTo>
                    <a:pt x="52" y="12"/>
                  </a:lnTo>
                  <a:lnTo>
                    <a:pt x="52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84"/>
            <p:cNvSpPr>
              <a:spLocks/>
            </p:cNvSpPr>
            <p:nvPr/>
          </p:nvSpPr>
          <p:spPr bwMode="auto">
            <a:xfrm>
              <a:off x="2287588" y="2028825"/>
              <a:ext cx="303213" cy="303212"/>
            </a:xfrm>
            <a:custGeom>
              <a:avLst/>
              <a:gdLst>
                <a:gd name="T0" fmla="*/ 99 w 191"/>
                <a:gd name="T1" fmla="*/ 92 h 191"/>
                <a:gd name="T2" fmla="*/ 96 w 191"/>
                <a:gd name="T3" fmla="*/ 120 h 191"/>
                <a:gd name="T4" fmla="*/ 97 w 191"/>
                <a:gd name="T5" fmla="*/ 133 h 191"/>
                <a:gd name="T6" fmla="*/ 101 w 191"/>
                <a:gd name="T7" fmla="*/ 141 h 191"/>
                <a:gd name="T8" fmla="*/ 107 w 191"/>
                <a:gd name="T9" fmla="*/ 147 h 191"/>
                <a:gd name="T10" fmla="*/ 120 w 191"/>
                <a:gd name="T11" fmla="*/ 150 h 191"/>
                <a:gd name="T12" fmla="*/ 140 w 191"/>
                <a:gd name="T13" fmla="*/ 152 h 191"/>
                <a:gd name="T14" fmla="*/ 159 w 191"/>
                <a:gd name="T15" fmla="*/ 152 h 191"/>
                <a:gd name="T16" fmla="*/ 173 w 191"/>
                <a:gd name="T17" fmla="*/ 153 h 191"/>
                <a:gd name="T18" fmla="*/ 183 w 191"/>
                <a:gd name="T19" fmla="*/ 155 h 191"/>
                <a:gd name="T20" fmla="*/ 189 w 191"/>
                <a:gd name="T21" fmla="*/ 160 h 191"/>
                <a:gd name="T22" fmla="*/ 191 w 191"/>
                <a:gd name="T23" fmla="*/ 164 h 191"/>
                <a:gd name="T24" fmla="*/ 190 w 191"/>
                <a:gd name="T25" fmla="*/ 170 h 191"/>
                <a:gd name="T26" fmla="*/ 184 w 191"/>
                <a:gd name="T27" fmla="*/ 175 h 191"/>
                <a:gd name="T28" fmla="*/ 171 w 191"/>
                <a:gd name="T29" fmla="*/ 183 h 191"/>
                <a:gd name="T30" fmla="*/ 138 w 191"/>
                <a:gd name="T31" fmla="*/ 190 h 191"/>
                <a:gd name="T32" fmla="*/ 114 w 191"/>
                <a:gd name="T33" fmla="*/ 190 h 191"/>
                <a:gd name="T34" fmla="*/ 97 w 191"/>
                <a:gd name="T35" fmla="*/ 185 h 191"/>
                <a:gd name="T36" fmla="*/ 85 w 191"/>
                <a:gd name="T37" fmla="*/ 177 h 191"/>
                <a:gd name="T38" fmla="*/ 77 w 191"/>
                <a:gd name="T39" fmla="*/ 165 h 191"/>
                <a:gd name="T40" fmla="*/ 72 w 191"/>
                <a:gd name="T41" fmla="*/ 149 h 191"/>
                <a:gd name="T42" fmla="*/ 71 w 191"/>
                <a:gd name="T43" fmla="*/ 131 h 191"/>
                <a:gd name="T44" fmla="*/ 70 w 191"/>
                <a:gd name="T45" fmla="*/ 112 h 191"/>
                <a:gd name="T46" fmla="*/ 71 w 191"/>
                <a:gd name="T47" fmla="*/ 88 h 191"/>
                <a:gd name="T48" fmla="*/ 74 w 191"/>
                <a:gd name="T49" fmla="*/ 63 h 191"/>
                <a:gd name="T50" fmla="*/ 74 w 191"/>
                <a:gd name="T51" fmla="*/ 46 h 191"/>
                <a:gd name="T52" fmla="*/ 71 w 191"/>
                <a:gd name="T53" fmla="*/ 39 h 191"/>
                <a:gd name="T54" fmla="*/ 66 w 191"/>
                <a:gd name="T55" fmla="*/ 38 h 191"/>
                <a:gd name="T56" fmla="*/ 56 w 191"/>
                <a:gd name="T57" fmla="*/ 40 h 191"/>
                <a:gd name="T58" fmla="*/ 34 w 191"/>
                <a:gd name="T59" fmla="*/ 44 h 191"/>
                <a:gd name="T60" fmla="*/ 0 w 191"/>
                <a:gd name="T61" fmla="*/ 55 h 191"/>
                <a:gd name="T62" fmla="*/ 12 w 191"/>
                <a:gd name="T63" fmla="*/ 33 h 191"/>
                <a:gd name="T64" fmla="*/ 28 w 191"/>
                <a:gd name="T65" fmla="*/ 29 h 191"/>
                <a:gd name="T66" fmla="*/ 46 w 191"/>
                <a:gd name="T67" fmla="*/ 22 h 191"/>
                <a:gd name="T68" fmla="*/ 60 w 191"/>
                <a:gd name="T69" fmla="*/ 15 h 191"/>
                <a:gd name="T70" fmla="*/ 71 w 191"/>
                <a:gd name="T71" fmla="*/ 10 h 191"/>
                <a:gd name="T72" fmla="*/ 77 w 191"/>
                <a:gd name="T73" fmla="*/ 6 h 191"/>
                <a:gd name="T74" fmla="*/ 85 w 191"/>
                <a:gd name="T75" fmla="*/ 0 h 191"/>
                <a:gd name="T76" fmla="*/ 93 w 191"/>
                <a:gd name="T77" fmla="*/ 1 h 191"/>
                <a:gd name="T78" fmla="*/ 104 w 191"/>
                <a:gd name="T79" fmla="*/ 4 h 191"/>
                <a:gd name="T80" fmla="*/ 120 w 191"/>
                <a:gd name="T81" fmla="*/ 10 h 191"/>
                <a:gd name="T82" fmla="*/ 131 w 191"/>
                <a:gd name="T83" fmla="*/ 19 h 191"/>
                <a:gd name="T84" fmla="*/ 137 w 191"/>
                <a:gd name="T85" fmla="*/ 23 h 191"/>
                <a:gd name="T86" fmla="*/ 137 w 191"/>
                <a:gd name="T87" fmla="*/ 29 h 191"/>
                <a:gd name="T88" fmla="*/ 133 w 191"/>
                <a:gd name="T89" fmla="*/ 34 h 191"/>
                <a:gd name="T90" fmla="*/ 126 w 191"/>
                <a:gd name="T91" fmla="*/ 39 h 191"/>
                <a:gd name="T92" fmla="*/ 116 w 191"/>
                <a:gd name="T93" fmla="*/ 47 h 191"/>
                <a:gd name="T94" fmla="*/ 108 w 191"/>
                <a:gd name="T95" fmla="*/ 60 h 191"/>
                <a:gd name="T96" fmla="*/ 103 w 191"/>
                <a:gd name="T97" fmla="*/ 7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1" h="191">
                  <a:moveTo>
                    <a:pt x="103" y="70"/>
                  </a:moveTo>
                  <a:lnTo>
                    <a:pt x="101" y="80"/>
                  </a:lnTo>
                  <a:lnTo>
                    <a:pt x="99" y="92"/>
                  </a:lnTo>
                  <a:lnTo>
                    <a:pt x="97" y="104"/>
                  </a:lnTo>
                  <a:lnTo>
                    <a:pt x="97" y="115"/>
                  </a:lnTo>
                  <a:lnTo>
                    <a:pt x="96" y="120"/>
                  </a:lnTo>
                  <a:lnTo>
                    <a:pt x="96" y="124"/>
                  </a:lnTo>
                  <a:lnTo>
                    <a:pt x="96" y="129"/>
                  </a:lnTo>
                  <a:lnTo>
                    <a:pt x="97" y="133"/>
                  </a:lnTo>
                  <a:lnTo>
                    <a:pt x="99" y="136"/>
                  </a:lnTo>
                  <a:lnTo>
                    <a:pt x="100" y="139"/>
                  </a:lnTo>
                  <a:lnTo>
                    <a:pt x="101" y="141"/>
                  </a:lnTo>
                  <a:lnTo>
                    <a:pt x="103" y="143"/>
                  </a:lnTo>
                  <a:lnTo>
                    <a:pt x="104" y="145"/>
                  </a:lnTo>
                  <a:lnTo>
                    <a:pt x="107" y="147"/>
                  </a:lnTo>
                  <a:lnTo>
                    <a:pt x="110" y="148"/>
                  </a:lnTo>
                  <a:lnTo>
                    <a:pt x="115" y="149"/>
                  </a:lnTo>
                  <a:lnTo>
                    <a:pt x="120" y="150"/>
                  </a:lnTo>
                  <a:lnTo>
                    <a:pt x="126" y="150"/>
                  </a:lnTo>
                  <a:lnTo>
                    <a:pt x="133" y="152"/>
                  </a:lnTo>
                  <a:lnTo>
                    <a:pt x="140" y="152"/>
                  </a:lnTo>
                  <a:lnTo>
                    <a:pt x="147" y="152"/>
                  </a:lnTo>
                  <a:lnTo>
                    <a:pt x="153" y="152"/>
                  </a:lnTo>
                  <a:lnTo>
                    <a:pt x="159" y="152"/>
                  </a:lnTo>
                  <a:lnTo>
                    <a:pt x="164" y="152"/>
                  </a:lnTo>
                  <a:lnTo>
                    <a:pt x="169" y="152"/>
                  </a:lnTo>
                  <a:lnTo>
                    <a:pt x="173" y="153"/>
                  </a:lnTo>
                  <a:lnTo>
                    <a:pt x="177" y="153"/>
                  </a:lnTo>
                  <a:lnTo>
                    <a:pt x="181" y="154"/>
                  </a:lnTo>
                  <a:lnTo>
                    <a:pt x="183" y="155"/>
                  </a:lnTo>
                  <a:lnTo>
                    <a:pt x="185" y="156"/>
                  </a:lnTo>
                  <a:lnTo>
                    <a:pt x="188" y="158"/>
                  </a:lnTo>
                  <a:lnTo>
                    <a:pt x="189" y="160"/>
                  </a:lnTo>
                  <a:lnTo>
                    <a:pt x="190" y="161"/>
                  </a:lnTo>
                  <a:lnTo>
                    <a:pt x="191" y="162"/>
                  </a:lnTo>
                  <a:lnTo>
                    <a:pt x="191" y="164"/>
                  </a:lnTo>
                  <a:lnTo>
                    <a:pt x="191" y="165"/>
                  </a:lnTo>
                  <a:lnTo>
                    <a:pt x="191" y="167"/>
                  </a:lnTo>
                  <a:lnTo>
                    <a:pt x="190" y="170"/>
                  </a:lnTo>
                  <a:lnTo>
                    <a:pt x="189" y="172"/>
                  </a:lnTo>
                  <a:lnTo>
                    <a:pt x="186" y="174"/>
                  </a:lnTo>
                  <a:lnTo>
                    <a:pt x="184" y="175"/>
                  </a:lnTo>
                  <a:lnTo>
                    <a:pt x="181" y="178"/>
                  </a:lnTo>
                  <a:lnTo>
                    <a:pt x="177" y="180"/>
                  </a:lnTo>
                  <a:lnTo>
                    <a:pt x="171" y="183"/>
                  </a:lnTo>
                  <a:lnTo>
                    <a:pt x="160" y="186"/>
                  </a:lnTo>
                  <a:lnTo>
                    <a:pt x="150" y="189"/>
                  </a:lnTo>
                  <a:lnTo>
                    <a:pt x="138" y="190"/>
                  </a:lnTo>
                  <a:lnTo>
                    <a:pt x="126" y="191"/>
                  </a:lnTo>
                  <a:lnTo>
                    <a:pt x="120" y="191"/>
                  </a:lnTo>
                  <a:lnTo>
                    <a:pt x="114" y="190"/>
                  </a:lnTo>
                  <a:lnTo>
                    <a:pt x="108" y="189"/>
                  </a:lnTo>
                  <a:lnTo>
                    <a:pt x="102" y="187"/>
                  </a:lnTo>
                  <a:lnTo>
                    <a:pt x="97" y="185"/>
                  </a:lnTo>
                  <a:lnTo>
                    <a:pt x="94" y="183"/>
                  </a:lnTo>
                  <a:lnTo>
                    <a:pt x="89" y="180"/>
                  </a:lnTo>
                  <a:lnTo>
                    <a:pt x="85" y="177"/>
                  </a:lnTo>
                  <a:lnTo>
                    <a:pt x="83" y="173"/>
                  </a:lnTo>
                  <a:lnTo>
                    <a:pt x="80" y="170"/>
                  </a:lnTo>
                  <a:lnTo>
                    <a:pt x="77" y="165"/>
                  </a:lnTo>
                  <a:lnTo>
                    <a:pt x="76" y="160"/>
                  </a:lnTo>
                  <a:lnTo>
                    <a:pt x="74" y="155"/>
                  </a:lnTo>
                  <a:lnTo>
                    <a:pt x="72" y="149"/>
                  </a:lnTo>
                  <a:lnTo>
                    <a:pt x="71" y="143"/>
                  </a:lnTo>
                  <a:lnTo>
                    <a:pt x="71" y="137"/>
                  </a:lnTo>
                  <a:lnTo>
                    <a:pt x="71" y="131"/>
                  </a:lnTo>
                  <a:lnTo>
                    <a:pt x="70" y="126"/>
                  </a:lnTo>
                  <a:lnTo>
                    <a:pt x="70" y="120"/>
                  </a:lnTo>
                  <a:lnTo>
                    <a:pt x="70" y="112"/>
                  </a:lnTo>
                  <a:lnTo>
                    <a:pt x="70" y="104"/>
                  </a:lnTo>
                  <a:lnTo>
                    <a:pt x="70" y="96"/>
                  </a:lnTo>
                  <a:lnTo>
                    <a:pt x="71" y="88"/>
                  </a:lnTo>
                  <a:lnTo>
                    <a:pt x="71" y="78"/>
                  </a:lnTo>
                  <a:lnTo>
                    <a:pt x="72" y="70"/>
                  </a:lnTo>
                  <a:lnTo>
                    <a:pt x="74" y="63"/>
                  </a:lnTo>
                  <a:lnTo>
                    <a:pt x="74" y="57"/>
                  </a:lnTo>
                  <a:lnTo>
                    <a:pt x="74" y="51"/>
                  </a:lnTo>
                  <a:lnTo>
                    <a:pt x="74" y="46"/>
                  </a:lnTo>
                  <a:lnTo>
                    <a:pt x="74" y="42"/>
                  </a:lnTo>
                  <a:lnTo>
                    <a:pt x="72" y="40"/>
                  </a:lnTo>
                  <a:lnTo>
                    <a:pt x="71" y="39"/>
                  </a:lnTo>
                  <a:lnTo>
                    <a:pt x="70" y="38"/>
                  </a:lnTo>
                  <a:lnTo>
                    <a:pt x="69" y="38"/>
                  </a:lnTo>
                  <a:lnTo>
                    <a:pt x="66" y="38"/>
                  </a:lnTo>
                  <a:lnTo>
                    <a:pt x="63" y="38"/>
                  </a:lnTo>
                  <a:lnTo>
                    <a:pt x="59" y="39"/>
                  </a:lnTo>
                  <a:lnTo>
                    <a:pt x="56" y="40"/>
                  </a:lnTo>
                  <a:lnTo>
                    <a:pt x="51" y="40"/>
                  </a:lnTo>
                  <a:lnTo>
                    <a:pt x="46" y="41"/>
                  </a:lnTo>
                  <a:lnTo>
                    <a:pt x="34" y="44"/>
                  </a:lnTo>
                  <a:lnTo>
                    <a:pt x="22" y="47"/>
                  </a:lnTo>
                  <a:lnTo>
                    <a:pt x="12" y="52"/>
                  </a:lnTo>
                  <a:lnTo>
                    <a:pt x="0" y="5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12" y="33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8" y="29"/>
                  </a:lnTo>
                  <a:lnTo>
                    <a:pt x="34" y="27"/>
                  </a:lnTo>
                  <a:lnTo>
                    <a:pt x="40" y="25"/>
                  </a:lnTo>
                  <a:lnTo>
                    <a:pt x="46" y="22"/>
                  </a:lnTo>
                  <a:lnTo>
                    <a:pt x="51" y="20"/>
                  </a:lnTo>
                  <a:lnTo>
                    <a:pt x="56" y="17"/>
                  </a:lnTo>
                  <a:lnTo>
                    <a:pt x="60" y="15"/>
                  </a:lnTo>
                  <a:lnTo>
                    <a:pt x="64" y="14"/>
                  </a:lnTo>
                  <a:lnTo>
                    <a:pt x="68" y="11"/>
                  </a:lnTo>
                  <a:lnTo>
                    <a:pt x="71" y="10"/>
                  </a:lnTo>
                  <a:lnTo>
                    <a:pt x="74" y="9"/>
                  </a:lnTo>
                  <a:lnTo>
                    <a:pt x="75" y="8"/>
                  </a:lnTo>
                  <a:lnTo>
                    <a:pt x="77" y="6"/>
                  </a:lnTo>
                  <a:lnTo>
                    <a:pt x="80" y="3"/>
                  </a:lnTo>
                  <a:lnTo>
                    <a:pt x="82" y="2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89" y="0"/>
                  </a:lnTo>
                  <a:lnTo>
                    <a:pt x="93" y="1"/>
                  </a:lnTo>
                  <a:lnTo>
                    <a:pt x="96" y="2"/>
                  </a:lnTo>
                  <a:lnTo>
                    <a:pt x="100" y="2"/>
                  </a:lnTo>
                  <a:lnTo>
                    <a:pt x="104" y="4"/>
                  </a:lnTo>
                  <a:lnTo>
                    <a:pt x="109" y="6"/>
                  </a:lnTo>
                  <a:lnTo>
                    <a:pt x="114" y="8"/>
                  </a:lnTo>
                  <a:lnTo>
                    <a:pt x="120" y="10"/>
                  </a:lnTo>
                  <a:lnTo>
                    <a:pt x="123" y="14"/>
                  </a:lnTo>
                  <a:lnTo>
                    <a:pt x="127" y="16"/>
                  </a:lnTo>
                  <a:lnTo>
                    <a:pt x="131" y="19"/>
                  </a:lnTo>
                  <a:lnTo>
                    <a:pt x="133" y="20"/>
                  </a:lnTo>
                  <a:lnTo>
                    <a:pt x="134" y="22"/>
                  </a:lnTo>
                  <a:lnTo>
                    <a:pt x="137" y="23"/>
                  </a:lnTo>
                  <a:lnTo>
                    <a:pt x="138" y="25"/>
                  </a:lnTo>
                  <a:lnTo>
                    <a:pt x="137" y="27"/>
                  </a:lnTo>
                  <a:lnTo>
                    <a:pt x="137" y="29"/>
                  </a:lnTo>
                  <a:lnTo>
                    <a:pt x="135" y="30"/>
                  </a:lnTo>
                  <a:lnTo>
                    <a:pt x="134" y="33"/>
                  </a:lnTo>
                  <a:lnTo>
                    <a:pt x="133" y="34"/>
                  </a:lnTo>
                  <a:lnTo>
                    <a:pt x="132" y="36"/>
                  </a:lnTo>
                  <a:lnTo>
                    <a:pt x="128" y="38"/>
                  </a:lnTo>
                  <a:lnTo>
                    <a:pt x="126" y="39"/>
                  </a:lnTo>
                  <a:lnTo>
                    <a:pt x="122" y="41"/>
                  </a:lnTo>
                  <a:lnTo>
                    <a:pt x="120" y="44"/>
                  </a:lnTo>
                  <a:lnTo>
                    <a:pt x="116" y="47"/>
                  </a:lnTo>
                  <a:lnTo>
                    <a:pt x="113" y="51"/>
                  </a:lnTo>
                  <a:lnTo>
                    <a:pt x="110" y="55"/>
                  </a:lnTo>
                  <a:lnTo>
                    <a:pt x="108" y="60"/>
                  </a:lnTo>
                  <a:lnTo>
                    <a:pt x="106" y="65"/>
                  </a:lnTo>
                  <a:lnTo>
                    <a:pt x="103" y="70"/>
                  </a:lnTo>
                  <a:lnTo>
                    <a:pt x="103" y="7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85"/>
            <p:cNvSpPr>
              <a:spLocks/>
            </p:cNvSpPr>
            <p:nvPr/>
          </p:nvSpPr>
          <p:spPr bwMode="auto">
            <a:xfrm>
              <a:off x="2116138" y="2384425"/>
              <a:ext cx="381000" cy="417512"/>
            </a:xfrm>
            <a:custGeom>
              <a:avLst/>
              <a:gdLst>
                <a:gd name="T0" fmla="*/ 142 w 240"/>
                <a:gd name="T1" fmla="*/ 186 h 263"/>
                <a:gd name="T2" fmla="*/ 109 w 240"/>
                <a:gd name="T3" fmla="*/ 213 h 263"/>
                <a:gd name="T4" fmla="*/ 65 w 240"/>
                <a:gd name="T5" fmla="*/ 237 h 263"/>
                <a:gd name="T6" fmla="*/ 44 w 240"/>
                <a:gd name="T7" fmla="*/ 247 h 263"/>
                <a:gd name="T8" fmla="*/ 26 w 240"/>
                <a:gd name="T9" fmla="*/ 254 h 263"/>
                <a:gd name="T10" fmla="*/ 13 w 240"/>
                <a:gd name="T11" fmla="*/ 259 h 263"/>
                <a:gd name="T12" fmla="*/ 3 w 240"/>
                <a:gd name="T13" fmla="*/ 263 h 263"/>
                <a:gd name="T14" fmla="*/ 0 w 240"/>
                <a:gd name="T15" fmla="*/ 263 h 263"/>
                <a:gd name="T16" fmla="*/ 0 w 240"/>
                <a:gd name="T17" fmla="*/ 260 h 263"/>
                <a:gd name="T18" fmla="*/ 2 w 240"/>
                <a:gd name="T19" fmla="*/ 257 h 263"/>
                <a:gd name="T20" fmla="*/ 10 w 240"/>
                <a:gd name="T21" fmla="*/ 250 h 263"/>
                <a:gd name="T22" fmla="*/ 21 w 240"/>
                <a:gd name="T23" fmla="*/ 243 h 263"/>
                <a:gd name="T24" fmla="*/ 37 w 240"/>
                <a:gd name="T25" fmla="*/ 233 h 263"/>
                <a:gd name="T26" fmla="*/ 59 w 240"/>
                <a:gd name="T27" fmla="*/ 218 h 263"/>
                <a:gd name="T28" fmla="*/ 92 w 240"/>
                <a:gd name="T29" fmla="*/ 193 h 263"/>
                <a:gd name="T30" fmla="*/ 120 w 240"/>
                <a:gd name="T31" fmla="*/ 163 h 263"/>
                <a:gd name="T32" fmla="*/ 142 w 240"/>
                <a:gd name="T33" fmla="*/ 133 h 263"/>
                <a:gd name="T34" fmla="*/ 159 w 240"/>
                <a:gd name="T35" fmla="*/ 105 h 263"/>
                <a:gd name="T36" fmla="*/ 171 w 240"/>
                <a:gd name="T37" fmla="*/ 76 h 263"/>
                <a:gd name="T38" fmla="*/ 177 w 240"/>
                <a:gd name="T39" fmla="*/ 55 h 263"/>
                <a:gd name="T40" fmla="*/ 178 w 240"/>
                <a:gd name="T41" fmla="*/ 42 h 263"/>
                <a:gd name="T42" fmla="*/ 174 w 240"/>
                <a:gd name="T43" fmla="*/ 36 h 263"/>
                <a:gd name="T44" fmla="*/ 164 w 240"/>
                <a:gd name="T45" fmla="*/ 36 h 263"/>
                <a:gd name="T46" fmla="*/ 148 w 240"/>
                <a:gd name="T47" fmla="*/ 39 h 263"/>
                <a:gd name="T48" fmla="*/ 130 w 240"/>
                <a:gd name="T49" fmla="*/ 44 h 263"/>
                <a:gd name="T50" fmla="*/ 116 w 240"/>
                <a:gd name="T51" fmla="*/ 47 h 263"/>
                <a:gd name="T52" fmla="*/ 105 w 240"/>
                <a:gd name="T53" fmla="*/ 45 h 263"/>
                <a:gd name="T54" fmla="*/ 97 w 240"/>
                <a:gd name="T55" fmla="*/ 42 h 263"/>
                <a:gd name="T56" fmla="*/ 91 w 240"/>
                <a:gd name="T57" fmla="*/ 35 h 263"/>
                <a:gd name="T58" fmla="*/ 89 w 240"/>
                <a:gd name="T59" fmla="*/ 29 h 263"/>
                <a:gd name="T60" fmla="*/ 90 w 240"/>
                <a:gd name="T61" fmla="*/ 26 h 263"/>
                <a:gd name="T62" fmla="*/ 96 w 240"/>
                <a:gd name="T63" fmla="*/ 25 h 263"/>
                <a:gd name="T64" fmla="*/ 107 w 240"/>
                <a:gd name="T65" fmla="*/ 24 h 263"/>
                <a:gd name="T66" fmla="*/ 126 w 240"/>
                <a:gd name="T67" fmla="*/ 19 h 263"/>
                <a:gd name="T68" fmla="*/ 149 w 240"/>
                <a:gd name="T69" fmla="*/ 14 h 263"/>
                <a:gd name="T70" fmla="*/ 167 w 240"/>
                <a:gd name="T71" fmla="*/ 10 h 263"/>
                <a:gd name="T72" fmla="*/ 179 w 240"/>
                <a:gd name="T73" fmla="*/ 6 h 263"/>
                <a:gd name="T74" fmla="*/ 196 w 240"/>
                <a:gd name="T75" fmla="*/ 1 h 263"/>
                <a:gd name="T76" fmla="*/ 210 w 240"/>
                <a:gd name="T77" fmla="*/ 5 h 263"/>
                <a:gd name="T78" fmla="*/ 220 w 240"/>
                <a:gd name="T79" fmla="*/ 12 h 263"/>
                <a:gd name="T80" fmla="*/ 233 w 240"/>
                <a:gd name="T81" fmla="*/ 25 h 263"/>
                <a:gd name="T82" fmla="*/ 239 w 240"/>
                <a:gd name="T83" fmla="*/ 36 h 263"/>
                <a:gd name="T84" fmla="*/ 231 w 240"/>
                <a:gd name="T85" fmla="*/ 45 h 263"/>
                <a:gd name="T86" fmla="*/ 222 w 240"/>
                <a:gd name="T87" fmla="*/ 55 h 263"/>
                <a:gd name="T88" fmla="*/ 214 w 240"/>
                <a:gd name="T89" fmla="*/ 73 h 263"/>
                <a:gd name="T90" fmla="*/ 204 w 240"/>
                <a:gd name="T91" fmla="*/ 98 h 263"/>
                <a:gd name="T92" fmla="*/ 189 w 240"/>
                <a:gd name="T93" fmla="*/ 126 h 263"/>
                <a:gd name="T94" fmla="*/ 167 w 240"/>
                <a:gd name="T95" fmla="*/ 156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3">
                  <a:moveTo>
                    <a:pt x="159" y="167"/>
                  </a:moveTo>
                  <a:lnTo>
                    <a:pt x="152" y="176"/>
                  </a:lnTo>
                  <a:lnTo>
                    <a:pt x="142" y="186"/>
                  </a:lnTo>
                  <a:lnTo>
                    <a:pt x="133" y="195"/>
                  </a:lnTo>
                  <a:lnTo>
                    <a:pt x="121" y="203"/>
                  </a:lnTo>
                  <a:lnTo>
                    <a:pt x="109" y="213"/>
                  </a:lnTo>
                  <a:lnTo>
                    <a:pt x="95" y="221"/>
                  </a:lnTo>
                  <a:lnTo>
                    <a:pt x="81" y="230"/>
                  </a:lnTo>
                  <a:lnTo>
                    <a:pt x="65" y="237"/>
                  </a:lnTo>
                  <a:lnTo>
                    <a:pt x="58" y="240"/>
                  </a:lnTo>
                  <a:lnTo>
                    <a:pt x="50" y="244"/>
                  </a:lnTo>
                  <a:lnTo>
                    <a:pt x="44" y="247"/>
                  </a:lnTo>
                  <a:lnTo>
                    <a:pt x="37" y="250"/>
                  </a:lnTo>
                  <a:lnTo>
                    <a:pt x="31" y="252"/>
                  </a:lnTo>
                  <a:lnTo>
                    <a:pt x="26" y="254"/>
                  </a:lnTo>
                  <a:lnTo>
                    <a:pt x="21" y="257"/>
                  </a:lnTo>
                  <a:lnTo>
                    <a:pt x="16" y="258"/>
                  </a:lnTo>
                  <a:lnTo>
                    <a:pt x="13" y="259"/>
                  </a:lnTo>
                  <a:lnTo>
                    <a:pt x="9" y="260"/>
                  </a:lnTo>
                  <a:lnTo>
                    <a:pt x="6" y="262"/>
                  </a:lnTo>
                  <a:lnTo>
                    <a:pt x="3" y="263"/>
                  </a:lnTo>
                  <a:lnTo>
                    <a:pt x="2" y="263"/>
                  </a:lnTo>
                  <a:lnTo>
                    <a:pt x="1" y="263"/>
                  </a:lnTo>
                  <a:lnTo>
                    <a:pt x="0" y="263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1" y="258"/>
                  </a:lnTo>
                  <a:lnTo>
                    <a:pt x="2" y="257"/>
                  </a:lnTo>
                  <a:lnTo>
                    <a:pt x="4" y="254"/>
                  </a:lnTo>
                  <a:lnTo>
                    <a:pt x="7" y="252"/>
                  </a:lnTo>
                  <a:lnTo>
                    <a:pt x="10" y="250"/>
                  </a:lnTo>
                  <a:lnTo>
                    <a:pt x="13" y="247"/>
                  </a:lnTo>
                  <a:lnTo>
                    <a:pt x="18" y="245"/>
                  </a:lnTo>
                  <a:lnTo>
                    <a:pt x="21" y="243"/>
                  </a:lnTo>
                  <a:lnTo>
                    <a:pt x="26" y="239"/>
                  </a:lnTo>
                  <a:lnTo>
                    <a:pt x="31" y="237"/>
                  </a:lnTo>
                  <a:lnTo>
                    <a:pt x="37" y="233"/>
                  </a:lnTo>
                  <a:lnTo>
                    <a:pt x="43" y="230"/>
                  </a:lnTo>
                  <a:lnTo>
                    <a:pt x="48" y="226"/>
                  </a:lnTo>
                  <a:lnTo>
                    <a:pt x="59" y="218"/>
                  </a:lnTo>
                  <a:lnTo>
                    <a:pt x="71" y="209"/>
                  </a:lnTo>
                  <a:lnTo>
                    <a:pt x="82" y="201"/>
                  </a:lnTo>
                  <a:lnTo>
                    <a:pt x="92" y="193"/>
                  </a:lnTo>
                  <a:lnTo>
                    <a:pt x="102" y="183"/>
                  </a:lnTo>
                  <a:lnTo>
                    <a:pt x="111" y="172"/>
                  </a:lnTo>
                  <a:lnTo>
                    <a:pt x="120" y="163"/>
                  </a:lnTo>
                  <a:lnTo>
                    <a:pt x="128" y="152"/>
                  </a:lnTo>
                  <a:lnTo>
                    <a:pt x="135" y="143"/>
                  </a:lnTo>
                  <a:lnTo>
                    <a:pt x="142" y="133"/>
                  </a:lnTo>
                  <a:lnTo>
                    <a:pt x="148" y="124"/>
                  </a:lnTo>
                  <a:lnTo>
                    <a:pt x="154" y="114"/>
                  </a:lnTo>
                  <a:lnTo>
                    <a:pt x="159" y="105"/>
                  </a:lnTo>
                  <a:lnTo>
                    <a:pt x="164" y="95"/>
                  </a:lnTo>
                  <a:lnTo>
                    <a:pt x="167" y="86"/>
                  </a:lnTo>
                  <a:lnTo>
                    <a:pt x="171" y="76"/>
                  </a:lnTo>
                  <a:lnTo>
                    <a:pt x="173" y="68"/>
                  </a:lnTo>
                  <a:lnTo>
                    <a:pt x="176" y="61"/>
                  </a:lnTo>
                  <a:lnTo>
                    <a:pt x="177" y="55"/>
                  </a:lnTo>
                  <a:lnTo>
                    <a:pt x="178" y="49"/>
                  </a:lnTo>
                  <a:lnTo>
                    <a:pt x="178" y="45"/>
                  </a:lnTo>
                  <a:lnTo>
                    <a:pt x="178" y="42"/>
                  </a:lnTo>
                  <a:lnTo>
                    <a:pt x="178" y="38"/>
                  </a:lnTo>
                  <a:lnTo>
                    <a:pt x="177" y="37"/>
                  </a:lnTo>
                  <a:lnTo>
                    <a:pt x="174" y="36"/>
                  </a:lnTo>
                  <a:lnTo>
                    <a:pt x="171" y="36"/>
                  </a:lnTo>
                  <a:lnTo>
                    <a:pt x="167" y="36"/>
                  </a:lnTo>
                  <a:lnTo>
                    <a:pt x="164" y="36"/>
                  </a:lnTo>
                  <a:lnTo>
                    <a:pt x="159" y="37"/>
                  </a:lnTo>
                  <a:lnTo>
                    <a:pt x="154" y="38"/>
                  </a:lnTo>
                  <a:lnTo>
                    <a:pt x="148" y="39"/>
                  </a:lnTo>
                  <a:lnTo>
                    <a:pt x="142" y="39"/>
                  </a:lnTo>
                  <a:lnTo>
                    <a:pt x="136" y="42"/>
                  </a:lnTo>
                  <a:lnTo>
                    <a:pt x="130" y="44"/>
                  </a:lnTo>
                  <a:lnTo>
                    <a:pt x="126" y="45"/>
                  </a:lnTo>
                  <a:lnTo>
                    <a:pt x="121" y="45"/>
                  </a:lnTo>
                  <a:lnTo>
                    <a:pt x="116" y="47"/>
                  </a:lnTo>
                  <a:lnTo>
                    <a:pt x="113" y="47"/>
                  </a:lnTo>
                  <a:lnTo>
                    <a:pt x="109" y="47"/>
                  </a:lnTo>
                  <a:lnTo>
                    <a:pt x="105" y="45"/>
                  </a:lnTo>
                  <a:lnTo>
                    <a:pt x="102" y="44"/>
                  </a:lnTo>
                  <a:lnTo>
                    <a:pt x="100" y="43"/>
                  </a:lnTo>
                  <a:lnTo>
                    <a:pt x="97" y="42"/>
                  </a:lnTo>
                  <a:lnTo>
                    <a:pt x="96" y="41"/>
                  </a:lnTo>
                  <a:lnTo>
                    <a:pt x="94" y="38"/>
                  </a:lnTo>
                  <a:lnTo>
                    <a:pt x="91" y="35"/>
                  </a:lnTo>
                  <a:lnTo>
                    <a:pt x="90" y="32"/>
                  </a:lnTo>
                  <a:lnTo>
                    <a:pt x="89" y="31"/>
                  </a:lnTo>
                  <a:lnTo>
                    <a:pt x="89" y="29"/>
                  </a:lnTo>
                  <a:lnTo>
                    <a:pt x="89" y="28"/>
                  </a:lnTo>
                  <a:lnTo>
                    <a:pt x="90" y="28"/>
                  </a:lnTo>
                  <a:lnTo>
                    <a:pt x="90" y="26"/>
                  </a:lnTo>
                  <a:lnTo>
                    <a:pt x="92" y="26"/>
                  </a:lnTo>
                  <a:lnTo>
                    <a:pt x="94" y="26"/>
                  </a:lnTo>
                  <a:lnTo>
                    <a:pt x="96" y="25"/>
                  </a:lnTo>
                  <a:lnTo>
                    <a:pt x="98" y="25"/>
                  </a:lnTo>
                  <a:lnTo>
                    <a:pt x="102" y="25"/>
                  </a:lnTo>
                  <a:lnTo>
                    <a:pt x="107" y="24"/>
                  </a:lnTo>
                  <a:lnTo>
                    <a:pt x="111" y="23"/>
                  </a:lnTo>
                  <a:lnTo>
                    <a:pt x="119" y="22"/>
                  </a:lnTo>
                  <a:lnTo>
                    <a:pt x="126" y="19"/>
                  </a:lnTo>
                  <a:lnTo>
                    <a:pt x="134" y="17"/>
                  </a:lnTo>
                  <a:lnTo>
                    <a:pt x="142" y="16"/>
                  </a:lnTo>
                  <a:lnTo>
                    <a:pt x="149" y="14"/>
                  </a:lnTo>
                  <a:lnTo>
                    <a:pt x="157" y="13"/>
                  </a:lnTo>
                  <a:lnTo>
                    <a:pt x="163" y="12"/>
                  </a:lnTo>
                  <a:lnTo>
                    <a:pt x="167" y="10"/>
                  </a:lnTo>
                  <a:lnTo>
                    <a:pt x="172" y="8"/>
                  </a:lnTo>
                  <a:lnTo>
                    <a:pt x="176" y="7"/>
                  </a:lnTo>
                  <a:lnTo>
                    <a:pt x="179" y="6"/>
                  </a:lnTo>
                  <a:lnTo>
                    <a:pt x="185" y="4"/>
                  </a:lnTo>
                  <a:lnTo>
                    <a:pt x="191" y="3"/>
                  </a:lnTo>
                  <a:lnTo>
                    <a:pt x="196" y="1"/>
                  </a:lnTo>
                  <a:lnTo>
                    <a:pt x="199" y="0"/>
                  </a:lnTo>
                  <a:lnTo>
                    <a:pt x="204" y="3"/>
                  </a:lnTo>
                  <a:lnTo>
                    <a:pt x="210" y="5"/>
                  </a:lnTo>
                  <a:lnTo>
                    <a:pt x="212" y="7"/>
                  </a:lnTo>
                  <a:lnTo>
                    <a:pt x="216" y="10"/>
                  </a:lnTo>
                  <a:lnTo>
                    <a:pt x="220" y="12"/>
                  </a:lnTo>
                  <a:lnTo>
                    <a:pt x="222" y="14"/>
                  </a:lnTo>
                  <a:lnTo>
                    <a:pt x="228" y="20"/>
                  </a:lnTo>
                  <a:lnTo>
                    <a:pt x="233" y="25"/>
                  </a:lnTo>
                  <a:lnTo>
                    <a:pt x="237" y="29"/>
                  </a:lnTo>
                  <a:lnTo>
                    <a:pt x="240" y="31"/>
                  </a:lnTo>
                  <a:lnTo>
                    <a:pt x="239" y="36"/>
                  </a:lnTo>
                  <a:lnTo>
                    <a:pt x="237" y="39"/>
                  </a:lnTo>
                  <a:lnTo>
                    <a:pt x="235" y="43"/>
                  </a:lnTo>
                  <a:lnTo>
                    <a:pt x="231" y="45"/>
                  </a:lnTo>
                  <a:lnTo>
                    <a:pt x="228" y="48"/>
                  </a:lnTo>
                  <a:lnTo>
                    <a:pt x="226" y="51"/>
                  </a:lnTo>
                  <a:lnTo>
                    <a:pt x="222" y="55"/>
                  </a:lnTo>
                  <a:lnTo>
                    <a:pt x="220" y="61"/>
                  </a:lnTo>
                  <a:lnTo>
                    <a:pt x="217" y="66"/>
                  </a:lnTo>
                  <a:lnTo>
                    <a:pt x="214" y="73"/>
                  </a:lnTo>
                  <a:lnTo>
                    <a:pt x="211" y="80"/>
                  </a:lnTo>
                  <a:lnTo>
                    <a:pt x="208" y="88"/>
                  </a:lnTo>
                  <a:lnTo>
                    <a:pt x="204" y="98"/>
                  </a:lnTo>
                  <a:lnTo>
                    <a:pt x="201" y="107"/>
                  </a:lnTo>
                  <a:lnTo>
                    <a:pt x="195" y="117"/>
                  </a:lnTo>
                  <a:lnTo>
                    <a:pt x="189" y="126"/>
                  </a:lnTo>
                  <a:lnTo>
                    <a:pt x="183" y="136"/>
                  </a:lnTo>
                  <a:lnTo>
                    <a:pt x="176" y="146"/>
                  </a:lnTo>
                  <a:lnTo>
                    <a:pt x="167" y="156"/>
                  </a:lnTo>
                  <a:lnTo>
                    <a:pt x="159" y="167"/>
                  </a:lnTo>
                  <a:lnTo>
                    <a:pt x="159" y="16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86"/>
            <p:cNvSpPr>
              <a:spLocks/>
            </p:cNvSpPr>
            <p:nvPr/>
          </p:nvSpPr>
          <p:spPr bwMode="auto">
            <a:xfrm>
              <a:off x="2205038" y="2495550"/>
              <a:ext cx="492125" cy="315912"/>
            </a:xfrm>
            <a:custGeom>
              <a:avLst/>
              <a:gdLst>
                <a:gd name="T0" fmla="*/ 206 w 310"/>
                <a:gd name="T1" fmla="*/ 198 h 199"/>
                <a:gd name="T2" fmla="*/ 199 w 310"/>
                <a:gd name="T3" fmla="*/ 194 h 199"/>
                <a:gd name="T4" fmla="*/ 192 w 310"/>
                <a:gd name="T5" fmla="*/ 190 h 199"/>
                <a:gd name="T6" fmla="*/ 183 w 310"/>
                <a:gd name="T7" fmla="*/ 184 h 199"/>
                <a:gd name="T8" fmla="*/ 172 w 310"/>
                <a:gd name="T9" fmla="*/ 176 h 199"/>
                <a:gd name="T10" fmla="*/ 161 w 310"/>
                <a:gd name="T11" fmla="*/ 167 h 199"/>
                <a:gd name="T12" fmla="*/ 149 w 310"/>
                <a:gd name="T13" fmla="*/ 155 h 199"/>
                <a:gd name="T14" fmla="*/ 136 w 310"/>
                <a:gd name="T15" fmla="*/ 141 h 199"/>
                <a:gd name="T16" fmla="*/ 115 w 310"/>
                <a:gd name="T17" fmla="*/ 118 h 199"/>
                <a:gd name="T18" fmla="*/ 88 w 310"/>
                <a:gd name="T19" fmla="*/ 91 h 199"/>
                <a:gd name="T20" fmla="*/ 64 w 310"/>
                <a:gd name="T21" fmla="*/ 67 h 199"/>
                <a:gd name="T22" fmla="*/ 44 w 310"/>
                <a:gd name="T23" fmla="*/ 48 h 199"/>
                <a:gd name="T24" fmla="*/ 27 w 310"/>
                <a:gd name="T25" fmla="*/ 34 h 199"/>
                <a:gd name="T26" fmla="*/ 14 w 310"/>
                <a:gd name="T27" fmla="*/ 22 h 199"/>
                <a:gd name="T28" fmla="*/ 6 w 310"/>
                <a:gd name="T29" fmla="*/ 13 h 199"/>
                <a:gd name="T30" fmla="*/ 1 w 310"/>
                <a:gd name="T31" fmla="*/ 7 h 199"/>
                <a:gd name="T32" fmla="*/ 0 w 310"/>
                <a:gd name="T33" fmla="*/ 5 h 199"/>
                <a:gd name="T34" fmla="*/ 0 w 310"/>
                <a:gd name="T35" fmla="*/ 4 h 199"/>
                <a:gd name="T36" fmla="*/ 2 w 310"/>
                <a:gd name="T37" fmla="*/ 1 h 199"/>
                <a:gd name="T38" fmla="*/ 7 w 310"/>
                <a:gd name="T39" fmla="*/ 1 h 199"/>
                <a:gd name="T40" fmla="*/ 13 w 310"/>
                <a:gd name="T41" fmla="*/ 1 h 199"/>
                <a:gd name="T42" fmla="*/ 23 w 310"/>
                <a:gd name="T43" fmla="*/ 5 h 199"/>
                <a:gd name="T44" fmla="*/ 36 w 310"/>
                <a:gd name="T45" fmla="*/ 13 h 199"/>
                <a:gd name="T46" fmla="*/ 51 w 310"/>
                <a:gd name="T47" fmla="*/ 23 h 199"/>
                <a:gd name="T48" fmla="*/ 60 w 310"/>
                <a:gd name="T49" fmla="*/ 30 h 199"/>
                <a:gd name="T50" fmla="*/ 77 w 310"/>
                <a:gd name="T51" fmla="*/ 44 h 199"/>
                <a:gd name="T52" fmla="*/ 98 w 310"/>
                <a:gd name="T53" fmla="*/ 61 h 199"/>
                <a:gd name="T54" fmla="*/ 130 w 310"/>
                <a:gd name="T55" fmla="*/ 85 h 199"/>
                <a:gd name="T56" fmla="*/ 164 w 310"/>
                <a:gd name="T57" fmla="*/ 106 h 199"/>
                <a:gd name="T58" fmla="*/ 186 w 310"/>
                <a:gd name="T59" fmla="*/ 120 h 199"/>
                <a:gd name="T60" fmla="*/ 211 w 310"/>
                <a:gd name="T61" fmla="*/ 133 h 199"/>
                <a:gd name="T62" fmla="*/ 238 w 310"/>
                <a:gd name="T63" fmla="*/ 144 h 199"/>
                <a:gd name="T64" fmla="*/ 259 w 310"/>
                <a:gd name="T65" fmla="*/ 152 h 199"/>
                <a:gd name="T66" fmla="*/ 271 w 310"/>
                <a:gd name="T67" fmla="*/ 157 h 199"/>
                <a:gd name="T68" fmla="*/ 281 w 310"/>
                <a:gd name="T69" fmla="*/ 162 h 199"/>
                <a:gd name="T70" fmla="*/ 291 w 310"/>
                <a:gd name="T71" fmla="*/ 165 h 199"/>
                <a:gd name="T72" fmla="*/ 298 w 310"/>
                <a:gd name="T73" fmla="*/ 168 h 199"/>
                <a:gd name="T74" fmla="*/ 304 w 310"/>
                <a:gd name="T75" fmla="*/ 171 h 199"/>
                <a:gd name="T76" fmla="*/ 307 w 310"/>
                <a:gd name="T77" fmla="*/ 173 h 199"/>
                <a:gd name="T78" fmla="*/ 309 w 310"/>
                <a:gd name="T79" fmla="*/ 175 h 199"/>
                <a:gd name="T80" fmla="*/ 309 w 310"/>
                <a:gd name="T81" fmla="*/ 176 h 199"/>
                <a:gd name="T82" fmla="*/ 304 w 310"/>
                <a:gd name="T83" fmla="*/ 180 h 199"/>
                <a:gd name="T84" fmla="*/ 300 w 310"/>
                <a:gd name="T85" fmla="*/ 181 h 199"/>
                <a:gd name="T86" fmla="*/ 296 w 310"/>
                <a:gd name="T87" fmla="*/ 183 h 199"/>
                <a:gd name="T88" fmla="*/ 288 w 310"/>
                <a:gd name="T89" fmla="*/ 186 h 199"/>
                <a:gd name="T90" fmla="*/ 281 w 310"/>
                <a:gd name="T91" fmla="*/ 187 h 199"/>
                <a:gd name="T92" fmla="*/ 272 w 310"/>
                <a:gd name="T93" fmla="*/ 189 h 199"/>
                <a:gd name="T94" fmla="*/ 254 w 310"/>
                <a:gd name="T95" fmla="*/ 195 h 199"/>
                <a:gd name="T96" fmla="*/ 236 w 310"/>
                <a:gd name="T97" fmla="*/ 198 h 199"/>
                <a:gd name="T98" fmla="*/ 222 w 310"/>
                <a:gd name="T99" fmla="*/ 199 h 199"/>
                <a:gd name="T100" fmla="*/ 209 w 310"/>
                <a:gd name="T101" fmla="*/ 1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0" h="199">
                  <a:moveTo>
                    <a:pt x="209" y="198"/>
                  </a:moveTo>
                  <a:lnTo>
                    <a:pt x="206" y="198"/>
                  </a:lnTo>
                  <a:lnTo>
                    <a:pt x="203" y="196"/>
                  </a:lnTo>
                  <a:lnTo>
                    <a:pt x="199" y="194"/>
                  </a:lnTo>
                  <a:lnTo>
                    <a:pt x="196" y="193"/>
                  </a:lnTo>
                  <a:lnTo>
                    <a:pt x="192" y="190"/>
                  </a:lnTo>
                  <a:lnTo>
                    <a:pt x="187" y="187"/>
                  </a:lnTo>
                  <a:lnTo>
                    <a:pt x="183" y="184"/>
                  </a:lnTo>
                  <a:lnTo>
                    <a:pt x="178" y="181"/>
                  </a:lnTo>
                  <a:lnTo>
                    <a:pt x="172" y="176"/>
                  </a:lnTo>
                  <a:lnTo>
                    <a:pt x="167" y="171"/>
                  </a:lnTo>
                  <a:lnTo>
                    <a:pt x="161" y="167"/>
                  </a:lnTo>
                  <a:lnTo>
                    <a:pt x="155" y="161"/>
                  </a:lnTo>
                  <a:lnTo>
                    <a:pt x="149" y="155"/>
                  </a:lnTo>
                  <a:lnTo>
                    <a:pt x="142" y="148"/>
                  </a:lnTo>
                  <a:lnTo>
                    <a:pt x="136" y="141"/>
                  </a:lnTo>
                  <a:lnTo>
                    <a:pt x="129" y="133"/>
                  </a:lnTo>
                  <a:lnTo>
                    <a:pt x="115" y="118"/>
                  </a:lnTo>
                  <a:lnTo>
                    <a:pt x="101" y="104"/>
                  </a:lnTo>
                  <a:lnTo>
                    <a:pt x="88" y="91"/>
                  </a:lnTo>
                  <a:lnTo>
                    <a:pt x="76" y="79"/>
                  </a:lnTo>
                  <a:lnTo>
                    <a:pt x="64" y="67"/>
                  </a:lnTo>
                  <a:lnTo>
                    <a:pt x="54" y="57"/>
                  </a:lnTo>
                  <a:lnTo>
                    <a:pt x="44" y="48"/>
                  </a:lnTo>
                  <a:lnTo>
                    <a:pt x="35" y="41"/>
                  </a:lnTo>
                  <a:lnTo>
                    <a:pt x="27" y="34"/>
                  </a:lnTo>
                  <a:lnTo>
                    <a:pt x="20" y="26"/>
                  </a:lnTo>
                  <a:lnTo>
                    <a:pt x="14" y="22"/>
                  </a:lnTo>
                  <a:lnTo>
                    <a:pt x="9" y="17"/>
                  </a:lnTo>
                  <a:lnTo>
                    <a:pt x="6" y="13"/>
                  </a:lnTo>
                  <a:lnTo>
                    <a:pt x="3" y="10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4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23" y="5"/>
                  </a:lnTo>
                  <a:lnTo>
                    <a:pt x="29" y="9"/>
                  </a:lnTo>
                  <a:lnTo>
                    <a:pt x="36" y="13"/>
                  </a:lnTo>
                  <a:lnTo>
                    <a:pt x="46" y="19"/>
                  </a:lnTo>
                  <a:lnTo>
                    <a:pt x="51" y="23"/>
                  </a:lnTo>
                  <a:lnTo>
                    <a:pt x="55" y="26"/>
                  </a:lnTo>
                  <a:lnTo>
                    <a:pt x="60" y="30"/>
                  </a:lnTo>
                  <a:lnTo>
                    <a:pt x="66" y="35"/>
                  </a:lnTo>
                  <a:lnTo>
                    <a:pt x="77" y="44"/>
                  </a:lnTo>
                  <a:lnTo>
                    <a:pt x="88" y="53"/>
                  </a:lnTo>
                  <a:lnTo>
                    <a:pt x="98" y="61"/>
                  </a:lnTo>
                  <a:lnTo>
                    <a:pt x="109" y="69"/>
                  </a:lnTo>
                  <a:lnTo>
                    <a:pt x="130" y="85"/>
                  </a:lnTo>
                  <a:lnTo>
                    <a:pt x="152" y="99"/>
                  </a:lnTo>
                  <a:lnTo>
                    <a:pt x="164" y="106"/>
                  </a:lnTo>
                  <a:lnTo>
                    <a:pt x="174" y="113"/>
                  </a:lnTo>
                  <a:lnTo>
                    <a:pt x="186" y="120"/>
                  </a:lnTo>
                  <a:lnTo>
                    <a:pt x="199" y="126"/>
                  </a:lnTo>
                  <a:lnTo>
                    <a:pt x="211" y="133"/>
                  </a:lnTo>
                  <a:lnTo>
                    <a:pt x="225" y="139"/>
                  </a:lnTo>
                  <a:lnTo>
                    <a:pt x="238" y="144"/>
                  </a:lnTo>
                  <a:lnTo>
                    <a:pt x="252" y="150"/>
                  </a:lnTo>
                  <a:lnTo>
                    <a:pt x="259" y="152"/>
                  </a:lnTo>
                  <a:lnTo>
                    <a:pt x="265" y="155"/>
                  </a:lnTo>
                  <a:lnTo>
                    <a:pt x="271" y="157"/>
                  </a:lnTo>
                  <a:lnTo>
                    <a:pt x="276" y="160"/>
                  </a:lnTo>
                  <a:lnTo>
                    <a:pt x="281" y="162"/>
                  </a:lnTo>
                  <a:lnTo>
                    <a:pt x="286" y="163"/>
                  </a:lnTo>
                  <a:lnTo>
                    <a:pt x="291" y="165"/>
                  </a:lnTo>
                  <a:lnTo>
                    <a:pt x="294" y="167"/>
                  </a:lnTo>
                  <a:lnTo>
                    <a:pt x="298" y="168"/>
                  </a:lnTo>
                  <a:lnTo>
                    <a:pt x="301" y="170"/>
                  </a:lnTo>
                  <a:lnTo>
                    <a:pt x="304" y="171"/>
                  </a:lnTo>
                  <a:lnTo>
                    <a:pt x="305" y="173"/>
                  </a:lnTo>
                  <a:lnTo>
                    <a:pt x="307" y="173"/>
                  </a:lnTo>
                  <a:lnTo>
                    <a:pt x="309" y="174"/>
                  </a:lnTo>
                  <a:lnTo>
                    <a:pt x="309" y="175"/>
                  </a:lnTo>
                  <a:lnTo>
                    <a:pt x="310" y="175"/>
                  </a:lnTo>
                  <a:lnTo>
                    <a:pt x="309" y="176"/>
                  </a:lnTo>
                  <a:lnTo>
                    <a:pt x="307" y="177"/>
                  </a:lnTo>
                  <a:lnTo>
                    <a:pt x="304" y="180"/>
                  </a:lnTo>
                  <a:lnTo>
                    <a:pt x="303" y="181"/>
                  </a:lnTo>
                  <a:lnTo>
                    <a:pt x="300" y="181"/>
                  </a:lnTo>
                  <a:lnTo>
                    <a:pt x="298" y="182"/>
                  </a:lnTo>
                  <a:lnTo>
                    <a:pt x="296" y="183"/>
                  </a:lnTo>
                  <a:lnTo>
                    <a:pt x="292" y="184"/>
                  </a:lnTo>
                  <a:lnTo>
                    <a:pt x="288" y="186"/>
                  </a:lnTo>
                  <a:lnTo>
                    <a:pt x="285" y="186"/>
                  </a:lnTo>
                  <a:lnTo>
                    <a:pt x="281" y="187"/>
                  </a:lnTo>
                  <a:lnTo>
                    <a:pt x="276" y="188"/>
                  </a:lnTo>
                  <a:lnTo>
                    <a:pt x="272" y="189"/>
                  </a:lnTo>
                  <a:lnTo>
                    <a:pt x="262" y="193"/>
                  </a:lnTo>
                  <a:lnTo>
                    <a:pt x="254" y="195"/>
                  </a:lnTo>
                  <a:lnTo>
                    <a:pt x="244" y="196"/>
                  </a:lnTo>
                  <a:lnTo>
                    <a:pt x="236" y="198"/>
                  </a:lnTo>
                  <a:lnTo>
                    <a:pt x="229" y="199"/>
                  </a:lnTo>
                  <a:lnTo>
                    <a:pt x="222" y="199"/>
                  </a:lnTo>
                  <a:lnTo>
                    <a:pt x="215" y="199"/>
                  </a:lnTo>
                  <a:lnTo>
                    <a:pt x="209" y="198"/>
                  </a:lnTo>
                  <a:lnTo>
                    <a:pt x="209" y="19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646862" y="1710207"/>
            <a:ext cx="1692974" cy="1692972"/>
            <a:chOff x="2790826" y="1922463"/>
            <a:chExt cx="981075" cy="981074"/>
          </a:xfrm>
        </p:grpSpPr>
        <p:sp>
          <p:nvSpPr>
            <p:cNvPr id="46" name="Freeform 87"/>
            <p:cNvSpPr>
              <a:spLocks/>
            </p:cNvSpPr>
            <p:nvPr/>
          </p:nvSpPr>
          <p:spPr bwMode="auto">
            <a:xfrm>
              <a:off x="2790826" y="1949450"/>
              <a:ext cx="301625" cy="904875"/>
            </a:xfrm>
            <a:custGeom>
              <a:avLst/>
              <a:gdLst>
                <a:gd name="T0" fmla="*/ 152 w 190"/>
                <a:gd name="T1" fmla="*/ 369 h 570"/>
                <a:gd name="T2" fmla="*/ 143 w 190"/>
                <a:gd name="T3" fmla="*/ 397 h 570"/>
                <a:gd name="T4" fmla="*/ 125 w 190"/>
                <a:gd name="T5" fmla="*/ 436 h 570"/>
                <a:gd name="T6" fmla="*/ 104 w 190"/>
                <a:gd name="T7" fmla="*/ 474 h 570"/>
                <a:gd name="T8" fmla="*/ 80 w 190"/>
                <a:gd name="T9" fmla="*/ 506 h 570"/>
                <a:gd name="T10" fmla="*/ 55 w 190"/>
                <a:gd name="T11" fmla="*/ 532 h 570"/>
                <a:gd name="T12" fmla="*/ 30 w 190"/>
                <a:gd name="T13" fmla="*/ 553 h 570"/>
                <a:gd name="T14" fmla="*/ 11 w 190"/>
                <a:gd name="T15" fmla="*/ 566 h 570"/>
                <a:gd name="T16" fmla="*/ 1 w 190"/>
                <a:gd name="T17" fmla="*/ 570 h 570"/>
                <a:gd name="T18" fmla="*/ 0 w 190"/>
                <a:gd name="T19" fmla="*/ 568 h 570"/>
                <a:gd name="T20" fmla="*/ 1 w 190"/>
                <a:gd name="T21" fmla="*/ 563 h 570"/>
                <a:gd name="T22" fmla="*/ 7 w 190"/>
                <a:gd name="T23" fmla="*/ 556 h 570"/>
                <a:gd name="T24" fmla="*/ 14 w 190"/>
                <a:gd name="T25" fmla="*/ 544 h 570"/>
                <a:gd name="T26" fmla="*/ 25 w 190"/>
                <a:gd name="T27" fmla="*/ 531 h 570"/>
                <a:gd name="T28" fmla="*/ 44 w 190"/>
                <a:gd name="T29" fmla="*/ 507 h 570"/>
                <a:gd name="T30" fmla="*/ 69 w 190"/>
                <a:gd name="T31" fmla="*/ 469 h 570"/>
                <a:gd name="T32" fmla="*/ 93 w 190"/>
                <a:gd name="T33" fmla="*/ 425 h 570"/>
                <a:gd name="T34" fmla="*/ 112 w 190"/>
                <a:gd name="T35" fmla="*/ 375 h 570"/>
                <a:gd name="T36" fmla="*/ 126 w 190"/>
                <a:gd name="T37" fmla="*/ 318 h 570"/>
                <a:gd name="T38" fmla="*/ 137 w 190"/>
                <a:gd name="T39" fmla="*/ 252 h 570"/>
                <a:gd name="T40" fmla="*/ 144 w 190"/>
                <a:gd name="T41" fmla="*/ 186 h 570"/>
                <a:gd name="T42" fmla="*/ 146 w 190"/>
                <a:gd name="T43" fmla="*/ 128 h 570"/>
                <a:gd name="T44" fmla="*/ 145 w 190"/>
                <a:gd name="T45" fmla="*/ 86 h 570"/>
                <a:gd name="T46" fmla="*/ 144 w 190"/>
                <a:gd name="T47" fmla="*/ 66 h 570"/>
                <a:gd name="T48" fmla="*/ 142 w 190"/>
                <a:gd name="T49" fmla="*/ 50 h 570"/>
                <a:gd name="T50" fmla="*/ 139 w 190"/>
                <a:gd name="T51" fmla="*/ 38 h 570"/>
                <a:gd name="T52" fmla="*/ 136 w 190"/>
                <a:gd name="T53" fmla="*/ 29 h 570"/>
                <a:gd name="T54" fmla="*/ 132 w 190"/>
                <a:gd name="T55" fmla="*/ 23 h 570"/>
                <a:gd name="T56" fmla="*/ 125 w 190"/>
                <a:gd name="T57" fmla="*/ 17 h 570"/>
                <a:gd name="T58" fmla="*/ 126 w 190"/>
                <a:gd name="T59" fmla="*/ 10 h 570"/>
                <a:gd name="T60" fmla="*/ 130 w 190"/>
                <a:gd name="T61" fmla="*/ 2 h 570"/>
                <a:gd name="T62" fmla="*/ 139 w 190"/>
                <a:gd name="T63" fmla="*/ 0 h 570"/>
                <a:gd name="T64" fmla="*/ 154 w 190"/>
                <a:gd name="T65" fmla="*/ 2 h 570"/>
                <a:gd name="T66" fmla="*/ 171 w 190"/>
                <a:gd name="T67" fmla="*/ 10 h 570"/>
                <a:gd name="T68" fmla="*/ 183 w 190"/>
                <a:gd name="T69" fmla="*/ 17 h 570"/>
                <a:gd name="T70" fmla="*/ 189 w 190"/>
                <a:gd name="T71" fmla="*/ 23 h 570"/>
                <a:gd name="T72" fmla="*/ 190 w 190"/>
                <a:gd name="T73" fmla="*/ 31 h 570"/>
                <a:gd name="T74" fmla="*/ 190 w 190"/>
                <a:gd name="T75" fmla="*/ 46 h 570"/>
                <a:gd name="T76" fmla="*/ 189 w 190"/>
                <a:gd name="T77" fmla="*/ 69 h 570"/>
                <a:gd name="T78" fmla="*/ 188 w 190"/>
                <a:gd name="T79" fmla="*/ 98 h 570"/>
                <a:gd name="T80" fmla="*/ 187 w 190"/>
                <a:gd name="T81" fmla="*/ 136 h 570"/>
                <a:gd name="T82" fmla="*/ 184 w 190"/>
                <a:gd name="T83" fmla="*/ 180 h 570"/>
                <a:gd name="T84" fmla="*/ 181 w 190"/>
                <a:gd name="T85" fmla="*/ 222 h 570"/>
                <a:gd name="T86" fmla="*/ 176 w 190"/>
                <a:gd name="T87" fmla="*/ 261 h 570"/>
                <a:gd name="T88" fmla="*/ 170 w 190"/>
                <a:gd name="T89" fmla="*/ 297 h 570"/>
                <a:gd name="T90" fmla="*/ 157 w 190"/>
                <a:gd name="T91" fmla="*/ 35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0" h="570">
                  <a:moveTo>
                    <a:pt x="157" y="350"/>
                  </a:moveTo>
                  <a:lnTo>
                    <a:pt x="155" y="360"/>
                  </a:lnTo>
                  <a:lnTo>
                    <a:pt x="152" y="369"/>
                  </a:lnTo>
                  <a:lnTo>
                    <a:pt x="149" y="379"/>
                  </a:lnTo>
                  <a:lnTo>
                    <a:pt x="145" y="388"/>
                  </a:lnTo>
                  <a:lnTo>
                    <a:pt x="143" y="397"/>
                  </a:lnTo>
                  <a:lnTo>
                    <a:pt x="139" y="405"/>
                  </a:lnTo>
                  <a:lnTo>
                    <a:pt x="132" y="420"/>
                  </a:lnTo>
                  <a:lnTo>
                    <a:pt x="125" y="436"/>
                  </a:lnTo>
                  <a:lnTo>
                    <a:pt x="118" y="449"/>
                  </a:lnTo>
                  <a:lnTo>
                    <a:pt x="111" y="462"/>
                  </a:lnTo>
                  <a:lnTo>
                    <a:pt x="104" y="474"/>
                  </a:lnTo>
                  <a:lnTo>
                    <a:pt x="95" y="486"/>
                  </a:lnTo>
                  <a:lnTo>
                    <a:pt x="88" y="496"/>
                  </a:lnTo>
                  <a:lnTo>
                    <a:pt x="80" y="506"/>
                  </a:lnTo>
                  <a:lnTo>
                    <a:pt x="71" y="515"/>
                  </a:lnTo>
                  <a:lnTo>
                    <a:pt x="63" y="524"/>
                  </a:lnTo>
                  <a:lnTo>
                    <a:pt x="55" y="532"/>
                  </a:lnTo>
                  <a:lnTo>
                    <a:pt x="45" y="540"/>
                  </a:lnTo>
                  <a:lnTo>
                    <a:pt x="37" y="547"/>
                  </a:lnTo>
                  <a:lnTo>
                    <a:pt x="30" y="553"/>
                  </a:lnTo>
                  <a:lnTo>
                    <a:pt x="23" y="558"/>
                  </a:lnTo>
                  <a:lnTo>
                    <a:pt x="17" y="563"/>
                  </a:lnTo>
                  <a:lnTo>
                    <a:pt x="11" y="566"/>
                  </a:lnTo>
                  <a:lnTo>
                    <a:pt x="7" y="569"/>
                  </a:lnTo>
                  <a:lnTo>
                    <a:pt x="4" y="570"/>
                  </a:lnTo>
                  <a:lnTo>
                    <a:pt x="1" y="570"/>
                  </a:lnTo>
                  <a:lnTo>
                    <a:pt x="0" y="570"/>
                  </a:lnTo>
                  <a:lnTo>
                    <a:pt x="0" y="569"/>
                  </a:lnTo>
                  <a:lnTo>
                    <a:pt x="0" y="568"/>
                  </a:lnTo>
                  <a:lnTo>
                    <a:pt x="0" y="566"/>
                  </a:lnTo>
                  <a:lnTo>
                    <a:pt x="1" y="565"/>
                  </a:lnTo>
                  <a:lnTo>
                    <a:pt x="1" y="563"/>
                  </a:lnTo>
                  <a:lnTo>
                    <a:pt x="3" y="561"/>
                  </a:lnTo>
                  <a:lnTo>
                    <a:pt x="5" y="558"/>
                  </a:lnTo>
                  <a:lnTo>
                    <a:pt x="7" y="556"/>
                  </a:lnTo>
                  <a:lnTo>
                    <a:pt x="10" y="552"/>
                  </a:lnTo>
                  <a:lnTo>
                    <a:pt x="12" y="549"/>
                  </a:lnTo>
                  <a:lnTo>
                    <a:pt x="14" y="544"/>
                  </a:lnTo>
                  <a:lnTo>
                    <a:pt x="18" y="540"/>
                  </a:lnTo>
                  <a:lnTo>
                    <a:pt x="22" y="536"/>
                  </a:lnTo>
                  <a:lnTo>
                    <a:pt x="25" y="531"/>
                  </a:lnTo>
                  <a:lnTo>
                    <a:pt x="30" y="525"/>
                  </a:lnTo>
                  <a:lnTo>
                    <a:pt x="35" y="519"/>
                  </a:lnTo>
                  <a:lnTo>
                    <a:pt x="44" y="507"/>
                  </a:lnTo>
                  <a:lnTo>
                    <a:pt x="52" y="495"/>
                  </a:lnTo>
                  <a:lnTo>
                    <a:pt x="61" y="482"/>
                  </a:lnTo>
                  <a:lnTo>
                    <a:pt x="69" y="469"/>
                  </a:lnTo>
                  <a:lnTo>
                    <a:pt x="77" y="455"/>
                  </a:lnTo>
                  <a:lnTo>
                    <a:pt x="86" y="441"/>
                  </a:lnTo>
                  <a:lnTo>
                    <a:pt x="93" y="425"/>
                  </a:lnTo>
                  <a:lnTo>
                    <a:pt x="100" y="410"/>
                  </a:lnTo>
                  <a:lnTo>
                    <a:pt x="106" y="393"/>
                  </a:lnTo>
                  <a:lnTo>
                    <a:pt x="112" y="375"/>
                  </a:lnTo>
                  <a:lnTo>
                    <a:pt x="117" y="357"/>
                  </a:lnTo>
                  <a:lnTo>
                    <a:pt x="121" y="338"/>
                  </a:lnTo>
                  <a:lnTo>
                    <a:pt x="126" y="318"/>
                  </a:lnTo>
                  <a:lnTo>
                    <a:pt x="131" y="297"/>
                  </a:lnTo>
                  <a:lnTo>
                    <a:pt x="134" y="274"/>
                  </a:lnTo>
                  <a:lnTo>
                    <a:pt x="137" y="252"/>
                  </a:lnTo>
                  <a:lnTo>
                    <a:pt x="140" y="229"/>
                  </a:lnTo>
                  <a:lnTo>
                    <a:pt x="143" y="208"/>
                  </a:lnTo>
                  <a:lnTo>
                    <a:pt x="144" y="186"/>
                  </a:lnTo>
                  <a:lnTo>
                    <a:pt x="146" y="166"/>
                  </a:lnTo>
                  <a:lnTo>
                    <a:pt x="146" y="146"/>
                  </a:lnTo>
                  <a:lnTo>
                    <a:pt x="146" y="128"/>
                  </a:lnTo>
                  <a:lnTo>
                    <a:pt x="146" y="110"/>
                  </a:lnTo>
                  <a:lnTo>
                    <a:pt x="146" y="95"/>
                  </a:lnTo>
                  <a:lnTo>
                    <a:pt x="145" y="86"/>
                  </a:lnTo>
                  <a:lnTo>
                    <a:pt x="145" y="79"/>
                  </a:lnTo>
                  <a:lnTo>
                    <a:pt x="144" y="72"/>
                  </a:lnTo>
                  <a:lnTo>
                    <a:pt x="144" y="66"/>
                  </a:lnTo>
                  <a:lnTo>
                    <a:pt x="143" y="60"/>
                  </a:lnTo>
                  <a:lnTo>
                    <a:pt x="143" y="56"/>
                  </a:lnTo>
                  <a:lnTo>
                    <a:pt x="142" y="50"/>
                  </a:lnTo>
                  <a:lnTo>
                    <a:pt x="140" y="46"/>
                  </a:lnTo>
                  <a:lnTo>
                    <a:pt x="140" y="41"/>
                  </a:lnTo>
                  <a:lnTo>
                    <a:pt x="139" y="38"/>
                  </a:lnTo>
                  <a:lnTo>
                    <a:pt x="138" y="34"/>
                  </a:lnTo>
                  <a:lnTo>
                    <a:pt x="137" y="32"/>
                  </a:lnTo>
                  <a:lnTo>
                    <a:pt x="136" y="29"/>
                  </a:lnTo>
                  <a:lnTo>
                    <a:pt x="134" y="27"/>
                  </a:lnTo>
                  <a:lnTo>
                    <a:pt x="133" y="26"/>
                  </a:lnTo>
                  <a:lnTo>
                    <a:pt x="132" y="23"/>
                  </a:lnTo>
                  <a:lnTo>
                    <a:pt x="129" y="22"/>
                  </a:lnTo>
                  <a:lnTo>
                    <a:pt x="127" y="20"/>
                  </a:lnTo>
                  <a:lnTo>
                    <a:pt x="125" y="17"/>
                  </a:lnTo>
                  <a:lnTo>
                    <a:pt x="125" y="15"/>
                  </a:lnTo>
                  <a:lnTo>
                    <a:pt x="125" y="13"/>
                  </a:lnTo>
                  <a:lnTo>
                    <a:pt x="126" y="10"/>
                  </a:lnTo>
                  <a:lnTo>
                    <a:pt x="127" y="7"/>
                  </a:lnTo>
                  <a:lnTo>
                    <a:pt x="129" y="4"/>
                  </a:lnTo>
                  <a:lnTo>
                    <a:pt x="130" y="2"/>
                  </a:lnTo>
                  <a:lnTo>
                    <a:pt x="132" y="1"/>
                  </a:lnTo>
                  <a:lnTo>
                    <a:pt x="136" y="1"/>
                  </a:lnTo>
                  <a:lnTo>
                    <a:pt x="139" y="0"/>
                  </a:lnTo>
                  <a:lnTo>
                    <a:pt x="144" y="0"/>
                  </a:lnTo>
                  <a:lnTo>
                    <a:pt x="149" y="1"/>
                  </a:lnTo>
                  <a:lnTo>
                    <a:pt x="154" y="2"/>
                  </a:lnTo>
                  <a:lnTo>
                    <a:pt x="161" y="4"/>
                  </a:lnTo>
                  <a:lnTo>
                    <a:pt x="167" y="7"/>
                  </a:lnTo>
                  <a:lnTo>
                    <a:pt x="171" y="10"/>
                  </a:lnTo>
                  <a:lnTo>
                    <a:pt x="176" y="13"/>
                  </a:lnTo>
                  <a:lnTo>
                    <a:pt x="180" y="15"/>
                  </a:lnTo>
                  <a:lnTo>
                    <a:pt x="183" y="17"/>
                  </a:lnTo>
                  <a:lnTo>
                    <a:pt x="186" y="20"/>
                  </a:lnTo>
                  <a:lnTo>
                    <a:pt x="188" y="22"/>
                  </a:lnTo>
                  <a:lnTo>
                    <a:pt x="189" y="23"/>
                  </a:lnTo>
                  <a:lnTo>
                    <a:pt x="189" y="26"/>
                  </a:lnTo>
                  <a:lnTo>
                    <a:pt x="189" y="28"/>
                  </a:lnTo>
                  <a:lnTo>
                    <a:pt x="190" y="31"/>
                  </a:lnTo>
                  <a:lnTo>
                    <a:pt x="190" y="35"/>
                  </a:lnTo>
                  <a:lnTo>
                    <a:pt x="190" y="40"/>
                  </a:lnTo>
                  <a:lnTo>
                    <a:pt x="190" y="46"/>
                  </a:lnTo>
                  <a:lnTo>
                    <a:pt x="189" y="52"/>
                  </a:lnTo>
                  <a:lnTo>
                    <a:pt x="189" y="60"/>
                  </a:lnTo>
                  <a:lnTo>
                    <a:pt x="189" y="69"/>
                  </a:lnTo>
                  <a:lnTo>
                    <a:pt x="189" y="77"/>
                  </a:lnTo>
                  <a:lnTo>
                    <a:pt x="188" y="88"/>
                  </a:lnTo>
                  <a:lnTo>
                    <a:pt x="188" y="98"/>
                  </a:lnTo>
                  <a:lnTo>
                    <a:pt x="188" y="110"/>
                  </a:lnTo>
                  <a:lnTo>
                    <a:pt x="187" y="123"/>
                  </a:lnTo>
                  <a:lnTo>
                    <a:pt x="187" y="136"/>
                  </a:lnTo>
                  <a:lnTo>
                    <a:pt x="186" y="151"/>
                  </a:lnTo>
                  <a:lnTo>
                    <a:pt x="186" y="166"/>
                  </a:lnTo>
                  <a:lnTo>
                    <a:pt x="184" y="180"/>
                  </a:lnTo>
                  <a:lnTo>
                    <a:pt x="183" y="195"/>
                  </a:lnTo>
                  <a:lnTo>
                    <a:pt x="182" y="209"/>
                  </a:lnTo>
                  <a:lnTo>
                    <a:pt x="181" y="222"/>
                  </a:lnTo>
                  <a:lnTo>
                    <a:pt x="180" y="236"/>
                  </a:lnTo>
                  <a:lnTo>
                    <a:pt x="177" y="248"/>
                  </a:lnTo>
                  <a:lnTo>
                    <a:pt x="176" y="261"/>
                  </a:lnTo>
                  <a:lnTo>
                    <a:pt x="174" y="273"/>
                  </a:lnTo>
                  <a:lnTo>
                    <a:pt x="171" y="285"/>
                  </a:lnTo>
                  <a:lnTo>
                    <a:pt x="170" y="297"/>
                  </a:lnTo>
                  <a:lnTo>
                    <a:pt x="168" y="309"/>
                  </a:lnTo>
                  <a:lnTo>
                    <a:pt x="163" y="330"/>
                  </a:lnTo>
                  <a:lnTo>
                    <a:pt x="157" y="350"/>
                  </a:lnTo>
                  <a:lnTo>
                    <a:pt x="157" y="3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8"/>
            <p:cNvSpPr>
              <a:spLocks/>
            </p:cNvSpPr>
            <p:nvPr/>
          </p:nvSpPr>
          <p:spPr bwMode="auto">
            <a:xfrm>
              <a:off x="3036888" y="2143125"/>
              <a:ext cx="176213" cy="161925"/>
            </a:xfrm>
            <a:custGeom>
              <a:avLst/>
              <a:gdLst>
                <a:gd name="T0" fmla="*/ 65 w 111"/>
                <a:gd name="T1" fmla="*/ 0 h 102"/>
                <a:gd name="T2" fmla="*/ 69 w 111"/>
                <a:gd name="T3" fmla="*/ 0 h 102"/>
                <a:gd name="T4" fmla="*/ 72 w 111"/>
                <a:gd name="T5" fmla="*/ 0 h 102"/>
                <a:gd name="T6" fmla="*/ 76 w 111"/>
                <a:gd name="T7" fmla="*/ 0 h 102"/>
                <a:gd name="T8" fmla="*/ 79 w 111"/>
                <a:gd name="T9" fmla="*/ 2 h 102"/>
                <a:gd name="T10" fmla="*/ 83 w 111"/>
                <a:gd name="T11" fmla="*/ 5 h 102"/>
                <a:gd name="T12" fmla="*/ 86 w 111"/>
                <a:gd name="T13" fmla="*/ 7 h 102"/>
                <a:gd name="T14" fmla="*/ 91 w 111"/>
                <a:gd name="T15" fmla="*/ 11 h 102"/>
                <a:gd name="T16" fmla="*/ 97 w 111"/>
                <a:gd name="T17" fmla="*/ 14 h 102"/>
                <a:gd name="T18" fmla="*/ 101 w 111"/>
                <a:gd name="T19" fmla="*/ 19 h 102"/>
                <a:gd name="T20" fmla="*/ 104 w 111"/>
                <a:gd name="T21" fmla="*/ 24 h 102"/>
                <a:gd name="T22" fmla="*/ 107 w 111"/>
                <a:gd name="T23" fmla="*/ 29 h 102"/>
                <a:gd name="T24" fmla="*/ 109 w 111"/>
                <a:gd name="T25" fmla="*/ 32 h 102"/>
                <a:gd name="T26" fmla="*/ 110 w 111"/>
                <a:gd name="T27" fmla="*/ 35 h 102"/>
                <a:gd name="T28" fmla="*/ 111 w 111"/>
                <a:gd name="T29" fmla="*/ 38 h 102"/>
                <a:gd name="T30" fmla="*/ 111 w 111"/>
                <a:gd name="T31" fmla="*/ 40 h 102"/>
                <a:gd name="T32" fmla="*/ 111 w 111"/>
                <a:gd name="T33" fmla="*/ 43 h 102"/>
                <a:gd name="T34" fmla="*/ 110 w 111"/>
                <a:gd name="T35" fmla="*/ 44 h 102"/>
                <a:gd name="T36" fmla="*/ 108 w 111"/>
                <a:gd name="T37" fmla="*/ 45 h 102"/>
                <a:gd name="T38" fmla="*/ 105 w 111"/>
                <a:gd name="T39" fmla="*/ 48 h 102"/>
                <a:gd name="T40" fmla="*/ 102 w 111"/>
                <a:gd name="T41" fmla="*/ 50 h 102"/>
                <a:gd name="T42" fmla="*/ 98 w 111"/>
                <a:gd name="T43" fmla="*/ 52 h 102"/>
                <a:gd name="T44" fmla="*/ 94 w 111"/>
                <a:gd name="T45" fmla="*/ 55 h 102"/>
                <a:gd name="T46" fmla="*/ 88 w 111"/>
                <a:gd name="T47" fmla="*/ 58 h 102"/>
                <a:gd name="T48" fmla="*/ 82 w 111"/>
                <a:gd name="T49" fmla="*/ 62 h 102"/>
                <a:gd name="T50" fmla="*/ 75 w 111"/>
                <a:gd name="T51" fmla="*/ 65 h 102"/>
                <a:gd name="T52" fmla="*/ 66 w 111"/>
                <a:gd name="T53" fmla="*/ 69 h 102"/>
                <a:gd name="T54" fmla="*/ 58 w 111"/>
                <a:gd name="T55" fmla="*/ 74 h 102"/>
                <a:gd name="T56" fmla="*/ 48 w 111"/>
                <a:gd name="T57" fmla="*/ 78 h 102"/>
                <a:gd name="T58" fmla="*/ 39 w 111"/>
                <a:gd name="T59" fmla="*/ 84 h 102"/>
                <a:gd name="T60" fmla="*/ 28 w 111"/>
                <a:gd name="T61" fmla="*/ 89 h 102"/>
                <a:gd name="T62" fmla="*/ 18 w 111"/>
                <a:gd name="T63" fmla="*/ 95 h 102"/>
                <a:gd name="T64" fmla="*/ 6 w 111"/>
                <a:gd name="T65" fmla="*/ 102 h 102"/>
                <a:gd name="T66" fmla="*/ 0 w 111"/>
                <a:gd name="T67" fmla="*/ 90 h 102"/>
                <a:gd name="T68" fmla="*/ 6 w 111"/>
                <a:gd name="T69" fmla="*/ 86 h 102"/>
                <a:gd name="T70" fmla="*/ 10 w 111"/>
                <a:gd name="T71" fmla="*/ 81 h 102"/>
                <a:gd name="T72" fmla="*/ 15 w 111"/>
                <a:gd name="T73" fmla="*/ 77 h 102"/>
                <a:gd name="T74" fmla="*/ 20 w 111"/>
                <a:gd name="T75" fmla="*/ 73 h 102"/>
                <a:gd name="T76" fmla="*/ 29 w 111"/>
                <a:gd name="T77" fmla="*/ 64 h 102"/>
                <a:gd name="T78" fmla="*/ 37 w 111"/>
                <a:gd name="T79" fmla="*/ 57 h 102"/>
                <a:gd name="T80" fmla="*/ 42 w 111"/>
                <a:gd name="T81" fmla="*/ 50 h 102"/>
                <a:gd name="T82" fmla="*/ 48 w 111"/>
                <a:gd name="T83" fmla="*/ 44 h 102"/>
                <a:gd name="T84" fmla="*/ 53 w 111"/>
                <a:gd name="T85" fmla="*/ 39 h 102"/>
                <a:gd name="T86" fmla="*/ 57 w 111"/>
                <a:gd name="T87" fmla="*/ 35 h 102"/>
                <a:gd name="T88" fmla="*/ 59 w 111"/>
                <a:gd name="T89" fmla="*/ 31 h 102"/>
                <a:gd name="T90" fmla="*/ 60 w 111"/>
                <a:gd name="T91" fmla="*/ 27 h 102"/>
                <a:gd name="T92" fmla="*/ 61 w 111"/>
                <a:gd name="T93" fmla="*/ 25 h 102"/>
                <a:gd name="T94" fmla="*/ 63 w 111"/>
                <a:gd name="T95" fmla="*/ 21 h 102"/>
                <a:gd name="T96" fmla="*/ 63 w 111"/>
                <a:gd name="T97" fmla="*/ 18 h 102"/>
                <a:gd name="T98" fmla="*/ 64 w 111"/>
                <a:gd name="T99" fmla="*/ 16 h 102"/>
                <a:gd name="T100" fmla="*/ 63 w 111"/>
                <a:gd name="T101" fmla="*/ 12 h 102"/>
                <a:gd name="T102" fmla="*/ 63 w 111"/>
                <a:gd name="T103" fmla="*/ 8 h 102"/>
                <a:gd name="T104" fmla="*/ 61 w 111"/>
                <a:gd name="T105" fmla="*/ 7 h 102"/>
                <a:gd name="T106" fmla="*/ 60 w 111"/>
                <a:gd name="T107" fmla="*/ 5 h 102"/>
                <a:gd name="T108" fmla="*/ 60 w 111"/>
                <a:gd name="T109" fmla="*/ 4 h 102"/>
                <a:gd name="T110" fmla="*/ 60 w 111"/>
                <a:gd name="T111" fmla="*/ 2 h 102"/>
                <a:gd name="T112" fmla="*/ 61 w 111"/>
                <a:gd name="T113" fmla="*/ 1 h 102"/>
                <a:gd name="T114" fmla="*/ 61 w 111"/>
                <a:gd name="T115" fmla="*/ 1 h 102"/>
                <a:gd name="T116" fmla="*/ 64 w 111"/>
                <a:gd name="T117" fmla="*/ 0 h 102"/>
                <a:gd name="T118" fmla="*/ 65 w 111"/>
                <a:gd name="T119" fmla="*/ 0 h 102"/>
                <a:gd name="T120" fmla="*/ 65 w 111"/>
                <a:gd name="T12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" h="102">
                  <a:moveTo>
                    <a:pt x="65" y="0"/>
                  </a:moveTo>
                  <a:lnTo>
                    <a:pt x="69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83" y="5"/>
                  </a:lnTo>
                  <a:lnTo>
                    <a:pt x="86" y="7"/>
                  </a:lnTo>
                  <a:lnTo>
                    <a:pt x="91" y="11"/>
                  </a:lnTo>
                  <a:lnTo>
                    <a:pt x="97" y="14"/>
                  </a:lnTo>
                  <a:lnTo>
                    <a:pt x="101" y="19"/>
                  </a:lnTo>
                  <a:lnTo>
                    <a:pt x="104" y="24"/>
                  </a:lnTo>
                  <a:lnTo>
                    <a:pt x="107" y="29"/>
                  </a:lnTo>
                  <a:lnTo>
                    <a:pt x="109" y="32"/>
                  </a:lnTo>
                  <a:lnTo>
                    <a:pt x="110" y="35"/>
                  </a:lnTo>
                  <a:lnTo>
                    <a:pt x="111" y="38"/>
                  </a:lnTo>
                  <a:lnTo>
                    <a:pt x="111" y="40"/>
                  </a:lnTo>
                  <a:lnTo>
                    <a:pt x="111" y="43"/>
                  </a:lnTo>
                  <a:lnTo>
                    <a:pt x="110" y="44"/>
                  </a:lnTo>
                  <a:lnTo>
                    <a:pt x="108" y="45"/>
                  </a:lnTo>
                  <a:lnTo>
                    <a:pt x="105" y="48"/>
                  </a:lnTo>
                  <a:lnTo>
                    <a:pt x="102" y="50"/>
                  </a:lnTo>
                  <a:lnTo>
                    <a:pt x="98" y="52"/>
                  </a:lnTo>
                  <a:lnTo>
                    <a:pt x="94" y="55"/>
                  </a:lnTo>
                  <a:lnTo>
                    <a:pt x="88" y="58"/>
                  </a:lnTo>
                  <a:lnTo>
                    <a:pt x="82" y="62"/>
                  </a:lnTo>
                  <a:lnTo>
                    <a:pt x="75" y="65"/>
                  </a:lnTo>
                  <a:lnTo>
                    <a:pt x="66" y="69"/>
                  </a:lnTo>
                  <a:lnTo>
                    <a:pt x="58" y="74"/>
                  </a:lnTo>
                  <a:lnTo>
                    <a:pt x="48" y="78"/>
                  </a:lnTo>
                  <a:lnTo>
                    <a:pt x="39" y="84"/>
                  </a:lnTo>
                  <a:lnTo>
                    <a:pt x="28" y="89"/>
                  </a:lnTo>
                  <a:lnTo>
                    <a:pt x="18" y="95"/>
                  </a:lnTo>
                  <a:lnTo>
                    <a:pt x="6" y="102"/>
                  </a:lnTo>
                  <a:lnTo>
                    <a:pt x="0" y="90"/>
                  </a:lnTo>
                  <a:lnTo>
                    <a:pt x="6" y="86"/>
                  </a:lnTo>
                  <a:lnTo>
                    <a:pt x="10" y="81"/>
                  </a:lnTo>
                  <a:lnTo>
                    <a:pt x="15" y="77"/>
                  </a:lnTo>
                  <a:lnTo>
                    <a:pt x="20" y="73"/>
                  </a:lnTo>
                  <a:lnTo>
                    <a:pt x="29" y="64"/>
                  </a:lnTo>
                  <a:lnTo>
                    <a:pt x="37" y="57"/>
                  </a:lnTo>
                  <a:lnTo>
                    <a:pt x="42" y="50"/>
                  </a:lnTo>
                  <a:lnTo>
                    <a:pt x="48" y="44"/>
                  </a:lnTo>
                  <a:lnTo>
                    <a:pt x="53" y="39"/>
                  </a:lnTo>
                  <a:lnTo>
                    <a:pt x="57" y="35"/>
                  </a:lnTo>
                  <a:lnTo>
                    <a:pt x="59" y="31"/>
                  </a:lnTo>
                  <a:lnTo>
                    <a:pt x="60" y="27"/>
                  </a:lnTo>
                  <a:lnTo>
                    <a:pt x="61" y="25"/>
                  </a:lnTo>
                  <a:lnTo>
                    <a:pt x="63" y="21"/>
                  </a:lnTo>
                  <a:lnTo>
                    <a:pt x="63" y="18"/>
                  </a:lnTo>
                  <a:lnTo>
                    <a:pt x="64" y="16"/>
                  </a:lnTo>
                  <a:lnTo>
                    <a:pt x="63" y="12"/>
                  </a:lnTo>
                  <a:lnTo>
                    <a:pt x="63" y="8"/>
                  </a:lnTo>
                  <a:lnTo>
                    <a:pt x="61" y="7"/>
                  </a:lnTo>
                  <a:lnTo>
                    <a:pt x="60" y="5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4" y="0"/>
                  </a:lnTo>
                  <a:lnTo>
                    <a:pt x="65" y="0"/>
                  </a:lnTo>
                  <a:lnTo>
                    <a:pt x="65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9"/>
            <p:cNvSpPr>
              <a:spLocks/>
            </p:cNvSpPr>
            <p:nvPr/>
          </p:nvSpPr>
          <p:spPr bwMode="auto">
            <a:xfrm>
              <a:off x="3008313" y="2516188"/>
              <a:ext cx="139700" cy="136525"/>
            </a:xfrm>
            <a:custGeom>
              <a:avLst/>
              <a:gdLst>
                <a:gd name="T0" fmla="*/ 63 w 88"/>
                <a:gd name="T1" fmla="*/ 81 h 86"/>
                <a:gd name="T2" fmla="*/ 60 w 88"/>
                <a:gd name="T3" fmla="*/ 79 h 86"/>
                <a:gd name="T4" fmla="*/ 58 w 88"/>
                <a:gd name="T5" fmla="*/ 76 h 86"/>
                <a:gd name="T6" fmla="*/ 56 w 88"/>
                <a:gd name="T7" fmla="*/ 74 h 86"/>
                <a:gd name="T8" fmla="*/ 53 w 88"/>
                <a:gd name="T9" fmla="*/ 72 h 86"/>
                <a:gd name="T10" fmla="*/ 50 w 88"/>
                <a:gd name="T11" fmla="*/ 68 h 86"/>
                <a:gd name="T12" fmla="*/ 46 w 88"/>
                <a:gd name="T13" fmla="*/ 65 h 86"/>
                <a:gd name="T14" fmla="*/ 43 w 88"/>
                <a:gd name="T15" fmla="*/ 60 h 86"/>
                <a:gd name="T16" fmla="*/ 39 w 88"/>
                <a:gd name="T17" fmla="*/ 55 h 86"/>
                <a:gd name="T18" fmla="*/ 36 w 88"/>
                <a:gd name="T19" fmla="*/ 50 h 86"/>
                <a:gd name="T20" fmla="*/ 31 w 88"/>
                <a:gd name="T21" fmla="*/ 44 h 86"/>
                <a:gd name="T22" fmla="*/ 26 w 88"/>
                <a:gd name="T23" fmla="*/ 38 h 86"/>
                <a:gd name="T24" fmla="*/ 21 w 88"/>
                <a:gd name="T25" fmla="*/ 32 h 86"/>
                <a:gd name="T26" fmla="*/ 17 w 88"/>
                <a:gd name="T27" fmla="*/ 25 h 86"/>
                <a:gd name="T28" fmla="*/ 12 w 88"/>
                <a:gd name="T29" fmla="*/ 18 h 86"/>
                <a:gd name="T30" fmla="*/ 6 w 88"/>
                <a:gd name="T31" fmla="*/ 10 h 86"/>
                <a:gd name="T32" fmla="*/ 0 w 88"/>
                <a:gd name="T33" fmla="*/ 2 h 86"/>
                <a:gd name="T34" fmla="*/ 3 w 88"/>
                <a:gd name="T35" fmla="*/ 2 h 86"/>
                <a:gd name="T36" fmla="*/ 8 w 88"/>
                <a:gd name="T37" fmla="*/ 0 h 86"/>
                <a:gd name="T38" fmla="*/ 13 w 88"/>
                <a:gd name="T39" fmla="*/ 2 h 86"/>
                <a:gd name="T40" fmla="*/ 19 w 88"/>
                <a:gd name="T41" fmla="*/ 3 h 86"/>
                <a:gd name="T42" fmla="*/ 26 w 88"/>
                <a:gd name="T43" fmla="*/ 4 h 86"/>
                <a:gd name="T44" fmla="*/ 33 w 88"/>
                <a:gd name="T45" fmla="*/ 6 h 86"/>
                <a:gd name="T46" fmla="*/ 40 w 88"/>
                <a:gd name="T47" fmla="*/ 9 h 86"/>
                <a:gd name="T48" fmla="*/ 49 w 88"/>
                <a:gd name="T49" fmla="*/ 13 h 86"/>
                <a:gd name="T50" fmla="*/ 57 w 88"/>
                <a:gd name="T51" fmla="*/ 18 h 86"/>
                <a:gd name="T52" fmla="*/ 64 w 88"/>
                <a:gd name="T53" fmla="*/ 24 h 86"/>
                <a:gd name="T54" fmla="*/ 70 w 88"/>
                <a:gd name="T55" fmla="*/ 29 h 86"/>
                <a:gd name="T56" fmla="*/ 75 w 88"/>
                <a:gd name="T57" fmla="*/ 35 h 86"/>
                <a:gd name="T58" fmla="*/ 79 w 88"/>
                <a:gd name="T59" fmla="*/ 40 h 86"/>
                <a:gd name="T60" fmla="*/ 82 w 88"/>
                <a:gd name="T61" fmla="*/ 44 h 86"/>
                <a:gd name="T62" fmla="*/ 84 w 88"/>
                <a:gd name="T63" fmla="*/ 50 h 86"/>
                <a:gd name="T64" fmla="*/ 87 w 88"/>
                <a:gd name="T65" fmla="*/ 55 h 86"/>
                <a:gd name="T66" fmla="*/ 87 w 88"/>
                <a:gd name="T67" fmla="*/ 61 h 86"/>
                <a:gd name="T68" fmla="*/ 88 w 88"/>
                <a:gd name="T69" fmla="*/ 67 h 86"/>
                <a:gd name="T70" fmla="*/ 88 w 88"/>
                <a:gd name="T71" fmla="*/ 70 h 86"/>
                <a:gd name="T72" fmla="*/ 88 w 88"/>
                <a:gd name="T73" fmla="*/ 75 h 86"/>
                <a:gd name="T74" fmla="*/ 88 w 88"/>
                <a:gd name="T75" fmla="*/ 78 h 86"/>
                <a:gd name="T76" fmla="*/ 88 w 88"/>
                <a:gd name="T77" fmla="*/ 80 h 86"/>
                <a:gd name="T78" fmla="*/ 87 w 88"/>
                <a:gd name="T79" fmla="*/ 82 h 86"/>
                <a:gd name="T80" fmla="*/ 87 w 88"/>
                <a:gd name="T81" fmla="*/ 84 h 86"/>
                <a:gd name="T82" fmla="*/ 84 w 88"/>
                <a:gd name="T83" fmla="*/ 85 h 86"/>
                <a:gd name="T84" fmla="*/ 83 w 88"/>
                <a:gd name="T85" fmla="*/ 85 h 86"/>
                <a:gd name="T86" fmla="*/ 81 w 88"/>
                <a:gd name="T87" fmla="*/ 86 h 86"/>
                <a:gd name="T88" fmla="*/ 78 w 88"/>
                <a:gd name="T89" fmla="*/ 85 h 86"/>
                <a:gd name="T90" fmla="*/ 75 w 88"/>
                <a:gd name="T91" fmla="*/ 85 h 86"/>
                <a:gd name="T92" fmla="*/ 71 w 88"/>
                <a:gd name="T93" fmla="*/ 84 h 86"/>
                <a:gd name="T94" fmla="*/ 68 w 88"/>
                <a:gd name="T95" fmla="*/ 82 h 86"/>
                <a:gd name="T96" fmla="*/ 63 w 88"/>
                <a:gd name="T97" fmla="*/ 81 h 86"/>
                <a:gd name="T98" fmla="*/ 63 w 88"/>
                <a:gd name="T99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" h="86">
                  <a:moveTo>
                    <a:pt x="63" y="81"/>
                  </a:moveTo>
                  <a:lnTo>
                    <a:pt x="60" y="79"/>
                  </a:lnTo>
                  <a:lnTo>
                    <a:pt x="58" y="76"/>
                  </a:lnTo>
                  <a:lnTo>
                    <a:pt x="56" y="74"/>
                  </a:lnTo>
                  <a:lnTo>
                    <a:pt x="53" y="72"/>
                  </a:lnTo>
                  <a:lnTo>
                    <a:pt x="50" y="68"/>
                  </a:lnTo>
                  <a:lnTo>
                    <a:pt x="46" y="65"/>
                  </a:lnTo>
                  <a:lnTo>
                    <a:pt x="43" y="60"/>
                  </a:lnTo>
                  <a:lnTo>
                    <a:pt x="39" y="55"/>
                  </a:lnTo>
                  <a:lnTo>
                    <a:pt x="36" y="50"/>
                  </a:lnTo>
                  <a:lnTo>
                    <a:pt x="31" y="44"/>
                  </a:lnTo>
                  <a:lnTo>
                    <a:pt x="26" y="38"/>
                  </a:lnTo>
                  <a:lnTo>
                    <a:pt x="21" y="32"/>
                  </a:lnTo>
                  <a:lnTo>
                    <a:pt x="17" y="25"/>
                  </a:lnTo>
                  <a:lnTo>
                    <a:pt x="12" y="18"/>
                  </a:lnTo>
                  <a:lnTo>
                    <a:pt x="6" y="10"/>
                  </a:lnTo>
                  <a:lnTo>
                    <a:pt x="0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9" y="3"/>
                  </a:lnTo>
                  <a:lnTo>
                    <a:pt x="26" y="4"/>
                  </a:lnTo>
                  <a:lnTo>
                    <a:pt x="33" y="6"/>
                  </a:lnTo>
                  <a:lnTo>
                    <a:pt x="40" y="9"/>
                  </a:lnTo>
                  <a:lnTo>
                    <a:pt x="49" y="13"/>
                  </a:lnTo>
                  <a:lnTo>
                    <a:pt x="57" y="18"/>
                  </a:lnTo>
                  <a:lnTo>
                    <a:pt x="64" y="24"/>
                  </a:lnTo>
                  <a:lnTo>
                    <a:pt x="70" y="29"/>
                  </a:lnTo>
                  <a:lnTo>
                    <a:pt x="75" y="35"/>
                  </a:lnTo>
                  <a:lnTo>
                    <a:pt x="79" y="40"/>
                  </a:lnTo>
                  <a:lnTo>
                    <a:pt x="82" y="44"/>
                  </a:lnTo>
                  <a:lnTo>
                    <a:pt x="84" y="50"/>
                  </a:lnTo>
                  <a:lnTo>
                    <a:pt x="87" y="55"/>
                  </a:lnTo>
                  <a:lnTo>
                    <a:pt x="87" y="61"/>
                  </a:lnTo>
                  <a:lnTo>
                    <a:pt x="88" y="67"/>
                  </a:lnTo>
                  <a:lnTo>
                    <a:pt x="88" y="70"/>
                  </a:lnTo>
                  <a:lnTo>
                    <a:pt x="88" y="75"/>
                  </a:lnTo>
                  <a:lnTo>
                    <a:pt x="88" y="78"/>
                  </a:lnTo>
                  <a:lnTo>
                    <a:pt x="88" y="80"/>
                  </a:lnTo>
                  <a:lnTo>
                    <a:pt x="87" y="82"/>
                  </a:lnTo>
                  <a:lnTo>
                    <a:pt x="87" y="84"/>
                  </a:lnTo>
                  <a:lnTo>
                    <a:pt x="84" y="85"/>
                  </a:lnTo>
                  <a:lnTo>
                    <a:pt x="83" y="85"/>
                  </a:lnTo>
                  <a:lnTo>
                    <a:pt x="81" y="86"/>
                  </a:lnTo>
                  <a:lnTo>
                    <a:pt x="78" y="85"/>
                  </a:lnTo>
                  <a:lnTo>
                    <a:pt x="75" y="85"/>
                  </a:lnTo>
                  <a:lnTo>
                    <a:pt x="71" y="84"/>
                  </a:lnTo>
                  <a:lnTo>
                    <a:pt x="68" y="82"/>
                  </a:lnTo>
                  <a:lnTo>
                    <a:pt x="63" y="81"/>
                  </a:lnTo>
                  <a:lnTo>
                    <a:pt x="63" y="8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90"/>
            <p:cNvSpPr>
              <a:spLocks/>
            </p:cNvSpPr>
            <p:nvPr/>
          </p:nvSpPr>
          <p:spPr bwMode="auto">
            <a:xfrm>
              <a:off x="3198813" y="1922463"/>
              <a:ext cx="571500" cy="601662"/>
            </a:xfrm>
            <a:custGeom>
              <a:avLst/>
              <a:gdLst>
                <a:gd name="T0" fmla="*/ 166 w 360"/>
                <a:gd name="T1" fmla="*/ 64 h 379"/>
                <a:gd name="T2" fmla="*/ 160 w 360"/>
                <a:gd name="T3" fmla="*/ 80 h 379"/>
                <a:gd name="T4" fmla="*/ 152 w 360"/>
                <a:gd name="T5" fmla="*/ 103 h 379"/>
                <a:gd name="T6" fmla="*/ 140 w 360"/>
                <a:gd name="T7" fmla="*/ 133 h 379"/>
                <a:gd name="T8" fmla="*/ 118 w 360"/>
                <a:gd name="T9" fmla="*/ 195 h 379"/>
                <a:gd name="T10" fmla="*/ 88 w 360"/>
                <a:gd name="T11" fmla="*/ 258 h 379"/>
                <a:gd name="T12" fmla="*/ 70 w 360"/>
                <a:gd name="T13" fmla="*/ 292 h 379"/>
                <a:gd name="T14" fmla="*/ 61 w 360"/>
                <a:gd name="T15" fmla="*/ 313 h 379"/>
                <a:gd name="T16" fmla="*/ 56 w 360"/>
                <a:gd name="T17" fmla="*/ 326 h 379"/>
                <a:gd name="T18" fmla="*/ 55 w 360"/>
                <a:gd name="T19" fmla="*/ 333 h 379"/>
                <a:gd name="T20" fmla="*/ 59 w 360"/>
                <a:gd name="T21" fmla="*/ 335 h 379"/>
                <a:gd name="T22" fmla="*/ 68 w 360"/>
                <a:gd name="T23" fmla="*/ 335 h 379"/>
                <a:gd name="T24" fmla="*/ 83 w 360"/>
                <a:gd name="T25" fmla="*/ 334 h 379"/>
                <a:gd name="T26" fmla="*/ 103 w 360"/>
                <a:gd name="T27" fmla="*/ 330 h 379"/>
                <a:gd name="T28" fmla="*/ 158 w 360"/>
                <a:gd name="T29" fmla="*/ 323 h 379"/>
                <a:gd name="T30" fmla="*/ 200 w 360"/>
                <a:gd name="T31" fmla="*/ 315 h 379"/>
                <a:gd name="T32" fmla="*/ 239 w 360"/>
                <a:gd name="T33" fmla="*/ 307 h 379"/>
                <a:gd name="T34" fmla="*/ 274 w 360"/>
                <a:gd name="T35" fmla="*/ 302 h 379"/>
                <a:gd name="T36" fmla="*/ 302 w 360"/>
                <a:gd name="T37" fmla="*/ 301 h 379"/>
                <a:gd name="T38" fmla="*/ 323 w 360"/>
                <a:gd name="T39" fmla="*/ 302 h 379"/>
                <a:gd name="T40" fmla="*/ 341 w 360"/>
                <a:gd name="T41" fmla="*/ 309 h 379"/>
                <a:gd name="T42" fmla="*/ 356 w 360"/>
                <a:gd name="T43" fmla="*/ 319 h 379"/>
                <a:gd name="T44" fmla="*/ 360 w 360"/>
                <a:gd name="T45" fmla="*/ 324 h 379"/>
                <a:gd name="T46" fmla="*/ 356 w 360"/>
                <a:gd name="T47" fmla="*/ 330 h 379"/>
                <a:gd name="T48" fmla="*/ 347 w 360"/>
                <a:gd name="T49" fmla="*/ 334 h 379"/>
                <a:gd name="T50" fmla="*/ 334 w 360"/>
                <a:gd name="T51" fmla="*/ 336 h 379"/>
                <a:gd name="T52" fmla="*/ 312 w 360"/>
                <a:gd name="T53" fmla="*/ 338 h 379"/>
                <a:gd name="T54" fmla="*/ 283 w 360"/>
                <a:gd name="T55" fmla="*/ 339 h 379"/>
                <a:gd name="T56" fmla="*/ 234 w 360"/>
                <a:gd name="T57" fmla="*/ 340 h 379"/>
                <a:gd name="T58" fmla="*/ 156 w 360"/>
                <a:gd name="T59" fmla="*/ 347 h 379"/>
                <a:gd name="T60" fmla="*/ 91 w 360"/>
                <a:gd name="T61" fmla="*/ 361 h 379"/>
                <a:gd name="T62" fmla="*/ 61 w 360"/>
                <a:gd name="T63" fmla="*/ 370 h 379"/>
                <a:gd name="T64" fmla="*/ 38 w 360"/>
                <a:gd name="T65" fmla="*/ 376 h 379"/>
                <a:gd name="T66" fmla="*/ 25 w 360"/>
                <a:gd name="T67" fmla="*/ 378 h 379"/>
                <a:gd name="T68" fmla="*/ 18 w 360"/>
                <a:gd name="T69" fmla="*/ 379 h 379"/>
                <a:gd name="T70" fmla="*/ 11 w 360"/>
                <a:gd name="T71" fmla="*/ 376 h 379"/>
                <a:gd name="T72" fmla="*/ 3 w 360"/>
                <a:gd name="T73" fmla="*/ 361 h 379"/>
                <a:gd name="T74" fmla="*/ 1 w 360"/>
                <a:gd name="T75" fmla="*/ 346 h 379"/>
                <a:gd name="T76" fmla="*/ 7 w 360"/>
                <a:gd name="T77" fmla="*/ 334 h 379"/>
                <a:gd name="T78" fmla="*/ 19 w 360"/>
                <a:gd name="T79" fmla="*/ 321 h 379"/>
                <a:gd name="T80" fmla="*/ 27 w 360"/>
                <a:gd name="T81" fmla="*/ 310 h 379"/>
                <a:gd name="T82" fmla="*/ 38 w 360"/>
                <a:gd name="T83" fmla="*/ 292 h 379"/>
                <a:gd name="T84" fmla="*/ 50 w 360"/>
                <a:gd name="T85" fmla="*/ 270 h 379"/>
                <a:gd name="T86" fmla="*/ 66 w 360"/>
                <a:gd name="T87" fmla="*/ 235 h 379"/>
                <a:gd name="T88" fmla="*/ 89 w 360"/>
                <a:gd name="T89" fmla="*/ 175 h 379"/>
                <a:gd name="T90" fmla="*/ 106 w 360"/>
                <a:gd name="T91" fmla="*/ 118 h 379"/>
                <a:gd name="T92" fmla="*/ 113 w 360"/>
                <a:gd name="T93" fmla="*/ 88 h 379"/>
                <a:gd name="T94" fmla="*/ 118 w 360"/>
                <a:gd name="T95" fmla="*/ 65 h 379"/>
                <a:gd name="T96" fmla="*/ 121 w 360"/>
                <a:gd name="T97" fmla="*/ 49 h 379"/>
                <a:gd name="T98" fmla="*/ 123 w 360"/>
                <a:gd name="T99" fmla="*/ 38 h 379"/>
                <a:gd name="T100" fmla="*/ 122 w 360"/>
                <a:gd name="T101" fmla="*/ 21 h 379"/>
                <a:gd name="T102" fmla="*/ 116 w 360"/>
                <a:gd name="T103" fmla="*/ 10 h 379"/>
                <a:gd name="T104" fmla="*/ 119 w 360"/>
                <a:gd name="T105" fmla="*/ 2 h 379"/>
                <a:gd name="T106" fmla="*/ 129 w 360"/>
                <a:gd name="T107" fmla="*/ 1 h 379"/>
                <a:gd name="T108" fmla="*/ 148 w 360"/>
                <a:gd name="T109" fmla="*/ 7 h 379"/>
                <a:gd name="T110" fmla="*/ 169 w 360"/>
                <a:gd name="T111" fmla="*/ 19 h 379"/>
                <a:gd name="T112" fmla="*/ 177 w 360"/>
                <a:gd name="T113" fmla="*/ 30 h 379"/>
                <a:gd name="T114" fmla="*/ 172 w 360"/>
                <a:gd name="T115" fmla="*/ 5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0" h="379">
                  <a:moveTo>
                    <a:pt x="169" y="58"/>
                  </a:moveTo>
                  <a:lnTo>
                    <a:pt x="169" y="59"/>
                  </a:lnTo>
                  <a:lnTo>
                    <a:pt x="167" y="62"/>
                  </a:lnTo>
                  <a:lnTo>
                    <a:pt x="166" y="64"/>
                  </a:lnTo>
                  <a:lnTo>
                    <a:pt x="165" y="68"/>
                  </a:lnTo>
                  <a:lnTo>
                    <a:pt x="164" y="71"/>
                  </a:lnTo>
                  <a:lnTo>
                    <a:pt x="163" y="76"/>
                  </a:lnTo>
                  <a:lnTo>
                    <a:pt x="160" y="80"/>
                  </a:lnTo>
                  <a:lnTo>
                    <a:pt x="158" y="86"/>
                  </a:lnTo>
                  <a:lnTo>
                    <a:pt x="157" y="90"/>
                  </a:lnTo>
                  <a:lnTo>
                    <a:pt x="154" y="96"/>
                  </a:lnTo>
                  <a:lnTo>
                    <a:pt x="152" y="103"/>
                  </a:lnTo>
                  <a:lnTo>
                    <a:pt x="150" y="111"/>
                  </a:lnTo>
                  <a:lnTo>
                    <a:pt x="146" y="118"/>
                  </a:lnTo>
                  <a:lnTo>
                    <a:pt x="144" y="125"/>
                  </a:lnTo>
                  <a:lnTo>
                    <a:pt x="140" y="133"/>
                  </a:lnTo>
                  <a:lnTo>
                    <a:pt x="138" y="143"/>
                  </a:lnTo>
                  <a:lnTo>
                    <a:pt x="131" y="160"/>
                  </a:lnTo>
                  <a:lnTo>
                    <a:pt x="125" y="177"/>
                  </a:lnTo>
                  <a:lnTo>
                    <a:pt x="118" y="195"/>
                  </a:lnTo>
                  <a:lnTo>
                    <a:pt x="110" y="212"/>
                  </a:lnTo>
                  <a:lnTo>
                    <a:pt x="102" y="227"/>
                  </a:lnTo>
                  <a:lnTo>
                    <a:pt x="95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7" y="279"/>
                  </a:lnTo>
                  <a:lnTo>
                    <a:pt x="74" y="285"/>
                  </a:lnTo>
                  <a:lnTo>
                    <a:pt x="70" y="292"/>
                  </a:lnTo>
                  <a:lnTo>
                    <a:pt x="68" y="297"/>
                  </a:lnTo>
                  <a:lnTo>
                    <a:pt x="65" y="303"/>
                  </a:lnTo>
                  <a:lnTo>
                    <a:pt x="63" y="308"/>
                  </a:lnTo>
                  <a:lnTo>
                    <a:pt x="61" y="313"/>
                  </a:lnTo>
                  <a:lnTo>
                    <a:pt x="59" y="316"/>
                  </a:lnTo>
                  <a:lnTo>
                    <a:pt x="57" y="320"/>
                  </a:lnTo>
                  <a:lnTo>
                    <a:pt x="56" y="323"/>
                  </a:lnTo>
                  <a:lnTo>
                    <a:pt x="56" y="326"/>
                  </a:lnTo>
                  <a:lnTo>
                    <a:pt x="55" y="328"/>
                  </a:lnTo>
                  <a:lnTo>
                    <a:pt x="55" y="330"/>
                  </a:lnTo>
                  <a:lnTo>
                    <a:pt x="55" y="332"/>
                  </a:lnTo>
                  <a:lnTo>
                    <a:pt x="55" y="333"/>
                  </a:lnTo>
                  <a:lnTo>
                    <a:pt x="55" y="334"/>
                  </a:lnTo>
                  <a:lnTo>
                    <a:pt x="56" y="335"/>
                  </a:lnTo>
                  <a:lnTo>
                    <a:pt x="57" y="335"/>
                  </a:lnTo>
                  <a:lnTo>
                    <a:pt x="59" y="335"/>
                  </a:lnTo>
                  <a:lnTo>
                    <a:pt x="61" y="335"/>
                  </a:lnTo>
                  <a:lnTo>
                    <a:pt x="63" y="335"/>
                  </a:lnTo>
                  <a:lnTo>
                    <a:pt x="65" y="335"/>
                  </a:lnTo>
                  <a:lnTo>
                    <a:pt x="68" y="335"/>
                  </a:lnTo>
                  <a:lnTo>
                    <a:pt x="71" y="335"/>
                  </a:lnTo>
                  <a:lnTo>
                    <a:pt x="75" y="335"/>
                  </a:lnTo>
                  <a:lnTo>
                    <a:pt x="78" y="335"/>
                  </a:lnTo>
                  <a:lnTo>
                    <a:pt x="83" y="334"/>
                  </a:lnTo>
                  <a:lnTo>
                    <a:pt x="88" y="334"/>
                  </a:lnTo>
                  <a:lnTo>
                    <a:pt x="93" y="333"/>
                  </a:lnTo>
                  <a:lnTo>
                    <a:pt x="97" y="332"/>
                  </a:lnTo>
                  <a:lnTo>
                    <a:pt x="103" y="330"/>
                  </a:lnTo>
                  <a:lnTo>
                    <a:pt x="115" y="329"/>
                  </a:lnTo>
                  <a:lnTo>
                    <a:pt x="128" y="328"/>
                  </a:lnTo>
                  <a:lnTo>
                    <a:pt x="143" y="326"/>
                  </a:lnTo>
                  <a:lnTo>
                    <a:pt x="158" y="323"/>
                  </a:lnTo>
                  <a:lnTo>
                    <a:pt x="173" y="320"/>
                  </a:lnTo>
                  <a:lnTo>
                    <a:pt x="182" y="319"/>
                  </a:lnTo>
                  <a:lnTo>
                    <a:pt x="191" y="316"/>
                  </a:lnTo>
                  <a:lnTo>
                    <a:pt x="200" y="315"/>
                  </a:lnTo>
                  <a:lnTo>
                    <a:pt x="209" y="313"/>
                  </a:lnTo>
                  <a:lnTo>
                    <a:pt x="219" y="310"/>
                  </a:lnTo>
                  <a:lnTo>
                    <a:pt x="229" y="308"/>
                  </a:lnTo>
                  <a:lnTo>
                    <a:pt x="239" y="307"/>
                  </a:lnTo>
                  <a:lnTo>
                    <a:pt x="248" y="305"/>
                  </a:lnTo>
                  <a:lnTo>
                    <a:pt x="258" y="304"/>
                  </a:lnTo>
                  <a:lnTo>
                    <a:pt x="266" y="303"/>
                  </a:lnTo>
                  <a:lnTo>
                    <a:pt x="274" y="302"/>
                  </a:lnTo>
                  <a:lnTo>
                    <a:pt x="282" y="302"/>
                  </a:lnTo>
                  <a:lnTo>
                    <a:pt x="289" y="301"/>
                  </a:lnTo>
                  <a:lnTo>
                    <a:pt x="296" y="301"/>
                  </a:lnTo>
                  <a:lnTo>
                    <a:pt x="302" y="301"/>
                  </a:lnTo>
                  <a:lnTo>
                    <a:pt x="308" y="301"/>
                  </a:lnTo>
                  <a:lnTo>
                    <a:pt x="314" y="301"/>
                  </a:lnTo>
                  <a:lnTo>
                    <a:pt x="318" y="301"/>
                  </a:lnTo>
                  <a:lnTo>
                    <a:pt x="323" y="302"/>
                  </a:lnTo>
                  <a:lnTo>
                    <a:pt x="328" y="303"/>
                  </a:lnTo>
                  <a:lnTo>
                    <a:pt x="331" y="304"/>
                  </a:lnTo>
                  <a:lnTo>
                    <a:pt x="335" y="305"/>
                  </a:lnTo>
                  <a:lnTo>
                    <a:pt x="341" y="309"/>
                  </a:lnTo>
                  <a:lnTo>
                    <a:pt x="346" y="311"/>
                  </a:lnTo>
                  <a:lnTo>
                    <a:pt x="350" y="314"/>
                  </a:lnTo>
                  <a:lnTo>
                    <a:pt x="354" y="316"/>
                  </a:lnTo>
                  <a:lnTo>
                    <a:pt x="356" y="319"/>
                  </a:lnTo>
                  <a:lnTo>
                    <a:pt x="359" y="320"/>
                  </a:lnTo>
                  <a:lnTo>
                    <a:pt x="360" y="321"/>
                  </a:lnTo>
                  <a:lnTo>
                    <a:pt x="360" y="322"/>
                  </a:lnTo>
                  <a:lnTo>
                    <a:pt x="360" y="324"/>
                  </a:lnTo>
                  <a:lnTo>
                    <a:pt x="360" y="326"/>
                  </a:lnTo>
                  <a:lnTo>
                    <a:pt x="359" y="328"/>
                  </a:lnTo>
                  <a:lnTo>
                    <a:pt x="358" y="329"/>
                  </a:lnTo>
                  <a:lnTo>
                    <a:pt x="356" y="330"/>
                  </a:lnTo>
                  <a:lnTo>
                    <a:pt x="354" y="332"/>
                  </a:lnTo>
                  <a:lnTo>
                    <a:pt x="352" y="333"/>
                  </a:lnTo>
                  <a:lnTo>
                    <a:pt x="349" y="334"/>
                  </a:lnTo>
                  <a:lnTo>
                    <a:pt x="347" y="334"/>
                  </a:lnTo>
                  <a:lnTo>
                    <a:pt x="345" y="335"/>
                  </a:lnTo>
                  <a:lnTo>
                    <a:pt x="342" y="335"/>
                  </a:lnTo>
                  <a:lnTo>
                    <a:pt x="339" y="335"/>
                  </a:lnTo>
                  <a:lnTo>
                    <a:pt x="334" y="336"/>
                  </a:lnTo>
                  <a:lnTo>
                    <a:pt x="329" y="336"/>
                  </a:lnTo>
                  <a:lnTo>
                    <a:pt x="324" y="338"/>
                  </a:lnTo>
                  <a:lnTo>
                    <a:pt x="318" y="338"/>
                  </a:lnTo>
                  <a:lnTo>
                    <a:pt x="312" y="338"/>
                  </a:lnTo>
                  <a:lnTo>
                    <a:pt x="307" y="339"/>
                  </a:lnTo>
                  <a:lnTo>
                    <a:pt x="299" y="339"/>
                  </a:lnTo>
                  <a:lnTo>
                    <a:pt x="291" y="339"/>
                  </a:lnTo>
                  <a:lnTo>
                    <a:pt x="283" y="339"/>
                  </a:lnTo>
                  <a:lnTo>
                    <a:pt x="274" y="339"/>
                  </a:lnTo>
                  <a:lnTo>
                    <a:pt x="265" y="339"/>
                  </a:lnTo>
                  <a:lnTo>
                    <a:pt x="254" y="339"/>
                  </a:lnTo>
                  <a:lnTo>
                    <a:pt x="234" y="340"/>
                  </a:lnTo>
                  <a:lnTo>
                    <a:pt x="215" y="340"/>
                  </a:lnTo>
                  <a:lnTo>
                    <a:pt x="195" y="342"/>
                  </a:lnTo>
                  <a:lnTo>
                    <a:pt x="176" y="343"/>
                  </a:lnTo>
                  <a:lnTo>
                    <a:pt x="156" y="347"/>
                  </a:lnTo>
                  <a:lnTo>
                    <a:pt x="138" y="349"/>
                  </a:lnTo>
                  <a:lnTo>
                    <a:pt x="119" y="354"/>
                  </a:lnTo>
                  <a:lnTo>
                    <a:pt x="101" y="359"/>
                  </a:lnTo>
                  <a:lnTo>
                    <a:pt x="91" y="361"/>
                  </a:lnTo>
                  <a:lnTo>
                    <a:pt x="83" y="364"/>
                  </a:lnTo>
                  <a:lnTo>
                    <a:pt x="75" y="366"/>
                  </a:lnTo>
                  <a:lnTo>
                    <a:pt x="68" y="368"/>
                  </a:lnTo>
                  <a:lnTo>
                    <a:pt x="61" y="370"/>
                  </a:lnTo>
                  <a:lnTo>
                    <a:pt x="55" y="372"/>
                  </a:lnTo>
                  <a:lnTo>
                    <a:pt x="49" y="373"/>
                  </a:lnTo>
                  <a:lnTo>
                    <a:pt x="43" y="374"/>
                  </a:lnTo>
                  <a:lnTo>
                    <a:pt x="38" y="376"/>
                  </a:lnTo>
                  <a:lnTo>
                    <a:pt x="34" y="377"/>
                  </a:lnTo>
                  <a:lnTo>
                    <a:pt x="31" y="377"/>
                  </a:lnTo>
                  <a:lnTo>
                    <a:pt x="27" y="378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21" y="379"/>
                  </a:lnTo>
                  <a:lnTo>
                    <a:pt x="20" y="379"/>
                  </a:lnTo>
                  <a:lnTo>
                    <a:pt x="18" y="379"/>
                  </a:lnTo>
                  <a:lnTo>
                    <a:pt x="17" y="379"/>
                  </a:lnTo>
                  <a:lnTo>
                    <a:pt x="14" y="379"/>
                  </a:lnTo>
                  <a:lnTo>
                    <a:pt x="12" y="377"/>
                  </a:lnTo>
                  <a:lnTo>
                    <a:pt x="11" y="376"/>
                  </a:lnTo>
                  <a:lnTo>
                    <a:pt x="8" y="373"/>
                  </a:lnTo>
                  <a:lnTo>
                    <a:pt x="7" y="371"/>
                  </a:lnTo>
                  <a:lnTo>
                    <a:pt x="6" y="367"/>
                  </a:lnTo>
                  <a:lnTo>
                    <a:pt x="3" y="361"/>
                  </a:lnTo>
                  <a:lnTo>
                    <a:pt x="2" y="357"/>
                  </a:lnTo>
                  <a:lnTo>
                    <a:pt x="1" y="352"/>
                  </a:lnTo>
                  <a:lnTo>
                    <a:pt x="0" y="348"/>
                  </a:lnTo>
                  <a:lnTo>
                    <a:pt x="1" y="346"/>
                  </a:lnTo>
                  <a:lnTo>
                    <a:pt x="1" y="343"/>
                  </a:lnTo>
                  <a:lnTo>
                    <a:pt x="2" y="340"/>
                  </a:lnTo>
                  <a:lnTo>
                    <a:pt x="5" y="338"/>
                  </a:lnTo>
                  <a:lnTo>
                    <a:pt x="7" y="334"/>
                  </a:lnTo>
                  <a:lnTo>
                    <a:pt x="11" y="330"/>
                  </a:lnTo>
                  <a:lnTo>
                    <a:pt x="13" y="327"/>
                  </a:lnTo>
                  <a:lnTo>
                    <a:pt x="18" y="322"/>
                  </a:lnTo>
                  <a:lnTo>
                    <a:pt x="19" y="321"/>
                  </a:lnTo>
                  <a:lnTo>
                    <a:pt x="21" y="319"/>
                  </a:lnTo>
                  <a:lnTo>
                    <a:pt x="22" y="316"/>
                  </a:lnTo>
                  <a:lnTo>
                    <a:pt x="25" y="313"/>
                  </a:lnTo>
                  <a:lnTo>
                    <a:pt x="27" y="310"/>
                  </a:lnTo>
                  <a:lnTo>
                    <a:pt x="30" y="305"/>
                  </a:lnTo>
                  <a:lnTo>
                    <a:pt x="32" y="302"/>
                  </a:lnTo>
                  <a:lnTo>
                    <a:pt x="34" y="297"/>
                  </a:lnTo>
                  <a:lnTo>
                    <a:pt x="38" y="292"/>
                  </a:lnTo>
                  <a:lnTo>
                    <a:pt x="40" y="288"/>
                  </a:lnTo>
                  <a:lnTo>
                    <a:pt x="44" y="282"/>
                  </a:lnTo>
                  <a:lnTo>
                    <a:pt x="46" y="276"/>
                  </a:lnTo>
                  <a:lnTo>
                    <a:pt x="50" y="270"/>
                  </a:lnTo>
                  <a:lnTo>
                    <a:pt x="53" y="264"/>
                  </a:lnTo>
                  <a:lnTo>
                    <a:pt x="57" y="257"/>
                  </a:lnTo>
                  <a:lnTo>
                    <a:pt x="61" y="250"/>
                  </a:lnTo>
                  <a:lnTo>
                    <a:pt x="66" y="235"/>
                  </a:lnTo>
                  <a:lnTo>
                    <a:pt x="72" y="221"/>
                  </a:lnTo>
                  <a:lnTo>
                    <a:pt x="78" y="206"/>
                  </a:lnTo>
                  <a:lnTo>
                    <a:pt x="84" y="190"/>
                  </a:lnTo>
                  <a:lnTo>
                    <a:pt x="89" y="175"/>
                  </a:lnTo>
                  <a:lnTo>
                    <a:pt x="94" y="158"/>
                  </a:lnTo>
                  <a:lnTo>
                    <a:pt x="99" y="143"/>
                  </a:lnTo>
                  <a:lnTo>
                    <a:pt x="103" y="126"/>
                  </a:lnTo>
                  <a:lnTo>
                    <a:pt x="106" y="118"/>
                  </a:lnTo>
                  <a:lnTo>
                    <a:pt x="107" y="109"/>
                  </a:lnTo>
                  <a:lnTo>
                    <a:pt x="109" y="102"/>
                  </a:lnTo>
                  <a:lnTo>
                    <a:pt x="110" y="95"/>
                  </a:lnTo>
                  <a:lnTo>
                    <a:pt x="113" y="88"/>
                  </a:lnTo>
                  <a:lnTo>
                    <a:pt x="114" y="82"/>
                  </a:lnTo>
                  <a:lnTo>
                    <a:pt x="115" y="76"/>
                  </a:lnTo>
                  <a:lnTo>
                    <a:pt x="116" y="70"/>
                  </a:lnTo>
                  <a:lnTo>
                    <a:pt x="118" y="65"/>
                  </a:lnTo>
                  <a:lnTo>
                    <a:pt x="119" y="61"/>
                  </a:lnTo>
                  <a:lnTo>
                    <a:pt x="120" y="56"/>
                  </a:lnTo>
                  <a:lnTo>
                    <a:pt x="120" y="52"/>
                  </a:lnTo>
                  <a:lnTo>
                    <a:pt x="121" y="49"/>
                  </a:lnTo>
                  <a:lnTo>
                    <a:pt x="122" y="46"/>
                  </a:lnTo>
                  <a:lnTo>
                    <a:pt x="122" y="43"/>
                  </a:lnTo>
                  <a:lnTo>
                    <a:pt x="123" y="40"/>
                  </a:lnTo>
                  <a:lnTo>
                    <a:pt x="123" y="38"/>
                  </a:lnTo>
                  <a:lnTo>
                    <a:pt x="125" y="34"/>
                  </a:lnTo>
                  <a:lnTo>
                    <a:pt x="125" y="31"/>
                  </a:lnTo>
                  <a:lnTo>
                    <a:pt x="123" y="29"/>
                  </a:lnTo>
                  <a:lnTo>
                    <a:pt x="122" y="21"/>
                  </a:lnTo>
                  <a:lnTo>
                    <a:pt x="120" y="15"/>
                  </a:lnTo>
                  <a:lnTo>
                    <a:pt x="119" y="13"/>
                  </a:lnTo>
                  <a:lnTo>
                    <a:pt x="118" y="12"/>
                  </a:lnTo>
                  <a:lnTo>
                    <a:pt x="116" y="10"/>
                  </a:lnTo>
                  <a:lnTo>
                    <a:pt x="116" y="7"/>
                  </a:lnTo>
                  <a:lnTo>
                    <a:pt x="116" y="6"/>
                  </a:lnTo>
                  <a:lnTo>
                    <a:pt x="118" y="5"/>
                  </a:lnTo>
                  <a:lnTo>
                    <a:pt x="119" y="2"/>
                  </a:lnTo>
                  <a:lnTo>
                    <a:pt x="120" y="1"/>
                  </a:lnTo>
                  <a:lnTo>
                    <a:pt x="122" y="1"/>
                  </a:lnTo>
                  <a:lnTo>
                    <a:pt x="126" y="0"/>
                  </a:lnTo>
                  <a:lnTo>
                    <a:pt x="129" y="1"/>
                  </a:lnTo>
                  <a:lnTo>
                    <a:pt x="133" y="1"/>
                  </a:lnTo>
                  <a:lnTo>
                    <a:pt x="138" y="2"/>
                  </a:lnTo>
                  <a:lnTo>
                    <a:pt x="143" y="5"/>
                  </a:lnTo>
                  <a:lnTo>
                    <a:pt x="148" y="7"/>
                  </a:lnTo>
                  <a:lnTo>
                    <a:pt x="154" y="10"/>
                  </a:lnTo>
                  <a:lnTo>
                    <a:pt x="159" y="13"/>
                  </a:lnTo>
                  <a:lnTo>
                    <a:pt x="164" y="17"/>
                  </a:lnTo>
                  <a:lnTo>
                    <a:pt x="169" y="19"/>
                  </a:lnTo>
                  <a:lnTo>
                    <a:pt x="171" y="23"/>
                  </a:lnTo>
                  <a:lnTo>
                    <a:pt x="173" y="25"/>
                  </a:lnTo>
                  <a:lnTo>
                    <a:pt x="176" y="27"/>
                  </a:lnTo>
                  <a:lnTo>
                    <a:pt x="177" y="30"/>
                  </a:lnTo>
                  <a:lnTo>
                    <a:pt x="177" y="32"/>
                  </a:lnTo>
                  <a:lnTo>
                    <a:pt x="177" y="37"/>
                  </a:lnTo>
                  <a:lnTo>
                    <a:pt x="176" y="43"/>
                  </a:lnTo>
                  <a:lnTo>
                    <a:pt x="172" y="50"/>
                  </a:lnTo>
                  <a:lnTo>
                    <a:pt x="169" y="58"/>
                  </a:lnTo>
                  <a:lnTo>
                    <a:pt x="169" y="5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91"/>
            <p:cNvSpPr>
              <a:spLocks/>
            </p:cNvSpPr>
            <p:nvPr/>
          </p:nvSpPr>
          <p:spPr bwMode="auto">
            <a:xfrm>
              <a:off x="3252788" y="2068513"/>
              <a:ext cx="436563" cy="103187"/>
            </a:xfrm>
            <a:custGeom>
              <a:avLst/>
              <a:gdLst>
                <a:gd name="T0" fmla="*/ 236 w 275"/>
                <a:gd name="T1" fmla="*/ 32 h 65"/>
                <a:gd name="T2" fmla="*/ 217 w 275"/>
                <a:gd name="T3" fmla="*/ 35 h 65"/>
                <a:gd name="T4" fmla="*/ 194 w 275"/>
                <a:gd name="T5" fmla="*/ 39 h 65"/>
                <a:gd name="T6" fmla="*/ 181 w 275"/>
                <a:gd name="T7" fmla="*/ 40 h 65"/>
                <a:gd name="T8" fmla="*/ 168 w 275"/>
                <a:gd name="T9" fmla="*/ 42 h 65"/>
                <a:gd name="T10" fmla="*/ 152 w 275"/>
                <a:gd name="T11" fmla="*/ 45 h 65"/>
                <a:gd name="T12" fmla="*/ 137 w 275"/>
                <a:gd name="T13" fmla="*/ 47 h 65"/>
                <a:gd name="T14" fmla="*/ 123 w 275"/>
                <a:gd name="T15" fmla="*/ 51 h 65"/>
                <a:gd name="T16" fmla="*/ 110 w 275"/>
                <a:gd name="T17" fmla="*/ 52 h 65"/>
                <a:gd name="T18" fmla="*/ 99 w 275"/>
                <a:gd name="T19" fmla="*/ 54 h 65"/>
                <a:gd name="T20" fmla="*/ 88 w 275"/>
                <a:gd name="T21" fmla="*/ 55 h 65"/>
                <a:gd name="T22" fmla="*/ 80 w 275"/>
                <a:gd name="T23" fmla="*/ 57 h 65"/>
                <a:gd name="T24" fmla="*/ 73 w 275"/>
                <a:gd name="T25" fmla="*/ 58 h 65"/>
                <a:gd name="T26" fmla="*/ 67 w 275"/>
                <a:gd name="T27" fmla="*/ 59 h 65"/>
                <a:gd name="T28" fmla="*/ 55 w 275"/>
                <a:gd name="T29" fmla="*/ 61 h 65"/>
                <a:gd name="T30" fmla="*/ 44 w 275"/>
                <a:gd name="T31" fmla="*/ 63 h 65"/>
                <a:gd name="T32" fmla="*/ 37 w 275"/>
                <a:gd name="T33" fmla="*/ 64 h 65"/>
                <a:gd name="T34" fmla="*/ 32 w 275"/>
                <a:gd name="T35" fmla="*/ 65 h 65"/>
                <a:gd name="T36" fmla="*/ 25 w 275"/>
                <a:gd name="T37" fmla="*/ 64 h 65"/>
                <a:gd name="T38" fmla="*/ 18 w 275"/>
                <a:gd name="T39" fmla="*/ 60 h 65"/>
                <a:gd name="T40" fmla="*/ 10 w 275"/>
                <a:gd name="T41" fmla="*/ 54 h 65"/>
                <a:gd name="T42" fmla="*/ 0 w 275"/>
                <a:gd name="T43" fmla="*/ 45 h 65"/>
                <a:gd name="T44" fmla="*/ 7 w 275"/>
                <a:gd name="T45" fmla="*/ 43 h 65"/>
                <a:gd name="T46" fmla="*/ 15 w 275"/>
                <a:gd name="T47" fmla="*/ 41 h 65"/>
                <a:gd name="T48" fmla="*/ 25 w 275"/>
                <a:gd name="T49" fmla="*/ 39 h 65"/>
                <a:gd name="T50" fmla="*/ 37 w 275"/>
                <a:gd name="T51" fmla="*/ 36 h 65"/>
                <a:gd name="T52" fmla="*/ 53 w 275"/>
                <a:gd name="T53" fmla="*/ 33 h 65"/>
                <a:gd name="T54" fmla="*/ 69 w 275"/>
                <a:gd name="T55" fmla="*/ 29 h 65"/>
                <a:gd name="T56" fmla="*/ 88 w 275"/>
                <a:gd name="T57" fmla="*/ 24 h 65"/>
                <a:gd name="T58" fmla="*/ 110 w 275"/>
                <a:gd name="T59" fmla="*/ 20 h 65"/>
                <a:gd name="T60" fmla="*/ 131 w 275"/>
                <a:gd name="T61" fmla="*/ 14 h 65"/>
                <a:gd name="T62" fmla="*/ 150 w 275"/>
                <a:gd name="T63" fmla="*/ 10 h 65"/>
                <a:gd name="T64" fmla="*/ 168 w 275"/>
                <a:gd name="T65" fmla="*/ 7 h 65"/>
                <a:gd name="T66" fmla="*/ 182 w 275"/>
                <a:gd name="T67" fmla="*/ 4 h 65"/>
                <a:gd name="T68" fmla="*/ 196 w 275"/>
                <a:gd name="T69" fmla="*/ 2 h 65"/>
                <a:gd name="T70" fmla="*/ 208 w 275"/>
                <a:gd name="T71" fmla="*/ 1 h 65"/>
                <a:gd name="T72" fmla="*/ 218 w 275"/>
                <a:gd name="T73" fmla="*/ 0 h 65"/>
                <a:gd name="T74" fmla="*/ 226 w 275"/>
                <a:gd name="T75" fmla="*/ 0 h 65"/>
                <a:gd name="T76" fmla="*/ 238 w 275"/>
                <a:gd name="T77" fmla="*/ 0 h 65"/>
                <a:gd name="T78" fmla="*/ 248 w 275"/>
                <a:gd name="T79" fmla="*/ 0 h 65"/>
                <a:gd name="T80" fmla="*/ 257 w 275"/>
                <a:gd name="T81" fmla="*/ 1 h 65"/>
                <a:gd name="T82" fmla="*/ 263 w 275"/>
                <a:gd name="T83" fmla="*/ 2 h 65"/>
                <a:gd name="T84" fmla="*/ 269 w 275"/>
                <a:gd name="T85" fmla="*/ 5 h 65"/>
                <a:gd name="T86" fmla="*/ 273 w 275"/>
                <a:gd name="T87" fmla="*/ 8 h 65"/>
                <a:gd name="T88" fmla="*/ 274 w 275"/>
                <a:gd name="T89" fmla="*/ 11 h 65"/>
                <a:gd name="T90" fmla="*/ 275 w 275"/>
                <a:gd name="T91" fmla="*/ 14 h 65"/>
                <a:gd name="T92" fmla="*/ 271 w 275"/>
                <a:gd name="T93" fmla="*/ 17 h 65"/>
                <a:gd name="T94" fmla="*/ 265 w 275"/>
                <a:gd name="T95" fmla="*/ 22 h 65"/>
                <a:gd name="T96" fmla="*/ 256 w 275"/>
                <a:gd name="T97" fmla="*/ 27 h 65"/>
                <a:gd name="T98" fmla="*/ 244 w 275"/>
                <a:gd name="T99" fmla="*/ 3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5" h="65">
                  <a:moveTo>
                    <a:pt x="244" y="30"/>
                  </a:moveTo>
                  <a:lnTo>
                    <a:pt x="236" y="32"/>
                  </a:lnTo>
                  <a:lnTo>
                    <a:pt x="226" y="33"/>
                  </a:lnTo>
                  <a:lnTo>
                    <a:pt x="217" y="35"/>
                  </a:lnTo>
                  <a:lnTo>
                    <a:pt x="206" y="36"/>
                  </a:lnTo>
                  <a:lnTo>
                    <a:pt x="194" y="39"/>
                  </a:lnTo>
                  <a:lnTo>
                    <a:pt x="188" y="40"/>
                  </a:lnTo>
                  <a:lnTo>
                    <a:pt x="181" y="40"/>
                  </a:lnTo>
                  <a:lnTo>
                    <a:pt x="175" y="41"/>
                  </a:lnTo>
                  <a:lnTo>
                    <a:pt x="168" y="42"/>
                  </a:lnTo>
                  <a:lnTo>
                    <a:pt x="160" y="43"/>
                  </a:lnTo>
                  <a:lnTo>
                    <a:pt x="152" y="45"/>
                  </a:lnTo>
                  <a:lnTo>
                    <a:pt x="144" y="46"/>
                  </a:lnTo>
                  <a:lnTo>
                    <a:pt x="137" y="47"/>
                  </a:lnTo>
                  <a:lnTo>
                    <a:pt x="130" y="49"/>
                  </a:lnTo>
                  <a:lnTo>
                    <a:pt x="123" y="51"/>
                  </a:lnTo>
                  <a:lnTo>
                    <a:pt x="116" y="51"/>
                  </a:lnTo>
                  <a:lnTo>
                    <a:pt x="110" y="52"/>
                  </a:lnTo>
                  <a:lnTo>
                    <a:pt x="104" y="53"/>
                  </a:lnTo>
                  <a:lnTo>
                    <a:pt x="99" y="54"/>
                  </a:lnTo>
                  <a:lnTo>
                    <a:pt x="93" y="54"/>
                  </a:lnTo>
                  <a:lnTo>
                    <a:pt x="88" y="55"/>
                  </a:lnTo>
                  <a:lnTo>
                    <a:pt x="84" y="55"/>
                  </a:lnTo>
                  <a:lnTo>
                    <a:pt x="80" y="57"/>
                  </a:lnTo>
                  <a:lnTo>
                    <a:pt x="76" y="57"/>
                  </a:lnTo>
                  <a:lnTo>
                    <a:pt x="73" y="58"/>
                  </a:lnTo>
                  <a:lnTo>
                    <a:pt x="69" y="58"/>
                  </a:lnTo>
                  <a:lnTo>
                    <a:pt x="67" y="59"/>
                  </a:lnTo>
                  <a:lnTo>
                    <a:pt x="60" y="60"/>
                  </a:lnTo>
                  <a:lnTo>
                    <a:pt x="55" y="61"/>
                  </a:lnTo>
                  <a:lnTo>
                    <a:pt x="49" y="61"/>
                  </a:lnTo>
                  <a:lnTo>
                    <a:pt x="44" y="63"/>
                  </a:lnTo>
                  <a:lnTo>
                    <a:pt x="41" y="64"/>
                  </a:lnTo>
                  <a:lnTo>
                    <a:pt x="37" y="64"/>
                  </a:lnTo>
                  <a:lnTo>
                    <a:pt x="35" y="64"/>
                  </a:lnTo>
                  <a:lnTo>
                    <a:pt x="32" y="65"/>
                  </a:lnTo>
                  <a:lnTo>
                    <a:pt x="29" y="64"/>
                  </a:lnTo>
                  <a:lnTo>
                    <a:pt x="25" y="64"/>
                  </a:lnTo>
                  <a:lnTo>
                    <a:pt x="22" y="61"/>
                  </a:lnTo>
                  <a:lnTo>
                    <a:pt x="18" y="60"/>
                  </a:lnTo>
                  <a:lnTo>
                    <a:pt x="15" y="57"/>
                  </a:lnTo>
                  <a:lnTo>
                    <a:pt x="10" y="54"/>
                  </a:lnTo>
                  <a:lnTo>
                    <a:pt x="5" y="49"/>
                  </a:lnTo>
                  <a:lnTo>
                    <a:pt x="0" y="45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11" y="42"/>
                  </a:lnTo>
                  <a:lnTo>
                    <a:pt x="15" y="41"/>
                  </a:lnTo>
                  <a:lnTo>
                    <a:pt x="21" y="40"/>
                  </a:lnTo>
                  <a:lnTo>
                    <a:pt x="25" y="39"/>
                  </a:lnTo>
                  <a:lnTo>
                    <a:pt x="31" y="38"/>
                  </a:lnTo>
                  <a:lnTo>
                    <a:pt x="37" y="36"/>
                  </a:lnTo>
                  <a:lnTo>
                    <a:pt x="44" y="35"/>
                  </a:lnTo>
                  <a:lnTo>
                    <a:pt x="53" y="33"/>
                  </a:lnTo>
                  <a:lnTo>
                    <a:pt x="60" y="30"/>
                  </a:lnTo>
                  <a:lnTo>
                    <a:pt x="69" y="29"/>
                  </a:lnTo>
                  <a:lnTo>
                    <a:pt x="78" y="27"/>
                  </a:lnTo>
                  <a:lnTo>
                    <a:pt x="88" y="24"/>
                  </a:lnTo>
                  <a:lnTo>
                    <a:pt x="98" y="22"/>
                  </a:lnTo>
                  <a:lnTo>
                    <a:pt x="110" y="20"/>
                  </a:lnTo>
                  <a:lnTo>
                    <a:pt x="120" y="16"/>
                  </a:lnTo>
                  <a:lnTo>
                    <a:pt x="131" y="14"/>
                  </a:lnTo>
                  <a:lnTo>
                    <a:pt x="141" y="13"/>
                  </a:lnTo>
                  <a:lnTo>
                    <a:pt x="150" y="10"/>
                  </a:lnTo>
                  <a:lnTo>
                    <a:pt x="158" y="8"/>
                  </a:lnTo>
                  <a:lnTo>
                    <a:pt x="168" y="7"/>
                  </a:lnTo>
                  <a:lnTo>
                    <a:pt x="175" y="5"/>
                  </a:lnTo>
                  <a:lnTo>
                    <a:pt x="182" y="4"/>
                  </a:lnTo>
                  <a:lnTo>
                    <a:pt x="189" y="3"/>
                  </a:lnTo>
                  <a:lnTo>
                    <a:pt x="196" y="2"/>
                  </a:lnTo>
                  <a:lnTo>
                    <a:pt x="202" y="2"/>
                  </a:lnTo>
                  <a:lnTo>
                    <a:pt x="208" y="1"/>
                  </a:lnTo>
                  <a:lnTo>
                    <a:pt x="213" y="1"/>
                  </a:lnTo>
                  <a:lnTo>
                    <a:pt x="218" y="0"/>
                  </a:lnTo>
                  <a:lnTo>
                    <a:pt x="223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8" y="0"/>
                  </a:lnTo>
                  <a:lnTo>
                    <a:pt x="243" y="0"/>
                  </a:lnTo>
                  <a:lnTo>
                    <a:pt x="248" y="0"/>
                  </a:lnTo>
                  <a:lnTo>
                    <a:pt x="252" y="1"/>
                  </a:lnTo>
                  <a:lnTo>
                    <a:pt x="257" y="1"/>
                  </a:lnTo>
                  <a:lnTo>
                    <a:pt x="261" y="2"/>
                  </a:lnTo>
                  <a:lnTo>
                    <a:pt x="263" y="2"/>
                  </a:lnTo>
                  <a:lnTo>
                    <a:pt x="267" y="3"/>
                  </a:lnTo>
                  <a:lnTo>
                    <a:pt x="269" y="5"/>
                  </a:lnTo>
                  <a:lnTo>
                    <a:pt x="271" y="7"/>
                  </a:lnTo>
                  <a:lnTo>
                    <a:pt x="273" y="8"/>
                  </a:lnTo>
                  <a:lnTo>
                    <a:pt x="274" y="10"/>
                  </a:lnTo>
                  <a:lnTo>
                    <a:pt x="274" y="11"/>
                  </a:lnTo>
                  <a:lnTo>
                    <a:pt x="275" y="13"/>
                  </a:lnTo>
                  <a:lnTo>
                    <a:pt x="275" y="14"/>
                  </a:lnTo>
                  <a:lnTo>
                    <a:pt x="274" y="16"/>
                  </a:lnTo>
                  <a:lnTo>
                    <a:pt x="271" y="17"/>
                  </a:lnTo>
                  <a:lnTo>
                    <a:pt x="269" y="20"/>
                  </a:lnTo>
                  <a:lnTo>
                    <a:pt x="265" y="22"/>
                  </a:lnTo>
                  <a:lnTo>
                    <a:pt x="262" y="24"/>
                  </a:lnTo>
                  <a:lnTo>
                    <a:pt x="256" y="27"/>
                  </a:lnTo>
                  <a:lnTo>
                    <a:pt x="250" y="28"/>
                  </a:lnTo>
                  <a:lnTo>
                    <a:pt x="244" y="30"/>
                  </a:lnTo>
                  <a:lnTo>
                    <a:pt x="244" y="3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92"/>
            <p:cNvSpPr>
              <a:spLocks/>
            </p:cNvSpPr>
            <p:nvPr/>
          </p:nvSpPr>
          <p:spPr bwMode="auto">
            <a:xfrm>
              <a:off x="3198813" y="2241550"/>
              <a:ext cx="334963" cy="661987"/>
            </a:xfrm>
            <a:custGeom>
              <a:avLst/>
              <a:gdLst>
                <a:gd name="T0" fmla="*/ 198 w 211"/>
                <a:gd name="T1" fmla="*/ 247 h 417"/>
                <a:gd name="T2" fmla="*/ 197 w 211"/>
                <a:gd name="T3" fmla="*/ 303 h 417"/>
                <a:gd name="T4" fmla="*/ 192 w 211"/>
                <a:gd name="T5" fmla="*/ 344 h 417"/>
                <a:gd name="T6" fmla="*/ 188 w 211"/>
                <a:gd name="T7" fmla="*/ 374 h 417"/>
                <a:gd name="T8" fmla="*/ 182 w 211"/>
                <a:gd name="T9" fmla="*/ 393 h 417"/>
                <a:gd name="T10" fmla="*/ 175 w 211"/>
                <a:gd name="T11" fmla="*/ 406 h 417"/>
                <a:gd name="T12" fmla="*/ 165 w 211"/>
                <a:gd name="T13" fmla="*/ 416 h 417"/>
                <a:gd name="T14" fmla="*/ 158 w 211"/>
                <a:gd name="T15" fmla="*/ 415 h 417"/>
                <a:gd name="T16" fmla="*/ 153 w 211"/>
                <a:gd name="T17" fmla="*/ 404 h 417"/>
                <a:gd name="T18" fmla="*/ 145 w 211"/>
                <a:gd name="T19" fmla="*/ 386 h 417"/>
                <a:gd name="T20" fmla="*/ 125 w 211"/>
                <a:gd name="T21" fmla="*/ 363 h 417"/>
                <a:gd name="T22" fmla="*/ 99 w 211"/>
                <a:gd name="T23" fmla="*/ 343 h 417"/>
                <a:gd name="T24" fmla="*/ 87 w 211"/>
                <a:gd name="T25" fmla="*/ 331 h 417"/>
                <a:gd name="T26" fmla="*/ 90 w 211"/>
                <a:gd name="T27" fmla="*/ 328 h 417"/>
                <a:gd name="T28" fmla="*/ 110 w 211"/>
                <a:gd name="T29" fmla="*/ 330 h 417"/>
                <a:gd name="T30" fmla="*/ 137 w 211"/>
                <a:gd name="T31" fmla="*/ 336 h 417"/>
                <a:gd name="T32" fmla="*/ 152 w 211"/>
                <a:gd name="T33" fmla="*/ 333 h 417"/>
                <a:gd name="T34" fmla="*/ 158 w 211"/>
                <a:gd name="T35" fmla="*/ 321 h 417"/>
                <a:gd name="T36" fmla="*/ 160 w 211"/>
                <a:gd name="T37" fmla="*/ 296 h 417"/>
                <a:gd name="T38" fmla="*/ 163 w 211"/>
                <a:gd name="T39" fmla="*/ 257 h 417"/>
                <a:gd name="T40" fmla="*/ 165 w 211"/>
                <a:gd name="T41" fmla="*/ 202 h 417"/>
                <a:gd name="T42" fmla="*/ 167 w 211"/>
                <a:gd name="T43" fmla="*/ 141 h 417"/>
                <a:gd name="T44" fmla="*/ 167 w 211"/>
                <a:gd name="T45" fmla="*/ 96 h 417"/>
                <a:gd name="T46" fmla="*/ 165 w 211"/>
                <a:gd name="T47" fmla="*/ 65 h 417"/>
                <a:gd name="T48" fmla="*/ 164 w 211"/>
                <a:gd name="T49" fmla="*/ 50 h 417"/>
                <a:gd name="T50" fmla="*/ 151 w 211"/>
                <a:gd name="T51" fmla="*/ 40 h 417"/>
                <a:gd name="T52" fmla="*/ 133 w 211"/>
                <a:gd name="T53" fmla="*/ 41 h 417"/>
                <a:gd name="T54" fmla="*/ 110 w 211"/>
                <a:gd name="T55" fmla="*/ 49 h 417"/>
                <a:gd name="T56" fmla="*/ 89 w 211"/>
                <a:gd name="T57" fmla="*/ 53 h 417"/>
                <a:gd name="T58" fmla="*/ 68 w 211"/>
                <a:gd name="T59" fmla="*/ 59 h 417"/>
                <a:gd name="T60" fmla="*/ 45 w 211"/>
                <a:gd name="T61" fmla="*/ 65 h 417"/>
                <a:gd name="T62" fmla="*/ 28 w 211"/>
                <a:gd name="T63" fmla="*/ 64 h 417"/>
                <a:gd name="T64" fmla="*/ 14 w 211"/>
                <a:gd name="T65" fmla="*/ 53 h 417"/>
                <a:gd name="T66" fmla="*/ 9 w 211"/>
                <a:gd name="T67" fmla="*/ 39 h 417"/>
                <a:gd name="T68" fmla="*/ 50 w 211"/>
                <a:gd name="T69" fmla="*/ 34 h 417"/>
                <a:gd name="T70" fmla="*/ 93 w 211"/>
                <a:gd name="T71" fmla="*/ 24 h 417"/>
                <a:gd name="T72" fmla="*/ 114 w 211"/>
                <a:gd name="T73" fmla="*/ 19 h 417"/>
                <a:gd name="T74" fmla="*/ 131 w 211"/>
                <a:gd name="T75" fmla="*/ 14 h 417"/>
                <a:gd name="T76" fmla="*/ 148 w 211"/>
                <a:gd name="T77" fmla="*/ 9 h 417"/>
                <a:gd name="T78" fmla="*/ 163 w 211"/>
                <a:gd name="T79" fmla="*/ 0 h 417"/>
                <a:gd name="T80" fmla="*/ 172 w 211"/>
                <a:gd name="T81" fmla="*/ 2 h 417"/>
                <a:gd name="T82" fmla="*/ 189 w 211"/>
                <a:gd name="T83" fmla="*/ 9 h 417"/>
                <a:gd name="T84" fmla="*/ 204 w 211"/>
                <a:gd name="T85" fmla="*/ 18 h 417"/>
                <a:gd name="T86" fmla="*/ 211 w 211"/>
                <a:gd name="T87" fmla="*/ 26 h 417"/>
                <a:gd name="T88" fmla="*/ 203 w 211"/>
                <a:gd name="T89" fmla="*/ 43 h 417"/>
                <a:gd name="T90" fmla="*/ 200 w 211"/>
                <a:gd name="T91" fmla="*/ 57 h 417"/>
                <a:gd name="T92" fmla="*/ 197 w 211"/>
                <a:gd name="T93" fmla="*/ 88 h 417"/>
                <a:gd name="T94" fmla="*/ 196 w 211"/>
                <a:gd name="T95" fmla="*/ 134 h 417"/>
                <a:gd name="T96" fmla="*/ 197 w 211"/>
                <a:gd name="T97" fmla="*/ 19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1" h="417">
                  <a:moveTo>
                    <a:pt x="197" y="197"/>
                  </a:moveTo>
                  <a:lnTo>
                    <a:pt x="198" y="215"/>
                  </a:lnTo>
                  <a:lnTo>
                    <a:pt x="198" y="232"/>
                  </a:lnTo>
                  <a:lnTo>
                    <a:pt x="198" y="247"/>
                  </a:lnTo>
                  <a:lnTo>
                    <a:pt x="198" y="262"/>
                  </a:lnTo>
                  <a:lnTo>
                    <a:pt x="198" y="277"/>
                  </a:lnTo>
                  <a:lnTo>
                    <a:pt x="197" y="290"/>
                  </a:lnTo>
                  <a:lnTo>
                    <a:pt x="197" y="303"/>
                  </a:lnTo>
                  <a:lnTo>
                    <a:pt x="196" y="315"/>
                  </a:lnTo>
                  <a:lnTo>
                    <a:pt x="195" y="325"/>
                  </a:lnTo>
                  <a:lnTo>
                    <a:pt x="194" y="335"/>
                  </a:lnTo>
                  <a:lnTo>
                    <a:pt x="192" y="344"/>
                  </a:lnTo>
                  <a:lnTo>
                    <a:pt x="191" y="353"/>
                  </a:lnTo>
                  <a:lnTo>
                    <a:pt x="190" y="361"/>
                  </a:lnTo>
                  <a:lnTo>
                    <a:pt x="189" y="368"/>
                  </a:lnTo>
                  <a:lnTo>
                    <a:pt x="188" y="374"/>
                  </a:lnTo>
                  <a:lnTo>
                    <a:pt x="186" y="380"/>
                  </a:lnTo>
                  <a:lnTo>
                    <a:pt x="184" y="385"/>
                  </a:lnTo>
                  <a:lnTo>
                    <a:pt x="183" y="390"/>
                  </a:lnTo>
                  <a:lnTo>
                    <a:pt x="182" y="393"/>
                  </a:lnTo>
                  <a:lnTo>
                    <a:pt x="179" y="397"/>
                  </a:lnTo>
                  <a:lnTo>
                    <a:pt x="178" y="400"/>
                  </a:lnTo>
                  <a:lnTo>
                    <a:pt x="177" y="403"/>
                  </a:lnTo>
                  <a:lnTo>
                    <a:pt x="175" y="406"/>
                  </a:lnTo>
                  <a:lnTo>
                    <a:pt x="173" y="409"/>
                  </a:lnTo>
                  <a:lnTo>
                    <a:pt x="171" y="412"/>
                  </a:lnTo>
                  <a:lnTo>
                    <a:pt x="167" y="415"/>
                  </a:lnTo>
                  <a:lnTo>
                    <a:pt x="165" y="416"/>
                  </a:lnTo>
                  <a:lnTo>
                    <a:pt x="163" y="417"/>
                  </a:lnTo>
                  <a:lnTo>
                    <a:pt x="162" y="417"/>
                  </a:lnTo>
                  <a:lnTo>
                    <a:pt x="159" y="416"/>
                  </a:lnTo>
                  <a:lnTo>
                    <a:pt x="158" y="415"/>
                  </a:lnTo>
                  <a:lnTo>
                    <a:pt x="157" y="412"/>
                  </a:lnTo>
                  <a:lnTo>
                    <a:pt x="156" y="410"/>
                  </a:lnTo>
                  <a:lnTo>
                    <a:pt x="154" y="407"/>
                  </a:lnTo>
                  <a:lnTo>
                    <a:pt x="153" y="404"/>
                  </a:lnTo>
                  <a:lnTo>
                    <a:pt x="152" y="400"/>
                  </a:lnTo>
                  <a:lnTo>
                    <a:pt x="151" y="396"/>
                  </a:lnTo>
                  <a:lnTo>
                    <a:pt x="148" y="391"/>
                  </a:lnTo>
                  <a:lnTo>
                    <a:pt x="145" y="386"/>
                  </a:lnTo>
                  <a:lnTo>
                    <a:pt x="141" y="381"/>
                  </a:lnTo>
                  <a:lnTo>
                    <a:pt x="137" y="375"/>
                  </a:lnTo>
                  <a:lnTo>
                    <a:pt x="131" y="371"/>
                  </a:lnTo>
                  <a:lnTo>
                    <a:pt x="125" y="363"/>
                  </a:lnTo>
                  <a:lnTo>
                    <a:pt x="118" y="358"/>
                  </a:lnTo>
                  <a:lnTo>
                    <a:pt x="110" y="353"/>
                  </a:lnTo>
                  <a:lnTo>
                    <a:pt x="104" y="348"/>
                  </a:lnTo>
                  <a:lnTo>
                    <a:pt x="99" y="343"/>
                  </a:lnTo>
                  <a:lnTo>
                    <a:pt x="94" y="340"/>
                  </a:lnTo>
                  <a:lnTo>
                    <a:pt x="90" y="336"/>
                  </a:lnTo>
                  <a:lnTo>
                    <a:pt x="88" y="334"/>
                  </a:lnTo>
                  <a:lnTo>
                    <a:pt x="87" y="331"/>
                  </a:lnTo>
                  <a:lnTo>
                    <a:pt x="85" y="330"/>
                  </a:lnTo>
                  <a:lnTo>
                    <a:pt x="87" y="329"/>
                  </a:lnTo>
                  <a:lnTo>
                    <a:pt x="88" y="328"/>
                  </a:lnTo>
                  <a:lnTo>
                    <a:pt x="90" y="328"/>
                  </a:lnTo>
                  <a:lnTo>
                    <a:pt x="94" y="328"/>
                  </a:lnTo>
                  <a:lnTo>
                    <a:pt x="99" y="328"/>
                  </a:lnTo>
                  <a:lnTo>
                    <a:pt x="104" y="329"/>
                  </a:lnTo>
                  <a:lnTo>
                    <a:pt x="110" y="330"/>
                  </a:lnTo>
                  <a:lnTo>
                    <a:pt x="118" y="333"/>
                  </a:lnTo>
                  <a:lnTo>
                    <a:pt x="125" y="334"/>
                  </a:lnTo>
                  <a:lnTo>
                    <a:pt x="131" y="336"/>
                  </a:lnTo>
                  <a:lnTo>
                    <a:pt x="137" y="336"/>
                  </a:lnTo>
                  <a:lnTo>
                    <a:pt x="141" y="336"/>
                  </a:lnTo>
                  <a:lnTo>
                    <a:pt x="146" y="336"/>
                  </a:lnTo>
                  <a:lnTo>
                    <a:pt x="150" y="335"/>
                  </a:lnTo>
                  <a:lnTo>
                    <a:pt x="152" y="333"/>
                  </a:lnTo>
                  <a:lnTo>
                    <a:pt x="154" y="330"/>
                  </a:lnTo>
                  <a:lnTo>
                    <a:pt x="156" y="328"/>
                  </a:lnTo>
                  <a:lnTo>
                    <a:pt x="157" y="324"/>
                  </a:lnTo>
                  <a:lnTo>
                    <a:pt x="158" y="321"/>
                  </a:lnTo>
                  <a:lnTo>
                    <a:pt x="158" y="316"/>
                  </a:lnTo>
                  <a:lnTo>
                    <a:pt x="159" y="310"/>
                  </a:lnTo>
                  <a:lnTo>
                    <a:pt x="160" y="304"/>
                  </a:lnTo>
                  <a:lnTo>
                    <a:pt x="160" y="296"/>
                  </a:lnTo>
                  <a:lnTo>
                    <a:pt x="162" y="287"/>
                  </a:lnTo>
                  <a:lnTo>
                    <a:pt x="162" y="278"/>
                  </a:lnTo>
                  <a:lnTo>
                    <a:pt x="163" y="267"/>
                  </a:lnTo>
                  <a:lnTo>
                    <a:pt x="163" y="257"/>
                  </a:lnTo>
                  <a:lnTo>
                    <a:pt x="164" y="245"/>
                  </a:lnTo>
                  <a:lnTo>
                    <a:pt x="164" y="232"/>
                  </a:lnTo>
                  <a:lnTo>
                    <a:pt x="165" y="217"/>
                  </a:lnTo>
                  <a:lnTo>
                    <a:pt x="165" y="202"/>
                  </a:lnTo>
                  <a:lnTo>
                    <a:pt x="166" y="186"/>
                  </a:lnTo>
                  <a:lnTo>
                    <a:pt x="166" y="170"/>
                  </a:lnTo>
                  <a:lnTo>
                    <a:pt x="166" y="156"/>
                  </a:lnTo>
                  <a:lnTo>
                    <a:pt x="167" y="141"/>
                  </a:lnTo>
                  <a:lnTo>
                    <a:pt x="167" y="128"/>
                  </a:lnTo>
                  <a:lnTo>
                    <a:pt x="167" y="116"/>
                  </a:lnTo>
                  <a:lnTo>
                    <a:pt x="167" y="106"/>
                  </a:lnTo>
                  <a:lnTo>
                    <a:pt x="167" y="96"/>
                  </a:lnTo>
                  <a:lnTo>
                    <a:pt x="166" y="87"/>
                  </a:lnTo>
                  <a:lnTo>
                    <a:pt x="166" y="78"/>
                  </a:lnTo>
                  <a:lnTo>
                    <a:pt x="166" y="71"/>
                  </a:lnTo>
                  <a:lnTo>
                    <a:pt x="165" y="65"/>
                  </a:lnTo>
                  <a:lnTo>
                    <a:pt x="165" y="60"/>
                  </a:lnTo>
                  <a:lnTo>
                    <a:pt x="165" y="56"/>
                  </a:lnTo>
                  <a:lnTo>
                    <a:pt x="164" y="52"/>
                  </a:lnTo>
                  <a:lnTo>
                    <a:pt x="164" y="50"/>
                  </a:lnTo>
                  <a:lnTo>
                    <a:pt x="163" y="49"/>
                  </a:lnTo>
                  <a:lnTo>
                    <a:pt x="159" y="45"/>
                  </a:lnTo>
                  <a:lnTo>
                    <a:pt x="154" y="41"/>
                  </a:lnTo>
                  <a:lnTo>
                    <a:pt x="151" y="40"/>
                  </a:lnTo>
                  <a:lnTo>
                    <a:pt x="146" y="40"/>
                  </a:lnTo>
                  <a:lnTo>
                    <a:pt x="143" y="40"/>
                  </a:lnTo>
                  <a:lnTo>
                    <a:pt x="138" y="40"/>
                  </a:lnTo>
                  <a:lnTo>
                    <a:pt x="133" y="41"/>
                  </a:lnTo>
                  <a:lnTo>
                    <a:pt x="126" y="44"/>
                  </a:lnTo>
                  <a:lnTo>
                    <a:pt x="119" y="46"/>
                  </a:lnTo>
                  <a:lnTo>
                    <a:pt x="114" y="47"/>
                  </a:lnTo>
                  <a:lnTo>
                    <a:pt x="110" y="49"/>
                  </a:lnTo>
                  <a:lnTo>
                    <a:pt x="106" y="50"/>
                  </a:lnTo>
                  <a:lnTo>
                    <a:pt x="100" y="51"/>
                  </a:lnTo>
                  <a:lnTo>
                    <a:pt x="95" y="52"/>
                  </a:lnTo>
                  <a:lnTo>
                    <a:pt x="89" y="53"/>
                  </a:lnTo>
                  <a:lnTo>
                    <a:pt x="83" y="56"/>
                  </a:lnTo>
                  <a:lnTo>
                    <a:pt x="78" y="57"/>
                  </a:lnTo>
                  <a:lnTo>
                    <a:pt x="72" y="58"/>
                  </a:lnTo>
                  <a:lnTo>
                    <a:pt x="68" y="59"/>
                  </a:lnTo>
                  <a:lnTo>
                    <a:pt x="64" y="60"/>
                  </a:lnTo>
                  <a:lnTo>
                    <a:pt x="59" y="62"/>
                  </a:lnTo>
                  <a:lnTo>
                    <a:pt x="52" y="64"/>
                  </a:lnTo>
                  <a:lnTo>
                    <a:pt x="45" y="65"/>
                  </a:lnTo>
                  <a:lnTo>
                    <a:pt x="40" y="65"/>
                  </a:lnTo>
                  <a:lnTo>
                    <a:pt x="36" y="65"/>
                  </a:lnTo>
                  <a:lnTo>
                    <a:pt x="32" y="65"/>
                  </a:lnTo>
                  <a:lnTo>
                    <a:pt x="28" y="64"/>
                  </a:lnTo>
                  <a:lnTo>
                    <a:pt x="25" y="62"/>
                  </a:lnTo>
                  <a:lnTo>
                    <a:pt x="21" y="59"/>
                  </a:lnTo>
                  <a:lnTo>
                    <a:pt x="18" y="57"/>
                  </a:lnTo>
                  <a:lnTo>
                    <a:pt x="14" y="53"/>
                  </a:lnTo>
                  <a:lnTo>
                    <a:pt x="11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9" y="39"/>
                  </a:lnTo>
                  <a:lnTo>
                    <a:pt x="19" y="39"/>
                  </a:lnTo>
                  <a:lnTo>
                    <a:pt x="28" y="38"/>
                  </a:lnTo>
                  <a:lnTo>
                    <a:pt x="39" y="36"/>
                  </a:lnTo>
                  <a:lnTo>
                    <a:pt x="50" y="34"/>
                  </a:lnTo>
                  <a:lnTo>
                    <a:pt x="62" y="32"/>
                  </a:lnTo>
                  <a:lnTo>
                    <a:pt x="74" y="28"/>
                  </a:lnTo>
                  <a:lnTo>
                    <a:pt x="85" y="26"/>
                  </a:lnTo>
                  <a:lnTo>
                    <a:pt x="93" y="24"/>
                  </a:lnTo>
                  <a:lnTo>
                    <a:pt x="99" y="22"/>
                  </a:lnTo>
                  <a:lnTo>
                    <a:pt x="103" y="21"/>
                  </a:lnTo>
                  <a:lnTo>
                    <a:pt x="109" y="20"/>
                  </a:lnTo>
                  <a:lnTo>
                    <a:pt x="114" y="19"/>
                  </a:lnTo>
                  <a:lnTo>
                    <a:pt x="119" y="18"/>
                  </a:lnTo>
                  <a:lnTo>
                    <a:pt x="123" y="16"/>
                  </a:lnTo>
                  <a:lnTo>
                    <a:pt x="127" y="15"/>
                  </a:lnTo>
                  <a:lnTo>
                    <a:pt x="131" y="14"/>
                  </a:lnTo>
                  <a:lnTo>
                    <a:pt x="134" y="13"/>
                  </a:lnTo>
                  <a:lnTo>
                    <a:pt x="140" y="12"/>
                  </a:lnTo>
                  <a:lnTo>
                    <a:pt x="145" y="11"/>
                  </a:lnTo>
                  <a:lnTo>
                    <a:pt x="148" y="9"/>
                  </a:lnTo>
                  <a:lnTo>
                    <a:pt x="153" y="7"/>
                  </a:lnTo>
                  <a:lnTo>
                    <a:pt x="157" y="5"/>
                  </a:lnTo>
                  <a:lnTo>
                    <a:pt x="160" y="2"/>
                  </a:lnTo>
                  <a:lnTo>
                    <a:pt x="163" y="0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9" y="1"/>
                  </a:lnTo>
                  <a:lnTo>
                    <a:pt x="172" y="2"/>
                  </a:lnTo>
                  <a:lnTo>
                    <a:pt x="176" y="3"/>
                  </a:lnTo>
                  <a:lnTo>
                    <a:pt x="179" y="5"/>
                  </a:lnTo>
                  <a:lnTo>
                    <a:pt x="184" y="7"/>
                  </a:lnTo>
                  <a:lnTo>
                    <a:pt x="189" y="9"/>
                  </a:lnTo>
                  <a:lnTo>
                    <a:pt x="194" y="11"/>
                  </a:lnTo>
                  <a:lnTo>
                    <a:pt x="198" y="13"/>
                  </a:lnTo>
                  <a:lnTo>
                    <a:pt x="202" y="15"/>
                  </a:lnTo>
                  <a:lnTo>
                    <a:pt x="204" y="18"/>
                  </a:lnTo>
                  <a:lnTo>
                    <a:pt x="207" y="19"/>
                  </a:lnTo>
                  <a:lnTo>
                    <a:pt x="209" y="21"/>
                  </a:lnTo>
                  <a:lnTo>
                    <a:pt x="210" y="24"/>
                  </a:lnTo>
                  <a:lnTo>
                    <a:pt x="211" y="26"/>
                  </a:lnTo>
                  <a:lnTo>
                    <a:pt x="211" y="30"/>
                  </a:lnTo>
                  <a:lnTo>
                    <a:pt x="209" y="34"/>
                  </a:lnTo>
                  <a:lnTo>
                    <a:pt x="207" y="38"/>
                  </a:lnTo>
                  <a:lnTo>
                    <a:pt x="203" y="43"/>
                  </a:lnTo>
                  <a:lnTo>
                    <a:pt x="202" y="45"/>
                  </a:lnTo>
                  <a:lnTo>
                    <a:pt x="201" y="47"/>
                  </a:lnTo>
                  <a:lnTo>
                    <a:pt x="201" y="52"/>
                  </a:lnTo>
                  <a:lnTo>
                    <a:pt x="200" y="57"/>
                  </a:lnTo>
                  <a:lnTo>
                    <a:pt x="198" y="63"/>
                  </a:lnTo>
                  <a:lnTo>
                    <a:pt x="198" y="70"/>
                  </a:lnTo>
                  <a:lnTo>
                    <a:pt x="197" y="78"/>
                  </a:lnTo>
                  <a:lnTo>
                    <a:pt x="197" y="88"/>
                  </a:lnTo>
                  <a:lnTo>
                    <a:pt x="197" y="97"/>
                  </a:lnTo>
                  <a:lnTo>
                    <a:pt x="196" y="108"/>
                  </a:lnTo>
                  <a:lnTo>
                    <a:pt x="196" y="121"/>
                  </a:lnTo>
                  <a:lnTo>
                    <a:pt x="196" y="134"/>
                  </a:lnTo>
                  <a:lnTo>
                    <a:pt x="196" y="148"/>
                  </a:lnTo>
                  <a:lnTo>
                    <a:pt x="197" y="164"/>
                  </a:lnTo>
                  <a:lnTo>
                    <a:pt x="197" y="180"/>
                  </a:lnTo>
                  <a:lnTo>
                    <a:pt x="197" y="197"/>
                  </a:lnTo>
                  <a:lnTo>
                    <a:pt x="197" y="19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93"/>
            <p:cNvSpPr>
              <a:spLocks/>
            </p:cNvSpPr>
            <p:nvPr/>
          </p:nvSpPr>
          <p:spPr bwMode="auto">
            <a:xfrm>
              <a:off x="2817813" y="2260600"/>
              <a:ext cx="111125" cy="171450"/>
            </a:xfrm>
            <a:custGeom>
              <a:avLst/>
              <a:gdLst>
                <a:gd name="T0" fmla="*/ 69 w 70"/>
                <a:gd name="T1" fmla="*/ 76 h 108"/>
                <a:gd name="T2" fmla="*/ 69 w 70"/>
                <a:gd name="T3" fmla="*/ 81 h 108"/>
                <a:gd name="T4" fmla="*/ 69 w 70"/>
                <a:gd name="T5" fmla="*/ 85 h 108"/>
                <a:gd name="T6" fmla="*/ 68 w 70"/>
                <a:gd name="T7" fmla="*/ 90 h 108"/>
                <a:gd name="T8" fmla="*/ 68 w 70"/>
                <a:gd name="T9" fmla="*/ 94 h 108"/>
                <a:gd name="T10" fmla="*/ 66 w 70"/>
                <a:gd name="T11" fmla="*/ 97 h 108"/>
                <a:gd name="T12" fmla="*/ 65 w 70"/>
                <a:gd name="T13" fmla="*/ 100 h 108"/>
                <a:gd name="T14" fmla="*/ 64 w 70"/>
                <a:gd name="T15" fmla="*/ 102 h 108"/>
                <a:gd name="T16" fmla="*/ 63 w 70"/>
                <a:gd name="T17" fmla="*/ 104 h 108"/>
                <a:gd name="T18" fmla="*/ 62 w 70"/>
                <a:gd name="T19" fmla="*/ 106 h 108"/>
                <a:gd name="T20" fmla="*/ 59 w 70"/>
                <a:gd name="T21" fmla="*/ 107 h 108"/>
                <a:gd name="T22" fmla="*/ 57 w 70"/>
                <a:gd name="T23" fmla="*/ 108 h 108"/>
                <a:gd name="T24" fmla="*/ 54 w 70"/>
                <a:gd name="T25" fmla="*/ 108 h 108"/>
                <a:gd name="T26" fmla="*/ 52 w 70"/>
                <a:gd name="T27" fmla="*/ 108 h 108"/>
                <a:gd name="T28" fmla="*/ 51 w 70"/>
                <a:gd name="T29" fmla="*/ 107 h 108"/>
                <a:gd name="T30" fmla="*/ 49 w 70"/>
                <a:gd name="T31" fmla="*/ 106 h 108"/>
                <a:gd name="T32" fmla="*/ 46 w 70"/>
                <a:gd name="T33" fmla="*/ 104 h 108"/>
                <a:gd name="T34" fmla="*/ 44 w 70"/>
                <a:gd name="T35" fmla="*/ 102 h 108"/>
                <a:gd name="T36" fmla="*/ 41 w 70"/>
                <a:gd name="T37" fmla="*/ 100 h 108"/>
                <a:gd name="T38" fmla="*/ 38 w 70"/>
                <a:gd name="T39" fmla="*/ 97 h 108"/>
                <a:gd name="T40" fmla="*/ 35 w 70"/>
                <a:gd name="T41" fmla="*/ 94 h 108"/>
                <a:gd name="T42" fmla="*/ 32 w 70"/>
                <a:gd name="T43" fmla="*/ 89 h 108"/>
                <a:gd name="T44" fmla="*/ 28 w 70"/>
                <a:gd name="T45" fmla="*/ 83 h 108"/>
                <a:gd name="T46" fmla="*/ 25 w 70"/>
                <a:gd name="T47" fmla="*/ 77 h 108"/>
                <a:gd name="T48" fmla="*/ 20 w 70"/>
                <a:gd name="T49" fmla="*/ 70 h 108"/>
                <a:gd name="T50" fmla="*/ 16 w 70"/>
                <a:gd name="T51" fmla="*/ 63 h 108"/>
                <a:gd name="T52" fmla="*/ 13 w 70"/>
                <a:gd name="T53" fmla="*/ 54 h 108"/>
                <a:gd name="T54" fmla="*/ 9 w 70"/>
                <a:gd name="T55" fmla="*/ 46 h 108"/>
                <a:gd name="T56" fmla="*/ 7 w 70"/>
                <a:gd name="T57" fmla="*/ 38 h 108"/>
                <a:gd name="T58" fmla="*/ 5 w 70"/>
                <a:gd name="T59" fmla="*/ 29 h 108"/>
                <a:gd name="T60" fmla="*/ 3 w 70"/>
                <a:gd name="T61" fmla="*/ 20 h 108"/>
                <a:gd name="T62" fmla="*/ 1 w 70"/>
                <a:gd name="T63" fmla="*/ 10 h 108"/>
                <a:gd name="T64" fmla="*/ 0 w 70"/>
                <a:gd name="T65" fmla="*/ 0 h 108"/>
                <a:gd name="T66" fmla="*/ 9 w 70"/>
                <a:gd name="T67" fmla="*/ 4 h 108"/>
                <a:gd name="T68" fmla="*/ 19 w 70"/>
                <a:gd name="T69" fmla="*/ 9 h 108"/>
                <a:gd name="T70" fmla="*/ 27 w 70"/>
                <a:gd name="T71" fmla="*/ 14 h 108"/>
                <a:gd name="T72" fmla="*/ 34 w 70"/>
                <a:gd name="T73" fmla="*/ 19 h 108"/>
                <a:gd name="T74" fmla="*/ 41 w 70"/>
                <a:gd name="T75" fmla="*/ 24 h 108"/>
                <a:gd name="T76" fmla="*/ 47 w 70"/>
                <a:gd name="T77" fmla="*/ 28 h 108"/>
                <a:gd name="T78" fmla="*/ 53 w 70"/>
                <a:gd name="T79" fmla="*/ 32 h 108"/>
                <a:gd name="T80" fmla="*/ 58 w 70"/>
                <a:gd name="T81" fmla="*/ 37 h 108"/>
                <a:gd name="T82" fmla="*/ 60 w 70"/>
                <a:gd name="T83" fmla="*/ 40 h 108"/>
                <a:gd name="T84" fmla="*/ 63 w 70"/>
                <a:gd name="T85" fmla="*/ 45 h 108"/>
                <a:gd name="T86" fmla="*/ 65 w 70"/>
                <a:gd name="T87" fmla="*/ 50 h 108"/>
                <a:gd name="T88" fmla="*/ 68 w 70"/>
                <a:gd name="T89" fmla="*/ 54 h 108"/>
                <a:gd name="T90" fmla="*/ 69 w 70"/>
                <a:gd name="T91" fmla="*/ 60 h 108"/>
                <a:gd name="T92" fmla="*/ 70 w 70"/>
                <a:gd name="T93" fmla="*/ 65 h 108"/>
                <a:gd name="T94" fmla="*/ 70 w 70"/>
                <a:gd name="T95" fmla="*/ 70 h 108"/>
                <a:gd name="T96" fmla="*/ 69 w 70"/>
                <a:gd name="T97" fmla="*/ 76 h 108"/>
                <a:gd name="T98" fmla="*/ 69 w 70"/>
                <a:gd name="T99" fmla="*/ 7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108">
                  <a:moveTo>
                    <a:pt x="69" y="76"/>
                  </a:moveTo>
                  <a:lnTo>
                    <a:pt x="69" y="81"/>
                  </a:lnTo>
                  <a:lnTo>
                    <a:pt x="69" y="85"/>
                  </a:lnTo>
                  <a:lnTo>
                    <a:pt x="68" y="90"/>
                  </a:lnTo>
                  <a:lnTo>
                    <a:pt x="68" y="94"/>
                  </a:lnTo>
                  <a:lnTo>
                    <a:pt x="66" y="97"/>
                  </a:lnTo>
                  <a:lnTo>
                    <a:pt x="65" y="100"/>
                  </a:lnTo>
                  <a:lnTo>
                    <a:pt x="64" y="102"/>
                  </a:lnTo>
                  <a:lnTo>
                    <a:pt x="63" y="104"/>
                  </a:lnTo>
                  <a:lnTo>
                    <a:pt x="62" y="106"/>
                  </a:lnTo>
                  <a:lnTo>
                    <a:pt x="59" y="107"/>
                  </a:lnTo>
                  <a:lnTo>
                    <a:pt x="57" y="108"/>
                  </a:lnTo>
                  <a:lnTo>
                    <a:pt x="54" y="108"/>
                  </a:lnTo>
                  <a:lnTo>
                    <a:pt x="52" y="108"/>
                  </a:lnTo>
                  <a:lnTo>
                    <a:pt x="51" y="107"/>
                  </a:lnTo>
                  <a:lnTo>
                    <a:pt x="49" y="106"/>
                  </a:lnTo>
                  <a:lnTo>
                    <a:pt x="46" y="104"/>
                  </a:lnTo>
                  <a:lnTo>
                    <a:pt x="44" y="102"/>
                  </a:lnTo>
                  <a:lnTo>
                    <a:pt x="41" y="100"/>
                  </a:lnTo>
                  <a:lnTo>
                    <a:pt x="38" y="97"/>
                  </a:lnTo>
                  <a:lnTo>
                    <a:pt x="35" y="94"/>
                  </a:lnTo>
                  <a:lnTo>
                    <a:pt x="32" y="89"/>
                  </a:lnTo>
                  <a:lnTo>
                    <a:pt x="28" y="83"/>
                  </a:lnTo>
                  <a:lnTo>
                    <a:pt x="25" y="77"/>
                  </a:lnTo>
                  <a:lnTo>
                    <a:pt x="20" y="70"/>
                  </a:lnTo>
                  <a:lnTo>
                    <a:pt x="16" y="63"/>
                  </a:lnTo>
                  <a:lnTo>
                    <a:pt x="13" y="54"/>
                  </a:lnTo>
                  <a:lnTo>
                    <a:pt x="9" y="46"/>
                  </a:lnTo>
                  <a:lnTo>
                    <a:pt x="7" y="38"/>
                  </a:lnTo>
                  <a:lnTo>
                    <a:pt x="5" y="29"/>
                  </a:lnTo>
                  <a:lnTo>
                    <a:pt x="3" y="20"/>
                  </a:lnTo>
                  <a:lnTo>
                    <a:pt x="1" y="10"/>
                  </a:lnTo>
                  <a:lnTo>
                    <a:pt x="0" y="0"/>
                  </a:lnTo>
                  <a:lnTo>
                    <a:pt x="9" y="4"/>
                  </a:lnTo>
                  <a:lnTo>
                    <a:pt x="19" y="9"/>
                  </a:lnTo>
                  <a:lnTo>
                    <a:pt x="27" y="14"/>
                  </a:lnTo>
                  <a:lnTo>
                    <a:pt x="34" y="19"/>
                  </a:lnTo>
                  <a:lnTo>
                    <a:pt x="41" y="24"/>
                  </a:lnTo>
                  <a:lnTo>
                    <a:pt x="47" y="28"/>
                  </a:lnTo>
                  <a:lnTo>
                    <a:pt x="53" y="32"/>
                  </a:lnTo>
                  <a:lnTo>
                    <a:pt x="58" y="37"/>
                  </a:lnTo>
                  <a:lnTo>
                    <a:pt x="60" y="40"/>
                  </a:lnTo>
                  <a:lnTo>
                    <a:pt x="63" y="45"/>
                  </a:lnTo>
                  <a:lnTo>
                    <a:pt x="65" y="50"/>
                  </a:lnTo>
                  <a:lnTo>
                    <a:pt x="68" y="54"/>
                  </a:lnTo>
                  <a:lnTo>
                    <a:pt x="69" y="60"/>
                  </a:lnTo>
                  <a:lnTo>
                    <a:pt x="70" y="65"/>
                  </a:lnTo>
                  <a:lnTo>
                    <a:pt x="70" y="70"/>
                  </a:lnTo>
                  <a:lnTo>
                    <a:pt x="69" y="76"/>
                  </a:lnTo>
                  <a:lnTo>
                    <a:pt x="69" y="7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94"/>
            <p:cNvSpPr>
              <a:spLocks/>
            </p:cNvSpPr>
            <p:nvPr/>
          </p:nvSpPr>
          <p:spPr bwMode="auto">
            <a:xfrm>
              <a:off x="3189288" y="2584450"/>
              <a:ext cx="117475" cy="198437"/>
            </a:xfrm>
            <a:custGeom>
              <a:avLst/>
              <a:gdLst>
                <a:gd name="T0" fmla="*/ 71 w 74"/>
                <a:gd name="T1" fmla="*/ 45 h 125"/>
                <a:gd name="T2" fmla="*/ 69 w 74"/>
                <a:gd name="T3" fmla="*/ 60 h 125"/>
                <a:gd name="T4" fmla="*/ 63 w 74"/>
                <a:gd name="T5" fmla="*/ 75 h 125"/>
                <a:gd name="T6" fmla="*/ 55 w 74"/>
                <a:gd name="T7" fmla="*/ 89 h 125"/>
                <a:gd name="T8" fmla="*/ 44 w 74"/>
                <a:gd name="T9" fmla="*/ 104 h 125"/>
                <a:gd name="T10" fmla="*/ 34 w 74"/>
                <a:gd name="T11" fmla="*/ 115 h 125"/>
                <a:gd name="T12" fmla="*/ 27 w 74"/>
                <a:gd name="T13" fmla="*/ 123 h 125"/>
                <a:gd name="T14" fmla="*/ 23 w 74"/>
                <a:gd name="T15" fmla="*/ 125 h 125"/>
                <a:gd name="T16" fmla="*/ 21 w 74"/>
                <a:gd name="T17" fmla="*/ 125 h 125"/>
                <a:gd name="T18" fmla="*/ 19 w 74"/>
                <a:gd name="T19" fmla="*/ 125 h 125"/>
                <a:gd name="T20" fmla="*/ 14 w 74"/>
                <a:gd name="T21" fmla="*/ 123 h 125"/>
                <a:gd name="T22" fmla="*/ 11 w 74"/>
                <a:gd name="T23" fmla="*/ 118 h 125"/>
                <a:gd name="T24" fmla="*/ 7 w 74"/>
                <a:gd name="T25" fmla="*/ 112 h 125"/>
                <a:gd name="T26" fmla="*/ 5 w 74"/>
                <a:gd name="T27" fmla="*/ 104 h 125"/>
                <a:gd name="T28" fmla="*/ 1 w 74"/>
                <a:gd name="T29" fmla="*/ 96 h 125"/>
                <a:gd name="T30" fmla="*/ 0 w 74"/>
                <a:gd name="T31" fmla="*/ 90 h 125"/>
                <a:gd name="T32" fmla="*/ 0 w 74"/>
                <a:gd name="T33" fmla="*/ 85 h 125"/>
                <a:gd name="T34" fmla="*/ 1 w 74"/>
                <a:gd name="T35" fmla="*/ 81 h 125"/>
                <a:gd name="T36" fmla="*/ 4 w 74"/>
                <a:gd name="T37" fmla="*/ 77 h 125"/>
                <a:gd name="T38" fmla="*/ 8 w 74"/>
                <a:gd name="T39" fmla="*/ 71 h 125"/>
                <a:gd name="T40" fmla="*/ 15 w 74"/>
                <a:gd name="T41" fmla="*/ 64 h 125"/>
                <a:gd name="T42" fmla="*/ 25 w 74"/>
                <a:gd name="T43" fmla="*/ 57 h 125"/>
                <a:gd name="T44" fmla="*/ 32 w 74"/>
                <a:gd name="T45" fmla="*/ 49 h 125"/>
                <a:gd name="T46" fmla="*/ 39 w 74"/>
                <a:gd name="T47" fmla="*/ 38 h 125"/>
                <a:gd name="T48" fmla="*/ 46 w 74"/>
                <a:gd name="T49" fmla="*/ 27 h 125"/>
                <a:gd name="T50" fmla="*/ 52 w 74"/>
                <a:gd name="T51" fmla="*/ 16 h 125"/>
                <a:gd name="T52" fmla="*/ 58 w 74"/>
                <a:gd name="T53" fmla="*/ 7 h 125"/>
                <a:gd name="T54" fmla="*/ 63 w 74"/>
                <a:gd name="T55" fmla="*/ 3 h 125"/>
                <a:gd name="T56" fmla="*/ 67 w 74"/>
                <a:gd name="T57" fmla="*/ 0 h 125"/>
                <a:gd name="T58" fmla="*/ 70 w 74"/>
                <a:gd name="T59" fmla="*/ 3 h 125"/>
                <a:gd name="T60" fmla="*/ 72 w 74"/>
                <a:gd name="T61" fmla="*/ 8 h 125"/>
                <a:gd name="T62" fmla="*/ 74 w 74"/>
                <a:gd name="T63" fmla="*/ 17 h 125"/>
                <a:gd name="T64" fmla="*/ 72 w 74"/>
                <a:gd name="T65" fmla="*/ 30 h 125"/>
                <a:gd name="T66" fmla="*/ 72 w 74"/>
                <a:gd name="T67" fmla="*/ 3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125">
                  <a:moveTo>
                    <a:pt x="72" y="38"/>
                  </a:moveTo>
                  <a:lnTo>
                    <a:pt x="71" y="45"/>
                  </a:lnTo>
                  <a:lnTo>
                    <a:pt x="70" y="52"/>
                  </a:lnTo>
                  <a:lnTo>
                    <a:pt x="69" y="60"/>
                  </a:lnTo>
                  <a:lnTo>
                    <a:pt x="65" y="67"/>
                  </a:lnTo>
                  <a:lnTo>
                    <a:pt x="63" y="75"/>
                  </a:lnTo>
                  <a:lnTo>
                    <a:pt x="58" y="82"/>
                  </a:lnTo>
                  <a:lnTo>
                    <a:pt x="55" y="89"/>
                  </a:lnTo>
                  <a:lnTo>
                    <a:pt x="49" y="96"/>
                  </a:lnTo>
                  <a:lnTo>
                    <a:pt x="44" y="104"/>
                  </a:lnTo>
                  <a:lnTo>
                    <a:pt x="39" y="109"/>
                  </a:lnTo>
                  <a:lnTo>
                    <a:pt x="34" y="115"/>
                  </a:lnTo>
                  <a:lnTo>
                    <a:pt x="31" y="119"/>
                  </a:lnTo>
                  <a:lnTo>
                    <a:pt x="27" y="123"/>
                  </a:lnTo>
                  <a:lnTo>
                    <a:pt x="24" y="125"/>
                  </a:lnTo>
                  <a:lnTo>
                    <a:pt x="23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20" y="125"/>
                  </a:lnTo>
                  <a:lnTo>
                    <a:pt x="19" y="125"/>
                  </a:lnTo>
                  <a:lnTo>
                    <a:pt x="17" y="124"/>
                  </a:lnTo>
                  <a:lnTo>
                    <a:pt x="14" y="123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9" y="115"/>
                  </a:lnTo>
                  <a:lnTo>
                    <a:pt x="7" y="112"/>
                  </a:lnTo>
                  <a:lnTo>
                    <a:pt x="6" y="108"/>
                  </a:lnTo>
                  <a:lnTo>
                    <a:pt x="5" y="104"/>
                  </a:lnTo>
                  <a:lnTo>
                    <a:pt x="2" y="100"/>
                  </a:lnTo>
                  <a:lnTo>
                    <a:pt x="1" y="96"/>
                  </a:lnTo>
                  <a:lnTo>
                    <a:pt x="0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0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2" y="80"/>
                  </a:lnTo>
                  <a:lnTo>
                    <a:pt x="4" y="77"/>
                  </a:lnTo>
                  <a:lnTo>
                    <a:pt x="6" y="75"/>
                  </a:lnTo>
                  <a:lnTo>
                    <a:pt x="8" y="71"/>
                  </a:lnTo>
                  <a:lnTo>
                    <a:pt x="12" y="68"/>
                  </a:lnTo>
                  <a:lnTo>
                    <a:pt x="15" y="64"/>
                  </a:lnTo>
                  <a:lnTo>
                    <a:pt x="20" y="61"/>
                  </a:lnTo>
                  <a:lnTo>
                    <a:pt x="25" y="57"/>
                  </a:lnTo>
                  <a:lnTo>
                    <a:pt x="28" y="52"/>
                  </a:lnTo>
                  <a:lnTo>
                    <a:pt x="32" y="49"/>
                  </a:lnTo>
                  <a:lnTo>
                    <a:pt x="36" y="44"/>
                  </a:lnTo>
                  <a:lnTo>
                    <a:pt x="39" y="38"/>
                  </a:lnTo>
                  <a:lnTo>
                    <a:pt x="43" y="33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2" y="16"/>
                  </a:lnTo>
                  <a:lnTo>
                    <a:pt x="55" y="11"/>
                  </a:lnTo>
                  <a:lnTo>
                    <a:pt x="58" y="7"/>
                  </a:lnTo>
                  <a:lnTo>
                    <a:pt x="61" y="5"/>
                  </a:lnTo>
                  <a:lnTo>
                    <a:pt x="63" y="3"/>
                  </a:lnTo>
                  <a:lnTo>
                    <a:pt x="65" y="1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0" y="3"/>
                  </a:lnTo>
                  <a:lnTo>
                    <a:pt x="71" y="5"/>
                  </a:lnTo>
                  <a:lnTo>
                    <a:pt x="72" y="8"/>
                  </a:lnTo>
                  <a:lnTo>
                    <a:pt x="72" y="12"/>
                  </a:lnTo>
                  <a:lnTo>
                    <a:pt x="74" y="17"/>
                  </a:lnTo>
                  <a:lnTo>
                    <a:pt x="74" y="23"/>
                  </a:lnTo>
                  <a:lnTo>
                    <a:pt x="72" y="30"/>
                  </a:lnTo>
                  <a:lnTo>
                    <a:pt x="72" y="38"/>
                  </a:lnTo>
                  <a:lnTo>
                    <a:pt x="72" y="3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95"/>
            <p:cNvSpPr>
              <a:spLocks/>
            </p:cNvSpPr>
            <p:nvPr/>
          </p:nvSpPr>
          <p:spPr bwMode="auto">
            <a:xfrm>
              <a:off x="3582988" y="2571750"/>
              <a:ext cx="188913" cy="198437"/>
            </a:xfrm>
            <a:custGeom>
              <a:avLst/>
              <a:gdLst>
                <a:gd name="T0" fmla="*/ 34 w 119"/>
                <a:gd name="T1" fmla="*/ 13 h 125"/>
                <a:gd name="T2" fmla="*/ 48 w 119"/>
                <a:gd name="T3" fmla="*/ 20 h 125"/>
                <a:gd name="T4" fmla="*/ 62 w 119"/>
                <a:gd name="T5" fmla="*/ 28 h 125"/>
                <a:gd name="T6" fmla="*/ 79 w 119"/>
                <a:gd name="T7" fmla="*/ 39 h 125"/>
                <a:gd name="T8" fmla="*/ 95 w 119"/>
                <a:gd name="T9" fmla="*/ 53 h 125"/>
                <a:gd name="T10" fmla="*/ 107 w 119"/>
                <a:gd name="T11" fmla="*/ 65 h 125"/>
                <a:gd name="T12" fmla="*/ 112 w 119"/>
                <a:gd name="T13" fmla="*/ 71 h 125"/>
                <a:gd name="T14" fmla="*/ 116 w 119"/>
                <a:gd name="T15" fmla="*/ 77 h 125"/>
                <a:gd name="T16" fmla="*/ 118 w 119"/>
                <a:gd name="T17" fmla="*/ 82 h 125"/>
                <a:gd name="T18" fmla="*/ 119 w 119"/>
                <a:gd name="T19" fmla="*/ 87 h 125"/>
                <a:gd name="T20" fmla="*/ 118 w 119"/>
                <a:gd name="T21" fmla="*/ 90 h 125"/>
                <a:gd name="T22" fmla="*/ 114 w 119"/>
                <a:gd name="T23" fmla="*/ 106 h 125"/>
                <a:gd name="T24" fmla="*/ 110 w 119"/>
                <a:gd name="T25" fmla="*/ 116 h 125"/>
                <a:gd name="T26" fmla="*/ 101 w 119"/>
                <a:gd name="T27" fmla="*/ 122 h 125"/>
                <a:gd name="T28" fmla="*/ 95 w 119"/>
                <a:gd name="T29" fmla="*/ 125 h 125"/>
                <a:gd name="T30" fmla="*/ 94 w 119"/>
                <a:gd name="T31" fmla="*/ 123 h 125"/>
                <a:gd name="T32" fmla="*/ 91 w 119"/>
                <a:gd name="T33" fmla="*/ 122 h 125"/>
                <a:gd name="T34" fmla="*/ 87 w 119"/>
                <a:gd name="T35" fmla="*/ 119 h 125"/>
                <a:gd name="T36" fmla="*/ 84 w 119"/>
                <a:gd name="T37" fmla="*/ 114 h 125"/>
                <a:gd name="T38" fmla="*/ 78 w 119"/>
                <a:gd name="T39" fmla="*/ 109 h 125"/>
                <a:gd name="T40" fmla="*/ 66 w 119"/>
                <a:gd name="T41" fmla="*/ 94 h 125"/>
                <a:gd name="T42" fmla="*/ 50 w 119"/>
                <a:gd name="T43" fmla="*/ 76 h 125"/>
                <a:gd name="T44" fmla="*/ 36 w 119"/>
                <a:gd name="T45" fmla="*/ 59 h 125"/>
                <a:gd name="T46" fmla="*/ 25 w 119"/>
                <a:gd name="T47" fmla="*/ 44 h 125"/>
                <a:gd name="T48" fmla="*/ 16 w 119"/>
                <a:gd name="T49" fmla="*/ 32 h 125"/>
                <a:gd name="T50" fmla="*/ 10 w 119"/>
                <a:gd name="T51" fmla="*/ 21 h 125"/>
                <a:gd name="T52" fmla="*/ 5 w 119"/>
                <a:gd name="T53" fmla="*/ 13 h 125"/>
                <a:gd name="T54" fmla="*/ 2 w 119"/>
                <a:gd name="T55" fmla="*/ 6 h 125"/>
                <a:gd name="T56" fmla="*/ 0 w 119"/>
                <a:gd name="T57" fmla="*/ 2 h 125"/>
                <a:gd name="T58" fmla="*/ 3 w 119"/>
                <a:gd name="T59" fmla="*/ 0 h 125"/>
                <a:gd name="T60" fmla="*/ 6 w 119"/>
                <a:gd name="T61" fmla="*/ 0 h 125"/>
                <a:gd name="T62" fmla="*/ 13 w 119"/>
                <a:gd name="T63" fmla="*/ 2 h 125"/>
                <a:gd name="T64" fmla="*/ 22 w 119"/>
                <a:gd name="T65" fmla="*/ 6 h 125"/>
                <a:gd name="T66" fmla="*/ 26 w 119"/>
                <a:gd name="T67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25">
                  <a:moveTo>
                    <a:pt x="26" y="9"/>
                  </a:moveTo>
                  <a:lnTo>
                    <a:pt x="34" y="13"/>
                  </a:lnTo>
                  <a:lnTo>
                    <a:pt x="41" y="16"/>
                  </a:lnTo>
                  <a:lnTo>
                    <a:pt x="48" y="20"/>
                  </a:lnTo>
                  <a:lnTo>
                    <a:pt x="55" y="24"/>
                  </a:lnTo>
                  <a:lnTo>
                    <a:pt x="62" y="28"/>
                  </a:lnTo>
                  <a:lnTo>
                    <a:pt x="70" y="34"/>
                  </a:lnTo>
                  <a:lnTo>
                    <a:pt x="79" y="39"/>
                  </a:lnTo>
                  <a:lnTo>
                    <a:pt x="87" y="46"/>
                  </a:lnTo>
                  <a:lnTo>
                    <a:pt x="95" y="53"/>
                  </a:lnTo>
                  <a:lnTo>
                    <a:pt x="101" y="59"/>
                  </a:lnTo>
                  <a:lnTo>
                    <a:pt x="107" y="65"/>
                  </a:lnTo>
                  <a:lnTo>
                    <a:pt x="110" y="69"/>
                  </a:lnTo>
                  <a:lnTo>
                    <a:pt x="112" y="71"/>
                  </a:lnTo>
                  <a:lnTo>
                    <a:pt x="114" y="75"/>
                  </a:lnTo>
                  <a:lnTo>
                    <a:pt x="116" y="77"/>
                  </a:lnTo>
                  <a:lnTo>
                    <a:pt x="117" y="79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9" y="87"/>
                  </a:lnTo>
                  <a:lnTo>
                    <a:pt x="119" y="89"/>
                  </a:lnTo>
                  <a:lnTo>
                    <a:pt x="118" y="90"/>
                  </a:lnTo>
                  <a:lnTo>
                    <a:pt x="116" y="98"/>
                  </a:lnTo>
                  <a:lnTo>
                    <a:pt x="114" y="106"/>
                  </a:lnTo>
                  <a:lnTo>
                    <a:pt x="112" y="112"/>
                  </a:lnTo>
                  <a:lnTo>
                    <a:pt x="110" y="116"/>
                  </a:lnTo>
                  <a:lnTo>
                    <a:pt x="106" y="120"/>
                  </a:lnTo>
                  <a:lnTo>
                    <a:pt x="101" y="122"/>
                  </a:lnTo>
                  <a:lnTo>
                    <a:pt x="98" y="123"/>
                  </a:lnTo>
                  <a:lnTo>
                    <a:pt x="95" y="125"/>
                  </a:lnTo>
                  <a:lnTo>
                    <a:pt x="94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91" y="122"/>
                  </a:lnTo>
                  <a:lnTo>
                    <a:pt x="89" y="121"/>
                  </a:lnTo>
                  <a:lnTo>
                    <a:pt x="87" y="119"/>
                  </a:lnTo>
                  <a:lnTo>
                    <a:pt x="86" y="116"/>
                  </a:lnTo>
                  <a:lnTo>
                    <a:pt x="84" y="114"/>
                  </a:lnTo>
                  <a:lnTo>
                    <a:pt x="81" y="112"/>
                  </a:lnTo>
                  <a:lnTo>
                    <a:pt x="78" y="109"/>
                  </a:lnTo>
                  <a:lnTo>
                    <a:pt x="72" y="102"/>
                  </a:lnTo>
                  <a:lnTo>
                    <a:pt x="66" y="94"/>
                  </a:lnTo>
                  <a:lnTo>
                    <a:pt x="59" y="85"/>
                  </a:lnTo>
                  <a:lnTo>
                    <a:pt x="50" y="76"/>
                  </a:lnTo>
                  <a:lnTo>
                    <a:pt x="43" y="68"/>
                  </a:lnTo>
                  <a:lnTo>
                    <a:pt x="36" y="59"/>
                  </a:lnTo>
                  <a:lnTo>
                    <a:pt x="30" y="51"/>
                  </a:lnTo>
                  <a:lnTo>
                    <a:pt x="25" y="44"/>
                  </a:lnTo>
                  <a:lnTo>
                    <a:pt x="21" y="38"/>
                  </a:lnTo>
                  <a:lnTo>
                    <a:pt x="16" y="32"/>
                  </a:lnTo>
                  <a:lnTo>
                    <a:pt x="12" y="26"/>
                  </a:lnTo>
                  <a:lnTo>
                    <a:pt x="10" y="21"/>
                  </a:lnTo>
                  <a:lnTo>
                    <a:pt x="7" y="16"/>
                  </a:lnTo>
                  <a:lnTo>
                    <a:pt x="5" y="13"/>
                  </a:lnTo>
                  <a:lnTo>
                    <a:pt x="3" y="9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7" y="3"/>
                  </a:lnTo>
                  <a:lnTo>
                    <a:pt x="22" y="6"/>
                  </a:lnTo>
                  <a:lnTo>
                    <a:pt x="26" y="9"/>
                  </a:lnTo>
                  <a:lnTo>
                    <a:pt x="26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Freeform 75"/>
          <p:cNvSpPr>
            <a:spLocks/>
          </p:cNvSpPr>
          <p:nvPr/>
        </p:nvSpPr>
        <p:spPr bwMode="auto">
          <a:xfrm>
            <a:off x="1551587" y="2542342"/>
            <a:ext cx="577242" cy="199607"/>
          </a:xfrm>
          <a:custGeom>
            <a:avLst/>
            <a:gdLst>
              <a:gd name="T0" fmla="*/ 21 w 214"/>
              <a:gd name="T1" fmla="*/ 73 h 74"/>
              <a:gd name="T2" fmla="*/ 14 w 214"/>
              <a:gd name="T3" fmla="*/ 69 h 74"/>
              <a:gd name="T4" fmla="*/ 7 w 214"/>
              <a:gd name="T5" fmla="*/ 63 h 74"/>
              <a:gd name="T6" fmla="*/ 2 w 214"/>
              <a:gd name="T7" fmla="*/ 56 h 74"/>
              <a:gd name="T8" fmla="*/ 12 w 214"/>
              <a:gd name="T9" fmla="*/ 48 h 74"/>
              <a:gd name="T10" fmla="*/ 34 w 214"/>
              <a:gd name="T11" fmla="*/ 42 h 74"/>
              <a:gd name="T12" fmla="*/ 54 w 214"/>
              <a:gd name="T13" fmla="*/ 36 h 74"/>
              <a:gd name="T14" fmla="*/ 73 w 214"/>
              <a:gd name="T15" fmla="*/ 31 h 74"/>
              <a:gd name="T16" fmla="*/ 92 w 214"/>
              <a:gd name="T17" fmla="*/ 26 h 74"/>
              <a:gd name="T18" fmla="*/ 109 w 214"/>
              <a:gd name="T19" fmla="*/ 21 h 74"/>
              <a:gd name="T20" fmla="*/ 124 w 214"/>
              <a:gd name="T21" fmla="*/ 18 h 74"/>
              <a:gd name="T22" fmla="*/ 139 w 214"/>
              <a:gd name="T23" fmla="*/ 14 h 74"/>
              <a:gd name="T24" fmla="*/ 152 w 214"/>
              <a:gd name="T25" fmla="*/ 11 h 74"/>
              <a:gd name="T26" fmla="*/ 162 w 214"/>
              <a:gd name="T27" fmla="*/ 8 h 74"/>
              <a:gd name="T28" fmla="*/ 172 w 214"/>
              <a:gd name="T29" fmla="*/ 6 h 74"/>
              <a:gd name="T30" fmla="*/ 182 w 214"/>
              <a:gd name="T31" fmla="*/ 5 h 74"/>
              <a:gd name="T32" fmla="*/ 189 w 214"/>
              <a:gd name="T33" fmla="*/ 2 h 74"/>
              <a:gd name="T34" fmla="*/ 195 w 214"/>
              <a:gd name="T35" fmla="*/ 1 h 74"/>
              <a:gd name="T36" fmla="*/ 198 w 214"/>
              <a:gd name="T37" fmla="*/ 1 h 74"/>
              <a:gd name="T38" fmla="*/ 202 w 214"/>
              <a:gd name="T39" fmla="*/ 0 h 74"/>
              <a:gd name="T40" fmla="*/ 205 w 214"/>
              <a:gd name="T41" fmla="*/ 0 h 74"/>
              <a:gd name="T42" fmla="*/ 210 w 214"/>
              <a:gd name="T43" fmla="*/ 1 h 74"/>
              <a:gd name="T44" fmla="*/ 212 w 214"/>
              <a:gd name="T45" fmla="*/ 5 h 74"/>
              <a:gd name="T46" fmla="*/ 214 w 214"/>
              <a:gd name="T47" fmla="*/ 8 h 74"/>
              <a:gd name="T48" fmla="*/ 214 w 214"/>
              <a:gd name="T49" fmla="*/ 13 h 74"/>
              <a:gd name="T50" fmla="*/ 211 w 214"/>
              <a:gd name="T51" fmla="*/ 17 h 74"/>
              <a:gd name="T52" fmla="*/ 205 w 214"/>
              <a:gd name="T53" fmla="*/ 20 h 74"/>
              <a:gd name="T54" fmla="*/ 198 w 214"/>
              <a:gd name="T55" fmla="*/ 25 h 74"/>
              <a:gd name="T56" fmla="*/ 187 w 214"/>
              <a:gd name="T57" fmla="*/ 29 h 74"/>
              <a:gd name="T58" fmla="*/ 174 w 214"/>
              <a:gd name="T59" fmla="*/ 33 h 74"/>
              <a:gd name="T60" fmla="*/ 159 w 214"/>
              <a:gd name="T61" fmla="*/ 39 h 74"/>
              <a:gd name="T62" fmla="*/ 141 w 214"/>
              <a:gd name="T63" fmla="*/ 45 h 74"/>
              <a:gd name="T64" fmla="*/ 121 w 214"/>
              <a:gd name="T65" fmla="*/ 51 h 74"/>
              <a:gd name="T66" fmla="*/ 102 w 214"/>
              <a:gd name="T67" fmla="*/ 57 h 74"/>
              <a:gd name="T68" fmla="*/ 84 w 214"/>
              <a:gd name="T69" fmla="*/ 62 h 74"/>
              <a:gd name="T70" fmla="*/ 69 w 214"/>
              <a:gd name="T71" fmla="*/ 65 h 74"/>
              <a:gd name="T72" fmla="*/ 56 w 214"/>
              <a:gd name="T73" fmla="*/ 69 h 74"/>
              <a:gd name="T74" fmla="*/ 45 w 214"/>
              <a:gd name="T75" fmla="*/ 71 h 74"/>
              <a:gd name="T76" fmla="*/ 35 w 214"/>
              <a:gd name="T77" fmla="*/ 73 h 74"/>
              <a:gd name="T78" fmla="*/ 28 w 214"/>
              <a:gd name="T79" fmla="*/ 74 h 74"/>
              <a:gd name="T80" fmla="*/ 26 w 214"/>
              <a:gd name="T81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14" h="74">
                <a:moveTo>
                  <a:pt x="26" y="74"/>
                </a:moveTo>
                <a:lnTo>
                  <a:pt x="21" y="73"/>
                </a:lnTo>
                <a:lnTo>
                  <a:pt x="17" y="71"/>
                </a:lnTo>
                <a:lnTo>
                  <a:pt x="14" y="69"/>
                </a:lnTo>
                <a:lnTo>
                  <a:pt x="10" y="67"/>
                </a:lnTo>
                <a:lnTo>
                  <a:pt x="7" y="63"/>
                </a:lnTo>
                <a:lnTo>
                  <a:pt x="4" y="61"/>
                </a:lnTo>
                <a:lnTo>
                  <a:pt x="2" y="56"/>
                </a:lnTo>
                <a:lnTo>
                  <a:pt x="0" y="51"/>
                </a:lnTo>
                <a:lnTo>
                  <a:pt x="12" y="48"/>
                </a:lnTo>
                <a:lnTo>
                  <a:pt x="22" y="45"/>
                </a:lnTo>
                <a:lnTo>
                  <a:pt x="34" y="42"/>
                </a:lnTo>
                <a:lnTo>
                  <a:pt x="44" y="39"/>
                </a:lnTo>
                <a:lnTo>
                  <a:pt x="54" y="36"/>
                </a:lnTo>
                <a:lnTo>
                  <a:pt x="64" y="33"/>
                </a:lnTo>
                <a:lnTo>
                  <a:pt x="73" y="31"/>
                </a:lnTo>
                <a:lnTo>
                  <a:pt x="83" y="29"/>
                </a:lnTo>
                <a:lnTo>
                  <a:pt x="92" y="26"/>
                </a:lnTo>
                <a:lnTo>
                  <a:pt x="101" y="24"/>
                </a:lnTo>
                <a:lnTo>
                  <a:pt x="109" y="21"/>
                </a:lnTo>
                <a:lnTo>
                  <a:pt x="117" y="20"/>
                </a:lnTo>
                <a:lnTo>
                  <a:pt x="124" y="18"/>
                </a:lnTo>
                <a:lnTo>
                  <a:pt x="132" y="17"/>
                </a:lnTo>
                <a:lnTo>
                  <a:pt x="139" y="14"/>
                </a:lnTo>
                <a:lnTo>
                  <a:pt x="145" y="13"/>
                </a:lnTo>
                <a:lnTo>
                  <a:pt x="152" y="11"/>
                </a:lnTo>
                <a:lnTo>
                  <a:pt x="157" y="10"/>
                </a:lnTo>
                <a:lnTo>
                  <a:pt x="162" y="8"/>
                </a:lnTo>
                <a:lnTo>
                  <a:pt x="167" y="7"/>
                </a:lnTo>
                <a:lnTo>
                  <a:pt x="172" y="6"/>
                </a:lnTo>
                <a:lnTo>
                  <a:pt x="177" y="5"/>
                </a:lnTo>
                <a:lnTo>
                  <a:pt x="182" y="5"/>
                </a:lnTo>
                <a:lnTo>
                  <a:pt x="185" y="4"/>
                </a:lnTo>
                <a:lnTo>
                  <a:pt x="189" y="2"/>
                </a:lnTo>
                <a:lnTo>
                  <a:pt x="191" y="2"/>
                </a:lnTo>
                <a:lnTo>
                  <a:pt x="195" y="1"/>
                </a:lnTo>
                <a:lnTo>
                  <a:pt x="197" y="1"/>
                </a:lnTo>
                <a:lnTo>
                  <a:pt x="198" y="1"/>
                </a:lnTo>
                <a:lnTo>
                  <a:pt x="201" y="0"/>
                </a:lnTo>
                <a:lnTo>
                  <a:pt x="202" y="0"/>
                </a:lnTo>
                <a:lnTo>
                  <a:pt x="203" y="0"/>
                </a:lnTo>
                <a:lnTo>
                  <a:pt x="205" y="0"/>
                </a:lnTo>
                <a:lnTo>
                  <a:pt x="208" y="1"/>
                </a:lnTo>
                <a:lnTo>
                  <a:pt x="210" y="1"/>
                </a:lnTo>
                <a:lnTo>
                  <a:pt x="211" y="2"/>
                </a:lnTo>
                <a:lnTo>
                  <a:pt x="212" y="5"/>
                </a:lnTo>
                <a:lnTo>
                  <a:pt x="214" y="6"/>
                </a:lnTo>
                <a:lnTo>
                  <a:pt x="214" y="8"/>
                </a:lnTo>
                <a:lnTo>
                  <a:pt x="214" y="12"/>
                </a:lnTo>
                <a:lnTo>
                  <a:pt x="214" y="13"/>
                </a:lnTo>
                <a:lnTo>
                  <a:pt x="212" y="16"/>
                </a:lnTo>
                <a:lnTo>
                  <a:pt x="211" y="17"/>
                </a:lnTo>
                <a:lnTo>
                  <a:pt x="209" y="19"/>
                </a:lnTo>
                <a:lnTo>
                  <a:pt x="205" y="20"/>
                </a:lnTo>
                <a:lnTo>
                  <a:pt x="202" y="23"/>
                </a:lnTo>
                <a:lnTo>
                  <a:pt x="198" y="25"/>
                </a:lnTo>
                <a:lnTo>
                  <a:pt x="193" y="26"/>
                </a:lnTo>
                <a:lnTo>
                  <a:pt x="187" y="29"/>
                </a:lnTo>
                <a:lnTo>
                  <a:pt x="182" y="31"/>
                </a:lnTo>
                <a:lnTo>
                  <a:pt x="174" y="33"/>
                </a:lnTo>
                <a:lnTo>
                  <a:pt x="167" y="37"/>
                </a:lnTo>
                <a:lnTo>
                  <a:pt x="159" y="39"/>
                </a:lnTo>
                <a:lnTo>
                  <a:pt x="151" y="42"/>
                </a:lnTo>
                <a:lnTo>
                  <a:pt x="141" y="45"/>
                </a:lnTo>
                <a:lnTo>
                  <a:pt x="132" y="49"/>
                </a:lnTo>
                <a:lnTo>
                  <a:pt x="121" y="51"/>
                </a:lnTo>
                <a:lnTo>
                  <a:pt x="111" y="55"/>
                </a:lnTo>
                <a:lnTo>
                  <a:pt x="102" y="57"/>
                </a:lnTo>
                <a:lnTo>
                  <a:pt x="92" y="59"/>
                </a:lnTo>
                <a:lnTo>
                  <a:pt x="84" y="62"/>
                </a:lnTo>
                <a:lnTo>
                  <a:pt x="77" y="64"/>
                </a:lnTo>
                <a:lnTo>
                  <a:pt x="69" y="65"/>
                </a:lnTo>
                <a:lnTo>
                  <a:pt x="63" y="68"/>
                </a:lnTo>
                <a:lnTo>
                  <a:pt x="56" y="69"/>
                </a:lnTo>
                <a:lnTo>
                  <a:pt x="50" y="70"/>
                </a:lnTo>
                <a:lnTo>
                  <a:pt x="45" y="71"/>
                </a:lnTo>
                <a:lnTo>
                  <a:pt x="40" y="73"/>
                </a:lnTo>
                <a:lnTo>
                  <a:pt x="35" y="73"/>
                </a:lnTo>
                <a:lnTo>
                  <a:pt x="32" y="74"/>
                </a:lnTo>
                <a:lnTo>
                  <a:pt x="28" y="74"/>
                </a:lnTo>
                <a:lnTo>
                  <a:pt x="26" y="74"/>
                </a:lnTo>
                <a:lnTo>
                  <a:pt x="26" y="7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76"/>
          <p:cNvSpPr>
            <a:spLocks/>
          </p:cNvSpPr>
          <p:nvPr/>
        </p:nvSpPr>
        <p:spPr bwMode="auto">
          <a:xfrm>
            <a:off x="1635206" y="2269905"/>
            <a:ext cx="469347" cy="151054"/>
          </a:xfrm>
          <a:custGeom>
            <a:avLst/>
            <a:gdLst>
              <a:gd name="T0" fmla="*/ 6 w 174"/>
              <a:gd name="T1" fmla="*/ 37 h 56"/>
              <a:gd name="T2" fmla="*/ 14 w 174"/>
              <a:gd name="T3" fmla="*/ 37 h 56"/>
              <a:gd name="T4" fmla="*/ 22 w 174"/>
              <a:gd name="T5" fmla="*/ 36 h 56"/>
              <a:gd name="T6" fmla="*/ 32 w 174"/>
              <a:gd name="T7" fmla="*/ 35 h 56"/>
              <a:gd name="T8" fmla="*/ 41 w 174"/>
              <a:gd name="T9" fmla="*/ 32 h 56"/>
              <a:gd name="T10" fmla="*/ 52 w 174"/>
              <a:gd name="T11" fmla="*/ 30 h 56"/>
              <a:gd name="T12" fmla="*/ 63 w 174"/>
              <a:gd name="T13" fmla="*/ 26 h 56"/>
              <a:gd name="T14" fmla="*/ 74 w 174"/>
              <a:gd name="T15" fmla="*/ 21 h 56"/>
              <a:gd name="T16" fmla="*/ 86 w 174"/>
              <a:gd name="T17" fmla="*/ 17 h 56"/>
              <a:gd name="T18" fmla="*/ 97 w 174"/>
              <a:gd name="T19" fmla="*/ 13 h 56"/>
              <a:gd name="T20" fmla="*/ 108 w 174"/>
              <a:gd name="T21" fmla="*/ 10 h 56"/>
              <a:gd name="T22" fmla="*/ 116 w 174"/>
              <a:gd name="T23" fmla="*/ 7 h 56"/>
              <a:gd name="T24" fmla="*/ 121 w 174"/>
              <a:gd name="T25" fmla="*/ 5 h 56"/>
              <a:gd name="T26" fmla="*/ 124 w 174"/>
              <a:gd name="T27" fmla="*/ 5 h 56"/>
              <a:gd name="T28" fmla="*/ 128 w 174"/>
              <a:gd name="T29" fmla="*/ 4 h 56"/>
              <a:gd name="T30" fmla="*/ 130 w 174"/>
              <a:gd name="T31" fmla="*/ 2 h 56"/>
              <a:gd name="T32" fmla="*/ 134 w 174"/>
              <a:gd name="T33" fmla="*/ 1 h 56"/>
              <a:gd name="T34" fmla="*/ 136 w 174"/>
              <a:gd name="T35" fmla="*/ 1 h 56"/>
              <a:gd name="T36" fmla="*/ 139 w 174"/>
              <a:gd name="T37" fmla="*/ 1 h 56"/>
              <a:gd name="T38" fmla="*/ 140 w 174"/>
              <a:gd name="T39" fmla="*/ 0 h 56"/>
              <a:gd name="T40" fmla="*/ 142 w 174"/>
              <a:gd name="T41" fmla="*/ 0 h 56"/>
              <a:gd name="T42" fmla="*/ 143 w 174"/>
              <a:gd name="T43" fmla="*/ 0 h 56"/>
              <a:gd name="T44" fmla="*/ 147 w 174"/>
              <a:gd name="T45" fmla="*/ 0 h 56"/>
              <a:gd name="T46" fmla="*/ 152 w 174"/>
              <a:gd name="T47" fmla="*/ 0 h 56"/>
              <a:gd name="T48" fmla="*/ 158 w 174"/>
              <a:gd name="T49" fmla="*/ 1 h 56"/>
              <a:gd name="T50" fmla="*/ 164 w 174"/>
              <a:gd name="T51" fmla="*/ 2 h 56"/>
              <a:gd name="T52" fmla="*/ 166 w 174"/>
              <a:gd name="T53" fmla="*/ 4 h 56"/>
              <a:gd name="T54" fmla="*/ 168 w 174"/>
              <a:gd name="T55" fmla="*/ 6 h 56"/>
              <a:gd name="T56" fmla="*/ 171 w 174"/>
              <a:gd name="T57" fmla="*/ 7 h 56"/>
              <a:gd name="T58" fmla="*/ 172 w 174"/>
              <a:gd name="T59" fmla="*/ 8 h 56"/>
              <a:gd name="T60" fmla="*/ 173 w 174"/>
              <a:gd name="T61" fmla="*/ 10 h 56"/>
              <a:gd name="T62" fmla="*/ 174 w 174"/>
              <a:gd name="T63" fmla="*/ 12 h 56"/>
              <a:gd name="T64" fmla="*/ 174 w 174"/>
              <a:gd name="T65" fmla="*/ 13 h 56"/>
              <a:gd name="T66" fmla="*/ 174 w 174"/>
              <a:gd name="T67" fmla="*/ 14 h 56"/>
              <a:gd name="T68" fmla="*/ 174 w 174"/>
              <a:gd name="T69" fmla="*/ 16 h 56"/>
              <a:gd name="T70" fmla="*/ 173 w 174"/>
              <a:gd name="T71" fmla="*/ 17 h 56"/>
              <a:gd name="T72" fmla="*/ 171 w 174"/>
              <a:gd name="T73" fmla="*/ 18 h 56"/>
              <a:gd name="T74" fmla="*/ 170 w 174"/>
              <a:gd name="T75" fmla="*/ 19 h 56"/>
              <a:gd name="T76" fmla="*/ 167 w 174"/>
              <a:gd name="T77" fmla="*/ 20 h 56"/>
              <a:gd name="T78" fmla="*/ 164 w 174"/>
              <a:gd name="T79" fmla="*/ 21 h 56"/>
              <a:gd name="T80" fmla="*/ 160 w 174"/>
              <a:gd name="T81" fmla="*/ 23 h 56"/>
              <a:gd name="T82" fmla="*/ 156 w 174"/>
              <a:gd name="T83" fmla="*/ 25 h 56"/>
              <a:gd name="T84" fmla="*/ 153 w 174"/>
              <a:gd name="T85" fmla="*/ 26 h 56"/>
              <a:gd name="T86" fmla="*/ 148 w 174"/>
              <a:gd name="T87" fmla="*/ 27 h 56"/>
              <a:gd name="T88" fmla="*/ 142 w 174"/>
              <a:gd name="T89" fmla="*/ 30 h 56"/>
              <a:gd name="T90" fmla="*/ 136 w 174"/>
              <a:gd name="T91" fmla="*/ 31 h 56"/>
              <a:gd name="T92" fmla="*/ 130 w 174"/>
              <a:gd name="T93" fmla="*/ 33 h 56"/>
              <a:gd name="T94" fmla="*/ 123 w 174"/>
              <a:gd name="T95" fmla="*/ 36 h 56"/>
              <a:gd name="T96" fmla="*/ 116 w 174"/>
              <a:gd name="T97" fmla="*/ 37 h 56"/>
              <a:gd name="T98" fmla="*/ 109 w 174"/>
              <a:gd name="T99" fmla="*/ 39 h 56"/>
              <a:gd name="T100" fmla="*/ 93 w 174"/>
              <a:gd name="T101" fmla="*/ 44 h 56"/>
              <a:gd name="T102" fmla="*/ 78 w 174"/>
              <a:gd name="T103" fmla="*/ 46 h 56"/>
              <a:gd name="T104" fmla="*/ 63 w 174"/>
              <a:gd name="T105" fmla="*/ 50 h 56"/>
              <a:gd name="T106" fmla="*/ 49 w 174"/>
              <a:gd name="T107" fmla="*/ 52 h 56"/>
              <a:gd name="T108" fmla="*/ 35 w 174"/>
              <a:gd name="T109" fmla="*/ 54 h 56"/>
              <a:gd name="T110" fmla="*/ 23 w 174"/>
              <a:gd name="T111" fmla="*/ 56 h 56"/>
              <a:gd name="T112" fmla="*/ 11 w 174"/>
              <a:gd name="T113" fmla="*/ 56 h 56"/>
              <a:gd name="T114" fmla="*/ 0 w 174"/>
              <a:gd name="T115" fmla="*/ 56 h 56"/>
              <a:gd name="T116" fmla="*/ 6 w 174"/>
              <a:gd name="T117" fmla="*/ 37 h 56"/>
              <a:gd name="T118" fmla="*/ 6 w 174"/>
              <a:gd name="T119" fmla="*/ 3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4" h="56">
                <a:moveTo>
                  <a:pt x="6" y="37"/>
                </a:moveTo>
                <a:lnTo>
                  <a:pt x="14" y="37"/>
                </a:lnTo>
                <a:lnTo>
                  <a:pt x="22" y="36"/>
                </a:lnTo>
                <a:lnTo>
                  <a:pt x="32" y="35"/>
                </a:lnTo>
                <a:lnTo>
                  <a:pt x="41" y="32"/>
                </a:lnTo>
                <a:lnTo>
                  <a:pt x="52" y="30"/>
                </a:lnTo>
                <a:lnTo>
                  <a:pt x="63" y="26"/>
                </a:lnTo>
                <a:lnTo>
                  <a:pt x="74" y="21"/>
                </a:lnTo>
                <a:lnTo>
                  <a:pt x="86" y="17"/>
                </a:lnTo>
                <a:lnTo>
                  <a:pt x="97" y="13"/>
                </a:lnTo>
                <a:lnTo>
                  <a:pt x="108" y="10"/>
                </a:lnTo>
                <a:lnTo>
                  <a:pt x="116" y="7"/>
                </a:lnTo>
                <a:lnTo>
                  <a:pt x="121" y="5"/>
                </a:lnTo>
                <a:lnTo>
                  <a:pt x="124" y="5"/>
                </a:lnTo>
                <a:lnTo>
                  <a:pt x="128" y="4"/>
                </a:lnTo>
                <a:lnTo>
                  <a:pt x="130" y="2"/>
                </a:lnTo>
                <a:lnTo>
                  <a:pt x="134" y="1"/>
                </a:lnTo>
                <a:lnTo>
                  <a:pt x="136" y="1"/>
                </a:lnTo>
                <a:lnTo>
                  <a:pt x="139" y="1"/>
                </a:lnTo>
                <a:lnTo>
                  <a:pt x="140" y="0"/>
                </a:lnTo>
                <a:lnTo>
                  <a:pt x="142" y="0"/>
                </a:lnTo>
                <a:lnTo>
                  <a:pt x="143" y="0"/>
                </a:lnTo>
                <a:lnTo>
                  <a:pt x="147" y="0"/>
                </a:lnTo>
                <a:lnTo>
                  <a:pt x="152" y="0"/>
                </a:lnTo>
                <a:lnTo>
                  <a:pt x="158" y="1"/>
                </a:lnTo>
                <a:lnTo>
                  <a:pt x="164" y="2"/>
                </a:lnTo>
                <a:lnTo>
                  <a:pt x="166" y="4"/>
                </a:lnTo>
                <a:lnTo>
                  <a:pt x="168" y="6"/>
                </a:lnTo>
                <a:lnTo>
                  <a:pt x="171" y="7"/>
                </a:lnTo>
                <a:lnTo>
                  <a:pt x="172" y="8"/>
                </a:lnTo>
                <a:lnTo>
                  <a:pt x="173" y="10"/>
                </a:lnTo>
                <a:lnTo>
                  <a:pt x="174" y="12"/>
                </a:lnTo>
                <a:lnTo>
                  <a:pt x="174" y="13"/>
                </a:lnTo>
                <a:lnTo>
                  <a:pt x="174" y="14"/>
                </a:lnTo>
                <a:lnTo>
                  <a:pt x="174" y="16"/>
                </a:lnTo>
                <a:lnTo>
                  <a:pt x="173" y="17"/>
                </a:lnTo>
                <a:lnTo>
                  <a:pt x="171" y="18"/>
                </a:lnTo>
                <a:lnTo>
                  <a:pt x="170" y="19"/>
                </a:lnTo>
                <a:lnTo>
                  <a:pt x="167" y="20"/>
                </a:lnTo>
                <a:lnTo>
                  <a:pt x="164" y="21"/>
                </a:lnTo>
                <a:lnTo>
                  <a:pt x="160" y="23"/>
                </a:lnTo>
                <a:lnTo>
                  <a:pt x="156" y="25"/>
                </a:lnTo>
                <a:lnTo>
                  <a:pt x="153" y="26"/>
                </a:lnTo>
                <a:lnTo>
                  <a:pt x="148" y="27"/>
                </a:lnTo>
                <a:lnTo>
                  <a:pt x="142" y="30"/>
                </a:lnTo>
                <a:lnTo>
                  <a:pt x="136" y="31"/>
                </a:lnTo>
                <a:lnTo>
                  <a:pt x="130" y="33"/>
                </a:lnTo>
                <a:lnTo>
                  <a:pt x="123" y="36"/>
                </a:lnTo>
                <a:lnTo>
                  <a:pt x="116" y="37"/>
                </a:lnTo>
                <a:lnTo>
                  <a:pt x="109" y="39"/>
                </a:lnTo>
                <a:lnTo>
                  <a:pt x="93" y="44"/>
                </a:lnTo>
                <a:lnTo>
                  <a:pt x="78" y="46"/>
                </a:lnTo>
                <a:lnTo>
                  <a:pt x="63" y="50"/>
                </a:lnTo>
                <a:lnTo>
                  <a:pt x="49" y="52"/>
                </a:lnTo>
                <a:lnTo>
                  <a:pt x="35" y="54"/>
                </a:lnTo>
                <a:lnTo>
                  <a:pt x="23" y="56"/>
                </a:lnTo>
                <a:lnTo>
                  <a:pt x="11" y="56"/>
                </a:lnTo>
                <a:lnTo>
                  <a:pt x="0" y="56"/>
                </a:lnTo>
                <a:lnTo>
                  <a:pt x="6" y="37"/>
                </a:lnTo>
                <a:lnTo>
                  <a:pt x="6" y="3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78"/>
          <p:cNvSpPr>
            <a:spLocks/>
          </p:cNvSpPr>
          <p:nvPr/>
        </p:nvSpPr>
        <p:spPr bwMode="auto">
          <a:xfrm>
            <a:off x="1419414" y="1725031"/>
            <a:ext cx="563756" cy="965667"/>
          </a:xfrm>
          <a:custGeom>
            <a:avLst/>
            <a:gdLst>
              <a:gd name="T0" fmla="*/ 147 w 209"/>
              <a:gd name="T1" fmla="*/ 4 h 358"/>
              <a:gd name="T2" fmla="*/ 151 w 209"/>
              <a:gd name="T3" fmla="*/ 2 h 358"/>
              <a:gd name="T4" fmla="*/ 159 w 209"/>
              <a:gd name="T5" fmla="*/ 0 h 358"/>
              <a:gd name="T6" fmla="*/ 169 w 209"/>
              <a:gd name="T7" fmla="*/ 0 h 358"/>
              <a:gd name="T8" fmla="*/ 176 w 209"/>
              <a:gd name="T9" fmla="*/ 1 h 358"/>
              <a:gd name="T10" fmla="*/ 183 w 209"/>
              <a:gd name="T11" fmla="*/ 5 h 358"/>
              <a:gd name="T12" fmla="*/ 192 w 209"/>
              <a:gd name="T13" fmla="*/ 11 h 358"/>
              <a:gd name="T14" fmla="*/ 201 w 209"/>
              <a:gd name="T15" fmla="*/ 18 h 358"/>
              <a:gd name="T16" fmla="*/ 207 w 209"/>
              <a:gd name="T17" fmla="*/ 25 h 358"/>
              <a:gd name="T18" fmla="*/ 209 w 209"/>
              <a:gd name="T19" fmla="*/ 31 h 358"/>
              <a:gd name="T20" fmla="*/ 209 w 209"/>
              <a:gd name="T21" fmla="*/ 37 h 358"/>
              <a:gd name="T22" fmla="*/ 208 w 209"/>
              <a:gd name="T23" fmla="*/ 40 h 358"/>
              <a:gd name="T24" fmla="*/ 206 w 209"/>
              <a:gd name="T25" fmla="*/ 45 h 358"/>
              <a:gd name="T26" fmla="*/ 202 w 209"/>
              <a:gd name="T27" fmla="*/ 54 h 358"/>
              <a:gd name="T28" fmla="*/ 197 w 209"/>
              <a:gd name="T29" fmla="*/ 64 h 358"/>
              <a:gd name="T30" fmla="*/ 190 w 209"/>
              <a:gd name="T31" fmla="*/ 77 h 358"/>
              <a:gd name="T32" fmla="*/ 182 w 209"/>
              <a:gd name="T33" fmla="*/ 94 h 358"/>
              <a:gd name="T34" fmla="*/ 173 w 209"/>
              <a:gd name="T35" fmla="*/ 112 h 358"/>
              <a:gd name="T36" fmla="*/ 163 w 209"/>
              <a:gd name="T37" fmla="*/ 134 h 358"/>
              <a:gd name="T38" fmla="*/ 152 w 209"/>
              <a:gd name="T39" fmla="*/ 158 h 358"/>
              <a:gd name="T40" fmla="*/ 140 w 209"/>
              <a:gd name="T41" fmla="*/ 182 h 358"/>
              <a:gd name="T42" fmla="*/ 128 w 209"/>
              <a:gd name="T43" fmla="*/ 204 h 358"/>
              <a:gd name="T44" fmla="*/ 115 w 209"/>
              <a:gd name="T45" fmla="*/ 226 h 358"/>
              <a:gd name="T46" fmla="*/ 103 w 209"/>
              <a:gd name="T47" fmla="*/ 246 h 358"/>
              <a:gd name="T48" fmla="*/ 90 w 209"/>
              <a:gd name="T49" fmla="*/ 264 h 358"/>
              <a:gd name="T50" fmla="*/ 77 w 209"/>
              <a:gd name="T51" fmla="*/ 280 h 358"/>
              <a:gd name="T52" fmla="*/ 64 w 209"/>
              <a:gd name="T53" fmla="*/ 296 h 358"/>
              <a:gd name="T54" fmla="*/ 51 w 209"/>
              <a:gd name="T55" fmla="*/ 310 h 358"/>
              <a:gd name="T56" fmla="*/ 39 w 209"/>
              <a:gd name="T57" fmla="*/ 323 h 358"/>
              <a:gd name="T58" fmla="*/ 28 w 209"/>
              <a:gd name="T59" fmla="*/ 334 h 358"/>
              <a:gd name="T60" fmla="*/ 20 w 209"/>
              <a:gd name="T61" fmla="*/ 342 h 358"/>
              <a:gd name="T62" fmla="*/ 13 w 209"/>
              <a:gd name="T63" fmla="*/ 349 h 358"/>
              <a:gd name="T64" fmla="*/ 7 w 209"/>
              <a:gd name="T65" fmla="*/ 354 h 358"/>
              <a:gd name="T66" fmla="*/ 4 w 209"/>
              <a:gd name="T67" fmla="*/ 357 h 358"/>
              <a:gd name="T68" fmla="*/ 1 w 209"/>
              <a:gd name="T69" fmla="*/ 358 h 358"/>
              <a:gd name="T70" fmla="*/ 0 w 209"/>
              <a:gd name="T71" fmla="*/ 357 h 358"/>
              <a:gd name="T72" fmla="*/ 0 w 209"/>
              <a:gd name="T73" fmla="*/ 353 h 358"/>
              <a:gd name="T74" fmla="*/ 2 w 209"/>
              <a:gd name="T75" fmla="*/ 348 h 358"/>
              <a:gd name="T76" fmla="*/ 7 w 209"/>
              <a:gd name="T77" fmla="*/ 340 h 358"/>
              <a:gd name="T78" fmla="*/ 12 w 209"/>
              <a:gd name="T79" fmla="*/ 330 h 358"/>
              <a:gd name="T80" fmla="*/ 20 w 209"/>
              <a:gd name="T81" fmla="*/ 320 h 358"/>
              <a:gd name="T82" fmla="*/ 28 w 209"/>
              <a:gd name="T83" fmla="*/ 305 h 358"/>
              <a:gd name="T84" fmla="*/ 39 w 209"/>
              <a:gd name="T85" fmla="*/ 290 h 358"/>
              <a:gd name="T86" fmla="*/ 57 w 209"/>
              <a:gd name="T87" fmla="*/ 263 h 358"/>
              <a:gd name="T88" fmla="*/ 80 w 209"/>
              <a:gd name="T89" fmla="*/ 225 h 358"/>
              <a:gd name="T90" fmla="*/ 100 w 209"/>
              <a:gd name="T91" fmla="*/ 184 h 358"/>
              <a:gd name="T92" fmla="*/ 118 w 209"/>
              <a:gd name="T93" fmla="*/ 143 h 358"/>
              <a:gd name="T94" fmla="*/ 129 w 209"/>
              <a:gd name="T95" fmla="*/ 109 h 358"/>
              <a:gd name="T96" fmla="*/ 135 w 209"/>
              <a:gd name="T97" fmla="*/ 90 h 358"/>
              <a:gd name="T98" fmla="*/ 141 w 209"/>
              <a:gd name="T99" fmla="*/ 73 h 358"/>
              <a:gd name="T100" fmla="*/ 145 w 209"/>
              <a:gd name="T101" fmla="*/ 57 h 358"/>
              <a:gd name="T102" fmla="*/ 148 w 209"/>
              <a:gd name="T103" fmla="*/ 45 h 358"/>
              <a:gd name="T104" fmla="*/ 151 w 209"/>
              <a:gd name="T105" fmla="*/ 35 h 358"/>
              <a:gd name="T106" fmla="*/ 152 w 209"/>
              <a:gd name="T107" fmla="*/ 26 h 358"/>
              <a:gd name="T108" fmla="*/ 152 w 209"/>
              <a:gd name="T109" fmla="*/ 21 h 358"/>
              <a:gd name="T110" fmla="*/ 150 w 209"/>
              <a:gd name="T111" fmla="*/ 17 h 358"/>
              <a:gd name="T112" fmla="*/ 146 w 209"/>
              <a:gd name="T113" fmla="*/ 13 h 358"/>
              <a:gd name="T114" fmla="*/ 145 w 209"/>
              <a:gd name="T115" fmla="*/ 10 h 358"/>
              <a:gd name="T116" fmla="*/ 145 w 209"/>
              <a:gd name="T117" fmla="*/ 6 h 358"/>
              <a:gd name="T118" fmla="*/ 146 w 209"/>
              <a:gd name="T119" fmla="*/ 5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9" h="358">
                <a:moveTo>
                  <a:pt x="146" y="5"/>
                </a:moveTo>
                <a:lnTo>
                  <a:pt x="147" y="4"/>
                </a:lnTo>
                <a:lnTo>
                  <a:pt x="148" y="4"/>
                </a:lnTo>
                <a:lnTo>
                  <a:pt x="151" y="2"/>
                </a:lnTo>
                <a:lnTo>
                  <a:pt x="153" y="1"/>
                </a:lnTo>
                <a:lnTo>
                  <a:pt x="159" y="0"/>
                </a:lnTo>
                <a:lnTo>
                  <a:pt x="166" y="0"/>
                </a:lnTo>
                <a:lnTo>
                  <a:pt x="169" y="0"/>
                </a:lnTo>
                <a:lnTo>
                  <a:pt x="172" y="0"/>
                </a:lnTo>
                <a:lnTo>
                  <a:pt x="176" y="1"/>
                </a:lnTo>
                <a:lnTo>
                  <a:pt x="179" y="4"/>
                </a:lnTo>
                <a:lnTo>
                  <a:pt x="183" y="5"/>
                </a:lnTo>
                <a:lnTo>
                  <a:pt x="188" y="7"/>
                </a:lnTo>
                <a:lnTo>
                  <a:pt x="192" y="11"/>
                </a:lnTo>
                <a:lnTo>
                  <a:pt x="197" y="13"/>
                </a:lnTo>
                <a:lnTo>
                  <a:pt x="201" y="18"/>
                </a:lnTo>
                <a:lnTo>
                  <a:pt x="204" y="21"/>
                </a:lnTo>
                <a:lnTo>
                  <a:pt x="207" y="25"/>
                </a:lnTo>
                <a:lnTo>
                  <a:pt x="208" y="29"/>
                </a:lnTo>
                <a:lnTo>
                  <a:pt x="209" y="31"/>
                </a:lnTo>
                <a:lnTo>
                  <a:pt x="209" y="35"/>
                </a:lnTo>
                <a:lnTo>
                  <a:pt x="209" y="37"/>
                </a:lnTo>
                <a:lnTo>
                  <a:pt x="209" y="39"/>
                </a:lnTo>
                <a:lnTo>
                  <a:pt x="208" y="40"/>
                </a:lnTo>
                <a:lnTo>
                  <a:pt x="207" y="43"/>
                </a:lnTo>
                <a:lnTo>
                  <a:pt x="206" y="45"/>
                </a:lnTo>
                <a:lnTo>
                  <a:pt x="204" y="49"/>
                </a:lnTo>
                <a:lnTo>
                  <a:pt x="202" y="54"/>
                </a:lnTo>
                <a:lnTo>
                  <a:pt x="200" y="58"/>
                </a:lnTo>
                <a:lnTo>
                  <a:pt x="197" y="64"/>
                </a:lnTo>
                <a:lnTo>
                  <a:pt x="194" y="70"/>
                </a:lnTo>
                <a:lnTo>
                  <a:pt x="190" y="77"/>
                </a:lnTo>
                <a:lnTo>
                  <a:pt x="187" y="84"/>
                </a:lnTo>
                <a:lnTo>
                  <a:pt x="182" y="94"/>
                </a:lnTo>
                <a:lnTo>
                  <a:pt x="178" y="102"/>
                </a:lnTo>
                <a:lnTo>
                  <a:pt x="173" y="112"/>
                </a:lnTo>
                <a:lnTo>
                  <a:pt x="169" y="122"/>
                </a:lnTo>
                <a:lnTo>
                  <a:pt x="163" y="134"/>
                </a:lnTo>
                <a:lnTo>
                  <a:pt x="157" y="146"/>
                </a:lnTo>
                <a:lnTo>
                  <a:pt x="152" y="158"/>
                </a:lnTo>
                <a:lnTo>
                  <a:pt x="146" y="170"/>
                </a:lnTo>
                <a:lnTo>
                  <a:pt x="140" y="182"/>
                </a:lnTo>
                <a:lnTo>
                  <a:pt x="134" y="194"/>
                </a:lnTo>
                <a:lnTo>
                  <a:pt x="128" y="204"/>
                </a:lnTo>
                <a:lnTo>
                  <a:pt x="122" y="215"/>
                </a:lnTo>
                <a:lnTo>
                  <a:pt x="115" y="226"/>
                </a:lnTo>
                <a:lnTo>
                  <a:pt x="109" y="237"/>
                </a:lnTo>
                <a:lnTo>
                  <a:pt x="103" y="246"/>
                </a:lnTo>
                <a:lnTo>
                  <a:pt x="97" y="256"/>
                </a:lnTo>
                <a:lnTo>
                  <a:pt x="90" y="264"/>
                </a:lnTo>
                <a:lnTo>
                  <a:pt x="84" y="272"/>
                </a:lnTo>
                <a:lnTo>
                  <a:pt x="77" y="280"/>
                </a:lnTo>
                <a:lnTo>
                  <a:pt x="71" y="289"/>
                </a:lnTo>
                <a:lnTo>
                  <a:pt x="64" y="296"/>
                </a:lnTo>
                <a:lnTo>
                  <a:pt x="57" y="303"/>
                </a:lnTo>
                <a:lnTo>
                  <a:pt x="51" y="310"/>
                </a:lnTo>
                <a:lnTo>
                  <a:pt x="44" y="317"/>
                </a:lnTo>
                <a:lnTo>
                  <a:pt x="39" y="323"/>
                </a:lnTo>
                <a:lnTo>
                  <a:pt x="33" y="329"/>
                </a:lnTo>
                <a:lnTo>
                  <a:pt x="28" y="334"/>
                </a:lnTo>
                <a:lnTo>
                  <a:pt x="24" y="339"/>
                </a:lnTo>
                <a:lnTo>
                  <a:pt x="20" y="342"/>
                </a:lnTo>
                <a:lnTo>
                  <a:pt x="17" y="346"/>
                </a:lnTo>
                <a:lnTo>
                  <a:pt x="13" y="349"/>
                </a:lnTo>
                <a:lnTo>
                  <a:pt x="9" y="352"/>
                </a:lnTo>
                <a:lnTo>
                  <a:pt x="7" y="354"/>
                </a:lnTo>
                <a:lnTo>
                  <a:pt x="5" y="355"/>
                </a:lnTo>
                <a:lnTo>
                  <a:pt x="4" y="357"/>
                </a:lnTo>
                <a:lnTo>
                  <a:pt x="2" y="357"/>
                </a:lnTo>
                <a:lnTo>
                  <a:pt x="1" y="358"/>
                </a:lnTo>
                <a:lnTo>
                  <a:pt x="0" y="357"/>
                </a:lnTo>
                <a:lnTo>
                  <a:pt x="0" y="357"/>
                </a:lnTo>
                <a:lnTo>
                  <a:pt x="0" y="355"/>
                </a:lnTo>
                <a:lnTo>
                  <a:pt x="0" y="353"/>
                </a:lnTo>
                <a:lnTo>
                  <a:pt x="1" y="351"/>
                </a:lnTo>
                <a:lnTo>
                  <a:pt x="2" y="348"/>
                </a:lnTo>
                <a:lnTo>
                  <a:pt x="5" y="345"/>
                </a:lnTo>
                <a:lnTo>
                  <a:pt x="7" y="340"/>
                </a:lnTo>
                <a:lnTo>
                  <a:pt x="9" y="336"/>
                </a:lnTo>
                <a:lnTo>
                  <a:pt x="12" y="330"/>
                </a:lnTo>
                <a:lnTo>
                  <a:pt x="15" y="326"/>
                </a:lnTo>
                <a:lnTo>
                  <a:pt x="20" y="320"/>
                </a:lnTo>
                <a:lnTo>
                  <a:pt x="24" y="313"/>
                </a:lnTo>
                <a:lnTo>
                  <a:pt x="28" y="305"/>
                </a:lnTo>
                <a:lnTo>
                  <a:pt x="34" y="298"/>
                </a:lnTo>
                <a:lnTo>
                  <a:pt x="39" y="290"/>
                </a:lnTo>
                <a:lnTo>
                  <a:pt x="46" y="280"/>
                </a:lnTo>
                <a:lnTo>
                  <a:pt x="57" y="263"/>
                </a:lnTo>
                <a:lnTo>
                  <a:pt x="69" y="244"/>
                </a:lnTo>
                <a:lnTo>
                  <a:pt x="80" y="225"/>
                </a:lnTo>
                <a:lnTo>
                  <a:pt x="90" y="204"/>
                </a:lnTo>
                <a:lnTo>
                  <a:pt x="100" y="184"/>
                </a:lnTo>
                <a:lnTo>
                  <a:pt x="109" y="164"/>
                </a:lnTo>
                <a:lnTo>
                  <a:pt x="118" y="143"/>
                </a:lnTo>
                <a:lnTo>
                  <a:pt x="126" y="120"/>
                </a:lnTo>
                <a:lnTo>
                  <a:pt x="129" y="109"/>
                </a:lnTo>
                <a:lnTo>
                  <a:pt x="133" y="100"/>
                </a:lnTo>
                <a:lnTo>
                  <a:pt x="135" y="90"/>
                </a:lnTo>
                <a:lnTo>
                  <a:pt x="139" y="81"/>
                </a:lnTo>
                <a:lnTo>
                  <a:pt x="141" y="73"/>
                </a:lnTo>
                <a:lnTo>
                  <a:pt x="144" y="64"/>
                </a:lnTo>
                <a:lnTo>
                  <a:pt x="145" y="57"/>
                </a:lnTo>
                <a:lnTo>
                  <a:pt x="147" y="51"/>
                </a:lnTo>
                <a:lnTo>
                  <a:pt x="148" y="45"/>
                </a:lnTo>
                <a:lnTo>
                  <a:pt x="150" y="39"/>
                </a:lnTo>
                <a:lnTo>
                  <a:pt x="151" y="35"/>
                </a:lnTo>
                <a:lnTo>
                  <a:pt x="152" y="30"/>
                </a:lnTo>
                <a:lnTo>
                  <a:pt x="152" y="26"/>
                </a:lnTo>
                <a:lnTo>
                  <a:pt x="152" y="24"/>
                </a:lnTo>
                <a:lnTo>
                  <a:pt x="152" y="21"/>
                </a:lnTo>
                <a:lnTo>
                  <a:pt x="152" y="19"/>
                </a:lnTo>
                <a:lnTo>
                  <a:pt x="150" y="17"/>
                </a:lnTo>
                <a:lnTo>
                  <a:pt x="148" y="15"/>
                </a:lnTo>
                <a:lnTo>
                  <a:pt x="146" y="13"/>
                </a:lnTo>
                <a:lnTo>
                  <a:pt x="146" y="11"/>
                </a:lnTo>
                <a:lnTo>
                  <a:pt x="145" y="10"/>
                </a:lnTo>
                <a:lnTo>
                  <a:pt x="145" y="7"/>
                </a:lnTo>
                <a:lnTo>
                  <a:pt x="145" y="6"/>
                </a:lnTo>
                <a:lnTo>
                  <a:pt x="146" y="5"/>
                </a:lnTo>
                <a:lnTo>
                  <a:pt x="146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82"/>
          <p:cNvSpPr>
            <a:spLocks/>
          </p:cNvSpPr>
          <p:nvPr/>
        </p:nvSpPr>
        <p:spPr bwMode="auto">
          <a:xfrm>
            <a:off x="1810537" y="2019664"/>
            <a:ext cx="307503" cy="118685"/>
          </a:xfrm>
          <a:custGeom>
            <a:avLst/>
            <a:gdLst>
              <a:gd name="T0" fmla="*/ 94 w 114"/>
              <a:gd name="T1" fmla="*/ 1 h 44"/>
              <a:gd name="T2" fmla="*/ 99 w 114"/>
              <a:gd name="T3" fmla="*/ 2 h 44"/>
              <a:gd name="T4" fmla="*/ 104 w 114"/>
              <a:gd name="T5" fmla="*/ 3 h 44"/>
              <a:gd name="T6" fmla="*/ 107 w 114"/>
              <a:gd name="T7" fmla="*/ 4 h 44"/>
              <a:gd name="T8" fmla="*/ 109 w 114"/>
              <a:gd name="T9" fmla="*/ 5 h 44"/>
              <a:gd name="T10" fmla="*/ 112 w 114"/>
              <a:gd name="T11" fmla="*/ 7 h 44"/>
              <a:gd name="T12" fmla="*/ 113 w 114"/>
              <a:gd name="T13" fmla="*/ 9 h 44"/>
              <a:gd name="T14" fmla="*/ 114 w 114"/>
              <a:gd name="T15" fmla="*/ 10 h 44"/>
              <a:gd name="T16" fmla="*/ 114 w 114"/>
              <a:gd name="T17" fmla="*/ 13 h 44"/>
              <a:gd name="T18" fmla="*/ 114 w 114"/>
              <a:gd name="T19" fmla="*/ 14 h 44"/>
              <a:gd name="T20" fmla="*/ 113 w 114"/>
              <a:gd name="T21" fmla="*/ 15 h 44"/>
              <a:gd name="T22" fmla="*/ 111 w 114"/>
              <a:gd name="T23" fmla="*/ 17 h 44"/>
              <a:gd name="T24" fmla="*/ 107 w 114"/>
              <a:gd name="T25" fmla="*/ 19 h 44"/>
              <a:gd name="T26" fmla="*/ 104 w 114"/>
              <a:gd name="T27" fmla="*/ 20 h 44"/>
              <a:gd name="T28" fmla="*/ 99 w 114"/>
              <a:gd name="T29" fmla="*/ 22 h 44"/>
              <a:gd name="T30" fmla="*/ 93 w 114"/>
              <a:gd name="T31" fmla="*/ 23 h 44"/>
              <a:gd name="T32" fmla="*/ 86 w 114"/>
              <a:gd name="T33" fmla="*/ 26 h 44"/>
              <a:gd name="T34" fmla="*/ 79 w 114"/>
              <a:gd name="T35" fmla="*/ 27 h 44"/>
              <a:gd name="T36" fmla="*/ 70 w 114"/>
              <a:gd name="T37" fmla="*/ 29 h 44"/>
              <a:gd name="T38" fmla="*/ 61 w 114"/>
              <a:gd name="T39" fmla="*/ 32 h 44"/>
              <a:gd name="T40" fmla="*/ 50 w 114"/>
              <a:gd name="T41" fmla="*/ 34 h 44"/>
              <a:gd name="T42" fmla="*/ 39 w 114"/>
              <a:gd name="T43" fmla="*/ 35 h 44"/>
              <a:gd name="T44" fmla="*/ 27 w 114"/>
              <a:gd name="T45" fmla="*/ 38 h 44"/>
              <a:gd name="T46" fmla="*/ 14 w 114"/>
              <a:gd name="T47" fmla="*/ 41 h 44"/>
              <a:gd name="T48" fmla="*/ 0 w 114"/>
              <a:gd name="T49" fmla="*/ 44 h 44"/>
              <a:gd name="T50" fmla="*/ 0 w 114"/>
              <a:gd name="T51" fmla="*/ 13 h 44"/>
              <a:gd name="T52" fmla="*/ 10 w 114"/>
              <a:gd name="T53" fmla="*/ 11 h 44"/>
              <a:gd name="T54" fmla="*/ 18 w 114"/>
              <a:gd name="T55" fmla="*/ 10 h 44"/>
              <a:gd name="T56" fmla="*/ 25 w 114"/>
              <a:gd name="T57" fmla="*/ 9 h 44"/>
              <a:gd name="T58" fmla="*/ 32 w 114"/>
              <a:gd name="T59" fmla="*/ 8 h 44"/>
              <a:gd name="T60" fmla="*/ 39 w 114"/>
              <a:gd name="T61" fmla="*/ 7 h 44"/>
              <a:gd name="T62" fmla="*/ 45 w 114"/>
              <a:gd name="T63" fmla="*/ 5 h 44"/>
              <a:gd name="T64" fmla="*/ 51 w 114"/>
              <a:gd name="T65" fmla="*/ 5 h 44"/>
              <a:gd name="T66" fmla="*/ 57 w 114"/>
              <a:gd name="T67" fmla="*/ 4 h 44"/>
              <a:gd name="T68" fmla="*/ 65 w 114"/>
              <a:gd name="T69" fmla="*/ 2 h 44"/>
              <a:gd name="T70" fmla="*/ 75 w 114"/>
              <a:gd name="T71" fmla="*/ 1 h 44"/>
              <a:gd name="T72" fmla="*/ 79 w 114"/>
              <a:gd name="T73" fmla="*/ 0 h 44"/>
              <a:gd name="T74" fmla="*/ 85 w 114"/>
              <a:gd name="T75" fmla="*/ 0 h 44"/>
              <a:gd name="T76" fmla="*/ 89 w 114"/>
              <a:gd name="T77" fmla="*/ 1 h 44"/>
              <a:gd name="T78" fmla="*/ 94 w 114"/>
              <a:gd name="T79" fmla="*/ 1 h 44"/>
              <a:gd name="T80" fmla="*/ 94 w 114"/>
              <a:gd name="T81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44">
                <a:moveTo>
                  <a:pt x="94" y="1"/>
                </a:moveTo>
                <a:lnTo>
                  <a:pt x="99" y="2"/>
                </a:lnTo>
                <a:lnTo>
                  <a:pt x="104" y="3"/>
                </a:lnTo>
                <a:lnTo>
                  <a:pt x="107" y="4"/>
                </a:lnTo>
                <a:lnTo>
                  <a:pt x="109" y="5"/>
                </a:lnTo>
                <a:lnTo>
                  <a:pt x="112" y="7"/>
                </a:lnTo>
                <a:lnTo>
                  <a:pt x="113" y="9"/>
                </a:lnTo>
                <a:lnTo>
                  <a:pt x="114" y="10"/>
                </a:lnTo>
                <a:lnTo>
                  <a:pt x="114" y="13"/>
                </a:lnTo>
                <a:lnTo>
                  <a:pt x="114" y="14"/>
                </a:lnTo>
                <a:lnTo>
                  <a:pt x="113" y="15"/>
                </a:lnTo>
                <a:lnTo>
                  <a:pt x="111" y="17"/>
                </a:lnTo>
                <a:lnTo>
                  <a:pt x="107" y="19"/>
                </a:lnTo>
                <a:lnTo>
                  <a:pt x="104" y="20"/>
                </a:lnTo>
                <a:lnTo>
                  <a:pt x="99" y="22"/>
                </a:lnTo>
                <a:lnTo>
                  <a:pt x="93" y="23"/>
                </a:lnTo>
                <a:lnTo>
                  <a:pt x="86" y="26"/>
                </a:lnTo>
                <a:lnTo>
                  <a:pt x="79" y="27"/>
                </a:lnTo>
                <a:lnTo>
                  <a:pt x="70" y="29"/>
                </a:lnTo>
                <a:lnTo>
                  <a:pt x="61" y="32"/>
                </a:lnTo>
                <a:lnTo>
                  <a:pt x="50" y="34"/>
                </a:lnTo>
                <a:lnTo>
                  <a:pt x="39" y="35"/>
                </a:lnTo>
                <a:lnTo>
                  <a:pt x="27" y="38"/>
                </a:lnTo>
                <a:lnTo>
                  <a:pt x="14" y="41"/>
                </a:lnTo>
                <a:lnTo>
                  <a:pt x="0" y="44"/>
                </a:lnTo>
                <a:lnTo>
                  <a:pt x="0" y="13"/>
                </a:lnTo>
                <a:lnTo>
                  <a:pt x="10" y="11"/>
                </a:lnTo>
                <a:lnTo>
                  <a:pt x="18" y="10"/>
                </a:lnTo>
                <a:lnTo>
                  <a:pt x="25" y="9"/>
                </a:lnTo>
                <a:lnTo>
                  <a:pt x="32" y="8"/>
                </a:lnTo>
                <a:lnTo>
                  <a:pt x="39" y="7"/>
                </a:lnTo>
                <a:lnTo>
                  <a:pt x="45" y="5"/>
                </a:lnTo>
                <a:lnTo>
                  <a:pt x="51" y="5"/>
                </a:lnTo>
                <a:lnTo>
                  <a:pt x="57" y="4"/>
                </a:lnTo>
                <a:lnTo>
                  <a:pt x="65" y="2"/>
                </a:lnTo>
                <a:lnTo>
                  <a:pt x="75" y="1"/>
                </a:lnTo>
                <a:lnTo>
                  <a:pt x="79" y="0"/>
                </a:lnTo>
                <a:lnTo>
                  <a:pt x="85" y="0"/>
                </a:lnTo>
                <a:lnTo>
                  <a:pt x="89" y="1"/>
                </a:lnTo>
                <a:lnTo>
                  <a:pt x="94" y="1"/>
                </a:lnTo>
                <a:lnTo>
                  <a:pt x="94" y="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任意多边形 66"/>
          <p:cNvSpPr>
            <a:spLocks/>
          </p:cNvSpPr>
          <p:nvPr/>
        </p:nvSpPr>
        <p:spPr bwMode="auto">
          <a:xfrm>
            <a:off x="1835517" y="2785108"/>
            <a:ext cx="282523" cy="374234"/>
          </a:xfrm>
          <a:custGeom>
            <a:avLst/>
            <a:gdLst>
              <a:gd name="connsiteX0" fmla="*/ 266339 w 282523"/>
              <a:gd name="connsiteY0" fmla="*/ 0 h 374234"/>
              <a:gd name="connsiteX1" fmla="*/ 269036 w 282523"/>
              <a:gd name="connsiteY1" fmla="*/ 0 h 374234"/>
              <a:gd name="connsiteX2" fmla="*/ 271733 w 282523"/>
              <a:gd name="connsiteY2" fmla="*/ 0 h 374234"/>
              <a:gd name="connsiteX3" fmla="*/ 277128 w 282523"/>
              <a:gd name="connsiteY3" fmla="*/ 0 h 374234"/>
              <a:gd name="connsiteX4" fmla="*/ 279826 w 282523"/>
              <a:gd name="connsiteY4" fmla="*/ 0 h 374234"/>
              <a:gd name="connsiteX5" fmla="*/ 279826 w 282523"/>
              <a:gd name="connsiteY5" fmla="*/ 5395 h 374234"/>
              <a:gd name="connsiteX6" fmla="*/ 282523 w 282523"/>
              <a:gd name="connsiteY6" fmla="*/ 8092 h 374234"/>
              <a:gd name="connsiteX7" fmla="*/ 282523 w 282523"/>
              <a:gd name="connsiteY7" fmla="*/ 13487 h 374234"/>
              <a:gd name="connsiteX8" fmla="*/ 282523 w 282523"/>
              <a:gd name="connsiteY8" fmla="*/ 16184 h 374234"/>
              <a:gd name="connsiteX9" fmla="*/ 279826 w 282523"/>
              <a:gd name="connsiteY9" fmla="*/ 24277 h 374234"/>
              <a:gd name="connsiteX10" fmla="*/ 277128 w 282523"/>
              <a:gd name="connsiteY10" fmla="*/ 29671 h 374234"/>
              <a:gd name="connsiteX11" fmla="*/ 269036 w 282523"/>
              <a:gd name="connsiteY11" fmla="*/ 40461 h 374234"/>
              <a:gd name="connsiteX12" fmla="*/ 263641 w 282523"/>
              <a:gd name="connsiteY12" fmla="*/ 45856 h 374234"/>
              <a:gd name="connsiteX13" fmla="*/ 252852 w 282523"/>
              <a:gd name="connsiteY13" fmla="*/ 59343 h 374234"/>
              <a:gd name="connsiteX14" fmla="*/ 244760 w 282523"/>
              <a:gd name="connsiteY14" fmla="*/ 72830 h 374234"/>
              <a:gd name="connsiteX15" fmla="*/ 220483 w 282523"/>
              <a:gd name="connsiteY15" fmla="*/ 97106 h 374234"/>
              <a:gd name="connsiteX16" fmla="*/ 196206 w 282523"/>
              <a:gd name="connsiteY16" fmla="*/ 129475 h 374234"/>
              <a:gd name="connsiteX17" fmla="*/ 169232 w 282523"/>
              <a:gd name="connsiteY17" fmla="*/ 161844 h 374234"/>
              <a:gd name="connsiteX18" fmla="*/ 153048 w 282523"/>
              <a:gd name="connsiteY18" fmla="*/ 178028 h 374234"/>
              <a:gd name="connsiteX19" fmla="*/ 142258 w 282523"/>
              <a:gd name="connsiteY19" fmla="*/ 196910 h 374234"/>
              <a:gd name="connsiteX20" fmla="*/ 109890 w 282523"/>
              <a:gd name="connsiteY20" fmla="*/ 234673 h 374234"/>
              <a:gd name="connsiteX21" fmla="*/ 77521 w 282523"/>
              <a:gd name="connsiteY21" fmla="*/ 277832 h 374234"/>
              <a:gd name="connsiteX22" fmla="*/ 61337 w 282523"/>
              <a:gd name="connsiteY22" fmla="*/ 299411 h 374234"/>
              <a:gd name="connsiteX23" fmla="*/ 45152 w 282523"/>
              <a:gd name="connsiteY23" fmla="*/ 320990 h 374234"/>
              <a:gd name="connsiteX24" fmla="*/ 28968 w 282523"/>
              <a:gd name="connsiteY24" fmla="*/ 339872 h 374234"/>
              <a:gd name="connsiteX25" fmla="*/ 15481 w 282523"/>
              <a:gd name="connsiteY25" fmla="*/ 358754 h 374234"/>
              <a:gd name="connsiteX26" fmla="*/ 0 w 282523"/>
              <a:gd name="connsiteY26" fmla="*/ 374234 h 374234"/>
              <a:gd name="connsiteX27" fmla="*/ 275 w 282523"/>
              <a:gd name="connsiteY27" fmla="*/ 372576 h 374234"/>
              <a:gd name="connsiteX28" fmla="*/ 5489 w 282523"/>
              <a:gd name="connsiteY28" fmla="*/ 346165 h 374234"/>
              <a:gd name="connsiteX29" fmla="*/ 10252 w 282523"/>
              <a:gd name="connsiteY29" fmla="*/ 331878 h 374234"/>
              <a:gd name="connsiteX30" fmla="*/ 15014 w 282523"/>
              <a:gd name="connsiteY30" fmla="*/ 298540 h 374234"/>
              <a:gd name="connsiteX31" fmla="*/ 19777 w 282523"/>
              <a:gd name="connsiteY31" fmla="*/ 284253 h 374234"/>
              <a:gd name="connsiteX32" fmla="*/ 29302 w 282523"/>
              <a:gd name="connsiteY32" fmla="*/ 255678 h 374234"/>
              <a:gd name="connsiteX33" fmla="*/ 38827 w 282523"/>
              <a:gd name="connsiteY33" fmla="*/ 198528 h 374234"/>
              <a:gd name="connsiteX34" fmla="*/ 43589 w 282523"/>
              <a:gd name="connsiteY34" fmla="*/ 184240 h 374234"/>
              <a:gd name="connsiteX35" fmla="*/ 53114 w 282523"/>
              <a:gd name="connsiteY35" fmla="*/ 165190 h 374234"/>
              <a:gd name="connsiteX36" fmla="*/ 56507 w 282523"/>
              <a:gd name="connsiteY36" fmla="*/ 151619 h 374234"/>
              <a:gd name="connsiteX37" fmla="*/ 58639 w 282523"/>
              <a:gd name="connsiteY37" fmla="*/ 153752 h 374234"/>
              <a:gd name="connsiteX38" fmla="*/ 64034 w 282523"/>
              <a:gd name="connsiteY38" fmla="*/ 151054 h 374234"/>
              <a:gd name="connsiteX39" fmla="*/ 77521 w 282523"/>
              <a:gd name="connsiteY39" fmla="*/ 148357 h 374234"/>
              <a:gd name="connsiteX40" fmla="*/ 82916 w 282523"/>
              <a:gd name="connsiteY40" fmla="*/ 145659 h 374234"/>
              <a:gd name="connsiteX41" fmla="*/ 91008 w 282523"/>
              <a:gd name="connsiteY41" fmla="*/ 142962 h 374234"/>
              <a:gd name="connsiteX42" fmla="*/ 96403 w 282523"/>
              <a:gd name="connsiteY42" fmla="*/ 134870 h 374234"/>
              <a:gd name="connsiteX43" fmla="*/ 107192 w 282523"/>
              <a:gd name="connsiteY43" fmla="*/ 129475 h 374234"/>
              <a:gd name="connsiteX44" fmla="*/ 115284 w 282523"/>
              <a:gd name="connsiteY44" fmla="*/ 124080 h 374234"/>
              <a:gd name="connsiteX45" fmla="*/ 126074 w 282523"/>
              <a:gd name="connsiteY45" fmla="*/ 115988 h 374234"/>
              <a:gd name="connsiteX46" fmla="*/ 134166 w 282523"/>
              <a:gd name="connsiteY46" fmla="*/ 107896 h 374234"/>
              <a:gd name="connsiteX47" fmla="*/ 144956 w 282523"/>
              <a:gd name="connsiteY47" fmla="*/ 97106 h 374234"/>
              <a:gd name="connsiteX48" fmla="*/ 158443 w 282523"/>
              <a:gd name="connsiteY48" fmla="*/ 86317 h 374234"/>
              <a:gd name="connsiteX49" fmla="*/ 169232 w 282523"/>
              <a:gd name="connsiteY49" fmla="*/ 78225 h 374234"/>
              <a:gd name="connsiteX50" fmla="*/ 182719 w 282523"/>
              <a:gd name="connsiteY50" fmla="*/ 67435 h 374234"/>
              <a:gd name="connsiteX51" fmla="*/ 193509 w 282523"/>
              <a:gd name="connsiteY51" fmla="*/ 59343 h 374234"/>
              <a:gd name="connsiteX52" fmla="*/ 206996 w 282523"/>
              <a:gd name="connsiteY52" fmla="*/ 48553 h 374234"/>
              <a:gd name="connsiteX53" fmla="*/ 215088 w 282523"/>
              <a:gd name="connsiteY53" fmla="*/ 43158 h 374234"/>
              <a:gd name="connsiteX54" fmla="*/ 231273 w 282523"/>
              <a:gd name="connsiteY54" fmla="*/ 26974 h 374234"/>
              <a:gd name="connsiteX55" fmla="*/ 247457 w 282523"/>
              <a:gd name="connsiteY55" fmla="*/ 16184 h 374234"/>
              <a:gd name="connsiteX56" fmla="*/ 258247 w 282523"/>
              <a:gd name="connsiteY56" fmla="*/ 8092 h 374234"/>
              <a:gd name="connsiteX57" fmla="*/ 263641 w 282523"/>
              <a:gd name="connsiteY57" fmla="*/ 5395 h 374234"/>
              <a:gd name="connsiteX58" fmla="*/ 266339 w 282523"/>
              <a:gd name="connsiteY58" fmla="*/ 0 h 37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2523" h="374234">
                <a:moveTo>
                  <a:pt x="266339" y="0"/>
                </a:moveTo>
                <a:lnTo>
                  <a:pt x="269036" y="0"/>
                </a:lnTo>
                <a:lnTo>
                  <a:pt x="271733" y="0"/>
                </a:lnTo>
                <a:lnTo>
                  <a:pt x="277128" y="0"/>
                </a:lnTo>
                <a:lnTo>
                  <a:pt x="279826" y="0"/>
                </a:lnTo>
                <a:lnTo>
                  <a:pt x="279826" y="5395"/>
                </a:lnTo>
                <a:lnTo>
                  <a:pt x="282523" y="8092"/>
                </a:lnTo>
                <a:lnTo>
                  <a:pt x="282523" y="13487"/>
                </a:lnTo>
                <a:lnTo>
                  <a:pt x="282523" y="16184"/>
                </a:lnTo>
                <a:lnTo>
                  <a:pt x="279826" y="24277"/>
                </a:lnTo>
                <a:lnTo>
                  <a:pt x="277128" y="29671"/>
                </a:lnTo>
                <a:lnTo>
                  <a:pt x="269036" y="40461"/>
                </a:lnTo>
                <a:lnTo>
                  <a:pt x="263641" y="45856"/>
                </a:lnTo>
                <a:lnTo>
                  <a:pt x="252852" y="59343"/>
                </a:lnTo>
                <a:lnTo>
                  <a:pt x="244760" y="72830"/>
                </a:lnTo>
                <a:lnTo>
                  <a:pt x="220483" y="97106"/>
                </a:lnTo>
                <a:lnTo>
                  <a:pt x="196206" y="129475"/>
                </a:lnTo>
                <a:lnTo>
                  <a:pt x="169232" y="161844"/>
                </a:lnTo>
                <a:lnTo>
                  <a:pt x="153048" y="178028"/>
                </a:lnTo>
                <a:lnTo>
                  <a:pt x="142258" y="196910"/>
                </a:lnTo>
                <a:lnTo>
                  <a:pt x="109890" y="234673"/>
                </a:lnTo>
                <a:lnTo>
                  <a:pt x="77521" y="277832"/>
                </a:lnTo>
                <a:lnTo>
                  <a:pt x="61337" y="299411"/>
                </a:lnTo>
                <a:lnTo>
                  <a:pt x="45152" y="320990"/>
                </a:lnTo>
                <a:lnTo>
                  <a:pt x="28968" y="339872"/>
                </a:lnTo>
                <a:lnTo>
                  <a:pt x="15481" y="358754"/>
                </a:lnTo>
                <a:lnTo>
                  <a:pt x="0" y="374234"/>
                </a:lnTo>
                <a:lnTo>
                  <a:pt x="275" y="372576"/>
                </a:lnTo>
                <a:cubicBezTo>
                  <a:pt x="1975" y="362731"/>
                  <a:pt x="3826" y="352815"/>
                  <a:pt x="5489" y="346165"/>
                </a:cubicBezTo>
                <a:cubicBezTo>
                  <a:pt x="6707" y="341295"/>
                  <a:pt x="9267" y="336801"/>
                  <a:pt x="10252" y="331878"/>
                </a:cubicBezTo>
                <a:cubicBezTo>
                  <a:pt x="12453" y="320871"/>
                  <a:pt x="13427" y="309653"/>
                  <a:pt x="15014" y="298540"/>
                </a:cubicBezTo>
                <a:lnTo>
                  <a:pt x="19777" y="284253"/>
                </a:lnTo>
                <a:cubicBezTo>
                  <a:pt x="22952" y="274728"/>
                  <a:pt x="26660" y="265364"/>
                  <a:pt x="29302" y="255678"/>
                </a:cubicBezTo>
                <a:cubicBezTo>
                  <a:pt x="33478" y="240365"/>
                  <a:pt x="36784" y="212828"/>
                  <a:pt x="38827" y="198528"/>
                </a:cubicBezTo>
                <a:cubicBezTo>
                  <a:pt x="40414" y="193765"/>
                  <a:pt x="41612" y="188854"/>
                  <a:pt x="43589" y="184240"/>
                </a:cubicBezTo>
                <a:cubicBezTo>
                  <a:pt x="46386" y="177714"/>
                  <a:pt x="50621" y="171837"/>
                  <a:pt x="53114" y="165190"/>
                </a:cubicBezTo>
                <a:lnTo>
                  <a:pt x="56507" y="151619"/>
                </a:lnTo>
                <a:lnTo>
                  <a:pt x="58639" y="153752"/>
                </a:lnTo>
                <a:lnTo>
                  <a:pt x="64034" y="151054"/>
                </a:lnTo>
                <a:lnTo>
                  <a:pt x="77521" y="148357"/>
                </a:lnTo>
                <a:lnTo>
                  <a:pt x="82916" y="145659"/>
                </a:lnTo>
                <a:lnTo>
                  <a:pt x="91008" y="142962"/>
                </a:lnTo>
                <a:lnTo>
                  <a:pt x="96403" y="134870"/>
                </a:lnTo>
                <a:lnTo>
                  <a:pt x="107192" y="129475"/>
                </a:lnTo>
                <a:lnTo>
                  <a:pt x="115284" y="124080"/>
                </a:lnTo>
                <a:lnTo>
                  <a:pt x="126074" y="115988"/>
                </a:lnTo>
                <a:lnTo>
                  <a:pt x="134166" y="107896"/>
                </a:lnTo>
                <a:lnTo>
                  <a:pt x="144956" y="97106"/>
                </a:lnTo>
                <a:lnTo>
                  <a:pt x="158443" y="86317"/>
                </a:lnTo>
                <a:lnTo>
                  <a:pt x="169232" y="78225"/>
                </a:lnTo>
                <a:lnTo>
                  <a:pt x="182719" y="67435"/>
                </a:lnTo>
                <a:lnTo>
                  <a:pt x="193509" y="59343"/>
                </a:lnTo>
                <a:lnTo>
                  <a:pt x="206996" y="48553"/>
                </a:lnTo>
                <a:lnTo>
                  <a:pt x="215088" y="43158"/>
                </a:lnTo>
                <a:lnTo>
                  <a:pt x="231273" y="26974"/>
                </a:lnTo>
                <a:lnTo>
                  <a:pt x="247457" y="16184"/>
                </a:lnTo>
                <a:lnTo>
                  <a:pt x="258247" y="8092"/>
                </a:lnTo>
                <a:lnTo>
                  <a:pt x="263641" y="5395"/>
                </a:lnTo>
                <a:lnTo>
                  <a:pt x="266339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8" name="任意多边形 67"/>
          <p:cNvSpPr>
            <a:spLocks/>
          </p:cNvSpPr>
          <p:nvPr/>
        </p:nvSpPr>
        <p:spPr bwMode="auto">
          <a:xfrm>
            <a:off x="1737707" y="2369709"/>
            <a:ext cx="159147" cy="825403"/>
          </a:xfrm>
          <a:custGeom>
            <a:avLst/>
            <a:gdLst>
              <a:gd name="connsiteX0" fmla="*/ 67435 w 159147"/>
              <a:gd name="connsiteY0" fmla="*/ 0 h 825403"/>
              <a:gd name="connsiteX1" fmla="*/ 159147 w 159147"/>
              <a:gd name="connsiteY1" fmla="*/ 0 h 825403"/>
              <a:gd name="connsiteX2" fmla="*/ 159147 w 159147"/>
              <a:gd name="connsiteY2" fmla="*/ 37764 h 825403"/>
              <a:gd name="connsiteX3" fmla="*/ 159147 w 159147"/>
              <a:gd name="connsiteY3" fmla="*/ 72830 h 825403"/>
              <a:gd name="connsiteX4" fmla="*/ 159147 w 159147"/>
              <a:gd name="connsiteY4" fmla="*/ 107896 h 825403"/>
              <a:gd name="connsiteX5" fmla="*/ 159147 w 159147"/>
              <a:gd name="connsiteY5" fmla="*/ 140265 h 825403"/>
              <a:gd name="connsiteX6" fmla="*/ 159147 w 159147"/>
              <a:gd name="connsiteY6" fmla="*/ 172633 h 825403"/>
              <a:gd name="connsiteX7" fmla="*/ 159147 w 159147"/>
              <a:gd name="connsiteY7" fmla="*/ 202305 h 825403"/>
              <a:gd name="connsiteX8" fmla="*/ 159147 w 159147"/>
              <a:gd name="connsiteY8" fmla="*/ 229279 h 825403"/>
              <a:gd name="connsiteX9" fmla="*/ 159147 w 159147"/>
              <a:gd name="connsiteY9" fmla="*/ 256253 h 825403"/>
              <a:gd name="connsiteX10" fmla="*/ 159147 w 159147"/>
              <a:gd name="connsiteY10" fmla="*/ 280529 h 825403"/>
              <a:gd name="connsiteX11" fmla="*/ 159147 w 159147"/>
              <a:gd name="connsiteY11" fmla="*/ 307503 h 825403"/>
              <a:gd name="connsiteX12" fmla="*/ 156449 w 159147"/>
              <a:gd name="connsiteY12" fmla="*/ 329082 h 825403"/>
              <a:gd name="connsiteX13" fmla="*/ 156449 w 159147"/>
              <a:gd name="connsiteY13" fmla="*/ 353359 h 825403"/>
              <a:gd name="connsiteX14" fmla="*/ 156449 w 159147"/>
              <a:gd name="connsiteY14" fmla="*/ 372241 h 825403"/>
              <a:gd name="connsiteX15" fmla="*/ 156449 w 159147"/>
              <a:gd name="connsiteY15" fmla="*/ 391122 h 825403"/>
              <a:gd name="connsiteX16" fmla="*/ 153752 w 159147"/>
              <a:gd name="connsiteY16" fmla="*/ 407307 h 825403"/>
              <a:gd name="connsiteX17" fmla="*/ 153752 w 159147"/>
              <a:gd name="connsiteY17" fmla="*/ 423491 h 825403"/>
              <a:gd name="connsiteX18" fmla="*/ 148357 w 159147"/>
              <a:gd name="connsiteY18" fmla="*/ 455860 h 825403"/>
              <a:gd name="connsiteX19" fmla="*/ 148357 w 159147"/>
              <a:gd name="connsiteY19" fmla="*/ 480137 h 825403"/>
              <a:gd name="connsiteX20" fmla="*/ 145660 w 159147"/>
              <a:gd name="connsiteY20" fmla="*/ 493624 h 825403"/>
              <a:gd name="connsiteX21" fmla="*/ 145660 w 159147"/>
              <a:gd name="connsiteY21" fmla="*/ 501716 h 825403"/>
              <a:gd name="connsiteX22" fmla="*/ 145660 w 159147"/>
              <a:gd name="connsiteY22" fmla="*/ 515203 h 825403"/>
              <a:gd name="connsiteX23" fmla="*/ 145660 w 159147"/>
              <a:gd name="connsiteY23" fmla="*/ 525992 h 825403"/>
              <a:gd name="connsiteX24" fmla="*/ 145660 w 159147"/>
              <a:gd name="connsiteY24" fmla="*/ 534084 h 825403"/>
              <a:gd name="connsiteX25" fmla="*/ 145660 w 159147"/>
              <a:gd name="connsiteY25" fmla="*/ 542177 h 825403"/>
              <a:gd name="connsiteX26" fmla="*/ 145660 w 159147"/>
              <a:gd name="connsiteY26" fmla="*/ 547571 h 825403"/>
              <a:gd name="connsiteX27" fmla="*/ 145660 w 159147"/>
              <a:gd name="connsiteY27" fmla="*/ 552966 h 825403"/>
              <a:gd name="connsiteX28" fmla="*/ 148357 w 159147"/>
              <a:gd name="connsiteY28" fmla="*/ 561058 h 825403"/>
              <a:gd name="connsiteX29" fmla="*/ 148357 w 159147"/>
              <a:gd name="connsiteY29" fmla="*/ 563756 h 825403"/>
              <a:gd name="connsiteX30" fmla="*/ 148357 w 159147"/>
              <a:gd name="connsiteY30" fmla="*/ 566453 h 825403"/>
              <a:gd name="connsiteX31" fmla="*/ 153752 w 159147"/>
              <a:gd name="connsiteY31" fmla="*/ 566453 h 825403"/>
              <a:gd name="connsiteX32" fmla="*/ 154317 w 159147"/>
              <a:gd name="connsiteY32" fmla="*/ 567018 h 825403"/>
              <a:gd name="connsiteX33" fmla="*/ 150924 w 159147"/>
              <a:gd name="connsiteY33" fmla="*/ 580589 h 825403"/>
              <a:gd name="connsiteX34" fmla="*/ 141399 w 159147"/>
              <a:gd name="connsiteY34" fmla="*/ 599639 h 825403"/>
              <a:gd name="connsiteX35" fmla="*/ 136637 w 159147"/>
              <a:gd name="connsiteY35" fmla="*/ 613927 h 825403"/>
              <a:gd name="connsiteX36" fmla="*/ 127112 w 159147"/>
              <a:gd name="connsiteY36" fmla="*/ 671077 h 825403"/>
              <a:gd name="connsiteX37" fmla="*/ 117587 w 159147"/>
              <a:gd name="connsiteY37" fmla="*/ 699652 h 825403"/>
              <a:gd name="connsiteX38" fmla="*/ 112824 w 159147"/>
              <a:gd name="connsiteY38" fmla="*/ 713939 h 825403"/>
              <a:gd name="connsiteX39" fmla="*/ 108062 w 159147"/>
              <a:gd name="connsiteY39" fmla="*/ 747277 h 825403"/>
              <a:gd name="connsiteX40" fmla="*/ 103299 w 159147"/>
              <a:gd name="connsiteY40" fmla="*/ 761564 h 825403"/>
              <a:gd name="connsiteX41" fmla="*/ 98085 w 159147"/>
              <a:gd name="connsiteY41" fmla="*/ 787975 h 825403"/>
              <a:gd name="connsiteX42" fmla="*/ 97810 w 159147"/>
              <a:gd name="connsiteY42" fmla="*/ 789633 h 825403"/>
              <a:gd name="connsiteX43" fmla="*/ 97106 w 159147"/>
              <a:gd name="connsiteY43" fmla="*/ 790337 h 825403"/>
              <a:gd name="connsiteX44" fmla="*/ 89014 w 159147"/>
              <a:gd name="connsiteY44" fmla="*/ 803824 h 825403"/>
              <a:gd name="connsiteX45" fmla="*/ 78225 w 159147"/>
              <a:gd name="connsiteY45" fmla="*/ 814614 h 825403"/>
              <a:gd name="connsiteX46" fmla="*/ 70132 w 159147"/>
              <a:gd name="connsiteY46" fmla="*/ 820008 h 825403"/>
              <a:gd name="connsiteX47" fmla="*/ 62040 w 159147"/>
              <a:gd name="connsiteY47" fmla="*/ 822706 h 825403"/>
              <a:gd name="connsiteX48" fmla="*/ 59343 w 159147"/>
              <a:gd name="connsiteY48" fmla="*/ 825403 h 825403"/>
              <a:gd name="connsiteX49" fmla="*/ 53948 w 159147"/>
              <a:gd name="connsiteY49" fmla="*/ 825403 h 825403"/>
              <a:gd name="connsiteX50" fmla="*/ 45856 w 159147"/>
              <a:gd name="connsiteY50" fmla="*/ 822706 h 825403"/>
              <a:gd name="connsiteX51" fmla="*/ 43158 w 159147"/>
              <a:gd name="connsiteY51" fmla="*/ 820008 h 825403"/>
              <a:gd name="connsiteX52" fmla="*/ 37764 w 159147"/>
              <a:gd name="connsiteY52" fmla="*/ 814614 h 825403"/>
              <a:gd name="connsiteX53" fmla="*/ 35066 w 159147"/>
              <a:gd name="connsiteY53" fmla="*/ 806521 h 825403"/>
              <a:gd name="connsiteX54" fmla="*/ 26974 w 159147"/>
              <a:gd name="connsiteY54" fmla="*/ 798429 h 825403"/>
              <a:gd name="connsiteX55" fmla="*/ 24277 w 159147"/>
              <a:gd name="connsiteY55" fmla="*/ 784942 h 825403"/>
              <a:gd name="connsiteX56" fmla="*/ 21579 w 159147"/>
              <a:gd name="connsiteY56" fmla="*/ 771455 h 825403"/>
              <a:gd name="connsiteX57" fmla="*/ 10790 w 159147"/>
              <a:gd name="connsiteY57" fmla="*/ 752573 h 825403"/>
              <a:gd name="connsiteX58" fmla="*/ 5395 w 159147"/>
              <a:gd name="connsiteY58" fmla="*/ 733692 h 825403"/>
              <a:gd name="connsiteX59" fmla="*/ 0 w 159147"/>
              <a:gd name="connsiteY59" fmla="*/ 717507 h 825403"/>
              <a:gd name="connsiteX60" fmla="*/ 0 w 159147"/>
              <a:gd name="connsiteY60" fmla="*/ 704020 h 825403"/>
              <a:gd name="connsiteX61" fmla="*/ 0 w 159147"/>
              <a:gd name="connsiteY61" fmla="*/ 701323 h 825403"/>
              <a:gd name="connsiteX62" fmla="*/ 0 w 159147"/>
              <a:gd name="connsiteY62" fmla="*/ 695928 h 825403"/>
              <a:gd name="connsiteX63" fmla="*/ 2697 w 159147"/>
              <a:gd name="connsiteY63" fmla="*/ 687836 h 825403"/>
              <a:gd name="connsiteX64" fmla="*/ 5395 w 159147"/>
              <a:gd name="connsiteY64" fmla="*/ 679744 h 825403"/>
              <a:gd name="connsiteX65" fmla="*/ 8092 w 159147"/>
              <a:gd name="connsiteY65" fmla="*/ 666257 h 825403"/>
              <a:gd name="connsiteX66" fmla="*/ 16184 w 159147"/>
              <a:gd name="connsiteY66" fmla="*/ 658165 h 825403"/>
              <a:gd name="connsiteX67" fmla="*/ 21579 w 159147"/>
              <a:gd name="connsiteY67" fmla="*/ 644678 h 825403"/>
              <a:gd name="connsiteX68" fmla="*/ 26974 w 159147"/>
              <a:gd name="connsiteY68" fmla="*/ 628493 h 825403"/>
              <a:gd name="connsiteX69" fmla="*/ 35066 w 159147"/>
              <a:gd name="connsiteY69" fmla="*/ 620401 h 825403"/>
              <a:gd name="connsiteX70" fmla="*/ 37764 w 159147"/>
              <a:gd name="connsiteY70" fmla="*/ 612309 h 825403"/>
              <a:gd name="connsiteX71" fmla="*/ 40461 w 159147"/>
              <a:gd name="connsiteY71" fmla="*/ 601519 h 825403"/>
              <a:gd name="connsiteX72" fmla="*/ 43158 w 159147"/>
              <a:gd name="connsiteY72" fmla="*/ 593427 h 825403"/>
              <a:gd name="connsiteX73" fmla="*/ 45856 w 159147"/>
              <a:gd name="connsiteY73" fmla="*/ 582638 h 825403"/>
              <a:gd name="connsiteX74" fmla="*/ 51251 w 159147"/>
              <a:gd name="connsiteY74" fmla="*/ 569151 h 825403"/>
              <a:gd name="connsiteX75" fmla="*/ 53948 w 159147"/>
              <a:gd name="connsiteY75" fmla="*/ 558361 h 825403"/>
              <a:gd name="connsiteX76" fmla="*/ 56645 w 159147"/>
              <a:gd name="connsiteY76" fmla="*/ 542177 h 825403"/>
              <a:gd name="connsiteX77" fmla="*/ 59343 w 159147"/>
              <a:gd name="connsiteY77" fmla="*/ 528690 h 825403"/>
              <a:gd name="connsiteX78" fmla="*/ 62040 w 159147"/>
              <a:gd name="connsiteY78" fmla="*/ 512505 h 825403"/>
              <a:gd name="connsiteX79" fmla="*/ 67435 w 159147"/>
              <a:gd name="connsiteY79" fmla="*/ 493624 h 825403"/>
              <a:gd name="connsiteX80" fmla="*/ 70132 w 159147"/>
              <a:gd name="connsiteY80" fmla="*/ 477439 h 825403"/>
              <a:gd name="connsiteX81" fmla="*/ 70132 w 159147"/>
              <a:gd name="connsiteY81" fmla="*/ 458557 h 825403"/>
              <a:gd name="connsiteX82" fmla="*/ 72830 w 159147"/>
              <a:gd name="connsiteY82" fmla="*/ 439676 h 825403"/>
              <a:gd name="connsiteX83" fmla="*/ 72830 w 159147"/>
              <a:gd name="connsiteY83" fmla="*/ 415399 h 825403"/>
              <a:gd name="connsiteX84" fmla="*/ 75527 w 159147"/>
              <a:gd name="connsiteY84" fmla="*/ 393820 h 825403"/>
              <a:gd name="connsiteX85" fmla="*/ 75527 w 159147"/>
              <a:gd name="connsiteY85" fmla="*/ 347964 h 825403"/>
              <a:gd name="connsiteX86" fmla="*/ 78225 w 159147"/>
              <a:gd name="connsiteY86" fmla="*/ 304806 h 825403"/>
              <a:gd name="connsiteX87" fmla="*/ 78225 w 159147"/>
              <a:gd name="connsiteY87" fmla="*/ 256253 h 825403"/>
              <a:gd name="connsiteX88" fmla="*/ 75527 w 159147"/>
              <a:gd name="connsiteY88" fmla="*/ 207700 h 825403"/>
              <a:gd name="connsiteX89" fmla="*/ 75527 w 159147"/>
              <a:gd name="connsiteY89" fmla="*/ 156449 h 825403"/>
              <a:gd name="connsiteX90" fmla="*/ 72830 w 159147"/>
              <a:gd name="connsiteY90" fmla="*/ 105199 h 825403"/>
              <a:gd name="connsiteX91" fmla="*/ 70132 w 159147"/>
              <a:gd name="connsiteY91" fmla="*/ 53948 h 825403"/>
              <a:gd name="connsiteX92" fmla="*/ 67435 w 159147"/>
              <a:gd name="connsiteY92" fmla="*/ 0 h 82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59147" h="825403">
                <a:moveTo>
                  <a:pt x="67435" y="0"/>
                </a:moveTo>
                <a:lnTo>
                  <a:pt x="159147" y="0"/>
                </a:lnTo>
                <a:lnTo>
                  <a:pt x="159147" y="37764"/>
                </a:lnTo>
                <a:lnTo>
                  <a:pt x="159147" y="72830"/>
                </a:lnTo>
                <a:lnTo>
                  <a:pt x="159147" y="107896"/>
                </a:lnTo>
                <a:lnTo>
                  <a:pt x="159147" y="140265"/>
                </a:lnTo>
                <a:lnTo>
                  <a:pt x="159147" y="172633"/>
                </a:lnTo>
                <a:lnTo>
                  <a:pt x="159147" y="202305"/>
                </a:lnTo>
                <a:lnTo>
                  <a:pt x="159147" y="229279"/>
                </a:lnTo>
                <a:lnTo>
                  <a:pt x="159147" y="256253"/>
                </a:lnTo>
                <a:lnTo>
                  <a:pt x="159147" y="280529"/>
                </a:lnTo>
                <a:lnTo>
                  <a:pt x="159147" y="307503"/>
                </a:lnTo>
                <a:lnTo>
                  <a:pt x="156449" y="329082"/>
                </a:lnTo>
                <a:lnTo>
                  <a:pt x="156449" y="353359"/>
                </a:lnTo>
                <a:lnTo>
                  <a:pt x="156449" y="372241"/>
                </a:lnTo>
                <a:lnTo>
                  <a:pt x="156449" y="391122"/>
                </a:lnTo>
                <a:lnTo>
                  <a:pt x="153752" y="407307"/>
                </a:lnTo>
                <a:lnTo>
                  <a:pt x="153752" y="423491"/>
                </a:lnTo>
                <a:lnTo>
                  <a:pt x="148357" y="455860"/>
                </a:lnTo>
                <a:lnTo>
                  <a:pt x="148357" y="480137"/>
                </a:lnTo>
                <a:lnTo>
                  <a:pt x="145660" y="493624"/>
                </a:lnTo>
                <a:lnTo>
                  <a:pt x="145660" y="501716"/>
                </a:lnTo>
                <a:lnTo>
                  <a:pt x="145660" y="515203"/>
                </a:lnTo>
                <a:lnTo>
                  <a:pt x="145660" y="525992"/>
                </a:lnTo>
                <a:lnTo>
                  <a:pt x="145660" y="534084"/>
                </a:lnTo>
                <a:lnTo>
                  <a:pt x="145660" y="542177"/>
                </a:lnTo>
                <a:lnTo>
                  <a:pt x="145660" y="547571"/>
                </a:lnTo>
                <a:lnTo>
                  <a:pt x="145660" y="552966"/>
                </a:lnTo>
                <a:lnTo>
                  <a:pt x="148357" y="561058"/>
                </a:lnTo>
                <a:lnTo>
                  <a:pt x="148357" y="563756"/>
                </a:lnTo>
                <a:lnTo>
                  <a:pt x="148357" y="566453"/>
                </a:lnTo>
                <a:lnTo>
                  <a:pt x="153752" y="566453"/>
                </a:lnTo>
                <a:lnTo>
                  <a:pt x="154317" y="567018"/>
                </a:lnTo>
                <a:lnTo>
                  <a:pt x="150924" y="580589"/>
                </a:lnTo>
                <a:cubicBezTo>
                  <a:pt x="148431" y="587236"/>
                  <a:pt x="144196" y="593113"/>
                  <a:pt x="141399" y="599639"/>
                </a:cubicBezTo>
                <a:cubicBezTo>
                  <a:pt x="139422" y="604253"/>
                  <a:pt x="138224" y="609164"/>
                  <a:pt x="136637" y="613927"/>
                </a:cubicBezTo>
                <a:cubicBezTo>
                  <a:pt x="134594" y="628227"/>
                  <a:pt x="131288" y="655764"/>
                  <a:pt x="127112" y="671077"/>
                </a:cubicBezTo>
                <a:cubicBezTo>
                  <a:pt x="124470" y="680763"/>
                  <a:pt x="120762" y="690127"/>
                  <a:pt x="117587" y="699652"/>
                </a:cubicBezTo>
                <a:lnTo>
                  <a:pt x="112824" y="713939"/>
                </a:lnTo>
                <a:cubicBezTo>
                  <a:pt x="111237" y="725052"/>
                  <a:pt x="110263" y="736270"/>
                  <a:pt x="108062" y="747277"/>
                </a:cubicBezTo>
                <a:cubicBezTo>
                  <a:pt x="107077" y="752200"/>
                  <a:pt x="104517" y="756694"/>
                  <a:pt x="103299" y="761564"/>
                </a:cubicBezTo>
                <a:cubicBezTo>
                  <a:pt x="101636" y="768214"/>
                  <a:pt x="99785" y="778130"/>
                  <a:pt x="98085" y="787975"/>
                </a:cubicBezTo>
                <a:lnTo>
                  <a:pt x="97810" y="789633"/>
                </a:lnTo>
                <a:lnTo>
                  <a:pt x="97106" y="790337"/>
                </a:lnTo>
                <a:lnTo>
                  <a:pt x="89014" y="803824"/>
                </a:lnTo>
                <a:lnTo>
                  <a:pt x="78225" y="814614"/>
                </a:lnTo>
                <a:lnTo>
                  <a:pt x="70132" y="820008"/>
                </a:lnTo>
                <a:lnTo>
                  <a:pt x="62040" y="822706"/>
                </a:lnTo>
                <a:lnTo>
                  <a:pt x="59343" y="825403"/>
                </a:lnTo>
                <a:lnTo>
                  <a:pt x="53948" y="825403"/>
                </a:lnTo>
                <a:lnTo>
                  <a:pt x="45856" y="822706"/>
                </a:lnTo>
                <a:lnTo>
                  <a:pt x="43158" y="820008"/>
                </a:lnTo>
                <a:lnTo>
                  <a:pt x="37764" y="814614"/>
                </a:lnTo>
                <a:lnTo>
                  <a:pt x="35066" y="806521"/>
                </a:lnTo>
                <a:lnTo>
                  <a:pt x="26974" y="798429"/>
                </a:lnTo>
                <a:lnTo>
                  <a:pt x="24277" y="784942"/>
                </a:lnTo>
                <a:lnTo>
                  <a:pt x="21579" y="771455"/>
                </a:lnTo>
                <a:lnTo>
                  <a:pt x="10790" y="752573"/>
                </a:lnTo>
                <a:lnTo>
                  <a:pt x="5395" y="733692"/>
                </a:lnTo>
                <a:lnTo>
                  <a:pt x="0" y="717507"/>
                </a:lnTo>
                <a:lnTo>
                  <a:pt x="0" y="704020"/>
                </a:lnTo>
                <a:lnTo>
                  <a:pt x="0" y="701323"/>
                </a:lnTo>
                <a:lnTo>
                  <a:pt x="0" y="695928"/>
                </a:lnTo>
                <a:lnTo>
                  <a:pt x="2697" y="687836"/>
                </a:lnTo>
                <a:lnTo>
                  <a:pt x="5395" y="679744"/>
                </a:lnTo>
                <a:lnTo>
                  <a:pt x="8092" y="666257"/>
                </a:lnTo>
                <a:lnTo>
                  <a:pt x="16184" y="658165"/>
                </a:lnTo>
                <a:lnTo>
                  <a:pt x="21579" y="644678"/>
                </a:lnTo>
                <a:lnTo>
                  <a:pt x="26974" y="628493"/>
                </a:lnTo>
                <a:lnTo>
                  <a:pt x="35066" y="620401"/>
                </a:lnTo>
                <a:lnTo>
                  <a:pt x="37764" y="612309"/>
                </a:lnTo>
                <a:lnTo>
                  <a:pt x="40461" y="601519"/>
                </a:lnTo>
                <a:lnTo>
                  <a:pt x="43158" y="593427"/>
                </a:lnTo>
                <a:lnTo>
                  <a:pt x="45856" y="582638"/>
                </a:lnTo>
                <a:lnTo>
                  <a:pt x="51251" y="569151"/>
                </a:lnTo>
                <a:lnTo>
                  <a:pt x="53948" y="558361"/>
                </a:lnTo>
                <a:lnTo>
                  <a:pt x="56645" y="542177"/>
                </a:lnTo>
                <a:lnTo>
                  <a:pt x="59343" y="528690"/>
                </a:lnTo>
                <a:lnTo>
                  <a:pt x="62040" y="512505"/>
                </a:lnTo>
                <a:lnTo>
                  <a:pt x="67435" y="493624"/>
                </a:lnTo>
                <a:lnTo>
                  <a:pt x="70132" y="477439"/>
                </a:lnTo>
                <a:lnTo>
                  <a:pt x="70132" y="458557"/>
                </a:lnTo>
                <a:lnTo>
                  <a:pt x="72830" y="439676"/>
                </a:lnTo>
                <a:lnTo>
                  <a:pt x="72830" y="415399"/>
                </a:lnTo>
                <a:lnTo>
                  <a:pt x="75527" y="393820"/>
                </a:lnTo>
                <a:lnTo>
                  <a:pt x="75527" y="347964"/>
                </a:lnTo>
                <a:lnTo>
                  <a:pt x="78225" y="304806"/>
                </a:lnTo>
                <a:lnTo>
                  <a:pt x="78225" y="256253"/>
                </a:lnTo>
                <a:lnTo>
                  <a:pt x="75527" y="207700"/>
                </a:lnTo>
                <a:lnTo>
                  <a:pt x="75527" y="156449"/>
                </a:lnTo>
                <a:lnTo>
                  <a:pt x="72830" y="105199"/>
                </a:lnTo>
                <a:lnTo>
                  <a:pt x="70132" y="53948"/>
                </a:lnTo>
                <a:lnTo>
                  <a:pt x="67435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9" name="Freeform 87"/>
          <p:cNvSpPr>
            <a:spLocks/>
          </p:cNvSpPr>
          <p:nvPr/>
        </p:nvSpPr>
        <p:spPr bwMode="auto">
          <a:xfrm>
            <a:off x="5643509" y="1753924"/>
            <a:ext cx="520494" cy="1561481"/>
          </a:xfrm>
          <a:custGeom>
            <a:avLst/>
            <a:gdLst>
              <a:gd name="T0" fmla="*/ 152 w 190"/>
              <a:gd name="T1" fmla="*/ 369 h 570"/>
              <a:gd name="T2" fmla="*/ 143 w 190"/>
              <a:gd name="T3" fmla="*/ 397 h 570"/>
              <a:gd name="T4" fmla="*/ 125 w 190"/>
              <a:gd name="T5" fmla="*/ 436 h 570"/>
              <a:gd name="T6" fmla="*/ 104 w 190"/>
              <a:gd name="T7" fmla="*/ 474 h 570"/>
              <a:gd name="T8" fmla="*/ 80 w 190"/>
              <a:gd name="T9" fmla="*/ 506 h 570"/>
              <a:gd name="T10" fmla="*/ 55 w 190"/>
              <a:gd name="T11" fmla="*/ 532 h 570"/>
              <a:gd name="T12" fmla="*/ 30 w 190"/>
              <a:gd name="T13" fmla="*/ 553 h 570"/>
              <a:gd name="T14" fmla="*/ 11 w 190"/>
              <a:gd name="T15" fmla="*/ 566 h 570"/>
              <a:gd name="T16" fmla="*/ 1 w 190"/>
              <a:gd name="T17" fmla="*/ 570 h 570"/>
              <a:gd name="T18" fmla="*/ 0 w 190"/>
              <a:gd name="T19" fmla="*/ 568 h 570"/>
              <a:gd name="T20" fmla="*/ 1 w 190"/>
              <a:gd name="T21" fmla="*/ 563 h 570"/>
              <a:gd name="T22" fmla="*/ 7 w 190"/>
              <a:gd name="T23" fmla="*/ 556 h 570"/>
              <a:gd name="T24" fmla="*/ 14 w 190"/>
              <a:gd name="T25" fmla="*/ 544 h 570"/>
              <a:gd name="T26" fmla="*/ 25 w 190"/>
              <a:gd name="T27" fmla="*/ 531 h 570"/>
              <a:gd name="T28" fmla="*/ 44 w 190"/>
              <a:gd name="T29" fmla="*/ 507 h 570"/>
              <a:gd name="T30" fmla="*/ 69 w 190"/>
              <a:gd name="T31" fmla="*/ 469 h 570"/>
              <a:gd name="T32" fmla="*/ 93 w 190"/>
              <a:gd name="T33" fmla="*/ 425 h 570"/>
              <a:gd name="T34" fmla="*/ 112 w 190"/>
              <a:gd name="T35" fmla="*/ 375 h 570"/>
              <a:gd name="T36" fmla="*/ 126 w 190"/>
              <a:gd name="T37" fmla="*/ 318 h 570"/>
              <a:gd name="T38" fmla="*/ 137 w 190"/>
              <a:gd name="T39" fmla="*/ 252 h 570"/>
              <a:gd name="T40" fmla="*/ 144 w 190"/>
              <a:gd name="T41" fmla="*/ 186 h 570"/>
              <a:gd name="T42" fmla="*/ 146 w 190"/>
              <a:gd name="T43" fmla="*/ 128 h 570"/>
              <a:gd name="T44" fmla="*/ 145 w 190"/>
              <a:gd name="T45" fmla="*/ 86 h 570"/>
              <a:gd name="T46" fmla="*/ 144 w 190"/>
              <a:gd name="T47" fmla="*/ 66 h 570"/>
              <a:gd name="T48" fmla="*/ 142 w 190"/>
              <a:gd name="T49" fmla="*/ 50 h 570"/>
              <a:gd name="T50" fmla="*/ 139 w 190"/>
              <a:gd name="T51" fmla="*/ 38 h 570"/>
              <a:gd name="T52" fmla="*/ 136 w 190"/>
              <a:gd name="T53" fmla="*/ 29 h 570"/>
              <a:gd name="T54" fmla="*/ 132 w 190"/>
              <a:gd name="T55" fmla="*/ 23 h 570"/>
              <a:gd name="T56" fmla="*/ 125 w 190"/>
              <a:gd name="T57" fmla="*/ 17 h 570"/>
              <a:gd name="T58" fmla="*/ 126 w 190"/>
              <a:gd name="T59" fmla="*/ 10 h 570"/>
              <a:gd name="T60" fmla="*/ 130 w 190"/>
              <a:gd name="T61" fmla="*/ 2 h 570"/>
              <a:gd name="T62" fmla="*/ 139 w 190"/>
              <a:gd name="T63" fmla="*/ 0 h 570"/>
              <a:gd name="T64" fmla="*/ 154 w 190"/>
              <a:gd name="T65" fmla="*/ 2 h 570"/>
              <a:gd name="T66" fmla="*/ 171 w 190"/>
              <a:gd name="T67" fmla="*/ 10 h 570"/>
              <a:gd name="T68" fmla="*/ 183 w 190"/>
              <a:gd name="T69" fmla="*/ 17 h 570"/>
              <a:gd name="T70" fmla="*/ 189 w 190"/>
              <a:gd name="T71" fmla="*/ 23 h 570"/>
              <a:gd name="T72" fmla="*/ 190 w 190"/>
              <a:gd name="T73" fmla="*/ 31 h 570"/>
              <a:gd name="T74" fmla="*/ 190 w 190"/>
              <a:gd name="T75" fmla="*/ 46 h 570"/>
              <a:gd name="T76" fmla="*/ 189 w 190"/>
              <a:gd name="T77" fmla="*/ 69 h 570"/>
              <a:gd name="T78" fmla="*/ 188 w 190"/>
              <a:gd name="T79" fmla="*/ 98 h 570"/>
              <a:gd name="T80" fmla="*/ 187 w 190"/>
              <a:gd name="T81" fmla="*/ 136 h 570"/>
              <a:gd name="T82" fmla="*/ 184 w 190"/>
              <a:gd name="T83" fmla="*/ 180 h 570"/>
              <a:gd name="T84" fmla="*/ 181 w 190"/>
              <a:gd name="T85" fmla="*/ 222 h 570"/>
              <a:gd name="T86" fmla="*/ 176 w 190"/>
              <a:gd name="T87" fmla="*/ 261 h 570"/>
              <a:gd name="T88" fmla="*/ 170 w 190"/>
              <a:gd name="T89" fmla="*/ 297 h 570"/>
              <a:gd name="T90" fmla="*/ 157 w 190"/>
              <a:gd name="T91" fmla="*/ 35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570">
                <a:moveTo>
                  <a:pt x="157" y="350"/>
                </a:moveTo>
                <a:lnTo>
                  <a:pt x="155" y="360"/>
                </a:lnTo>
                <a:lnTo>
                  <a:pt x="152" y="369"/>
                </a:lnTo>
                <a:lnTo>
                  <a:pt x="149" y="379"/>
                </a:lnTo>
                <a:lnTo>
                  <a:pt x="145" y="388"/>
                </a:lnTo>
                <a:lnTo>
                  <a:pt x="143" y="397"/>
                </a:lnTo>
                <a:lnTo>
                  <a:pt x="139" y="405"/>
                </a:lnTo>
                <a:lnTo>
                  <a:pt x="132" y="420"/>
                </a:lnTo>
                <a:lnTo>
                  <a:pt x="125" y="436"/>
                </a:lnTo>
                <a:lnTo>
                  <a:pt x="118" y="449"/>
                </a:lnTo>
                <a:lnTo>
                  <a:pt x="111" y="462"/>
                </a:lnTo>
                <a:lnTo>
                  <a:pt x="104" y="474"/>
                </a:lnTo>
                <a:lnTo>
                  <a:pt x="95" y="486"/>
                </a:lnTo>
                <a:lnTo>
                  <a:pt x="88" y="496"/>
                </a:lnTo>
                <a:lnTo>
                  <a:pt x="80" y="506"/>
                </a:lnTo>
                <a:lnTo>
                  <a:pt x="71" y="515"/>
                </a:lnTo>
                <a:lnTo>
                  <a:pt x="63" y="524"/>
                </a:lnTo>
                <a:lnTo>
                  <a:pt x="55" y="532"/>
                </a:lnTo>
                <a:lnTo>
                  <a:pt x="45" y="540"/>
                </a:lnTo>
                <a:lnTo>
                  <a:pt x="37" y="547"/>
                </a:lnTo>
                <a:lnTo>
                  <a:pt x="30" y="553"/>
                </a:lnTo>
                <a:lnTo>
                  <a:pt x="23" y="558"/>
                </a:lnTo>
                <a:lnTo>
                  <a:pt x="17" y="563"/>
                </a:lnTo>
                <a:lnTo>
                  <a:pt x="11" y="566"/>
                </a:lnTo>
                <a:lnTo>
                  <a:pt x="7" y="569"/>
                </a:lnTo>
                <a:lnTo>
                  <a:pt x="4" y="570"/>
                </a:lnTo>
                <a:lnTo>
                  <a:pt x="1" y="570"/>
                </a:lnTo>
                <a:lnTo>
                  <a:pt x="0" y="570"/>
                </a:lnTo>
                <a:lnTo>
                  <a:pt x="0" y="569"/>
                </a:lnTo>
                <a:lnTo>
                  <a:pt x="0" y="568"/>
                </a:lnTo>
                <a:lnTo>
                  <a:pt x="0" y="566"/>
                </a:lnTo>
                <a:lnTo>
                  <a:pt x="1" y="565"/>
                </a:lnTo>
                <a:lnTo>
                  <a:pt x="1" y="563"/>
                </a:lnTo>
                <a:lnTo>
                  <a:pt x="3" y="561"/>
                </a:lnTo>
                <a:lnTo>
                  <a:pt x="5" y="558"/>
                </a:lnTo>
                <a:lnTo>
                  <a:pt x="7" y="556"/>
                </a:lnTo>
                <a:lnTo>
                  <a:pt x="10" y="552"/>
                </a:lnTo>
                <a:lnTo>
                  <a:pt x="12" y="549"/>
                </a:lnTo>
                <a:lnTo>
                  <a:pt x="14" y="544"/>
                </a:lnTo>
                <a:lnTo>
                  <a:pt x="18" y="540"/>
                </a:lnTo>
                <a:lnTo>
                  <a:pt x="22" y="536"/>
                </a:lnTo>
                <a:lnTo>
                  <a:pt x="25" y="531"/>
                </a:lnTo>
                <a:lnTo>
                  <a:pt x="30" y="525"/>
                </a:lnTo>
                <a:lnTo>
                  <a:pt x="35" y="519"/>
                </a:lnTo>
                <a:lnTo>
                  <a:pt x="44" y="507"/>
                </a:lnTo>
                <a:lnTo>
                  <a:pt x="52" y="495"/>
                </a:lnTo>
                <a:lnTo>
                  <a:pt x="61" y="482"/>
                </a:lnTo>
                <a:lnTo>
                  <a:pt x="69" y="469"/>
                </a:lnTo>
                <a:lnTo>
                  <a:pt x="77" y="455"/>
                </a:lnTo>
                <a:lnTo>
                  <a:pt x="86" y="441"/>
                </a:lnTo>
                <a:lnTo>
                  <a:pt x="93" y="425"/>
                </a:lnTo>
                <a:lnTo>
                  <a:pt x="100" y="410"/>
                </a:lnTo>
                <a:lnTo>
                  <a:pt x="106" y="393"/>
                </a:lnTo>
                <a:lnTo>
                  <a:pt x="112" y="375"/>
                </a:lnTo>
                <a:lnTo>
                  <a:pt x="117" y="357"/>
                </a:lnTo>
                <a:lnTo>
                  <a:pt x="121" y="338"/>
                </a:lnTo>
                <a:lnTo>
                  <a:pt x="126" y="318"/>
                </a:lnTo>
                <a:lnTo>
                  <a:pt x="131" y="297"/>
                </a:lnTo>
                <a:lnTo>
                  <a:pt x="134" y="274"/>
                </a:lnTo>
                <a:lnTo>
                  <a:pt x="137" y="252"/>
                </a:lnTo>
                <a:lnTo>
                  <a:pt x="140" y="229"/>
                </a:lnTo>
                <a:lnTo>
                  <a:pt x="143" y="208"/>
                </a:lnTo>
                <a:lnTo>
                  <a:pt x="144" y="186"/>
                </a:lnTo>
                <a:lnTo>
                  <a:pt x="146" y="166"/>
                </a:lnTo>
                <a:lnTo>
                  <a:pt x="146" y="146"/>
                </a:lnTo>
                <a:lnTo>
                  <a:pt x="146" y="128"/>
                </a:lnTo>
                <a:lnTo>
                  <a:pt x="146" y="110"/>
                </a:lnTo>
                <a:lnTo>
                  <a:pt x="146" y="95"/>
                </a:lnTo>
                <a:lnTo>
                  <a:pt x="145" y="86"/>
                </a:lnTo>
                <a:lnTo>
                  <a:pt x="145" y="79"/>
                </a:lnTo>
                <a:lnTo>
                  <a:pt x="144" y="72"/>
                </a:lnTo>
                <a:lnTo>
                  <a:pt x="144" y="66"/>
                </a:lnTo>
                <a:lnTo>
                  <a:pt x="143" y="60"/>
                </a:lnTo>
                <a:lnTo>
                  <a:pt x="143" y="56"/>
                </a:lnTo>
                <a:lnTo>
                  <a:pt x="142" y="50"/>
                </a:lnTo>
                <a:lnTo>
                  <a:pt x="140" y="46"/>
                </a:lnTo>
                <a:lnTo>
                  <a:pt x="140" y="41"/>
                </a:lnTo>
                <a:lnTo>
                  <a:pt x="139" y="38"/>
                </a:lnTo>
                <a:lnTo>
                  <a:pt x="138" y="34"/>
                </a:lnTo>
                <a:lnTo>
                  <a:pt x="137" y="32"/>
                </a:lnTo>
                <a:lnTo>
                  <a:pt x="136" y="29"/>
                </a:lnTo>
                <a:lnTo>
                  <a:pt x="134" y="27"/>
                </a:lnTo>
                <a:lnTo>
                  <a:pt x="133" y="26"/>
                </a:lnTo>
                <a:lnTo>
                  <a:pt x="132" y="23"/>
                </a:lnTo>
                <a:lnTo>
                  <a:pt x="129" y="22"/>
                </a:lnTo>
                <a:lnTo>
                  <a:pt x="127" y="20"/>
                </a:lnTo>
                <a:lnTo>
                  <a:pt x="125" y="17"/>
                </a:lnTo>
                <a:lnTo>
                  <a:pt x="125" y="15"/>
                </a:lnTo>
                <a:lnTo>
                  <a:pt x="125" y="13"/>
                </a:lnTo>
                <a:lnTo>
                  <a:pt x="126" y="10"/>
                </a:lnTo>
                <a:lnTo>
                  <a:pt x="127" y="7"/>
                </a:lnTo>
                <a:lnTo>
                  <a:pt x="129" y="4"/>
                </a:lnTo>
                <a:lnTo>
                  <a:pt x="130" y="2"/>
                </a:lnTo>
                <a:lnTo>
                  <a:pt x="132" y="1"/>
                </a:lnTo>
                <a:lnTo>
                  <a:pt x="136" y="1"/>
                </a:lnTo>
                <a:lnTo>
                  <a:pt x="139" y="0"/>
                </a:lnTo>
                <a:lnTo>
                  <a:pt x="144" y="0"/>
                </a:lnTo>
                <a:lnTo>
                  <a:pt x="149" y="1"/>
                </a:lnTo>
                <a:lnTo>
                  <a:pt x="154" y="2"/>
                </a:lnTo>
                <a:lnTo>
                  <a:pt x="161" y="4"/>
                </a:lnTo>
                <a:lnTo>
                  <a:pt x="167" y="7"/>
                </a:lnTo>
                <a:lnTo>
                  <a:pt x="171" y="10"/>
                </a:lnTo>
                <a:lnTo>
                  <a:pt x="176" y="13"/>
                </a:lnTo>
                <a:lnTo>
                  <a:pt x="180" y="15"/>
                </a:lnTo>
                <a:lnTo>
                  <a:pt x="183" y="17"/>
                </a:lnTo>
                <a:lnTo>
                  <a:pt x="186" y="20"/>
                </a:lnTo>
                <a:lnTo>
                  <a:pt x="188" y="22"/>
                </a:lnTo>
                <a:lnTo>
                  <a:pt x="189" y="23"/>
                </a:lnTo>
                <a:lnTo>
                  <a:pt x="189" y="26"/>
                </a:lnTo>
                <a:lnTo>
                  <a:pt x="189" y="28"/>
                </a:lnTo>
                <a:lnTo>
                  <a:pt x="190" y="31"/>
                </a:lnTo>
                <a:lnTo>
                  <a:pt x="190" y="35"/>
                </a:lnTo>
                <a:lnTo>
                  <a:pt x="190" y="40"/>
                </a:lnTo>
                <a:lnTo>
                  <a:pt x="190" y="46"/>
                </a:lnTo>
                <a:lnTo>
                  <a:pt x="189" y="52"/>
                </a:lnTo>
                <a:lnTo>
                  <a:pt x="189" y="60"/>
                </a:lnTo>
                <a:lnTo>
                  <a:pt x="189" y="69"/>
                </a:lnTo>
                <a:lnTo>
                  <a:pt x="189" y="77"/>
                </a:lnTo>
                <a:lnTo>
                  <a:pt x="188" y="88"/>
                </a:lnTo>
                <a:lnTo>
                  <a:pt x="188" y="98"/>
                </a:lnTo>
                <a:lnTo>
                  <a:pt x="188" y="110"/>
                </a:lnTo>
                <a:lnTo>
                  <a:pt x="187" y="123"/>
                </a:lnTo>
                <a:lnTo>
                  <a:pt x="187" y="136"/>
                </a:lnTo>
                <a:lnTo>
                  <a:pt x="186" y="151"/>
                </a:lnTo>
                <a:lnTo>
                  <a:pt x="186" y="166"/>
                </a:lnTo>
                <a:lnTo>
                  <a:pt x="184" y="180"/>
                </a:lnTo>
                <a:lnTo>
                  <a:pt x="183" y="195"/>
                </a:lnTo>
                <a:lnTo>
                  <a:pt x="182" y="209"/>
                </a:lnTo>
                <a:lnTo>
                  <a:pt x="181" y="222"/>
                </a:lnTo>
                <a:lnTo>
                  <a:pt x="180" y="236"/>
                </a:lnTo>
                <a:lnTo>
                  <a:pt x="177" y="248"/>
                </a:lnTo>
                <a:lnTo>
                  <a:pt x="176" y="261"/>
                </a:lnTo>
                <a:lnTo>
                  <a:pt x="174" y="273"/>
                </a:lnTo>
                <a:lnTo>
                  <a:pt x="171" y="285"/>
                </a:lnTo>
                <a:lnTo>
                  <a:pt x="170" y="297"/>
                </a:lnTo>
                <a:lnTo>
                  <a:pt x="168" y="309"/>
                </a:lnTo>
                <a:lnTo>
                  <a:pt x="163" y="330"/>
                </a:lnTo>
                <a:lnTo>
                  <a:pt x="157" y="350"/>
                </a:lnTo>
                <a:lnTo>
                  <a:pt x="157" y="35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88"/>
          <p:cNvSpPr>
            <a:spLocks/>
          </p:cNvSpPr>
          <p:nvPr/>
        </p:nvSpPr>
        <p:spPr bwMode="auto">
          <a:xfrm>
            <a:off x="6068121" y="2088135"/>
            <a:ext cx="304079" cy="279423"/>
          </a:xfrm>
          <a:custGeom>
            <a:avLst/>
            <a:gdLst>
              <a:gd name="T0" fmla="*/ 65 w 111"/>
              <a:gd name="T1" fmla="*/ 0 h 102"/>
              <a:gd name="T2" fmla="*/ 69 w 111"/>
              <a:gd name="T3" fmla="*/ 0 h 102"/>
              <a:gd name="T4" fmla="*/ 72 w 111"/>
              <a:gd name="T5" fmla="*/ 0 h 102"/>
              <a:gd name="T6" fmla="*/ 76 w 111"/>
              <a:gd name="T7" fmla="*/ 0 h 102"/>
              <a:gd name="T8" fmla="*/ 79 w 111"/>
              <a:gd name="T9" fmla="*/ 2 h 102"/>
              <a:gd name="T10" fmla="*/ 83 w 111"/>
              <a:gd name="T11" fmla="*/ 5 h 102"/>
              <a:gd name="T12" fmla="*/ 86 w 111"/>
              <a:gd name="T13" fmla="*/ 7 h 102"/>
              <a:gd name="T14" fmla="*/ 91 w 111"/>
              <a:gd name="T15" fmla="*/ 11 h 102"/>
              <a:gd name="T16" fmla="*/ 97 w 111"/>
              <a:gd name="T17" fmla="*/ 14 h 102"/>
              <a:gd name="T18" fmla="*/ 101 w 111"/>
              <a:gd name="T19" fmla="*/ 19 h 102"/>
              <a:gd name="T20" fmla="*/ 104 w 111"/>
              <a:gd name="T21" fmla="*/ 24 h 102"/>
              <a:gd name="T22" fmla="*/ 107 w 111"/>
              <a:gd name="T23" fmla="*/ 29 h 102"/>
              <a:gd name="T24" fmla="*/ 109 w 111"/>
              <a:gd name="T25" fmla="*/ 32 h 102"/>
              <a:gd name="T26" fmla="*/ 110 w 111"/>
              <a:gd name="T27" fmla="*/ 35 h 102"/>
              <a:gd name="T28" fmla="*/ 111 w 111"/>
              <a:gd name="T29" fmla="*/ 38 h 102"/>
              <a:gd name="T30" fmla="*/ 111 w 111"/>
              <a:gd name="T31" fmla="*/ 40 h 102"/>
              <a:gd name="T32" fmla="*/ 111 w 111"/>
              <a:gd name="T33" fmla="*/ 43 h 102"/>
              <a:gd name="T34" fmla="*/ 110 w 111"/>
              <a:gd name="T35" fmla="*/ 44 h 102"/>
              <a:gd name="T36" fmla="*/ 108 w 111"/>
              <a:gd name="T37" fmla="*/ 45 h 102"/>
              <a:gd name="T38" fmla="*/ 105 w 111"/>
              <a:gd name="T39" fmla="*/ 48 h 102"/>
              <a:gd name="T40" fmla="*/ 102 w 111"/>
              <a:gd name="T41" fmla="*/ 50 h 102"/>
              <a:gd name="T42" fmla="*/ 98 w 111"/>
              <a:gd name="T43" fmla="*/ 52 h 102"/>
              <a:gd name="T44" fmla="*/ 94 w 111"/>
              <a:gd name="T45" fmla="*/ 55 h 102"/>
              <a:gd name="T46" fmla="*/ 88 w 111"/>
              <a:gd name="T47" fmla="*/ 58 h 102"/>
              <a:gd name="T48" fmla="*/ 82 w 111"/>
              <a:gd name="T49" fmla="*/ 62 h 102"/>
              <a:gd name="T50" fmla="*/ 75 w 111"/>
              <a:gd name="T51" fmla="*/ 65 h 102"/>
              <a:gd name="T52" fmla="*/ 66 w 111"/>
              <a:gd name="T53" fmla="*/ 69 h 102"/>
              <a:gd name="T54" fmla="*/ 58 w 111"/>
              <a:gd name="T55" fmla="*/ 74 h 102"/>
              <a:gd name="T56" fmla="*/ 48 w 111"/>
              <a:gd name="T57" fmla="*/ 78 h 102"/>
              <a:gd name="T58" fmla="*/ 39 w 111"/>
              <a:gd name="T59" fmla="*/ 84 h 102"/>
              <a:gd name="T60" fmla="*/ 28 w 111"/>
              <a:gd name="T61" fmla="*/ 89 h 102"/>
              <a:gd name="T62" fmla="*/ 18 w 111"/>
              <a:gd name="T63" fmla="*/ 95 h 102"/>
              <a:gd name="T64" fmla="*/ 6 w 111"/>
              <a:gd name="T65" fmla="*/ 102 h 102"/>
              <a:gd name="T66" fmla="*/ 0 w 111"/>
              <a:gd name="T67" fmla="*/ 90 h 102"/>
              <a:gd name="T68" fmla="*/ 6 w 111"/>
              <a:gd name="T69" fmla="*/ 86 h 102"/>
              <a:gd name="T70" fmla="*/ 10 w 111"/>
              <a:gd name="T71" fmla="*/ 81 h 102"/>
              <a:gd name="T72" fmla="*/ 15 w 111"/>
              <a:gd name="T73" fmla="*/ 77 h 102"/>
              <a:gd name="T74" fmla="*/ 20 w 111"/>
              <a:gd name="T75" fmla="*/ 73 h 102"/>
              <a:gd name="T76" fmla="*/ 29 w 111"/>
              <a:gd name="T77" fmla="*/ 64 h 102"/>
              <a:gd name="T78" fmla="*/ 37 w 111"/>
              <a:gd name="T79" fmla="*/ 57 h 102"/>
              <a:gd name="T80" fmla="*/ 42 w 111"/>
              <a:gd name="T81" fmla="*/ 50 h 102"/>
              <a:gd name="T82" fmla="*/ 48 w 111"/>
              <a:gd name="T83" fmla="*/ 44 h 102"/>
              <a:gd name="T84" fmla="*/ 53 w 111"/>
              <a:gd name="T85" fmla="*/ 39 h 102"/>
              <a:gd name="T86" fmla="*/ 57 w 111"/>
              <a:gd name="T87" fmla="*/ 35 h 102"/>
              <a:gd name="T88" fmla="*/ 59 w 111"/>
              <a:gd name="T89" fmla="*/ 31 h 102"/>
              <a:gd name="T90" fmla="*/ 60 w 111"/>
              <a:gd name="T91" fmla="*/ 27 h 102"/>
              <a:gd name="T92" fmla="*/ 61 w 111"/>
              <a:gd name="T93" fmla="*/ 25 h 102"/>
              <a:gd name="T94" fmla="*/ 63 w 111"/>
              <a:gd name="T95" fmla="*/ 21 h 102"/>
              <a:gd name="T96" fmla="*/ 63 w 111"/>
              <a:gd name="T97" fmla="*/ 18 h 102"/>
              <a:gd name="T98" fmla="*/ 64 w 111"/>
              <a:gd name="T99" fmla="*/ 16 h 102"/>
              <a:gd name="T100" fmla="*/ 63 w 111"/>
              <a:gd name="T101" fmla="*/ 12 h 102"/>
              <a:gd name="T102" fmla="*/ 63 w 111"/>
              <a:gd name="T103" fmla="*/ 8 h 102"/>
              <a:gd name="T104" fmla="*/ 61 w 111"/>
              <a:gd name="T105" fmla="*/ 7 h 102"/>
              <a:gd name="T106" fmla="*/ 60 w 111"/>
              <a:gd name="T107" fmla="*/ 5 h 102"/>
              <a:gd name="T108" fmla="*/ 60 w 111"/>
              <a:gd name="T109" fmla="*/ 4 h 102"/>
              <a:gd name="T110" fmla="*/ 60 w 111"/>
              <a:gd name="T111" fmla="*/ 2 h 102"/>
              <a:gd name="T112" fmla="*/ 61 w 111"/>
              <a:gd name="T113" fmla="*/ 1 h 102"/>
              <a:gd name="T114" fmla="*/ 61 w 111"/>
              <a:gd name="T115" fmla="*/ 1 h 102"/>
              <a:gd name="T116" fmla="*/ 64 w 111"/>
              <a:gd name="T117" fmla="*/ 0 h 102"/>
              <a:gd name="T118" fmla="*/ 65 w 111"/>
              <a:gd name="T119" fmla="*/ 0 h 102"/>
              <a:gd name="T120" fmla="*/ 65 w 111"/>
              <a:gd name="T121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1" h="102">
                <a:moveTo>
                  <a:pt x="65" y="0"/>
                </a:moveTo>
                <a:lnTo>
                  <a:pt x="69" y="0"/>
                </a:lnTo>
                <a:lnTo>
                  <a:pt x="72" y="0"/>
                </a:lnTo>
                <a:lnTo>
                  <a:pt x="76" y="0"/>
                </a:lnTo>
                <a:lnTo>
                  <a:pt x="79" y="2"/>
                </a:lnTo>
                <a:lnTo>
                  <a:pt x="83" y="5"/>
                </a:lnTo>
                <a:lnTo>
                  <a:pt x="86" y="7"/>
                </a:lnTo>
                <a:lnTo>
                  <a:pt x="91" y="11"/>
                </a:lnTo>
                <a:lnTo>
                  <a:pt x="97" y="14"/>
                </a:lnTo>
                <a:lnTo>
                  <a:pt x="101" y="19"/>
                </a:lnTo>
                <a:lnTo>
                  <a:pt x="104" y="24"/>
                </a:lnTo>
                <a:lnTo>
                  <a:pt x="107" y="29"/>
                </a:lnTo>
                <a:lnTo>
                  <a:pt x="109" y="32"/>
                </a:lnTo>
                <a:lnTo>
                  <a:pt x="110" y="35"/>
                </a:lnTo>
                <a:lnTo>
                  <a:pt x="111" y="38"/>
                </a:lnTo>
                <a:lnTo>
                  <a:pt x="111" y="40"/>
                </a:lnTo>
                <a:lnTo>
                  <a:pt x="111" y="43"/>
                </a:lnTo>
                <a:lnTo>
                  <a:pt x="110" y="44"/>
                </a:lnTo>
                <a:lnTo>
                  <a:pt x="108" y="45"/>
                </a:lnTo>
                <a:lnTo>
                  <a:pt x="105" y="48"/>
                </a:lnTo>
                <a:lnTo>
                  <a:pt x="102" y="50"/>
                </a:lnTo>
                <a:lnTo>
                  <a:pt x="98" y="52"/>
                </a:lnTo>
                <a:lnTo>
                  <a:pt x="94" y="55"/>
                </a:lnTo>
                <a:lnTo>
                  <a:pt x="88" y="58"/>
                </a:lnTo>
                <a:lnTo>
                  <a:pt x="82" y="62"/>
                </a:lnTo>
                <a:lnTo>
                  <a:pt x="75" y="65"/>
                </a:lnTo>
                <a:lnTo>
                  <a:pt x="66" y="69"/>
                </a:lnTo>
                <a:lnTo>
                  <a:pt x="58" y="74"/>
                </a:lnTo>
                <a:lnTo>
                  <a:pt x="48" y="78"/>
                </a:lnTo>
                <a:lnTo>
                  <a:pt x="39" y="84"/>
                </a:lnTo>
                <a:lnTo>
                  <a:pt x="28" y="89"/>
                </a:lnTo>
                <a:lnTo>
                  <a:pt x="18" y="95"/>
                </a:lnTo>
                <a:lnTo>
                  <a:pt x="6" y="102"/>
                </a:lnTo>
                <a:lnTo>
                  <a:pt x="0" y="90"/>
                </a:lnTo>
                <a:lnTo>
                  <a:pt x="6" y="86"/>
                </a:lnTo>
                <a:lnTo>
                  <a:pt x="10" y="81"/>
                </a:lnTo>
                <a:lnTo>
                  <a:pt x="15" y="77"/>
                </a:lnTo>
                <a:lnTo>
                  <a:pt x="20" y="73"/>
                </a:lnTo>
                <a:lnTo>
                  <a:pt x="29" y="64"/>
                </a:lnTo>
                <a:lnTo>
                  <a:pt x="37" y="57"/>
                </a:lnTo>
                <a:lnTo>
                  <a:pt x="42" y="50"/>
                </a:lnTo>
                <a:lnTo>
                  <a:pt x="48" y="44"/>
                </a:lnTo>
                <a:lnTo>
                  <a:pt x="53" y="39"/>
                </a:lnTo>
                <a:lnTo>
                  <a:pt x="57" y="35"/>
                </a:lnTo>
                <a:lnTo>
                  <a:pt x="59" y="31"/>
                </a:lnTo>
                <a:lnTo>
                  <a:pt x="60" y="27"/>
                </a:lnTo>
                <a:lnTo>
                  <a:pt x="61" y="25"/>
                </a:lnTo>
                <a:lnTo>
                  <a:pt x="63" y="21"/>
                </a:lnTo>
                <a:lnTo>
                  <a:pt x="63" y="18"/>
                </a:lnTo>
                <a:lnTo>
                  <a:pt x="64" y="16"/>
                </a:lnTo>
                <a:lnTo>
                  <a:pt x="63" y="12"/>
                </a:lnTo>
                <a:lnTo>
                  <a:pt x="63" y="8"/>
                </a:lnTo>
                <a:lnTo>
                  <a:pt x="61" y="7"/>
                </a:lnTo>
                <a:lnTo>
                  <a:pt x="60" y="5"/>
                </a:lnTo>
                <a:lnTo>
                  <a:pt x="60" y="4"/>
                </a:lnTo>
                <a:lnTo>
                  <a:pt x="60" y="2"/>
                </a:lnTo>
                <a:lnTo>
                  <a:pt x="61" y="1"/>
                </a:lnTo>
                <a:lnTo>
                  <a:pt x="61" y="1"/>
                </a:lnTo>
                <a:lnTo>
                  <a:pt x="64" y="0"/>
                </a:lnTo>
                <a:lnTo>
                  <a:pt x="65" y="0"/>
                </a:lnTo>
                <a:lnTo>
                  <a:pt x="65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89"/>
          <p:cNvSpPr>
            <a:spLocks/>
          </p:cNvSpPr>
          <p:nvPr/>
        </p:nvSpPr>
        <p:spPr bwMode="auto">
          <a:xfrm>
            <a:off x="6018811" y="2731904"/>
            <a:ext cx="241071" cy="235592"/>
          </a:xfrm>
          <a:custGeom>
            <a:avLst/>
            <a:gdLst>
              <a:gd name="T0" fmla="*/ 63 w 88"/>
              <a:gd name="T1" fmla="*/ 81 h 86"/>
              <a:gd name="T2" fmla="*/ 60 w 88"/>
              <a:gd name="T3" fmla="*/ 79 h 86"/>
              <a:gd name="T4" fmla="*/ 58 w 88"/>
              <a:gd name="T5" fmla="*/ 76 h 86"/>
              <a:gd name="T6" fmla="*/ 56 w 88"/>
              <a:gd name="T7" fmla="*/ 74 h 86"/>
              <a:gd name="T8" fmla="*/ 53 w 88"/>
              <a:gd name="T9" fmla="*/ 72 h 86"/>
              <a:gd name="T10" fmla="*/ 50 w 88"/>
              <a:gd name="T11" fmla="*/ 68 h 86"/>
              <a:gd name="T12" fmla="*/ 46 w 88"/>
              <a:gd name="T13" fmla="*/ 65 h 86"/>
              <a:gd name="T14" fmla="*/ 43 w 88"/>
              <a:gd name="T15" fmla="*/ 60 h 86"/>
              <a:gd name="T16" fmla="*/ 39 w 88"/>
              <a:gd name="T17" fmla="*/ 55 h 86"/>
              <a:gd name="T18" fmla="*/ 36 w 88"/>
              <a:gd name="T19" fmla="*/ 50 h 86"/>
              <a:gd name="T20" fmla="*/ 31 w 88"/>
              <a:gd name="T21" fmla="*/ 44 h 86"/>
              <a:gd name="T22" fmla="*/ 26 w 88"/>
              <a:gd name="T23" fmla="*/ 38 h 86"/>
              <a:gd name="T24" fmla="*/ 21 w 88"/>
              <a:gd name="T25" fmla="*/ 32 h 86"/>
              <a:gd name="T26" fmla="*/ 17 w 88"/>
              <a:gd name="T27" fmla="*/ 25 h 86"/>
              <a:gd name="T28" fmla="*/ 12 w 88"/>
              <a:gd name="T29" fmla="*/ 18 h 86"/>
              <a:gd name="T30" fmla="*/ 6 w 88"/>
              <a:gd name="T31" fmla="*/ 10 h 86"/>
              <a:gd name="T32" fmla="*/ 0 w 88"/>
              <a:gd name="T33" fmla="*/ 2 h 86"/>
              <a:gd name="T34" fmla="*/ 3 w 88"/>
              <a:gd name="T35" fmla="*/ 2 h 86"/>
              <a:gd name="T36" fmla="*/ 8 w 88"/>
              <a:gd name="T37" fmla="*/ 0 h 86"/>
              <a:gd name="T38" fmla="*/ 13 w 88"/>
              <a:gd name="T39" fmla="*/ 2 h 86"/>
              <a:gd name="T40" fmla="*/ 19 w 88"/>
              <a:gd name="T41" fmla="*/ 3 h 86"/>
              <a:gd name="T42" fmla="*/ 26 w 88"/>
              <a:gd name="T43" fmla="*/ 4 h 86"/>
              <a:gd name="T44" fmla="*/ 33 w 88"/>
              <a:gd name="T45" fmla="*/ 6 h 86"/>
              <a:gd name="T46" fmla="*/ 40 w 88"/>
              <a:gd name="T47" fmla="*/ 9 h 86"/>
              <a:gd name="T48" fmla="*/ 49 w 88"/>
              <a:gd name="T49" fmla="*/ 13 h 86"/>
              <a:gd name="T50" fmla="*/ 57 w 88"/>
              <a:gd name="T51" fmla="*/ 18 h 86"/>
              <a:gd name="T52" fmla="*/ 64 w 88"/>
              <a:gd name="T53" fmla="*/ 24 h 86"/>
              <a:gd name="T54" fmla="*/ 70 w 88"/>
              <a:gd name="T55" fmla="*/ 29 h 86"/>
              <a:gd name="T56" fmla="*/ 75 w 88"/>
              <a:gd name="T57" fmla="*/ 35 h 86"/>
              <a:gd name="T58" fmla="*/ 79 w 88"/>
              <a:gd name="T59" fmla="*/ 40 h 86"/>
              <a:gd name="T60" fmla="*/ 82 w 88"/>
              <a:gd name="T61" fmla="*/ 44 h 86"/>
              <a:gd name="T62" fmla="*/ 84 w 88"/>
              <a:gd name="T63" fmla="*/ 50 h 86"/>
              <a:gd name="T64" fmla="*/ 87 w 88"/>
              <a:gd name="T65" fmla="*/ 55 h 86"/>
              <a:gd name="T66" fmla="*/ 87 w 88"/>
              <a:gd name="T67" fmla="*/ 61 h 86"/>
              <a:gd name="T68" fmla="*/ 88 w 88"/>
              <a:gd name="T69" fmla="*/ 67 h 86"/>
              <a:gd name="T70" fmla="*/ 88 w 88"/>
              <a:gd name="T71" fmla="*/ 70 h 86"/>
              <a:gd name="T72" fmla="*/ 88 w 88"/>
              <a:gd name="T73" fmla="*/ 75 h 86"/>
              <a:gd name="T74" fmla="*/ 88 w 88"/>
              <a:gd name="T75" fmla="*/ 78 h 86"/>
              <a:gd name="T76" fmla="*/ 88 w 88"/>
              <a:gd name="T77" fmla="*/ 80 h 86"/>
              <a:gd name="T78" fmla="*/ 87 w 88"/>
              <a:gd name="T79" fmla="*/ 82 h 86"/>
              <a:gd name="T80" fmla="*/ 87 w 88"/>
              <a:gd name="T81" fmla="*/ 84 h 86"/>
              <a:gd name="T82" fmla="*/ 84 w 88"/>
              <a:gd name="T83" fmla="*/ 85 h 86"/>
              <a:gd name="T84" fmla="*/ 83 w 88"/>
              <a:gd name="T85" fmla="*/ 85 h 86"/>
              <a:gd name="T86" fmla="*/ 81 w 88"/>
              <a:gd name="T87" fmla="*/ 86 h 86"/>
              <a:gd name="T88" fmla="*/ 78 w 88"/>
              <a:gd name="T89" fmla="*/ 85 h 86"/>
              <a:gd name="T90" fmla="*/ 75 w 88"/>
              <a:gd name="T91" fmla="*/ 85 h 86"/>
              <a:gd name="T92" fmla="*/ 71 w 88"/>
              <a:gd name="T93" fmla="*/ 84 h 86"/>
              <a:gd name="T94" fmla="*/ 68 w 88"/>
              <a:gd name="T95" fmla="*/ 82 h 86"/>
              <a:gd name="T96" fmla="*/ 63 w 88"/>
              <a:gd name="T97" fmla="*/ 81 h 86"/>
              <a:gd name="T98" fmla="*/ 63 w 88"/>
              <a:gd name="T99" fmla="*/ 81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8" h="86">
                <a:moveTo>
                  <a:pt x="63" y="81"/>
                </a:moveTo>
                <a:lnTo>
                  <a:pt x="60" y="79"/>
                </a:lnTo>
                <a:lnTo>
                  <a:pt x="58" y="76"/>
                </a:lnTo>
                <a:lnTo>
                  <a:pt x="56" y="74"/>
                </a:lnTo>
                <a:lnTo>
                  <a:pt x="53" y="72"/>
                </a:lnTo>
                <a:lnTo>
                  <a:pt x="50" y="68"/>
                </a:lnTo>
                <a:lnTo>
                  <a:pt x="46" y="65"/>
                </a:lnTo>
                <a:lnTo>
                  <a:pt x="43" y="60"/>
                </a:lnTo>
                <a:lnTo>
                  <a:pt x="39" y="55"/>
                </a:lnTo>
                <a:lnTo>
                  <a:pt x="36" y="50"/>
                </a:lnTo>
                <a:lnTo>
                  <a:pt x="31" y="44"/>
                </a:lnTo>
                <a:lnTo>
                  <a:pt x="26" y="38"/>
                </a:lnTo>
                <a:lnTo>
                  <a:pt x="21" y="32"/>
                </a:lnTo>
                <a:lnTo>
                  <a:pt x="17" y="25"/>
                </a:lnTo>
                <a:lnTo>
                  <a:pt x="12" y="18"/>
                </a:lnTo>
                <a:lnTo>
                  <a:pt x="6" y="10"/>
                </a:lnTo>
                <a:lnTo>
                  <a:pt x="0" y="2"/>
                </a:lnTo>
                <a:lnTo>
                  <a:pt x="3" y="2"/>
                </a:lnTo>
                <a:lnTo>
                  <a:pt x="8" y="0"/>
                </a:lnTo>
                <a:lnTo>
                  <a:pt x="13" y="2"/>
                </a:lnTo>
                <a:lnTo>
                  <a:pt x="19" y="3"/>
                </a:lnTo>
                <a:lnTo>
                  <a:pt x="26" y="4"/>
                </a:lnTo>
                <a:lnTo>
                  <a:pt x="33" y="6"/>
                </a:lnTo>
                <a:lnTo>
                  <a:pt x="40" y="9"/>
                </a:lnTo>
                <a:lnTo>
                  <a:pt x="49" y="13"/>
                </a:lnTo>
                <a:lnTo>
                  <a:pt x="57" y="18"/>
                </a:lnTo>
                <a:lnTo>
                  <a:pt x="64" y="24"/>
                </a:lnTo>
                <a:lnTo>
                  <a:pt x="70" y="29"/>
                </a:lnTo>
                <a:lnTo>
                  <a:pt x="75" y="35"/>
                </a:lnTo>
                <a:lnTo>
                  <a:pt x="79" y="40"/>
                </a:lnTo>
                <a:lnTo>
                  <a:pt x="82" y="44"/>
                </a:lnTo>
                <a:lnTo>
                  <a:pt x="84" y="50"/>
                </a:lnTo>
                <a:lnTo>
                  <a:pt x="87" y="55"/>
                </a:lnTo>
                <a:lnTo>
                  <a:pt x="87" y="61"/>
                </a:lnTo>
                <a:lnTo>
                  <a:pt x="88" y="67"/>
                </a:lnTo>
                <a:lnTo>
                  <a:pt x="88" y="70"/>
                </a:lnTo>
                <a:lnTo>
                  <a:pt x="88" y="75"/>
                </a:lnTo>
                <a:lnTo>
                  <a:pt x="88" y="78"/>
                </a:lnTo>
                <a:lnTo>
                  <a:pt x="88" y="80"/>
                </a:lnTo>
                <a:lnTo>
                  <a:pt x="87" y="82"/>
                </a:lnTo>
                <a:lnTo>
                  <a:pt x="87" y="84"/>
                </a:lnTo>
                <a:lnTo>
                  <a:pt x="84" y="85"/>
                </a:lnTo>
                <a:lnTo>
                  <a:pt x="83" y="85"/>
                </a:lnTo>
                <a:lnTo>
                  <a:pt x="81" y="86"/>
                </a:lnTo>
                <a:lnTo>
                  <a:pt x="78" y="85"/>
                </a:lnTo>
                <a:lnTo>
                  <a:pt x="75" y="85"/>
                </a:lnTo>
                <a:lnTo>
                  <a:pt x="71" y="84"/>
                </a:lnTo>
                <a:lnTo>
                  <a:pt x="68" y="82"/>
                </a:lnTo>
                <a:lnTo>
                  <a:pt x="63" y="81"/>
                </a:lnTo>
                <a:lnTo>
                  <a:pt x="63" y="8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93"/>
          <p:cNvSpPr>
            <a:spLocks/>
          </p:cNvSpPr>
          <p:nvPr/>
        </p:nvSpPr>
        <p:spPr bwMode="auto">
          <a:xfrm>
            <a:off x="5690079" y="2290854"/>
            <a:ext cx="191761" cy="295859"/>
          </a:xfrm>
          <a:custGeom>
            <a:avLst/>
            <a:gdLst>
              <a:gd name="T0" fmla="*/ 69 w 70"/>
              <a:gd name="T1" fmla="*/ 76 h 108"/>
              <a:gd name="T2" fmla="*/ 69 w 70"/>
              <a:gd name="T3" fmla="*/ 81 h 108"/>
              <a:gd name="T4" fmla="*/ 69 w 70"/>
              <a:gd name="T5" fmla="*/ 85 h 108"/>
              <a:gd name="T6" fmla="*/ 68 w 70"/>
              <a:gd name="T7" fmla="*/ 90 h 108"/>
              <a:gd name="T8" fmla="*/ 68 w 70"/>
              <a:gd name="T9" fmla="*/ 94 h 108"/>
              <a:gd name="T10" fmla="*/ 66 w 70"/>
              <a:gd name="T11" fmla="*/ 97 h 108"/>
              <a:gd name="T12" fmla="*/ 65 w 70"/>
              <a:gd name="T13" fmla="*/ 100 h 108"/>
              <a:gd name="T14" fmla="*/ 64 w 70"/>
              <a:gd name="T15" fmla="*/ 102 h 108"/>
              <a:gd name="T16" fmla="*/ 63 w 70"/>
              <a:gd name="T17" fmla="*/ 104 h 108"/>
              <a:gd name="T18" fmla="*/ 62 w 70"/>
              <a:gd name="T19" fmla="*/ 106 h 108"/>
              <a:gd name="T20" fmla="*/ 59 w 70"/>
              <a:gd name="T21" fmla="*/ 107 h 108"/>
              <a:gd name="T22" fmla="*/ 57 w 70"/>
              <a:gd name="T23" fmla="*/ 108 h 108"/>
              <a:gd name="T24" fmla="*/ 54 w 70"/>
              <a:gd name="T25" fmla="*/ 108 h 108"/>
              <a:gd name="T26" fmla="*/ 52 w 70"/>
              <a:gd name="T27" fmla="*/ 108 h 108"/>
              <a:gd name="T28" fmla="*/ 51 w 70"/>
              <a:gd name="T29" fmla="*/ 107 h 108"/>
              <a:gd name="T30" fmla="*/ 49 w 70"/>
              <a:gd name="T31" fmla="*/ 106 h 108"/>
              <a:gd name="T32" fmla="*/ 46 w 70"/>
              <a:gd name="T33" fmla="*/ 104 h 108"/>
              <a:gd name="T34" fmla="*/ 44 w 70"/>
              <a:gd name="T35" fmla="*/ 102 h 108"/>
              <a:gd name="T36" fmla="*/ 41 w 70"/>
              <a:gd name="T37" fmla="*/ 100 h 108"/>
              <a:gd name="T38" fmla="*/ 38 w 70"/>
              <a:gd name="T39" fmla="*/ 97 h 108"/>
              <a:gd name="T40" fmla="*/ 35 w 70"/>
              <a:gd name="T41" fmla="*/ 94 h 108"/>
              <a:gd name="T42" fmla="*/ 32 w 70"/>
              <a:gd name="T43" fmla="*/ 89 h 108"/>
              <a:gd name="T44" fmla="*/ 28 w 70"/>
              <a:gd name="T45" fmla="*/ 83 h 108"/>
              <a:gd name="T46" fmla="*/ 25 w 70"/>
              <a:gd name="T47" fmla="*/ 77 h 108"/>
              <a:gd name="T48" fmla="*/ 20 w 70"/>
              <a:gd name="T49" fmla="*/ 70 h 108"/>
              <a:gd name="T50" fmla="*/ 16 w 70"/>
              <a:gd name="T51" fmla="*/ 63 h 108"/>
              <a:gd name="T52" fmla="*/ 13 w 70"/>
              <a:gd name="T53" fmla="*/ 54 h 108"/>
              <a:gd name="T54" fmla="*/ 9 w 70"/>
              <a:gd name="T55" fmla="*/ 46 h 108"/>
              <a:gd name="T56" fmla="*/ 7 w 70"/>
              <a:gd name="T57" fmla="*/ 38 h 108"/>
              <a:gd name="T58" fmla="*/ 5 w 70"/>
              <a:gd name="T59" fmla="*/ 29 h 108"/>
              <a:gd name="T60" fmla="*/ 3 w 70"/>
              <a:gd name="T61" fmla="*/ 20 h 108"/>
              <a:gd name="T62" fmla="*/ 1 w 70"/>
              <a:gd name="T63" fmla="*/ 10 h 108"/>
              <a:gd name="T64" fmla="*/ 0 w 70"/>
              <a:gd name="T65" fmla="*/ 0 h 108"/>
              <a:gd name="T66" fmla="*/ 9 w 70"/>
              <a:gd name="T67" fmla="*/ 4 h 108"/>
              <a:gd name="T68" fmla="*/ 19 w 70"/>
              <a:gd name="T69" fmla="*/ 9 h 108"/>
              <a:gd name="T70" fmla="*/ 27 w 70"/>
              <a:gd name="T71" fmla="*/ 14 h 108"/>
              <a:gd name="T72" fmla="*/ 34 w 70"/>
              <a:gd name="T73" fmla="*/ 19 h 108"/>
              <a:gd name="T74" fmla="*/ 41 w 70"/>
              <a:gd name="T75" fmla="*/ 24 h 108"/>
              <a:gd name="T76" fmla="*/ 47 w 70"/>
              <a:gd name="T77" fmla="*/ 28 h 108"/>
              <a:gd name="T78" fmla="*/ 53 w 70"/>
              <a:gd name="T79" fmla="*/ 32 h 108"/>
              <a:gd name="T80" fmla="*/ 58 w 70"/>
              <a:gd name="T81" fmla="*/ 37 h 108"/>
              <a:gd name="T82" fmla="*/ 60 w 70"/>
              <a:gd name="T83" fmla="*/ 40 h 108"/>
              <a:gd name="T84" fmla="*/ 63 w 70"/>
              <a:gd name="T85" fmla="*/ 45 h 108"/>
              <a:gd name="T86" fmla="*/ 65 w 70"/>
              <a:gd name="T87" fmla="*/ 50 h 108"/>
              <a:gd name="T88" fmla="*/ 68 w 70"/>
              <a:gd name="T89" fmla="*/ 54 h 108"/>
              <a:gd name="T90" fmla="*/ 69 w 70"/>
              <a:gd name="T91" fmla="*/ 60 h 108"/>
              <a:gd name="T92" fmla="*/ 70 w 70"/>
              <a:gd name="T93" fmla="*/ 65 h 108"/>
              <a:gd name="T94" fmla="*/ 70 w 70"/>
              <a:gd name="T95" fmla="*/ 70 h 108"/>
              <a:gd name="T96" fmla="*/ 69 w 70"/>
              <a:gd name="T97" fmla="*/ 76 h 108"/>
              <a:gd name="T98" fmla="*/ 69 w 70"/>
              <a:gd name="T99" fmla="*/ 7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0" h="108">
                <a:moveTo>
                  <a:pt x="69" y="76"/>
                </a:moveTo>
                <a:lnTo>
                  <a:pt x="69" y="81"/>
                </a:lnTo>
                <a:lnTo>
                  <a:pt x="69" y="85"/>
                </a:lnTo>
                <a:lnTo>
                  <a:pt x="68" y="90"/>
                </a:lnTo>
                <a:lnTo>
                  <a:pt x="68" y="94"/>
                </a:lnTo>
                <a:lnTo>
                  <a:pt x="66" y="97"/>
                </a:lnTo>
                <a:lnTo>
                  <a:pt x="65" y="100"/>
                </a:lnTo>
                <a:lnTo>
                  <a:pt x="64" y="102"/>
                </a:lnTo>
                <a:lnTo>
                  <a:pt x="63" y="104"/>
                </a:lnTo>
                <a:lnTo>
                  <a:pt x="62" y="106"/>
                </a:lnTo>
                <a:lnTo>
                  <a:pt x="59" y="107"/>
                </a:lnTo>
                <a:lnTo>
                  <a:pt x="57" y="108"/>
                </a:lnTo>
                <a:lnTo>
                  <a:pt x="54" y="108"/>
                </a:lnTo>
                <a:lnTo>
                  <a:pt x="52" y="108"/>
                </a:lnTo>
                <a:lnTo>
                  <a:pt x="51" y="107"/>
                </a:lnTo>
                <a:lnTo>
                  <a:pt x="49" y="106"/>
                </a:lnTo>
                <a:lnTo>
                  <a:pt x="46" y="104"/>
                </a:lnTo>
                <a:lnTo>
                  <a:pt x="44" y="102"/>
                </a:lnTo>
                <a:lnTo>
                  <a:pt x="41" y="100"/>
                </a:lnTo>
                <a:lnTo>
                  <a:pt x="38" y="97"/>
                </a:lnTo>
                <a:lnTo>
                  <a:pt x="35" y="94"/>
                </a:lnTo>
                <a:lnTo>
                  <a:pt x="32" y="89"/>
                </a:lnTo>
                <a:lnTo>
                  <a:pt x="28" y="83"/>
                </a:lnTo>
                <a:lnTo>
                  <a:pt x="25" y="77"/>
                </a:lnTo>
                <a:lnTo>
                  <a:pt x="20" y="70"/>
                </a:lnTo>
                <a:lnTo>
                  <a:pt x="16" y="63"/>
                </a:lnTo>
                <a:lnTo>
                  <a:pt x="13" y="54"/>
                </a:lnTo>
                <a:lnTo>
                  <a:pt x="9" y="46"/>
                </a:lnTo>
                <a:lnTo>
                  <a:pt x="7" y="38"/>
                </a:lnTo>
                <a:lnTo>
                  <a:pt x="5" y="29"/>
                </a:lnTo>
                <a:lnTo>
                  <a:pt x="3" y="20"/>
                </a:lnTo>
                <a:lnTo>
                  <a:pt x="1" y="10"/>
                </a:lnTo>
                <a:lnTo>
                  <a:pt x="0" y="0"/>
                </a:lnTo>
                <a:lnTo>
                  <a:pt x="9" y="4"/>
                </a:lnTo>
                <a:lnTo>
                  <a:pt x="19" y="9"/>
                </a:lnTo>
                <a:lnTo>
                  <a:pt x="27" y="14"/>
                </a:lnTo>
                <a:lnTo>
                  <a:pt x="34" y="19"/>
                </a:lnTo>
                <a:lnTo>
                  <a:pt x="41" y="24"/>
                </a:lnTo>
                <a:lnTo>
                  <a:pt x="47" y="28"/>
                </a:lnTo>
                <a:lnTo>
                  <a:pt x="53" y="32"/>
                </a:lnTo>
                <a:lnTo>
                  <a:pt x="58" y="37"/>
                </a:lnTo>
                <a:lnTo>
                  <a:pt x="60" y="40"/>
                </a:lnTo>
                <a:lnTo>
                  <a:pt x="63" y="45"/>
                </a:lnTo>
                <a:lnTo>
                  <a:pt x="65" y="50"/>
                </a:lnTo>
                <a:lnTo>
                  <a:pt x="68" y="54"/>
                </a:lnTo>
                <a:lnTo>
                  <a:pt x="69" y="60"/>
                </a:lnTo>
                <a:lnTo>
                  <a:pt x="70" y="65"/>
                </a:lnTo>
                <a:lnTo>
                  <a:pt x="70" y="70"/>
                </a:lnTo>
                <a:lnTo>
                  <a:pt x="69" y="76"/>
                </a:lnTo>
                <a:lnTo>
                  <a:pt x="69" y="7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文本框 13"/>
          <p:cNvSpPr txBox="1"/>
          <p:nvPr/>
        </p:nvSpPr>
        <p:spPr>
          <a:xfrm>
            <a:off x="1907704" y="3813391"/>
            <a:ext cx="5369465" cy="1126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“锻”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是金字旁，不是火字旁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“炼”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火字旁，不是金字旁。</a:t>
            </a:r>
          </a:p>
        </p:txBody>
      </p:sp>
    </p:spTree>
    <p:extLst>
      <p:ext uri="{BB962C8B-B14F-4D97-AF65-F5344CB8AC3E}">
        <p14:creationId xmlns:p14="http://schemas.microsoft.com/office/powerpoint/2010/main" val="327810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351459" y="550734"/>
            <a:ext cx="3436565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juàn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1924" y="2211710"/>
            <a:ext cx="4536500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 smtClean="0"/>
              <a:t>    撇</a:t>
            </a:r>
            <a:r>
              <a:rPr lang="zh-CN" altLang="en-US" dirty="0"/>
              <a:t>和捺写得舒展</a:t>
            </a:r>
            <a:r>
              <a:rPr lang="zh-CN" altLang="en-US" dirty="0" smtClean="0"/>
              <a:t>些</a:t>
            </a:r>
            <a:r>
              <a:rPr lang="zh-CN" altLang="en-US" dirty="0"/>
              <a:t>；</a:t>
            </a:r>
            <a:r>
              <a:rPr lang="zh-CN" altLang="en-US" dirty="0" smtClean="0"/>
              <a:t>下半部分是“目”，不要写成</a:t>
            </a:r>
            <a:r>
              <a:rPr lang="zh-CN" altLang="en-US" dirty="0" smtClean="0"/>
              <a:t>“日”。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144874" y="1685247"/>
            <a:ext cx="2318547" cy="2326669"/>
            <a:chOff x="5534807" y="1672548"/>
            <a:chExt cx="2318547" cy="2326669"/>
          </a:xfrm>
        </p:grpSpPr>
        <p:sp>
          <p:nvSpPr>
            <p:cNvPr id="5" name="矩形 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350340" y="1964600"/>
            <a:ext cx="1876034" cy="1759278"/>
            <a:chOff x="3897313" y="1873250"/>
            <a:chExt cx="1122363" cy="1052512"/>
          </a:xfrm>
        </p:grpSpPr>
        <p:sp>
          <p:nvSpPr>
            <p:cNvPr id="9" name="Freeform 96"/>
            <p:cNvSpPr>
              <a:spLocks/>
            </p:cNvSpPr>
            <p:nvPr/>
          </p:nvSpPr>
          <p:spPr bwMode="auto">
            <a:xfrm>
              <a:off x="3897313" y="1873250"/>
              <a:ext cx="544513" cy="839787"/>
            </a:xfrm>
            <a:custGeom>
              <a:avLst/>
              <a:gdLst>
                <a:gd name="T0" fmla="*/ 278 w 343"/>
                <a:gd name="T1" fmla="*/ 12 h 529"/>
                <a:gd name="T2" fmla="*/ 277 w 343"/>
                <a:gd name="T3" fmla="*/ 6 h 529"/>
                <a:gd name="T4" fmla="*/ 284 w 343"/>
                <a:gd name="T5" fmla="*/ 1 h 529"/>
                <a:gd name="T6" fmla="*/ 292 w 343"/>
                <a:gd name="T7" fmla="*/ 0 h 529"/>
                <a:gd name="T8" fmla="*/ 305 w 343"/>
                <a:gd name="T9" fmla="*/ 3 h 529"/>
                <a:gd name="T10" fmla="*/ 323 w 343"/>
                <a:gd name="T11" fmla="*/ 11 h 529"/>
                <a:gd name="T12" fmla="*/ 335 w 343"/>
                <a:gd name="T13" fmla="*/ 18 h 529"/>
                <a:gd name="T14" fmla="*/ 342 w 343"/>
                <a:gd name="T15" fmla="*/ 25 h 529"/>
                <a:gd name="T16" fmla="*/ 343 w 343"/>
                <a:gd name="T17" fmla="*/ 31 h 529"/>
                <a:gd name="T18" fmla="*/ 341 w 343"/>
                <a:gd name="T19" fmla="*/ 42 h 529"/>
                <a:gd name="T20" fmla="*/ 337 w 343"/>
                <a:gd name="T21" fmla="*/ 58 h 529"/>
                <a:gd name="T22" fmla="*/ 331 w 343"/>
                <a:gd name="T23" fmla="*/ 83 h 529"/>
                <a:gd name="T24" fmla="*/ 323 w 343"/>
                <a:gd name="T25" fmla="*/ 114 h 529"/>
                <a:gd name="T26" fmla="*/ 313 w 343"/>
                <a:gd name="T27" fmla="*/ 152 h 529"/>
                <a:gd name="T28" fmla="*/ 303 w 343"/>
                <a:gd name="T29" fmla="*/ 189 h 529"/>
                <a:gd name="T30" fmla="*/ 291 w 343"/>
                <a:gd name="T31" fmla="*/ 224 h 529"/>
                <a:gd name="T32" fmla="*/ 279 w 343"/>
                <a:gd name="T33" fmla="*/ 254 h 529"/>
                <a:gd name="T34" fmla="*/ 267 w 343"/>
                <a:gd name="T35" fmla="*/ 283 h 529"/>
                <a:gd name="T36" fmla="*/ 255 w 343"/>
                <a:gd name="T37" fmla="*/ 308 h 529"/>
                <a:gd name="T38" fmla="*/ 225 w 343"/>
                <a:gd name="T39" fmla="*/ 354 h 529"/>
                <a:gd name="T40" fmla="*/ 195 w 343"/>
                <a:gd name="T41" fmla="*/ 396 h 529"/>
                <a:gd name="T42" fmla="*/ 160 w 343"/>
                <a:gd name="T43" fmla="*/ 433 h 529"/>
                <a:gd name="T44" fmla="*/ 122 w 343"/>
                <a:gd name="T45" fmla="*/ 465 h 529"/>
                <a:gd name="T46" fmla="*/ 80 w 343"/>
                <a:gd name="T47" fmla="*/ 492 h 529"/>
                <a:gd name="T48" fmla="*/ 51 w 343"/>
                <a:gd name="T49" fmla="*/ 508 h 529"/>
                <a:gd name="T50" fmla="*/ 33 w 343"/>
                <a:gd name="T51" fmla="*/ 517 h 529"/>
                <a:gd name="T52" fmla="*/ 19 w 343"/>
                <a:gd name="T53" fmla="*/ 523 h 529"/>
                <a:gd name="T54" fmla="*/ 8 w 343"/>
                <a:gd name="T55" fmla="*/ 528 h 529"/>
                <a:gd name="T56" fmla="*/ 2 w 343"/>
                <a:gd name="T57" fmla="*/ 529 h 529"/>
                <a:gd name="T58" fmla="*/ 0 w 343"/>
                <a:gd name="T59" fmla="*/ 528 h 529"/>
                <a:gd name="T60" fmla="*/ 2 w 343"/>
                <a:gd name="T61" fmla="*/ 524 h 529"/>
                <a:gd name="T62" fmla="*/ 8 w 343"/>
                <a:gd name="T63" fmla="*/ 518 h 529"/>
                <a:gd name="T64" fmla="*/ 19 w 343"/>
                <a:gd name="T65" fmla="*/ 510 h 529"/>
                <a:gd name="T66" fmla="*/ 33 w 343"/>
                <a:gd name="T67" fmla="*/ 500 h 529"/>
                <a:gd name="T68" fmla="*/ 52 w 343"/>
                <a:gd name="T69" fmla="*/ 489 h 529"/>
                <a:gd name="T70" fmla="*/ 90 w 343"/>
                <a:gd name="T71" fmla="*/ 460 h 529"/>
                <a:gd name="T72" fmla="*/ 129 w 343"/>
                <a:gd name="T73" fmla="*/ 424 h 529"/>
                <a:gd name="T74" fmla="*/ 166 w 343"/>
                <a:gd name="T75" fmla="*/ 384 h 529"/>
                <a:gd name="T76" fmla="*/ 199 w 343"/>
                <a:gd name="T77" fmla="*/ 338 h 529"/>
                <a:gd name="T78" fmla="*/ 227 w 343"/>
                <a:gd name="T79" fmla="*/ 287 h 529"/>
                <a:gd name="T80" fmla="*/ 248 w 343"/>
                <a:gd name="T81" fmla="*/ 232 h 529"/>
                <a:gd name="T82" fmla="*/ 266 w 343"/>
                <a:gd name="T83" fmla="*/ 172 h 529"/>
                <a:gd name="T84" fmla="*/ 278 w 343"/>
                <a:gd name="T85" fmla="*/ 108 h 529"/>
                <a:gd name="T86" fmla="*/ 281 w 343"/>
                <a:gd name="T87" fmla="*/ 79 h 529"/>
                <a:gd name="T88" fmla="*/ 285 w 343"/>
                <a:gd name="T89" fmla="*/ 54 h 529"/>
                <a:gd name="T90" fmla="*/ 285 w 343"/>
                <a:gd name="T91" fmla="*/ 36 h 529"/>
                <a:gd name="T92" fmla="*/ 285 w 343"/>
                <a:gd name="T93" fmla="*/ 23 h 529"/>
                <a:gd name="T94" fmla="*/ 281 w 343"/>
                <a:gd name="T95" fmla="*/ 1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3" h="529">
                  <a:moveTo>
                    <a:pt x="280" y="16"/>
                  </a:moveTo>
                  <a:lnTo>
                    <a:pt x="279" y="13"/>
                  </a:lnTo>
                  <a:lnTo>
                    <a:pt x="278" y="12"/>
                  </a:lnTo>
                  <a:lnTo>
                    <a:pt x="277" y="10"/>
                  </a:lnTo>
                  <a:lnTo>
                    <a:pt x="277" y="7"/>
                  </a:lnTo>
                  <a:lnTo>
                    <a:pt x="277" y="6"/>
                  </a:lnTo>
                  <a:lnTo>
                    <a:pt x="278" y="4"/>
                  </a:lnTo>
                  <a:lnTo>
                    <a:pt x="280" y="3"/>
                  </a:lnTo>
                  <a:lnTo>
                    <a:pt x="284" y="1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2" y="0"/>
                  </a:lnTo>
                  <a:lnTo>
                    <a:pt x="296" y="0"/>
                  </a:lnTo>
                  <a:lnTo>
                    <a:pt x="300" y="1"/>
                  </a:lnTo>
                  <a:lnTo>
                    <a:pt x="305" y="3"/>
                  </a:lnTo>
                  <a:lnTo>
                    <a:pt x="311" y="5"/>
                  </a:lnTo>
                  <a:lnTo>
                    <a:pt x="317" y="7"/>
                  </a:lnTo>
                  <a:lnTo>
                    <a:pt x="323" y="11"/>
                  </a:lnTo>
                  <a:lnTo>
                    <a:pt x="326" y="13"/>
                  </a:lnTo>
                  <a:lnTo>
                    <a:pt x="331" y="16"/>
                  </a:lnTo>
                  <a:lnTo>
                    <a:pt x="335" y="18"/>
                  </a:lnTo>
                  <a:lnTo>
                    <a:pt x="337" y="20"/>
                  </a:lnTo>
                  <a:lnTo>
                    <a:pt x="340" y="23"/>
                  </a:lnTo>
                  <a:lnTo>
                    <a:pt x="342" y="25"/>
                  </a:lnTo>
                  <a:lnTo>
                    <a:pt x="343" y="27"/>
                  </a:lnTo>
                  <a:lnTo>
                    <a:pt x="343" y="29"/>
                  </a:lnTo>
                  <a:lnTo>
                    <a:pt x="343" y="31"/>
                  </a:lnTo>
                  <a:lnTo>
                    <a:pt x="342" y="33"/>
                  </a:lnTo>
                  <a:lnTo>
                    <a:pt x="342" y="37"/>
                  </a:lnTo>
                  <a:lnTo>
                    <a:pt x="341" y="42"/>
                  </a:lnTo>
                  <a:lnTo>
                    <a:pt x="340" y="46"/>
                  </a:lnTo>
                  <a:lnTo>
                    <a:pt x="338" y="52"/>
                  </a:lnTo>
                  <a:lnTo>
                    <a:pt x="337" y="58"/>
                  </a:lnTo>
                  <a:lnTo>
                    <a:pt x="335" y="67"/>
                  </a:lnTo>
                  <a:lnTo>
                    <a:pt x="332" y="75"/>
                  </a:lnTo>
                  <a:lnTo>
                    <a:pt x="331" y="83"/>
                  </a:lnTo>
                  <a:lnTo>
                    <a:pt x="329" y="93"/>
                  </a:lnTo>
                  <a:lnTo>
                    <a:pt x="326" y="104"/>
                  </a:lnTo>
                  <a:lnTo>
                    <a:pt x="323" y="114"/>
                  </a:lnTo>
                  <a:lnTo>
                    <a:pt x="321" y="126"/>
                  </a:lnTo>
                  <a:lnTo>
                    <a:pt x="317" y="139"/>
                  </a:lnTo>
                  <a:lnTo>
                    <a:pt x="313" y="152"/>
                  </a:lnTo>
                  <a:lnTo>
                    <a:pt x="310" y="165"/>
                  </a:lnTo>
                  <a:lnTo>
                    <a:pt x="306" y="177"/>
                  </a:lnTo>
                  <a:lnTo>
                    <a:pt x="303" y="189"/>
                  </a:lnTo>
                  <a:lnTo>
                    <a:pt x="299" y="201"/>
                  </a:lnTo>
                  <a:lnTo>
                    <a:pt x="294" y="213"/>
                  </a:lnTo>
                  <a:lnTo>
                    <a:pt x="291" y="224"/>
                  </a:lnTo>
                  <a:lnTo>
                    <a:pt x="287" y="234"/>
                  </a:lnTo>
                  <a:lnTo>
                    <a:pt x="284" y="245"/>
                  </a:lnTo>
                  <a:lnTo>
                    <a:pt x="279" y="254"/>
                  </a:lnTo>
                  <a:lnTo>
                    <a:pt x="275" y="265"/>
                  </a:lnTo>
                  <a:lnTo>
                    <a:pt x="271" y="273"/>
                  </a:lnTo>
                  <a:lnTo>
                    <a:pt x="267" y="283"/>
                  </a:lnTo>
                  <a:lnTo>
                    <a:pt x="263" y="291"/>
                  </a:lnTo>
                  <a:lnTo>
                    <a:pt x="259" y="301"/>
                  </a:lnTo>
                  <a:lnTo>
                    <a:pt x="255" y="308"/>
                  </a:lnTo>
                  <a:lnTo>
                    <a:pt x="244" y="325"/>
                  </a:lnTo>
                  <a:lnTo>
                    <a:pt x="235" y="340"/>
                  </a:lnTo>
                  <a:lnTo>
                    <a:pt x="225" y="354"/>
                  </a:lnTo>
                  <a:lnTo>
                    <a:pt x="215" y="369"/>
                  </a:lnTo>
                  <a:lnTo>
                    <a:pt x="205" y="383"/>
                  </a:lnTo>
                  <a:lnTo>
                    <a:pt x="195" y="396"/>
                  </a:lnTo>
                  <a:lnTo>
                    <a:pt x="183" y="409"/>
                  </a:lnTo>
                  <a:lnTo>
                    <a:pt x="172" y="421"/>
                  </a:lnTo>
                  <a:lnTo>
                    <a:pt x="160" y="433"/>
                  </a:lnTo>
                  <a:lnTo>
                    <a:pt x="148" y="443"/>
                  </a:lnTo>
                  <a:lnTo>
                    <a:pt x="135" y="454"/>
                  </a:lnTo>
                  <a:lnTo>
                    <a:pt x="122" y="465"/>
                  </a:lnTo>
                  <a:lnTo>
                    <a:pt x="109" y="474"/>
                  </a:lnTo>
                  <a:lnTo>
                    <a:pt x="95" y="484"/>
                  </a:lnTo>
                  <a:lnTo>
                    <a:pt x="80" y="492"/>
                  </a:lnTo>
                  <a:lnTo>
                    <a:pt x="66" y="499"/>
                  </a:lnTo>
                  <a:lnTo>
                    <a:pt x="58" y="504"/>
                  </a:lnTo>
                  <a:lnTo>
                    <a:pt x="51" y="508"/>
                  </a:lnTo>
                  <a:lnTo>
                    <a:pt x="45" y="511"/>
                  </a:lnTo>
                  <a:lnTo>
                    <a:pt x="38" y="515"/>
                  </a:lnTo>
                  <a:lnTo>
                    <a:pt x="33" y="517"/>
                  </a:lnTo>
                  <a:lnTo>
                    <a:pt x="27" y="519"/>
                  </a:lnTo>
                  <a:lnTo>
                    <a:pt x="22" y="522"/>
                  </a:lnTo>
                  <a:lnTo>
                    <a:pt x="19" y="523"/>
                  </a:lnTo>
                  <a:lnTo>
                    <a:pt x="14" y="525"/>
                  </a:lnTo>
                  <a:lnTo>
                    <a:pt x="12" y="527"/>
                  </a:lnTo>
                  <a:lnTo>
                    <a:pt x="8" y="528"/>
                  </a:lnTo>
                  <a:lnTo>
                    <a:pt x="6" y="528"/>
                  </a:lnTo>
                  <a:lnTo>
                    <a:pt x="4" y="528"/>
                  </a:lnTo>
                  <a:lnTo>
                    <a:pt x="2" y="529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0" y="528"/>
                  </a:lnTo>
                  <a:lnTo>
                    <a:pt x="1" y="527"/>
                  </a:lnTo>
                  <a:lnTo>
                    <a:pt x="1" y="525"/>
                  </a:lnTo>
                  <a:lnTo>
                    <a:pt x="2" y="524"/>
                  </a:lnTo>
                  <a:lnTo>
                    <a:pt x="3" y="522"/>
                  </a:lnTo>
                  <a:lnTo>
                    <a:pt x="6" y="521"/>
                  </a:lnTo>
                  <a:lnTo>
                    <a:pt x="8" y="518"/>
                  </a:lnTo>
                  <a:lnTo>
                    <a:pt x="12" y="516"/>
                  </a:lnTo>
                  <a:lnTo>
                    <a:pt x="15" y="513"/>
                  </a:lnTo>
                  <a:lnTo>
                    <a:pt x="19" y="510"/>
                  </a:lnTo>
                  <a:lnTo>
                    <a:pt x="23" y="508"/>
                  </a:lnTo>
                  <a:lnTo>
                    <a:pt x="28" y="504"/>
                  </a:lnTo>
                  <a:lnTo>
                    <a:pt x="33" y="500"/>
                  </a:lnTo>
                  <a:lnTo>
                    <a:pt x="39" y="497"/>
                  </a:lnTo>
                  <a:lnTo>
                    <a:pt x="45" y="492"/>
                  </a:lnTo>
                  <a:lnTo>
                    <a:pt x="52" y="489"/>
                  </a:lnTo>
                  <a:lnTo>
                    <a:pt x="65" y="479"/>
                  </a:lnTo>
                  <a:lnTo>
                    <a:pt x="77" y="470"/>
                  </a:lnTo>
                  <a:lnTo>
                    <a:pt x="90" y="460"/>
                  </a:lnTo>
                  <a:lnTo>
                    <a:pt x="103" y="449"/>
                  </a:lnTo>
                  <a:lnTo>
                    <a:pt x="116" y="437"/>
                  </a:lnTo>
                  <a:lnTo>
                    <a:pt x="129" y="424"/>
                  </a:lnTo>
                  <a:lnTo>
                    <a:pt x="142" y="412"/>
                  </a:lnTo>
                  <a:lnTo>
                    <a:pt x="154" y="398"/>
                  </a:lnTo>
                  <a:lnTo>
                    <a:pt x="166" y="384"/>
                  </a:lnTo>
                  <a:lnTo>
                    <a:pt x="178" y="370"/>
                  </a:lnTo>
                  <a:lnTo>
                    <a:pt x="189" y="354"/>
                  </a:lnTo>
                  <a:lnTo>
                    <a:pt x="199" y="338"/>
                  </a:lnTo>
                  <a:lnTo>
                    <a:pt x="209" y="321"/>
                  </a:lnTo>
                  <a:lnTo>
                    <a:pt x="218" y="304"/>
                  </a:lnTo>
                  <a:lnTo>
                    <a:pt x="227" y="287"/>
                  </a:lnTo>
                  <a:lnTo>
                    <a:pt x="235" y="269"/>
                  </a:lnTo>
                  <a:lnTo>
                    <a:pt x="242" y="251"/>
                  </a:lnTo>
                  <a:lnTo>
                    <a:pt x="248" y="232"/>
                  </a:lnTo>
                  <a:lnTo>
                    <a:pt x="255" y="213"/>
                  </a:lnTo>
                  <a:lnTo>
                    <a:pt x="260" y="193"/>
                  </a:lnTo>
                  <a:lnTo>
                    <a:pt x="266" y="172"/>
                  </a:lnTo>
                  <a:lnTo>
                    <a:pt x="269" y="152"/>
                  </a:lnTo>
                  <a:lnTo>
                    <a:pt x="274" y="131"/>
                  </a:lnTo>
                  <a:lnTo>
                    <a:pt x="278" y="108"/>
                  </a:lnTo>
                  <a:lnTo>
                    <a:pt x="279" y="98"/>
                  </a:lnTo>
                  <a:lnTo>
                    <a:pt x="280" y="88"/>
                  </a:lnTo>
                  <a:lnTo>
                    <a:pt x="281" y="79"/>
                  </a:lnTo>
                  <a:lnTo>
                    <a:pt x="282" y="69"/>
                  </a:lnTo>
                  <a:lnTo>
                    <a:pt x="284" y="62"/>
                  </a:lnTo>
                  <a:lnTo>
                    <a:pt x="285" y="54"/>
                  </a:lnTo>
                  <a:lnTo>
                    <a:pt x="285" y="48"/>
                  </a:lnTo>
                  <a:lnTo>
                    <a:pt x="285" y="41"/>
                  </a:lnTo>
                  <a:lnTo>
                    <a:pt x="285" y="36"/>
                  </a:lnTo>
                  <a:lnTo>
                    <a:pt x="285" y="31"/>
                  </a:lnTo>
                  <a:lnTo>
                    <a:pt x="285" y="26"/>
                  </a:lnTo>
                  <a:lnTo>
                    <a:pt x="285" y="23"/>
                  </a:lnTo>
                  <a:lnTo>
                    <a:pt x="284" y="20"/>
                  </a:lnTo>
                  <a:lnTo>
                    <a:pt x="282" y="18"/>
                  </a:lnTo>
                  <a:lnTo>
                    <a:pt x="281" y="17"/>
                  </a:lnTo>
                  <a:lnTo>
                    <a:pt x="280" y="16"/>
                  </a:lnTo>
                  <a:lnTo>
                    <a:pt x="280" y="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7"/>
            <p:cNvSpPr>
              <a:spLocks/>
            </p:cNvSpPr>
            <p:nvPr/>
          </p:nvSpPr>
          <p:spPr bwMode="auto">
            <a:xfrm>
              <a:off x="4106863" y="1985963"/>
              <a:ext cx="134938" cy="103187"/>
            </a:xfrm>
            <a:custGeom>
              <a:avLst/>
              <a:gdLst>
                <a:gd name="T0" fmla="*/ 0 w 85"/>
                <a:gd name="T1" fmla="*/ 6 h 65"/>
                <a:gd name="T2" fmla="*/ 2 w 85"/>
                <a:gd name="T3" fmla="*/ 4 h 65"/>
                <a:gd name="T4" fmla="*/ 4 w 85"/>
                <a:gd name="T5" fmla="*/ 3 h 65"/>
                <a:gd name="T6" fmla="*/ 7 w 85"/>
                <a:gd name="T7" fmla="*/ 2 h 65"/>
                <a:gd name="T8" fmla="*/ 9 w 85"/>
                <a:gd name="T9" fmla="*/ 2 h 65"/>
                <a:gd name="T10" fmla="*/ 11 w 85"/>
                <a:gd name="T11" fmla="*/ 2 h 65"/>
                <a:gd name="T12" fmla="*/ 14 w 85"/>
                <a:gd name="T13" fmla="*/ 0 h 65"/>
                <a:gd name="T14" fmla="*/ 21 w 85"/>
                <a:gd name="T15" fmla="*/ 2 h 65"/>
                <a:gd name="T16" fmla="*/ 28 w 85"/>
                <a:gd name="T17" fmla="*/ 2 h 65"/>
                <a:gd name="T18" fmla="*/ 32 w 85"/>
                <a:gd name="T19" fmla="*/ 2 h 65"/>
                <a:gd name="T20" fmla="*/ 35 w 85"/>
                <a:gd name="T21" fmla="*/ 2 h 65"/>
                <a:gd name="T22" fmla="*/ 40 w 85"/>
                <a:gd name="T23" fmla="*/ 3 h 65"/>
                <a:gd name="T24" fmla="*/ 46 w 85"/>
                <a:gd name="T25" fmla="*/ 4 h 65"/>
                <a:gd name="T26" fmla="*/ 53 w 85"/>
                <a:gd name="T27" fmla="*/ 6 h 65"/>
                <a:gd name="T28" fmla="*/ 61 w 85"/>
                <a:gd name="T29" fmla="*/ 10 h 65"/>
                <a:gd name="T30" fmla="*/ 67 w 85"/>
                <a:gd name="T31" fmla="*/ 15 h 65"/>
                <a:gd name="T32" fmla="*/ 74 w 85"/>
                <a:gd name="T33" fmla="*/ 21 h 65"/>
                <a:gd name="T34" fmla="*/ 77 w 85"/>
                <a:gd name="T35" fmla="*/ 24 h 65"/>
                <a:gd name="T36" fmla="*/ 79 w 85"/>
                <a:gd name="T37" fmla="*/ 27 h 65"/>
                <a:gd name="T38" fmla="*/ 82 w 85"/>
                <a:gd name="T39" fmla="*/ 30 h 65"/>
                <a:gd name="T40" fmla="*/ 83 w 85"/>
                <a:gd name="T41" fmla="*/ 34 h 65"/>
                <a:gd name="T42" fmla="*/ 84 w 85"/>
                <a:gd name="T43" fmla="*/ 36 h 65"/>
                <a:gd name="T44" fmla="*/ 85 w 85"/>
                <a:gd name="T45" fmla="*/ 40 h 65"/>
                <a:gd name="T46" fmla="*/ 85 w 85"/>
                <a:gd name="T47" fmla="*/ 43 h 65"/>
                <a:gd name="T48" fmla="*/ 85 w 85"/>
                <a:gd name="T49" fmla="*/ 46 h 65"/>
                <a:gd name="T50" fmla="*/ 85 w 85"/>
                <a:gd name="T51" fmla="*/ 52 h 65"/>
                <a:gd name="T52" fmla="*/ 85 w 85"/>
                <a:gd name="T53" fmla="*/ 56 h 65"/>
                <a:gd name="T54" fmla="*/ 84 w 85"/>
                <a:gd name="T55" fmla="*/ 60 h 65"/>
                <a:gd name="T56" fmla="*/ 83 w 85"/>
                <a:gd name="T57" fmla="*/ 63 h 65"/>
                <a:gd name="T58" fmla="*/ 82 w 85"/>
                <a:gd name="T59" fmla="*/ 63 h 65"/>
                <a:gd name="T60" fmla="*/ 80 w 85"/>
                <a:gd name="T61" fmla="*/ 65 h 65"/>
                <a:gd name="T62" fmla="*/ 78 w 85"/>
                <a:gd name="T63" fmla="*/ 65 h 65"/>
                <a:gd name="T64" fmla="*/ 76 w 85"/>
                <a:gd name="T65" fmla="*/ 65 h 65"/>
                <a:gd name="T66" fmla="*/ 72 w 85"/>
                <a:gd name="T67" fmla="*/ 65 h 65"/>
                <a:gd name="T68" fmla="*/ 68 w 85"/>
                <a:gd name="T69" fmla="*/ 63 h 65"/>
                <a:gd name="T70" fmla="*/ 65 w 85"/>
                <a:gd name="T71" fmla="*/ 62 h 65"/>
                <a:gd name="T72" fmla="*/ 60 w 85"/>
                <a:gd name="T73" fmla="*/ 60 h 65"/>
                <a:gd name="T74" fmla="*/ 54 w 85"/>
                <a:gd name="T75" fmla="*/ 59 h 65"/>
                <a:gd name="T76" fmla="*/ 49 w 85"/>
                <a:gd name="T77" fmla="*/ 56 h 65"/>
                <a:gd name="T78" fmla="*/ 45 w 85"/>
                <a:gd name="T79" fmla="*/ 54 h 65"/>
                <a:gd name="T80" fmla="*/ 40 w 85"/>
                <a:gd name="T81" fmla="*/ 50 h 65"/>
                <a:gd name="T82" fmla="*/ 35 w 85"/>
                <a:gd name="T83" fmla="*/ 47 h 65"/>
                <a:gd name="T84" fmla="*/ 30 w 85"/>
                <a:gd name="T85" fmla="*/ 42 h 65"/>
                <a:gd name="T86" fmla="*/ 25 w 85"/>
                <a:gd name="T87" fmla="*/ 37 h 65"/>
                <a:gd name="T88" fmla="*/ 20 w 85"/>
                <a:gd name="T89" fmla="*/ 33 h 65"/>
                <a:gd name="T90" fmla="*/ 15 w 85"/>
                <a:gd name="T91" fmla="*/ 27 h 65"/>
                <a:gd name="T92" fmla="*/ 10 w 85"/>
                <a:gd name="T93" fmla="*/ 22 h 65"/>
                <a:gd name="T94" fmla="*/ 7 w 85"/>
                <a:gd name="T95" fmla="*/ 18 h 65"/>
                <a:gd name="T96" fmla="*/ 4 w 85"/>
                <a:gd name="T97" fmla="*/ 15 h 65"/>
                <a:gd name="T98" fmla="*/ 2 w 85"/>
                <a:gd name="T99" fmla="*/ 12 h 65"/>
                <a:gd name="T100" fmla="*/ 1 w 85"/>
                <a:gd name="T101" fmla="*/ 10 h 65"/>
                <a:gd name="T102" fmla="*/ 0 w 85"/>
                <a:gd name="T103" fmla="*/ 8 h 65"/>
                <a:gd name="T104" fmla="*/ 0 w 85"/>
                <a:gd name="T105" fmla="*/ 6 h 65"/>
                <a:gd name="T106" fmla="*/ 0 w 85"/>
                <a:gd name="T107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" h="65">
                  <a:moveTo>
                    <a:pt x="0" y="6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21" y="2"/>
                  </a:lnTo>
                  <a:lnTo>
                    <a:pt x="28" y="2"/>
                  </a:lnTo>
                  <a:lnTo>
                    <a:pt x="32" y="2"/>
                  </a:lnTo>
                  <a:lnTo>
                    <a:pt x="35" y="2"/>
                  </a:lnTo>
                  <a:lnTo>
                    <a:pt x="40" y="3"/>
                  </a:lnTo>
                  <a:lnTo>
                    <a:pt x="46" y="4"/>
                  </a:lnTo>
                  <a:lnTo>
                    <a:pt x="53" y="6"/>
                  </a:lnTo>
                  <a:lnTo>
                    <a:pt x="61" y="10"/>
                  </a:lnTo>
                  <a:lnTo>
                    <a:pt x="67" y="15"/>
                  </a:lnTo>
                  <a:lnTo>
                    <a:pt x="74" y="21"/>
                  </a:lnTo>
                  <a:lnTo>
                    <a:pt x="77" y="24"/>
                  </a:lnTo>
                  <a:lnTo>
                    <a:pt x="79" y="27"/>
                  </a:lnTo>
                  <a:lnTo>
                    <a:pt x="82" y="30"/>
                  </a:lnTo>
                  <a:lnTo>
                    <a:pt x="83" y="34"/>
                  </a:lnTo>
                  <a:lnTo>
                    <a:pt x="84" y="36"/>
                  </a:lnTo>
                  <a:lnTo>
                    <a:pt x="85" y="40"/>
                  </a:lnTo>
                  <a:lnTo>
                    <a:pt x="85" y="43"/>
                  </a:lnTo>
                  <a:lnTo>
                    <a:pt x="85" y="46"/>
                  </a:lnTo>
                  <a:lnTo>
                    <a:pt x="85" y="52"/>
                  </a:lnTo>
                  <a:lnTo>
                    <a:pt x="85" y="56"/>
                  </a:lnTo>
                  <a:lnTo>
                    <a:pt x="84" y="60"/>
                  </a:lnTo>
                  <a:lnTo>
                    <a:pt x="83" y="63"/>
                  </a:lnTo>
                  <a:lnTo>
                    <a:pt x="82" y="63"/>
                  </a:lnTo>
                  <a:lnTo>
                    <a:pt x="80" y="65"/>
                  </a:lnTo>
                  <a:lnTo>
                    <a:pt x="78" y="65"/>
                  </a:lnTo>
                  <a:lnTo>
                    <a:pt x="76" y="65"/>
                  </a:lnTo>
                  <a:lnTo>
                    <a:pt x="72" y="65"/>
                  </a:lnTo>
                  <a:lnTo>
                    <a:pt x="68" y="63"/>
                  </a:lnTo>
                  <a:lnTo>
                    <a:pt x="65" y="62"/>
                  </a:lnTo>
                  <a:lnTo>
                    <a:pt x="60" y="60"/>
                  </a:lnTo>
                  <a:lnTo>
                    <a:pt x="54" y="59"/>
                  </a:lnTo>
                  <a:lnTo>
                    <a:pt x="49" y="56"/>
                  </a:lnTo>
                  <a:lnTo>
                    <a:pt x="45" y="54"/>
                  </a:lnTo>
                  <a:lnTo>
                    <a:pt x="40" y="50"/>
                  </a:lnTo>
                  <a:lnTo>
                    <a:pt x="35" y="47"/>
                  </a:lnTo>
                  <a:lnTo>
                    <a:pt x="30" y="42"/>
                  </a:lnTo>
                  <a:lnTo>
                    <a:pt x="25" y="37"/>
                  </a:lnTo>
                  <a:lnTo>
                    <a:pt x="20" y="33"/>
                  </a:lnTo>
                  <a:lnTo>
                    <a:pt x="15" y="27"/>
                  </a:lnTo>
                  <a:lnTo>
                    <a:pt x="10" y="22"/>
                  </a:lnTo>
                  <a:lnTo>
                    <a:pt x="7" y="18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8"/>
            <p:cNvSpPr>
              <a:spLocks/>
            </p:cNvSpPr>
            <p:nvPr/>
          </p:nvSpPr>
          <p:spPr bwMode="auto">
            <a:xfrm>
              <a:off x="4167188" y="2081213"/>
              <a:ext cx="446088" cy="107950"/>
            </a:xfrm>
            <a:custGeom>
              <a:avLst/>
              <a:gdLst>
                <a:gd name="T0" fmla="*/ 164 w 281"/>
                <a:gd name="T1" fmla="*/ 18 h 68"/>
                <a:gd name="T2" fmla="*/ 181 w 281"/>
                <a:gd name="T3" fmla="*/ 13 h 68"/>
                <a:gd name="T4" fmla="*/ 198 w 281"/>
                <a:gd name="T5" fmla="*/ 9 h 68"/>
                <a:gd name="T6" fmla="*/ 212 w 281"/>
                <a:gd name="T7" fmla="*/ 6 h 68"/>
                <a:gd name="T8" fmla="*/ 224 w 281"/>
                <a:gd name="T9" fmla="*/ 3 h 68"/>
                <a:gd name="T10" fmla="*/ 235 w 281"/>
                <a:gd name="T11" fmla="*/ 2 h 68"/>
                <a:gd name="T12" fmla="*/ 243 w 281"/>
                <a:gd name="T13" fmla="*/ 1 h 68"/>
                <a:gd name="T14" fmla="*/ 250 w 281"/>
                <a:gd name="T15" fmla="*/ 0 h 68"/>
                <a:gd name="T16" fmla="*/ 257 w 281"/>
                <a:gd name="T17" fmla="*/ 0 h 68"/>
                <a:gd name="T18" fmla="*/ 265 w 281"/>
                <a:gd name="T19" fmla="*/ 1 h 68"/>
                <a:gd name="T20" fmla="*/ 272 w 281"/>
                <a:gd name="T21" fmla="*/ 5 h 68"/>
                <a:gd name="T22" fmla="*/ 276 w 281"/>
                <a:gd name="T23" fmla="*/ 8 h 68"/>
                <a:gd name="T24" fmla="*/ 280 w 281"/>
                <a:gd name="T25" fmla="*/ 18 h 68"/>
                <a:gd name="T26" fmla="*/ 280 w 281"/>
                <a:gd name="T27" fmla="*/ 26 h 68"/>
                <a:gd name="T28" fmla="*/ 278 w 281"/>
                <a:gd name="T29" fmla="*/ 28 h 68"/>
                <a:gd name="T30" fmla="*/ 272 w 281"/>
                <a:gd name="T31" fmla="*/ 30 h 68"/>
                <a:gd name="T32" fmla="*/ 263 w 281"/>
                <a:gd name="T33" fmla="*/ 32 h 68"/>
                <a:gd name="T34" fmla="*/ 252 w 281"/>
                <a:gd name="T35" fmla="*/ 33 h 68"/>
                <a:gd name="T36" fmla="*/ 237 w 281"/>
                <a:gd name="T37" fmla="*/ 35 h 68"/>
                <a:gd name="T38" fmla="*/ 219 w 281"/>
                <a:gd name="T39" fmla="*/ 39 h 68"/>
                <a:gd name="T40" fmla="*/ 198 w 281"/>
                <a:gd name="T41" fmla="*/ 43 h 68"/>
                <a:gd name="T42" fmla="*/ 174 w 281"/>
                <a:gd name="T43" fmla="*/ 46 h 68"/>
                <a:gd name="T44" fmla="*/ 148 w 281"/>
                <a:gd name="T45" fmla="*/ 51 h 68"/>
                <a:gd name="T46" fmla="*/ 123 w 281"/>
                <a:gd name="T47" fmla="*/ 55 h 68"/>
                <a:gd name="T48" fmla="*/ 102 w 281"/>
                <a:gd name="T49" fmla="*/ 59 h 68"/>
                <a:gd name="T50" fmla="*/ 83 w 281"/>
                <a:gd name="T51" fmla="*/ 62 h 68"/>
                <a:gd name="T52" fmla="*/ 66 w 281"/>
                <a:gd name="T53" fmla="*/ 64 h 68"/>
                <a:gd name="T54" fmla="*/ 54 w 281"/>
                <a:gd name="T55" fmla="*/ 66 h 68"/>
                <a:gd name="T56" fmla="*/ 45 w 281"/>
                <a:gd name="T57" fmla="*/ 68 h 68"/>
                <a:gd name="T58" fmla="*/ 38 w 281"/>
                <a:gd name="T59" fmla="*/ 68 h 68"/>
                <a:gd name="T60" fmla="*/ 28 w 281"/>
                <a:gd name="T61" fmla="*/ 68 h 68"/>
                <a:gd name="T62" fmla="*/ 14 w 281"/>
                <a:gd name="T63" fmla="*/ 63 h 68"/>
                <a:gd name="T64" fmla="*/ 4 w 281"/>
                <a:gd name="T65" fmla="*/ 57 h 68"/>
                <a:gd name="T66" fmla="*/ 1 w 281"/>
                <a:gd name="T67" fmla="*/ 53 h 68"/>
                <a:gd name="T68" fmla="*/ 0 w 281"/>
                <a:gd name="T69" fmla="*/ 51 h 68"/>
                <a:gd name="T70" fmla="*/ 1 w 281"/>
                <a:gd name="T71" fmla="*/ 49 h 68"/>
                <a:gd name="T72" fmla="*/ 3 w 281"/>
                <a:gd name="T73" fmla="*/ 47 h 68"/>
                <a:gd name="T74" fmla="*/ 9 w 281"/>
                <a:gd name="T75" fmla="*/ 47 h 68"/>
                <a:gd name="T76" fmla="*/ 20 w 281"/>
                <a:gd name="T77" fmla="*/ 45 h 68"/>
                <a:gd name="T78" fmla="*/ 34 w 281"/>
                <a:gd name="T79" fmla="*/ 44 h 68"/>
                <a:gd name="T80" fmla="*/ 46 w 281"/>
                <a:gd name="T81" fmla="*/ 41 h 68"/>
                <a:gd name="T82" fmla="*/ 54 w 281"/>
                <a:gd name="T83" fmla="*/ 40 h 68"/>
                <a:gd name="T84" fmla="*/ 65 w 281"/>
                <a:gd name="T85" fmla="*/ 39 h 68"/>
                <a:gd name="T86" fmla="*/ 78 w 281"/>
                <a:gd name="T87" fmla="*/ 37 h 68"/>
                <a:gd name="T88" fmla="*/ 92 w 281"/>
                <a:gd name="T89" fmla="*/ 34 h 68"/>
                <a:gd name="T90" fmla="*/ 108 w 281"/>
                <a:gd name="T91" fmla="*/ 31 h 68"/>
                <a:gd name="T92" fmla="*/ 124 w 281"/>
                <a:gd name="T93" fmla="*/ 27 h 68"/>
                <a:gd name="T94" fmla="*/ 143 w 281"/>
                <a:gd name="T95" fmla="*/ 22 h 68"/>
                <a:gd name="T96" fmla="*/ 153 w 281"/>
                <a:gd name="T97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1" h="68">
                  <a:moveTo>
                    <a:pt x="153" y="20"/>
                  </a:moveTo>
                  <a:lnTo>
                    <a:pt x="164" y="18"/>
                  </a:lnTo>
                  <a:lnTo>
                    <a:pt x="172" y="15"/>
                  </a:lnTo>
                  <a:lnTo>
                    <a:pt x="181" y="13"/>
                  </a:lnTo>
                  <a:lnTo>
                    <a:pt x="190" y="11"/>
                  </a:lnTo>
                  <a:lnTo>
                    <a:pt x="198" y="9"/>
                  </a:lnTo>
                  <a:lnTo>
                    <a:pt x="205" y="7"/>
                  </a:lnTo>
                  <a:lnTo>
                    <a:pt x="212" y="6"/>
                  </a:lnTo>
                  <a:lnTo>
                    <a:pt x="218" y="5"/>
                  </a:lnTo>
                  <a:lnTo>
                    <a:pt x="224" y="3"/>
                  </a:lnTo>
                  <a:lnTo>
                    <a:pt x="229" y="2"/>
                  </a:lnTo>
                  <a:lnTo>
                    <a:pt x="235" y="2"/>
                  </a:lnTo>
                  <a:lnTo>
                    <a:pt x="240" y="1"/>
                  </a:lnTo>
                  <a:lnTo>
                    <a:pt x="243" y="1"/>
                  </a:lnTo>
                  <a:lnTo>
                    <a:pt x="247" y="0"/>
                  </a:lnTo>
                  <a:lnTo>
                    <a:pt x="250" y="0"/>
                  </a:lnTo>
                  <a:lnTo>
                    <a:pt x="253" y="0"/>
                  </a:lnTo>
                  <a:lnTo>
                    <a:pt x="257" y="0"/>
                  </a:lnTo>
                  <a:lnTo>
                    <a:pt x="261" y="1"/>
                  </a:lnTo>
                  <a:lnTo>
                    <a:pt x="265" y="1"/>
                  </a:lnTo>
                  <a:lnTo>
                    <a:pt x="268" y="2"/>
                  </a:lnTo>
                  <a:lnTo>
                    <a:pt x="272" y="5"/>
                  </a:lnTo>
                  <a:lnTo>
                    <a:pt x="274" y="6"/>
                  </a:lnTo>
                  <a:lnTo>
                    <a:pt x="276" y="8"/>
                  </a:lnTo>
                  <a:lnTo>
                    <a:pt x="279" y="12"/>
                  </a:lnTo>
                  <a:lnTo>
                    <a:pt x="280" y="18"/>
                  </a:lnTo>
                  <a:lnTo>
                    <a:pt x="281" y="22"/>
                  </a:lnTo>
                  <a:lnTo>
                    <a:pt x="280" y="26"/>
                  </a:lnTo>
                  <a:lnTo>
                    <a:pt x="279" y="28"/>
                  </a:lnTo>
                  <a:lnTo>
                    <a:pt x="278" y="28"/>
                  </a:lnTo>
                  <a:lnTo>
                    <a:pt x="275" y="30"/>
                  </a:lnTo>
                  <a:lnTo>
                    <a:pt x="272" y="30"/>
                  </a:lnTo>
                  <a:lnTo>
                    <a:pt x="268" y="31"/>
                  </a:lnTo>
                  <a:lnTo>
                    <a:pt x="263" y="32"/>
                  </a:lnTo>
                  <a:lnTo>
                    <a:pt x="259" y="33"/>
                  </a:lnTo>
                  <a:lnTo>
                    <a:pt x="252" y="33"/>
                  </a:lnTo>
                  <a:lnTo>
                    <a:pt x="244" y="34"/>
                  </a:lnTo>
                  <a:lnTo>
                    <a:pt x="237" y="35"/>
                  </a:lnTo>
                  <a:lnTo>
                    <a:pt x="229" y="38"/>
                  </a:lnTo>
                  <a:lnTo>
                    <a:pt x="219" y="39"/>
                  </a:lnTo>
                  <a:lnTo>
                    <a:pt x="209" y="40"/>
                  </a:lnTo>
                  <a:lnTo>
                    <a:pt x="198" y="43"/>
                  </a:lnTo>
                  <a:lnTo>
                    <a:pt x="187" y="44"/>
                  </a:lnTo>
                  <a:lnTo>
                    <a:pt x="174" y="46"/>
                  </a:lnTo>
                  <a:lnTo>
                    <a:pt x="161" y="47"/>
                  </a:lnTo>
                  <a:lnTo>
                    <a:pt x="148" y="51"/>
                  </a:lnTo>
                  <a:lnTo>
                    <a:pt x="135" y="53"/>
                  </a:lnTo>
                  <a:lnTo>
                    <a:pt x="123" y="55"/>
                  </a:lnTo>
                  <a:lnTo>
                    <a:pt x="112" y="57"/>
                  </a:lnTo>
                  <a:lnTo>
                    <a:pt x="102" y="59"/>
                  </a:lnTo>
                  <a:lnTo>
                    <a:pt x="91" y="60"/>
                  </a:lnTo>
                  <a:lnTo>
                    <a:pt x="83" y="62"/>
                  </a:lnTo>
                  <a:lnTo>
                    <a:pt x="74" y="63"/>
                  </a:lnTo>
                  <a:lnTo>
                    <a:pt x="66" y="64"/>
                  </a:lnTo>
                  <a:lnTo>
                    <a:pt x="60" y="65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5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1" y="65"/>
                  </a:lnTo>
                  <a:lnTo>
                    <a:pt x="14" y="63"/>
                  </a:lnTo>
                  <a:lnTo>
                    <a:pt x="8" y="59"/>
                  </a:lnTo>
                  <a:lnTo>
                    <a:pt x="4" y="57"/>
                  </a:lnTo>
                  <a:lnTo>
                    <a:pt x="3" y="56"/>
                  </a:lnTo>
                  <a:lnTo>
                    <a:pt x="1" y="53"/>
                  </a:lnTo>
                  <a:lnTo>
                    <a:pt x="1" y="52"/>
                  </a:lnTo>
                  <a:lnTo>
                    <a:pt x="0" y="51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6" y="47"/>
                  </a:lnTo>
                  <a:lnTo>
                    <a:pt x="9" y="47"/>
                  </a:lnTo>
                  <a:lnTo>
                    <a:pt x="14" y="46"/>
                  </a:lnTo>
                  <a:lnTo>
                    <a:pt x="20" y="45"/>
                  </a:lnTo>
                  <a:lnTo>
                    <a:pt x="26" y="44"/>
                  </a:lnTo>
                  <a:lnTo>
                    <a:pt x="34" y="44"/>
                  </a:lnTo>
                  <a:lnTo>
                    <a:pt x="41" y="43"/>
                  </a:lnTo>
                  <a:lnTo>
                    <a:pt x="46" y="41"/>
                  </a:lnTo>
                  <a:lnTo>
                    <a:pt x="49" y="41"/>
                  </a:lnTo>
                  <a:lnTo>
                    <a:pt x="54" y="40"/>
                  </a:lnTo>
                  <a:lnTo>
                    <a:pt x="60" y="39"/>
                  </a:lnTo>
                  <a:lnTo>
                    <a:pt x="65" y="39"/>
                  </a:lnTo>
                  <a:lnTo>
                    <a:pt x="71" y="38"/>
                  </a:lnTo>
                  <a:lnTo>
                    <a:pt x="78" y="37"/>
                  </a:lnTo>
                  <a:lnTo>
                    <a:pt x="85" y="35"/>
                  </a:lnTo>
                  <a:lnTo>
                    <a:pt x="92" y="34"/>
                  </a:lnTo>
                  <a:lnTo>
                    <a:pt x="99" y="32"/>
                  </a:lnTo>
                  <a:lnTo>
                    <a:pt x="108" y="31"/>
                  </a:lnTo>
                  <a:lnTo>
                    <a:pt x="116" y="28"/>
                  </a:lnTo>
                  <a:lnTo>
                    <a:pt x="124" y="27"/>
                  </a:lnTo>
                  <a:lnTo>
                    <a:pt x="134" y="25"/>
                  </a:lnTo>
                  <a:lnTo>
                    <a:pt x="143" y="22"/>
                  </a:lnTo>
                  <a:lnTo>
                    <a:pt x="153" y="20"/>
                  </a:lnTo>
                  <a:lnTo>
                    <a:pt x="153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9"/>
            <p:cNvSpPr>
              <a:spLocks/>
            </p:cNvSpPr>
            <p:nvPr/>
          </p:nvSpPr>
          <p:spPr bwMode="auto">
            <a:xfrm>
              <a:off x="4464051" y="2260600"/>
              <a:ext cx="555625" cy="314325"/>
            </a:xfrm>
            <a:custGeom>
              <a:avLst/>
              <a:gdLst>
                <a:gd name="T0" fmla="*/ 349 w 350"/>
                <a:gd name="T1" fmla="*/ 178 h 198"/>
                <a:gd name="T2" fmla="*/ 347 w 350"/>
                <a:gd name="T3" fmla="*/ 180 h 198"/>
                <a:gd name="T4" fmla="*/ 343 w 350"/>
                <a:gd name="T5" fmla="*/ 183 h 198"/>
                <a:gd name="T6" fmla="*/ 338 w 350"/>
                <a:gd name="T7" fmla="*/ 184 h 198"/>
                <a:gd name="T8" fmla="*/ 331 w 350"/>
                <a:gd name="T9" fmla="*/ 186 h 198"/>
                <a:gd name="T10" fmla="*/ 321 w 350"/>
                <a:gd name="T11" fmla="*/ 189 h 198"/>
                <a:gd name="T12" fmla="*/ 311 w 350"/>
                <a:gd name="T13" fmla="*/ 191 h 198"/>
                <a:gd name="T14" fmla="*/ 299 w 350"/>
                <a:gd name="T15" fmla="*/ 192 h 198"/>
                <a:gd name="T16" fmla="*/ 278 w 350"/>
                <a:gd name="T17" fmla="*/ 196 h 198"/>
                <a:gd name="T18" fmla="*/ 267 w 350"/>
                <a:gd name="T19" fmla="*/ 197 h 198"/>
                <a:gd name="T20" fmla="*/ 255 w 350"/>
                <a:gd name="T21" fmla="*/ 198 h 198"/>
                <a:gd name="T22" fmla="*/ 245 w 350"/>
                <a:gd name="T23" fmla="*/ 198 h 198"/>
                <a:gd name="T24" fmla="*/ 237 w 350"/>
                <a:gd name="T25" fmla="*/ 198 h 198"/>
                <a:gd name="T26" fmla="*/ 230 w 350"/>
                <a:gd name="T27" fmla="*/ 198 h 198"/>
                <a:gd name="T28" fmla="*/ 225 w 350"/>
                <a:gd name="T29" fmla="*/ 197 h 198"/>
                <a:gd name="T30" fmla="*/ 220 w 350"/>
                <a:gd name="T31" fmla="*/ 197 h 198"/>
                <a:gd name="T32" fmla="*/ 218 w 350"/>
                <a:gd name="T33" fmla="*/ 196 h 198"/>
                <a:gd name="T34" fmla="*/ 213 w 350"/>
                <a:gd name="T35" fmla="*/ 192 h 198"/>
                <a:gd name="T36" fmla="*/ 207 w 350"/>
                <a:gd name="T37" fmla="*/ 189 h 198"/>
                <a:gd name="T38" fmla="*/ 200 w 350"/>
                <a:gd name="T39" fmla="*/ 183 h 198"/>
                <a:gd name="T40" fmla="*/ 191 w 350"/>
                <a:gd name="T41" fmla="*/ 176 h 198"/>
                <a:gd name="T42" fmla="*/ 181 w 350"/>
                <a:gd name="T43" fmla="*/ 167 h 198"/>
                <a:gd name="T44" fmla="*/ 169 w 350"/>
                <a:gd name="T45" fmla="*/ 158 h 198"/>
                <a:gd name="T46" fmla="*/ 156 w 350"/>
                <a:gd name="T47" fmla="*/ 146 h 198"/>
                <a:gd name="T48" fmla="*/ 142 w 350"/>
                <a:gd name="T49" fmla="*/ 133 h 198"/>
                <a:gd name="T50" fmla="*/ 125 w 350"/>
                <a:gd name="T51" fmla="*/ 119 h 198"/>
                <a:gd name="T52" fmla="*/ 108 w 350"/>
                <a:gd name="T53" fmla="*/ 103 h 198"/>
                <a:gd name="T54" fmla="*/ 89 w 350"/>
                <a:gd name="T55" fmla="*/ 85 h 198"/>
                <a:gd name="T56" fmla="*/ 69 w 350"/>
                <a:gd name="T57" fmla="*/ 66 h 198"/>
                <a:gd name="T58" fmla="*/ 48 w 350"/>
                <a:gd name="T59" fmla="*/ 46 h 198"/>
                <a:gd name="T60" fmla="*/ 25 w 350"/>
                <a:gd name="T61" fmla="*/ 24 h 198"/>
                <a:gd name="T62" fmla="*/ 0 w 350"/>
                <a:gd name="T63" fmla="*/ 0 h 198"/>
                <a:gd name="T64" fmla="*/ 41 w 350"/>
                <a:gd name="T65" fmla="*/ 10 h 198"/>
                <a:gd name="T66" fmla="*/ 68 w 350"/>
                <a:gd name="T67" fmla="*/ 31 h 198"/>
                <a:gd name="T68" fmla="*/ 94 w 350"/>
                <a:gd name="T69" fmla="*/ 50 h 198"/>
                <a:gd name="T70" fmla="*/ 118 w 350"/>
                <a:gd name="T71" fmla="*/ 66 h 198"/>
                <a:gd name="T72" fmla="*/ 138 w 350"/>
                <a:gd name="T73" fmla="*/ 81 h 198"/>
                <a:gd name="T74" fmla="*/ 157 w 350"/>
                <a:gd name="T75" fmla="*/ 92 h 198"/>
                <a:gd name="T76" fmla="*/ 174 w 350"/>
                <a:gd name="T77" fmla="*/ 103 h 198"/>
                <a:gd name="T78" fmla="*/ 188 w 350"/>
                <a:gd name="T79" fmla="*/ 111 h 198"/>
                <a:gd name="T80" fmla="*/ 206 w 350"/>
                <a:gd name="T81" fmla="*/ 122 h 198"/>
                <a:gd name="T82" fmla="*/ 231 w 350"/>
                <a:gd name="T83" fmla="*/ 134 h 198"/>
                <a:gd name="T84" fmla="*/ 257 w 350"/>
                <a:gd name="T85" fmla="*/ 144 h 198"/>
                <a:gd name="T86" fmla="*/ 283 w 350"/>
                <a:gd name="T87" fmla="*/ 151 h 198"/>
                <a:gd name="T88" fmla="*/ 305 w 350"/>
                <a:gd name="T89" fmla="*/ 157 h 198"/>
                <a:gd name="T90" fmla="*/ 316 w 350"/>
                <a:gd name="T91" fmla="*/ 159 h 198"/>
                <a:gd name="T92" fmla="*/ 326 w 350"/>
                <a:gd name="T93" fmla="*/ 163 h 198"/>
                <a:gd name="T94" fmla="*/ 334 w 350"/>
                <a:gd name="T95" fmla="*/ 165 h 198"/>
                <a:gd name="T96" fmla="*/ 341 w 350"/>
                <a:gd name="T97" fmla="*/ 168 h 198"/>
                <a:gd name="T98" fmla="*/ 346 w 350"/>
                <a:gd name="T99" fmla="*/ 171 h 198"/>
                <a:gd name="T100" fmla="*/ 349 w 350"/>
                <a:gd name="T101" fmla="*/ 173 h 198"/>
                <a:gd name="T102" fmla="*/ 350 w 350"/>
                <a:gd name="T103" fmla="*/ 176 h 198"/>
                <a:gd name="T104" fmla="*/ 349 w 350"/>
                <a:gd name="T105" fmla="*/ 17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0" h="198">
                  <a:moveTo>
                    <a:pt x="349" y="177"/>
                  </a:moveTo>
                  <a:lnTo>
                    <a:pt x="349" y="178"/>
                  </a:lnTo>
                  <a:lnTo>
                    <a:pt x="349" y="179"/>
                  </a:lnTo>
                  <a:lnTo>
                    <a:pt x="347" y="180"/>
                  </a:lnTo>
                  <a:lnTo>
                    <a:pt x="345" y="182"/>
                  </a:lnTo>
                  <a:lnTo>
                    <a:pt x="343" y="183"/>
                  </a:lnTo>
                  <a:lnTo>
                    <a:pt x="340" y="183"/>
                  </a:lnTo>
                  <a:lnTo>
                    <a:pt x="338" y="184"/>
                  </a:lnTo>
                  <a:lnTo>
                    <a:pt x="334" y="185"/>
                  </a:lnTo>
                  <a:lnTo>
                    <a:pt x="331" y="186"/>
                  </a:lnTo>
                  <a:lnTo>
                    <a:pt x="326" y="187"/>
                  </a:lnTo>
                  <a:lnTo>
                    <a:pt x="321" y="189"/>
                  </a:lnTo>
                  <a:lnTo>
                    <a:pt x="316" y="190"/>
                  </a:lnTo>
                  <a:lnTo>
                    <a:pt x="311" y="191"/>
                  </a:lnTo>
                  <a:lnTo>
                    <a:pt x="305" y="191"/>
                  </a:lnTo>
                  <a:lnTo>
                    <a:pt x="299" y="192"/>
                  </a:lnTo>
                  <a:lnTo>
                    <a:pt x="292" y="193"/>
                  </a:lnTo>
                  <a:lnTo>
                    <a:pt x="278" y="196"/>
                  </a:lnTo>
                  <a:lnTo>
                    <a:pt x="273" y="197"/>
                  </a:lnTo>
                  <a:lnTo>
                    <a:pt x="267" y="197"/>
                  </a:lnTo>
                  <a:lnTo>
                    <a:pt x="261" y="197"/>
                  </a:lnTo>
                  <a:lnTo>
                    <a:pt x="255" y="198"/>
                  </a:lnTo>
                  <a:lnTo>
                    <a:pt x="250" y="198"/>
                  </a:lnTo>
                  <a:lnTo>
                    <a:pt x="245" y="198"/>
                  </a:lnTo>
                  <a:lnTo>
                    <a:pt x="240" y="198"/>
                  </a:lnTo>
                  <a:lnTo>
                    <a:pt x="237" y="198"/>
                  </a:lnTo>
                  <a:lnTo>
                    <a:pt x="233" y="198"/>
                  </a:lnTo>
                  <a:lnTo>
                    <a:pt x="230" y="198"/>
                  </a:lnTo>
                  <a:lnTo>
                    <a:pt x="227" y="198"/>
                  </a:lnTo>
                  <a:lnTo>
                    <a:pt x="225" y="197"/>
                  </a:lnTo>
                  <a:lnTo>
                    <a:pt x="223" y="197"/>
                  </a:lnTo>
                  <a:lnTo>
                    <a:pt x="220" y="197"/>
                  </a:lnTo>
                  <a:lnTo>
                    <a:pt x="219" y="196"/>
                  </a:lnTo>
                  <a:lnTo>
                    <a:pt x="218" y="196"/>
                  </a:lnTo>
                  <a:lnTo>
                    <a:pt x="215" y="195"/>
                  </a:lnTo>
                  <a:lnTo>
                    <a:pt x="213" y="192"/>
                  </a:lnTo>
                  <a:lnTo>
                    <a:pt x="211" y="191"/>
                  </a:lnTo>
                  <a:lnTo>
                    <a:pt x="207" y="189"/>
                  </a:lnTo>
                  <a:lnTo>
                    <a:pt x="204" y="186"/>
                  </a:lnTo>
                  <a:lnTo>
                    <a:pt x="200" y="183"/>
                  </a:lnTo>
                  <a:lnTo>
                    <a:pt x="195" y="179"/>
                  </a:lnTo>
                  <a:lnTo>
                    <a:pt x="191" y="176"/>
                  </a:lnTo>
                  <a:lnTo>
                    <a:pt x="186" y="172"/>
                  </a:lnTo>
                  <a:lnTo>
                    <a:pt x="181" y="167"/>
                  </a:lnTo>
                  <a:lnTo>
                    <a:pt x="175" y="163"/>
                  </a:lnTo>
                  <a:lnTo>
                    <a:pt x="169" y="158"/>
                  </a:lnTo>
                  <a:lnTo>
                    <a:pt x="163" y="152"/>
                  </a:lnTo>
                  <a:lnTo>
                    <a:pt x="156" y="146"/>
                  </a:lnTo>
                  <a:lnTo>
                    <a:pt x="149" y="140"/>
                  </a:lnTo>
                  <a:lnTo>
                    <a:pt x="142" y="133"/>
                  </a:lnTo>
                  <a:lnTo>
                    <a:pt x="133" y="126"/>
                  </a:lnTo>
                  <a:lnTo>
                    <a:pt x="125" y="119"/>
                  </a:lnTo>
                  <a:lnTo>
                    <a:pt x="117" y="111"/>
                  </a:lnTo>
                  <a:lnTo>
                    <a:pt x="108" y="103"/>
                  </a:lnTo>
                  <a:lnTo>
                    <a:pt x="99" y="94"/>
                  </a:lnTo>
                  <a:lnTo>
                    <a:pt x="89" y="85"/>
                  </a:lnTo>
                  <a:lnTo>
                    <a:pt x="80" y="76"/>
                  </a:lnTo>
                  <a:lnTo>
                    <a:pt x="69" y="66"/>
                  </a:lnTo>
                  <a:lnTo>
                    <a:pt x="59" y="56"/>
                  </a:lnTo>
                  <a:lnTo>
                    <a:pt x="48" y="46"/>
                  </a:lnTo>
                  <a:lnTo>
                    <a:pt x="36" y="34"/>
                  </a:lnTo>
                  <a:lnTo>
                    <a:pt x="25" y="24"/>
                  </a:lnTo>
                  <a:lnTo>
                    <a:pt x="12" y="12"/>
                  </a:lnTo>
                  <a:lnTo>
                    <a:pt x="0" y="0"/>
                  </a:lnTo>
                  <a:lnTo>
                    <a:pt x="26" y="0"/>
                  </a:lnTo>
                  <a:lnTo>
                    <a:pt x="41" y="10"/>
                  </a:lnTo>
                  <a:lnTo>
                    <a:pt x="55" y="21"/>
                  </a:lnTo>
                  <a:lnTo>
                    <a:pt x="68" y="31"/>
                  </a:lnTo>
                  <a:lnTo>
                    <a:pt x="81" y="40"/>
                  </a:lnTo>
                  <a:lnTo>
                    <a:pt x="94" y="50"/>
                  </a:lnTo>
                  <a:lnTo>
                    <a:pt x="106" y="58"/>
                  </a:lnTo>
                  <a:lnTo>
                    <a:pt x="118" y="66"/>
                  </a:lnTo>
                  <a:lnTo>
                    <a:pt x="129" y="73"/>
                  </a:lnTo>
                  <a:lnTo>
                    <a:pt x="138" y="81"/>
                  </a:lnTo>
                  <a:lnTo>
                    <a:pt x="149" y="86"/>
                  </a:lnTo>
                  <a:lnTo>
                    <a:pt x="157" y="92"/>
                  </a:lnTo>
                  <a:lnTo>
                    <a:pt x="167" y="98"/>
                  </a:lnTo>
                  <a:lnTo>
                    <a:pt x="174" y="103"/>
                  </a:lnTo>
                  <a:lnTo>
                    <a:pt x="182" y="108"/>
                  </a:lnTo>
                  <a:lnTo>
                    <a:pt x="188" y="111"/>
                  </a:lnTo>
                  <a:lnTo>
                    <a:pt x="195" y="115"/>
                  </a:lnTo>
                  <a:lnTo>
                    <a:pt x="206" y="122"/>
                  </a:lnTo>
                  <a:lnTo>
                    <a:pt x="219" y="128"/>
                  </a:lnTo>
                  <a:lnTo>
                    <a:pt x="231" y="134"/>
                  </a:lnTo>
                  <a:lnTo>
                    <a:pt x="244" y="139"/>
                  </a:lnTo>
                  <a:lnTo>
                    <a:pt x="257" y="144"/>
                  </a:lnTo>
                  <a:lnTo>
                    <a:pt x="270" y="147"/>
                  </a:lnTo>
                  <a:lnTo>
                    <a:pt x="283" y="151"/>
                  </a:lnTo>
                  <a:lnTo>
                    <a:pt x="297" y="154"/>
                  </a:lnTo>
                  <a:lnTo>
                    <a:pt x="305" y="157"/>
                  </a:lnTo>
                  <a:lnTo>
                    <a:pt x="311" y="158"/>
                  </a:lnTo>
                  <a:lnTo>
                    <a:pt x="316" y="159"/>
                  </a:lnTo>
                  <a:lnTo>
                    <a:pt x="321" y="160"/>
                  </a:lnTo>
                  <a:lnTo>
                    <a:pt x="326" y="163"/>
                  </a:lnTo>
                  <a:lnTo>
                    <a:pt x="331" y="164"/>
                  </a:lnTo>
                  <a:lnTo>
                    <a:pt x="334" y="165"/>
                  </a:lnTo>
                  <a:lnTo>
                    <a:pt x="338" y="167"/>
                  </a:lnTo>
                  <a:lnTo>
                    <a:pt x="341" y="168"/>
                  </a:lnTo>
                  <a:lnTo>
                    <a:pt x="344" y="170"/>
                  </a:lnTo>
                  <a:lnTo>
                    <a:pt x="346" y="171"/>
                  </a:lnTo>
                  <a:lnTo>
                    <a:pt x="347" y="172"/>
                  </a:lnTo>
                  <a:lnTo>
                    <a:pt x="349" y="173"/>
                  </a:lnTo>
                  <a:lnTo>
                    <a:pt x="349" y="174"/>
                  </a:lnTo>
                  <a:lnTo>
                    <a:pt x="350" y="176"/>
                  </a:lnTo>
                  <a:lnTo>
                    <a:pt x="349" y="177"/>
                  </a:lnTo>
                  <a:lnTo>
                    <a:pt x="349" y="17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0"/>
            <p:cNvSpPr>
              <a:spLocks/>
            </p:cNvSpPr>
            <p:nvPr/>
          </p:nvSpPr>
          <p:spPr bwMode="auto">
            <a:xfrm>
              <a:off x="4219576" y="2439988"/>
              <a:ext cx="68263" cy="441325"/>
            </a:xfrm>
            <a:custGeom>
              <a:avLst/>
              <a:gdLst>
                <a:gd name="T0" fmla="*/ 43 w 43"/>
                <a:gd name="T1" fmla="*/ 19 h 278"/>
                <a:gd name="T2" fmla="*/ 43 w 43"/>
                <a:gd name="T3" fmla="*/ 54 h 278"/>
                <a:gd name="T4" fmla="*/ 43 w 43"/>
                <a:gd name="T5" fmla="*/ 88 h 278"/>
                <a:gd name="T6" fmla="*/ 43 w 43"/>
                <a:gd name="T7" fmla="*/ 118 h 278"/>
                <a:gd name="T8" fmla="*/ 43 w 43"/>
                <a:gd name="T9" fmla="*/ 145 h 278"/>
                <a:gd name="T10" fmla="*/ 43 w 43"/>
                <a:gd name="T11" fmla="*/ 170 h 278"/>
                <a:gd name="T12" fmla="*/ 41 w 43"/>
                <a:gd name="T13" fmla="*/ 190 h 278"/>
                <a:gd name="T14" fmla="*/ 40 w 43"/>
                <a:gd name="T15" fmla="*/ 208 h 278"/>
                <a:gd name="T16" fmla="*/ 39 w 43"/>
                <a:gd name="T17" fmla="*/ 223 h 278"/>
                <a:gd name="T18" fmla="*/ 38 w 43"/>
                <a:gd name="T19" fmla="*/ 237 h 278"/>
                <a:gd name="T20" fmla="*/ 37 w 43"/>
                <a:gd name="T21" fmla="*/ 249 h 278"/>
                <a:gd name="T22" fmla="*/ 36 w 43"/>
                <a:gd name="T23" fmla="*/ 259 h 278"/>
                <a:gd name="T24" fmla="*/ 33 w 43"/>
                <a:gd name="T25" fmla="*/ 266 h 278"/>
                <a:gd name="T26" fmla="*/ 31 w 43"/>
                <a:gd name="T27" fmla="*/ 272 h 278"/>
                <a:gd name="T28" fmla="*/ 30 w 43"/>
                <a:gd name="T29" fmla="*/ 275 h 278"/>
                <a:gd name="T30" fmla="*/ 27 w 43"/>
                <a:gd name="T31" fmla="*/ 278 h 278"/>
                <a:gd name="T32" fmla="*/ 24 w 43"/>
                <a:gd name="T33" fmla="*/ 278 h 278"/>
                <a:gd name="T34" fmla="*/ 19 w 43"/>
                <a:gd name="T35" fmla="*/ 275 h 278"/>
                <a:gd name="T36" fmla="*/ 15 w 43"/>
                <a:gd name="T37" fmla="*/ 271 h 278"/>
                <a:gd name="T38" fmla="*/ 11 w 43"/>
                <a:gd name="T39" fmla="*/ 263 h 278"/>
                <a:gd name="T40" fmla="*/ 7 w 43"/>
                <a:gd name="T41" fmla="*/ 253 h 278"/>
                <a:gd name="T42" fmla="*/ 3 w 43"/>
                <a:gd name="T43" fmla="*/ 244 h 278"/>
                <a:gd name="T44" fmla="*/ 1 w 43"/>
                <a:gd name="T45" fmla="*/ 238 h 278"/>
                <a:gd name="T46" fmla="*/ 0 w 43"/>
                <a:gd name="T47" fmla="*/ 234 h 278"/>
                <a:gd name="T48" fmla="*/ 0 w 43"/>
                <a:gd name="T49" fmla="*/ 233 h 278"/>
                <a:gd name="T50" fmla="*/ 0 w 43"/>
                <a:gd name="T51" fmla="*/ 229 h 278"/>
                <a:gd name="T52" fmla="*/ 1 w 43"/>
                <a:gd name="T53" fmla="*/ 225 h 278"/>
                <a:gd name="T54" fmla="*/ 2 w 43"/>
                <a:gd name="T55" fmla="*/ 219 h 278"/>
                <a:gd name="T56" fmla="*/ 3 w 43"/>
                <a:gd name="T57" fmla="*/ 212 h 278"/>
                <a:gd name="T58" fmla="*/ 5 w 43"/>
                <a:gd name="T59" fmla="*/ 203 h 278"/>
                <a:gd name="T60" fmla="*/ 6 w 43"/>
                <a:gd name="T61" fmla="*/ 192 h 278"/>
                <a:gd name="T62" fmla="*/ 8 w 43"/>
                <a:gd name="T63" fmla="*/ 180 h 278"/>
                <a:gd name="T64" fmla="*/ 9 w 43"/>
                <a:gd name="T65" fmla="*/ 160 h 278"/>
                <a:gd name="T66" fmla="*/ 12 w 43"/>
                <a:gd name="T67" fmla="*/ 137 h 278"/>
                <a:gd name="T68" fmla="*/ 13 w 43"/>
                <a:gd name="T69" fmla="*/ 117 h 278"/>
                <a:gd name="T70" fmla="*/ 14 w 43"/>
                <a:gd name="T71" fmla="*/ 99 h 278"/>
                <a:gd name="T72" fmla="*/ 14 w 43"/>
                <a:gd name="T73" fmla="*/ 89 h 278"/>
                <a:gd name="T74" fmla="*/ 14 w 43"/>
                <a:gd name="T75" fmla="*/ 82 h 278"/>
                <a:gd name="T76" fmla="*/ 14 w 43"/>
                <a:gd name="T77" fmla="*/ 72 h 278"/>
                <a:gd name="T78" fmla="*/ 13 w 43"/>
                <a:gd name="T79" fmla="*/ 61 h 278"/>
                <a:gd name="T80" fmla="*/ 12 w 43"/>
                <a:gd name="T81" fmla="*/ 51 h 278"/>
                <a:gd name="T82" fmla="*/ 12 w 43"/>
                <a:gd name="T83" fmla="*/ 38 h 278"/>
                <a:gd name="T84" fmla="*/ 11 w 43"/>
                <a:gd name="T85" fmla="*/ 23 h 278"/>
                <a:gd name="T86" fmla="*/ 9 w 43"/>
                <a:gd name="T87" fmla="*/ 8 h 278"/>
                <a:gd name="T88" fmla="*/ 43 w 43"/>
                <a:gd name="T8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" h="278">
                  <a:moveTo>
                    <a:pt x="43" y="0"/>
                  </a:moveTo>
                  <a:lnTo>
                    <a:pt x="43" y="19"/>
                  </a:lnTo>
                  <a:lnTo>
                    <a:pt x="43" y="36"/>
                  </a:lnTo>
                  <a:lnTo>
                    <a:pt x="43" y="54"/>
                  </a:lnTo>
                  <a:lnTo>
                    <a:pt x="43" y="71"/>
                  </a:lnTo>
                  <a:lnTo>
                    <a:pt x="43" y="88"/>
                  </a:lnTo>
                  <a:lnTo>
                    <a:pt x="43" y="103"/>
                  </a:lnTo>
                  <a:lnTo>
                    <a:pt x="43" y="118"/>
                  </a:lnTo>
                  <a:lnTo>
                    <a:pt x="43" y="132"/>
                  </a:lnTo>
                  <a:lnTo>
                    <a:pt x="43" y="145"/>
                  </a:lnTo>
                  <a:lnTo>
                    <a:pt x="43" y="158"/>
                  </a:lnTo>
                  <a:lnTo>
                    <a:pt x="43" y="170"/>
                  </a:lnTo>
                  <a:lnTo>
                    <a:pt x="41" y="180"/>
                  </a:lnTo>
                  <a:lnTo>
                    <a:pt x="41" y="190"/>
                  </a:lnTo>
                  <a:lnTo>
                    <a:pt x="41" y="199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39" y="223"/>
                  </a:lnTo>
                  <a:lnTo>
                    <a:pt x="39" y="230"/>
                  </a:lnTo>
                  <a:lnTo>
                    <a:pt x="38" y="237"/>
                  </a:lnTo>
                  <a:lnTo>
                    <a:pt x="38" y="243"/>
                  </a:lnTo>
                  <a:lnTo>
                    <a:pt x="37" y="249"/>
                  </a:lnTo>
                  <a:lnTo>
                    <a:pt x="36" y="254"/>
                  </a:lnTo>
                  <a:lnTo>
                    <a:pt x="36" y="259"/>
                  </a:lnTo>
                  <a:lnTo>
                    <a:pt x="34" y="262"/>
                  </a:lnTo>
                  <a:lnTo>
                    <a:pt x="33" y="266"/>
                  </a:lnTo>
                  <a:lnTo>
                    <a:pt x="32" y="269"/>
                  </a:lnTo>
                  <a:lnTo>
                    <a:pt x="31" y="272"/>
                  </a:lnTo>
                  <a:lnTo>
                    <a:pt x="30" y="274"/>
                  </a:lnTo>
                  <a:lnTo>
                    <a:pt x="30" y="275"/>
                  </a:lnTo>
                  <a:lnTo>
                    <a:pt x="28" y="277"/>
                  </a:lnTo>
                  <a:lnTo>
                    <a:pt x="27" y="278"/>
                  </a:lnTo>
                  <a:lnTo>
                    <a:pt x="26" y="278"/>
                  </a:lnTo>
                  <a:lnTo>
                    <a:pt x="24" y="278"/>
                  </a:lnTo>
                  <a:lnTo>
                    <a:pt x="21" y="277"/>
                  </a:lnTo>
                  <a:lnTo>
                    <a:pt x="19" y="275"/>
                  </a:lnTo>
                  <a:lnTo>
                    <a:pt x="18" y="273"/>
                  </a:lnTo>
                  <a:lnTo>
                    <a:pt x="15" y="271"/>
                  </a:lnTo>
                  <a:lnTo>
                    <a:pt x="13" y="267"/>
                  </a:lnTo>
                  <a:lnTo>
                    <a:pt x="11" y="263"/>
                  </a:lnTo>
                  <a:lnTo>
                    <a:pt x="8" y="259"/>
                  </a:lnTo>
                  <a:lnTo>
                    <a:pt x="7" y="253"/>
                  </a:lnTo>
                  <a:lnTo>
                    <a:pt x="5" y="249"/>
                  </a:lnTo>
                  <a:lnTo>
                    <a:pt x="3" y="244"/>
                  </a:lnTo>
                  <a:lnTo>
                    <a:pt x="2" y="241"/>
                  </a:lnTo>
                  <a:lnTo>
                    <a:pt x="1" y="238"/>
                  </a:lnTo>
                  <a:lnTo>
                    <a:pt x="1" y="236"/>
                  </a:lnTo>
                  <a:lnTo>
                    <a:pt x="0" y="234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29"/>
                  </a:lnTo>
                  <a:lnTo>
                    <a:pt x="1" y="228"/>
                  </a:lnTo>
                  <a:lnTo>
                    <a:pt x="1" y="225"/>
                  </a:lnTo>
                  <a:lnTo>
                    <a:pt x="1" y="223"/>
                  </a:lnTo>
                  <a:lnTo>
                    <a:pt x="2" y="219"/>
                  </a:lnTo>
                  <a:lnTo>
                    <a:pt x="2" y="216"/>
                  </a:lnTo>
                  <a:lnTo>
                    <a:pt x="3" y="212"/>
                  </a:lnTo>
                  <a:lnTo>
                    <a:pt x="3" y="208"/>
                  </a:lnTo>
                  <a:lnTo>
                    <a:pt x="5" y="203"/>
                  </a:lnTo>
                  <a:lnTo>
                    <a:pt x="5" y="198"/>
                  </a:lnTo>
                  <a:lnTo>
                    <a:pt x="6" y="192"/>
                  </a:lnTo>
                  <a:lnTo>
                    <a:pt x="7" y="186"/>
                  </a:lnTo>
                  <a:lnTo>
                    <a:pt x="8" y="180"/>
                  </a:lnTo>
                  <a:lnTo>
                    <a:pt x="8" y="173"/>
                  </a:lnTo>
                  <a:lnTo>
                    <a:pt x="9" y="160"/>
                  </a:lnTo>
                  <a:lnTo>
                    <a:pt x="11" y="148"/>
                  </a:lnTo>
                  <a:lnTo>
                    <a:pt x="12" y="137"/>
                  </a:lnTo>
                  <a:lnTo>
                    <a:pt x="13" y="127"/>
                  </a:lnTo>
                  <a:lnTo>
                    <a:pt x="13" y="117"/>
                  </a:lnTo>
                  <a:lnTo>
                    <a:pt x="14" y="108"/>
                  </a:lnTo>
                  <a:lnTo>
                    <a:pt x="14" y="99"/>
                  </a:lnTo>
                  <a:lnTo>
                    <a:pt x="14" y="92"/>
                  </a:lnTo>
                  <a:lnTo>
                    <a:pt x="14" y="89"/>
                  </a:lnTo>
                  <a:lnTo>
                    <a:pt x="14" y="85"/>
                  </a:lnTo>
                  <a:lnTo>
                    <a:pt x="14" y="82"/>
                  </a:lnTo>
                  <a:lnTo>
                    <a:pt x="14" y="77"/>
                  </a:lnTo>
                  <a:lnTo>
                    <a:pt x="14" y="72"/>
                  </a:lnTo>
                  <a:lnTo>
                    <a:pt x="13" y="67"/>
                  </a:lnTo>
                  <a:lnTo>
                    <a:pt x="13" y="61"/>
                  </a:lnTo>
                  <a:lnTo>
                    <a:pt x="13" y="57"/>
                  </a:lnTo>
                  <a:lnTo>
                    <a:pt x="12" y="51"/>
                  </a:lnTo>
                  <a:lnTo>
                    <a:pt x="12" y="44"/>
                  </a:lnTo>
                  <a:lnTo>
                    <a:pt x="12" y="38"/>
                  </a:lnTo>
                  <a:lnTo>
                    <a:pt x="11" y="31"/>
                  </a:lnTo>
                  <a:lnTo>
                    <a:pt x="11" y="23"/>
                  </a:lnTo>
                  <a:lnTo>
                    <a:pt x="9" y="15"/>
                  </a:lnTo>
                  <a:lnTo>
                    <a:pt x="9" y="8"/>
                  </a:lnTo>
                  <a:lnTo>
                    <a:pt x="8" y="0"/>
                  </a:lnTo>
                  <a:lnTo>
                    <a:pt x="43" y="0"/>
                  </a:lnTo>
                  <a:lnTo>
                    <a:pt x="43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4270376" y="2384425"/>
              <a:ext cx="360363" cy="541337"/>
            </a:xfrm>
            <a:custGeom>
              <a:avLst/>
              <a:gdLst>
                <a:gd name="T0" fmla="*/ 215 w 227"/>
                <a:gd name="T1" fmla="*/ 30 h 341"/>
                <a:gd name="T2" fmla="*/ 225 w 227"/>
                <a:gd name="T3" fmla="*/ 38 h 341"/>
                <a:gd name="T4" fmla="*/ 222 w 227"/>
                <a:gd name="T5" fmla="*/ 51 h 341"/>
                <a:gd name="T6" fmla="*/ 217 w 227"/>
                <a:gd name="T7" fmla="*/ 60 h 341"/>
                <a:gd name="T8" fmla="*/ 215 w 227"/>
                <a:gd name="T9" fmla="*/ 77 h 341"/>
                <a:gd name="T10" fmla="*/ 216 w 227"/>
                <a:gd name="T11" fmla="*/ 105 h 341"/>
                <a:gd name="T12" fmla="*/ 219 w 227"/>
                <a:gd name="T13" fmla="*/ 142 h 341"/>
                <a:gd name="T14" fmla="*/ 222 w 227"/>
                <a:gd name="T15" fmla="*/ 184 h 341"/>
                <a:gd name="T16" fmla="*/ 225 w 227"/>
                <a:gd name="T17" fmla="*/ 220 h 341"/>
                <a:gd name="T18" fmla="*/ 226 w 227"/>
                <a:gd name="T19" fmla="*/ 250 h 341"/>
                <a:gd name="T20" fmla="*/ 226 w 227"/>
                <a:gd name="T21" fmla="*/ 272 h 341"/>
                <a:gd name="T22" fmla="*/ 220 w 227"/>
                <a:gd name="T23" fmla="*/ 300 h 341"/>
                <a:gd name="T24" fmla="*/ 208 w 227"/>
                <a:gd name="T25" fmla="*/ 322 h 341"/>
                <a:gd name="T26" fmla="*/ 196 w 227"/>
                <a:gd name="T27" fmla="*/ 335 h 341"/>
                <a:gd name="T28" fmla="*/ 184 w 227"/>
                <a:gd name="T29" fmla="*/ 341 h 341"/>
                <a:gd name="T30" fmla="*/ 177 w 227"/>
                <a:gd name="T31" fmla="*/ 336 h 341"/>
                <a:gd name="T32" fmla="*/ 176 w 227"/>
                <a:gd name="T33" fmla="*/ 323 h 341"/>
                <a:gd name="T34" fmla="*/ 175 w 227"/>
                <a:gd name="T35" fmla="*/ 303 h 341"/>
                <a:gd name="T36" fmla="*/ 165 w 227"/>
                <a:gd name="T37" fmla="*/ 283 h 341"/>
                <a:gd name="T38" fmla="*/ 151 w 227"/>
                <a:gd name="T39" fmla="*/ 266 h 341"/>
                <a:gd name="T40" fmla="*/ 139 w 227"/>
                <a:gd name="T41" fmla="*/ 259 h 341"/>
                <a:gd name="T42" fmla="*/ 147 w 227"/>
                <a:gd name="T43" fmla="*/ 251 h 341"/>
                <a:gd name="T44" fmla="*/ 163 w 227"/>
                <a:gd name="T45" fmla="*/ 251 h 341"/>
                <a:gd name="T46" fmla="*/ 175 w 227"/>
                <a:gd name="T47" fmla="*/ 250 h 341"/>
                <a:gd name="T48" fmla="*/ 181 w 227"/>
                <a:gd name="T49" fmla="*/ 244 h 341"/>
                <a:gd name="T50" fmla="*/ 182 w 227"/>
                <a:gd name="T51" fmla="*/ 234 h 341"/>
                <a:gd name="T52" fmla="*/ 182 w 227"/>
                <a:gd name="T53" fmla="*/ 216 h 341"/>
                <a:gd name="T54" fmla="*/ 183 w 227"/>
                <a:gd name="T55" fmla="*/ 193 h 341"/>
                <a:gd name="T56" fmla="*/ 182 w 227"/>
                <a:gd name="T57" fmla="*/ 149 h 341"/>
                <a:gd name="T58" fmla="*/ 178 w 227"/>
                <a:gd name="T59" fmla="*/ 101 h 341"/>
                <a:gd name="T60" fmla="*/ 173 w 227"/>
                <a:gd name="T61" fmla="*/ 71 h 341"/>
                <a:gd name="T62" fmla="*/ 168 w 227"/>
                <a:gd name="T63" fmla="*/ 51 h 341"/>
                <a:gd name="T64" fmla="*/ 162 w 227"/>
                <a:gd name="T65" fmla="*/ 43 h 341"/>
                <a:gd name="T66" fmla="*/ 145 w 227"/>
                <a:gd name="T67" fmla="*/ 41 h 341"/>
                <a:gd name="T68" fmla="*/ 99 w 227"/>
                <a:gd name="T69" fmla="*/ 42 h 341"/>
                <a:gd name="T70" fmla="*/ 44 w 227"/>
                <a:gd name="T71" fmla="*/ 49 h 341"/>
                <a:gd name="T72" fmla="*/ 12 w 227"/>
                <a:gd name="T73" fmla="*/ 54 h 341"/>
                <a:gd name="T74" fmla="*/ 1 w 227"/>
                <a:gd name="T75" fmla="*/ 35 h 341"/>
                <a:gd name="T76" fmla="*/ 13 w 227"/>
                <a:gd name="T77" fmla="*/ 33 h 341"/>
                <a:gd name="T78" fmla="*/ 31 w 227"/>
                <a:gd name="T79" fmla="*/ 31 h 341"/>
                <a:gd name="T80" fmla="*/ 55 w 227"/>
                <a:gd name="T81" fmla="*/ 28 h 341"/>
                <a:gd name="T82" fmla="*/ 84 w 227"/>
                <a:gd name="T83" fmla="*/ 22 h 341"/>
                <a:gd name="T84" fmla="*/ 109 w 227"/>
                <a:gd name="T85" fmla="*/ 18 h 341"/>
                <a:gd name="T86" fmla="*/ 128 w 227"/>
                <a:gd name="T87" fmla="*/ 13 h 341"/>
                <a:gd name="T88" fmla="*/ 141 w 227"/>
                <a:gd name="T89" fmla="*/ 10 h 341"/>
                <a:gd name="T90" fmla="*/ 152 w 227"/>
                <a:gd name="T91" fmla="*/ 4 h 341"/>
                <a:gd name="T92" fmla="*/ 168 w 227"/>
                <a:gd name="T93" fmla="*/ 1 h 341"/>
                <a:gd name="T94" fmla="*/ 183 w 227"/>
                <a:gd name="T95" fmla="*/ 10 h 341"/>
                <a:gd name="T96" fmla="*/ 200 w 227"/>
                <a:gd name="T97" fmla="*/ 2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" h="341">
                  <a:moveTo>
                    <a:pt x="200" y="20"/>
                  </a:moveTo>
                  <a:lnTo>
                    <a:pt x="206" y="23"/>
                  </a:lnTo>
                  <a:lnTo>
                    <a:pt x="210" y="26"/>
                  </a:lnTo>
                  <a:lnTo>
                    <a:pt x="215" y="30"/>
                  </a:lnTo>
                  <a:lnTo>
                    <a:pt x="219" y="32"/>
                  </a:lnTo>
                  <a:lnTo>
                    <a:pt x="222" y="35"/>
                  </a:lnTo>
                  <a:lnTo>
                    <a:pt x="223" y="37"/>
                  </a:lnTo>
                  <a:lnTo>
                    <a:pt x="225" y="38"/>
                  </a:lnTo>
                  <a:lnTo>
                    <a:pt x="226" y="39"/>
                  </a:lnTo>
                  <a:lnTo>
                    <a:pt x="225" y="44"/>
                  </a:lnTo>
                  <a:lnTo>
                    <a:pt x="223" y="48"/>
                  </a:lnTo>
                  <a:lnTo>
                    <a:pt x="222" y="51"/>
                  </a:lnTo>
                  <a:lnTo>
                    <a:pt x="220" y="54"/>
                  </a:lnTo>
                  <a:lnTo>
                    <a:pt x="219" y="55"/>
                  </a:lnTo>
                  <a:lnTo>
                    <a:pt x="217" y="57"/>
                  </a:lnTo>
                  <a:lnTo>
                    <a:pt x="217" y="60"/>
                  </a:lnTo>
                  <a:lnTo>
                    <a:pt x="216" y="63"/>
                  </a:lnTo>
                  <a:lnTo>
                    <a:pt x="216" y="68"/>
                  </a:lnTo>
                  <a:lnTo>
                    <a:pt x="215" y="71"/>
                  </a:lnTo>
                  <a:lnTo>
                    <a:pt x="215" y="77"/>
                  </a:lnTo>
                  <a:lnTo>
                    <a:pt x="215" y="83"/>
                  </a:lnTo>
                  <a:lnTo>
                    <a:pt x="215" y="89"/>
                  </a:lnTo>
                  <a:lnTo>
                    <a:pt x="215" y="96"/>
                  </a:lnTo>
                  <a:lnTo>
                    <a:pt x="216" y="105"/>
                  </a:lnTo>
                  <a:lnTo>
                    <a:pt x="216" y="113"/>
                  </a:lnTo>
                  <a:lnTo>
                    <a:pt x="217" y="121"/>
                  </a:lnTo>
                  <a:lnTo>
                    <a:pt x="217" y="131"/>
                  </a:lnTo>
                  <a:lnTo>
                    <a:pt x="219" y="142"/>
                  </a:lnTo>
                  <a:lnTo>
                    <a:pt x="220" y="152"/>
                  </a:lnTo>
                  <a:lnTo>
                    <a:pt x="221" y="163"/>
                  </a:lnTo>
                  <a:lnTo>
                    <a:pt x="221" y="174"/>
                  </a:lnTo>
                  <a:lnTo>
                    <a:pt x="222" y="184"/>
                  </a:lnTo>
                  <a:lnTo>
                    <a:pt x="223" y="194"/>
                  </a:lnTo>
                  <a:lnTo>
                    <a:pt x="223" y="202"/>
                  </a:lnTo>
                  <a:lnTo>
                    <a:pt x="225" y="212"/>
                  </a:lnTo>
                  <a:lnTo>
                    <a:pt x="225" y="220"/>
                  </a:lnTo>
                  <a:lnTo>
                    <a:pt x="226" y="228"/>
                  </a:lnTo>
                  <a:lnTo>
                    <a:pt x="226" y="235"/>
                  </a:lnTo>
                  <a:lnTo>
                    <a:pt x="226" y="243"/>
                  </a:lnTo>
                  <a:lnTo>
                    <a:pt x="226" y="250"/>
                  </a:lnTo>
                  <a:lnTo>
                    <a:pt x="227" y="256"/>
                  </a:lnTo>
                  <a:lnTo>
                    <a:pt x="226" y="262"/>
                  </a:lnTo>
                  <a:lnTo>
                    <a:pt x="226" y="266"/>
                  </a:lnTo>
                  <a:lnTo>
                    <a:pt x="226" y="272"/>
                  </a:lnTo>
                  <a:lnTo>
                    <a:pt x="226" y="276"/>
                  </a:lnTo>
                  <a:lnTo>
                    <a:pt x="225" y="284"/>
                  </a:lnTo>
                  <a:lnTo>
                    <a:pt x="222" y="292"/>
                  </a:lnTo>
                  <a:lnTo>
                    <a:pt x="220" y="300"/>
                  </a:lnTo>
                  <a:lnTo>
                    <a:pt x="217" y="306"/>
                  </a:lnTo>
                  <a:lnTo>
                    <a:pt x="215" y="312"/>
                  </a:lnTo>
                  <a:lnTo>
                    <a:pt x="211" y="317"/>
                  </a:lnTo>
                  <a:lnTo>
                    <a:pt x="208" y="322"/>
                  </a:lnTo>
                  <a:lnTo>
                    <a:pt x="206" y="327"/>
                  </a:lnTo>
                  <a:lnTo>
                    <a:pt x="202" y="329"/>
                  </a:lnTo>
                  <a:lnTo>
                    <a:pt x="198" y="333"/>
                  </a:lnTo>
                  <a:lnTo>
                    <a:pt x="196" y="335"/>
                  </a:lnTo>
                  <a:lnTo>
                    <a:pt x="192" y="338"/>
                  </a:lnTo>
                  <a:lnTo>
                    <a:pt x="190" y="339"/>
                  </a:lnTo>
                  <a:lnTo>
                    <a:pt x="188" y="340"/>
                  </a:lnTo>
                  <a:lnTo>
                    <a:pt x="184" y="341"/>
                  </a:lnTo>
                  <a:lnTo>
                    <a:pt x="183" y="341"/>
                  </a:lnTo>
                  <a:lnTo>
                    <a:pt x="181" y="340"/>
                  </a:lnTo>
                  <a:lnTo>
                    <a:pt x="178" y="338"/>
                  </a:lnTo>
                  <a:lnTo>
                    <a:pt x="177" y="336"/>
                  </a:lnTo>
                  <a:lnTo>
                    <a:pt x="176" y="334"/>
                  </a:lnTo>
                  <a:lnTo>
                    <a:pt x="176" y="331"/>
                  </a:lnTo>
                  <a:lnTo>
                    <a:pt x="176" y="327"/>
                  </a:lnTo>
                  <a:lnTo>
                    <a:pt x="176" y="323"/>
                  </a:lnTo>
                  <a:lnTo>
                    <a:pt x="177" y="319"/>
                  </a:lnTo>
                  <a:lnTo>
                    <a:pt x="177" y="313"/>
                  </a:lnTo>
                  <a:lnTo>
                    <a:pt x="176" y="308"/>
                  </a:lnTo>
                  <a:lnTo>
                    <a:pt x="175" y="303"/>
                  </a:lnTo>
                  <a:lnTo>
                    <a:pt x="172" y="297"/>
                  </a:lnTo>
                  <a:lnTo>
                    <a:pt x="171" y="292"/>
                  </a:lnTo>
                  <a:lnTo>
                    <a:pt x="169" y="288"/>
                  </a:lnTo>
                  <a:lnTo>
                    <a:pt x="165" y="283"/>
                  </a:lnTo>
                  <a:lnTo>
                    <a:pt x="163" y="279"/>
                  </a:lnTo>
                  <a:lnTo>
                    <a:pt x="158" y="275"/>
                  </a:lnTo>
                  <a:lnTo>
                    <a:pt x="154" y="270"/>
                  </a:lnTo>
                  <a:lnTo>
                    <a:pt x="151" y="266"/>
                  </a:lnTo>
                  <a:lnTo>
                    <a:pt x="147" y="264"/>
                  </a:lnTo>
                  <a:lnTo>
                    <a:pt x="145" y="262"/>
                  </a:lnTo>
                  <a:lnTo>
                    <a:pt x="141" y="260"/>
                  </a:lnTo>
                  <a:lnTo>
                    <a:pt x="139" y="259"/>
                  </a:lnTo>
                  <a:lnTo>
                    <a:pt x="137" y="259"/>
                  </a:lnTo>
                  <a:lnTo>
                    <a:pt x="137" y="251"/>
                  </a:lnTo>
                  <a:lnTo>
                    <a:pt x="141" y="251"/>
                  </a:lnTo>
                  <a:lnTo>
                    <a:pt x="147" y="251"/>
                  </a:lnTo>
                  <a:lnTo>
                    <a:pt x="151" y="251"/>
                  </a:lnTo>
                  <a:lnTo>
                    <a:pt x="156" y="251"/>
                  </a:lnTo>
                  <a:lnTo>
                    <a:pt x="159" y="251"/>
                  </a:lnTo>
                  <a:lnTo>
                    <a:pt x="163" y="251"/>
                  </a:lnTo>
                  <a:lnTo>
                    <a:pt x="166" y="251"/>
                  </a:lnTo>
                  <a:lnTo>
                    <a:pt x="169" y="251"/>
                  </a:lnTo>
                  <a:lnTo>
                    <a:pt x="172" y="251"/>
                  </a:lnTo>
                  <a:lnTo>
                    <a:pt x="175" y="250"/>
                  </a:lnTo>
                  <a:lnTo>
                    <a:pt x="177" y="247"/>
                  </a:lnTo>
                  <a:lnTo>
                    <a:pt x="179" y="245"/>
                  </a:lnTo>
                  <a:lnTo>
                    <a:pt x="181" y="245"/>
                  </a:lnTo>
                  <a:lnTo>
                    <a:pt x="181" y="244"/>
                  </a:lnTo>
                  <a:lnTo>
                    <a:pt x="181" y="241"/>
                  </a:lnTo>
                  <a:lnTo>
                    <a:pt x="182" y="239"/>
                  </a:lnTo>
                  <a:lnTo>
                    <a:pt x="182" y="237"/>
                  </a:lnTo>
                  <a:lnTo>
                    <a:pt x="182" y="234"/>
                  </a:lnTo>
                  <a:lnTo>
                    <a:pt x="182" y="231"/>
                  </a:lnTo>
                  <a:lnTo>
                    <a:pt x="182" y="226"/>
                  </a:lnTo>
                  <a:lnTo>
                    <a:pt x="182" y="221"/>
                  </a:lnTo>
                  <a:lnTo>
                    <a:pt x="182" y="216"/>
                  </a:lnTo>
                  <a:lnTo>
                    <a:pt x="182" y="212"/>
                  </a:lnTo>
                  <a:lnTo>
                    <a:pt x="182" y="206"/>
                  </a:lnTo>
                  <a:lnTo>
                    <a:pt x="183" y="200"/>
                  </a:lnTo>
                  <a:lnTo>
                    <a:pt x="183" y="193"/>
                  </a:lnTo>
                  <a:lnTo>
                    <a:pt x="183" y="186"/>
                  </a:lnTo>
                  <a:lnTo>
                    <a:pt x="183" y="177"/>
                  </a:lnTo>
                  <a:lnTo>
                    <a:pt x="182" y="163"/>
                  </a:lnTo>
                  <a:lnTo>
                    <a:pt x="182" y="149"/>
                  </a:lnTo>
                  <a:lnTo>
                    <a:pt x="182" y="134"/>
                  </a:lnTo>
                  <a:lnTo>
                    <a:pt x="181" y="123"/>
                  </a:lnTo>
                  <a:lnTo>
                    <a:pt x="179" y="112"/>
                  </a:lnTo>
                  <a:lnTo>
                    <a:pt x="178" y="101"/>
                  </a:lnTo>
                  <a:lnTo>
                    <a:pt x="178" y="93"/>
                  </a:lnTo>
                  <a:lnTo>
                    <a:pt x="177" y="85"/>
                  </a:lnTo>
                  <a:lnTo>
                    <a:pt x="175" y="77"/>
                  </a:lnTo>
                  <a:lnTo>
                    <a:pt x="173" y="71"/>
                  </a:lnTo>
                  <a:lnTo>
                    <a:pt x="171" y="66"/>
                  </a:lnTo>
                  <a:lnTo>
                    <a:pt x="170" y="60"/>
                  </a:lnTo>
                  <a:lnTo>
                    <a:pt x="169" y="55"/>
                  </a:lnTo>
                  <a:lnTo>
                    <a:pt x="168" y="51"/>
                  </a:lnTo>
                  <a:lnTo>
                    <a:pt x="166" y="48"/>
                  </a:lnTo>
                  <a:lnTo>
                    <a:pt x="165" y="45"/>
                  </a:lnTo>
                  <a:lnTo>
                    <a:pt x="164" y="44"/>
                  </a:lnTo>
                  <a:lnTo>
                    <a:pt x="162" y="43"/>
                  </a:lnTo>
                  <a:lnTo>
                    <a:pt x="158" y="43"/>
                  </a:lnTo>
                  <a:lnTo>
                    <a:pt x="154" y="42"/>
                  </a:lnTo>
                  <a:lnTo>
                    <a:pt x="150" y="41"/>
                  </a:lnTo>
                  <a:lnTo>
                    <a:pt x="145" y="41"/>
                  </a:lnTo>
                  <a:lnTo>
                    <a:pt x="138" y="41"/>
                  </a:lnTo>
                  <a:lnTo>
                    <a:pt x="131" y="39"/>
                  </a:lnTo>
                  <a:lnTo>
                    <a:pt x="115" y="41"/>
                  </a:lnTo>
                  <a:lnTo>
                    <a:pt x="99" y="42"/>
                  </a:lnTo>
                  <a:lnTo>
                    <a:pt x="81" y="43"/>
                  </a:lnTo>
                  <a:lnTo>
                    <a:pt x="63" y="45"/>
                  </a:lnTo>
                  <a:lnTo>
                    <a:pt x="53" y="48"/>
                  </a:lnTo>
                  <a:lnTo>
                    <a:pt x="44" y="49"/>
                  </a:lnTo>
                  <a:lnTo>
                    <a:pt x="36" y="50"/>
                  </a:lnTo>
                  <a:lnTo>
                    <a:pt x="27" y="51"/>
                  </a:lnTo>
                  <a:lnTo>
                    <a:pt x="19" y="52"/>
                  </a:lnTo>
                  <a:lnTo>
                    <a:pt x="12" y="54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35"/>
                  </a:lnTo>
                  <a:lnTo>
                    <a:pt x="1" y="35"/>
                  </a:lnTo>
                  <a:lnTo>
                    <a:pt x="4" y="35"/>
                  </a:lnTo>
                  <a:lnTo>
                    <a:pt x="6" y="33"/>
                  </a:lnTo>
                  <a:lnTo>
                    <a:pt x="9" y="33"/>
                  </a:lnTo>
                  <a:lnTo>
                    <a:pt x="13" y="33"/>
                  </a:lnTo>
                  <a:lnTo>
                    <a:pt x="17" y="33"/>
                  </a:lnTo>
                  <a:lnTo>
                    <a:pt x="20" y="32"/>
                  </a:lnTo>
                  <a:lnTo>
                    <a:pt x="25" y="32"/>
                  </a:lnTo>
                  <a:lnTo>
                    <a:pt x="31" y="31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47" y="29"/>
                  </a:lnTo>
                  <a:lnTo>
                    <a:pt x="55" y="28"/>
                  </a:lnTo>
                  <a:lnTo>
                    <a:pt x="62" y="26"/>
                  </a:lnTo>
                  <a:lnTo>
                    <a:pt x="69" y="24"/>
                  </a:lnTo>
                  <a:lnTo>
                    <a:pt x="77" y="23"/>
                  </a:lnTo>
                  <a:lnTo>
                    <a:pt x="84" y="22"/>
                  </a:lnTo>
                  <a:lnTo>
                    <a:pt x="91" y="20"/>
                  </a:lnTo>
                  <a:lnTo>
                    <a:pt x="97" y="19"/>
                  </a:lnTo>
                  <a:lnTo>
                    <a:pt x="103" y="19"/>
                  </a:lnTo>
                  <a:lnTo>
                    <a:pt x="109" y="18"/>
                  </a:lnTo>
                  <a:lnTo>
                    <a:pt x="114" y="17"/>
                  </a:lnTo>
                  <a:lnTo>
                    <a:pt x="120" y="16"/>
                  </a:lnTo>
                  <a:lnTo>
                    <a:pt x="125" y="14"/>
                  </a:lnTo>
                  <a:lnTo>
                    <a:pt x="128" y="13"/>
                  </a:lnTo>
                  <a:lnTo>
                    <a:pt x="132" y="12"/>
                  </a:lnTo>
                  <a:lnTo>
                    <a:pt x="135" y="11"/>
                  </a:lnTo>
                  <a:lnTo>
                    <a:pt x="139" y="11"/>
                  </a:lnTo>
                  <a:lnTo>
                    <a:pt x="141" y="10"/>
                  </a:lnTo>
                  <a:lnTo>
                    <a:pt x="144" y="8"/>
                  </a:lnTo>
                  <a:lnTo>
                    <a:pt x="146" y="7"/>
                  </a:lnTo>
                  <a:lnTo>
                    <a:pt x="148" y="6"/>
                  </a:lnTo>
                  <a:lnTo>
                    <a:pt x="152" y="4"/>
                  </a:lnTo>
                  <a:lnTo>
                    <a:pt x="157" y="3"/>
                  </a:lnTo>
                  <a:lnTo>
                    <a:pt x="160" y="1"/>
                  </a:lnTo>
                  <a:lnTo>
                    <a:pt x="165" y="0"/>
                  </a:lnTo>
                  <a:lnTo>
                    <a:pt x="168" y="1"/>
                  </a:lnTo>
                  <a:lnTo>
                    <a:pt x="171" y="3"/>
                  </a:lnTo>
                  <a:lnTo>
                    <a:pt x="175" y="5"/>
                  </a:lnTo>
                  <a:lnTo>
                    <a:pt x="178" y="7"/>
                  </a:lnTo>
                  <a:lnTo>
                    <a:pt x="183" y="10"/>
                  </a:lnTo>
                  <a:lnTo>
                    <a:pt x="188" y="13"/>
                  </a:lnTo>
                  <a:lnTo>
                    <a:pt x="194" y="16"/>
                  </a:lnTo>
                  <a:lnTo>
                    <a:pt x="200" y="20"/>
                  </a:lnTo>
                  <a:lnTo>
                    <a:pt x="200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2"/>
            <p:cNvSpPr>
              <a:spLocks/>
            </p:cNvSpPr>
            <p:nvPr/>
          </p:nvSpPr>
          <p:spPr bwMode="auto">
            <a:xfrm>
              <a:off x="4270376" y="2524125"/>
              <a:ext cx="203200" cy="49212"/>
            </a:xfrm>
            <a:custGeom>
              <a:avLst/>
              <a:gdLst>
                <a:gd name="T0" fmla="*/ 96 w 128"/>
                <a:gd name="T1" fmla="*/ 25 h 31"/>
                <a:gd name="T2" fmla="*/ 89 w 128"/>
                <a:gd name="T3" fmla="*/ 26 h 31"/>
                <a:gd name="T4" fmla="*/ 80 w 128"/>
                <a:gd name="T5" fmla="*/ 27 h 31"/>
                <a:gd name="T6" fmla="*/ 69 w 128"/>
                <a:gd name="T7" fmla="*/ 27 h 31"/>
                <a:gd name="T8" fmla="*/ 64 w 128"/>
                <a:gd name="T9" fmla="*/ 29 h 31"/>
                <a:gd name="T10" fmla="*/ 58 w 128"/>
                <a:gd name="T11" fmla="*/ 29 h 31"/>
                <a:gd name="T12" fmla="*/ 51 w 128"/>
                <a:gd name="T13" fmla="*/ 30 h 31"/>
                <a:gd name="T14" fmla="*/ 45 w 128"/>
                <a:gd name="T15" fmla="*/ 30 h 31"/>
                <a:gd name="T16" fmla="*/ 38 w 128"/>
                <a:gd name="T17" fmla="*/ 30 h 31"/>
                <a:gd name="T18" fmla="*/ 31 w 128"/>
                <a:gd name="T19" fmla="*/ 30 h 31"/>
                <a:gd name="T20" fmla="*/ 24 w 128"/>
                <a:gd name="T21" fmla="*/ 30 h 31"/>
                <a:gd name="T22" fmla="*/ 17 w 128"/>
                <a:gd name="T23" fmla="*/ 31 h 31"/>
                <a:gd name="T24" fmla="*/ 8 w 128"/>
                <a:gd name="T25" fmla="*/ 31 h 31"/>
                <a:gd name="T26" fmla="*/ 0 w 128"/>
                <a:gd name="T27" fmla="*/ 31 h 31"/>
                <a:gd name="T28" fmla="*/ 0 w 128"/>
                <a:gd name="T29" fmla="*/ 13 h 31"/>
                <a:gd name="T30" fmla="*/ 6 w 128"/>
                <a:gd name="T31" fmla="*/ 13 h 31"/>
                <a:gd name="T32" fmla="*/ 12 w 128"/>
                <a:gd name="T33" fmla="*/ 13 h 31"/>
                <a:gd name="T34" fmla="*/ 19 w 128"/>
                <a:gd name="T35" fmla="*/ 13 h 31"/>
                <a:gd name="T36" fmla="*/ 27 w 128"/>
                <a:gd name="T37" fmla="*/ 12 h 31"/>
                <a:gd name="T38" fmla="*/ 36 w 128"/>
                <a:gd name="T39" fmla="*/ 11 h 31"/>
                <a:gd name="T40" fmla="*/ 44 w 128"/>
                <a:gd name="T41" fmla="*/ 10 h 31"/>
                <a:gd name="T42" fmla="*/ 53 w 128"/>
                <a:gd name="T43" fmla="*/ 7 h 31"/>
                <a:gd name="T44" fmla="*/ 63 w 128"/>
                <a:gd name="T45" fmla="*/ 5 h 31"/>
                <a:gd name="T46" fmla="*/ 68 w 128"/>
                <a:gd name="T47" fmla="*/ 5 h 31"/>
                <a:gd name="T48" fmla="*/ 71 w 128"/>
                <a:gd name="T49" fmla="*/ 4 h 31"/>
                <a:gd name="T50" fmla="*/ 76 w 128"/>
                <a:gd name="T51" fmla="*/ 4 h 31"/>
                <a:gd name="T52" fmla="*/ 80 w 128"/>
                <a:gd name="T53" fmla="*/ 4 h 31"/>
                <a:gd name="T54" fmla="*/ 82 w 128"/>
                <a:gd name="T55" fmla="*/ 2 h 31"/>
                <a:gd name="T56" fmla="*/ 86 w 128"/>
                <a:gd name="T57" fmla="*/ 2 h 31"/>
                <a:gd name="T58" fmla="*/ 91 w 128"/>
                <a:gd name="T59" fmla="*/ 1 h 31"/>
                <a:gd name="T60" fmla="*/ 95 w 128"/>
                <a:gd name="T61" fmla="*/ 1 h 31"/>
                <a:gd name="T62" fmla="*/ 99 w 128"/>
                <a:gd name="T63" fmla="*/ 0 h 31"/>
                <a:gd name="T64" fmla="*/ 101 w 128"/>
                <a:gd name="T65" fmla="*/ 0 h 31"/>
                <a:gd name="T66" fmla="*/ 102 w 128"/>
                <a:gd name="T67" fmla="*/ 0 h 31"/>
                <a:gd name="T68" fmla="*/ 105 w 128"/>
                <a:gd name="T69" fmla="*/ 0 h 31"/>
                <a:gd name="T70" fmla="*/ 107 w 128"/>
                <a:gd name="T71" fmla="*/ 0 h 31"/>
                <a:gd name="T72" fmla="*/ 109 w 128"/>
                <a:gd name="T73" fmla="*/ 0 h 31"/>
                <a:gd name="T74" fmla="*/ 112 w 128"/>
                <a:gd name="T75" fmla="*/ 1 h 31"/>
                <a:gd name="T76" fmla="*/ 114 w 128"/>
                <a:gd name="T77" fmla="*/ 1 h 31"/>
                <a:gd name="T78" fmla="*/ 116 w 128"/>
                <a:gd name="T79" fmla="*/ 2 h 31"/>
                <a:gd name="T80" fmla="*/ 120 w 128"/>
                <a:gd name="T81" fmla="*/ 4 h 31"/>
                <a:gd name="T82" fmla="*/ 122 w 128"/>
                <a:gd name="T83" fmla="*/ 5 h 31"/>
                <a:gd name="T84" fmla="*/ 124 w 128"/>
                <a:gd name="T85" fmla="*/ 6 h 31"/>
                <a:gd name="T86" fmla="*/ 126 w 128"/>
                <a:gd name="T87" fmla="*/ 8 h 31"/>
                <a:gd name="T88" fmla="*/ 127 w 128"/>
                <a:gd name="T89" fmla="*/ 10 h 31"/>
                <a:gd name="T90" fmla="*/ 127 w 128"/>
                <a:gd name="T91" fmla="*/ 11 h 31"/>
                <a:gd name="T92" fmla="*/ 128 w 128"/>
                <a:gd name="T93" fmla="*/ 12 h 31"/>
                <a:gd name="T94" fmla="*/ 128 w 128"/>
                <a:gd name="T95" fmla="*/ 13 h 31"/>
                <a:gd name="T96" fmla="*/ 127 w 128"/>
                <a:gd name="T97" fmla="*/ 14 h 31"/>
                <a:gd name="T98" fmla="*/ 125 w 128"/>
                <a:gd name="T99" fmla="*/ 17 h 31"/>
                <a:gd name="T100" fmla="*/ 122 w 128"/>
                <a:gd name="T101" fmla="*/ 18 h 31"/>
                <a:gd name="T102" fmla="*/ 119 w 128"/>
                <a:gd name="T103" fmla="*/ 19 h 31"/>
                <a:gd name="T104" fmla="*/ 115 w 128"/>
                <a:gd name="T105" fmla="*/ 21 h 31"/>
                <a:gd name="T106" fmla="*/ 109 w 128"/>
                <a:gd name="T107" fmla="*/ 23 h 31"/>
                <a:gd name="T108" fmla="*/ 103 w 128"/>
                <a:gd name="T109" fmla="*/ 24 h 31"/>
                <a:gd name="T110" fmla="*/ 96 w 128"/>
                <a:gd name="T111" fmla="*/ 25 h 31"/>
                <a:gd name="T112" fmla="*/ 96 w 128"/>
                <a:gd name="T1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8" h="31">
                  <a:moveTo>
                    <a:pt x="96" y="25"/>
                  </a:moveTo>
                  <a:lnTo>
                    <a:pt x="89" y="26"/>
                  </a:lnTo>
                  <a:lnTo>
                    <a:pt x="80" y="27"/>
                  </a:lnTo>
                  <a:lnTo>
                    <a:pt x="69" y="27"/>
                  </a:lnTo>
                  <a:lnTo>
                    <a:pt x="64" y="29"/>
                  </a:lnTo>
                  <a:lnTo>
                    <a:pt x="58" y="29"/>
                  </a:lnTo>
                  <a:lnTo>
                    <a:pt x="51" y="30"/>
                  </a:lnTo>
                  <a:lnTo>
                    <a:pt x="45" y="30"/>
                  </a:lnTo>
                  <a:lnTo>
                    <a:pt x="38" y="30"/>
                  </a:lnTo>
                  <a:lnTo>
                    <a:pt x="31" y="30"/>
                  </a:lnTo>
                  <a:lnTo>
                    <a:pt x="24" y="30"/>
                  </a:lnTo>
                  <a:lnTo>
                    <a:pt x="17" y="31"/>
                  </a:lnTo>
                  <a:lnTo>
                    <a:pt x="8" y="31"/>
                  </a:lnTo>
                  <a:lnTo>
                    <a:pt x="0" y="31"/>
                  </a:lnTo>
                  <a:lnTo>
                    <a:pt x="0" y="13"/>
                  </a:lnTo>
                  <a:lnTo>
                    <a:pt x="6" y="13"/>
                  </a:lnTo>
                  <a:lnTo>
                    <a:pt x="12" y="13"/>
                  </a:lnTo>
                  <a:lnTo>
                    <a:pt x="19" y="13"/>
                  </a:lnTo>
                  <a:lnTo>
                    <a:pt x="27" y="12"/>
                  </a:lnTo>
                  <a:lnTo>
                    <a:pt x="36" y="11"/>
                  </a:lnTo>
                  <a:lnTo>
                    <a:pt x="44" y="10"/>
                  </a:lnTo>
                  <a:lnTo>
                    <a:pt x="53" y="7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71" y="4"/>
                  </a:lnTo>
                  <a:lnTo>
                    <a:pt x="76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6" y="2"/>
                  </a:lnTo>
                  <a:lnTo>
                    <a:pt x="91" y="1"/>
                  </a:lnTo>
                  <a:lnTo>
                    <a:pt x="95" y="1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2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2" y="1"/>
                  </a:lnTo>
                  <a:lnTo>
                    <a:pt x="114" y="1"/>
                  </a:lnTo>
                  <a:lnTo>
                    <a:pt x="116" y="2"/>
                  </a:lnTo>
                  <a:lnTo>
                    <a:pt x="120" y="4"/>
                  </a:lnTo>
                  <a:lnTo>
                    <a:pt x="122" y="5"/>
                  </a:lnTo>
                  <a:lnTo>
                    <a:pt x="124" y="6"/>
                  </a:lnTo>
                  <a:lnTo>
                    <a:pt x="126" y="8"/>
                  </a:lnTo>
                  <a:lnTo>
                    <a:pt x="127" y="10"/>
                  </a:lnTo>
                  <a:lnTo>
                    <a:pt x="127" y="11"/>
                  </a:lnTo>
                  <a:lnTo>
                    <a:pt x="128" y="12"/>
                  </a:lnTo>
                  <a:lnTo>
                    <a:pt x="128" y="13"/>
                  </a:lnTo>
                  <a:lnTo>
                    <a:pt x="127" y="14"/>
                  </a:lnTo>
                  <a:lnTo>
                    <a:pt x="125" y="17"/>
                  </a:lnTo>
                  <a:lnTo>
                    <a:pt x="122" y="18"/>
                  </a:lnTo>
                  <a:lnTo>
                    <a:pt x="119" y="19"/>
                  </a:lnTo>
                  <a:lnTo>
                    <a:pt x="115" y="21"/>
                  </a:lnTo>
                  <a:lnTo>
                    <a:pt x="109" y="23"/>
                  </a:lnTo>
                  <a:lnTo>
                    <a:pt x="103" y="24"/>
                  </a:lnTo>
                  <a:lnTo>
                    <a:pt x="96" y="25"/>
                  </a:lnTo>
                  <a:lnTo>
                    <a:pt x="96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3"/>
            <p:cNvSpPr>
              <a:spLocks/>
            </p:cNvSpPr>
            <p:nvPr/>
          </p:nvSpPr>
          <p:spPr bwMode="auto">
            <a:xfrm>
              <a:off x="4254501" y="2633663"/>
              <a:ext cx="219075" cy="47625"/>
            </a:xfrm>
            <a:custGeom>
              <a:avLst/>
              <a:gdLst>
                <a:gd name="T0" fmla="*/ 75 w 138"/>
                <a:gd name="T1" fmla="*/ 7 h 30"/>
                <a:gd name="T2" fmla="*/ 85 w 138"/>
                <a:gd name="T3" fmla="*/ 5 h 30"/>
                <a:gd name="T4" fmla="*/ 93 w 138"/>
                <a:gd name="T5" fmla="*/ 2 h 30"/>
                <a:gd name="T6" fmla="*/ 100 w 138"/>
                <a:gd name="T7" fmla="*/ 1 h 30"/>
                <a:gd name="T8" fmla="*/ 107 w 138"/>
                <a:gd name="T9" fmla="*/ 1 h 30"/>
                <a:gd name="T10" fmla="*/ 113 w 138"/>
                <a:gd name="T11" fmla="*/ 0 h 30"/>
                <a:gd name="T12" fmla="*/ 118 w 138"/>
                <a:gd name="T13" fmla="*/ 0 h 30"/>
                <a:gd name="T14" fmla="*/ 123 w 138"/>
                <a:gd name="T15" fmla="*/ 0 h 30"/>
                <a:gd name="T16" fmla="*/ 126 w 138"/>
                <a:gd name="T17" fmla="*/ 1 h 30"/>
                <a:gd name="T18" fmla="*/ 130 w 138"/>
                <a:gd name="T19" fmla="*/ 2 h 30"/>
                <a:gd name="T20" fmla="*/ 132 w 138"/>
                <a:gd name="T21" fmla="*/ 4 h 30"/>
                <a:gd name="T22" fmla="*/ 134 w 138"/>
                <a:gd name="T23" fmla="*/ 5 h 30"/>
                <a:gd name="T24" fmla="*/ 136 w 138"/>
                <a:gd name="T25" fmla="*/ 7 h 30"/>
                <a:gd name="T26" fmla="*/ 137 w 138"/>
                <a:gd name="T27" fmla="*/ 8 h 30"/>
                <a:gd name="T28" fmla="*/ 137 w 138"/>
                <a:gd name="T29" fmla="*/ 10 h 30"/>
                <a:gd name="T30" fmla="*/ 138 w 138"/>
                <a:gd name="T31" fmla="*/ 11 h 30"/>
                <a:gd name="T32" fmla="*/ 138 w 138"/>
                <a:gd name="T33" fmla="*/ 12 h 30"/>
                <a:gd name="T34" fmla="*/ 138 w 138"/>
                <a:gd name="T35" fmla="*/ 14 h 30"/>
                <a:gd name="T36" fmla="*/ 137 w 138"/>
                <a:gd name="T37" fmla="*/ 15 h 30"/>
                <a:gd name="T38" fmla="*/ 135 w 138"/>
                <a:gd name="T39" fmla="*/ 18 h 30"/>
                <a:gd name="T40" fmla="*/ 131 w 138"/>
                <a:gd name="T41" fmla="*/ 19 h 30"/>
                <a:gd name="T42" fmla="*/ 128 w 138"/>
                <a:gd name="T43" fmla="*/ 20 h 30"/>
                <a:gd name="T44" fmla="*/ 124 w 138"/>
                <a:gd name="T45" fmla="*/ 21 h 30"/>
                <a:gd name="T46" fmla="*/ 118 w 138"/>
                <a:gd name="T47" fmla="*/ 23 h 30"/>
                <a:gd name="T48" fmla="*/ 112 w 138"/>
                <a:gd name="T49" fmla="*/ 24 h 30"/>
                <a:gd name="T50" fmla="*/ 109 w 138"/>
                <a:gd name="T51" fmla="*/ 24 h 30"/>
                <a:gd name="T52" fmla="*/ 104 w 138"/>
                <a:gd name="T53" fmla="*/ 25 h 30"/>
                <a:gd name="T54" fmla="*/ 99 w 138"/>
                <a:gd name="T55" fmla="*/ 25 h 30"/>
                <a:gd name="T56" fmla="*/ 94 w 138"/>
                <a:gd name="T57" fmla="*/ 26 h 30"/>
                <a:gd name="T58" fmla="*/ 88 w 138"/>
                <a:gd name="T59" fmla="*/ 26 h 30"/>
                <a:gd name="T60" fmla="*/ 82 w 138"/>
                <a:gd name="T61" fmla="*/ 26 h 30"/>
                <a:gd name="T62" fmla="*/ 76 w 138"/>
                <a:gd name="T63" fmla="*/ 27 h 30"/>
                <a:gd name="T64" fmla="*/ 69 w 138"/>
                <a:gd name="T65" fmla="*/ 27 h 30"/>
                <a:gd name="T66" fmla="*/ 62 w 138"/>
                <a:gd name="T67" fmla="*/ 27 h 30"/>
                <a:gd name="T68" fmla="*/ 55 w 138"/>
                <a:gd name="T69" fmla="*/ 29 h 30"/>
                <a:gd name="T70" fmla="*/ 47 w 138"/>
                <a:gd name="T71" fmla="*/ 29 h 30"/>
                <a:gd name="T72" fmla="*/ 38 w 138"/>
                <a:gd name="T73" fmla="*/ 29 h 30"/>
                <a:gd name="T74" fmla="*/ 30 w 138"/>
                <a:gd name="T75" fmla="*/ 29 h 30"/>
                <a:gd name="T76" fmla="*/ 21 w 138"/>
                <a:gd name="T77" fmla="*/ 29 h 30"/>
                <a:gd name="T78" fmla="*/ 11 w 138"/>
                <a:gd name="T79" fmla="*/ 29 h 30"/>
                <a:gd name="T80" fmla="*/ 0 w 138"/>
                <a:gd name="T81" fmla="*/ 30 h 30"/>
                <a:gd name="T82" fmla="*/ 0 w 138"/>
                <a:gd name="T83" fmla="*/ 12 h 30"/>
                <a:gd name="T84" fmla="*/ 19 w 138"/>
                <a:gd name="T85" fmla="*/ 12 h 30"/>
                <a:gd name="T86" fmla="*/ 38 w 138"/>
                <a:gd name="T87" fmla="*/ 11 h 30"/>
                <a:gd name="T88" fmla="*/ 56 w 138"/>
                <a:gd name="T89" fmla="*/ 8 h 30"/>
                <a:gd name="T90" fmla="*/ 75 w 138"/>
                <a:gd name="T91" fmla="*/ 7 h 30"/>
                <a:gd name="T92" fmla="*/ 75 w 138"/>
                <a:gd name="T9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8" h="30">
                  <a:moveTo>
                    <a:pt x="75" y="7"/>
                  </a:moveTo>
                  <a:lnTo>
                    <a:pt x="85" y="5"/>
                  </a:lnTo>
                  <a:lnTo>
                    <a:pt x="93" y="2"/>
                  </a:lnTo>
                  <a:lnTo>
                    <a:pt x="100" y="1"/>
                  </a:lnTo>
                  <a:lnTo>
                    <a:pt x="107" y="1"/>
                  </a:lnTo>
                  <a:lnTo>
                    <a:pt x="113" y="0"/>
                  </a:lnTo>
                  <a:lnTo>
                    <a:pt x="118" y="0"/>
                  </a:lnTo>
                  <a:lnTo>
                    <a:pt x="123" y="0"/>
                  </a:lnTo>
                  <a:lnTo>
                    <a:pt x="126" y="1"/>
                  </a:lnTo>
                  <a:lnTo>
                    <a:pt x="130" y="2"/>
                  </a:lnTo>
                  <a:lnTo>
                    <a:pt x="132" y="4"/>
                  </a:lnTo>
                  <a:lnTo>
                    <a:pt x="134" y="5"/>
                  </a:lnTo>
                  <a:lnTo>
                    <a:pt x="136" y="7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8" y="11"/>
                  </a:lnTo>
                  <a:lnTo>
                    <a:pt x="138" y="12"/>
                  </a:lnTo>
                  <a:lnTo>
                    <a:pt x="138" y="14"/>
                  </a:lnTo>
                  <a:lnTo>
                    <a:pt x="137" y="15"/>
                  </a:lnTo>
                  <a:lnTo>
                    <a:pt x="135" y="18"/>
                  </a:lnTo>
                  <a:lnTo>
                    <a:pt x="131" y="19"/>
                  </a:lnTo>
                  <a:lnTo>
                    <a:pt x="128" y="20"/>
                  </a:lnTo>
                  <a:lnTo>
                    <a:pt x="124" y="21"/>
                  </a:lnTo>
                  <a:lnTo>
                    <a:pt x="118" y="23"/>
                  </a:lnTo>
                  <a:lnTo>
                    <a:pt x="112" y="24"/>
                  </a:lnTo>
                  <a:lnTo>
                    <a:pt x="109" y="24"/>
                  </a:lnTo>
                  <a:lnTo>
                    <a:pt x="104" y="25"/>
                  </a:lnTo>
                  <a:lnTo>
                    <a:pt x="99" y="25"/>
                  </a:lnTo>
                  <a:lnTo>
                    <a:pt x="94" y="26"/>
                  </a:lnTo>
                  <a:lnTo>
                    <a:pt x="88" y="26"/>
                  </a:lnTo>
                  <a:lnTo>
                    <a:pt x="82" y="26"/>
                  </a:lnTo>
                  <a:lnTo>
                    <a:pt x="76" y="27"/>
                  </a:lnTo>
                  <a:lnTo>
                    <a:pt x="69" y="27"/>
                  </a:lnTo>
                  <a:lnTo>
                    <a:pt x="62" y="27"/>
                  </a:lnTo>
                  <a:lnTo>
                    <a:pt x="55" y="29"/>
                  </a:lnTo>
                  <a:lnTo>
                    <a:pt x="47" y="29"/>
                  </a:lnTo>
                  <a:lnTo>
                    <a:pt x="38" y="29"/>
                  </a:lnTo>
                  <a:lnTo>
                    <a:pt x="30" y="29"/>
                  </a:lnTo>
                  <a:lnTo>
                    <a:pt x="21" y="29"/>
                  </a:lnTo>
                  <a:lnTo>
                    <a:pt x="11" y="29"/>
                  </a:lnTo>
                  <a:lnTo>
                    <a:pt x="0" y="30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38" y="11"/>
                  </a:lnTo>
                  <a:lnTo>
                    <a:pt x="56" y="8"/>
                  </a:lnTo>
                  <a:lnTo>
                    <a:pt x="75" y="7"/>
                  </a:lnTo>
                  <a:lnTo>
                    <a:pt x="75" y="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04"/>
            <p:cNvSpPr>
              <a:spLocks/>
            </p:cNvSpPr>
            <p:nvPr/>
          </p:nvSpPr>
          <p:spPr bwMode="auto">
            <a:xfrm>
              <a:off x="4254501" y="2760663"/>
              <a:ext cx="277813" cy="49212"/>
            </a:xfrm>
            <a:custGeom>
              <a:avLst/>
              <a:gdLst>
                <a:gd name="T0" fmla="*/ 78 w 175"/>
                <a:gd name="T1" fmla="*/ 3 h 31"/>
                <a:gd name="T2" fmla="*/ 81 w 175"/>
                <a:gd name="T3" fmla="*/ 2 h 31"/>
                <a:gd name="T4" fmla="*/ 86 w 175"/>
                <a:gd name="T5" fmla="*/ 1 h 31"/>
                <a:gd name="T6" fmla="*/ 91 w 175"/>
                <a:gd name="T7" fmla="*/ 1 h 31"/>
                <a:gd name="T8" fmla="*/ 97 w 175"/>
                <a:gd name="T9" fmla="*/ 0 h 31"/>
                <a:gd name="T10" fmla="*/ 103 w 175"/>
                <a:gd name="T11" fmla="*/ 0 h 31"/>
                <a:gd name="T12" fmla="*/ 110 w 175"/>
                <a:gd name="T13" fmla="*/ 0 h 31"/>
                <a:gd name="T14" fmla="*/ 117 w 175"/>
                <a:gd name="T15" fmla="*/ 0 h 31"/>
                <a:gd name="T16" fmla="*/ 124 w 175"/>
                <a:gd name="T17" fmla="*/ 0 h 31"/>
                <a:gd name="T18" fmla="*/ 131 w 175"/>
                <a:gd name="T19" fmla="*/ 0 h 31"/>
                <a:gd name="T20" fmla="*/ 138 w 175"/>
                <a:gd name="T21" fmla="*/ 1 h 31"/>
                <a:gd name="T22" fmla="*/ 145 w 175"/>
                <a:gd name="T23" fmla="*/ 3 h 31"/>
                <a:gd name="T24" fmla="*/ 151 w 175"/>
                <a:gd name="T25" fmla="*/ 6 h 31"/>
                <a:gd name="T26" fmla="*/ 158 w 175"/>
                <a:gd name="T27" fmla="*/ 9 h 31"/>
                <a:gd name="T28" fmla="*/ 164 w 175"/>
                <a:gd name="T29" fmla="*/ 13 h 31"/>
                <a:gd name="T30" fmla="*/ 170 w 175"/>
                <a:gd name="T31" fmla="*/ 17 h 31"/>
                <a:gd name="T32" fmla="*/ 175 w 175"/>
                <a:gd name="T33" fmla="*/ 22 h 31"/>
                <a:gd name="T34" fmla="*/ 169 w 175"/>
                <a:gd name="T35" fmla="*/ 22 h 31"/>
                <a:gd name="T36" fmla="*/ 162 w 175"/>
                <a:gd name="T37" fmla="*/ 22 h 31"/>
                <a:gd name="T38" fmla="*/ 155 w 175"/>
                <a:gd name="T39" fmla="*/ 22 h 31"/>
                <a:gd name="T40" fmla="*/ 147 w 175"/>
                <a:gd name="T41" fmla="*/ 23 h 31"/>
                <a:gd name="T42" fmla="*/ 138 w 175"/>
                <a:gd name="T43" fmla="*/ 23 h 31"/>
                <a:gd name="T44" fmla="*/ 129 w 175"/>
                <a:gd name="T45" fmla="*/ 23 h 31"/>
                <a:gd name="T46" fmla="*/ 119 w 175"/>
                <a:gd name="T47" fmla="*/ 23 h 31"/>
                <a:gd name="T48" fmla="*/ 109 w 175"/>
                <a:gd name="T49" fmla="*/ 25 h 31"/>
                <a:gd name="T50" fmla="*/ 98 w 175"/>
                <a:gd name="T51" fmla="*/ 25 h 31"/>
                <a:gd name="T52" fmla="*/ 86 w 175"/>
                <a:gd name="T53" fmla="*/ 26 h 31"/>
                <a:gd name="T54" fmla="*/ 73 w 175"/>
                <a:gd name="T55" fmla="*/ 26 h 31"/>
                <a:gd name="T56" fmla="*/ 60 w 175"/>
                <a:gd name="T57" fmla="*/ 27 h 31"/>
                <a:gd name="T58" fmla="*/ 47 w 175"/>
                <a:gd name="T59" fmla="*/ 28 h 31"/>
                <a:gd name="T60" fmla="*/ 31 w 175"/>
                <a:gd name="T61" fmla="*/ 29 h 31"/>
                <a:gd name="T62" fmla="*/ 17 w 175"/>
                <a:gd name="T63" fmla="*/ 29 h 31"/>
                <a:gd name="T64" fmla="*/ 0 w 175"/>
                <a:gd name="T65" fmla="*/ 31 h 31"/>
                <a:gd name="T66" fmla="*/ 0 w 175"/>
                <a:gd name="T67" fmla="*/ 8 h 31"/>
                <a:gd name="T68" fmla="*/ 9 w 175"/>
                <a:gd name="T69" fmla="*/ 8 h 31"/>
                <a:gd name="T70" fmla="*/ 16 w 175"/>
                <a:gd name="T71" fmla="*/ 7 h 31"/>
                <a:gd name="T72" fmla="*/ 23 w 175"/>
                <a:gd name="T73" fmla="*/ 7 h 31"/>
                <a:gd name="T74" fmla="*/ 30 w 175"/>
                <a:gd name="T75" fmla="*/ 7 h 31"/>
                <a:gd name="T76" fmla="*/ 36 w 175"/>
                <a:gd name="T77" fmla="*/ 7 h 31"/>
                <a:gd name="T78" fmla="*/ 42 w 175"/>
                <a:gd name="T79" fmla="*/ 6 h 31"/>
                <a:gd name="T80" fmla="*/ 48 w 175"/>
                <a:gd name="T81" fmla="*/ 6 h 31"/>
                <a:gd name="T82" fmla="*/ 53 w 175"/>
                <a:gd name="T83" fmla="*/ 6 h 31"/>
                <a:gd name="T84" fmla="*/ 57 w 175"/>
                <a:gd name="T85" fmla="*/ 6 h 31"/>
                <a:gd name="T86" fmla="*/ 61 w 175"/>
                <a:gd name="T87" fmla="*/ 4 h 31"/>
                <a:gd name="T88" fmla="*/ 65 w 175"/>
                <a:gd name="T89" fmla="*/ 4 h 31"/>
                <a:gd name="T90" fmla="*/ 68 w 175"/>
                <a:gd name="T91" fmla="*/ 4 h 31"/>
                <a:gd name="T92" fmla="*/ 72 w 175"/>
                <a:gd name="T93" fmla="*/ 4 h 31"/>
                <a:gd name="T94" fmla="*/ 74 w 175"/>
                <a:gd name="T95" fmla="*/ 3 h 31"/>
                <a:gd name="T96" fmla="*/ 76 w 175"/>
                <a:gd name="T97" fmla="*/ 3 h 31"/>
                <a:gd name="T98" fmla="*/ 78 w 175"/>
                <a:gd name="T99" fmla="*/ 3 h 31"/>
                <a:gd name="T100" fmla="*/ 78 w 175"/>
                <a:gd name="T101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" h="31">
                  <a:moveTo>
                    <a:pt x="78" y="3"/>
                  </a:moveTo>
                  <a:lnTo>
                    <a:pt x="81" y="2"/>
                  </a:lnTo>
                  <a:lnTo>
                    <a:pt x="86" y="1"/>
                  </a:lnTo>
                  <a:lnTo>
                    <a:pt x="91" y="1"/>
                  </a:lnTo>
                  <a:lnTo>
                    <a:pt x="97" y="0"/>
                  </a:lnTo>
                  <a:lnTo>
                    <a:pt x="103" y="0"/>
                  </a:lnTo>
                  <a:lnTo>
                    <a:pt x="110" y="0"/>
                  </a:lnTo>
                  <a:lnTo>
                    <a:pt x="117" y="0"/>
                  </a:lnTo>
                  <a:lnTo>
                    <a:pt x="124" y="0"/>
                  </a:lnTo>
                  <a:lnTo>
                    <a:pt x="131" y="0"/>
                  </a:lnTo>
                  <a:lnTo>
                    <a:pt x="138" y="1"/>
                  </a:lnTo>
                  <a:lnTo>
                    <a:pt x="145" y="3"/>
                  </a:lnTo>
                  <a:lnTo>
                    <a:pt x="151" y="6"/>
                  </a:lnTo>
                  <a:lnTo>
                    <a:pt x="158" y="9"/>
                  </a:lnTo>
                  <a:lnTo>
                    <a:pt x="164" y="13"/>
                  </a:lnTo>
                  <a:lnTo>
                    <a:pt x="170" y="17"/>
                  </a:lnTo>
                  <a:lnTo>
                    <a:pt x="175" y="22"/>
                  </a:lnTo>
                  <a:lnTo>
                    <a:pt x="169" y="22"/>
                  </a:lnTo>
                  <a:lnTo>
                    <a:pt x="162" y="22"/>
                  </a:lnTo>
                  <a:lnTo>
                    <a:pt x="155" y="22"/>
                  </a:lnTo>
                  <a:lnTo>
                    <a:pt x="147" y="23"/>
                  </a:lnTo>
                  <a:lnTo>
                    <a:pt x="138" y="23"/>
                  </a:lnTo>
                  <a:lnTo>
                    <a:pt x="129" y="23"/>
                  </a:lnTo>
                  <a:lnTo>
                    <a:pt x="119" y="23"/>
                  </a:lnTo>
                  <a:lnTo>
                    <a:pt x="109" y="25"/>
                  </a:lnTo>
                  <a:lnTo>
                    <a:pt x="98" y="25"/>
                  </a:lnTo>
                  <a:lnTo>
                    <a:pt x="86" y="26"/>
                  </a:lnTo>
                  <a:lnTo>
                    <a:pt x="73" y="26"/>
                  </a:lnTo>
                  <a:lnTo>
                    <a:pt x="60" y="27"/>
                  </a:lnTo>
                  <a:lnTo>
                    <a:pt x="47" y="28"/>
                  </a:lnTo>
                  <a:lnTo>
                    <a:pt x="31" y="29"/>
                  </a:lnTo>
                  <a:lnTo>
                    <a:pt x="17" y="29"/>
                  </a:lnTo>
                  <a:lnTo>
                    <a:pt x="0" y="31"/>
                  </a:lnTo>
                  <a:lnTo>
                    <a:pt x="0" y="8"/>
                  </a:lnTo>
                  <a:lnTo>
                    <a:pt x="9" y="8"/>
                  </a:lnTo>
                  <a:lnTo>
                    <a:pt x="16" y="7"/>
                  </a:lnTo>
                  <a:lnTo>
                    <a:pt x="23" y="7"/>
                  </a:lnTo>
                  <a:lnTo>
                    <a:pt x="30" y="7"/>
                  </a:lnTo>
                  <a:lnTo>
                    <a:pt x="36" y="7"/>
                  </a:lnTo>
                  <a:lnTo>
                    <a:pt x="42" y="6"/>
                  </a:lnTo>
                  <a:lnTo>
                    <a:pt x="48" y="6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61" y="4"/>
                  </a:lnTo>
                  <a:lnTo>
                    <a:pt x="65" y="4"/>
                  </a:lnTo>
                  <a:lnTo>
                    <a:pt x="68" y="4"/>
                  </a:lnTo>
                  <a:lnTo>
                    <a:pt x="72" y="4"/>
                  </a:lnTo>
                  <a:lnTo>
                    <a:pt x="74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05"/>
            <p:cNvSpPr>
              <a:spLocks/>
            </p:cNvSpPr>
            <p:nvPr/>
          </p:nvSpPr>
          <p:spPr bwMode="auto">
            <a:xfrm>
              <a:off x="4491038" y="1893888"/>
              <a:ext cx="212725" cy="155575"/>
            </a:xfrm>
            <a:custGeom>
              <a:avLst/>
              <a:gdLst>
                <a:gd name="T0" fmla="*/ 72 w 134"/>
                <a:gd name="T1" fmla="*/ 33 h 98"/>
                <a:gd name="T2" fmla="*/ 78 w 134"/>
                <a:gd name="T3" fmla="*/ 28 h 98"/>
                <a:gd name="T4" fmla="*/ 81 w 134"/>
                <a:gd name="T5" fmla="*/ 20 h 98"/>
                <a:gd name="T6" fmla="*/ 81 w 134"/>
                <a:gd name="T7" fmla="*/ 14 h 98"/>
                <a:gd name="T8" fmla="*/ 80 w 134"/>
                <a:gd name="T9" fmla="*/ 9 h 98"/>
                <a:gd name="T10" fmla="*/ 78 w 134"/>
                <a:gd name="T11" fmla="*/ 6 h 98"/>
                <a:gd name="T12" fmla="*/ 80 w 134"/>
                <a:gd name="T13" fmla="*/ 4 h 98"/>
                <a:gd name="T14" fmla="*/ 82 w 134"/>
                <a:gd name="T15" fmla="*/ 1 h 98"/>
                <a:gd name="T16" fmla="*/ 86 w 134"/>
                <a:gd name="T17" fmla="*/ 0 h 98"/>
                <a:gd name="T18" fmla="*/ 93 w 134"/>
                <a:gd name="T19" fmla="*/ 3 h 98"/>
                <a:gd name="T20" fmla="*/ 100 w 134"/>
                <a:gd name="T21" fmla="*/ 6 h 98"/>
                <a:gd name="T22" fmla="*/ 109 w 134"/>
                <a:gd name="T23" fmla="*/ 11 h 98"/>
                <a:gd name="T24" fmla="*/ 120 w 134"/>
                <a:gd name="T25" fmla="*/ 18 h 98"/>
                <a:gd name="T26" fmla="*/ 127 w 134"/>
                <a:gd name="T27" fmla="*/ 25 h 98"/>
                <a:gd name="T28" fmla="*/ 132 w 134"/>
                <a:gd name="T29" fmla="*/ 32 h 98"/>
                <a:gd name="T30" fmla="*/ 134 w 134"/>
                <a:gd name="T31" fmla="*/ 37 h 98"/>
                <a:gd name="T32" fmla="*/ 133 w 134"/>
                <a:gd name="T33" fmla="*/ 42 h 98"/>
                <a:gd name="T34" fmla="*/ 128 w 134"/>
                <a:gd name="T35" fmla="*/ 47 h 98"/>
                <a:gd name="T36" fmla="*/ 121 w 134"/>
                <a:gd name="T37" fmla="*/ 52 h 98"/>
                <a:gd name="T38" fmla="*/ 111 w 134"/>
                <a:gd name="T39" fmla="*/ 58 h 98"/>
                <a:gd name="T40" fmla="*/ 96 w 134"/>
                <a:gd name="T41" fmla="*/ 66 h 98"/>
                <a:gd name="T42" fmla="*/ 74 w 134"/>
                <a:gd name="T43" fmla="*/ 77 h 98"/>
                <a:gd name="T44" fmla="*/ 40 w 134"/>
                <a:gd name="T45" fmla="*/ 91 h 98"/>
                <a:gd name="T46" fmla="*/ 32 w 134"/>
                <a:gd name="T47" fmla="*/ 93 h 98"/>
                <a:gd name="T48" fmla="*/ 24 w 134"/>
                <a:gd name="T49" fmla="*/ 95 h 98"/>
                <a:gd name="T50" fmla="*/ 18 w 134"/>
                <a:gd name="T51" fmla="*/ 96 h 98"/>
                <a:gd name="T52" fmla="*/ 7 w 134"/>
                <a:gd name="T53" fmla="*/ 98 h 98"/>
                <a:gd name="T54" fmla="*/ 2 w 134"/>
                <a:gd name="T55" fmla="*/ 96 h 98"/>
                <a:gd name="T56" fmla="*/ 0 w 134"/>
                <a:gd name="T57" fmla="*/ 94 h 98"/>
                <a:gd name="T58" fmla="*/ 2 w 134"/>
                <a:gd name="T59" fmla="*/ 91 h 98"/>
                <a:gd name="T60" fmla="*/ 8 w 134"/>
                <a:gd name="T61" fmla="*/ 83 h 98"/>
                <a:gd name="T62" fmla="*/ 19 w 134"/>
                <a:gd name="T63" fmla="*/ 75 h 98"/>
                <a:gd name="T64" fmla="*/ 33 w 134"/>
                <a:gd name="T65" fmla="*/ 66 h 98"/>
                <a:gd name="T66" fmla="*/ 46 w 134"/>
                <a:gd name="T67" fmla="*/ 56 h 98"/>
                <a:gd name="T68" fmla="*/ 57 w 134"/>
                <a:gd name="T69" fmla="*/ 48 h 98"/>
                <a:gd name="T70" fmla="*/ 65 w 134"/>
                <a:gd name="T71" fmla="*/ 39 h 98"/>
                <a:gd name="T72" fmla="*/ 69 w 134"/>
                <a:gd name="T73" fmla="*/ 3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" h="98">
                  <a:moveTo>
                    <a:pt x="69" y="37"/>
                  </a:moveTo>
                  <a:lnTo>
                    <a:pt x="72" y="33"/>
                  </a:lnTo>
                  <a:lnTo>
                    <a:pt x="76" y="30"/>
                  </a:lnTo>
                  <a:lnTo>
                    <a:pt x="78" y="28"/>
                  </a:lnTo>
                  <a:lnTo>
                    <a:pt x="80" y="24"/>
                  </a:lnTo>
                  <a:lnTo>
                    <a:pt x="81" y="20"/>
                  </a:lnTo>
                  <a:lnTo>
                    <a:pt x="82" y="18"/>
                  </a:lnTo>
                  <a:lnTo>
                    <a:pt x="81" y="14"/>
                  </a:lnTo>
                  <a:lnTo>
                    <a:pt x="81" y="11"/>
                  </a:lnTo>
                  <a:lnTo>
                    <a:pt x="80" y="9"/>
                  </a:lnTo>
                  <a:lnTo>
                    <a:pt x="78" y="7"/>
                  </a:lnTo>
                  <a:lnTo>
                    <a:pt x="78" y="6"/>
                  </a:lnTo>
                  <a:lnTo>
                    <a:pt x="78" y="5"/>
                  </a:lnTo>
                  <a:lnTo>
                    <a:pt x="80" y="4"/>
                  </a:lnTo>
                  <a:lnTo>
                    <a:pt x="80" y="3"/>
                  </a:lnTo>
                  <a:lnTo>
                    <a:pt x="82" y="1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9" y="1"/>
                  </a:lnTo>
                  <a:lnTo>
                    <a:pt x="93" y="3"/>
                  </a:lnTo>
                  <a:lnTo>
                    <a:pt x="96" y="4"/>
                  </a:lnTo>
                  <a:lnTo>
                    <a:pt x="100" y="6"/>
                  </a:lnTo>
                  <a:lnTo>
                    <a:pt x="105" y="9"/>
                  </a:lnTo>
                  <a:lnTo>
                    <a:pt x="109" y="11"/>
                  </a:lnTo>
                  <a:lnTo>
                    <a:pt x="115" y="14"/>
                  </a:lnTo>
                  <a:lnTo>
                    <a:pt x="120" y="18"/>
                  </a:lnTo>
                  <a:lnTo>
                    <a:pt x="124" y="22"/>
                  </a:lnTo>
                  <a:lnTo>
                    <a:pt x="127" y="25"/>
                  </a:lnTo>
                  <a:lnTo>
                    <a:pt x="131" y="29"/>
                  </a:lnTo>
                  <a:lnTo>
                    <a:pt x="132" y="32"/>
                  </a:lnTo>
                  <a:lnTo>
                    <a:pt x="134" y="35"/>
                  </a:lnTo>
                  <a:lnTo>
                    <a:pt x="134" y="37"/>
                  </a:lnTo>
                  <a:lnTo>
                    <a:pt x="134" y="39"/>
                  </a:lnTo>
                  <a:lnTo>
                    <a:pt x="133" y="42"/>
                  </a:lnTo>
                  <a:lnTo>
                    <a:pt x="132" y="44"/>
                  </a:lnTo>
                  <a:lnTo>
                    <a:pt x="128" y="47"/>
                  </a:lnTo>
                  <a:lnTo>
                    <a:pt x="126" y="49"/>
                  </a:lnTo>
                  <a:lnTo>
                    <a:pt x="121" y="52"/>
                  </a:lnTo>
                  <a:lnTo>
                    <a:pt x="116" y="56"/>
                  </a:lnTo>
                  <a:lnTo>
                    <a:pt x="111" y="58"/>
                  </a:lnTo>
                  <a:lnTo>
                    <a:pt x="103" y="62"/>
                  </a:lnTo>
                  <a:lnTo>
                    <a:pt x="96" y="66"/>
                  </a:lnTo>
                  <a:lnTo>
                    <a:pt x="88" y="70"/>
                  </a:lnTo>
                  <a:lnTo>
                    <a:pt x="74" y="77"/>
                  </a:lnTo>
                  <a:lnTo>
                    <a:pt x="57" y="83"/>
                  </a:lnTo>
                  <a:lnTo>
                    <a:pt x="40" y="91"/>
                  </a:lnTo>
                  <a:lnTo>
                    <a:pt x="36" y="92"/>
                  </a:lnTo>
                  <a:lnTo>
                    <a:pt x="32" y="93"/>
                  </a:lnTo>
                  <a:lnTo>
                    <a:pt x="27" y="94"/>
                  </a:lnTo>
                  <a:lnTo>
                    <a:pt x="24" y="95"/>
                  </a:lnTo>
                  <a:lnTo>
                    <a:pt x="20" y="95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7" y="98"/>
                  </a:lnTo>
                  <a:lnTo>
                    <a:pt x="5" y="98"/>
                  </a:lnTo>
                  <a:lnTo>
                    <a:pt x="2" y="96"/>
                  </a:lnTo>
                  <a:lnTo>
                    <a:pt x="0" y="95"/>
                  </a:lnTo>
                  <a:lnTo>
                    <a:pt x="0" y="94"/>
                  </a:lnTo>
                  <a:lnTo>
                    <a:pt x="1" y="93"/>
                  </a:lnTo>
                  <a:lnTo>
                    <a:pt x="2" y="91"/>
                  </a:lnTo>
                  <a:lnTo>
                    <a:pt x="5" y="87"/>
                  </a:lnTo>
                  <a:lnTo>
                    <a:pt x="8" y="83"/>
                  </a:lnTo>
                  <a:lnTo>
                    <a:pt x="13" y="80"/>
                  </a:lnTo>
                  <a:lnTo>
                    <a:pt x="19" y="75"/>
                  </a:lnTo>
                  <a:lnTo>
                    <a:pt x="26" y="70"/>
                  </a:lnTo>
                  <a:lnTo>
                    <a:pt x="33" y="66"/>
                  </a:lnTo>
                  <a:lnTo>
                    <a:pt x="40" y="60"/>
                  </a:lnTo>
                  <a:lnTo>
                    <a:pt x="46" y="56"/>
                  </a:lnTo>
                  <a:lnTo>
                    <a:pt x="52" y="51"/>
                  </a:lnTo>
                  <a:lnTo>
                    <a:pt x="57" y="48"/>
                  </a:lnTo>
                  <a:lnTo>
                    <a:pt x="62" y="43"/>
                  </a:lnTo>
                  <a:lnTo>
                    <a:pt x="65" y="39"/>
                  </a:lnTo>
                  <a:lnTo>
                    <a:pt x="69" y="37"/>
                  </a:lnTo>
                  <a:lnTo>
                    <a:pt x="69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6"/>
            <p:cNvSpPr>
              <a:spLocks/>
            </p:cNvSpPr>
            <p:nvPr/>
          </p:nvSpPr>
          <p:spPr bwMode="auto">
            <a:xfrm>
              <a:off x="4048126" y="2201863"/>
              <a:ext cx="730250" cy="142875"/>
            </a:xfrm>
            <a:custGeom>
              <a:avLst/>
              <a:gdLst>
                <a:gd name="T0" fmla="*/ 0 w 460"/>
                <a:gd name="T1" fmla="*/ 74 h 90"/>
                <a:gd name="T2" fmla="*/ 2 w 460"/>
                <a:gd name="T3" fmla="*/ 66 h 90"/>
                <a:gd name="T4" fmla="*/ 12 w 460"/>
                <a:gd name="T5" fmla="*/ 65 h 90"/>
                <a:gd name="T6" fmla="*/ 18 w 460"/>
                <a:gd name="T7" fmla="*/ 64 h 90"/>
                <a:gd name="T8" fmla="*/ 27 w 460"/>
                <a:gd name="T9" fmla="*/ 64 h 90"/>
                <a:gd name="T10" fmla="*/ 41 w 460"/>
                <a:gd name="T11" fmla="*/ 62 h 90"/>
                <a:gd name="T12" fmla="*/ 57 w 460"/>
                <a:gd name="T13" fmla="*/ 61 h 90"/>
                <a:gd name="T14" fmla="*/ 83 w 460"/>
                <a:gd name="T15" fmla="*/ 56 h 90"/>
                <a:gd name="T16" fmla="*/ 104 w 460"/>
                <a:gd name="T17" fmla="*/ 55 h 90"/>
                <a:gd name="T18" fmla="*/ 130 w 460"/>
                <a:gd name="T19" fmla="*/ 51 h 90"/>
                <a:gd name="T20" fmla="*/ 187 w 460"/>
                <a:gd name="T21" fmla="*/ 41 h 90"/>
                <a:gd name="T22" fmla="*/ 242 w 460"/>
                <a:gd name="T23" fmla="*/ 32 h 90"/>
                <a:gd name="T24" fmla="*/ 272 w 460"/>
                <a:gd name="T25" fmla="*/ 26 h 90"/>
                <a:gd name="T26" fmla="*/ 298 w 460"/>
                <a:gd name="T27" fmla="*/ 20 h 90"/>
                <a:gd name="T28" fmla="*/ 321 w 460"/>
                <a:gd name="T29" fmla="*/ 17 h 90"/>
                <a:gd name="T30" fmla="*/ 337 w 460"/>
                <a:gd name="T31" fmla="*/ 12 h 90"/>
                <a:gd name="T32" fmla="*/ 351 w 460"/>
                <a:gd name="T33" fmla="*/ 8 h 90"/>
                <a:gd name="T34" fmla="*/ 391 w 460"/>
                <a:gd name="T35" fmla="*/ 2 h 90"/>
                <a:gd name="T36" fmla="*/ 412 w 460"/>
                <a:gd name="T37" fmla="*/ 1 h 90"/>
                <a:gd name="T38" fmla="*/ 428 w 460"/>
                <a:gd name="T39" fmla="*/ 3 h 90"/>
                <a:gd name="T40" fmla="*/ 442 w 460"/>
                <a:gd name="T41" fmla="*/ 12 h 90"/>
                <a:gd name="T42" fmla="*/ 453 w 460"/>
                <a:gd name="T43" fmla="*/ 20 h 90"/>
                <a:gd name="T44" fmla="*/ 458 w 460"/>
                <a:gd name="T45" fmla="*/ 26 h 90"/>
                <a:gd name="T46" fmla="*/ 458 w 460"/>
                <a:gd name="T47" fmla="*/ 30 h 90"/>
                <a:gd name="T48" fmla="*/ 450 w 460"/>
                <a:gd name="T49" fmla="*/ 32 h 90"/>
                <a:gd name="T50" fmla="*/ 435 w 460"/>
                <a:gd name="T51" fmla="*/ 36 h 90"/>
                <a:gd name="T52" fmla="*/ 420 w 460"/>
                <a:gd name="T53" fmla="*/ 38 h 90"/>
                <a:gd name="T54" fmla="*/ 405 w 460"/>
                <a:gd name="T55" fmla="*/ 39 h 90"/>
                <a:gd name="T56" fmla="*/ 387 w 460"/>
                <a:gd name="T57" fmla="*/ 41 h 90"/>
                <a:gd name="T58" fmla="*/ 366 w 460"/>
                <a:gd name="T59" fmla="*/ 44 h 90"/>
                <a:gd name="T60" fmla="*/ 341 w 460"/>
                <a:gd name="T61" fmla="*/ 46 h 90"/>
                <a:gd name="T62" fmla="*/ 303 w 460"/>
                <a:gd name="T63" fmla="*/ 51 h 90"/>
                <a:gd name="T64" fmla="*/ 241 w 460"/>
                <a:gd name="T65" fmla="*/ 61 h 90"/>
                <a:gd name="T66" fmla="*/ 174 w 460"/>
                <a:gd name="T67" fmla="*/ 70 h 90"/>
                <a:gd name="T68" fmla="*/ 128 w 460"/>
                <a:gd name="T69" fmla="*/ 77 h 90"/>
                <a:gd name="T70" fmla="*/ 97 w 460"/>
                <a:gd name="T71" fmla="*/ 82 h 90"/>
                <a:gd name="T72" fmla="*/ 73 w 460"/>
                <a:gd name="T73" fmla="*/ 85 h 90"/>
                <a:gd name="T74" fmla="*/ 54 w 460"/>
                <a:gd name="T75" fmla="*/ 89 h 90"/>
                <a:gd name="T76" fmla="*/ 40 w 460"/>
                <a:gd name="T77" fmla="*/ 90 h 90"/>
                <a:gd name="T78" fmla="*/ 28 w 460"/>
                <a:gd name="T79" fmla="*/ 90 h 90"/>
                <a:gd name="T80" fmla="*/ 15 w 460"/>
                <a:gd name="T81" fmla="*/ 88 h 90"/>
                <a:gd name="T82" fmla="*/ 4 w 460"/>
                <a:gd name="T83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0" h="90">
                  <a:moveTo>
                    <a:pt x="2" y="78"/>
                  </a:moveTo>
                  <a:lnTo>
                    <a:pt x="1" y="76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1" y="69"/>
                  </a:lnTo>
                  <a:lnTo>
                    <a:pt x="2" y="66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15" y="64"/>
                  </a:lnTo>
                  <a:lnTo>
                    <a:pt x="18" y="64"/>
                  </a:lnTo>
                  <a:lnTo>
                    <a:pt x="21" y="64"/>
                  </a:lnTo>
                  <a:lnTo>
                    <a:pt x="23" y="64"/>
                  </a:lnTo>
                  <a:lnTo>
                    <a:pt x="27" y="64"/>
                  </a:lnTo>
                  <a:lnTo>
                    <a:pt x="32" y="63"/>
                  </a:lnTo>
                  <a:lnTo>
                    <a:pt x="37" y="63"/>
                  </a:lnTo>
                  <a:lnTo>
                    <a:pt x="41" y="62"/>
                  </a:lnTo>
                  <a:lnTo>
                    <a:pt x="46" y="62"/>
                  </a:lnTo>
                  <a:lnTo>
                    <a:pt x="51" y="61"/>
                  </a:lnTo>
                  <a:lnTo>
                    <a:pt x="57" y="61"/>
                  </a:lnTo>
                  <a:lnTo>
                    <a:pt x="63" y="59"/>
                  </a:lnTo>
                  <a:lnTo>
                    <a:pt x="69" y="58"/>
                  </a:lnTo>
                  <a:lnTo>
                    <a:pt x="83" y="56"/>
                  </a:lnTo>
                  <a:lnTo>
                    <a:pt x="90" y="56"/>
                  </a:lnTo>
                  <a:lnTo>
                    <a:pt x="97" y="55"/>
                  </a:lnTo>
                  <a:lnTo>
                    <a:pt x="104" y="55"/>
                  </a:lnTo>
                  <a:lnTo>
                    <a:pt x="113" y="53"/>
                  </a:lnTo>
                  <a:lnTo>
                    <a:pt x="121" y="52"/>
                  </a:lnTo>
                  <a:lnTo>
                    <a:pt x="130" y="51"/>
                  </a:lnTo>
                  <a:lnTo>
                    <a:pt x="148" y="49"/>
                  </a:lnTo>
                  <a:lnTo>
                    <a:pt x="167" y="45"/>
                  </a:lnTo>
                  <a:lnTo>
                    <a:pt x="187" y="41"/>
                  </a:lnTo>
                  <a:lnTo>
                    <a:pt x="209" y="38"/>
                  </a:lnTo>
                  <a:lnTo>
                    <a:pt x="231" y="34"/>
                  </a:lnTo>
                  <a:lnTo>
                    <a:pt x="242" y="32"/>
                  </a:lnTo>
                  <a:lnTo>
                    <a:pt x="253" y="30"/>
                  </a:lnTo>
                  <a:lnTo>
                    <a:pt x="262" y="27"/>
                  </a:lnTo>
                  <a:lnTo>
                    <a:pt x="272" y="26"/>
                  </a:lnTo>
                  <a:lnTo>
                    <a:pt x="281" y="24"/>
                  </a:lnTo>
                  <a:lnTo>
                    <a:pt x="290" y="22"/>
                  </a:lnTo>
                  <a:lnTo>
                    <a:pt x="298" y="20"/>
                  </a:lnTo>
                  <a:lnTo>
                    <a:pt x="306" y="19"/>
                  </a:lnTo>
                  <a:lnTo>
                    <a:pt x="313" y="18"/>
                  </a:lnTo>
                  <a:lnTo>
                    <a:pt x="321" y="17"/>
                  </a:lnTo>
                  <a:lnTo>
                    <a:pt x="327" y="14"/>
                  </a:lnTo>
                  <a:lnTo>
                    <a:pt x="332" y="13"/>
                  </a:lnTo>
                  <a:lnTo>
                    <a:pt x="337" y="12"/>
                  </a:lnTo>
                  <a:lnTo>
                    <a:pt x="342" y="11"/>
                  </a:lnTo>
                  <a:lnTo>
                    <a:pt x="347" y="9"/>
                  </a:lnTo>
                  <a:lnTo>
                    <a:pt x="351" y="8"/>
                  </a:lnTo>
                  <a:lnTo>
                    <a:pt x="366" y="6"/>
                  </a:lnTo>
                  <a:lnTo>
                    <a:pt x="379" y="5"/>
                  </a:lnTo>
                  <a:lnTo>
                    <a:pt x="391" y="2"/>
                  </a:lnTo>
                  <a:lnTo>
                    <a:pt x="403" y="0"/>
                  </a:lnTo>
                  <a:lnTo>
                    <a:pt x="407" y="0"/>
                  </a:lnTo>
                  <a:lnTo>
                    <a:pt x="412" y="1"/>
                  </a:lnTo>
                  <a:lnTo>
                    <a:pt x="418" y="1"/>
                  </a:lnTo>
                  <a:lnTo>
                    <a:pt x="423" y="2"/>
                  </a:lnTo>
                  <a:lnTo>
                    <a:pt x="428" y="3"/>
                  </a:lnTo>
                  <a:lnTo>
                    <a:pt x="432" y="6"/>
                  </a:lnTo>
                  <a:lnTo>
                    <a:pt x="437" y="8"/>
                  </a:lnTo>
                  <a:lnTo>
                    <a:pt x="442" y="12"/>
                  </a:lnTo>
                  <a:lnTo>
                    <a:pt x="447" y="14"/>
                  </a:lnTo>
                  <a:lnTo>
                    <a:pt x="450" y="18"/>
                  </a:lnTo>
                  <a:lnTo>
                    <a:pt x="453" y="20"/>
                  </a:lnTo>
                  <a:lnTo>
                    <a:pt x="455" y="22"/>
                  </a:lnTo>
                  <a:lnTo>
                    <a:pt x="457" y="24"/>
                  </a:lnTo>
                  <a:lnTo>
                    <a:pt x="458" y="26"/>
                  </a:lnTo>
                  <a:lnTo>
                    <a:pt x="460" y="27"/>
                  </a:lnTo>
                  <a:lnTo>
                    <a:pt x="460" y="28"/>
                  </a:lnTo>
                  <a:lnTo>
                    <a:pt x="458" y="30"/>
                  </a:lnTo>
                  <a:lnTo>
                    <a:pt x="456" y="31"/>
                  </a:lnTo>
                  <a:lnTo>
                    <a:pt x="454" y="31"/>
                  </a:lnTo>
                  <a:lnTo>
                    <a:pt x="450" y="32"/>
                  </a:lnTo>
                  <a:lnTo>
                    <a:pt x="447" y="33"/>
                  </a:lnTo>
                  <a:lnTo>
                    <a:pt x="441" y="34"/>
                  </a:lnTo>
                  <a:lnTo>
                    <a:pt x="435" y="36"/>
                  </a:lnTo>
                  <a:lnTo>
                    <a:pt x="428" y="37"/>
                  </a:lnTo>
                  <a:lnTo>
                    <a:pt x="424" y="37"/>
                  </a:lnTo>
                  <a:lnTo>
                    <a:pt x="420" y="38"/>
                  </a:lnTo>
                  <a:lnTo>
                    <a:pt x="416" y="38"/>
                  </a:lnTo>
                  <a:lnTo>
                    <a:pt x="411" y="39"/>
                  </a:lnTo>
                  <a:lnTo>
                    <a:pt x="405" y="39"/>
                  </a:lnTo>
                  <a:lnTo>
                    <a:pt x="399" y="40"/>
                  </a:lnTo>
                  <a:lnTo>
                    <a:pt x="393" y="40"/>
                  </a:lnTo>
                  <a:lnTo>
                    <a:pt x="387" y="41"/>
                  </a:lnTo>
                  <a:lnTo>
                    <a:pt x="380" y="41"/>
                  </a:lnTo>
                  <a:lnTo>
                    <a:pt x="373" y="43"/>
                  </a:lnTo>
                  <a:lnTo>
                    <a:pt x="366" y="44"/>
                  </a:lnTo>
                  <a:lnTo>
                    <a:pt x="357" y="44"/>
                  </a:lnTo>
                  <a:lnTo>
                    <a:pt x="349" y="45"/>
                  </a:lnTo>
                  <a:lnTo>
                    <a:pt x="341" y="46"/>
                  </a:lnTo>
                  <a:lnTo>
                    <a:pt x="331" y="47"/>
                  </a:lnTo>
                  <a:lnTo>
                    <a:pt x="323" y="47"/>
                  </a:lnTo>
                  <a:lnTo>
                    <a:pt x="303" y="51"/>
                  </a:lnTo>
                  <a:lnTo>
                    <a:pt x="283" y="55"/>
                  </a:lnTo>
                  <a:lnTo>
                    <a:pt x="262" y="57"/>
                  </a:lnTo>
                  <a:lnTo>
                    <a:pt x="241" y="61"/>
                  </a:lnTo>
                  <a:lnTo>
                    <a:pt x="220" y="64"/>
                  </a:lnTo>
                  <a:lnTo>
                    <a:pt x="197" y="66"/>
                  </a:lnTo>
                  <a:lnTo>
                    <a:pt x="174" y="70"/>
                  </a:lnTo>
                  <a:lnTo>
                    <a:pt x="151" y="74"/>
                  </a:lnTo>
                  <a:lnTo>
                    <a:pt x="139" y="75"/>
                  </a:lnTo>
                  <a:lnTo>
                    <a:pt x="128" y="77"/>
                  </a:lnTo>
                  <a:lnTo>
                    <a:pt x="117" y="80"/>
                  </a:lnTo>
                  <a:lnTo>
                    <a:pt x="107" y="81"/>
                  </a:lnTo>
                  <a:lnTo>
                    <a:pt x="97" y="82"/>
                  </a:lnTo>
                  <a:lnTo>
                    <a:pt x="89" y="83"/>
                  </a:lnTo>
                  <a:lnTo>
                    <a:pt x="81" y="84"/>
                  </a:lnTo>
                  <a:lnTo>
                    <a:pt x="73" y="85"/>
                  </a:lnTo>
                  <a:lnTo>
                    <a:pt x="66" y="87"/>
                  </a:lnTo>
                  <a:lnTo>
                    <a:pt x="60" y="88"/>
                  </a:lnTo>
                  <a:lnTo>
                    <a:pt x="54" y="89"/>
                  </a:lnTo>
                  <a:lnTo>
                    <a:pt x="48" y="89"/>
                  </a:lnTo>
                  <a:lnTo>
                    <a:pt x="45" y="89"/>
                  </a:lnTo>
                  <a:lnTo>
                    <a:pt x="40" y="90"/>
                  </a:lnTo>
                  <a:lnTo>
                    <a:pt x="37" y="90"/>
                  </a:lnTo>
                  <a:lnTo>
                    <a:pt x="34" y="90"/>
                  </a:lnTo>
                  <a:lnTo>
                    <a:pt x="28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5" y="88"/>
                  </a:lnTo>
                  <a:lnTo>
                    <a:pt x="12" y="87"/>
                  </a:lnTo>
                  <a:lnTo>
                    <a:pt x="8" y="84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00"/>
          <p:cNvSpPr>
            <a:spLocks/>
          </p:cNvSpPr>
          <p:nvPr/>
        </p:nvSpPr>
        <p:spPr bwMode="auto">
          <a:xfrm>
            <a:off x="1889004" y="2911905"/>
            <a:ext cx="114102" cy="737676"/>
          </a:xfrm>
          <a:custGeom>
            <a:avLst/>
            <a:gdLst>
              <a:gd name="T0" fmla="*/ 43 w 43"/>
              <a:gd name="T1" fmla="*/ 19 h 278"/>
              <a:gd name="T2" fmla="*/ 43 w 43"/>
              <a:gd name="T3" fmla="*/ 54 h 278"/>
              <a:gd name="T4" fmla="*/ 43 w 43"/>
              <a:gd name="T5" fmla="*/ 88 h 278"/>
              <a:gd name="T6" fmla="*/ 43 w 43"/>
              <a:gd name="T7" fmla="*/ 118 h 278"/>
              <a:gd name="T8" fmla="*/ 43 w 43"/>
              <a:gd name="T9" fmla="*/ 145 h 278"/>
              <a:gd name="T10" fmla="*/ 43 w 43"/>
              <a:gd name="T11" fmla="*/ 170 h 278"/>
              <a:gd name="T12" fmla="*/ 41 w 43"/>
              <a:gd name="T13" fmla="*/ 190 h 278"/>
              <a:gd name="T14" fmla="*/ 40 w 43"/>
              <a:gd name="T15" fmla="*/ 208 h 278"/>
              <a:gd name="T16" fmla="*/ 39 w 43"/>
              <a:gd name="T17" fmla="*/ 223 h 278"/>
              <a:gd name="T18" fmla="*/ 38 w 43"/>
              <a:gd name="T19" fmla="*/ 237 h 278"/>
              <a:gd name="T20" fmla="*/ 37 w 43"/>
              <a:gd name="T21" fmla="*/ 249 h 278"/>
              <a:gd name="T22" fmla="*/ 36 w 43"/>
              <a:gd name="T23" fmla="*/ 259 h 278"/>
              <a:gd name="T24" fmla="*/ 33 w 43"/>
              <a:gd name="T25" fmla="*/ 266 h 278"/>
              <a:gd name="T26" fmla="*/ 31 w 43"/>
              <a:gd name="T27" fmla="*/ 272 h 278"/>
              <a:gd name="T28" fmla="*/ 30 w 43"/>
              <a:gd name="T29" fmla="*/ 275 h 278"/>
              <a:gd name="T30" fmla="*/ 27 w 43"/>
              <a:gd name="T31" fmla="*/ 278 h 278"/>
              <a:gd name="T32" fmla="*/ 24 w 43"/>
              <a:gd name="T33" fmla="*/ 278 h 278"/>
              <a:gd name="T34" fmla="*/ 19 w 43"/>
              <a:gd name="T35" fmla="*/ 275 h 278"/>
              <a:gd name="T36" fmla="*/ 15 w 43"/>
              <a:gd name="T37" fmla="*/ 271 h 278"/>
              <a:gd name="T38" fmla="*/ 11 w 43"/>
              <a:gd name="T39" fmla="*/ 263 h 278"/>
              <a:gd name="T40" fmla="*/ 7 w 43"/>
              <a:gd name="T41" fmla="*/ 253 h 278"/>
              <a:gd name="T42" fmla="*/ 3 w 43"/>
              <a:gd name="T43" fmla="*/ 244 h 278"/>
              <a:gd name="T44" fmla="*/ 1 w 43"/>
              <a:gd name="T45" fmla="*/ 238 h 278"/>
              <a:gd name="T46" fmla="*/ 0 w 43"/>
              <a:gd name="T47" fmla="*/ 234 h 278"/>
              <a:gd name="T48" fmla="*/ 0 w 43"/>
              <a:gd name="T49" fmla="*/ 233 h 278"/>
              <a:gd name="T50" fmla="*/ 0 w 43"/>
              <a:gd name="T51" fmla="*/ 229 h 278"/>
              <a:gd name="T52" fmla="*/ 1 w 43"/>
              <a:gd name="T53" fmla="*/ 225 h 278"/>
              <a:gd name="T54" fmla="*/ 2 w 43"/>
              <a:gd name="T55" fmla="*/ 219 h 278"/>
              <a:gd name="T56" fmla="*/ 3 w 43"/>
              <a:gd name="T57" fmla="*/ 212 h 278"/>
              <a:gd name="T58" fmla="*/ 5 w 43"/>
              <a:gd name="T59" fmla="*/ 203 h 278"/>
              <a:gd name="T60" fmla="*/ 6 w 43"/>
              <a:gd name="T61" fmla="*/ 192 h 278"/>
              <a:gd name="T62" fmla="*/ 8 w 43"/>
              <a:gd name="T63" fmla="*/ 180 h 278"/>
              <a:gd name="T64" fmla="*/ 9 w 43"/>
              <a:gd name="T65" fmla="*/ 160 h 278"/>
              <a:gd name="T66" fmla="*/ 12 w 43"/>
              <a:gd name="T67" fmla="*/ 137 h 278"/>
              <a:gd name="T68" fmla="*/ 13 w 43"/>
              <a:gd name="T69" fmla="*/ 117 h 278"/>
              <a:gd name="T70" fmla="*/ 14 w 43"/>
              <a:gd name="T71" fmla="*/ 99 h 278"/>
              <a:gd name="T72" fmla="*/ 14 w 43"/>
              <a:gd name="T73" fmla="*/ 89 h 278"/>
              <a:gd name="T74" fmla="*/ 14 w 43"/>
              <a:gd name="T75" fmla="*/ 82 h 278"/>
              <a:gd name="T76" fmla="*/ 14 w 43"/>
              <a:gd name="T77" fmla="*/ 72 h 278"/>
              <a:gd name="T78" fmla="*/ 13 w 43"/>
              <a:gd name="T79" fmla="*/ 61 h 278"/>
              <a:gd name="T80" fmla="*/ 12 w 43"/>
              <a:gd name="T81" fmla="*/ 51 h 278"/>
              <a:gd name="T82" fmla="*/ 12 w 43"/>
              <a:gd name="T83" fmla="*/ 38 h 278"/>
              <a:gd name="T84" fmla="*/ 11 w 43"/>
              <a:gd name="T85" fmla="*/ 23 h 278"/>
              <a:gd name="T86" fmla="*/ 9 w 43"/>
              <a:gd name="T87" fmla="*/ 8 h 278"/>
              <a:gd name="T88" fmla="*/ 43 w 43"/>
              <a:gd name="T89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3" h="278">
                <a:moveTo>
                  <a:pt x="43" y="0"/>
                </a:moveTo>
                <a:lnTo>
                  <a:pt x="43" y="19"/>
                </a:lnTo>
                <a:lnTo>
                  <a:pt x="43" y="36"/>
                </a:lnTo>
                <a:lnTo>
                  <a:pt x="43" y="54"/>
                </a:lnTo>
                <a:lnTo>
                  <a:pt x="43" y="71"/>
                </a:lnTo>
                <a:lnTo>
                  <a:pt x="43" y="88"/>
                </a:lnTo>
                <a:lnTo>
                  <a:pt x="43" y="103"/>
                </a:lnTo>
                <a:lnTo>
                  <a:pt x="43" y="118"/>
                </a:lnTo>
                <a:lnTo>
                  <a:pt x="43" y="132"/>
                </a:lnTo>
                <a:lnTo>
                  <a:pt x="43" y="145"/>
                </a:lnTo>
                <a:lnTo>
                  <a:pt x="43" y="158"/>
                </a:lnTo>
                <a:lnTo>
                  <a:pt x="43" y="170"/>
                </a:lnTo>
                <a:lnTo>
                  <a:pt x="41" y="180"/>
                </a:lnTo>
                <a:lnTo>
                  <a:pt x="41" y="190"/>
                </a:lnTo>
                <a:lnTo>
                  <a:pt x="41" y="199"/>
                </a:lnTo>
                <a:lnTo>
                  <a:pt x="40" y="208"/>
                </a:lnTo>
                <a:lnTo>
                  <a:pt x="40" y="216"/>
                </a:lnTo>
                <a:lnTo>
                  <a:pt x="39" y="223"/>
                </a:lnTo>
                <a:lnTo>
                  <a:pt x="39" y="230"/>
                </a:lnTo>
                <a:lnTo>
                  <a:pt x="38" y="237"/>
                </a:lnTo>
                <a:lnTo>
                  <a:pt x="38" y="243"/>
                </a:lnTo>
                <a:lnTo>
                  <a:pt x="37" y="249"/>
                </a:lnTo>
                <a:lnTo>
                  <a:pt x="36" y="254"/>
                </a:lnTo>
                <a:lnTo>
                  <a:pt x="36" y="259"/>
                </a:lnTo>
                <a:lnTo>
                  <a:pt x="34" y="262"/>
                </a:lnTo>
                <a:lnTo>
                  <a:pt x="33" y="266"/>
                </a:lnTo>
                <a:lnTo>
                  <a:pt x="32" y="269"/>
                </a:lnTo>
                <a:lnTo>
                  <a:pt x="31" y="272"/>
                </a:lnTo>
                <a:lnTo>
                  <a:pt x="30" y="274"/>
                </a:lnTo>
                <a:lnTo>
                  <a:pt x="30" y="275"/>
                </a:lnTo>
                <a:lnTo>
                  <a:pt x="28" y="277"/>
                </a:lnTo>
                <a:lnTo>
                  <a:pt x="27" y="278"/>
                </a:lnTo>
                <a:lnTo>
                  <a:pt x="26" y="278"/>
                </a:lnTo>
                <a:lnTo>
                  <a:pt x="24" y="278"/>
                </a:lnTo>
                <a:lnTo>
                  <a:pt x="21" y="277"/>
                </a:lnTo>
                <a:lnTo>
                  <a:pt x="19" y="275"/>
                </a:lnTo>
                <a:lnTo>
                  <a:pt x="18" y="273"/>
                </a:lnTo>
                <a:lnTo>
                  <a:pt x="15" y="271"/>
                </a:lnTo>
                <a:lnTo>
                  <a:pt x="13" y="267"/>
                </a:lnTo>
                <a:lnTo>
                  <a:pt x="11" y="263"/>
                </a:lnTo>
                <a:lnTo>
                  <a:pt x="8" y="259"/>
                </a:lnTo>
                <a:lnTo>
                  <a:pt x="7" y="253"/>
                </a:lnTo>
                <a:lnTo>
                  <a:pt x="5" y="249"/>
                </a:lnTo>
                <a:lnTo>
                  <a:pt x="3" y="244"/>
                </a:lnTo>
                <a:lnTo>
                  <a:pt x="2" y="241"/>
                </a:lnTo>
                <a:lnTo>
                  <a:pt x="1" y="238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3"/>
                </a:lnTo>
                <a:lnTo>
                  <a:pt x="0" y="231"/>
                </a:lnTo>
                <a:lnTo>
                  <a:pt x="0" y="229"/>
                </a:lnTo>
                <a:lnTo>
                  <a:pt x="1" y="228"/>
                </a:lnTo>
                <a:lnTo>
                  <a:pt x="1" y="225"/>
                </a:lnTo>
                <a:lnTo>
                  <a:pt x="1" y="223"/>
                </a:lnTo>
                <a:lnTo>
                  <a:pt x="2" y="219"/>
                </a:lnTo>
                <a:lnTo>
                  <a:pt x="2" y="216"/>
                </a:lnTo>
                <a:lnTo>
                  <a:pt x="3" y="212"/>
                </a:lnTo>
                <a:lnTo>
                  <a:pt x="3" y="208"/>
                </a:lnTo>
                <a:lnTo>
                  <a:pt x="5" y="203"/>
                </a:lnTo>
                <a:lnTo>
                  <a:pt x="5" y="198"/>
                </a:lnTo>
                <a:lnTo>
                  <a:pt x="6" y="192"/>
                </a:lnTo>
                <a:lnTo>
                  <a:pt x="7" y="186"/>
                </a:lnTo>
                <a:lnTo>
                  <a:pt x="8" y="180"/>
                </a:lnTo>
                <a:lnTo>
                  <a:pt x="8" y="173"/>
                </a:lnTo>
                <a:lnTo>
                  <a:pt x="9" y="160"/>
                </a:lnTo>
                <a:lnTo>
                  <a:pt x="11" y="148"/>
                </a:lnTo>
                <a:lnTo>
                  <a:pt x="12" y="137"/>
                </a:lnTo>
                <a:lnTo>
                  <a:pt x="13" y="127"/>
                </a:lnTo>
                <a:lnTo>
                  <a:pt x="13" y="117"/>
                </a:lnTo>
                <a:lnTo>
                  <a:pt x="14" y="108"/>
                </a:lnTo>
                <a:lnTo>
                  <a:pt x="14" y="99"/>
                </a:lnTo>
                <a:lnTo>
                  <a:pt x="14" y="92"/>
                </a:lnTo>
                <a:lnTo>
                  <a:pt x="14" y="89"/>
                </a:lnTo>
                <a:lnTo>
                  <a:pt x="14" y="85"/>
                </a:lnTo>
                <a:lnTo>
                  <a:pt x="14" y="82"/>
                </a:lnTo>
                <a:lnTo>
                  <a:pt x="14" y="77"/>
                </a:lnTo>
                <a:lnTo>
                  <a:pt x="14" y="72"/>
                </a:lnTo>
                <a:lnTo>
                  <a:pt x="13" y="67"/>
                </a:lnTo>
                <a:lnTo>
                  <a:pt x="13" y="61"/>
                </a:lnTo>
                <a:lnTo>
                  <a:pt x="13" y="57"/>
                </a:lnTo>
                <a:lnTo>
                  <a:pt x="12" y="51"/>
                </a:lnTo>
                <a:lnTo>
                  <a:pt x="12" y="44"/>
                </a:lnTo>
                <a:lnTo>
                  <a:pt x="12" y="38"/>
                </a:lnTo>
                <a:lnTo>
                  <a:pt x="11" y="31"/>
                </a:lnTo>
                <a:lnTo>
                  <a:pt x="11" y="23"/>
                </a:lnTo>
                <a:lnTo>
                  <a:pt x="9" y="15"/>
                </a:lnTo>
                <a:lnTo>
                  <a:pt x="9" y="8"/>
                </a:lnTo>
                <a:lnTo>
                  <a:pt x="8" y="0"/>
                </a:lnTo>
                <a:lnTo>
                  <a:pt x="43" y="0"/>
                </a:lnTo>
                <a:lnTo>
                  <a:pt x="43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02"/>
          <p:cNvSpPr>
            <a:spLocks/>
          </p:cNvSpPr>
          <p:nvPr/>
        </p:nvSpPr>
        <p:spPr bwMode="auto">
          <a:xfrm>
            <a:off x="1973916" y="3052540"/>
            <a:ext cx="339650" cy="82258"/>
          </a:xfrm>
          <a:custGeom>
            <a:avLst/>
            <a:gdLst>
              <a:gd name="T0" fmla="*/ 96 w 128"/>
              <a:gd name="T1" fmla="*/ 25 h 31"/>
              <a:gd name="T2" fmla="*/ 89 w 128"/>
              <a:gd name="T3" fmla="*/ 26 h 31"/>
              <a:gd name="T4" fmla="*/ 80 w 128"/>
              <a:gd name="T5" fmla="*/ 27 h 31"/>
              <a:gd name="T6" fmla="*/ 69 w 128"/>
              <a:gd name="T7" fmla="*/ 27 h 31"/>
              <a:gd name="T8" fmla="*/ 64 w 128"/>
              <a:gd name="T9" fmla="*/ 29 h 31"/>
              <a:gd name="T10" fmla="*/ 58 w 128"/>
              <a:gd name="T11" fmla="*/ 29 h 31"/>
              <a:gd name="T12" fmla="*/ 51 w 128"/>
              <a:gd name="T13" fmla="*/ 30 h 31"/>
              <a:gd name="T14" fmla="*/ 45 w 128"/>
              <a:gd name="T15" fmla="*/ 30 h 31"/>
              <a:gd name="T16" fmla="*/ 38 w 128"/>
              <a:gd name="T17" fmla="*/ 30 h 31"/>
              <a:gd name="T18" fmla="*/ 31 w 128"/>
              <a:gd name="T19" fmla="*/ 30 h 31"/>
              <a:gd name="T20" fmla="*/ 24 w 128"/>
              <a:gd name="T21" fmla="*/ 30 h 31"/>
              <a:gd name="T22" fmla="*/ 17 w 128"/>
              <a:gd name="T23" fmla="*/ 31 h 31"/>
              <a:gd name="T24" fmla="*/ 8 w 128"/>
              <a:gd name="T25" fmla="*/ 31 h 31"/>
              <a:gd name="T26" fmla="*/ 0 w 128"/>
              <a:gd name="T27" fmla="*/ 31 h 31"/>
              <a:gd name="T28" fmla="*/ 0 w 128"/>
              <a:gd name="T29" fmla="*/ 13 h 31"/>
              <a:gd name="T30" fmla="*/ 6 w 128"/>
              <a:gd name="T31" fmla="*/ 13 h 31"/>
              <a:gd name="T32" fmla="*/ 12 w 128"/>
              <a:gd name="T33" fmla="*/ 13 h 31"/>
              <a:gd name="T34" fmla="*/ 19 w 128"/>
              <a:gd name="T35" fmla="*/ 13 h 31"/>
              <a:gd name="T36" fmla="*/ 27 w 128"/>
              <a:gd name="T37" fmla="*/ 12 h 31"/>
              <a:gd name="T38" fmla="*/ 36 w 128"/>
              <a:gd name="T39" fmla="*/ 11 h 31"/>
              <a:gd name="T40" fmla="*/ 44 w 128"/>
              <a:gd name="T41" fmla="*/ 10 h 31"/>
              <a:gd name="T42" fmla="*/ 53 w 128"/>
              <a:gd name="T43" fmla="*/ 7 h 31"/>
              <a:gd name="T44" fmla="*/ 63 w 128"/>
              <a:gd name="T45" fmla="*/ 5 h 31"/>
              <a:gd name="T46" fmla="*/ 68 w 128"/>
              <a:gd name="T47" fmla="*/ 5 h 31"/>
              <a:gd name="T48" fmla="*/ 71 w 128"/>
              <a:gd name="T49" fmla="*/ 4 h 31"/>
              <a:gd name="T50" fmla="*/ 76 w 128"/>
              <a:gd name="T51" fmla="*/ 4 h 31"/>
              <a:gd name="T52" fmla="*/ 80 w 128"/>
              <a:gd name="T53" fmla="*/ 4 h 31"/>
              <a:gd name="T54" fmla="*/ 82 w 128"/>
              <a:gd name="T55" fmla="*/ 2 h 31"/>
              <a:gd name="T56" fmla="*/ 86 w 128"/>
              <a:gd name="T57" fmla="*/ 2 h 31"/>
              <a:gd name="T58" fmla="*/ 91 w 128"/>
              <a:gd name="T59" fmla="*/ 1 h 31"/>
              <a:gd name="T60" fmla="*/ 95 w 128"/>
              <a:gd name="T61" fmla="*/ 1 h 31"/>
              <a:gd name="T62" fmla="*/ 99 w 128"/>
              <a:gd name="T63" fmla="*/ 0 h 31"/>
              <a:gd name="T64" fmla="*/ 101 w 128"/>
              <a:gd name="T65" fmla="*/ 0 h 31"/>
              <a:gd name="T66" fmla="*/ 102 w 128"/>
              <a:gd name="T67" fmla="*/ 0 h 31"/>
              <a:gd name="T68" fmla="*/ 105 w 128"/>
              <a:gd name="T69" fmla="*/ 0 h 31"/>
              <a:gd name="T70" fmla="*/ 107 w 128"/>
              <a:gd name="T71" fmla="*/ 0 h 31"/>
              <a:gd name="T72" fmla="*/ 109 w 128"/>
              <a:gd name="T73" fmla="*/ 0 h 31"/>
              <a:gd name="T74" fmla="*/ 112 w 128"/>
              <a:gd name="T75" fmla="*/ 1 h 31"/>
              <a:gd name="T76" fmla="*/ 114 w 128"/>
              <a:gd name="T77" fmla="*/ 1 h 31"/>
              <a:gd name="T78" fmla="*/ 116 w 128"/>
              <a:gd name="T79" fmla="*/ 2 h 31"/>
              <a:gd name="T80" fmla="*/ 120 w 128"/>
              <a:gd name="T81" fmla="*/ 4 h 31"/>
              <a:gd name="T82" fmla="*/ 122 w 128"/>
              <a:gd name="T83" fmla="*/ 5 h 31"/>
              <a:gd name="T84" fmla="*/ 124 w 128"/>
              <a:gd name="T85" fmla="*/ 6 h 31"/>
              <a:gd name="T86" fmla="*/ 126 w 128"/>
              <a:gd name="T87" fmla="*/ 8 h 31"/>
              <a:gd name="T88" fmla="*/ 127 w 128"/>
              <a:gd name="T89" fmla="*/ 10 h 31"/>
              <a:gd name="T90" fmla="*/ 127 w 128"/>
              <a:gd name="T91" fmla="*/ 11 h 31"/>
              <a:gd name="T92" fmla="*/ 128 w 128"/>
              <a:gd name="T93" fmla="*/ 12 h 31"/>
              <a:gd name="T94" fmla="*/ 128 w 128"/>
              <a:gd name="T95" fmla="*/ 13 h 31"/>
              <a:gd name="T96" fmla="*/ 127 w 128"/>
              <a:gd name="T97" fmla="*/ 14 h 31"/>
              <a:gd name="T98" fmla="*/ 125 w 128"/>
              <a:gd name="T99" fmla="*/ 17 h 31"/>
              <a:gd name="T100" fmla="*/ 122 w 128"/>
              <a:gd name="T101" fmla="*/ 18 h 31"/>
              <a:gd name="T102" fmla="*/ 119 w 128"/>
              <a:gd name="T103" fmla="*/ 19 h 31"/>
              <a:gd name="T104" fmla="*/ 115 w 128"/>
              <a:gd name="T105" fmla="*/ 21 h 31"/>
              <a:gd name="T106" fmla="*/ 109 w 128"/>
              <a:gd name="T107" fmla="*/ 23 h 31"/>
              <a:gd name="T108" fmla="*/ 103 w 128"/>
              <a:gd name="T109" fmla="*/ 24 h 31"/>
              <a:gd name="T110" fmla="*/ 96 w 128"/>
              <a:gd name="T111" fmla="*/ 25 h 31"/>
              <a:gd name="T112" fmla="*/ 96 w 128"/>
              <a:gd name="T113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8" h="31">
                <a:moveTo>
                  <a:pt x="96" y="25"/>
                </a:moveTo>
                <a:lnTo>
                  <a:pt x="89" y="26"/>
                </a:lnTo>
                <a:lnTo>
                  <a:pt x="80" y="27"/>
                </a:lnTo>
                <a:lnTo>
                  <a:pt x="69" y="27"/>
                </a:lnTo>
                <a:lnTo>
                  <a:pt x="64" y="29"/>
                </a:lnTo>
                <a:lnTo>
                  <a:pt x="58" y="29"/>
                </a:lnTo>
                <a:lnTo>
                  <a:pt x="51" y="30"/>
                </a:lnTo>
                <a:lnTo>
                  <a:pt x="45" y="30"/>
                </a:lnTo>
                <a:lnTo>
                  <a:pt x="38" y="30"/>
                </a:lnTo>
                <a:lnTo>
                  <a:pt x="31" y="30"/>
                </a:lnTo>
                <a:lnTo>
                  <a:pt x="24" y="30"/>
                </a:lnTo>
                <a:lnTo>
                  <a:pt x="17" y="31"/>
                </a:lnTo>
                <a:lnTo>
                  <a:pt x="8" y="31"/>
                </a:lnTo>
                <a:lnTo>
                  <a:pt x="0" y="31"/>
                </a:lnTo>
                <a:lnTo>
                  <a:pt x="0" y="13"/>
                </a:lnTo>
                <a:lnTo>
                  <a:pt x="6" y="13"/>
                </a:lnTo>
                <a:lnTo>
                  <a:pt x="12" y="13"/>
                </a:lnTo>
                <a:lnTo>
                  <a:pt x="19" y="13"/>
                </a:lnTo>
                <a:lnTo>
                  <a:pt x="27" y="12"/>
                </a:lnTo>
                <a:lnTo>
                  <a:pt x="36" y="11"/>
                </a:lnTo>
                <a:lnTo>
                  <a:pt x="44" y="10"/>
                </a:lnTo>
                <a:lnTo>
                  <a:pt x="53" y="7"/>
                </a:lnTo>
                <a:lnTo>
                  <a:pt x="63" y="5"/>
                </a:lnTo>
                <a:lnTo>
                  <a:pt x="68" y="5"/>
                </a:lnTo>
                <a:lnTo>
                  <a:pt x="71" y="4"/>
                </a:lnTo>
                <a:lnTo>
                  <a:pt x="76" y="4"/>
                </a:lnTo>
                <a:lnTo>
                  <a:pt x="80" y="4"/>
                </a:lnTo>
                <a:lnTo>
                  <a:pt x="82" y="2"/>
                </a:lnTo>
                <a:lnTo>
                  <a:pt x="86" y="2"/>
                </a:lnTo>
                <a:lnTo>
                  <a:pt x="91" y="1"/>
                </a:lnTo>
                <a:lnTo>
                  <a:pt x="95" y="1"/>
                </a:lnTo>
                <a:lnTo>
                  <a:pt x="99" y="0"/>
                </a:lnTo>
                <a:lnTo>
                  <a:pt x="101" y="0"/>
                </a:lnTo>
                <a:lnTo>
                  <a:pt x="102" y="0"/>
                </a:lnTo>
                <a:lnTo>
                  <a:pt x="105" y="0"/>
                </a:lnTo>
                <a:lnTo>
                  <a:pt x="107" y="0"/>
                </a:lnTo>
                <a:lnTo>
                  <a:pt x="109" y="0"/>
                </a:lnTo>
                <a:lnTo>
                  <a:pt x="112" y="1"/>
                </a:lnTo>
                <a:lnTo>
                  <a:pt x="114" y="1"/>
                </a:lnTo>
                <a:lnTo>
                  <a:pt x="116" y="2"/>
                </a:lnTo>
                <a:lnTo>
                  <a:pt x="120" y="4"/>
                </a:lnTo>
                <a:lnTo>
                  <a:pt x="122" y="5"/>
                </a:lnTo>
                <a:lnTo>
                  <a:pt x="124" y="6"/>
                </a:lnTo>
                <a:lnTo>
                  <a:pt x="126" y="8"/>
                </a:lnTo>
                <a:lnTo>
                  <a:pt x="127" y="10"/>
                </a:lnTo>
                <a:lnTo>
                  <a:pt x="127" y="11"/>
                </a:lnTo>
                <a:lnTo>
                  <a:pt x="128" y="12"/>
                </a:lnTo>
                <a:lnTo>
                  <a:pt x="128" y="13"/>
                </a:lnTo>
                <a:lnTo>
                  <a:pt x="127" y="14"/>
                </a:lnTo>
                <a:lnTo>
                  <a:pt x="125" y="17"/>
                </a:lnTo>
                <a:lnTo>
                  <a:pt x="122" y="18"/>
                </a:lnTo>
                <a:lnTo>
                  <a:pt x="119" y="19"/>
                </a:lnTo>
                <a:lnTo>
                  <a:pt x="115" y="21"/>
                </a:lnTo>
                <a:lnTo>
                  <a:pt x="109" y="23"/>
                </a:lnTo>
                <a:lnTo>
                  <a:pt x="103" y="24"/>
                </a:lnTo>
                <a:lnTo>
                  <a:pt x="96" y="25"/>
                </a:lnTo>
                <a:lnTo>
                  <a:pt x="96" y="2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03"/>
          <p:cNvSpPr>
            <a:spLocks/>
          </p:cNvSpPr>
          <p:nvPr/>
        </p:nvSpPr>
        <p:spPr bwMode="auto">
          <a:xfrm>
            <a:off x="1947381" y="3235633"/>
            <a:ext cx="366185" cy="79605"/>
          </a:xfrm>
          <a:custGeom>
            <a:avLst/>
            <a:gdLst>
              <a:gd name="T0" fmla="*/ 75 w 138"/>
              <a:gd name="T1" fmla="*/ 7 h 30"/>
              <a:gd name="T2" fmla="*/ 85 w 138"/>
              <a:gd name="T3" fmla="*/ 5 h 30"/>
              <a:gd name="T4" fmla="*/ 93 w 138"/>
              <a:gd name="T5" fmla="*/ 2 h 30"/>
              <a:gd name="T6" fmla="*/ 100 w 138"/>
              <a:gd name="T7" fmla="*/ 1 h 30"/>
              <a:gd name="T8" fmla="*/ 107 w 138"/>
              <a:gd name="T9" fmla="*/ 1 h 30"/>
              <a:gd name="T10" fmla="*/ 113 w 138"/>
              <a:gd name="T11" fmla="*/ 0 h 30"/>
              <a:gd name="T12" fmla="*/ 118 w 138"/>
              <a:gd name="T13" fmla="*/ 0 h 30"/>
              <a:gd name="T14" fmla="*/ 123 w 138"/>
              <a:gd name="T15" fmla="*/ 0 h 30"/>
              <a:gd name="T16" fmla="*/ 126 w 138"/>
              <a:gd name="T17" fmla="*/ 1 h 30"/>
              <a:gd name="T18" fmla="*/ 130 w 138"/>
              <a:gd name="T19" fmla="*/ 2 h 30"/>
              <a:gd name="T20" fmla="*/ 132 w 138"/>
              <a:gd name="T21" fmla="*/ 4 h 30"/>
              <a:gd name="T22" fmla="*/ 134 w 138"/>
              <a:gd name="T23" fmla="*/ 5 h 30"/>
              <a:gd name="T24" fmla="*/ 136 w 138"/>
              <a:gd name="T25" fmla="*/ 7 h 30"/>
              <a:gd name="T26" fmla="*/ 137 w 138"/>
              <a:gd name="T27" fmla="*/ 8 h 30"/>
              <a:gd name="T28" fmla="*/ 137 w 138"/>
              <a:gd name="T29" fmla="*/ 10 h 30"/>
              <a:gd name="T30" fmla="*/ 138 w 138"/>
              <a:gd name="T31" fmla="*/ 11 h 30"/>
              <a:gd name="T32" fmla="*/ 138 w 138"/>
              <a:gd name="T33" fmla="*/ 12 h 30"/>
              <a:gd name="T34" fmla="*/ 138 w 138"/>
              <a:gd name="T35" fmla="*/ 14 h 30"/>
              <a:gd name="T36" fmla="*/ 137 w 138"/>
              <a:gd name="T37" fmla="*/ 15 h 30"/>
              <a:gd name="T38" fmla="*/ 135 w 138"/>
              <a:gd name="T39" fmla="*/ 18 h 30"/>
              <a:gd name="T40" fmla="*/ 131 w 138"/>
              <a:gd name="T41" fmla="*/ 19 h 30"/>
              <a:gd name="T42" fmla="*/ 128 w 138"/>
              <a:gd name="T43" fmla="*/ 20 h 30"/>
              <a:gd name="T44" fmla="*/ 124 w 138"/>
              <a:gd name="T45" fmla="*/ 21 h 30"/>
              <a:gd name="T46" fmla="*/ 118 w 138"/>
              <a:gd name="T47" fmla="*/ 23 h 30"/>
              <a:gd name="T48" fmla="*/ 112 w 138"/>
              <a:gd name="T49" fmla="*/ 24 h 30"/>
              <a:gd name="T50" fmla="*/ 109 w 138"/>
              <a:gd name="T51" fmla="*/ 24 h 30"/>
              <a:gd name="T52" fmla="*/ 104 w 138"/>
              <a:gd name="T53" fmla="*/ 25 h 30"/>
              <a:gd name="T54" fmla="*/ 99 w 138"/>
              <a:gd name="T55" fmla="*/ 25 h 30"/>
              <a:gd name="T56" fmla="*/ 94 w 138"/>
              <a:gd name="T57" fmla="*/ 26 h 30"/>
              <a:gd name="T58" fmla="*/ 88 w 138"/>
              <a:gd name="T59" fmla="*/ 26 h 30"/>
              <a:gd name="T60" fmla="*/ 82 w 138"/>
              <a:gd name="T61" fmla="*/ 26 h 30"/>
              <a:gd name="T62" fmla="*/ 76 w 138"/>
              <a:gd name="T63" fmla="*/ 27 h 30"/>
              <a:gd name="T64" fmla="*/ 69 w 138"/>
              <a:gd name="T65" fmla="*/ 27 h 30"/>
              <a:gd name="T66" fmla="*/ 62 w 138"/>
              <a:gd name="T67" fmla="*/ 27 h 30"/>
              <a:gd name="T68" fmla="*/ 55 w 138"/>
              <a:gd name="T69" fmla="*/ 29 h 30"/>
              <a:gd name="T70" fmla="*/ 47 w 138"/>
              <a:gd name="T71" fmla="*/ 29 h 30"/>
              <a:gd name="T72" fmla="*/ 38 w 138"/>
              <a:gd name="T73" fmla="*/ 29 h 30"/>
              <a:gd name="T74" fmla="*/ 30 w 138"/>
              <a:gd name="T75" fmla="*/ 29 h 30"/>
              <a:gd name="T76" fmla="*/ 21 w 138"/>
              <a:gd name="T77" fmla="*/ 29 h 30"/>
              <a:gd name="T78" fmla="*/ 11 w 138"/>
              <a:gd name="T79" fmla="*/ 29 h 30"/>
              <a:gd name="T80" fmla="*/ 0 w 138"/>
              <a:gd name="T81" fmla="*/ 30 h 30"/>
              <a:gd name="T82" fmla="*/ 0 w 138"/>
              <a:gd name="T83" fmla="*/ 12 h 30"/>
              <a:gd name="T84" fmla="*/ 19 w 138"/>
              <a:gd name="T85" fmla="*/ 12 h 30"/>
              <a:gd name="T86" fmla="*/ 38 w 138"/>
              <a:gd name="T87" fmla="*/ 11 h 30"/>
              <a:gd name="T88" fmla="*/ 56 w 138"/>
              <a:gd name="T89" fmla="*/ 8 h 30"/>
              <a:gd name="T90" fmla="*/ 75 w 138"/>
              <a:gd name="T91" fmla="*/ 7 h 30"/>
              <a:gd name="T92" fmla="*/ 75 w 138"/>
              <a:gd name="T93" fmla="*/ 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30">
                <a:moveTo>
                  <a:pt x="75" y="7"/>
                </a:moveTo>
                <a:lnTo>
                  <a:pt x="85" y="5"/>
                </a:lnTo>
                <a:lnTo>
                  <a:pt x="93" y="2"/>
                </a:lnTo>
                <a:lnTo>
                  <a:pt x="100" y="1"/>
                </a:lnTo>
                <a:lnTo>
                  <a:pt x="107" y="1"/>
                </a:lnTo>
                <a:lnTo>
                  <a:pt x="113" y="0"/>
                </a:lnTo>
                <a:lnTo>
                  <a:pt x="118" y="0"/>
                </a:lnTo>
                <a:lnTo>
                  <a:pt x="123" y="0"/>
                </a:lnTo>
                <a:lnTo>
                  <a:pt x="126" y="1"/>
                </a:lnTo>
                <a:lnTo>
                  <a:pt x="130" y="2"/>
                </a:lnTo>
                <a:lnTo>
                  <a:pt x="132" y="4"/>
                </a:lnTo>
                <a:lnTo>
                  <a:pt x="134" y="5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8" y="11"/>
                </a:lnTo>
                <a:lnTo>
                  <a:pt x="138" y="12"/>
                </a:lnTo>
                <a:lnTo>
                  <a:pt x="138" y="14"/>
                </a:lnTo>
                <a:lnTo>
                  <a:pt x="137" y="15"/>
                </a:lnTo>
                <a:lnTo>
                  <a:pt x="135" y="18"/>
                </a:lnTo>
                <a:lnTo>
                  <a:pt x="131" y="19"/>
                </a:lnTo>
                <a:lnTo>
                  <a:pt x="128" y="20"/>
                </a:lnTo>
                <a:lnTo>
                  <a:pt x="124" y="21"/>
                </a:lnTo>
                <a:lnTo>
                  <a:pt x="118" y="23"/>
                </a:lnTo>
                <a:lnTo>
                  <a:pt x="112" y="24"/>
                </a:lnTo>
                <a:lnTo>
                  <a:pt x="109" y="24"/>
                </a:lnTo>
                <a:lnTo>
                  <a:pt x="104" y="25"/>
                </a:lnTo>
                <a:lnTo>
                  <a:pt x="99" y="25"/>
                </a:lnTo>
                <a:lnTo>
                  <a:pt x="94" y="26"/>
                </a:lnTo>
                <a:lnTo>
                  <a:pt x="88" y="26"/>
                </a:lnTo>
                <a:lnTo>
                  <a:pt x="82" y="26"/>
                </a:lnTo>
                <a:lnTo>
                  <a:pt x="76" y="27"/>
                </a:lnTo>
                <a:lnTo>
                  <a:pt x="69" y="27"/>
                </a:lnTo>
                <a:lnTo>
                  <a:pt x="62" y="27"/>
                </a:lnTo>
                <a:lnTo>
                  <a:pt x="55" y="29"/>
                </a:lnTo>
                <a:lnTo>
                  <a:pt x="47" y="29"/>
                </a:lnTo>
                <a:lnTo>
                  <a:pt x="38" y="29"/>
                </a:lnTo>
                <a:lnTo>
                  <a:pt x="30" y="29"/>
                </a:lnTo>
                <a:lnTo>
                  <a:pt x="21" y="29"/>
                </a:lnTo>
                <a:lnTo>
                  <a:pt x="11" y="29"/>
                </a:lnTo>
                <a:lnTo>
                  <a:pt x="0" y="30"/>
                </a:lnTo>
                <a:lnTo>
                  <a:pt x="0" y="12"/>
                </a:lnTo>
                <a:lnTo>
                  <a:pt x="19" y="12"/>
                </a:lnTo>
                <a:lnTo>
                  <a:pt x="38" y="11"/>
                </a:lnTo>
                <a:lnTo>
                  <a:pt x="56" y="8"/>
                </a:lnTo>
                <a:lnTo>
                  <a:pt x="75" y="7"/>
                </a:lnTo>
                <a:lnTo>
                  <a:pt x="75" y="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04"/>
          <p:cNvSpPr>
            <a:spLocks/>
          </p:cNvSpPr>
          <p:nvPr/>
        </p:nvSpPr>
        <p:spPr bwMode="auto">
          <a:xfrm>
            <a:off x="1947381" y="3447914"/>
            <a:ext cx="464365" cy="82258"/>
          </a:xfrm>
          <a:custGeom>
            <a:avLst/>
            <a:gdLst>
              <a:gd name="T0" fmla="*/ 78 w 175"/>
              <a:gd name="T1" fmla="*/ 3 h 31"/>
              <a:gd name="T2" fmla="*/ 81 w 175"/>
              <a:gd name="T3" fmla="*/ 2 h 31"/>
              <a:gd name="T4" fmla="*/ 86 w 175"/>
              <a:gd name="T5" fmla="*/ 1 h 31"/>
              <a:gd name="T6" fmla="*/ 91 w 175"/>
              <a:gd name="T7" fmla="*/ 1 h 31"/>
              <a:gd name="T8" fmla="*/ 97 w 175"/>
              <a:gd name="T9" fmla="*/ 0 h 31"/>
              <a:gd name="T10" fmla="*/ 103 w 175"/>
              <a:gd name="T11" fmla="*/ 0 h 31"/>
              <a:gd name="T12" fmla="*/ 110 w 175"/>
              <a:gd name="T13" fmla="*/ 0 h 31"/>
              <a:gd name="T14" fmla="*/ 117 w 175"/>
              <a:gd name="T15" fmla="*/ 0 h 31"/>
              <a:gd name="T16" fmla="*/ 124 w 175"/>
              <a:gd name="T17" fmla="*/ 0 h 31"/>
              <a:gd name="T18" fmla="*/ 131 w 175"/>
              <a:gd name="T19" fmla="*/ 0 h 31"/>
              <a:gd name="T20" fmla="*/ 138 w 175"/>
              <a:gd name="T21" fmla="*/ 1 h 31"/>
              <a:gd name="T22" fmla="*/ 145 w 175"/>
              <a:gd name="T23" fmla="*/ 3 h 31"/>
              <a:gd name="T24" fmla="*/ 151 w 175"/>
              <a:gd name="T25" fmla="*/ 6 h 31"/>
              <a:gd name="T26" fmla="*/ 158 w 175"/>
              <a:gd name="T27" fmla="*/ 9 h 31"/>
              <a:gd name="T28" fmla="*/ 164 w 175"/>
              <a:gd name="T29" fmla="*/ 13 h 31"/>
              <a:gd name="T30" fmla="*/ 170 w 175"/>
              <a:gd name="T31" fmla="*/ 17 h 31"/>
              <a:gd name="T32" fmla="*/ 175 w 175"/>
              <a:gd name="T33" fmla="*/ 22 h 31"/>
              <a:gd name="T34" fmla="*/ 169 w 175"/>
              <a:gd name="T35" fmla="*/ 22 h 31"/>
              <a:gd name="T36" fmla="*/ 162 w 175"/>
              <a:gd name="T37" fmla="*/ 22 h 31"/>
              <a:gd name="T38" fmla="*/ 155 w 175"/>
              <a:gd name="T39" fmla="*/ 22 h 31"/>
              <a:gd name="T40" fmla="*/ 147 w 175"/>
              <a:gd name="T41" fmla="*/ 23 h 31"/>
              <a:gd name="T42" fmla="*/ 138 w 175"/>
              <a:gd name="T43" fmla="*/ 23 h 31"/>
              <a:gd name="T44" fmla="*/ 129 w 175"/>
              <a:gd name="T45" fmla="*/ 23 h 31"/>
              <a:gd name="T46" fmla="*/ 119 w 175"/>
              <a:gd name="T47" fmla="*/ 23 h 31"/>
              <a:gd name="T48" fmla="*/ 109 w 175"/>
              <a:gd name="T49" fmla="*/ 25 h 31"/>
              <a:gd name="T50" fmla="*/ 98 w 175"/>
              <a:gd name="T51" fmla="*/ 25 h 31"/>
              <a:gd name="T52" fmla="*/ 86 w 175"/>
              <a:gd name="T53" fmla="*/ 26 h 31"/>
              <a:gd name="T54" fmla="*/ 73 w 175"/>
              <a:gd name="T55" fmla="*/ 26 h 31"/>
              <a:gd name="T56" fmla="*/ 60 w 175"/>
              <a:gd name="T57" fmla="*/ 27 h 31"/>
              <a:gd name="T58" fmla="*/ 47 w 175"/>
              <a:gd name="T59" fmla="*/ 28 h 31"/>
              <a:gd name="T60" fmla="*/ 31 w 175"/>
              <a:gd name="T61" fmla="*/ 29 h 31"/>
              <a:gd name="T62" fmla="*/ 17 w 175"/>
              <a:gd name="T63" fmla="*/ 29 h 31"/>
              <a:gd name="T64" fmla="*/ 0 w 175"/>
              <a:gd name="T65" fmla="*/ 31 h 31"/>
              <a:gd name="T66" fmla="*/ 0 w 175"/>
              <a:gd name="T67" fmla="*/ 8 h 31"/>
              <a:gd name="T68" fmla="*/ 9 w 175"/>
              <a:gd name="T69" fmla="*/ 8 h 31"/>
              <a:gd name="T70" fmla="*/ 16 w 175"/>
              <a:gd name="T71" fmla="*/ 7 h 31"/>
              <a:gd name="T72" fmla="*/ 23 w 175"/>
              <a:gd name="T73" fmla="*/ 7 h 31"/>
              <a:gd name="T74" fmla="*/ 30 w 175"/>
              <a:gd name="T75" fmla="*/ 7 h 31"/>
              <a:gd name="T76" fmla="*/ 36 w 175"/>
              <a:gd name="T77" fmla="*/ 7 h 31"/>
              <a:gd name="T78" fmla="*/ 42 w 175"/>
              <a:gd name="T79" fmla="*/ 6 h 31"/>
              <a:gd name="T80" fmla="*/ 48 w 175"/>
              <a:gd name="T81" fmla="*/ 6 h 31"/>
              <a:gd name="T82" fmla="*/ 53 w 175"/>
              <a:gd name="T83" fmla="*/ 6 h 31"/>
              <a:gd name="T84" fmla="*/ 57 w 175"/>
              <a:gd name="T85" fmla="*/ 6 h 31"/>
              <a:gd name="T86" fmla="*/ 61 w 175"/>
              <a:gd name="T87" fmla="*/ 4 h 31"/>
              <a:gd name="T88" fmla="*/ 65 w 175"/>
              <a:gd name="T89" fmla="*/ 4 h 31"/>
              <a:gd name="T90" fmla="*/ 68 w 175"/>
              <a:gd name="T91" fmla="*/ 4 h 31"/>
              <a:gd name="T92" fmla="*/ 72 w 175"/>
              <a:gd name="T93" fmla="*/ 4 h 31"/>
              <a:gd name="T94" fmla="*/ 74 w 175"/>
              <a:gd name="T95" fmla="*/ 3 h 31"/>
              <a:gd name="T96" fmla="*/ 76 w 175"/>
              <a:gd name="T97" fmla="*/ 3 h 31"/>
              <a:gd name="T98" fmla="*/ 78 w 175"/>
              <a:gd name="T99" fmla="*/ 3 h 31"/>
              <a:gd name="T100" fmla="*/ 78 w 175"/>
              <a:gd name="T101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5" h="31">
                <a:moveTo>
                  <a:pt x="78" y="3"/>
                </a:moveTo>
                <a:lnTo>
                  <a:pt x="81" y="2"/>
                </a:lnTo>
                <a:lnTo>
                  <a:pt x="86" y="1"/>
                </a:lnTo>
                <a:lnTo>
                  <a:pt x="91" y="1"/>
                </a:lnTo>
                <a:lnTo>
                  <a:pt x="97" y="0"/>
                </a:lnTo>
                <a:lnTo>
                  <a:pt x="103" y="0"/>
                </a:lnTo>
                <a:lnTo>
                  <a:pt x="110" y="0"/>
                </a:lnTo>
                <a:lnTo>
                  <a:pt x="117" y="0"/>
                </a:lnTo>
                <a:lnTo>
                  <a:pt x="124" y="0"/>
                </a:lnTo>
                <a:lnTo>
                  <a:pt x="131" y="0"/>
                </a:lnTo>
                <a:lnTo>
                  <a:pt x="138" y="1"/>
                </a:lnTo>
                <a:lnTo>
                  <a:pt x="145" y="3"/>
                </a:lnTo>
                <a:lnTo>
                  <a:pt x="151" y="6"/>
                </a:lnTo>
                <a:lnTo>
                  <a:pt x="158" y="9"/>
                </a:lnTo>
                <a:lnTo>
                  <a:pt x="164" y="13"/>
                </a:lnTo>
                <a:lnTo>
                  <a:pt x="170" y="17"/>
                </a:lnTo>
                <a:lnTo>
                  <a:pt x="175" y="22"/>
                </a:lnTo>
                <a:lnTo>
                  <a:pt x="169" y="22"/>
                </a:lnTo>
                <a:lnTo>
                  <a:pt x="162" y="22"/>
                </a:lnTo>
                <a:lnTo>
                  <a:pt x="155" y="22"/>
                </a:lnTo>
                <a:lnTo>
                  <a:pt x="147" y="23"/>
                </a:lnTo>
                <a:lnTo>
                  <a:pt x="138" y="23"/>
                </a:lnTo>
                <a:lnTo>
                  <a:pt x="129" y="23"/>
                </a:lnTo>
                <a:lnTo>
                  <a:pt x="119" y="23"/>
                </a:lnTo>
                <a:lnTo>
                  <a:pt x="109" y="25"/>
                </a:lnTo>
                <a:lnTo>
                  <a:pt x="98" y="25"/>
                </a:lnTo>
                <a:lnTo>
                  <a:pt x="86" y="26"/>
                </a:lnTo>
                <a:lnTo>
                  <a:pt x="73" y="26"/>
                </a:lnTo>
                <a:lnTo>
                  <a:pt x="60" y="27"/>
                </a:lnTo>
                <a:lnTo>
                  <a:pt x="47" y="28"/>
                </a:lnTo>
                <a:lnTo>
                  <a:pt x="31" y="29"/>
                </a:lnTo>
                <a:lnTo>
                  <a:pt x="17" y="29"/>
                </a:lnTo>
                <a:lnTo>
                  <a:pt x="0" y="31"/>
                </a:lnTo>
                <a:lnTo>
                  <a:pt x="0" y="8"/>
                </a:lnTo>
                <a:lnTo>
                  <a:pt x="9" y="8"/>
                </a:lnTo>
                <a:lnTo>
                  <a:pt x="16" y="7"/>
                </a:lnTo>
                <a:lnTo>
                  <a:pt x="23" y="7"/>
                </a:lnTo>
                <a:lnTo>
                  <a:pt x="30" y="7"/>
                </a:lnTo>
                <a:lnTo>
                  <a:pt x="36" y="7"/>
                </a:lnTo>
                <a:lnTo>
                  <a:pt x="42" y="6"/>
                </a:lnTo>
                <a:lnTo>
                  <a:pt x="48" y="6"/>
                </a:lnTo>
                <a:lnTo>
                  <a:pt x="53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68" y="4"/>
                </a:lnTo>
                <a:lnTo>
                  <a:pt x="72" y="4"/>
                </a:lnTo>
                <a:lnTo>
                  <a:pt x="74" y="3"/>
                </a:lnTo>
                <a:lnTo>
                  <a:pt x="76" y="3"/>
                </a:lnTo>
                <a:lnTo>
                  <a:pt x="78" y="3"/>
                </a:lnTo>
                <a:lnTo>
                  <a:pt x="78" y="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任意多边形 23"/>
          <p:cNvSpPr>
            <a:spLocks/>
          </p:cNvSpPr>
          <p:nvPr/>
        </p:nvSpPr>
        <p:spPr bwMode="auto">
          <a:xfrm>
            <a:off x="1973916" y="2819030"/>
            <a:ext cx="599695" cy="165480"/>
          </a:xfrm>
          <a:custGeom>
            <a:avLst/>
            <a:gdLst>
              <a:gd name="connsiteX0" fmla="*/ 437830 w 599695"/>
              <a:gd name="connsiteY0" fmla="*/ 0 h 165480"/>
              <a:gd name="connsiteX1" fmla="*/ 445791 w 599695"/>
              <a:gd name="connsiteY1" fmla="*/ 2654 h 165480"/>
              <a:gd name="connsiteX2" fmla="*/ 453751 w 599695"/>
              <a:gd name="connsiteY2" fmla="*/ 7961 h 165480"/>
              <a:gd name="connsiteX3" fmla="*/ 464365 w 599695"/>
              <a:gd name="connsiteY3" fmla="*/ 13268 h 165480"/>
              <a:gd name="connsiteX4" fmla="*/ 472326 w 599695"/>
              <a:gd name="connsiteY4" fmla="*/ 18575 h 165480"/>
              <a:gd name="connsiteX5" fmla="*/ 485593 w 599695"/>
              <a:gd name="connsiteY5" fmla="*/ 26535 h 165480"/>
              <a:gd name="connsiteX6" fmla="*/ 498861 w 599695"/>
              <a:gd name="connsiteY6" fmla="*/ 34496 h 165480"/>
              <a:gd name="connsiteX7" fmla="*/ 514782 w 599695"/>
              <a:gd name="connsiteY7" fmla="*/ 42456 h 165480"/>
              <a:gd name="connsiteX8" fmla="*/ 530703 w 599695"/>
              <a:gd name="connsiteY8" fmla="*/ 53070 h 165480"/>
              <a:gd name="connsiteX9" fmla="*/ 546624 w 599695"/>
              <a:gd name="connsiteY9" fmla="*/ 61031 h 165480"/>
              <a:gd name="connsiteX10" fmla="*/ 557238 w 599695"/>
              <a:gd name="connsiteY10" fmla="*/ 68991 h 165480"/>
              <a:gd name="connsiteX11" fmla="*/ 570506 w 599695"/>
              <a:gd name="connsiteY11" fmla="*/ 79605 h 165480"/>
              <a:gd name="connsiteX12" fmla="*/ 581120 w 599695"/>
              <a:gd name="connsiteY12" fmla="*/ 84912 h 165480"/>
              <a:gd name="connsiteX13" fmla="*/ 589081 w 599695"/>
              <a:gd name="connsiteY13" fmla="*/ 92873 h 165480"/>
              <a:gd name="connsiteX14" fmla="*/ 591734 w 599695"/>
              <a:gd name="connsiteY14" fmla="*/ 98180 h 165480"/>
              <a:gd name="connsiteX15" fmla="*/ 597041 w 599695"/>
              <a:gd name="connsiteY15" fmla="*/ 100834 h 165480"/>
              <a:gd name="connsiteX16" fmla="*/ 599695 w 599695"/>
              <a:gd name="connsiteY16" fmla="*/ 103487 h 165480"/>
              <a:gd name="connsiteX17" fmla="*/ 597989 w 599695"/>
              <a:gd name="connsiteY17" fmla="*/ 112014 h 165480"/>
              <a:gd name="connsiteX18" fmla="*/ 576041 w 599695"/>
              <a:gd name="connsiteY18" fmla="*/ 126849 h 165480"/>
              <a:gd name="connsiteX19" fmla="*/ 513250 w 599695"/>
              <a:gd name="connsiteY19" fmla="*/ 149448 h 165480"/>
              <a:gd name="connsiteX20" fmla="*/ 484675 w 599695"/>
              <a:gd name="connsiteY20" fmla="*/ 158973 h 165480"/>
              <a:gd name="connsiteX21" fmla="*/ 452142 w 599695"/>
              <a:gd name="connsiteY21" fmla="*/ 165480 h 165480"/>
              <a:gd name="connsiteX22" fmla="*/ 451098 w 599695"/>
              <a:gd name="connsiteY22" fmla="*/ 159211 h 165480"/>
              <a:gd name="connsiteX23" fmla="*/ 448444 w 599695"/>
              <a:gd name="connsiteY23" fmla="*/ 145943 h 165480"/>
              <a:gd name="connsiteX24" fmla="*/ 445791 w 599695"/>
              <a:gd name="connsiteY24" fmla="*/ 135329 h 165480"/>
              <a:gd name="connsiteX25" fmla="*/ 440484 w 599695"/>
              <a:gd name="connsiteY25" fmla="*/ 127369 h 165480"/>
              <a:gd name="connsiteX26" fmla="*/ 437830 w 599695"/>
              <a:gd name="connsiteY26" fmla="*/ 119408 h 165480"/>
              <a:gd name="connsiteX27" fmla="*/ 435177 w 599695"/>
              <a:gd name="connsiteY27" fmla="*/ 116755 h 165480"/>
              <a:gd name="connsiteX28" fmla="*/ 429870 w 599695"/>
              <a:gd name="connsiteY28" fmla="*/ 114101 h 165480"/>
              <a:gd name="connsiteX29" fmla="*/ 419256 w 599695"/>
              <a:gd name="connsiteY29" fmla="*/ 114101 h 165480"/>
              <a:gd name="connsiteX30" fmla="*/ 408642 w 599695"/>
              <a:gd name="connsiteY30" fmla="*/ 111448 h 165480"/>
              <a:gd name="connsiteX31" fmla="*/ 398027 w 599695"/>
              <a:gd name="connsiteY31" fmla="*/ 108794 h 165480"/>
              <a:gd name="connsiteX32" fmla="*/ 384760 w 599695"/>
              <a:gd name="connsiteY32" fmla="*/ 108794 h 165480"/>
              <a:gd name="connsiteX33" fmla="*/ 366185 w 599695"/>
              <a:gd name="connsiteY33" fmla="*/ 108794 h 165480"/>
              <a:gd name="connsiteX34" fmla="*/ 347611 w 599695"/>
              <a:gd name="connsiteY34" fmla="*/ 103487 h 165480"/>
              <a:gd name="connsiteX35" fmla="*/ 305154 w 599695"/>
              <a:gd name="connsiteY35" fmla="*/ 108794 h 165480"/>
              <a:gd name="connsiteX36" fmla="*/ 262698 w 599695"/>
              <a:gd name="connsiteY36" fmla="*/ 111448 h 165480"/>
              <a:gd name="connsiteX37" fmla="*/ 214935 w 599695"/>
              <a:gd name="connsiteY37" fmla="*/ 114101 h 165480"/>
              <a:gd name="connsiteX38" fmla="*/ 167172 w 599695"/>
              <a:gd name="connsiteY38" fmla="*/ 119408 h 165480"/>
              <a:gd name="connsiteX39" fmla="*/ 140636 w 599695"/>
              <a:gd name="connsiteY39" fmla="*/ 127369 h 165480"/>
              <a:gd name="connsiteX40" fmla="*/ 116755 w 599695"/>
              <a:gd name="connsiteY40" fmla="*/ 130022 h 165480"/>
              <a:gd name="connsiteX41" fmla="*/ 95527 w 599695"/>
              <a:gd name="connsiteY41" fmla="*/ 132676 h 165480"/>
              <a:gd name="connsiteX42" fmla="*/ 71645 w 599695"/>
              <a:gd name="connsiteY42" fmla="*/ 135329 h 165480"/>
              <a:gd name="connsiteX43" fmla="*/ 50417 w 599695"/>
              <a:gd name="connsiteY43" fmla="*/ 137983 h 165480"/>
              <a:gd name="connsiteX44" fmla="*/ 31842 w 599695"/>
              <a:gd name="connsiteY44" fmla="*/ 143290 h 165480"/>
              <a:gd name="connsiteX45" fmla="*/ 15921 w 599695"/>
              <a:gd name="connsiteY45" fmla="*/ 143290 h 165480"/>
              <a:gd name="connsiteX46" fmla="*/ 0 w 599695"/>
              <a:gd name="connsiteY46" fmla="*/ 143290 h 165480"/>
              <a:gd name="connsiteX47" fmla="*/ 0 w 599695"/>
              <a:gd name="connsiteY47" fmla="*/ 92873 h 165480"/>
              <a:gd name="connsiteX48" fmla="*/ 2654 w 599695"/>
              <a:gd name="connsiteY48" fmla="*/ 92873 h 165480"/>
              <a:gd name="connsiteX49" fmla="*/ 10614 w 599695"/>
              <a:gd name="connsiteY49" fmla="*/ 92873 h 165480"/>
              <a:gd name="connsiteX50" fmla="*/ 15921 w 599695"/>
              <a:gd name="connsiteY50" fmla="*/ 87566 h 165480"/>
              <a:gd name="connsiteX51" fmla="*/ 23882 w 599695"/>
              <a:gd name="connsiteY51" fmla="*/ 87566 h 165480"/>
              <a:gd name="connsiteX52" fmla="*/ 34496 w 599695"/>
              <a:gd name="connsiteY52" fmla="*/ 87566 h 165480"/>
              <a:gd name="connsiteX53" fmla="*/ 45110 w 599695"/>
              <a:gd name="connsiteY53" fmla="*/ 87566 h 165480"/>
              <a:gd name="connsiteX54" fmla="*/ 53070 w 599695"/>
              <a:gd name="connsiteY54" fmla="*/ 84912 h 165480"/>
              <a:gd name="connsiteX55" fmla="*/ 66338 w 599695"/>
              <a:gd name="connsiteY55" fmla="*/ 84912 h 165480"/>
              <a:gd name="connsiteX56" fmla="*/ 82259 w 599695"/>
              <a:gd name="connsiteY56" fmla="*/ 82259 h 165480"/>
              <a:gd name="connsiteX57" fmla="*/ 95527 w 599695"/>
              <a:gd name="connsiteY57" fmla="*/ 79605 h 165480"/>
              <a:gd name="connsiteX58" fmla="*/ 111448 w 599695"/>
              <a:gd name="connsiteY58" fmla="*/ 79605 h 165480"/>
              <a:gd name="connsiteX59" fmla="*/ 124715 w 599695"/>
              <a:gd name="connsiteY59" fmla="*/ 76952 h 165480"/>
              <a:gd name="connsiteX60" fmla="*/ 145943 w 599695"/>
              <a:gd name="connsiteY60" fmla="*/ 74298 h 165480"/>
              <a:gd name="connsiteX61" fmla="*/ 164518 w 599695"/>
              <a:gd name="connsiteY61" fmla="*/ 68991 h 165480"/>
              <a:gd name="connsiteX62" fmla="*/ 183093 w 599695"/>
              <a:gd name="connsiteY62" fmla="*/ 63684 h 165480"/>
              <a:gd name="connsiteX63" fmla="*/ 204321 w 599695"/>
              <a:gd name="connsiteY63" fmla="*/ 61031 h 165480"/>
              <a:gd name="connsiteX64" fmla="*/ 222895 w 599695"/>
              <a:gd name="connsiteY64" fmla="*/ 58377 h 165480"/>
              <a:gd name="connsiteX65" fmla="*/ 241470 w 599695"/>
              <a:gd name="connsiteY65" fmla="*/ 53070 h 165480"/>
              <a:gd name="connsiteX66" fmla="*/ 257391 w 599695"/>
              <a:gd name="connsiteY66" fmla="*/ 50417 h 165480"/>
              <a:gd name="connsiteX67" fmla="*/ 273312 w 599695"/>
              <a:gd name="connsiteY67" fmla="*/ 50417 h 165480"/>
              <a:gd name="connsiteX68" fmla="*/ 289233 w 599695"/>
              <a:gd name="connsiteY68" fmla="*/ 47763 h 165480"/>
              <a:gd name="connsiteX69" fmla="*/ 302501 w 599695"/>
              <a:gd name="connsiteY69" fmla="*/ 45110 h 165480"/>
              <a:gd name="connsiteX70" fmla="*/ 318422 w 599695"/>
              <a:gd name="connsiteY70" fmla="*/ 42456 h 165480"/>
              <a:gd name="connsiteX71" fmla="*/ 331690 w 599695"/>
              <a:gd name="connsiteY71" fmla="*/ 37149 h 165480"/>
              <a:gd name="connsiteX72" fmla="*/ 339650 w 599695"/>
              <a:gd name="connsiteY72" fmla="*/ 34496 h 165480"/>
              <a:gd name="connsiteX73" fmla="*/ 350264 w 599695"/>
              <a:gd name="connsiteY73" fmla="*/ 31842 h 165480"/>
              <a:gd name="connsiteX74" fmla="*/ 358225 w 599695"/>
              <a:gd name="connsiteY74" fmla="*/ 29189 h 165480"/>
              <a:gd name="connsiteX75" fmla="*/ 368839 w 599695"/>
              <a:gd name="connsiteY75" fmla="*/ 29189 h 165480"/>
              <a:gd name="connsiteX76" fmla="*/ 374146 w 599695"/>
              <a:gd name="connsiteY76" fmla="*/ 26535 h 165480"/>
              <a:gd name="connsiteX77" fmla="*/ 382106 w 599695"/>
              <a:gd name="connsiteY77" fmla="*/ 21228 h 165480"/>
              <a:gd name="connsiteX78" fmla="*/ 387413 w 599695"/>
              <a:gd name="connsiteY78" fmla="*/ 18575 h 165480"/>
              <a:gd name="connsiteX79" fmla="*/ 392720 w 599695"/>
              <a:gd name="connsiteY79" fmla="*/ 15921 h 165480"/>
              <a:gd name="connsiteX80" fmla="*/ 403334 w 599695"/>
              <a:gd name="connsiteY80" fmla="*/ 10614 h 165480"/>
              <a:gd name="connsiteX81" fmla="*/ 416602 w 599695"/>
              <a:gd name="connsiteY81" fmla="*/ 7961 h 165480"/>
              <a:gd name="connsiteX82" fmla="*/ 424563 w 599695"/>
              <a:gd name="connsiteY82" fmla="*/ 2654 h 165480"/>
              <a:gd name="connsiteX83" fmla="*/ 437830 w 599695"/>
              <a:gd name="connsiteY83" fmla="*/ 0 h 16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9695" h="165480">
                <a:moveTo>
                  <a:pt x="437830" y="0"/>
                </a:moveTo>
                <a:lnTo>
                  <a:pt x="445791" y="2654"/>
                </a:lnTo>
                <a:lnTo>
                  <a:pt x="453751" y="7961"/>
                </a:lnTo>
                <a:lnTo>
                  <a:pt x="464365" y="13268"/>
                </a:lnTo>
                <a:lnTo>
                  <a:pt x="472326" y="18575"/>
                </a:lnTo>
                <a:lnTo>
                  <a:pt x="485593" y="26535"/>
                </a:lnTo>
                <a:lnTo>
                  <a:pt x="498861" y="34496"/>
                </a:lnTo>
                <a:lnTo>
                  <a:pt x="514782" y="42456"/>
                </a:lnTo>
                <a:lnTo>
                  <a:pt x="530703" y="53070"/>
                </a:lnTo>
                <a:lnTo>
                  <a:pt x="546624" y="61031"/>
                </a:lnTo>
                <a:lnTo>
                  <a:pt x="557238" y="68991"/>
                </a:lnTo>
                <a:lnTo>
                  <a:pt x="570506" y="79605"/>
                </a:lnTo>
                <a:lnTo>
                  <a:pt x="581120" y="84912"/>
                </a:lnTo>
                <a:lnTo>
                  <a:pt x="589081" y="92873"/>
                </a:lnTo>
                <a:lnTo>
                  <a:pt x="591734" y="98180"/>
                </a:lnTo>
                <a:lnTo>
                  <a:pt x="597041" y="100834"/>
                </a:lnTo>
                <a:lnTo>
                  <a:pt x="599695" y="103487"/>
                </a:lnTo>
                <a:lnTo>
                  <a:pt x="597989" y="112014"/>
                </a:lnTo>
                <a:lnTo>
                  <a:pt x="576041" y="126849"/>
                </a:lnTo>
                <a:cubicBezTo>
                  <a:pt x="561502" y="136497"/>
                  <a:pt x="564257" y="132446"/>
                  <a:pt x="513250" y="149448"/>
                </a:cubicBezTo>
                <a:cubicBezTo>
                  <a:pt x="503725" y="152623"/>
                  <a:pt x="494520" y="157004"/>
                  <a:pt x="484675" y="158973"/>
                </a:cubicBezTo>
                <a:lnTo>
                  <a:pt x="452142" y="165480"/>
                </a:lnTo>
                <a:lnTo>
                  <a:pt x="451098" y="159211"/>
                </a:lnTo>
                <a:lnTo>
                  <a:pt x="448444" y="145943"/>
                </a:lnTo>
                <a:lnTo>
                  <a:pt x="445791" y="135329"/>
                </a:lnTo>
                <a:lnTo>
                  <a:pt x="440484" y="127369"/>
                </a:lnTo>
                <a:lnTo>
                  <a:pt x="437830" y="119408"/>
                </a:lnTo>
                <a:lnTo>
                  <a:pt x="435177" y="116755"/>
                </a:lnTo>
                <a:lnTo>
                  <a:pt x="429870" y="114101"/>
                </a:lnTo>
                <a:lnTo>
                  <a:pt x="419256" y="114101"/>
                </a:lnTo>
                <a:lnTo>
                  <a:pt x="408642" y="111448"/>
                </a:lnTo>
                <a:lnTo>
                  <a:pt x="398027" y="108794"/>
                </a:lnTo>
                <a:lnTo>
                  <a:pt x="384760" y="108794"/>
                </a:lnTo>
                <a:lnTo>
                  <a:pt x="366185" y="108794"/>
                </a:lnTo>
                <a:lnTo>
                  <a:pt x="347611" y="103487"/>
                </a:lnTo>
                <a:lnTo>
                  <a:pt x="305154" y="108794"/>
                </a:lnTo>
                <a:lnTo>
                  <a:pt x="262698" y="111448"/>
                </a:lnTo>
                <a:lnTo>
                  <a:pt x="214935" y="114101"/>
                </a:lnTo>
                <a:lnTo>
                  <a:pt x="167172" y="119408"/>
                </a:lnTo>
                <a:lnTo>
                  <a:pt x="140636" y="127369"/>
                </a:lnTo>
                <a:lnTo>
                  <a:pt x="116755" y="130022"/>
                </a:lnTo>
                <a:lnTo>
                  <a:pt x="95527" y="132676"/>
                </a:lnTo>
                <a:lnTo>
                  <a:pt x="71645" y="135329"/>
                </a:lnTo>
                <a:lnTo>
                  <a:pt x="50417" y="137983"/>
                </a:lnTo>
                <a:lnTo>
                  <a:pt x="31842" y="143290"/>
                </a:lnTo>
                <a:lnTo>
                  <a:pt x="15921" y="143290"/>
                </a:lnTo>
                <a:lnTo>
                  <a:pt x="0" y="143290"/>
                </a:lnTo>
                <a:lnTo>
                  <a:pt x="0" y="92873"/>
                </a:lnTo>
                <a:lnTo>
                  <a:pt x="2654" y="92873"/>
                </a:lnTo>
                <a:lnTo>
                  <a:pt x="10614" y="92873"/>
                </a:lnTo>
                <a:lnTo>
                  <a:pt x="15921" y="87566"/>
                </a:lnTo>
                <a:lnTo>
                  <a:pt x="23882" y="87566"/>
                </a:lnTo>
                <a:lnTo>
                  <a:pt x="34496" y="87566"/>
                </a:lnTo>
                <a:lnTo>
                  <a:pt x="45110" y="87566"/>
                </a:lnTo>
                <a:lnTo>
                  <a:pt x="53070" y="84912"/>
                </a:lnTo>
                <a:lnTo>
                  <a:pt x="66338" y="84912"/>
                </a:lnTo>
                <a:lnTo>
                  <a:pt x="82259" y="82259"/>
                </a:lnTo>
                <a:lnTo>
                  <a:pt x="95527" y="79605"/>
                </a:lnTo>
                <a:lnTo>
                  <a:pt x="111448" y="79605"/>
                </a:lnTo>
                <a:lnTo>
                  <a:pt x="124715" y="76952"/>
                </a:lnTo>
                <a:lnTo>
                  <a:pt x="145943" y="74298"/>
                </a:lnTo>
                <a:lnTo>
                  <a:pt x="164518" y="68991"/>
                </a:lnTo>
                <a:lnTo>
                  <a:pt x="183093" y="63684"/>
                </a:lnTo>
                <a:lnTo>
                  <a:pt x="204321" y="61031"/>
                </a:lnTo>
                <a:lnTo>
                  <a:pt x="222895" y="58377"/>
                </a:lnTo>
                <a:lnTo>
                  <a:pt x="241470" y="53070"/>
                </a:lnTo>
                <a:lnTo>
                  <a:pt x="257391" y="50417"/>
                </a:lnTo>
                <a:lnTo>
                  <a:pt x="273312" y="50417"/>
                </a:lnTo>
                <a:lnTo>
                  <a:pt x="289233" y="47763"/>
                </a:lnTo>
                <a:lnTo>
                  <a:pt x="302501" y="45110"/>
                </a:lnTo>
                <a:lnTo>
                  <a:pt x="318422" y="42456"/>
                </a:lnTo>
                <a:lnTo>
                  <a:pt x="331690" y="37149"/>
                </a:lnTo>
                <a:lnTo>
                  <a:pt x="339650" y="34496"/>
                </a:lnTo>
                <a:lnTo>
                  <a:pt x="350264" y="31842"/>
                </a:lnTo>
                <a:lnTo>
                  <a:pt x="358225" y="29189"/>
                </a:lnTo>
                <a:lnTo>
                  <a:pt x="368839" y="29189"/>
                </a:lnTo>
                <a:lnTo>
                  <a:pt x="374146" y="26535"/>
                </a:lnTo>
                <a:lnTo>
                  <a:pt x="382106" y="21228"/>
                </a:lnTo>
                <a:lnTo>
                  <a:pt x="387413" y="18575"/>
                </a:lnTo>
                <a:lnTo>
                  <a:pt x="392720" y="15921"/>
                </a:lnTo>
                <a:lnTo>
                  <a:pt x="403334" y="10614"/>
                </a:lnTo>
                <a:lnTo>
                  <a:pt x="416602" y="7961"/>
                </a:lnTo>
                <a:lnTo>
                  <a:pt x="424563" y="2654"/>
                </a:lnTo>
                <a:lnTo>
                  <a:pt x="43783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5" name="任意多边形 24"/>
          <p:cNvSpPr>
            <a:spLocks/>
          </p:cNvSpPr>
          <p:nvPr/>
        </p:nvSpPr>
        <p:spPr bwMode="auto">
          <a:xfrm>
            <a:off x="2337448" y="2931045"/>
            <a:ext cx="238816" cy="792833"/>
          </a:xfrm>
          <a:custGeom>
            <a:avLst/>
            <a:gdLst>
              <a:gd name="connsiteX0" fmla="*/ 234457 w 238816"/>
              <a:gd name="connsiteY0" fmla="*/ 0 h 792833"/>
              <a:gd name="connsiteX1" fmla="*/ 233509 w 238816"/>
              <a:gd name="connsiteY1" fmla="*/ 4741 h 792833"/>
              <a:gd name="connsiteX2" fmla="*/ 228202 w 238816"/>
              <a:gd name="connsiteY2" fmla="*/ 15355 h 792833"/>
              <a:gd name="connsiteX3" fmla="*/ 225549 w 238816"/>
              <a:gd name="connsiteY3" fmla="*/ 23315 h 792833"/>
              <a:gd name="connsiteX4" fmla="*/ 220242 w 238816"/>
              <a:gd name="connsiteY4" fmla="*/ 31276 h 792833"/>
              <a:gd name="connsiteX5" fmla="*/ 217588 w 238816"/>
              <a:gd name="connsiteY5" fmla="*/ 33929 h 792833"/>
              <a:gd name="connsiteX6" fmla="*/ 212281 w 238816"/>
              <a:gd name="connsiteY6" fmla="*/ 39236 h 792833"/>
              <a:gd name="connsiteX7" fmla="*/ 212281 w 238816"/>
              <a:gd name="connsiteY7" fmla="*/ 47197 h 792833"/>
              <a:gd name="connsiteX8" fmla="*/ 209627 w 238816"/>
              <a:gd name="connsiteY8" fmla="*/ 55157 h 792833"/>
              <a:gd name="connsiteX9" fmla="*/ 209627 w 238816"/>
              <a:gd name="connsiteY9" fmla="*/ 68425 h 792833"/>
              <a:gd name="connsiteX10" fmla="*/ 206974 w 238816"/>
              <a:gd name="connsiteY10" fmla="*/ 76385 h 792833"/>
              <a:gd name="connsiteX11" fmla="*/ 206974 w 238816"/>
              <a:gd name="connsiteY11" fmla="*/ 92306 h 792833"/>
              <a:gd name="connsiteX12" fmla="*/ 206974 w 238816"/>
              <a:gd name="connsiteY12" fmla="*/ 108227 h 792833"/>
              <a:gd name="connsiteX13" fmla="*/ 206974 w 238816"/>
              <a:gd name="connsiteY13" fmla="*/ 124149 h 792833"/>
              <a:gd name="connsiteX14" fmla="*/ 206974 w 238816"/>
              <a:gd name="connsiteY14" fmla="*/ 142723 h 792833"/>
              <a:gd name="connsiteX15" fmla="*/ 209627 w 238816"/>
              <a:gd name="connsiteY15" fmla="*/ 166605 h 792833"/>
              <a:gd name="connsiteX16" fmla="*/ 209627 w 238816"/>
              <a:gd name="connsiteY16" fmla="*/ 187833 h 792833"/>
              <a:gd name="connsiteX17" fmla="*/ 212281 w 238816"/>
              <a:gd name="connsiteY17" fmla="*/ 209061 h 792833"/>
              <a:gd name="connsiteX18" fmla="*/ 212281 w 238816"/>
              <a:gd name="connsiteY18" fmla="*/ 235596 h 792833"/>
              <a:gd name="connsiteX19" fmla="*/ 217588 w 238816"/>
              <a:gd name="connsiteY19" fmla="*/ 264785 h 792833"/>
              <a:gd name="connsiteX20" fmla="*/ 220242 w 238816"/>
              <a:gd name="connsiteY20" fmla="*/ 291320 h 792833"/>
              <a:gd name="connsiteX21" fmla="*/ 222895 w 238816"/>
              <a:gd name="connsiteY21" fmla="*/ 320508 h 792833"/>
              <a:gd name="connsiteX22" fmla="*/ 222895 w 238816"/>
              <a:gd name="connsiteY22" fmla="*/ 349697 h 792833"/>
              <a:gd name="connsiteX23" fmla="*/ 225549 w 238816"/>
              <a:gd name="connsiteY23" fmla="*/ 376232 h 792833"/>
              <a:gd name="connsiteX24" fmla="*/ 228202 w 238816"/>
              <a:gd name="connsiteY24" fmla="*/ 402767 h 792833"/>
              <a:gd name="connsiteX25" fmla="*/ 228202 w 238816"/>
              <a:gd name="connsiteY25" fmla="*/ 423995 h 792833"/>
              <a:gd name="connsiteX26" fmla="*/ 233509 w 238816"/>
              <a:gd name="connsiteY26" fmla="*/ 450530 h 792833"/>
              <a:gd name="connsiteX27" fmla="*/ 233509 w 238816"/>
              <a:gd name="connsiteY27" fmla="*/ 471758 h 792833"/>
              <a:gd name="connsiteX28" fmla="*/ 236163 w 238816"/>
              <a:gd name="connsiteY28" fmla="*/ 492986 h 792833"/>
              <a:gd name="connsiteX29" fmla="*/ 236163 w 238816"/>
              <a:gd name="connsiteY29" fmla="*/ 511561 h 792833"/>
              <a:gd name="connsiteX30" fmla="*/ 236163 w 238816"/>
              <a:gd name="connsiteY30" fmla="*/ 532789 h 792833"/>
              <a:gd name="connsiteX31" fmla="*/ 236163 w 238816"/>
              <a:gd name="connsiteY31" fmla="*/ 551364 h 792833"/>
              <a:gd name="connsiteX32" fmla="*/ 238816 w 238816"/>
              <a:gd name="connsiteY32" fmla="*/ 567285 h 792833"/>
              <a:gd name="connsiteX33" fmla="*/ 236163 w 238816"/>
              <a:gd name="connsiteY33" fmla="*/ 583206 h 792833"/>
              <a:gd name="connsiteX34" fmla="*/ 236163 w 238816"/>
              <a:gd name="connsiteY34" fmla="*/ 593820 h 792833"/>
              <a:gd name="connsiteX35" fmla="*/ 236163 w 238816"/>
              <a:gd name="connsiteY35" fmla="*/ 609741 h 792833"/>
              <a:gd name="connsiteX36" fmla="*/ 236163 w 238816"/>
              <a:gd name="connsiteY36" fmla="*/ 620355 h 792833"/>
              <a:gd name="connsiteX37" fmla="*/ 233509 w 238816"/>
              <a:gd name="connsiteY37" fmla="*/ 641583 h 792833"/>
              <a:gd name="connsiteX38" fmla="*/ 225549 w 238816"/>
              <a:gd name="connsiteY38" fmla="*/ 662811 h 792833"/>
              <a:gd name="connsiteX39" fmla="*/ 220242 w 238816"/>
              <a:gd name="connsiteY39" fmla="*/ 684039 h 792833"/>
              <a:gd name="connsiteX40" fmla="*/ 212281 w 238816"/>
              <a:gd name="connsiteY40" fmla="*/ 699960 h 792833"/>
              <a:gd name="connsiteX41" fmla="*/ 206974 w 238816"/>
              <a:gd name="connsiteY41" fmla="*/ 715881 h 792833"/>
              <a:gd name="connsiteX42" fmla="*/ 196360 w 238816"/>
              <a:gd name="connsiteY42" fmla="*/ 729149 h 792833"/>
              <a:gd name="connsiteX43" fmla="*/ 188399 w 238816"/>
              <a:gd name="connsiteY43" fmla="*/ 742416 h 792833"/>
              <a:gd name="connsiteX44" fmla="*/ 183092 w 238816"/>
              <a:gd name="connsiteY44" fmla="*/ 755684 h 792833"/>
              <a:gd name="connsiteX45" fmla="*/ 172478 w 238816"/>
              <a:gd name="connsiteY45" fmla="*/ 760991 h 792833"/>
              <a:gd name="connsiteX46" fmla="*/ 161864 w 238816"/>
              <a:gd name="connsiteY46" fmla="*/ 771605 h 792833"/>
              <a:gd name="connsiteX47" fmla="*/ 156557 w 238816"/>
              <a:gd name="connsiteY47" fmla="*/ 776912 h 792833"/>
              <a:gd name="connsiteX48" fmla="*/ 145943 w 238816"/>
              <a:gd name="connsiteY48" fmla="*/ 784873 h 792833"/>
              <a:gd name="connsiteX49" fmla="*/ 140636 w 238816"/>
              <a:gd name="connsiteY49" fmla="*/ 787526 h 792833"/>
              <a:gd name="connsiteX50" fmla="*/ 135329 w 238816"/>
              <a:gd name="connsiteY50" fmla="*/ 790180 h 792833"/>
              <a:gd name="connsiteX51" fmla="*/ 124715 w 238816"/>
              <a:gd name="connsiteY51" fmla="*/ 792833 h 792833"/>
              <a:gd name="connsiteX52" fmla="*/ 122061 w 238816"/>
              <a:gd name="connsiteY52" fmla="*/ 792833 h 792833"/>
              <a:gd name="connsiteX53" fmla="*/ 116754 w 238816"/>
              <a:gd name="connsiteY53" fmla="*/ 790180 h 792833"/>
              <a:gd name="connsiteX54" fmla="*/ 108794 w 238816"/>
              <a:gd name="connsiteY54" fmla="*/ 784873 h 792833"/>
              <a:gd name="connsiteX55" fmla="*/ 106140 w 238816"/>
              <a:gd name="connsiteY55" fmla="*/ 779566 h 792833"/>
              <a:gd name="connsiteX56" fmla="*/ 103487 w 238816"/>
              <a:gd name="connsiteY56" fmla="*/ 774259 h 792833"/>
              <a:gd name="connsiteX57" fmla="*/ 103487 w 238816"/>
              <a:gd name="connsiteY57" fmla="*/ 766298 h 792833"/>
              <a:gd name="connsiteX58" fmla="*/ 103487 w 238816"/>
              <a:gd name="connsiteY58" fmla="*/ 755684 h 792833"/>
              <a:gd name="connsiteX59" fmla="*/ 103487 w 238816"/>
              <a:gd name="connsiteY59" fmla="*/ 745070 h 792833"/>
              <a:gd name="connsiteX60" fmla="*/ 106140 w 238816"/>
              <a:gd name="connsiteY60" fmla="*/ 734456 h 792833"/>
              <a:gd name="connsiteX61" fmla="*/ 106140 w 238816"/>
              <a:gd name="connsiteY61" fmla="*/ 718535 h 792833"/>
              <a:gd name="connsiteX62" fmla="*/ 103487 w 238816"/>
              <a:gd name="connsiteY62" fmla="*/ 705267 h 792833"/>
              <a:gd name="connsiteX63" fmla="*/ 100833 w 238816"/>
              <a:gd name="connsiteY63" fmla="*/ 692000 h 792833"/>
              <a:gd name="connsiteX64" fmla="*/ 92873 w 238816"/>
              <a:gd name="connsiteY64" fmla="*/ 676079 h 792833"/>
              <a:gd name="connsiteX65" fmla="*/ 90219 w 238816"/>
              <a:gd name="connsiteY65" fmla="*/ 662811 h 792833"/>
              <a:gd name="connsiteX66" fmla="*/ 84912 w 238816"/>
              <a:gd name="connsiteY66" fmla="*/ 652197 h 792833"/>
              <a:gd name="connsiteX67" fmla="*/ 74298 w 238816"/>
              <a:gd name="connsiteY67" fmla="*/ 638930 h 792833"/>
              <a:gd name="connsiteX68" fmla="*/ 68991 w 238816"/>
              <a:gd name="connsiteY68" fmla="*/ 628316 h 792833"/>
              <a:gd name="connsiteX69" fmla="*/ 55724 w 238816"/>
              <a:gd name="connsiteY69" fmla="*/ 617701 h 792833"/>
              <a:gd name="connsiteX70" fmla="*/ 45110 w 238816"/>
              <a:gd name="connsiteY70" fmla="*/ 604434 h 792833"/>
              <a:gd name="connsiteX71" fmla="*/ 37149 w 238816"/>
              <a:gd name="connsiteY71" fmla="*/ 593820 h 792833"/>
              <a:gd name="connsiteX72" fmla="*/ 26535 w 238816"/>
              <a:gd name="connsiteY72" fmla="*/ 588513 h 792833"/>
              <a:gd name="connsiteX73" fmla="*/ 21228 w 238816"/>
              <a:gd name="connsiteY73" fmla="*/ 583206 h 792833"/>
              <a:gd name="connsiteX74" fmla="*/ 10614 w 238816"/>
              <a:gd name="connsiteY74" fmla="*/ 577899 h 792833"/>
              <a:gd name="connsiteX75" fmla="*/ 5307 w 238816"/>
              <a:gd name="connsiteY75" fmla="*/ 575245 h 792833"/>
              <a:gd name="connsiteX76" fmla="*/ 0 w 238816"/>
              <a:gd name="connsiteY76" fmla="*/ 575245 h 792833"/>
              <a:gd name="connsiteX77" fmla="*/ 0 w 238816"/>
              <a:gd name="connsiteY77" fmla="*/ 554017 h 792833"/>
              <a:gd name="connsiteX78" fmla="*/ 10614 w 238816"/>
              <a:gd name="connsiteY78" fmla="*/ 554017 h 792833"/>
              <a:gd name="connsiteX79" fmla="*/ 26535 w 238816"/>
              <a:gd name="connsiteY79" fmla="*/ 554017 h 792833"/>
              <a:gd name="connsiteX80" fmla="*/ 37149 w 238816"/>
              <a:gd name="connsiteY80" fmla="*/ 554017 h 792833"/>
              <a:gd name="connsiteX81" fmla="*/ 50417 w 238816"/>
              <a:gd name="connsiteY81" fmla="*/ 554017 h 792833"/>
              <a:gd name="connsiteX82" fmla="*/ 58377 w 238816"/>
              <a:gd name="connsiteY82" fmla="*/ 554017 h 792833"/>
              <a:gd name="connsiteX83" fmla="*/ 68991 w 238816"/>
              <a:gd name="connsiteY83" fmla="*/ 554017 h 792833"/>
              <a:gd name="connsiteX84" fmla="*/ 76952 w 238816"/>
              <a:gd name="connsiteY84" fmla="*/ 554017 h 792833"/>
              <a:gd name="connsiteX85" fmla="*/ 84912 w 238816"/>
              <a:gd name="connsiteY85" fmla="*/ 554017 h 792833"/>
              <a:gd name="connsiteX86" fmla="*/ 92873 w 238816"/>
              <a:gd name="connsiteY86" fmla="*/ 554017 h 792833"/>
              <a:gd name="connsiteX87" fmla="*/ 100833 w 238816"/>
              <a:gd name="connsiteY87" fmla="*/ 551364 h 792833"/>
              <a:gd name="connsiteX88" fmla="*/ 106140 w 238816"/>
              <a:gd name="connsiteY88" fmla="*/ 543403 h 792833"/>
              <a:gd name="connsiteX89" fmla="*/ 111447 w 238816"/>
              <a:gd name="connsiteY89" fmla="*/ 538096 h 792833"/>
              <a:gd name="connsiteX90" fmla="*/ 116754 w 238816"/>
              <a:gd name="connsiteY90" fmla="*/ 538096 h 792833"/>
              <a:gd name="connsiteX91" fmla="*/ 116754 w 238816"/>
              <a:gd name="connsiteY91" fmla="*/ 535443 h 792833"/>
              <a:gd name="connsiteX92" fmla="*/ 116754 w 238816"/>
              <a:gd name="connsiteY92" fmla="*/ 527482 h 792833"/>
              <a:gd name="connsiteX93" fmla="*/ 119408 w 238816"/>
              <a:gd name="connsiteY93" fmla="*/ 522175 h 792833"/>
              <a:gd name="connsiteX94" fmla="*/ 119408 w 238816"/>
              <a:gd name="connsiteY94" fmla="*/ 516868 h 792833"/>
              <a:gd name="connsiteX95" fmla="*/ 119408 w 238816"/>
              <a:gd name="connsiteY95" fmla="*/ 508908 h 792833"/>
              <a:gd name="connsiteX96" fmla="*/ 119408 w 238816"/>
              <a:gd name="connsiteY96" fmla="*/ 500947 h 792833"/>
              <a:gd name="connsiteX97" fmla="*/ 119408 w 238816"/>
              <a:gd name="connsiteY97" fmla="*/ 487679 h 792833"/>
              <a:gd name="connsiteX98" fmla="*/ 119408 w 238816"/>
              <a:gd name="connsiteY98" fmla="*/ 474412 h 792833"/>
              <a:gd name="connsiteX99" fmla="*/ 119408 w 238816"/>
              <a:gd name="connsiteY99" fmla="*/ 461144 h 792833"/>
              <a:gd name="connsiteX100" fmla="*/ 119408 w 238816"/>
              <a:gd name="connsiteY100" fmla="*/ 450530 h 792833"/>
              <a:gd name="connsiteX101" fmla="*/ 119408 w 238816"/>
              <a:gd name="connsiteY101" fmla="*/ 434609 h 792833"/>
              <a:gd name="connsiteX102" fmla="*/ 122061 w 238816"/>
              <a:gd name="connsiteY102" fmla="*/ 418688 h 792833"/>
              <a:gd name="connsiteX103" fmla="*/ 122061 w 238816"/>
              <a:gd name="connsiteY103" fmla="*/ 400114 h 792833"/>
              <a:gd name="connsiteX104" fmla="*/ 122061 w 238816"/>
              <a:gd name="connsiteY104" fmla="*/ 381539 h 792833"/>
              <a:gd name="connsiteX105" fmla="*/ 122061 w 238816"/>
              <a:gd name="connsiteY105" fmla="*/ 357657 h 792833"/>
              <a:gd name="connsiteX106" fmla="*/ 119408 w 238816"/>
              <a:gd name="connsiteY106" fmla="*/ 320508 h 792833"/>
              <a:gd name="connsiteX107" fmla="*/ 119408 w 238816"/>
              <a:gd name="connsiteY107" fmla="*/ 283359 h 792833"/>
              <a:gd name="connsiteX108" fmla="*/ 119408 w 238816"/>
              <a:gd name="connsiteY108" fmla="*/ 243557 h 792833"/>
              <a:gd name="connsiteX109" fmla="*/ 116754 w 238816"/>
              <a:gd name="connsiteY109" fmla="*/ 214368 h 792833"/>
              <a:gd name="connsiteX110" fmla="*/ 111447 w 238816"/>
              <a:gd name="connsiteY110" fmla="*/ 185179 h 792833"/>
              <a:gd name="connsiteX111" fmla="*/ 108794 w 238816"/>
              <a:gd name="connsiteY111" fmla="*/ 155991 h 792833"/>
              <a:gd name="connsiteX112" fmla="*/ 108794 w 238816"/>
              <a:gd name="connsiteY112" fmla="*/ 134763 h 792833"/>
              <a:gd name="connsiteX113" fmla="*/ 106140 w 238816"/>
              <a:gd name="connsiteY113" fmla="*/ 113535 h 792833"/>
              <a:gd name="connsiteX114" fmla="*/ 100833 w 238816"/>
              <a:gd name="connsiteY114" fmla="*/ 92306 h 792833"/>
              <a:gd name="connsiteX115" fmla="*/ 95526 w 238816"/>
              <a:gd name="connsiteY115" fmla="*/ 76385 h 792833"/>
              <a:gd name="connsiteX116" fmla="*/ 90219 w 238816"/>
              <a:gd name="connsiteY116" fmla="*/ 63118 h 792833"/>
              <a:gd name="connsiteX117" fmla="*/ 88610 w 238816"/>
              <a:gd name="connsiteY117" fmla="*/ 53466 h 792833"/>
              <a:gd name="connsiteX118" fmla="*/ 121143 w 238816"/>
              <a:gd name="connsiteY118" fmla="*/ 46959 h 792833"/>
              <a:gd name="connsiteX119" fmla="*/ 149718 w 238816"/>
              <a:gd name="connsiteY119" fmla="*/ 37434 h 792833"/>
              <a:gd name="connsiteX120" fmla="*/ 212509 w 238816"/>
              <a:gd name="connsiteY120" fmla="*/ 14835 h 792833"/>
              <a:gd name="connsiteX121" fmla="*/ 234457 w 238816"/>
              <a:gd name="connsiteY121" fmla="*/ 0 h 79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238816" h="792833">
                <a:moveTo>
                  <a:pt x="234457" y="0"/>
                </a:moveTo>
                <a:lnTo>
                  <a:pt x="233509" y="4741"/>
                </a:lnTo>
                <a:lnTo>
                  <a:pt x="228202" y="15355"/>
                </a:lnTo>
                <a:lnTo>
                  <a:pt x="225549" y="23315"/>
                </a:lnTo>
                <a:lnTo>
                  <a:pt x="220242" y="31276"/>
                </a:lnTo>
                <a:lnTo>
                  <a:pt x="217588" y="33929"/>
                </a:lnTo>
                <a:lnTo>
                  <a:pt x="212281" y="39236"/>
                </a:lnTo>
                <a:lnTo>
                  <a:pt x="212281" y="47197"/>
                </a:lnTo>
                <a:lnTo>
                  <a:pt x="209627" y="55157"/>
                </a:lnTo>
                <a:lnTo>
                  <a:pt x="209627" y="68425"/>
                </a:lnTo>
                <a:lnTo>
                  <a:pt x="206974" y="76385"/>
                </a:lnTo>
                <a:lnTo>
                  <a:pt x="206974" y="92306"/>
                </a:lnTo>
                <a:lnTo>
                  <a:pt x="206974" y="108227"/>
                </a:lnTo>
                <a:lnTo>
                  <a:pt x="206974" y="124149"/>
                </a:lnTo>
                <a:lnTo>
                  <a:pt x="206974" y="142723"/>
                </a:lnTo>
                <a:lnTo>
                  <a:pt x="209627" y="166605"/>
                </a:lnTo>
                <a:lnTo>
                  <a:pt x="209627" y="187833"/>
                </a:lnTo>
                <a:lnTo>
                  <a:pt x="212281" y="209061"/>
                </a:lnTo>
                <a:lnTo>
                  <a:pt x="212281" y="235596"/>
                </a:lnTo>
                <a:lnTo>
                  <a:pt x="217588" y="264785"/>
                </a:lnTo>
                <a:lnTo>
                  <a:pt x="220242" y="291320"/>
                </a:lnTo>
                <a:lnTo>
                  <a:pt x="222895" y="320508"/>
                </a:lnTo>
                <a:lnTo>
                  <a:pt x="222895" y="349697"/>
                </a:lnTo>
                <a:lnTo>
                  <a:pt x="225549" y="376232"/>
                </a:lnTo>
                <a:lnTo>
                  <a:pt x="228202" y="402767"/>
                </a:lnTo>
                <a:lnTo>
                  <a:pt x="228202" y="423995"/>
                </a:lnTo>
                <a:lnTo>
                  <a:pt x="233509" y="450530"/>
                </a:lnTo>
                <a:lnTo>
                  <a:pt x="233509" y="471758"/>
                </a:lnTo>
                <a:lnTo>
                  <a:pt x="236163" y="492986"/>
                </a:lnTo>
                <a:lnTo>
                  <a:pt x="236163" y="511561"/>
                </a:lnTo>
                <a:lnTo>
                  <a:pt x="236163" y="532789"/>
                </a:lnTo>
                <a:lnTo>
                  <a:pt x="236163" y="551364"/>
                </a:lnTo>
                <a:lnTo>
                  <a:pt x="238816" y="567285"/>
                </a:lnTo>
                <a:lnTo>
                  <a:pt x="236163" y="583206"/>
                </a:lnTo>
                <a:lnTo>
                  <a:pt x="236163" y="593820"/>
                </a:lnTo>
                <a:lnTo>
                  <a:pt x="236163" y="609741"/>
                </a:lnTo>
                <a:lnTo>
                  <a:pt x="236163" y="620355"/>
                </a:lnTo>
                <a:lnTo>
                  <a:pt x="233509" y="641583"/>
                </a:lnTo>
                <a:lnTo>
                  <a:pt x="225549" y="662811"/>
                </a:lnTo>
                <a:lnTo>
                  <a:pt x="220242" y="684039"/>
                </a:lnTo>
                <a:lnTo>
                  <a:pt x="212281" y="699960"/>
                </a:lnTo>
                <a:lnTo>
                  <a:pt x="206974" y="715881"/>
                </a:lnTo>
                <a:lnTo>
                  <a:pt x="196360" y="729149"/>
                </a:lnTo>
                <a:lnTo>
                  <a:pt x="188399" y="742416"/>
                </a:lnTo>
                <a:lnTo>
                  <a:pt x="183092" y="755684"/>
                </a:lnTo>
                <a:lnTo>
                  <a:pt x="172478" y="760991"/>
                </a:lnTo>
                <a:lnTo>
                  <a:pt x="161864" y="771605"/>
                </a:lnTo>
                <a:lnTo>
                  <a:pt x="156557" y="776912"/>
                </a:lnTo>
                <a:lnTo>
                  <a:pt x="145943" y="784873"/>
                </a:lnTo>
                <a:lnTo>
                  <a:pt x="140636" y="787526"/>
                </a:lnTo>
                <a:lnTo>
                  <a:pt x="135329" y="790180"/>
                </a:lnTo>
                <a:lnTo>
                  <a:pt x="124715" y="792833"/>
                </a:lnTo>
                <a:lnTo>
                  <a:pt x="122061" y="792833"/>
                </a:lnTo>
                <a:lnTo>
                  <a:pt x="116754" y="790180"/>
                </a:lnTo>
                <a:lnTo>
                  <a:pt x="108794" y="784873"/>
                </a:lnTo>
                <a:lnTo>
                  <a:pt x="106140" y="779566"/>
                </a:lnTo>
                <a:lnTo>
                  <a:pt x="103487" y="774259"/>
                </a:lnTo>
                <a:lnTo>
                  <a:pt x="103487" y="766298"/>
                </a:lnTo>
                <a:lnTo>
                  <a:pt x="103487" y="755684"/>
                </a:lnTo>
                <a:lnTo>
                  <a:pt x="103487" y="745070"/>
                </a:lnTo>
                <a:lnTo>
                  <a:pt x="106140" y="734456"/>
                </a:lnTo>
                <a:lnTo>
                  <a:pt x="106140" y="718535"/>
                </a:lnTo>
                <a:lnTo>
                  <a:pt x="103487" y="705267"/>
                </a:lnTo>
                <a:lnTo>
                  <a:pt x="100833" y="692000"/>
                </a:lnTo>
                <a:lnTo>
                  <a:pt x="92873" y="676079"/>
                </a:lnTo>
                <a:lnTo>
                  <a:pt x="90219" y="662811"/>
                </a:lnTo>
                <a:lnTo>
                  <a:pt x="84912" y="652197"/>
                </a:lnTo>
                <a:lnTo>
                  <a:pt x="74298" y="638930"/>
                </a:lnTo>
                <a:lnTo>
                  <a:pt x="68991" y="628316"/>
                </a:lnTo>
                <a:lnTo>
                  <a:pt x="55724" y="617701"/>
                </a:lnTo>
                <a:lnTo>
                  <a:pt x="45110" y="604434"/>
                </a:lnTo>
                <a:lnTo>
                  <a:pt x="37149" y="593820"/>
                </a:lnTo>
                <a:lnTo>
                  <a:pt x="26535" y="588513"/>
                </a:lnTo>
                <a:lnTo>
                  <a:pt x="21228" y="583206"/>
                </a:lnTo>
                <a:lnTo>
                  <a:pt x="10614" y="577899"/>
                </a:lnTo>
                <a:lnTo>
                  <a:pt x="5307" y="575245"/>
                </a:lnTo>
                <a:lnTo>
                  <a:pt x="0" y="575245"/>
                </a:lnTo>
                <a:lnTo>
                  <a:pt x="0" y="554017"/>
                </a:lnTo>
                <a:lnTo>
                  <a:pt x="10614" y="554017"/>
                </a:lnTo>
                <a:lnTo>
                  <a:pt x="26535" y="554017"/>
                </a:lnTo>
                <a:lnTo>
                  <a:pt x="37149" y="554017"/>
                </a:lnTo>
                <a:lnTo>
                  <a:pt x="50417" y="554017"/>
                </a:lnTo>
                <a:lnTo>
                  <a:pt x="58377" y="554017"/>
                </a:lnTo>
                <a:lnTo>
                  <a:pt x="68991" y="554017"/>
                </a:lnTo>
                <a:lnTo>
                  <a:pt x="76952" y="554017"/>
                </a:lnTo>
                <a:lnTo>
                  <a:pt x="84912" y="554017"/>
                </a:lnTo>
                <a:lnTo>
                  <a:pt x="92873" y="554017"/>
                </a:lnTo>
                <a:lnTo>
                  <a:pt x="100833" y="551364"/>
                </a:lnTo>
                <a:lnTo>
                  <a:pt x="106140" y="543403"/>
                </a:lnTo>
                <a:lnTo>
                  <a:pt x="111447" y="538096"/>
                </a:lnTo>
                <a:lnTo>
                  <a:pt x="116754" y="538096"/>
                </a:lnTo>
                <a:lnTo>
                  <a:pt x="116754" y="535443"/>
                </a:lnTo>
                <a:lnTo>
                  <a:pt x="116754" y="527482"/>
                </a:lnTo>
                <a:lnTo>
                  <a:pt x="119408" y="522175"/>
                </a:lnTo>
                <a:lnTo>
                  <a:pt x="119408" y="516868"/>
                </a:lnTo>
                <a:lnTo>
                  <a:pt x="119408" y="508908"/>
                </a:lnTo>
                <a:lnTo>
                  <a:pt x="119408" y="500947"/>
                </a:lnTo>
                <a:lnTo>
                  <a:pt x="119408" y="487679"/>
                </a:lnTo>
                <a:lnTo>
                  <a:pt x="119408" y="474412"/>
                </a:lnTo>
                <a:lnTo>
                  <a:pt x="119408" y="461144"/>
                </a:lnTo>
                <a:lnTo>
                  <a:pt x="119408" y="450530"/>
                </a:lnTo>
                <a:lnTo>
                  <a:pt x="119408" y="434609"/>
                </a:lnTo>
                <a:lnTo>
                  <a:pt x="122061" y="418688"/>
                </a:lnTo>
                <a:lnTo>
                  <a:pt x="122061" y="400114"/>
                </a:lnTo>
                <a:lnTo>
                  <a:pt x="122061" y="381539"/>
                </a:lnTo>
                <a:lnTo>
                  <a:pt x="122061" y="357657"/>
                </a:lnTo>
                <a:lnTo>
                  <a:pt x="119408" y="320508"/>
                </a:lnTo>
                <a:lnTo>
                  <a:pt x="119408" y="283359"/>
                </a:lnTo>
                <a:lnTo>
                  <a:pt x="119408" y="243557"/>
                </a:lnTo>
                <a:lnTo>
                  <a:pt x="116754" y="214368"/>
                </a:lnTo>
                <a:lnTo>
                  <a:pt x="111447" y="185179"/>
                </a:lnTo>
                <a:lnTo>
                  <a:pt x="108794" y="155991"/>
                </a:lnTo>
                <a:lnTo>
                  <a:pt x="108794" y="134763"/>
                </a:lnTo>
                <a:lnTo>
                  <a:pt x="106140" y="113535"/>
                </a:lnTo>
                <a:lnTo>
                  <a:pt x="100833" y="92306"/>
                </a:lnTo>
                <a:lnTo>
                  <a:pt x="95526" y="76385"/>
                </a:lnTo>
                <a:lnTo>
                  <a:pt x="90219" y="63118"/>
                </a:lnTo>
                <a:lnTo>
                  <a:pt x="88610" y="53466"/>
                </a:lnTo>
                <a:lnTo>
                  <a:pt x="121143" y="46959"/>
                </a:lnTo>
                <a:cubicBezTo>
                  <a:pt x="130988" y="44990"/>
                  <a:pt x="140193" y="40609"/>
                  <a:pt x="149718" y="37434"/>
                </a:cubicBezTo>
                <a:cubicBezTo>
                  <a:pt x="200725" y="20432"/>
                  <a:pt x="197970" y="24483"/>
                  <a:pt x="212509" y="14835"/>
                </a:cubicBezTo>
                <a:lnTo>
                  <a:pt x="234457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6" name="Freeform 96"/>
          <p:cNvSpPr>
            <a:spLocks/>
          </p:cNvSpPr>
          <p:nvPr/>
        </p:nvSpPr>
        <p:spPr bwMode="auto">
          <a:xfrm>
            <a:off x="1342427" y="1975897"/>
            <a:ext cx="910156" cy="1403707"/>
          </a:xfrm>
          <a:custGeom>
            <a:avLst/>
            <a:gdLst>
              <a:gd name="T0" fmla="*/ 278 w 343"/>
              <a:gd name="T1" fmla="*/ 12 h 529"/>
              <a:gd name="T2" fmla="*/ 277 w 343"/>
              <a:gd name="T3" fmla="*/ 6 h 529"/>
              <a:gd name="T4" fmla="*/ 284 w 343"/>
              <a:gd name="T5" fmla="*/ 1 h 529"/>
              <a:gd name="T6" fmla="*/ 292 w 343"/>
              <a:gd name="T7" fmla="*/ 0 h 529"/>
              <a:gd name="T8" fmla="*/ 305 w 343"/>
              <a:gd name="T9" fmla="*/ 3 h 529"/>
              <a:gd name="T10" fmla="*/ 323 w 343"/>
              <a:gd name="T11" fmla="*/ 11 h 529"/>
              <a:gd name="T12" fmla="*/ 335 w 343"/>
              <a:gd name="T13" fmla="*/ 18 h 529"/>
              <a:gd name="T14" fmla="*/ 342 w 343"/>
              <a:gd name="T15" fmla="*/ 25 h 529"/>
              <a:gd name="T16" fmla="*/ 343 w 343"/>
              <a:gd name="T17" fmla="*/ 31 h 529"/>
              <a:gd name="T18" fmla="*/ 341 w 343"/>
              <a:gd name="T19" fmla="*/ 42 h 529"/>
              <a:gd name="T20" fmla="*/ 337 w 343"/>
              <a:gd name="T21" fmla="*/ 58 h 529"/>
              <a:gd name="T22" fmla="*/ 331 w 343"/>
              <a:gd name="T23" fmla="*/ 83 h 529"/>
              <a:gd name="T24" fmla="*/ 323 w 343"/>
              <a:gd name="T25" fmla="*/ 114 h 529"/>
              <a:gd name="T26" fmla="*/ 313 w 343"/>
              <a:gd name="T27" fmla="*/ 152 h 529"/>
              <a:gd name="T28" fmla="*/ 303 w 343"/>
              <a:gd name="T29" fmla="*/ 189 h 529"/>
              <a:gd name="T30" fmla="*/ 291 w 343"/>
              <a:gd name="T31" fmla="*/ 224 h 529"/>
              <a:gd name="T32" fmla="*/ 279 w 343"/>
              <a:gd name="T33" fmla="*/ 254 h 529"/>
              <a:gd name="T34" fmla="*/ 267 w 343"/>
              <a:gd name="T35" fmla="*/ 283 h 529"/>
              <a:gd name="T36" fmla="*/ 255 w 343"/>
              <a:gd name="T37" fmla="*/ 308 h 529"/>
              <a:gd name="T38" fmla="*/ 225 w 343"/>
              <a:gd name="T39" fmla="*/ 354 h 529"/>
              <a:gd name="T40" fmla="*/ 195 w 343"/>
              <a:gd name="T41" fmla="*/ 396 h 529"/>
              <a:gd name="T42" fmla="*/ 160 w 343"/>
              <a:gd name="T43" fmla="*/ 433 h 529"/>
              <a:gd name="T44" fmla="*/ 122 w 343"/>
              <a:gd name="T45" fmla="*/ 465 h 529"/>
              <a:gd name="T46" fmla="*/ 80 w 343"/>
              <a:gd name="T47" fmla="*/ 492 h 529"/>
              <a:gd name="T48" fmla="*/ 51 w 343"/>
              <a:gd name="T49" fmla="*/ 508 h 529"/>
              <a:gd name="T50" fmla="*/ 33 w 343"/>
              <a:gd name="T51" fmla="*/ 517 h 529"/>
              <a:gd name="T52" fmla="*/ 19 w 343"/>
              <a:gd name="T53" fmla="*/ 523 h 529"/>
              <a:gd name="T54" fmla="*/ 8 w 343"/>
              <a:gd name="T55" fmla="*/ 528 h 529"/>
              <a:gd name="T56" fmla="*/ 2 w 343"/>
              <a:gd name="T57" fmla="*/ 529 h 529"/>
              <a:gd name="T58" fmla="*/ 0 w 343"/>
              <a:gd name="T59" fmla="*/ 528 h 529"/>
              <a:gd name="T60" fmla="*/ 2 w 343"/>
              <a:gd name="T61" fmla="*/ 524 h 529"/>
              <a:gd name="T62" fmla="*/ 8 w 343"/>
              <a:gd name="T63" fmla="*/ 518 h 529"/>
              <a:gd name="T64" fmla="*/ 19 w 343"/>
              <a:gd name="T65" fmla="*/ 510 h 529"/>
              <a:gd name="T66" fmla="*/ 33 w 343"/>
              <a:gd name="T67" fmla="*/ 500 h 529"/>
              <a:gd name="T68" fmla="*/ 52 w 343"/>
              <a:gd name="T69" fmla="*/ 489 h 529"/>
              <a:gd name="T70" fmla="*/ 90 w 343"/>
              <a:gd name="T71" fmla="*/ 460 h 529"/>
              <a:gd name="T72" fmla="*/ 129 w 343"/>
              <a:gd name="T73" fmla="*/ 424 h 529"/>
              <a:gd name="T74" fmla="*/ 166 w 343"/>
              <a:gd name="T75" fmla="*/ 384 h 529"/>
              <a:gd name="T76" fmla="*/ 199 w 343"/>
              <a:gd name="T77" fmla="*/ 338 h 529"/>
              <a:gd name="T78" fmla="*/ 227 w 343"/>
              <a:gd name="T79" fmla="*/ 287 h 529"/>
              <a:gd name="T80" fmla="*/ 248 w 343"/>
              <a:gd name="T81" fmla="*/ 232 h 529"/>
              <a:gd name="T82" fmla="*/ 266 w 343"/>
              <a:gd name="T83" fmla="*/ 172 h 529"/>
              <a:gd name="T84" fmla="*/ 278 w 343"/>
              <a:gd name="T85" fmla="*/ 108 h 529"/>
              <a:gd name="T86" fmla="*/ 281 w 343"/>
              <a:gd name="T87" fmla="*/ 79 h 529"/>
              <a:gd name="T88" fmla="*/ 285 w 343"/>
              <a:gd name="T89" fmla="*/ 54 h 529"/>
              <a:gd name="T90" fmla="*/ 285 w 343"/>
              <a:gd name="T91" fmla="*/ 36 h 529"/>
              <a:gd name="T92" fmla="*/ 285 w 343"/>
              <a:gd name="T93" fmla="*/ 23 h 529"/>
              <a:gd name="T94" fmla="*/ 281 w 343"/>
              <a:gd name="T95" fmla="*/ 17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3" h="529">
                <a:moveTo>
                  <a:pt x="280" y="16"/>
                </a:moveTo>
                <a:lnTo>
                  <a:pt x="279" y="13"/>
                </a:lnTo>
                <a:lnTo>
                  <a:pt x="278" y="12"/>
                </a:lnTo>
                <a:lnTo>
                  <a:pt x="277" y="10"/>
                </a:lnTo>
                <a:lnTo>
                  <a:pt x="277" y="7"/>
                </a:lnTo>
                <a:lnTo>
                  <a:pt x="277" y="6"/>
                </a:lnTo>
                <a:lnTo>
                  <a:pt x="278" y="4"/>
                </a:lnTo>
                <a:lnTo>
                  <a:pt x="280" y="3"/>
                </a:lnTo>
                <a:lnTo>
                  <a:pt x="284" y="1"/>
                </a:lnTo>
                <a:lnTo>
                  <a:pt x="286" y="0"/>
                </a:lnTo>
                <a:lnTo>
                  <a:pt x="288" y="0"/>
                </a:lnTo>
                <a:lnTo>
                  <a:pt x="292" y="0"/>
                </a:lnTo>
                <a:lnTo>
                  <a:pt x="296" y="0"/>
                </a:lnTo>
                <a:lnTo>
                  <a:pt x="300" y="1"/>
                </a:lnTo>
                <a:lnTo>
                  <a:pt x="305" y="3"/>
                </a:lnTo>
                <a:lnTo>
                  <a:pt x="311" y="5"/>
                </a:lnTo>
                <a:lnTo>
                  <a:pt x="317" y="7"/>
                </a:lnTo>
                <a:lnTo>
                  <a:pt x="323" y="11"/>
                </a:lnTo>
                <a:lnTo>
                  <a:pt x="326" y="13"/>
                </a:lnTo>
                <a:lnTo>
                  <a:pt x="331" y="16"/>
                </a:lnTo>
                <a:lnTo>
                  <a:pt x="335" y="18"/>
                </a:lnTo>
                <a:lnTo>
                  <a:pt x="337" y="20"/>
                </a:lnTo>
                <a:lnTo>
                  <a:pt x="340" y="23"/>
                </a:lnTo>
                <a:lnTo>
                  <a:pt x="342" y="25"/>
                </a:lnTo>
                <a:lnTo>
                  <a:pt x="343" y="27"/>
                </a:lnTo>
                <a:lnTo>
                  <a:pt x="343" y="29"/>
                </a:lnTo>
                <a:lnTo>
                  <a:pt x="343" y="31"/>
                </a:lnTo>
                <a:lnTo>
                  <a:pt x="342" y="33"/>
                </a:lnTo>
                <a:lnTo>
                  <a:pt x="342" y="37"/>
                </a:lnTo>
                <a:lnTo>
                  <a:pt x="341" y="42"/>
                </a:lnTo>
                <a:lnTo>
                  <a:pt x="340" y="46"/>
                </a:lnTo>
                <a:lnTo>
                  <a:pt x="338" y="52"/>
                </a:lnTo>
                <a:lnTo>
                  <a:pt x="337" y="58"/>
                </a:lnTo>
                <a:lnTo>
                  <a:pt x="335" y="67"/>
                </a:lnTo>
                <a:lnTo>
                  <a:pt x="332" y="75"/>
                </a:lnTo>
                <a:lnTo>
                  <a:pt x="331" y="83"/>
                </a:lnTo>
                <a:lnTo>
                  <a:pt x="329" y="93"/>
                </a:lnTo>
                <a:lnTo>
                  <a:pt x="326" y="104"/>
                </a:lnTo>
                <a:lnTo>
                  <a:pt x="323" y="114"/>
                </a:lnTo>
                <a:lnTo>
                  <a:pt x="321" y="126"/>
                </a:lnTo>
                <a:lnTo>
                  <a:pt x="317" y="139"/>
                </a:lnTo>
                <a:lnTo>
                  <a:pt x="313" y="152"/>
                </a:lnTo>
                <a:lnTo>
                  <a:pt x="310" y="165"/>
                </a:lnTo>
                <a:lnTo>
                  <a:pt x="306" y="177"/>
                </a:lnTo>
                <a:lnTo>
                  <a:pt x="303" y="189"/>
                </a:lnTo>
                <a:lnTo>
                  <a:pt x="299" y="201"/>
                </a:lnTo>
                <a:lnTo>
                  <a:pt x="294" y="213"/>
                </a:lnTo>
                <a:lnTo>
                  <a:pt x="291" y="224"/>
                </a:lnTo>
                <a:lnTo>
                  <a:pt x="287" y="234"/>
                </a:lnTo>
                <a:lnTo>
                  <a:pt x="284" y="245"/>
                </a:lnTo>
                <a:lnTo>
                  <a:pt x="279" y="254"/>
                </a:lnTo>
                <a:lnTo>
                  <a:pt x="275" y="265"/>
                </a:lnTo>
                <a:lnTo>
                  <a:pt x="271" y="273"/>
                </a:lnTo>
                <a:lnTo>
                  <a:pt x="267" y="283"/>
                </a:lnTo>
                <a:lnTo>
                  <a:pt x="263" y="291"/>
                </a:lnTo>
                <a:lnTo>
                  <a:pt x="259" y="301"/>
                </a:lnTo>
                <a:lnTo>
                  <a:pt x="255" y="308"/>
                </a:lnTo>
                <a:lnTo>
                  <a:pt x="244" y="325"/>
                </a:lnTo>
                <a:lnTo>
                  <a:pt x="235" y="340"/>
                </a:lnTo>
                <a:lnTo>
                  <a:pt x="225" y="354"/>
                </a:lnTo>
                <a:lnTo>
                  <a:pt x="215" y="369"/>
                </a:lnTo>
                <a:lnTo>
                  <a:pt x="205" y="383"/>
                </a:lnTo>
                <a:lnTo>
                  <a:pt x="195" y="396"/>
                </a:lnTo>
                <a:lnTo>
                  <a:pt x="183" y="409"/>
                </a:lnTo>
                <a:lnTo>
                  <a:pt x="172" y="421"/>
                </a:lnTo>
                <a:lnTo>
                  <a:pt x="160" y="433"/>
                </a:lnTo>
                <a:lnTo>
                  <a:pt x="148" y="443"/>
                </a:lnTo>
                <a:lnTo>
                  <a:pt x="135" y="454"/>
                </a:lnTo>
                <a:lnTo>
                  <a:pt x="122" y="465"/>
                </a:lnTo>
                <a:lnTo>
                  <a:pt x="109" y="474"/>
                </a:lnTo>
                <a:lnTo>
                  <a:pt x="95" y="484"/>
                </a:lnTo>
                <a:lnTo>
                  <a:pt x="80" y="492"/>
                </a:lnTo>
                <a:lnTo>
                  <a:pt x="66" y="499"/>
                </a:lnTo>
                <a:lnTo>
                  <a:pt x="58" y="504"/>
                </a:lnTo>
                <a:lnTo>
                  <a:pt x="51" y="508"/>
                </a:lnTo>
                <a:lnTo>
                  <a:pt x="45" y="511"/>
                </a:lnTo>
                <a:lnTo>
                  <a:pt x="38" y="515"/>
                </a:lnTo>
                <a:lnTo>
                  <a:pt x="33" y="517"/>
                </a:lnTo>
                <a:lnTo>
                  <a:pt x="27" y="519"/>
                </a:lnTo>
                <a:lnTo>
                  <a:pt x="22" y="522"/>
                </a:lnTo>
                <a:lnTo>
                  <a:pt x="19" y="523"/>
                </a:lnTo>
                <a:lnTo>
                  <a:pt x="14" y="525"/>
                </a:lnTo>
                <a:lnTo>
                  <a:pt x="12" y="527"/>
                </a:lnTo>
                <a:lnTo>
                  <a:pt x="8" y="528"/>
                </a:lnTo>
                <a:lnTo>
                  <a:pt x="6" y="528"/>
                </a:lnTo>
                <a:lnTo>
                  <a:pt x="4" y="528"/>
                </a:lnTo>
                <a:lnTo>
                  <a:pt x="2" y="529"/>
                </a:lnTo>
                <a:lnTo>
                  <a:pt x="1" y="528"/>
                </a:lnTo>
                <a:lnTo>
                  <a:pt x="1" y="528"/>
                </a:lnTo>
                <a:lnTo>
                  <a:pt x="0" y="528"/>
                </a:lnTo>
                <a:lnTo>
                  <a:pt x="1" y="527"/>
                </a:lnTo>
                <a:lnTo>
                  <a:pt x="1" y="525"/>
                </a:lnTo>
                <a:lnTo>
                  <a:pt x="2" y="524"/>
                </a:lnTo>
                <a:lnTo>
                  <a:pt x="3" y="522"/>
                </a:lnTo>
                <a:lnTo>
                  <a:pt x="6" y="521"/>
                </a:lnTo>
                <a:lnTo>
                  <a:pt x="8" y="518"/>
                </a:lnTo>
                <a:lnTo>
                  <a:pt x="12" y="516"/>
                </a:lnTo>
                <a:lnTo>
                  <a:pt x="15" y="513"/>
                </a:lnTo>
                <a:lnTo>
                  <a:pt x="19" y="510"/>
                </a:lnTo>
                <a:lnTo>
                  <a:pt x="23" y="508"/>
                </a:lnTo>
                <a:lnTo>
                  <a:pt x="28" y="504"/>
                </a:lnTo>
                <a:lnTo>
                  <a:pt x="33" y="500"/>
                </a:lnTo>
                <a:lnTo>
                  <a:pt x="39" y="497"/>
                </a:lnTo>
                <a:lnTo>
                  <a:pt x="45" y="492"/>
                </a:lnTo>
                <a:lnTo>
                  <a:pt x="52" y="489"/>
                </a:lnTo>
                <a:lnTo>
                  <a:pt x="65" y="479"/>
                </a:lnTo>
                <a:lnTo>
                  <a:pt x="77" y="470"/>
                </a:lnTo>
                <a:lnTo>
                  <a:pt x="90" y="460"/>
                </a:lnTo>
                <a:lnTo>
                  <a:pt x="103" y="449"/>
                </a:lnTo>
                <a:lnTo>
                  <a:pt x="116" y="437"/>
                </a:lnTo>
                <a:lnTo>
                  <a:pt x="129" y="424"/>
                </a:lnTo>
                <a:lnTo>
                  <a:pt x="142" y="412"/>
                </a:lnTo>
                <a:lnTo>
                  <a:pt x="154" y="398"/>
                </a:lnTo>
                <a:lnTo>
                  <a:pt x="166" y="384"/>
                </a:lnTo>
                <a:lnTo>
                  <a:pt x="178" y="370"/>
                </a:lnTo>
                <a:lnTo>
                  <a:pt x="189" y="354"/>
                </a:lnTo>
                <a:lnTo>
                  <a:pt x="199" y="338"/>
                </a:lnTo>
                <a:lnTo>
                  <a:pt x="209" y="321"/>
                </a:lnTo>
                <a:lnTo>
                  <a:pt x="218" y="304"/>
                </a:lnTo>
                <a:lnTo>
                  <a:pt x="227" y="287"/>
                </a:lnTo>
                <a:lnTo>
                  <a:pt x="235" y="269"/>
                </a:lnTo>
                <a:lnTo>
                  <a:pt x="242" y="251"/>
                </a:lnTo>
                <a:lnTo>
                  <a:pt x="248" y="232"/>
                </a:lnTo>
                <a:lnTo>
                  <a:pt x="255" y="213"/>
                </a:lnTo>
                <a:lnTo>
                  <a:pt x="260" y="193"/>
                </a:lnTo>
                <a:lnTo>
                  <a:pt x="266" y="172"/>
                </a:lnTo>
                <a:lnTo>
                  <a:pt x="269" y="152"/>
                </a:lnTo>
                <a:lnTo>
                  <a:pt x="274" y="131"/>
                </a:lnTo>
                <a:lnTo>
                  <a:pt x="278" y="108"/>
                </a:lnTo>
                <a:lnTo>
                  <a:pt x="279" y="98"/>
                </a:lnTo>
                <a:lnTo>
                  <a:pt x="280" y="88"/>
                </a:lnTo>
                <a:lnTo>
                  <a:pt x="281" y="79"/>
                </a:lnTo>
                <a:lnTo>
                  <a:pt x="282" y="69"/>
                </a:lnTo>
                <a:lnTo>
                  <a:pt x="284" y="62"/>
                </a:lnTo>
                <a:lnTo>
                  <a:pt x="285" y="54"/>
                </a:lnTo>
                <a:lnTo>
                  <a:pt x="285" y="48"/>
                </a:lnTo>
                <a:lnTo>
                  <a:pt x="285" y="41"/>
                </a:lnTo>
                <a:lnTo>
                  <a:pt x="285" y="36"/>
                </a:lnTo>
                <a:lnTo>
                  <a:pt x="285" y="31"/>
                </a:lnTo>
                <a:lnTo>
                  <a:pt x="285" y="26"/>
                </a:lnTo>
                <a:lnTo>
                  <a:pt x="285" y="23"/>
                </a:lnTo>
                <a:lnTo>
                  <a:pt x="284" y="20"/>
                </a:lnTo>
                <a:lnTo>
                  <a:pt x="282" y="18"/>
                </a:lnTo>
                <a:lnTo>
                  <a:pt x="281" y="17"/>
                </a:lnTo>
                <a:lnTo>
                  <a:pt x="280" y="16"/>
                </a:lnTo>
                <a:lnTo>
                  <a:pt x="280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9"/>
          <p:cNvSpPr>
            <a:spLocks/>
          </p:cNvSpPr>
          <p:nvPr/>
        </p:nvSpPr>
        <p:spPr bwMode="auto">
          <a:xfrm>
            <a:off x="2289732" y="2607588"/>
            <a:ext cx="928729" cy="525395"/>
          </a:xfrm>
          <a:custGeom>
            <a:avLst/>
            <a:gdLst>
              <a:gd name="T0" fmla="*/ 349 w 350"/>
              <a:gd name="T1" fmla="*/ 178 h 198"/>
              <a:gd name="T2" fmla="*/ 347 w 350"/>
              <a:gd name="T3" fmla="*/ 180 h 198"/>
              <a:gd name="T4" fmla="*/ 343 w 350"/>
              <a:gd name="T5" fmla="*/ 183 h 198"/>
              <a:gd name="T6" fmla="*/ 338 w 350"/>
              <a:gd name="T7" fmla="*/ 184 h 198"/>
              <a:gd name="T8" fmla="*/ 331 w 350"/>
              <a:gd name="T9" fmla="*/ 186 h 198"/>
              <a:gd name="T10" fmla="*/ 321 w 350"/>
              <a:gd name="T11" fmla="*/ 189 h 198"/>
              <a:gd name="T12" fmla="*/ 311 w 350"/>
              <a:gd name="T13" fmla="*/ 191 h 198"/>
              <a:gd name="T14" fmla="*/ 299 w 350"/>
              <a:gd name="T15" fmla="*/ 192 h 198"/>
              <a:gd name="T16" fmla="*/ 278 w 350"/>
              <a:gd name="T17" fmla="*/ 196 h 198"/>
              <a:gd name="T18" fmla="*/ 267 w 350"/>
              <a:gd name="T19" fmla="*/ 197 h 198"/>
              <a:gd name="T20" fmla="*/ 255 w 350"/>
              <a:gd name="T21" fmla="*/ 198 h 198"/>
              <a:gd name="T22" fmla="*/ 245 w 350"/>
              <a:gd name="T23" fmla="*/ 198 h 198"/>
              <a:gd name="T24" fmla="*/ 237 w 350"/>
              <a:gd name="T25" fmla="*/ 198 h 198"/>
              <a:gd name="T26" fmla="*/ 230 w 350"/>
              <a:gd name="T27" fmla="*/ 198 h 198"/>
              <a:gd name="T28" fmla="*/ 225 w 350"/>
              <a:gd name="T29" fmla="*/ 197 h 198"/>
              <a:gd name="T30" fmla="*/ 220 w 350"/>
              <a:gd name="T31" fmla="*/ 197 h 198"/>
              <a:gd name="T32" fmla="*/ 218 w 350"/>
              <a:gd name="T33" fmla="*/ 196 h 198"/>
              <a:gd name="T34" fmla="*/ 213 w 350"/>
              <a:gd name="T35" fmla="*/ 192 h 198"/>
              <a:gd name="T36" fmla="*/ 207 w 350"/>
              <a:gd name="T37" fmla="*/ 189 h 198"/>
              <a:gd name="T38" fmla="*/ 200 w 350"/>
              <a:gd name="T39" fmla="*/ 183 h 198"/>
              <a:gd name="T40" fmla="*/ 191 w 350"/>
              <a:gd name="T41" fmla="*/ 176 h 198"/>
              <a:gd name="T42" fmla="*/ 181 w 350"/>
              <a:gd name="T43" fmla="*/ 167 h 198"/>
              <a:gd name="T44" fmla="*/ 169 w 350"/>
              <a:gd name="T45" fmla="*/ 158 h 198"/>
              <a:gd name="T46" fmla="*/ 156 w 350"/>
              <a:gd name="T47" fmla="*/ 146 h 198"/>
              <a:gd name="T48" fmla="*/ 142 w 350"/>
              <a:gd name="T49" fmla="*/ 133 h 198"/>
              <a:gd name="T50" fmla="*/ 125 w 350"/>
              <a:gd name="T51" fmla="*/ 119 h 198"/>
              <a:gd name="T52" fmla="*/ 108 w 350"/>
              <a:gd name="T53" fmla="*/ 103 h 198"/>
              <a:gd name="T54" fmla="*/ 89 w 350"/>
              <a:gd name="T55" fmla="*/ 85 h 198"/>
              <a:gd name="T56" fmla="*/ 69 w 350"/>
              <a:gd name="T57" fmla="*/ 66 h 198"/>
              <a:gd name="T58" fmla="*/ 48 w 350"/>
              <a:gd name="T59" fmla="*/ 46 h 198"/>
              <a:gd name="T60" fmla="*/ 25 w 350"/>
              <a:gd name="T61" fmla="*/ 24 h 198"/>
              <a:gd name="T62" fmla="*/ 0 w 350"/>
              <a:gd name="T63" fmla="*/ 0 h 198"/>
              <a:gd name="T64" fmla="*/ 41 w 350"/>
              <a:gd name="T65" fmla="*/ 10 h 198"/>
              <a:gd name="T66" fmla="*/ 68 w 350"/>
              <a:gd name="T67" fmla="*/ 31 h 198"/>
              <a:gd name="T68" fmla="*/ 94 w 350"/>
              <a:gd name="T69" fmla="*/ 50 h 198"/>
              <a:gd name="T70" fmla="*/ 118 w 350"/>
              <a:gd name="T71" fmla="*/ 66 h 198"/>
              <a:gd name="T72" fmla="*/ 138 w 350"/>
              <a:gd name="T73" fmla="*/ 81 h 198"/>
              <a:gd name="T74" fmla="*/ 157 w 350"/>
              <a:gd name="T75" fmla="*/ 92 h 198"/>
              <a:gd name="T76" fmla="*/ 174 w 350"/>
              <a:gd name="T77" fmla="*/ 103 h 198"/>
              <a:gd name="T78" fmla="*/ 188 w 350"/>
              <a:gd name="T79" fmla="*/ 111 h 198"/>
              <a:gd name="T80" fmla="*/ 206 w 350"/>
              <a:gd name="T81" fmla="*/ 122 h 198"/>
              <a:gd name="T82" fmla="*/ 231 w 350"/>
              <a:gd name="T83" fmla="*/ 134 h 198"/>
              <a:gd name="T84" fmla="*/ 257 w 350"/>
              <a:gd name="T85" fmla="*/ 144 h 198"/>
              <a:gd name="T86" fmla="*/ 283 w 350"/>
              <a:gd name="T87" fmla="*/ 151 h 198"/>
              <a:gd name="T88" fmla="*/ 305 w 350"/>
              <a:gd name="T89" fmla="*/ 157 h 198"/>
              <a:gd name="T90" fmla="*/ 316 w 350"/>
              <a:gd name="T91" fmla="*/ 159 h 198"/>
              <a:gd name="T92" fmla="*/ 326 w 350"/>
              <a:gd name="T93" fmla="*/ 163 h 198"/>
              <a:gd name="T94" fmla="*/ 334 w 350"/>
              <a:gd name="T95" fmla="*/ 165 h 198"/>
              <a:gd name="T96" fmla="*/ 341 w 350"/>
              <a:gd name="T97" fmla="*/ 168 h 198"/>
              <a:gd name="T98" fmla="*/ 346 w 350"/>
              <a:gd name="T99" fmla="*/ 171 h 198"/>
              <a:gd name="T100" fmla="*/ 349 w 350"/>
              <a:gd name="T101" fmla="*/ 173 h 198"/>
              <a:gd name="T102" fmla="*/ 350 w 350"/>
              <a:gd name="T103" fmla="*/ 176 h 198"/>
              <a:gd name="T104" fmla="*/ 349 w 350"/>
              <a:gd name="T105" fmla="*/ 177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50" h="198">
                <a:moveTo>
                  <a:pt x="349" y="177"/>
                </a:moveTo>
                <a:lnTo>
                  <a:pt x="349" y="178"/>
                </a:lnTo>
                <a:lnTo>
                  <a:pt x="349" y="179"/>
                </a:lnTo>
                <a:lnTo>
                  <a:pt x="347" y="180"/>
                </a:lnTo>
                <a:lnTo>
                  <a:pt x="345" y="182"/>
                </a:lnTo>
                <a:lnTo>
                  <a:pt x="343" y="183"/>
                </a:lnTo>
                <a:lnTo>
                  <a:pt x="340" y="183"/>
                </a:lnTo>
                <a:lnTo>
                  <a:pt x="338" y="184"/>
                </a:lnTo>
                <a:lnTo>
                  <a:pt x="334" y="185"/>
                </a:lnTo>
                <a:lnTo>
                  <a:pt x="331" y="186"/>
                </a:lnTo>
                <a:lnTo>
                  <a:pt x="326" y="187"/>
                </a:lnTo>
                <a:lnTo>
                  <a:pt x="321" y="189"/>
                </a:lnTo>
                <a:lnTo>
                  <a:pt x="316" y="190"/>
                </a:lnTo>
                <a:lnTo>
                  <a:pt x="311" y="191"/>
                </a:lnTo>
                <a:lnTo>
                  <a:pt x="305" y="191"/>
                </a:lnTo>
                <a:lnTo>
                  <a:pt x="299" y="192"/>
                </a:lnTo>
                <a:lnTo>
                  <a:pt x="292" y="193"/>
                </a:lnTo>
                <a:lnTo>
                  <a:pt x="278" y="196"/>
                </a:lnTo>
                <a:lnTo>
                  <a:pt x="273" y="197"/>
                </a:lnTo>
                <a:lnTo>
                  <a:pt x="267" y="197"/>
                </a:lnTo>
                <a:lnTo>
                  <a:pt x="261" y="197"/>
                </a:lnTo>
                <a:lnTo>
                  <a:pt x="255" y="198"/>
                </a:lnTo>
                <a:lnTo>
                  <a:pt x="250" y="198"/>
                </a:lnTo>
                <a:lnTo>
                  <a:pt x="245" y="198"/>
                </a:lnTo>
                <a:lnTo>
                  <a:pt x="240" y="198"/>
                </a:lnTo>
                <a:lnTo>
                  <a:pt x="237" y="198"/>
                </a:lnTo>
                <a:lnTo>
                  <a:pt x="233" y="198"/>
                </a:lnTo>
                <a:lnTo>
                  <a:pt x="230" y="198"/>
                </a:lnTo>
                <a:lnTo>
                  <a:pt x="227" y="198"/>
                </a:lnTo>
                <a:lnTo>
                  <a:pt x="225" y="197"/>
                </a:lnTo>
                <a:lnTo>
                  <a:pt x="223" y="197"/>
                </a:lnTo>
                <a:lnTo>
                  <a:pt x="220" y="197"/>
                </a:lnTo>
                <a:lnTo>
                  <a:pt x="219" y="196"/>
                </a:lnTo>
                <a:lnTo>
                  <a:pt x="218" y="196"/>
                </a:lnTo>
                <a:lnTo>
                  <a:pt x="215" y="195"/>
                </a:lnTo>
                <a:lnTo>
                  <a:pt x="213" y="192"/>
                </a:lnTo>
                <a:lnTo>
                  <a:pt x="211" y="191"/>
                </a:lnTo>
                <a:lnTo>
                  <a:pt x="207" y="189"/>
                </a:lnTo>
                <a:lnTo>
                  <a:pt x="204" y="186"/>
                </a:lnTo>
                <a:lnTo>
                  <a:pt x="200" y="183"/>
                </a:lnTo>
                <a:lnTo>
                  <a:pt x="195" y="179"/>
                </a:lnTo>
                <a:lnTo>
                  <a:pt x="191" y="176"/>
                </a:lnTo>
                <a:lnTo>
                  <a:pt x="186" y="172"/>
                </a:lnTo>
                <a:lnTo>
                  <a:pt x="181" y="167"/>
                </a:lnTo>
                <a:lnTo>
                  <a:pt x="175" y="163"/>
                </a:lnTo>
                <a:lnTo>
                  <a:pt x="169" y="158"/>
                </a:lnTo>
                <a:lnTo>
                  <a:pt x="163" y="152"/>
                </a:lnTo>
                <a:lnTo>
                  <a:pt x="156" y="146"/>
                </a:lnTo>
                <a:lnTo>
                  <a:pt x="149" y="140"/>
                </a:lnTo>
                <a:lnTo>
                  <a:pt x="142" y="133"/>
                </a:lnTo>
                <a:lnTo>
                  <a:pt x="133" y="126"/>
                </a:lnTo>
                <a:lnTo>
                  <a:pt x="125" y="119"/>
                </a:lnTo>
                <a:lnTo>
                  <a:pt x="117" y="111"/>
                </a:lnTo>
                <a:lnTo>
                  <a:pt x="108" y="103"/>
                </a:lnTo>
                <a:lnTo>
                  <a:pt x="99" y="94"/>
                </a:lnTo>
                <a:lnTo>
                  <a:pt x="89" y="85"/>
                </a:lnTo>
                <a:lnTo>
                  <a:pt x="80" y="76"/>
                </a:lnTo>
                <a:lnTo>
                  <a:pt x="69" y="66"/>
                </a:lnTo>
                <a:lnTo>
                  <a:pt x="59" y="56"/>
                </a:lnTo>
                <a:lnTo>
                  <a:pt x="48" y="46"/>
                </a:lnTo>
                <a:lnTo>
                  <a:pt x="36" y="34"/>
                </a:lnTo>
                <a:lnTo>
                  <a:pt x="25" y="24"/>
                </a:lnTo>
                <a:lnTo>
                  <a:pt x="12" y="12"/>
                </a:lnTo>
                <a:lnTo>
                  <a:pt x="0" y="0"/>
                </a:lnTo>
                <a:lnTo>
                  <a:pt x="26" y="0"/>
                </a:lnTo>
                <a:lnTo>
                  <a:pt x="41" y="10"/>
                </a:lnTo>
                <a:lnTo>
                  <a:pt x="55" y="21"/>
                </a:lnTo>
                <a:lnTo>
                  <a:pt x="68" y="31"/>
                </a:lnTo>
                <a:lnTo>
                  <a:pt x="81" y="40"/>
                </a:lnTo>
                <a:lnTo>
                  <a:pt x="94" y="50"/>
                </a:lnTo>
                <a:lnTo>
                  <a:pt x="106" y="58"/>
                </a:lnTo>
                <a:lnTo>
                  <a:pt x="118" y="66"/>
                </a:lnTo>
                <a:lnTo>
                  <a:pt x="129" y="73"/>
                </a:lnTo>
                <a:lnTo>
                  <a:pt x="138" y="81"/>
                </a:lnTo>
                <a:lnTo>
                  <a:pt x="149" y="86"/>
                </a:lnTo>
                <a:lnTo>
                  <a:pt x="157" y="92"/>
                </a:lnTo>
                <a:lnTo>
                  <a:pt x="167" y="98"/>
                </a:lnTo>
                <a:lnTo>
                  <a:pt x="174" y="103"/>
                </a:lnTo>
                <a:lnTo>
                  <a:pt x="182" y="108"/>
                </a:lnTo>
                <a:lnTo>
                  <a:pt x="188" y="111"/>
                </a:lnTo>
                <a:lnTo>
                  <a:pt x="195" y="115"/>
                </a:lnTo>
                <a:lnTo>
                  <a:pt x="206" y="122"/>
                </a:lnTo>
                <a:lnTo>
                  <a:pt x="219" y="128"/>
                </a:lnTo>
                <a:lnTo>
                  <a:pt x="231" y="134"/>
                </a:lnTo>
                <a:lnTo>
                  <a:pt x="244" y="139"/>
                </a:lnTo>
                <a:lnTo>
                  <a:pt x="257" y="144"/>
                </a:lnTo>
                <a:lnTo>
                  <a:pt x="270" y="147"/>
                </a:lnTo>
                <a:lnTo>
                  <a:pt x="283" y="151"/>
                </a:lnTo>
                <a:lnTo>
                  <a:pt x="297" y="154"/>
                </a:lnTo>
                <a:lnTo>
                  <a:pt x="305" y="157"/>
                </a:lnTo>
                <a:lnTo>
                  <a:pt x="311" y="158"/>
                </a:lnTo>
                <a:lnTo>
                  <a:pt x="316" y="159"/>
                </a:lnTo>
                <a:lnTo>
                  <a:pt x="321" y="160"/>
                </a:lnTo>
                <a:lnTo>
                  <a:pt x="326" y="163"/>
                </a:lnTo>
                <a:lnTo>
                  <a:pt x="331" y="164"/>
                </a:lnTo>
                <a:lnTo>
                  <a:pt x="334" y="165"/>
                </a:lnTo>
                <a:lnTo>
                  <a:pt x="338" y="167"/>
                </a:lnTo>
                <a:lnTo>
                  <a:pt x="341" y="168"/>
                </a:lnTo>
                <a:lnTo>
                  <a:pt x="344" y="170"/>
                </a:lnTo>
                <a:lnTo>
                  <a:pt x="346" y="171"/>
                </a:lnTo>
                <a:lnTo>
                  <a:pt x="347" y="172"/>
                </a:lnTo>
                <a:lnTo>
                  <a:pt x="349" y="173"/>
                </a:lnTo>
                <a:lnTo>
                  <a:pt x="349" y="174"/>
                </a:lnTo>
                <a:lnTo>
                  <a:pt x="350" y="176"/>
                </a:lnTo>
                <a:lnTo>
                  <a:pt x="349" y="177"/>
                </a:lnTo>
                <a:lnTo>
                  <a:pt x="349" y="17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234952" y="545599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zūn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01325" y="1685247"/>
            <a:ext cx="2318547" cy="2326669"/>
            <a:chOff x="5534807" y="1672548"/>
            <a:chExt cx="2318547" cy="2326669"/>
          </a:xfrm>
        </p:grpSpPr>
        <p:sp>
          <p:nvSpPr>
            <p:cNvPr id="19" name="矩形 18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410232" y="1962032"/>
            <a:ext cx="1669152" cy="1814629"/>
            <a:chOff x="3292476" y="3003550"/>
            <a:chExt cx="1038225" cy="1128713"/>
          </a:xfrm>
        </p:grpSpPr>
        <p:sp>
          <p:nvSpPr>
            <p:cNvPr id="26" name="Freeform 139"/>
            <p:cNvSpPr>
              <a:spLocks/>
            </p:cNvSpPr>
            <p:nvPr/>
          </p:nvSpPr>
          <p:spPr bwMode="auto">
            <a:xfrm>
              <a:off x="3613151" y="3041650"/>
              <a:ext cx="133350" cy="106362"/>
            </a:xfrm>
            <a:custGeom>
              <a:avLst/>
              <a:gdLst>
                <a:gd name="T0" fmla="*/ 0 w 84"/>
                <a:gd name="T1" fmla="*/ 8 h 67"/>
                <a:gd name="T2" fmla="*/ 4 w 84"/>
                <a:gd name="T3" fmla="*/ 7 h 67"/>
                <a:gd name="T4" fmla="*/ 7 w 84"/>
                <a:gd name="T5" fmla="*/ 4 h 67"/>
                <a:gd name="T6" fmla="*/ 12 w 84"/>
                <a:gd name="T7" fmla="*/ 2 h 67"/>
                <a:gd name="T8" fmla="*/ 18 w 84"/>
                <a:gd name="T9" fmla="*/ 0 h 67"/>
                <a:gd name="T10" fmla="*/ 22 w 84"/>
                <a:gd name="T11" fmla="*/ 0 h 67"/>
                <a:gd name="T12" fmla="*/ 25 w 84"/>
                <a:gd name="T13" fmla="*/ 1 h 67"/>
                <a:gd name="T14" fmla="*/ 30 w 84"/>
                <a:gd name="T15" fmla="*/ 1 h 67"/>
                <a:gd name="T16" fmla="*/ 35 w 84"/>
                <a:gd name="T17" fmla="*/ 2 h 67"/>
                <a:gd name="T18" fmla="*/ 40 w 84"/>
                <a:gd name="T19" fmla="*/ 3 h 67"/>
                <a:gd name="T20" fmla="*/ 46 w 84"/>
                <a:gd name="T21" fmla="*/ 4 h 67"/>
                <a:gd name="T22" fmla="*/ 51 w 84"/>
                <a:gd name="T23" fmla="*/ 7 h 67"/>
                <a:gd name="T24" fmla="*/ 57 w 84"/>
                <a:gd name="T25" fmla="*/ 8 h 67"/>
                <a:gd name="T26" fmla="*/ 63 w 84"/>
                <a:gd name="T27" fmla="*/ 12 h 67"/>
                <a:gd name="T28" fmla="*/ 67 w 84"/>
                <a:gd name="T29" fmla="*/ 15 h 67"/>
                <a:gd name="T30" fmla="*/ 72 w 84"/>
                <a:gd name="T31" fmla="*/ 19 h 67"/>
                <a:gd name="T32" fmla="*/ 75 w 84"/>
                <a:gd name="T33" fmla="*/ 22 h 67"/>
                <a:gd name="T34" fmla="*/ 78 w 84"/>
                <a:gd name="T35" fmla="*/ 26 h 67"/>
                <a:gd name="T36" fmla="*/ 80 w 84"/>
                <a:gd name="T37" fmla="*/ 29 h 67"/>
                <a:gd name="T38" fmla="*/ 82 w 84"/>
                <a:gd name="T39" fmla="*/ 34 h 67"/>
                <a:gd name="T40" fmla="*/ 84 w 84"/>
                <a:gd name="T41" fmla="*/ 39 h 67"/>
                <a:gd name="T42" fmla="*/ 84 w 84"/>
                <a:gd name="T43" fmla="*/ 45 h 67"/>
                <a:gd name="T44" fmla="*/ 84 w 84"/>
                <a:gd name="T45" fmla="*/ 48 h 67"/>
                <a:gd name="T46" fmla="*/ 82 w 84"/>
                <a:gd name="T47" fmla="*/ 53 h 67"/>
                <a:gd name="T48" fmla="*/ 82 w 84"/>
                <a:gd name="T49" fmla="*/ 57 h 67"/>
                <a:gd name="T50" fmla="*/ 81 w 84"/>
                <a:gd name="T51" fmla="*/ 59 h 67"/>
                <a:gd name="T52" fmla="*/ 80 w 84"/>
                <a:gd name="T53" fmla="*/ 61 h 67"/>
                <a:gd name="T54" fmla="*/ 79 w 84"/>
                <a:gd name="T55" fmla="*/ 64 h 67"/>
                <a:gd name="T56" fmla="*/ 78 w 84"/>
                <a:gd name="T57" fmla="*/ 65 h 67"/>
                <a:gd name="T58" fmla="*/ 75 w 84"/>
                <a:gd name="T59" fmla="*/ 66 h 67"/>
                <a:gd name="T60" fmla="*/ 73 w 84"/>
                <a:gd name="T61" fmla="*/ 67 h 67"/>
                <a:gd name="T62" fmla="*/ 69 w 84"/>
                <a:gd name="T63" fmla="*/ 67 h 67"/>
                <a:gd name="T64" fmla="*/ 65 w 84"/>
                <a:gd name="T65" fmla="*/ 66 h 67"/>
                <a:gd name="T66" fmla="*/ 61 w 84"/>
                <a:gd name="T67" fmla="*/ 65 h 67"/>
                <a:gd name="T68" fmla="*/ 55 w 84"/>
                <a:gd name="T69" fmla="*/ 63 h 67"/>
                <a:gd name="T70" fmla="*/ 50 w 84"/>
                <a:gd name="T71" fmla="*/ 58 h 67"/>
                <a:gd name="T72" fmla="*/ 43 w 84"/>
                <a:gd name="T73" fmla="*/ 53 h 67"/>
                <a:gd name="T74" fmla="*/ 37 w 84"/>
                <a:gd name="T75" fmla="*/ 48 h 67"/>
                <a:gd name="T76" fmla="*/ 32 w 84"/>
                <a:gd name="T77" fmla="*/ 44 h 67"/>
                <a:gd name="T78" fmla="*/ 27 w 84"/>
                <a:gd name="T79" fmla="*/ 40 h 67"/>
                <a:gd name="T80" fmla="*/ 22 w 84"/>
                <a:gd name="T81" fmla="*/ 35 h 67"/>
                <a:gd name="T82" fmla="*/ 18 w 84"/>
                <a:gd name="T83" fmla="*/ 32 h 67"/>
                <a:gd name="T84" fmla="*/ 15 w 84"/>
                <a:gd name="T85" fmla="*/ 29 h 67"/>
                <a:gd name="T86" fmla="*/ 12 w 84"/>
                <a:gd name="T87" fmla="*/ 26 h 67"/>
                <a:gd name="T88" fmla="*/ 10 w 84"/>
                <a:gd name="T89" fmla="*/ 22 h 67"/>
                <a:gd name="T90" fmla="*/ 5 w 84"/>
                <a:gd name="T91" fmla="*/ 19 h 67"/>
                <a:gd name="T92" fmla="*/ 3 w 84"/>
                <a:gd name="T93" fmla="*/ 14 h 67"/>
                <a:gd name="T94" fmla="*/ 2 w 84"/>
                <a:gd name="T95" fmla="*/ 12 h 67"/>
                <a:gd name="T96" fmla="*/ 0 w 84"/>
                <a:gd name="T97" fmla="*/ 8 h 67"/>
                <a:gd name="T98" fmla="*/ 0 w 84"/>
                <a:gd name="T99" fmla="*/ 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" h="67">
                  <a:moveTo>
                    <a:pt x="0" y="8"/>
                  </a:moveTo>
                  <a:lnTo>
                    <a:pt x="4" y="7"/>
                  </a:lnTo>
                  <a:lnTo>
                    <a:pt x="7" y="4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1"/>
                  </a:lnTo>
                  <a:lnTo>
                    <a:pt x="30" y="1"/>
                  </a:lnTo>
                  <a:lnTo>
                    <a:pt x="35" y="2"/>
                  </a:lnTo>
                  <a:lnTo>
                    <a:pt x="40" y="3"/>
                  </a:lnTo>
                  <a:lnTo>
                    <a:pt x="46" y="4"/>
                  </a:lnTo>
                  <a:lnTo>
                    <a:pt x="51" y="7"/>
                  </a:lnTo>
                  <a:lnTo>
                    <a:pt x="57" y="8"/>
                  </a:lnTo>
                  <a:lnTo>
                    <a:pt x="63" y="12"/>
                  </a:lnTo>
                  <a:lnTo>
                    <a:pt x="67" y="15"/>
                  </a:lnTo>
                  <a:lnTo>
                    <a:pt x="72" y="19"/>
                  </a:lnTo>
                  <a:lnTo>
                    <a:pt x="75" y="22"/>
                  </a:lnTo>
                  <a:lnTo>
                    <a:pt x="78" y="26"/>
                  </a:lnTo>
                  <a:lnTo>
                    <a:pt x="80" y="29"/>
                  </a:lnTo>
                  <a:lnTo>
                    <a:pt x="82" y="34"/>
                  </a:lnTo>
                  <a:lnTo>
                    <a:pt x="84" y="39"/>
                  </a:lnTo>
                  <a:lnTo>
                    <a:pt x="84" y="45"/>
                  </a:lnTo>
                  <a:lnTo>
                    <a:pt x="84" y="48"/>
                  </a:lnTo>
                  <a:lnTo>
                    <a:pt x="82" y="53"/>
                  </a:lnTo>
                  <a:lnTo>
                    <a:pt x="82" y="57"/>
                  </a:lnTo>
                  <a:lnTo>
                    <a:pt x="81" y="59"/>
                  </a:lnTo>
                  <a:lnTo>
                    <a:pt x="80" y="61"/>
                  </a:lnTo>
                  <a:lnTo>
                    <a:pt x="79" y="64"/>
                  </a:lnTo>
                  <a:lnTo>
                    <a:pt x="78" y="65"/>
                  </a:lnTo>
                  <a:lnTo>
                    <a:pt x="75" y="66"/>
                  </a:lnTo>
                  <a:lnTo>
                    <a:pt x="73" y="67"/>
                  </a:lnTo>
                  <a:lnTo>
                    <a:pt x="69" y="67"/>
                  </a:lnTo>
                  <a:lnTo>
                    <a:pt x="65" y="66"/>
                  </a:lnTo>
                  <a:lnTo>
                    <a:pt x="61" y="65"/>
                  </a:lnTo>
                  <a:lnTo>
                    <a:pt x="55" y="63"/>
                  </a:lnTo>
                  <a:lnTo>
                    <a:pt x="50" y="58"/>
                  </a:lnTo>
                  <a:lnTo>
                    <a:pt x="43" y="53"/>
                  </a:lnTo>
                  <a:lnTo>
                    <a:pt x="37" y="48"/>
                  </a:lnTo>
                  <a:lnTo>
                    <a:pt x="32" y="44"/>
                  </a:lnTo>
                  <a:lnTo>
                    <a:pt x="27" y="40"/>
                  </a:lnTo>
                  <a:lnTo>
                    <a:pt x="22" y="35"/>
                  </a:lnTo>
                  <a:lnTo>
                    <a:pt x="18" y="32"/>
                  </a:lnTo>
                  <a:lnTo>
                    <a:pt x="15" y="29"/>
                  </a:lnTo>
                  <a:lnTo>
                    <a:pt x="12" y="26"/>
                  </a:lnTo>
                  <a:lnTo>
                    <a:pt x="10" y="22"/>
                  </a:lnTo>
                  <a:lnTo>
                    <a:pt x="5" y="19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40"/>
            <p:cNvSpPr>
              <a:spLocks/>
            </p:cNvSpPr>
            <p:nvPr/>
          </p:nvSpPr>
          <p:spPr bwMode="auto">
            <a:xfrm>
              <a:off x="3427413" y="3125788"/>
              <a:ext cx="771525" cy="120650"/>
            </a:xfrm>
            <a:custGeom>
              <a:avLst/>
              <a:gdLst>
                <a:gd name="T0" fmla="*/ 223 w 486"/>
                <a:gd name="T1" fmla="*/ 24 h 76"/>
                <a:gd name="T2" fmla="*/ 255 w 486"/>
                <a:gd name="T3" fmla="*/ 19 h 76"/>
                <a:gd name="T4" fmla="*/ 285 w 486"/>
                <a:gd name="T5" fmla="*/ 16 h 76"/>
                <a:gd name="T6" fmla="*/ 313 w 486"/>
                <a:gd name="T7" fmla="*/ 11 h 76"/>
                <a:gd name="T8" fmla="*/ 340 w 486"/>
                <a:gd name="T9" fmla="*/ 7 h 76"/>
                <a:gd name="T10" fmla="*/ 363 w 486"/>
                <a:gd name="T11" fmla="*/ 4 h 76"/>
                <a:gd name="T12" fmla="*/ 386 w 486"/>
                <a:gd name="T13" fmla="*/ 1 h 76"/>
                <a:gd name="T14" fmla="*/ 407 w 486"/>
                <a:gd name="T15" fmla="*/ 0 h 76"/>
                <a:gd name="T16" fmla="*/ 428 w 486"/>
                <a:gd name="T17" fmla="*/ 0 h 76"/>
                <a:gd name="T18" fmla="*/ 443 w 486"/>
                <a:gd name="T19" fmla="*/ 1 h 76"/>
                <a:gd name="T20" fmla="*/ 456 w 486"/>
                <a:gd name="T21" fmla="*/ 5 h 76"/>
                <a:gd name="T22" fmla="*/ 468 w 486"/>
                <a:gd name="T23" fmla="*/ 8 h 76"/>
                <a:gd name="T24" fmla="*/ 475 w 486"/>
                <a:gd name="T25" fmla="*/ 14 h 76"/>
                <a:gd name="T26" fmla="*/ 480 w 486"/>
                <a:gd name="T27" fmla="*/ 19 h 76"/>
                <a:gd name="T28" fmla="*/ 485 w 486"/>
                <a:gd name="T29" fmla="*/ 23 h 76"/>
                <a:gd name="T30" fmla="*/ 486 w 486"/>
                <a:gd name="T31" fmla="*/ 25 h 76"/>
                <a:gd name="T32" fmla="*/ 486 w 486"/>
                <a:gd name="T33" fmla="*/ 28 h 76"/>
                <a:gd name="T34" fmla="*/ 485 w 486"/>
                <a:gd name="T35" fmla="*/ 32 h 76"/>
                <a:gd name="T36" fmla="*/ 482 w 486"/>
                <a:gd name="T37" fmla="*/ 35 h 76"/>
                <a:gd name="T38" fmla="*/ 480 w 486"/>
                <a:gd name="T39" fmla="*/ 36 h 76"/>
                <a:gd name="T40" fmla="*/ 474 w 486"/>
                <a:gd name="T41" fmla="*/ 36 h 76"/>
                <a:gd name="T42" fmla="*/ 467 w 486"/>
                <a:gd name="T43" fmla="*/ 37 h 76"/>
                <a:gd name="T44" fmla="*/ 457 w 486"/>
                <a:gd name="T45" fmla="*/ 37 h 76"/>
                <a:gd name="T46" fmla="*/ 445 w 486"/>
                <a:gd name="T47" fmla="*/ 37 h 76"/>
                <a:gd name="T48" fmla="*/ 431 w 486"/>
                <a:gd name="T49" fmla="*/ 37 h 76"/>
                <a:gd name="T50" fmla="*/ 416 w 486"/>
                <a:gd name="T51" fmla="*/ 37 h 76"/>
                <a:gd name="T52" fmla="*/ 397 w 486"/>
                <a:gd name="T53" fmla="*/ 37 h 76"/>
                <a:gd name="T54" fmla="*/ 378 w 486"/>
                <a:gd name="T55" fmla="*/ 38 h 76"/>
                <a:gd name="T56" fmla="*/ 356 w 486"/>
                <a:gd name="T57" fmla="*/ 38 h 76"/>
                <a:gd name="T58" fmla="*/ 335 w 486"/>
                <a:gd name="T59" fmla="*/ 41 h 76"/>
                <a:gd name="T60" fmla="*/ 311 w 486"/>
                <a:gd name="T61" fmla="*/ 42 h 76"/>
                <a:gd name="T62" fmla="*/ 274 w 486"/>
                <a:gd name="T63" fmla="*/ 45 h 76"/>
                <a:gd name="T64" fmla="*/ 221 w 486"/>
                <a:gd name="T65" fmla="*/ 51 h 76"/>
                <a:gd name="T66" fmla="*/ 193 w 486"/>
                <a:gd name="T67" fmla="*/ 55 h 76"/>
                <a:gd name="T68" fmla="*/ 168 w 486"/>
                <a:gd name="T69" fmla="*/ 57 h 76"/>
                <a:gd name="T70" fmla="*/ 147 w 486"/>
                <a:gd name="T71" fmla="*/ 61 h 76"/>
                <a:gd name="T72" fmla="*/ 128 w 486"/>
                <a:gd name="T73" fmla="*/ 63 h 76"/>
                <a:gd name="T74" fmla="*/ 113 w 486"/>
                <a:gd name="T75" fmla="*/ 66 h 76"/>
                <a:gd name="T76" fmla="*/ 98 w 486"/>
                <a:gd name="T77" fmla="*/ 68 h 76"/>
                <a:gd name="T78" fmla="*/ 89 w 486"/>
                <a:gd name="T79" fmla="*/ 69 h 76"/>
                <a:gd name="T80" fmla="*/ 81 w 486"/>
                <a:gd name="T81" fmla="*/ 71 h 76"/>
                <a:gd name="T82" fmla="*/ 67 w 486"/>
                <a:gd name="T83" fmla="*/ 73 h 76"/>
                <a:gd name="T84" fmla="*/ 57 w 486"/>
                <a:gd name="T85" fmla="*/ 75 h 76"/>
                <a:gd name="T86" fmla="*/ 48 w 486"/>
                <a:gd name="T87" fmla="*/ 76 h 76"/>
                <a:gd name="T88" fmla="*/ 44 w 486"/>
                <a:gd name="T89" fmla="*/ 76 h 76"/>
                <a:gd name="T90" fmla="*/ 37 w 486"/>
                <a:gd name="T91" fmla="*/ 76 h 76"/>
                <a:gd name="T92" fmla="*/ 31 w 486"/>
                <a:gd name="T93" fmla="*/ 74 h 76"/>
                <a:gd name="T94" fmla="*/ 23 w 486"/>
                <a:gd name="T95" fmla="*/ 70 h 76"/>
                <a:gd name="T96" fmla="*/ 15 w 486"/>
                <a:gd name="T97" fmla="*/ 66 h 76"/>
                <a:gd name="T98" fmla="*/ 8 w 486"/>
                <a:gd name="T99" fmla="*/ 60 h 76"/>
                <a:gd name="T100" fmla="*/ 2 w 486"/>
                <a:gd name="T101" fmla="*/ 56 h 76"/>
                <a:gd name="T102" fmla="*/ 0 w 486"/>
                <a:gd name="T103" fmla="*/ 54 h 76"/>
                <a:gd name="T104" fmla="*/ 1 w 486"/>
                <a:gd name="T105" fmla="*/ 51 h 76"/>
                <a:gd name="T106" fmla="*/ 2 w 486"/>
                <a:gd name="T107" fmla="*/ 50 h 76"/>
                <a:gd name="T108" fmla="*/ 7 w 486"/>
                <a:gd name="T109" fmla="*/ 49 h 76"/>
                <a:gd name="T110" fmla="*/ 13 w 486"/>
                <a:gd name="T111" fmla="*/ 48 h 76"/>
                <a:gd name="T112" fmla="*/ 20 w 486"/>
                <a:gd name="T113" fmla="*/ 47 h 76"/>
                <a:gd name="T114" fmla="*/ 31 w 486"/>
                <a:gd name="T115" fmla="*/ 45 h 76"/>
                <a:gd name="T116" fmla="*/ 42 w 486"/>
                <a:gd name="T117" fmla="*/ 44 h 76"/>
                <a:gd name="T118" fmla="*/ 56 w 486"/>
                <a:gd name="T119" fmla="*/ 42 h 76"/>
                <a:gd name="T120" fmla="*/ 72 w 486"/>
                <a:gd name="T121" fmla="*/ 39 h 76"/>
                <a:gd name="T122" fmla="*/ 140 w 486"/>
                <a:gd name="T123" fmla="*/ 33 h 76"/>
                <a:gd name="T124" fmla="*/ 206 w 486"/>
                <a:gd name="T125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6" h="76">
                  <a:moveTo>
                    <a:pt x="206" y="26"/>
                  </a:moveTo>
                  <a:lnTo>
                    <a:pt x="223" y="24"/>
                  </a:lnTo>
                  <a:lnTo>
                    <a:pt x="240" y="22"/>
                  </a:lnTo>
                  <a:lnTo>
                    <a:pt x="255" y="19"/>
                  </a:lnTo>
                  <a:lnTo>
                    <a:pt x="271" y="18"/>
                  </a:lnTo>
                  <a:lnTo>
                    <a:pt x="285" y="16"/>
                  </a:lnTo>
                  <a:lnTo>
                    <a:pt x="299" y="13"/>
                  </a:lnTo>
                  <a:lnTo>
                    <a:pt x="313" y="11"/>
                  </a:lnTo>
                  <a:lnTo>
                    <a:pt x="327" y="8"/>
                  </a:lnTo>
                  <a:lnTo>
                    <a:pt x="340" y="7"/>
                  </a:lnTo>
                  <a:lnTo>
                    <a:pt x="351" y="5"/>
                  </a:lnTo>
                  <a:lnTo>
                    <a:pt x="363" y="4"/>
                  </a:lnTo>
                  <a:lnTo>
                    <a:pt x="375" y="3"/>
                  </a:lnTo>
                  <a:lnTo>
                    <a:pt x="386" y="1"/>
                  </a:lnTo>
                  <a:lnTo>
                    <a:pt x="398" y="1"/>
                  </a:lnTo>
                  <a:lnTo>
                    <a:pt x="407" y="0"/>
                  </a:lnTo>
                  <a:lnTo>
                    <a:pt x="418" y="0"/>
                  </a:lnTo>
                  <a:lnTo>
                    <a:pt x="428" y="0"/>
                  </a:lnTo>
                  <a:lnTo>
                    <a:pt x="436" y="1"/>
                  </a:lnTo>
                  <a:lnTo>
                    <a:pt x="443" y="1"/>
                  </a:lnTo>
                  <a:lnTo>
                    <a:pt x="450" y="3"/>
                  </a:lnTo>
                  <a:lnTo>
                    <a:pt x="456" y="5"/>
                  </a:lnTo>
                  <a:lnTo>
                    <a:pt x="462" y="6"/>
                  </a:lnTo>
                  <a:lnTo>
                    <a:pt x="468" y="8"/>
                  </a:lnTo>
                  <a:lnTo>
                    <a:pt x="472" y="12"/>
                  </a:lnTo>
                  <a:lnTo>
                    <a:pt x="475" y="14"/>
                  </a:lnTo>
                  <a:lnTo>
                    <a:pt x="477" y="17"/>
                  </a:lnTo>
                  <a:lnTo>
                    <a:pt x="480" y="19"/>
                  </a:lnTo>
                  <a:lnTo>
                    <a:pt x="482" y="22"/>
                  </a:lnTo>
                  <a:lnTo>
                    <a:pt x="485" y="23"/>
                  </a:lnTo>
                  <a:lnTo>
                    <a:pt x="486" y="24"/>
                  </a:lnTo>
                  <a:lnTo>
                    <a:pt x="486" y="25"/>
                  </a:lnTo>
                  <a:lnTo>
                    <a:pt x="486" y="26"/>
                  </a:lnTo>
                  <a:lnTo>
                    <a:pt x="486" y="28"/>
                  </a:lnTo>
                  <a:lnTo>
                    <a:pt x="486" y="30"/>
                  </a:lnTo>
                  <a:lnTo>
                    <a:pt x="485" y="32"/>
                  </a:lnTo>
                  <a:lnTo>
                    <a:pt x="483" y="35"/>
                  </a:lnTo>
                  <a:lnTo>
                    <a:pt x="482" y="35"/>
                  </a:lnTo>
                  <a:lnTo>
                    <a:pt x="481" y="36"/>
                  </a:lnTo>
                  <a:lnTo>
                    <a:pt x="480" y="36"/>
                  </a:lnTo>
                  <a:lnTo>
                    <a:pt x="477" y="36"/>
                  </a:lnTo>
                  <a:lnTo>
                    <a:pt x="474" y="36"/>
                  </a:lnTo>
                  <a:lnTo>
                    <a:pt x="470" y="37"/>
                  </a:lnTo>
                  <a:lnTo>
                    <a:pt x="467" y="37"/>
                  </a:lnTo>
                  <a:lnTo>
                    <a:pt x="462" y="37"/>
                  </a:lnTo>
                  <a:lnTo>
                    <a:pt x="457" y="37"/>
                  </a:lnTo>
                  <a:lnTo>
                    <a:pt x="451" y="37"/>
                  </a:lnTo>
                  <a:lnTo>
                    <a:pt x="445" y="37"/>
                  </a:lnTo>
                  <a:lnTo>
                    <a:pt x="438" y="37"/>
                  </a:lnTo>
                  <a:lnTo>
                    <a:pt x="431" y="37"/>
                  </a:lnTo>
                  <a:lnTo>
                    <a:pt x="424" y="37"/>
                  </a:lnTo>
                  <a:lnTo>
                    <a:pt x="416" y="37"/>
                  </a:lnTo>
                  <a:lnTo>
                    <a:pt x="406" y="37"/>
                  </a:lnTo>
                  <a:lnTo>
                    <a:pt x="397" y="37"/>
                  </a:lnTo>
                  <a:lnTo>
                    <a:pt x="387" y="37"/>
                  </a:lnTo>
                  <a:lnTo>
                    <a:pt x="378" y="38"/>
                  </a:lnTo>
                  <a:lnTo>
                    <a:pt x="367" y="38"/>
                  </a:lnTo>
                  <a:lnTo>
                    <a:pt x="356" y="38"/>
                  </a:lnTo>
                  <a:lnTo>
                    <a:pt x="346" y="39"/>
                  </a:lnTo>
                  <a:lnTo>
                    <a:pt x="335" y="41"/>
                  </a:lnTo>
                  <a:lnTo>
                    <a:pt x="323" y="41"/>
                  </a:lnTo>
                  <a:lnTo>
                    <a:pt x="311" y="42"/>
                  </a:lnTo>
                  <a:lnTo>
                    <a:pt x="299" y="43"/>
                  </a:lnTo>
                  <a:lnTo>
                    <a:pt x="274" y="45"/>
                  </a:lnTo>
                  <a:lnTo>
                    <a:pt x="248" y="48"/>
                  </a:lnTo>
                  <a:lnTo>
                    <a:pt x="221" y="51"/>
                  </a:lnTo>
                  <a:lnTo>
                    <a:pt x="206" y="52"/>
                  </a:lnTo>
                  <a:lnTo>
                    <a:pt x="193" y="55"/>
                  </a:lnTo>
                  <a:lnTo>
                    <a:pt x="180" y="56"/>
                  </a:lnTo>
                  <a:lnTo>
                    <a:pt x="168" y="57"/>
                  </a:lnTo>
                  <a:lnTo>
                    <a:pt x="158" y="60"/>
                  </a:lnTo>
                  <a:lnTo>
                    <a:pt x="147" y="61"/>
                  </a:lnTo>
                  <a:lnTo>
                    <a:pt x="138" y="62"/>
                  </a:lnTo>
                  <a:lnTo>
                    <a:pt x="128" y="63"/>
                  </a:lnTo>
                  <a:lnTo>
                    <a:pt x="120" y="64"/>
                  </a:lnTo>
                  <a:lnTo>
                    <a:pt x="113" y="66"/>
                  </a:lnTo>
                  <a:lnTo>
                    <a:pt x="105" y="67"/>
                  </a:lnTo>
                  <a:lnTo>
                    <a:pt x="98" y="68"/>
                  </a:lnTo>
                  <a:lnTo>
                    <a:pt x="94" y="69"/>
                  </a:lnTo>
                  <a:lnTo>
                    <a:pt x="89" y="69"/>
                  </a:lnTo>
                  <a:lnTo>
                    <a:pt x="84" y="70"/>
                  </a:lnTo>
                  <a:lnTo>
                    <a:pt x="81" y="71"/>
                  </a:lnTo>
                  <a:lnTo>
                    <a:pt x="73" y="71"/>
                  </a:lnTo>
                  <a:lnTo>
                    <a:pt x="67" y="73"/>
                  </a:lnTo>
                  <a:lnTo>
                    <a:pt x="61" y="74"/>
                  </a:lnTo>
                  <a:lnTo>
                    <a:pt x="57" y="75"/>
                  </a:lnTo>
                  <a:lnTo>
                    <a:pt x="52" y="75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0" y="76"/>
                  </a:lnTo>
                  <a:lnTo>
                    <a:pt x="37" y="76"/>
                  </a:lnTo>
                  <a:lnTo>
                    <a:pt x="34" y="75"/>
                  </a:lnTo>
                  <a:lnTo>
                    <a:pt x="31" y="74"/>
                  </a:lnTo>
                  <a:lnTo>
                    <a:pt x="27" y="73"/>
                  </a:lnTo>
                  <a:lnTo>
                    <a:pt x="23" y="70"/>
                  </a:lnTo>
                  <a:lnTo>
                    <a:pt x="19" y="68"/>
                  </a:lnTo>
                  <a:lnTo>
                    <a:pt x="15" y="66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4" y="58"/>
                  </a:lnTo>
                  <a:lnTo>
                    <a:pt x="2" y="56"/>
                  </a:lnTo>
                  <a:lnTo>
                    <a:pt x="1" y="55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0"/>
                  </a:lnTo>
                  <a:lnTo>
                    <a:pt x="4" y="50"/>
                  </a:lnTo>
                  <a:lnTo>
                    <a:pt x="7" y="49"/>
                  </a:lnTo>
                  <a:lnTo>
                    <a:pt x="9" y="49"/>
                  </a:lnTo>
                  <a:lnTo>
                    <a:pt x="13" y="48"/>
                  </a:lnTo>
                  <a:lnTo>
                    <a:pt x="16" y="48"/>
                  </a:lnTo>
                  <a:lnTo>
                    <a:pt x="20" y="47"/>
                  </a:lnTo>
                  <a:lnTo>
                    <a:pt x="25" y="47"/>
                  </a:lnTo>
                  <a:lnTo>
                    <a:pt x="31" y="45"/>
                  </a:lnTo>
                  <a:lnTo>
                    <a:pt x="35" y="44"/>
                  </a:lnTo>
                  <a:lnTo>
                    <a:pt x="42" y="44"/>
                  </a:lnTo>
                  <a:lnTo>
                    <a:pt x="48" y="43"/>
                  </a:lnTo>
                  <a:lnTo>
                    <a:pt x="56" y="42"/>
                  </a:lnTo>
                  <a:lnTo>
                    <a:pt x="64" y="41"/>
                  </a:lnTo>
                  <a:lnTo>
                    <a:pt x="72" y="39"/>
                  </a:lnTo>
                  <a:lnTo>
                    <a:pt x="107" y="37"/>
                  </a:lnTo>
                  <a:lnTo>
                    <a:pt x="140" y="33"/>
                  </a:lnTo>
                  <a:lnTo>
                    <a:pt x="173" y="30"/>
                  </a:lnTo>
                  <a:lnTo>
                    <a:pt x="206" y="26"/>
                  </a:lnTo>
                  <a:lnTo>
                    <a:pt x="206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1"/>
            <p:cNvSpPr>
              <a:spLocks/>
            </p:cNvSpPr>
            <p:nvPr/>
          </p:nvSpPr>
          <p:spPr bwMode="auto">
            <a:xfrm>
              <a:off x="3711576" y="3190875"/>
              <a:ext cx="52388" cy="266700"/>
            </a:xfrm>
            <a:custGeom>
              <a:avLst/>
              <a:gdLst>
                <a:gd name="T0" fmla="*/ 8 w 33"/>
                <a:gd name="T1" fmla="*/ 1 h 168"/>
                <a:gd name="T2" fmla="*/ 13 w 33"/>
                <a:gd name="T3" fmla="*/ 0 h 168"/>
                <a:gd name="T4" fmla="*/ 19 w 33"/>
                <a:gd name="T5" fmla="*/ 0 h 168"/>
                <a:gd name="T6" fmla="*/ 27 w 33"/>
                <a:gd name="T7" fmla="*/ 1 h 168"/>
                <a:gd name="T8" fmla="*/ 33 w 33"/>
                <a:gd name="T9" fmla="*/ 14 h 168"/>
                <a:gd name="T10" fmla="*/ 33 w 33"/>
                <a:gd name="T11" fmla="*/ 36 h 168"/>
                <a:gd name="T12" fmla="*/ 33 w 33"/>
                <a:gd name="T13" fmla="*/ 55 h 168"/>
                <a:gd name="T14" fmla="*/ 32 w 33"/>
                <a:gd name="T15" fmla="*/ 74 h 168"/>
                <a:gd name="T16" fmla="*/ 31 w 33"/>
                <a:gd name="T17" fmla="*/ 90 h 168"/>
                <a:gd name="T18" fmla="*/ 29 w 33"/>
                <a:gd name="T19" fmla="*/ 104 h 168"/>
                <a:gd name="T20" fmla="*/ 26 w 33"/>
                <a:gd name="T21" fmla="*/ 116 h 168"/>
                <a:gd name="T22" fmla="*/ 23 w 33"/>
                <a:gd name="T23" fmla="*/ 127 h 168"/>
                <a:gd name="T24" fmla="*/ 18 w 33"/>
                <a:gd name="T25" fmla="*/ 139 h 168"/>
                <a:gd name="T26" fmla="*/ 12 w 33"/>
                <a:gd name="T27" fmla="*/ 152 h 168"/>
                <a:gd name="T28" fmla="*/ 7 w 33"/>
                <a:gd name="T29" fmla="*/ 161 h 168"/>
                <a:gd name="T30" fmla="*/ 3 w 33"/>
                <a:gd name="T31" fmla="*/ 166 h 168"/>
                <a:gd name="T32" fmla="*/ 1 w 33"/>
                <a:gd name="T33" fmla="*/ 168 h 168"/>
                <a:gd name="T34" fmla="*/ 0 w 33"/>
                <a:gd name="T35" fmla="*/ 167 h 168"/>
                <a:gd name="T36" fmla="*/ 0 w 33"/>
                <a:gd name="T37" fmla="*/ 166 h 168"/>
                <a:gd name="T38" fmla="*/ 0 w 33"/>
                <a:gd name="T39" fmla="*/ 162 h 168"/>
                <a:gd name="T40" fmla="*/ 0 w 33"/>
                <a:gd name="T41" fmla="*/ 156 h 168"/>
                <a:gd name="T42" fmla="*/ 0 w 33"/>
                <a:gd name="T43" fmla="*/ 149 h 168"/>
                <a:gd name="T44" fmla="*/ 1 w 33"/>
                <a:gd name="T45" fmla="*/ 141 h 168"/>
                <a:gd name="T46" fmla="*/ 4 w 33"/>
                <a:gd name="T47" fmla="*/ 131 h 168"/>
                <a:gd name="T48" fmla="*/ 5 w 33"/>
                <a:gd name="T49" fmla="*/ 120 h 168"/>
                <a:gd name="T50" fmla="*/ 6 w 33"/>
                <a:gd name="T51" fmla="*/ 110 h 168"/>
                <a:gd name="T52" fmla="*/ 7 w 33"/>
                <a:gd name="T53" fmla="*/ 97 h 168"/>
                <a:gd name="T54" fmla="*/ 10 w 33"/>
                <a:gd name="T55" fmla="*/ 83 h 168"/>
                <a:gd name="T56" fmla="*/ 10 w 33"/>
                <a:gd name="T57" fmla="*/ 73 h 168"/>
                <a:gd name="T58" fmla="*/ 10 w 33"/>
                <a:gd name="T59" fmla="*/ 66 h 168"/>
                <a:gd name="T60" fmla="*/ 10 w 33"/>
                <a:gd name="T61" fmla="*/ 58 h 168"/>
                <a:gd name="T62" fmla="*/ 10 w 33"/>
                <a:gd name="T63" fmla="*/ 48 h 168"/>
                <a:gd name="T64" fmla="*/ 8 w 33"/>
                <a:gd name="T65" fmla="*/ 36 h 168"/>
                <a:gd name="T66" fmla="*/ 6 w 33"/>
                <a:gd name="T67" fmla="*/ 25 h 168"/>
                <a:gd name="T68" fmla="*/ 5 w 33"/>
                <a:gd name="T69" fmla="*/ 14 h 168"/>
                <a:gd name="T70" fmla="*/ 5 w 33"/>
                <a:gd name="T71" fmla="*/ 8 h 168"/>
                <a:gd name="T72" fmla="*/ 6 w 33"/>
                <a:gd name="T73" fmla="*/ 3 h 168"/>
                <a:gd name="T74" fmla="*/ 7 w 33"/>
                <a:gd name="T7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168">
                  <a:moveTo>
                    <a:pt x="7" y="2"/>
                  </a:moveTo>
                  <a:lnTo>
                    <a:pt x="8" y="1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33" y="2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3" y="36"/>
                  </a:lnTo>
                  <a:lnTo>
                    <a:pt x="33" y="46"/>
                  </a:lnTo>
                  <a:lnTo>
                    <a:pt x="33" y="55"/>
                  </a:lnTo>
                  <a:lnTo>
                    <a:pt x="33" y="65"/>
                  </a:lnTo>
                  <a:lnTo>
                    <a:pt x="32" y="74"/>
                  </a:lnTo>
                  <a:lnTo>
                    <a:pt x="31" y="83"/>
                  </a:lnTo>
                  <a:lnTo>
                    <a:pt x="31" y="90"/>
                  </a:lnTo>
                  <a:lnTo>
                    <a:pt x="30" y="97"/>
                  </a:lnTo>
                  <a:lnTo>
                    <a:pt x="29" y="104"/>
                  </a:lnTo>
                  <a:lnTo>
                    <a:pt x="27" y="110"/>
                  </a:lnTo>
                  <a:lnTo>
                    <a:pt x="26" y="116"/>
                  </a:lnTo>
                  <a:lnTo>
                    <a:pt x="25" y="122"/>
                  </a:lnTo>
                  <a:lnTo>
                    <a:pt x="23" y="127"/>
                  </a:lnTo>
                  <a:lnTo>
                    <a:pt x="22" y="131"/>
                  </a:lnTo>
                  <a:lnTo>
                    <a:pt x="18" y="139"/>
                  </a:lnTo>
                  <a:lnTo>
                    <a:pt x="16" y="146"/>
                  </a:lnTo>
                  <a:lnTo>
                    <a:pt x="12" y="152"/>
                  </a:lnTo>
                  <a:lnTo>
                    <a:pt x="10" y="156"/>
                  </a:lnTo>
                  <a:lnTo>
                    <a:pt x="7" y="161"/>
                  </a:lnTo>
                  <a:lnTo>
                    <a:pt x="5" y="164"/>
                  </a:lnTo>
                  <a:lnTo>
                    <a:pt x="3" y="166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66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" y="146"/>
                  </a:lnTo>
                  <a:lnTo>
                    <a:pt x="1" y="141"/>
                  </a:lnTo>
                  <a:lnTo>
                    <a:pt x="3" y="136"/>
                  </a:lnTo>
                  <a:lnTo>
                    <a:pt x="4" y="131"/>
                  </a:lnTo>
                  <a:lnTo>
                    <a:pt x="5" y="126"/>
                  </a:lnTo>
                  <a:lnTo>
                    <a:pt x="5" y="120"/>
                  </a:lnTo>
                  <a:lnTo>
                    <a:pt x="5" y="115"/>
                  </a:lnTo>
                  <a:lnTo>
                    <a:pt x="6" y="110"/>
                  </a:lnTo>
                  <a:lnTo>
                    <a:pt x="6" y="105"/>
                  </a:lnTo>
                  <a:lnTo>
                    <a:pt x="7" y="97"/>
                  </a:lnTo>
                  <a:lnTo>
                    <a:pt x="8" y="89"/>
                  </a:lnTo>
                  <a:lnTo>
                    <a:pt x="10" y="83"/>
                  </a:lnTo>
                  <a:lnTo>
                    <a:pt x="10" y="77"/>
                  </a:lnTo>
                  <a:lnTo>
                    <a:pt x="10" y="73"/>
                  </a:lnTo>
                  <a:lnTo>
                    <a:pt x="10" y="70"/>
                  </a:lnTo>
                  <a:lnTo>
                    <a:pt x="10" y="66"/>
                  </a:lnTo>
                  <a:lnTo>
                    <a:pt x="10" y="63"/>
                  </a:lnTo>
                  <a:lnTo>
                    <a:pt x="10" y="58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8" y="44"/>
                  </a:lnTo>
                  <a:lnTo>
                    <a:pt x="8" y="36"/>
                  </a:lnTo>
                  <a:lnTo>
                    <a:pt x="7" y="30"/>
                  </a:lnTo>
                  <a:lnTo>
                    <a:pt x="6" y="25"/>
                  </a:lnTo>
                  <a:lnTo>
                    <a:pt x="6" y="19"/>
                  </a:lnTo>
                  <a:lnTo>
                    <a:pt x="5" y="14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6"/>
                  </a:lnTo>
                  <a:lnTo>
                    <a:pt x="6" y="3"/>
                  </a:lnTo>
                  <a:lnTo>
                    <a:pt x="7" y="2"/>
                  </a:lnTo>
                  <a:lnTo>
                    <a:pt x="7" y="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42"/>
            <p:cNvSpPr>
              <a:spLocks/>
            </p:cNvSpPr>
            <p:nvPr/>
          </p:nvSpPr>
          <p:spPr bwMode="auto">
            <a:xfrm>
              <a:off x="3849688" y="3175000"/>
              <a:ext cx="122238" cy="250825"/>
            </a:xfrm>
            <a:custGeom>
              <a:avLst/>
              <a:gdLst>
                <a:gd name="T0" fmla="*/ 63 w 77"/>
                <a:gd name="T1" fmla="*/ 139 h 158"/>
                <a:gd name="T2" fmla="*/ 70 w 77"/>
                <a:gd name="T3" fmla="*/ 143 h 158"/>
                <a:gd name="T4" fmla="*/ 75 w 77"/>
                <a:gd name="T5" fmla="*/ 145 h 158"/>
                <a:gd name="T6" fmla="*/ 77 w 77"/>
                <a:gd name="T7" fmla="*/ 149 h 158"/>
                <a:gd name="T8" fmla="*/ 77 w 77"/>
                <a:gd name="T9" fmla="*/ 152 h 158"/>
                <a:gd name="T10" fmla="*/ 74 w 77"/>
                <a:gd name="T11" fmla="*/ 155 h 158"/>
                <a:gd name="T12" fmla="*/ 68 w 77"/>
                <a:gd name="T13" fmla="*/ 157 h 158"/>
                <a:gd name="T14" fmla="*/ 59 w 77"/>
                <a:gd name="T15" fmla="*/ 158 h 158"/>
                <a:gd name="T16" fmla="*/ 50 w 77"/>
                <a:gd name="T17" fmla="*/ 158 h 158"/>
                <a:gd name="T18" fmla="*/ 39 w 77"/>
                <a:gd name="T19" fmla="*/ 157 h 158"/>
                <a:gd name="T20" fmla="*/ 31 w 77"/>
                <a:gd name="T21" fmla="*/ 155 h 158"/>
                <a:gd name="T22" fmla="*/ 24 w 77"/>
                <a:gd name="T23" fmla="*/ 150 h 158"/>
                <a:gd name="T24" fmla="*/ 18 w 77"/>
                <a:gd name="T25" fmla="*/ 143 h 158"/>
                <a:gd name="T26" fmla="*/ 13 w 77"/>
                <a:gd name="T27" fmla="*/ 132 h 158"/>
                <a:gd name="T28" fmla="*/ 11 w 77"/>
                <a:gd name="T29" fmla="*/ 121 h 158"/>
                <a:gd name="T30" fmla="*/ 9 w 77"/>
                <a:gd name="T31" fmla="*/ 113 h 158"/>
                <a:gd name="T32" fmla="*/ 9 w 77"/>
                <a:gd name="T33" fmla="*/ 102 h 158"/>
                <a:gd name="T34" fmla="*/ 9 w 77"/>
                <a:gd name="T35" fmla="*/ 92 h 158"/>
                <a:gd name="T36" fmla="*/ 8 w 77"/>
                <a:gd name="T37" fmla="*/ 62 h 158"/>
                <a:gd name="T38" fmla="*/ 3 w 77"/>
                <a:gd name="T39" fmla="*/ 20 h 158"/>
                <a:gd name="T40" fmla="*/ 32 w 77"/>
                <a:gd name="T41" fmla="*/ 0 h 158"/>
                <a:gd name="T42" fmla="*/ 32 w 77"/>
                <a:gd name="T43" fmla="*/ 27 h 158"/>
                <a:gd name="T44" fmla="*/ 32 w 77"/>
                <a:gd name="T45" fmla="*/ 51 h 158"/>
                <a:gd name="T46" fmla="*/ 33 w 77"/>
                <a:gd name="T47" fmla="*/ 71 h 158"/>
                <a:gd name="T48" fmla="*/ 33 w 77"/>
                <a:gd name="T49" fmla="*/ 88 h 158"/>
                <a:gd name="T50" fmla="*/ 34 w 77"/>
                <a:gd name="T51" fmla="*/ 102 h 158"/>
                <a:gd name="T52" fmla="*/ 36 w 77"/>
                <a:gd name="T53" fmla="*/ 112 h 158"/>
                <a:gd name="T54" fmla="*/ 37 w 77"/>
                <a:gd name="T55" fmla="*/ 119 h 158"/>
                <a:gd name="T56" fmla="*/ 38 w 77"/>
                <a:gd name="T57" fmla="*/ 121 h 158"/>
                <a:gd name="T58" fmla="*/ 40 w 77"/>
                <a:gd name="T59" fmla="*/ 126 h 158"/>
                <a:gd name="T60" fmla="*/ 44 w 77"/>
                <a:gd name="T61" fmla="*/ 130 h 158"/>
                <a:gd name="T62" fmla="*/ 50 w 77"/>
                <a:gd name="T63" fmla="*/ 134 h 158"/>
                <a:gd name="T64" fmla="*/ 57 w 77"/>
                <a:gd name="T65" fmla="*/ 13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158">
                  <a:moveTo>
                    <a:pt x="57" y="138"/>
                  </a:moveTo>
                  <a:lnTo>
                    <a:pt x="63" y="139"/>
                  </a:lnTo>
                  <a:lnTo>
                    <a:pt x="66" y="141"/>
                  </a:lnTo>
                  <a:lnTo>
                    <a:pt x="70" y="143"/>
                  </a:lnTo>
                  <a:lnTo>
                    <a:pt x="72" y="144"/>
                  </a:lnTo>
                  <a:lnTo>
                    <a:pt x="75" y="145"/>
                  </a:lnTo>
                  <a:lnTo>
                    <a:pt x="76" y="147"/>
                  </a:lnTo>
                  <a:lnTo>
                    <a:pt x="77" y="149"/>
                  </a:lnTo>
                  <a:lnTo>
                    <a:pt x="77" y="150"/>
                  </a:lnTo>
                  <a:lnTo>
                    <a:pt x="77" y="152"/>
                  </a:lnTo>
                  <a:lnTo>
                    <a:pt x="76" y="153"/>
                  </a:lnTo>
                  <a:lnTo>
                    <a:pt x="74" y="155"/>
                  </a:lnTo>
                  <a:lnTo>
                    <a:pt x="71" y="156"/>
                  </a:lnTo>
                  <a:lnTo>
                    <a:pt x="68" y="157"/>
                  </a:lnTo>
                  <a:lnTo>
                    <a:pt x="64" y="158"/>
                  </a:lnTo>
                  <a:lnTo>
                    <a:pt x="59" y="158"/>
                  </a:lnTo>
                  <a:lnTo>
                    <a:pt x="55" y="158"/>
                  </a:lnTo>
                  <a:lnTo>
                    <a:pt x="50" y="158"/>
                  </a:lnTo>
                  <a:lnTo>
                    <a:pt x="44" y="158"/>
                  </a:lnTo>
                  <a:lnTo>
                    <a:pt x="39" y="157"/>
                  </a:lnTo>
                  <a:lnTo>
                    <a:pt x="36" y="156"/>
                  </a:lnTo>
                  <a:lnTo>
                    <a:pt x="31" y="155"/>
                  </a:lnTo>
                  <a:lnTo>
                    <a:pt x="27" y="152"/>
                  </a:lnTo>
                  <a:lnTo>
                    <a:pt x="24" y="150"/>
                  </a:lnTo>
                  <a:lnTo>
                    <a:pt x="20" y="147"/>
                  </a:lnTo>
                  <a:lnTo>
                    <a:pt x="18" y="143"/>
                  </a:lnTo>
                  <a:lnTo>
                    <a:pt x="15" y="138"/>
                  </a:lnTo>
                  <a:lnTo>
                    <a:pt x="13" y="132"/>
                  </a:lnTo>
                  <a:lnTo>
                    <a:pt x="12" y="125"/>
                  </a:lnTo>
                  <a:lnTo>
                    <a:pt x="11" y="121"/>
                  </a:lnTo>
                  <a:lnTo>
                    <a:pt x="11" y="118"/>
                  </a:lnTo>
                  <a:lnTo>
                    <a:pt x="9" y="113"/>
                  </a:lnTo>
                  <a:lnTo>
                    <a:pt x="9" y="108"/>
                  </a:lnTo>
                  <a:lnTo>
                    <a:pt x="9" y="102"/>
                  </a:lnTo>
                  <a:lnTo>
                    <a:pt x="9" y="98"/>
                  </a:lnTo>
                  <a:lnTo>
                    <a:pt x="9" y="92"/>
                  </a:lnTo>
                  <a:lnTo>
                    <a:pt x="9" y="84"/>
                  </a:lnTo>
                  <a:lnTo>
                    <a:pt x="8" y="62"/>
                  </a:lnTo>
                  <a:lnTo>
                    <a:pt x="7" y="40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14"/>
                  </a:lnTo>
                  <a:lnTo>
                    <a:pt x="32" y="27"/>
                  </a:lnTo>
                  <a:lnTo>
                    <a:pt x="32" y="39"/>
                  </a:lnTo>
                  <a:lnTo>
                    <a:pt x="32" y="51"/>
                  </a:lnTo>
                  <a:lnTo>
                    <a:pt x="32" y="62"/>
                  </a:lnTo>
                  <a:lnTo>
                    <a:pt x="33" y="71"/>
                  </a:lnTo>
                  <a:lnTo>
                    <a:pt x="33" y="81"/>
                  </a:lnTo>
                  <a:lnTo>
                    <a:pt x="33" y="88"/>
                  </a:lnTo>
                  <a:lnTo>
                    <a:pt x="34" y="95"/>
                  </a:lnTo>
                  <a:lnTo>
                    <a:pt x="34" y="102"/>
                  </a:lnTo>
                  <a:lnTo>
                    <a:pt x="34" y="107"/>
                  </a:lnTo>
                  <a:lnTo>
                    <a:pt x="36" y="112"/>
                  </a:lnTo>
                  <a:lnTo>
                    <a:pt x="36" y="115"/>
                  </a:lnTo>
                  <a:lnTo>
                    <a:pt x="37" y="119"/>
                  </a:lnTo>
                  <a:lnTo>
                    <a:pt x="37" y="120"/>
                  </a:lnTo>
                  <a:lnTo>
                    <a:pt x="38" y="121"/>
                  </a:lnTo>
                  <a:lnTo>
                    <a:pt x="39" y="124"/>
                  </a:lnTo>
                  <a:lnTo>
                    <a:pt x="40" y="126"/>
                  </a:lnTo>
                  <a:lnTo>
                    <a:pt x="42" y="128"/>
                  </a:lnTo>
                  <a:lnTo>
                    <a:pt x="44" y="130"/>
                  </a:lnTo>
                  <a:lnTo>
                    <a:pt x="47" y="132"/>
                  </a:lnTo>
                  <a:lnTo>
                    <a:pt x="50" y="134"/>
                  </a:lnTo>
                  <a:lnTo>
                    <a:pt x="53" y="137"/>
                  </a:lnTo>
                  <a:lnTo>
                    <a:pt x="57" y="138"/>
                  </a:lnTo>
                  <a:lnTo>
                    <a:pt x="57" y="13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3"/>
            <p:cNvSpPr>
              <a:spLocks/>
            </p:cNvSpPr>
            <p:nvPr/>
          </p:nvSpPr>
          <p:spPr bwMode="auto">
            <a:xfrm>
              <a:off x="3559176" y="3317875"/>
              <a:ext cx="98425" cy="327025"/>
            </a:xfrm>
            <a:custGeom>
              <a:avLst/>
              <a:gdLst>
                <a:gd name="T0" fmla="*/ 31 w 62"/>
                <a:gd name="T1" fmla="*/ 145 h 206"/>
                <a:gd name="T2" fmla="*/ 30 w 62"/>
                <a:gd name="T3" fmla="*/ 120 h 206"/>
                <a:gd name="T4" fmla="*/ 28 w 62"/>
                <a:gd name="T5" fmla="*/ 99 h 206"/>
                <a:gd name="T6" fmla="*/ 27 w 62"/>
                <a:gd name="T7" fmla="*/ 80 h 206"/>
                <a:gd name="T8" fmla="*/ 25 w 62"/>
                <a:gd name="T9" fmla="*/ 63 h 206"/>
                <a:gd name="T10" fmla="*/ 22 w 62"/>
                <a:gd name="T11" fmla="*/ 49 h 206"/>
                <a:gd name="T12" fmla="*/ 18 w 62"/>
                <a:gd name="T13" fmla="*/ 38 h 206"/>
                <a:gd name="T14" fmla="*/ 14 w 62"/>
                <a:gd name="T15" fmla="*/ 29 h 206"/>
                <a:gd name="T16" fmla="*/ 9 w 62"/>
                <a:gd name="T17" fmla="*/ 24 h 206"/>
                <a:gd name="T18" fmla="*/ 5 w 62"/>
                <a:gd name="T19" fmla="*/ 19 h 206"/>
                <a:gd name="T20" fmla="*/ 2 w 62"/>
                <a:gd name="T21" fmla="*/ 16 h 206"/>
                <a:gd name="T22" fmla="*/ 1 w 62"/>
                <a:gd name="T23" fmla="*/ 11 h 206"/>
                <a:gd name="T24" fmla="*/ 1 w 62"/>
                <a:gd name="T25" fmla="*/ 8 h 206"/>
                <a:gd name="T26" fmla="*/ 3 w 62"/>
                <a:gd name="T27" fmla="*/ 4 h 206"/>
                <a:gd name="T28" fmla="*/ 7 w 62"/>
                <a:gd name="T29" fmla="*/ 2 h 206"/>
                <a:gd name="T30" fmla="*/ 14 w 62"/>
                <a:gd name="T31" fmla="*/ 0 h 206"/>
                <a:gd name="T32" fmla="*/ 21 w 62"/>
                <a:gd name="T33" fmla="*/ 0 h 206"/>
                <a:gd name="T34" fmla="*/ 30 w 62"/>
                <a:gd name="T35" fmla="*/ 2 h 206"/>
                <a:gd name="T36" fmla="*/ 44 w 62"/>
                <a:gd name="T37" fmla="*/ 5 h 206"/>
                <a:gd name="T38" fmla="*/ 55 w 62"/>
                <a:gd name="T39" fmla="*/ 12 h 206"/>
                <a:gd name="T40" fmla="*/ 55 w 62"/>
                <a:gd name="T41" fmla="*/ 19 h 206"/>
                <a:gd name="T42" fmla="*/ 56 w 62"/>
                <a:gd name="T43" fmla="*/ 29 h 206"/>
                <a:gd name="T44" fmla="*/ 56 w 62"/>
                <a:gd name="T45" fmla="*/ 40 h 206"/>
                <a:gd name="T46" fmla="*/ 57 w 62"/>
                <a:gd name="T47" fmla="*/ 54 h 206"/>
                <a:gd name="T48" fmla="*/ 58 w 62"/>
                <a:gd name="T49" fmla="*/ 69 h 206"/>
                <a:gd name="T50" fmla="*/ 59 w 62"/>
                <a:gd name="T51" fmla="*/ 86 h 206"/>
                <a:gd name="T52" fmla="*/ 61 w 62"/>
                <a:gd name="T53" fmla="*/ 106 h 206"/>
                <a:gd name="T54" fmla="*/ 61 w 62"/>
                <a:gd name="T55" fmla="*/ 126 h 206"/>
                <a:gd name="T56" fmla="*/ 62 w 62"/>
                <a:gd name="T57" fmla="*/ 147 h 206"/>
                <a:gd name="T58" fmla="*/ 62 w 62"/>
                <a:gd name="T59" fmla="*/ 162 h 206"/>
                <a:gd name="T60" fmla="*/ 61 w 62"/>
                <a:gd name="T61" fmla="*/ 176 h 206"/>
                <a:gd name="T62" fmla="*/ 59 w 62"/>
                <a:gd name="T63" fmla="*/ 187 h 206"/>
                <a:gd name="T64" fmla="*/ 58 w 62"/>
                <a:gd name="T65" fmla="*/ 195 h 206"/>
                <a:gd name="T66" fmla="*/ 56 w 62"/>
                <a:gd name="T67" fmla="*/ 201 h 206"/>
                <a:gd name="T68" fmla="*/ 53 w 62"/>
                <a:gd name="T69" fmla="*/ 205 h 206"/>
                <a:gd name="T70" fmla="*/ 50 w 62"/>
                <a:gd name="T71" fmla="*/ 206 h 206"/>
                <a:gd name="T72" fmla="*/ 47 w 62"/>
                <a:gd name="T73" fmla="*/ 206 h 206"/>
                <a:gd name="T74" fmla="*/ 44 w 62"/>
                <a:gd name="T75" fmla="*/ 204 h 206"/>
                <a:gd name="T76" fmla="*/ 41 w 62"/>
                <a:gd name="T77" fmla="*/ 200 h 206"/>
                <a:gd name="T78" fmla="*/ 38 w 62"/>
                <a:gd name="T79" fmla="*/ 194 h 206"/>
                <a:gd name="T80" fmla="*/ 36 w 62"/>
                <a:gd name="T81" fmla="*/ 186 h 206"/>
                <a:gd name="T82" fmla="*/ 34 w 62"/>
                <a:gd name="T83" fmla="*/ 176 h 206"/>
                <a:gd name="T84" fmla="*/ 32 w 62"/>
                <a:gd name="T85" fmla="*/ 164 h 206"/>
                <a:gd name="T86" fmla="*/ 32 w 62"/>
                <a:gd name="T87" fmla="*/ 15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" h="206">
                  <a:moveTo>
                    <a:pt x="32" y="158"/>
                  </a:moveTo>
                  <a:lnTo>
                    <a:pt x="31" y="145"/>
                  </a:lnTo>
                  <a:lnTo>
                    <a:pt x="31" y="132"/>
                  </a:lnTo>
                  <a:lnTo>
                    <a:pt x="30" y="120"/>
                  </a:lnTo>
                  <a:lnTo>
                    <a:pt x="30" y="110"/>
                  </a:lnTo>
                  <a:lnTo>
                    <a:pt x="28" y="99"/>
                  </a:lnTo>
                  <a:lnTo>
                    <a:pt x="28" y="90"/>
                  </a:lnTo>
                  <a:lnTo>
                    <a:pt x="27" y="80"/>
                  </a:lnTo>
                  <a:lnTo>
                    <a:pt x="26" y="70"/>
                  </a:lnTo>
                  <a:lnTo>
                    <a:pt x="25" y="63"/>
                  </a:lnTo>
                  <a:lnTo>
                    <a:pt x="24" y="55"/>
                  </a:lnTo>
                  <a:lnTo>
                    <a:pt x="22" y="49"/>
                  </a:lnTo>
                  <a:lnTo>
                    <a:pt x="20" y="43"/>
                  </a:lnTo>
                  <a:lnTo>
                    <a:pt x="18" y="38"/>
                  </a:lnTo>
                  <a:lnTo>
                    <a:pt x="17" y="34"/>
                  </a:lnTo>
                  <a:lnTo>
                    <a:pt x="14" y="29"/>
                  </a:lnTo>
                  <a:lnTo>
                    <a:pt x="12" y="25"/>
                  </a:lnTo>
                  <a:lnTo>
                    <a:pt x="9" y="24"/>
                  </a:lnTo>
                  <a:lnTo>
                    <a:pt x="7" y="22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3" y="4"/>
                  </a:lnTo>
                  <a:lnTo>
                    <a:pt x="5" y="3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30" y="2"/>
                  </a:lnTo>
                  <a:lnTo>
                    <a:pt x="34" y="3"/>
                  </a:lnTo>
                  <a:lnTo>
                    <a:pt x="44" y="5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6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6" y="29"/>
                  </a:lnTo>
                  <a:lnTo>
                    <a:pt x="56" y="34"/>
                  </a:lnTo>
                  <a:lnTo>
                    <a:pt x="56" y="40"/>
                  </a:lnTo>
                  <a:lnTo>
                    <a:pt x="57" y="47"/>
                  </a:lnTo>
                  <a:lnTo>
                    <a:pt x="57" y="54"/>
                  </a:lnTo>
                  <a:lnTo>
                    <a:pt x="57" y="61"/>
                  </a:lnTo>
                  <a:lnTo>
                    <a:pt x="58" y="69"/>
                  </a:lnTo>
                  <a:lnTo>
                    <a:pt x="58" y="78"/>
                  </a:lnTo>
                  <a:lnTo>
                    <a:pt x="59" y="86"/>
                  </a:lnTo>
                  <a:lnTo>
                    <a:pt x="59" y="95"/>
                  </a:lnTo>
                  <a:lnTo>
                    <a:pt x="61" y="106"/>
                  </a:lnTo>
                  <a:lnTo>
                    <a:pt x="61" y="116"/>
                  </a:lnTo>
                  <a:lnTo>
                    <a:pt x="61" y="126"/>
                  </a:lnTo>
                  <a:lnTo>
                    <a:pt x="62" y="137"/>
                  </a:lnTo>
                  <a:lnTo>
                    <a:pt x="62" y="147"/>
                  </a:lnTo>
                  <a:lnTo>
                    <a:pt x="62" y="155"/>
                  </a:lnTo>
                  <a:lnTo>
                    <a:pt x="62" y="162"/>
                  </a:lnTo>
                  <a:lnTo>
                    <a:pt x="62" y="169"/>
                  </a:lnTo>
                  <a:lnTo>
                    <a:pt x="61" y="176"/>
                  </a:lnTo>
                  <a:lnTo>
                    <a:pt x="61" y="182"/>
                  </a:lnTo>
                  <a:lnTo>
                    <a:pt x="59" y="187"/>
                  </a:lnTo>
                  <a:lnTo>
                    <a:pt x="59" y="192"/>
                  </a:lnTo>
                  <a:lnTo>
                    <a:pt x="58" y="195"/>
                  </a:lnTo>
                  <a:lnTo>
                    <a:pt x="57" y="199"/>
                  </a:lnTo>
                  <a:lnTo>
                    <a:pt x="56" y="201"/>
                  </a:lnTo>
                  <a:lnTo>
                    <a:pt x="55" y="204"/>
                  </a:lnTo>
                  <a:lnTo>
                    <a:pt x="53" y="205"/>
                  </a:lnTo>
                  <a:lnTo>
                    <a:pt x="52" y="206"/>
                  </a:lnTo>
                  <a:lnTo>
                    <a:pt x="50" y="206"/>
                  </a:lnTo>
                  <a:lnTo>
                    <a:pt x="49" y="206"/>
                  </a:lnTo>
                  <a:lnTo>
                    <a:pt x="47" y="206"/>
                  </a:lnTo>
                  <a:lnTo>
                    <a:pt x="45" y="205"/>
                  </a:lnTo>
                  <a:lnTo>
                    <a:pt x="44" y="204"/>
                  </a:lnTo>
                  <a:lnTo>
                    <a:pt x="43" y="201"/>
                  </a:lnTo>
                  <a:lnTo>
                    <a:pt x="41" y="200"/>
                  </a:lnTo>
                  <a:lnTo>
                    <a:pt x="40" y="196"/>
                  </a:lnTo>
                  <a:lnTo>
                    <a:pt x="38" y="194"/>
                  </a:lnTo>
                  <a:lnTo>
                    <a:pt x="37" y="191"/>
                  </a:lnTo>
                  <a:lnTo>
                    <a:pt x="36" y="186"/>
                  </a:lnTo>
                  <a:lnTo>
                    <a:pt x="36" y="181"/>
                  </a:lnTo>
                  <a:lnTo>
                    <a:pt x="34" y="176"/>
                  </a:lnTo>
                  <a:lnTo>
                    <a:pt x="33" y="170"/>
                  </a:lnTo>
                  <a:lnTo>
                    <a:pt x="32" y="164"/>
                  </a:lnTo>
                  <a:lnTo>
                    <a:pt x="32" y="158"/>
                  </a:lnTo>
                  <a:lnTo>
                    <a:pt x="32" y="15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4"/>
            <p:cNvSpPr>
              <a:spLocks/>
            </p:cNvSpPr>
            <p:nvPr/>
          </p:nvSpPr>
          <p:spPr bwMode="auto">
            <a:xfrm>
              <a:off x="3606801" y="3260725"/>
              <a:ext cx="506413" cy="368300"/>
            </a:xfrm>
            <a:custGeom>
              <a:avLst/>
              <a:gdLst>
                <a:gd name="T0" fmla="*/ 255 w 319"/>
                <a:gd name="T1" fmla="*/ 232 h 232"/>
                <a:gd name="T2" fmla="*/ 249 w 319"/>
                <a:gd name="T3" fmla="*/ 230 h 232"/>
                <a:gd name="T4" fmla="*/ 247 w 319"/>
                <a:gd name="T5" fmla="*/ 225 h 232"/>
                <a:gd name="T6" fmla="*/ 246 w 319"/>
                <a:gd name="T7" fmla="*/ 218 h 232"/>
                <a:gd name="T8" fmla="*/ 246 w 319"/>
                <a:gd name="T9" fmla="*/ 204 h 232"/>
                <a:gd name="T10" fmla="*/ 247 w 319"/>
                <a:gd name="T11" fmla="*/ 185 h 232"/>
                <a:gd name="T12" fmla="*/ 249 w 319"/>
                <a:gd name="T13" fmla="*/ 159 h 232"/>
                <a:gd name="T14" fmla="*/ 252 w 319"/>
                <a:gd name="T15" fmla="*/ 128 h 232"/>
                <a:gd name="T16" fmla="*/ 254 w 319"/>
                <a:gd name="T17" fmla="*/ 101 h 232"/>
                <a:gd name="T18" fmla="*/ 255 w 319"/>
                <a:gd name="T19" fmla="*/ 78 h 232"/>
                <a:gd name="T20" fmla="*/ 254 w 319"/>
                <a:gd name="T21" fmla="*/ 63 h 232"/>
                <a:gd name="T22" fmla="*/ 253 w 319"/>
                <a:gd name="T23" fmla="*/ 51 h 232"/>
                <a:gd name="T24" fmla="*/ 250 w 319"/>
                <a:gd name="T25" fmla="*/ 45 h 232"/>
                <a:gd name="T26" fmla="*/ 233 w 319"/>
                <a:gd name="T27" fmla="*/ 38 h 232"/>
                <a:gd name="T28" fmla="*/ 222 w 319"/>
                <a:gd name="T29" fmla="*/ 36 h 232"/>
                <a:gd name="T30" fmla="*/ 214 w 319"/>
                <a:gd name="T31" fmla="*/ 38 h 232"/>
                <a:gd name="T32" fmla="*/ 203 w 319"/>
                <a:gd name="T33" fmla="*/ 39 h 232"/>
                <a:gd name="T34" fmla="*/ 189 w 319"/>
                <a:gd name="T35" fmla="*/ 40 h 232"/>
                <a:gd name="T36" fmla="*/ 171 w 319"/>
                <a:gd name="T37" fmla="*/ 42 h 232"/>
                <a:gd name="T38" fmla="*/ 151 w 319"/>
                <a:gd name="T39" fmla="*/ 46 h 232"/>
                <a:gd name="T40" fmla="*/ 127 w 319"/>
                <a:gd name="T41" fmla="*/ 49 h 232"/>
                <a:gd name="T42" fmla="*/ 99 w 319"/>
                <a:gd name="T43" fmla="*/ 53 h 232"/>
                <a:gd name="T44" fmla="*/ 70 w 319"/>
                <a:gd name="T45" fmla="*/ 58 h 232"/>
                <a:gd name="T46" fmla="*/ 36 w 319"/>
                <a:gd name="T47" fmla="*/ 63 h 232"/>
                <a:gd name="T48" fmla="*/ 0 w 319"/>
                <a:gd name="T49" fmla="*/ 67 h 232"/>
                <a:gd name="T50" fmla="*/ 76 w 319"/>
                <a:gd name="T51" fmla="*/ 36 h 232"/>
                <a:gd name="T52" fmla="*/ 153 w 319"/>
                <a:gd name="T53" fmla="*/ 26 h 232"/>
                <a:gd name="T54" fmla="*/ 180 w 319"/>
                <a:gd name="T55" fmla="*/ 21 h 232"/>
                <a:gd name="T56" fmla="*/ 202 w 319"/>
                <a:gd name="T57" fmla="*/ 17 h 232"/>
                <a:gd name="T58" fmla="*/ 218 w 319"/>
                <a:gd name="T59" fmla="*/ 14 h 232"/>
                <a:gd name="T60" fmla="*/ 230 w 319"/>
                <a:gd name="T61" fmla="*/ 10 h 232"/>
                <a:gd name="T62" fmla="*/ 237 w 319"/>
                <a:gd name="T63" fmla="*/ 7 h 232"/>
                <a:gd name="T64" fmla="*/ 248 w 319"/>
                <a:gd name="T65" fmla="*/ 2 h 232"/>
                <a:gd name="T66" fmla="*/ 259 w 319"/>
                <a:gd name="T67" fmla="*/ 1 h 232"/>
                <a:gd name="T68" fmla="*/ 269 w 319"/>
                <a:gd name="T69" fmla="*/ 7 h 232"/>
                <a:gd name="T70" fmla="*/ 286 w 319"/>
                <a:gd name="T71" fmla="*/ 16 h 232"/>
                <a:gd name="T72" fmla="*/ 305 w 319"/>
                <a:gd name="T73" fmla="*/ 29 h 232"/>
                <a:gd name="T74" fmla="*/ 316 w 319"/>
                <a:gd name="T75" fmla="*/ 40 h 232"/>
                <a:gd name="T76" fmla="*/ 319 w 319"/>
                <a:gd name="T77" fmla="*/ 45 h 232"/>
                <a:gd name="T78" fmla="*/ 318 w 319"/>
                <a:gd name="T79" fmla="*/ 51 h 232"/>
                <a:gd name="T80" fmla="*/ 313 w 319"/>
                <a:gd name="T81" fmla="*/ 57 h 232"/>
                <a:gd name="T82" fmla="*/ 306 w 319"/>
                <a:gd name="T83" fmla="*/ 60 h 232"/>
                <a:gd name="T84" fmla="*/ 301 w 319"/>
                <a:gd name="T85" fmla="*/ 67 h 232"/>
                <a:gd name="T86" fmla="*/ 297 w 319"/>
                <a:gd name="T87" fmla="*/ 79 h 232"/>
                <a:gd name="T88" fmla="*/ 292 w 319"/>
                <a:gd name="T89" fmla="*/ 97 h 232"/>
                <a:gd name="T90" fmla="*/ 287 w 319"/>
                <a:gd name="T91" fmla="*/ 118 h 232"/>
                <a:gd name="T92" fmla="*/ 281 w 319"/>
                <a:gd name="T93" fmla="*/ 147 h 232"/>
                <a:gd name="T94" fmla="*/ 278 w 319"/>
                <a:gd name="T95" fmla="*/ 174 h 232"/>
                <a:gd name="T96" fmla="*/ 273 w 319"/>
                <a:gd name="T97" fmla="*/ 196 h 232"/>
                <a:gd name="T98" fmla="*/ 268 w 319"/>
                <a:gd name="T99" fmla="*/ 212 h 232"/>
                <a:gd name="T100" fmla="*/ 263 w 319"/>
                <a:gd name="T101" fmla="*/ 224 h 232"/>
                <a:gd name="T102" fmla="*/ 260 w 319"/>
                <a:gd name="T103" fmla="*/ 2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9" h="232">
                  <a:moveTo>
                    <a:pt x="259" y="231"/>
                  </a:moveTo>
                  <a:lnTo>
                    <a:pt x="257" y="231"/>
                  </a:lnTo>
                  <a:lnTo>
                    <a:pt x="255" y="232"/>
                  </a:lnTo>
                  <a:lnTo>
                    <a:pt x="254" y="232"/>
                  </a:lnTo>
                  <a:lnTo>
                    <a:pt x="253" y="231"/>
                  </a:lnTo>
                  <a:lnTo>
                    <a:pt x="249" y="230"/>
                  </a:lnTo>
                  <a:lnTo>
                    <a:pt x="248" y="228"/>
                  </a:lnTo>
                  <a:lnTo>
                    <a:pt x="247" y="228"/>
                  </a:lnTo>
                  <a:lnTo>
                    <a:pt x="247" y="225"/>
                  </a:lnTo>
                  <a:lnTo>
                    <a:pt x="247" y="224"/>
                  </a:lnTo>
                  <a:lnTo>
                    <a:pt x="246" y="221"/>
                  </a:lnTo>
                  <a:lnTo>
                    <a:pt x="246" y="218"/>
                  </a:lnTo>
                  <a:lnTo>
                    <a:pt x="246" y="213"/>
                  </a:lnTo>
                  <a:lnTo>
                    <a:pt x="246" y="209"/>
                  </a:lnTo>
                  <a:lnTo>
                    <a:pt x="246" y="204"/>
                  </a:lnTo>
                  <a:lnTo>
                    <a:pt x="246" y="198"/>
                  </a:lnTo>
                  <a:lnTo>
                    <a:pt x="247" y="192"/>
                  </a:lnTo>
                  <a:lnTo>
                    <a:pt x="247" y="185"/>
                  </a:lnTo>
                  <a:lnTo>
                    <a:pt x="247" y="177"/>
                  </a:lnTo>
                  <a:lnTo>
                    <a:pt x="248" y="168"/>
                  </a:lnTo>
                  <a:lnTo>
                    <a:pt x="249" y="159"/>
                  </a:lnTo>
                  <a:lnTo>
                    <a:pt x="249" y="148"/>
                  </a:lnTo>
                  <a:lnTo>
                    <a:pt x="250" y="137"/>
                  </a:lnTo>
                  <a:lnTo>
                    <a:pt x="252" y="128"/>
                  </a:lnTo>
                  <a:lnTo>
                    <a:pt x="253" y="118"/>
                  </a:lnTo>
                  <a:lnTo>
                    <a:pt x="253" y="109"/>
                  </a:lnTo>
                  <a:lnTo>
                    <a:pt x="254" y="101"/>
                  </a:lnTo>
                  <a:lnTo>
                    <a:pt x="254" y="92"/>
                  </a:lnTo>
                  <a:lnTo>
                    <a:pt x="254" y="85"/>
                  </a:lnTo>
                  <a:lnTo>
                    <a:pt x="255" y="78"/>
                  </a:lnTo>
                  <a:lnTo>
                    <a:pt x="255" y="72"/>
                  </a:lnTo>
                  <a:lnTo>
                    <a:pt x="255" y="67"/>
                  </a:lnTo>
                  <a:lnTo>
                    <a:pt x="254" y="63"/>
                  </a:lnTo>
                  <a:lnTo>
                    <a:pt x="254" y="58"/>
                  </a:lnTo>
                  <a:lnTo>
                    <a:pt x="254" y="54"/>
                  </a:lnTo>
                  <a:lnTo>
                    <a:pt x="253" y="51"/>
                  </a:lnTo>
                  <a:lnTo>
                    <a:pt x="253" y="48"/>
                  </a:lnTo>
                  <a:lnTo>
                    <a:pt x="252" y="46"/>
                  </a:lnTo>
                  <a:lnTo>
                    <a:pt x="250" y="45"/>
                  </a:lnTo>
                  <a:lnTo>
                    <a:pt x="246" y="41"/>
                  </a:lnTo>
                  <a:lnTo>
                    <a:pt x="240" y="39"/>
                  </a:lnTo>
                  <a:lnTo>
                    <a:pt x="233" y="38"/>
                  </a:lnTo>
                  <a:lnTo>
                    <a:pt x="224" y="36"/>
                  </a:lnTo>
                  <a:lnTo>
                    <a:pt x="223" y="36"/>
                  </a:lnTo>
                  <a:lnTo>
                    <a:pt x="222" y="36"/>
                  </a:lnTo>
                  <a:lnTo>
                    <a:pt x="219" y="36"/>
                  </a:lnTo>
                  <a:lnTo>
                    <a:pt x="217" y="38"/>
                  </a:lnTo>
                  <a:lnTo>
                    <a:pt x="214" y="38"/>
                  </a:lnTo>
                  <a:lnTo>
                    <a:pt x="210" y="38"/>
                  </a:lnTo>
                  <a:lnTo>
                    <a:pt x="206" y="38"/>
                  </a:lnTo>
                  <a:lnTo>
                    <a:pt x="203" y="39"/>
                  </a:lnTo>
                  <a:lnTo>
                    <a:pt x="198" y="39"/>
                  </a:lnTo>
                  <a:lnTo>
                    <a:pt x="193" y="40"/>
                  </a:lnTo>
                  <a:lnTo>
                    <a:pt x="189" y="40"/>
                  </a:lnTo>
                  <a:lnTo>
                    <a:pt x="183" y="41"/>
                  </a:lnTo>
                  <a:lnTo>
                    <a:pt x="178" y="42"/>
                  </a:lnTo>
                  <a:lnTo>
                    <a:pt x="171" y="42"/>
                  </a:lnTo>
                  <a:lnTo>
                    <a:pt x="165" y="44"/>
                  </a:lnTo>
                  <a:lnTo>
                    <a:pt x="158" y="45"/>
                  </a:lnTo>
                  <a:lnTo>
                    <a:pt x="151" y="46"/>
                  </a:lnTo>
                  <a:lnTo>
                    <a:pt x="143" y="47"/>
                  </a:lnTo>
                  <a:lnTo>
                    <a:pt x="135" y="48"/>
                  </a:lnTo>
                  <a:lnTo>
                    <a:pt x="127" y="49"/>
                  </a:lnTo>
                  <a:lnTo>
                    <a:pt x="118" y="51"/>
                  </a:lnTo>
                  <a:lnTo>
                    <a:pt x="109" y="52"/>
                  </a:lnTo>
                  <a:lnTo>
                    <a:pt x="99" y="53"/>
                  </a:lnTo>
                  <a:lnTo>
                    <a:pt x="90" y="54"/>
                  </a:lnTo>
                  <a:lnTo>
                    <a:pt x="80" y="55"/>
                  </a:lnTo>
                  <a:lnTo>
                    <a:pt x="70" y="58"/>
                  </a:lnTo>
                  <a:lnTo>
                    <a:pt x="59" y="59"/>
                  </a:lnTo>
                  <a:lnTo>
                    <a:pt x="47" y="60"/>
                  </a:lnTo>
                  <a:lnTo>
                    <a:pt x="36" y="63"/>
                  </a:lnTo>
                  <a:lnTo>
                    <a:pt x="25" y="64"/>
                  </a:lnTo>
                  <a:lnTo>
                    <a:pt x="11" y="66"/>
                  </a:lnTo>
                  <a:lnTo>
                    <a:pt x="0" y="67"/>
                  </a:lnTo>
                  <a:lnTo>
                    <a:pt x="0" y="45"/>
                  </a:lnTo>
                  <a:lnTo>
                    <a:pt x="38" y="41"/>
                  </a:lnTo>
                  <a:lnTo>
                    <a:pt x="76" y="36"/>
                  </a:lnTo>
                  <a:lnTo>
                    <a:pt x="115" y="32"/>
                  </a:lnTo>
                  <a:lnTo>
                    <a:pt x="134" y="28"/>
                  </a:lnTo>
                  <a:lnTo>
                    <a:pt x="153" y="26"/>
                  </a:lnTo>
                  <a:lnTo>
                    <a:pt x="162" y="23"/>
                  </a:lnTo>
                  <a:lnTo>
                    <a:pt x="172" y="22"/>
                  </a:lnTo>
                  <a:lnTo>
                    <a:pt x="180" y="21"/>
                  </a:lnTo>
                  <a:lnTo>
                    <a:pt x="187" y="20"/>
                  </a:lnTo>
                  <a:lnTo>
                    <a:pt x="195" y="19"/>
                  </a:lnTo>
                  <a:lnTo>
                    <a:pt x="202" y="17"/>
                  </a:lnTo>
                  <a:lnTo>
                    <a:pt x="208" y="16"/>
                  </a:lnTo>
                  <a:lnTo>
                    <a:pt x="214" y="14"/>
                  </a:lnTo>
                  <a:lnTo>
                    <a:pt x="218" y="14"/>
                  </a:lnTo>
                  <a:lnTo>
                    <a:pt x="223" y="13"/>
                  </a:lnTo>
                  <a:lnTo>
                    <a:pt x="227" y="11"/>
                  </a:lnTo>
                  <a:lnTo>
                    <a:pt x="230" y="10"/>
                  </a:lnTo>
                  <a:lnTo>
                    <a:pt x="234" y="9"/>
                  </a:lnTo>
                  <a:lnTo>
                    <a:pt x="236" y="8"/>
                  </a:lnTo>
                  <a:lnTo>
                    <a:pt x="237" y="7"/>
                  </a:lnTo>
                  <a:lnTo>
                    <a:pt x="238" y="5"/>
                  </a:lnTo>
                  <a:lnTo>
                    <a:pt x="243" y="3"/>
                  </a:lnTo>
                  <a:lnTo>
                    <a:pt x="248" y="2"/>
                  </a:lnTo>
                  <a:lnTo>
                    <a:pt x="252" y="1"/>
                  </a:lnTo>
                  <a:lnTo>
                    <a:pt x="256" y="0"/>
                  </a:lnTo>
                  <a:lnTo>
                    <a:pt x="259" y="1"/>
                  </a:lnTo>
                  <a:lnTo>
                    <a:pt x="261" y="3"/>
                  </a:lnTo>
                  <a:lnTo>
                    <a:pt x="265" y="4"/>
                  </a:lnTo>
                  <a:lnTo>
                    <a:pt x="269" y="7"/>
                  </a:lnTo>
                  <a:lnTo>
                    <a:pt x="274" y="9"/>
                  </a:lnTo>
                  <a:lnTo>
                    <a:pt x="280" y="13"/>
                  </a:lnTo>
                  <a:lnTo>
                    <a:pt x="286" y="16"/>
                  </a:lnTo>
                  <a:lnTo>
                    <a:pt x="293" y="20"/>
                  </a:lnTo>
                  <a:lnTo>
                    <a:pt x="299" y="25"/>
                  </a:lnTo>
                  <a:lnTo>
                    <a:pt x="305" y="29"/>
                  </a:lnTo>
                  <a:lnTo>
                    <a:pt x="309" y="33"/>
                  </a:lnTo>
                  <a:lnTo>
                    <a:pt x="312" y="36"/>
                  </a:lnTo>
                  <a:lnTo>
                    <a:pt x="316" y="40"/>
                  </a:lnTo>
                  <a:lnTo>
                    <a:pt x="317" y="42"/>
                  </a:lnTo>
                  <a:lnTo>
                    <a:pt x="318" y="44"/>
                  </a:lnTo>
                  <a:lnTo>
                    <a:pt x="319" y="45"/>
                  </a:lnTo>
                  <a:lnTo>
                    <a:pt x="319" y="47"/>
                  </a:lnTo>
                  <a:lnTo>
                    <a:pt x="318" y="49"/>
                  </a:lnTo>
                  <a:lnTo>
                    <a:pt x="318" y="51"/>
                  </a:lnTo>
                  <a:lnTo>
                    <a:pt x="317" y="53"/>
                  </a:lnTo>
                  <a:lnTo>
                    <a:pt x="315" y="55"/>
                  </a:lnTo>
                  <a:lnTo>
                    <a:pt x="313" y="57"/>
                  </a:lnTo>
                  <a:lnTo>
                    <a:pt x="311" y="58"/>
                  </a:lnTo>
                  <a:lnTo>
                    <a:pt x="307" y="59"/>
                  </a:lnTo>
                  <a:lnTo>
                    <a:pt x="306" y="60"/>
                  </a:lnTo>
                  <a:lnTo>
                    <a:pt x="304" y="63"/>
                  </a:lnTo>
                  <a:lnTo>
                    <a:pt x="303" y="65"/>
                  </a:lnTo>
                  <a:lnTo>
                    <a:pt x="301" y="67"/>
                  </a:lnTo>
                  <a:lnTo>
                    <a:pt x="299" y="71"/>
                  </a:lnTo>
                  <a:lnTo>
                    <a:pt x="298" y="76"/>
                  </a:lnTo>
                  <a:lnTo>
                    <a:pt x="297" y="79"/>
                  </a:lnTo>
                  <a:lnTo>
                    <a:pt x="294" y="85"/>
                  </a:lnTo>
                  <a:lnTo>
                    <a:pt x="293" y="91"/>
                  </a:lnTo>
                  <a:lnTo>
                    <a:pt x="292" y="97"/>
                  </a:lnTo>
                  <a:lnTo>
                    <a:pt x="290" y="104"/>
                  </a:lnTo>
                  <a:lnTo>
                    <a:pt x="288" y="111"/>
                  </a:lnTo>
                  <a:lnTo>
                    <a:pt x="287" y="118"/>
                  </a:lnTo>
                  <a:lnTo>
                    <a:pt x="285" y="128"/>
                  </a:lnTo>
                  <a:lnTo>
                    <a:pt x="284" y="136"/>
                  </a:lnTo>
                  <a:lnTo>
                    <a:pt x="281" y="147"/>
                  </a:lnTo>
                  <a:lnTo>
                    <a:pt x="280" y="156"/>
                  </a:lnTo>
                  <a:lnTo>
                    <a:pt x="279" y="165"/>
                  </a:lnTo>
                  <a:lnTo>
                    <a:pt x="278" y="174"/>
                  </a:lnTo>
                  <a:lnTo>
                    <a:pt x="275" y="181"/>
                  </a:lnTo>
                  <a:lnTo>
                    <a:pt x="274" y="190"/>
                  </a:lnTo>
                  <a:lnTo>
                    <a:pt x="273" y="196"/>
                  </a:lnTo>
                  <a:lnTo>
                    <a:pt x="271" y="202"/>
                  </a:lnTo>
                  <a:lnTo>
                    <a:pt x="269" y="208"/>
                  </a:lnTo>
                  <a:lnTo>
                    <a:pt x="268" y="212"/>
                  </a:lnTo>
                  <a:lnTo>
                    <a:pt x="267" y="217"/>
                  </a:lnTo>
                  <a:lnTo>
                    <a:pt x="265" y="221"/>
                  </a:lnTo>
                  <a:lnTo>
                    <a:pt x="263" y="224"/>
                  </a:lnTo>
                  <a:lnTo>
                    <a:pt x="262" y="227"/>
                  </a:lnTo>
                  <a:lnTo>
                    <a:pt x="261" y="229"/>
                  </a:lnTo>
                  <a:lnTo>
                    <a:pt x="260" y="230"/>
                  </a:lnTo>
                  <a:lnTo>
                    <a:pt x="259" y="231"/>
                  </a:lnTo>
                  <a:lnTo>
                    <a:pt x="259" y="2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5"/>
            <p:cNvSpPr>
              <a:spLocks/>
            </p:cNvSpPr>
            <p:nvPr/>
          </p:nvSpPr>
          <p:spPr bwMode="auto">
            <a:xfrm>
              <a:off x="3713163" y="3475038"/>
              <a:ext cx="215900" cy="49212"/>
            </a:xfrm>
            <a:custGeom>
              <a:avLst/>
              <a:gdLst>
                <a:gd name="T0" fmla="*/ 51 w 136"/>
                <a:gd name="T1" fmla="*/ 6 h 31"/>
                <a:gd name="T2" fmla="*/ 62 w 136"/>
                <a:gd name="T3" fmla="*/ 5 h 31"/>
                <a:gd name="T4" fmla="*/ 72 w 136"/>
                <a:gd name="T5" fmla="*/ 4 h 31"/>
                <a:gd name="T6" fmla="*/ 80 w 136"/>
                <a:gd name="T7" fmla="*/ 2 h 31"/>
                <a:gd name="T8" fmla="*/ 87 w 136"/>
                <a:gd name="T9" fmla="*/ 2 h 31"/>
                <a:gd name="T10" fmla="*/ 93 w 136"/>
                <a:gd name="T11" fmla="*/ 1 h 31"/>
                <a:gd name="T12" fmla="*/ 98 w 136"/>
                <a:gd name="T13" fmla="*/ 0 h 31"/>
                <a:gd name="T14" fmla="*/ 103 w 136"/>
                <a:gd name="T15" fmla="*/ 0 h 31"/>
                <a:gd name="T16" fmla="*/ 106 w 136"/>
                <a:gd name="T17" fmla="*/ 0 h 31"/>
                <a:gd name="T18" fmla="*/ 112 w 136"/>
                <a:gd name="T19" fmla="*/ 0 h 31"/>
                <a:gd name="T20" fmla="*/ 118 w 136"/>
                <a:gd name="T21" fmla="*/ 0 h 31"/>
                <a:gd name="T22" fmla="*/ 123 w 136"/>
                <a:gd name="T23" fmla="*/ 1 h 31"/>
                <a:gd name="T24" fmla="*/ 129 w 136"/>
                <a:gd name="T25" fmla="*/ 2 h 31"/>
                <a:gd name="T26" fmla="*/ 132 w 136"/>
                <a:gd name="T27" fmla="*/ 4 h 31"/>
                <a:gd name="T28" fmla="*/ 133 w 136"/>
                <a:gd name="T29" fmla="*/ 6 h 31"/>
                <a:gd name="T30" fmla="*/ 136 w 136"/>
                <a:gd name="T31" fmla="*/ 7 h 31"/>
                <a:gd name="T32" fmla="*/ 136 w 136"/>
                <a:gd name="T33" fmla="*/ 8 h 31"/>
                <a:gd name="T34" fmla="*/ 136 w 136"/>
                <a:gd name="T35" fmla="*/ 10 h 31"/>
                <a:gd name="T36" fmla="*/ 135 w 136"/>
                <a:gd name="T37" fmla="*/ 12 h 31"/>
                <a:gd name="T38" fmla="*/ 133 w 136"/>
                <a:gd name="T39" fmla="*/ 13 h 31"/>
                <a:gd name="T40" fmla="*/ 132 w 136"/>
                <a:gd name="T41" fmla="*/ 14 h 31"/>
                <a:gd name="T42" fmla="*/ 130 w 136"/>
                <a:gd name="T43" fmla="*/ 17 h 31"/>
                <a:gd name="T44" fmla="*/ 126 w 136"/>
                <a:gd name="T45" fmla="*/ 18 h 31"/>
                <a:gd name="T46" fmla="*/ 122 w 136"/>
                <a:gd name="T47" fmla="*/ 19 h 31"/>
                <a:gd name="T48" fmla="*/ 117 w 136"/>
                <a:gd name="T49" fmla="*/ 21 h 31"/>
                <a:gd name="T50" fmla="*/ 111 w 136"/>
                <a:gd name="T51" fmla="*/ 23 h 31"/>
                <a:gd name="T52" fmla="*/ 104 w 136"/>
                <a:gd name="T53" fmla="*/ 24 h 31"/>
                <a:gd name="T54" fmla="*/ 95 w 136"/>
                <a:gd name="T55" fmla="*/ 24 h 31"/>
                <a:gd name="T56" fmla="*/ 86 w 136"/>
                <a:gd name="T57" fmla="*/ 25 h 31"/>
                <a:gd name="T58" fmla="*/ 78 w 136"/>
                <a:gd name="T59" fmla="*/ 26 h 31"/>
                <a:gd name="T60" fmla="*/ 69 w 136"/>
                <a:gd name="T61" fmla="*/ 27 h 31"/>
                <a:gd name="T62" fmla="*/ 62 w 136"/>
                <a:gd name="T63" fmla="*/ 29 h 31"/>
                <a:gd name="T64" fmla="*/ 56 w 136"/>
                <a:gd name="T65" fmla="*/ 30 h 31"/>
                <a:gd name="T66" fmla="*/ 50 w 136"/>
                <a:gd name="T67" fmla="*/ 30 h 31"/>
                <a:gd name="T68" fmla="*/ 47 w 136"/>
                <a:gd name="T69" fmla="*/ 31 h 31"/>
                <a:gd name="T70" fmla="*/ 43 w 136"/>
                <a:gd name="T71" fmla="*/ 31 h 31"/>
                <a:gd name="T72" fmla="*/ 41 w 136"/>
                <a:gd name="T73" fmla="*/ 31 h 31"/>
                <a:gd name="T74" fmla="*/ 36 w 136"/>
                <a:gd name="T75" fmla="*/ 31 h 31"/>
                <a:gd name="T76" fmla="*/ 30 w 136"/>
                <a:gd name="T77" fmla="*/ 29 h 31"/>
                <a:gd name="T78" fmla="*/ 23 w 136"/>
                <a:gd name="T79" fmla="*/ 26 h 31"/>
                <a:gd name="T80" fmla="*/ 15 w 136"/>
                <a:gd name="T81" fmla="*/ 23 h 31"/>
                <a:gd name="T82" fmla="*/ 10 w 136"/>
                <a:gd name="T83" fmla="*/ 21 h 31"/>
                <a:gd name="T84" fmla="*/ 6 w 136"/>
                <a:gd name="T85" fmla="*/ 20 h 31"/>
                <a:gd name="T86" fmla="*/ 4 w 136"/>
                <a:gd name="T87" fmla="*/ 19 h 31"/>
                <a:gd name="T88" fmla="*/ 2 w 136"/>
                <a:gd name="T89" fmla="*/ 18 h 31"/>
                <a:gd name="T90" fmla="*/ 0 w 136"/>
                <a:gd name="T91" fmla="*/ 18 h 31"/>
                <a:gd name="T92" fmla="*/ 0 w 136"/>
                <a:gd name="T93" fmla="*/ 17 h 31"/>
                <a:gd name="T94" fmla="*/ 2 w 136"/>
                <a:gd name="T95" fmla="*/ 15 h 31"/>
                <a:gd name="T96" fmla="*/ 4 w 136"/>
                <a:gd name="T97" fmla="*/ 14 h 31"/>
                <a:gd name="T98" fmla="*/ 6 w 136"/>
                <a:gd name="T99" fmla="*/ 13 h 31"/>
                <a:gd name="T100" fmla="*/ 10 w 136"/>
                <a:gd name="T101" fmla="*/ 12 h 31"/>
                <a:gd name="T102" fmla="*/ 15 w 136"/>
                <a:gd name="T103" fmla="*/ 11 h 31"/>
                <a:gd name="T104" fmla="*/ 21 w 136"/>
                <a:gd name="T105" fmla="*/ 10 h 31"/>
                <a:gd name="T106" fmla="*/ 26 w 136"/>
                <a:gd name="T107" fmla="*/ 8 h 31"/>
                <a:gd name="T108" fmla="*/ 35 w 136"/>
                <a:gd name="T109" fmla="*/ 8 h 31"/>
                <a:gd name="T110" fmla="*/ 43 w 136"/>
                <a:gd name="T111" fmla="*/ 7 h 31"/>
                <a:gd name="T112" fmla="*/ 51 w 136"/>
                <a:gd name="T113" fmla="*/ 6 h 31"/>
                <a:gd name="T114" fmla="*/ 51 w 136"/>
                <a:gd name="T11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6" h="31">
                  <a:moveTo>
                    <a:pt x="51" y="6"/>
                  </a:moveTo>
                  <a:lnTo>
                    <a:pt x="62" y="5"/>
                  </a:lnTo>
                  <a:lnTo>
                    <a:pt x="72" y="4"/>
                  </a:lnTo>
                  <a:lnTo>
                    <a:pt x="80" y="2"/>
                  </a:lnTo>
                  <a:lnTo>
                    <a:pt x="87" y="2"/>
                  </a:lnTo>
                  <a:lnTo>
                    <a:pt x="93" y="1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106" y="0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29" y="2"/>
                  </a:lnTo>
                  <a:lnTo>
                    <a:pt x="132" y="4"/>
                  </a:lnTo>
                  <a:lnTo>
                    <a:pt x="133" y="6"/>
                  </a:lnTo>
                  <a:lnTo>
                    <a:pt x="136" y="7"/>
                  </a:lnTo>
                  <a:lnTo>
                    <a:pt x="136" y="8"/>
                  </a:lnTo>
                  <a:lnTo>
                    <a:pt x="136" y="10"/>
                  </a:lnTo>
                  <a:lnTo>
                    <a:pt x="135" y="12"/>
                  </a:lnTo>
                  <a:lnTo>
                    <a:pt x="133" y="13"/>
                  </a:lnTo>
                  <a:lnTo>
                    <a:pt x="132" y="14"/>
                  </a:lnTo>
                  <a:lnTo>
                    <a:pt x="130" y="17"/>
                  </a:lnTo>
                  <a:lnTo>
                    <a:pt x="126" y="18"/>
                  </a:lnTo>
                  <a:lnTo>
                    <a:pt x="122" y="19"/>
                  </a:lnTo>
                  <a:lnTo>
                    <a:pt x="117" y="21"/>
                  </a:lnTo>
                  <a:lnTo>
                    <a:pt x="111" y="23"/>
                  </a:lnTo>
                  <a:lnTo>
                    <a:pt x="104" y="24"/>
                  </a:lnTo>
                  <a:lnTo>
                    <a:pt x="95" y="24"/>
                  </a:lnTo>
                  <a:lnTo>
                    <a:pt x="86" y="25"/>
                  </a:lnTo>
                  <a:lnTo>
                    <a:pt x="78" y="26"/>
                  </a:lnTo>
                  <a:lnTo>
                    <a:pt x="69" y="27"/>
                  </a:lnTo>
                  <a:lnTo>
                    <a:pt x="62" y="29"/>
                  </a:lnTo>
                  <a:lnTo>
                    <a:pt x="56" y="30"/>
                  </a:lnTo>
                  <a:lnTo>
                    <a:pt x="50" y="30"/>
                  </a:lnTo>
                  <a:lnTo>
                    <a:pt x="47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36" y="31"/>
                  </a:lnTo>
                  <a:lnTo>
                    <a:pt x="30" y="29"/>
                  </a:lnTo>
                  <a:lnTo>
                    <a:pt x="23" y="26"/>
                  </a:lnTo>
                  <a:lnTo>
                    <a:pt x="15" y="23"/>
                  </a:lnTo>
                  <a:lnTo>
                    <a:pt x="10" y="21"/>
                  </a:lnTo>
                  <a:lnTo>
                    <a:pt x="6" y="20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6" y="13"/>
                  </a:lnTo>
                  <a:lnTo>
                    <a:pt x="10" y="12"/>
                  </a:lnTo>
                  <a:lnTo>
                    <a:pt x="15" y="11"/>
                  </a:lnTo>
                  <a:lnTo>
                    <a:pt x="21" y="10"/>
                  </a:lnTo>
                  <a:lnTo>
                    <a:pt x="26" y="8"/>
                  </a:lnTo>
                  <a:lnTo>
                    <a:pt x="35" y="8"/>
                  </a:lnTo>
                  <a:lnTo>
                    <a:pt x="43" y="7"/>
                  </a:lnTo>
                  <a:lnTo>
                    <a:pt x="51" y="6"/>
                  </a:lnTo>
                  <a:lnTo>
                    <a:pt x="51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6"/>
            <p:cNvSpPr>
              <a:spLocks/>
            </p:cNvSpPr>
            <p:nvPr/>
          </p:nvSpPr>
          <p:spPr bwMode="auto">
            <a:xfrm>
              <a:off x="3641726" y="3563938"/>
              <a:ext cx="376238" cy="63500"/>
            </a:xfrm>
            <a:custGeom>
              <a:avLst/>
              <a:gdLst>
                <a:gd name="T0" fmla="*/ 0 w 237"/>
                <a:gd name="T1" fmla="*/ 40 h 40"/>
                <a:gd name="T2" fmla="*/ 0 w 237"/>
                <a:gd name="T3" fmla="*/ 18 h 40"/>
                <a:gd name="T4" fmla="*/ 19 w 237"/>
                <a:gd name="T5" fmla="*/ 15 h 40"/>
                <a:gd name="T6" fmla="*/ 37 w 237"/>
                <a:gd name="T7" fmla="*/ 13 h 40"/>
                <a:gd name="T8" fmla="*/ 54 w 237"/>
                <a:gd name="T9" fmla="*/ 11 h 40"/>
                <a:gd name="T10" fmla="*/ 71 w 237"/>
                <a:gd name="T11" fmla="*/ 9 h 40"/>
                <a:gd name="T12" fmla="*/ 76 w 237"/>
                <a:gd name="T13" fmla="*/ 8 h 40"/>
                <a:gd name="T14" fmla="*/ 81 w 237"/>
                <a:gd name="T15" fmla="*/ 8 h 40"/>
                <a:gd name="T16" fmla="*/ 87 w 237"/>
                <a:gd name="T17" fmla="*/ 7 h 40"/>
                <a:gd name="T18" fmla="*/ 94 w 237"/>
                <a:gd name="T19" fmla="*/ 7 h 40"/>
                <a:gd name="T20" fmla="*/ 102 w 237"/>
                <a:gd name="T21" fmla="*/ 6 h 40"/>
                <a:gd name="T22" fmla="*/ 111 w 237"/>
                <a:gd name="T23" fmla="*/ 6 h 40"/>
                <a:gd name="T24" fmla="*/ 119 w 237"/>
                <a:gd name="T25" fmla="*/ 5 h 40"/>
                <a:gd name="T26" fmla="*/ 130 w 237"/>
                <a:gd name="T27" fmla="*/ 5 h 40"/>
                <a:gd name="T28" fmla="*/ 140 w 237"/>
                <a:gd name="T29" fmla="*/ 5 h 40"/>
                <a:gd name="T30" fmla="*/ 151 w 237"/>
                <a:gd name="T31" fmla="*/ 3 h 40"/>
                <a:gd name="T32" fmla="*/ 164 w 237"/>
                <a:gd name="T33" fmla="*/ 3 h 40"/>
                <a:gd name="T34" fmla="*/ 177 w 237"/>
                <a:gd name="T35" fmla="*/ 2 h 40"/>
                <a:gd name="T36" fmla="*/ 190 w 237"/>
                <a:gd name="T37" fmla="*/ 2 h 40"/>
                <a:gd name="T38" fmla="*/ 206 w 237"/>
                <a:gd name="T39" fmla="*/ 1 h 40"/>
                <a:gd name="T40" fmla="*/ 221 w 237"/>
                <a:gd name="T41" fmla="*/ 1 h 40"/>
                <a:gd name="T42" fmla="*/ 237 w 237"/>
                <a:gd name="T43" fmla="*/ 0 h 40"/>
                <a:gd name="T44" fmla="*/ 237 w 237"/>
                <a:gd name="T45" fmla="*/ 20 h 40"/>
                <a:gd name="T46" fmla="*/ 235 w 237"/>
                <a:gd name="T47" fmla="*/ 20 h 40"/>
                <a:gd name="T48" fmla="*/ 233 w 237"/>
                <a:gd name="T49" fmla="*/ 20 h 40"/>
                <a:gd name="T50" fmla="*/ 230 w 237"/>
                <a:gd name="T51" fmla="*/ 20 h 40"/>
                <a:gd name="T52" fmla="*/ 227 w 237"/>
                <a:gd name="T53" fmla="*/ 20 h 40"/>
                <a:gd name="T54" fmla="*/ 224 w 237"/>
                <a:gd name="T55" fmla="*/ 20 h 40"/>
                <a:gd name="T56" fmla="*/ 220 w 237"/>
                <a:gd name="T57" fmla="*/ 20 h 40"/>
                <a:gd name="T58" fmla="*/ 215 w 237"/>
                <a:gd name="T59" fmla="*/ 20 h 40"/>
                <a:gd name="T60" fmla="*/ 212 w 237"/>
                <a:gd name="T61" fmla="*/ 20 h 40"/>
                <a:gd name="T62" fmla="*/ 207 w 237"/>
                <a:gd name="T63" fmla="*/ 20 h 40"/>
                <a:gd name="T64" fmla="*/ 201 w 237"/>
                <a:gd name="T65" fmla="*/ 20 h 40"/>
                <a:gd name="T66" fmla="*/ 196 w 237"/>
                <a:gd name="T67" fmla="*/ 21 h 40"/>
                <a:gd name="T68" fmla="*/ 190 w 237"/>
                <a:gd name="T69" fmla="*/ 21 h 40"/>
                <a:gd name="T70" fmla="*/ 184 w 237"/>
                <a:gd name="T71" fmla="*/ 21 h 40"/>
                <a:gd name="T72" fmla="*/ 177 w 237"/>
                <a:gd name="T73" fmla="*/ 22 h 40"/>
                <a:gd name="T74" fmla="*/ 170 w 237"/>
                <a:gd name="T75" fmla="*/ 22 h 40"/>
                <a:gd name="T76" fmla="*/ 163 w 237"/>
                <a:gd name="T77" fmla="*/ 24 h 40"/>
                <a:gd name="T78" fmla="*/ 156 w 237"/>
                <a:gd name="T79" fmla="*/ 24 h 40"/>
                <a:gd name="T80" fmla="*/ 148 w 237"/>
                <a:gd name="T81" fmla="*/ 25 h 40"/>
                <a:gd name="T82" fmla="*/ 139 w 237"/>
                <a:gd name="T83" fmla="*/ 26 h 40"/>
                <a:gd name="T84" fmla="*/ 131 w 237"/>
                <a:gd name="T85" fmla="*/ 26 h 40"/>
                <a:gd name="T86" fmla="*/ 123 w 237"/>
                <a:gd name="T87" fmla="*/ 27 h 40"/>
                <a:gd name="T88" fmla="*/ 113 w 237"/>
                <a:gd name="T89" fmla="*/ 28 h 40"/>
                <a:gd name="T90" fmla="*/ 104 w 237"/>
                <a:gd name="T91" fmla="*/ 30 h 40"/>
                <a:gd name="T92" fmla="*/ 93 w 237"/>
                <a:gd name="T93" fmla="*/ 31 h 40"/>
                <a:gd name="T94" fmla="*/ 83 w 237"/>
                <a:gd name="T95" fmla="*/ 31 h 40"/>
                <a:gd name="T96" fmla="*/ 71 w 237"/>
                <a:gd name="T97" fmla="*/ 32 h 40"/>
                <a:gd name="T98" fmla="*/ 61 w 237"/>
                <a:gd name="T99" fmla="*/ 33 h 40"/>
                <a:gd name="T100" fmla="*/ 49 w 237"/>
                <a:gd name="T101" fmla="*/ 34 h 40"/>
                <a:gd name="T102" fmla="*/ 37 w 237"/>
                <a:gd name="T103" fmla="*/ 36 h 40"/>
                <a:gd name="T104" fmla="*/ 25 w 237"/>
                <a:gd name="T105" fmla="*/ 37 h 40"/>
                <a:gd name="T106" fmla="*/ 13 w 237"/>
                <a:gd name="T107" fmla="*/ 38 h 40"/>
                <a:gd name="T108" fmla="*/ 0 w 237"/>
                <a:gd name="T109" fmla="*/ 40 h 40"/>
                <a:gd name="T110" fmla="*/ 0 w 237"/>
                <a:gd name="T1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7" h="40">
                  <a:moveTo>
                    <a:pt x="0" y="40"/>
                  </a:moveTo>
                  <a:lnTo>
                    <a:pt x="0" y="18"/>
                  </a:lnTo>
                  <a:lnTo>
                    <a:pt x="19" y="15"/>
                  </a:lnTo>
                  <a:lnTo>
                    <a:pt x="37" y="13"/>
                  </a:lnTo>
                  <a:lnTo>
                    <a:pt x="54" y="11"/>
                  </a:lnTo>
                  <a:lnTo>
                    <a:pt x="71" y="9"/>
                  </a:lnTo>
                  <a:lnTo>
                    <a:pt x="76" y="8"/>
                  </a:lnTo>
                  <a:lnTo>
                    <a:pt x="81" y="8"/>
                  </a:lnTo>
                  <a:lnTo>
                    <a:pt x="87" y="7"/>
                  </a:lnTo>
                  <a:lnTo>
                    <a:pt x="94" y="7"/>
                  </a:lnTo>
                  <a:lnTo>
                    <a:pt x="102" y="6"/>
                  </a:lnTo>
                  <a:lnTo>
                    <a:pt x="111" y="6"/>
                  </a:lnTo>
                  <a:lnTo>
                    <a:pt x="119" y="5"/>
                  </a:lnTo>
                  <a:lnTo>
                    <a:pt x="130" y="5"/>
                  </a:lnTo>
                  <a:lnTo>
                    <a:pt x="140" y="5"/>
                  </a:lnTo>
                  <a:lnTo>
                    <a:pt x="151" y="3"/>
                  </a:lnTo>
                  <a:lnTo>
                    <a:pt x="164" y="3"/>
                  </a:lnTo>
                  <a:lnTo>
                    <a:pt x="177" y="2"/>
                  </a:lnTo>
                  <a:lnTo>
                    <a:pt x="190" y="2"/>
                  </a:lnTo>
                  <a:lnTo>
                    <a:pt x="206" y="1"/>
                  </a:lnTo>
                  <a:lnTo>
                    <a:pt x="221" y="1"/>
                  </a:lnTo>
                  <a:lnTo>
                    <a:pt x="237" y="0"/>
                  </a:lnTo>
                  <a:lnTo>
                    <a:pt x="237" y="20"/>
                  </a:lnTo>
                  <a:lnTo>
                    <a:pt x="235" y="20"/>
                  </a:lnTo>
                  <a:lnTo>
                    <a:pt x="233" y="20"/>
                  </a:lnTo>
                  <a:lnTo>
                    <a:pt x="230" y="20"/>
                  </a:lnTo>
                  <a:lnTo>
                    <a:pt x="227" y="20"/>
                  </a:lnTo>
                  <a:lnTo>
                    <a:pt x="224" y="20"/>
                  </a:lnTo>
                  <a:lnTo>
                    <a:pt x="220" y="20"/>
                  </a:lnTo>
                  <a:lnTo>
                    <a:pt x="215" y="20"/>
                  </a:lnTo>
                  <a:lnTo>
                    <a:pt x="212" y="20"/>
                  </a:lnTo>
                  <a:lnTo>
                    <a:pt x="207" y="20"/>
                  </a:lnTo>
                  <a:lnTo>
                    <a:pt x="201" y="20"/>
                  </a:lnTo>
                  <a:lnTo>
                    <a:pt x="196" y="21"/>
                  </a:lnTo>
                  <a:lnTo>
                    <a:pt x="190" y="21"/>
                  </a:lnTo>
                  <a:lnTo>
                    <a:pt x="184" y="21"/>
                  </a:lnTo>
                  <a:lnTo>
                    <a:pt x="177" y="22"/>
                  </a:lnTo>
                  <a:lnTo>
                    <a:pt x="170" y="22"/>
                  </a:lnTo>
                  <a:lnTo>
                    <a:pt x="163" y="24"/>
                  </a:lnTo>
                  <a:lnTo>
                    <a:pt x="156" y="24"/>
                  </a:lnTo>
                  <a:lnTo>
                    <a:pt x="148" y="25"/>
                  </a:lnTo>
                  <a:lnTo>
                    <a:pt x="139" y="26"/>
                  </a:lnTo>
                  <a:lnTo>
                    <a:pt x="131" y="26"/>
                  </a:lnTo>
                  <a:lnTo>
                    <a:pt x="123" y="27"/>
                  </a:lnTo>
                  <a:lnTo>
                    <a:pt x="113" y="28"/>
                  </a:lnTo>
                  <a:lnTo>
                    <a:pt x="104" y="30"/>
                  </a:lnTo>
                  <a:lnTo>
                    <a:pt x="93" y="31"/>
                  </a:lnTo>
                  <a:lnTo>
                    <a:pt x="83" y="31"/>
                  </a:lnTo>
                  <a:lnTo>
                    <a:pt x="71" y="32"/>
                  </a:lnTo>
                  <a:lnTo>
                    <a:pt x="61" y="33"/>
                  </a:lnTo>
                  <a:lnTo>
                    <a:pt x="49" y="34"/>
                  </a:lnTo>
                  <a:lnTo>
                    <a:pt x="37" y="36"/>
                  </a:lnTo>
                  <a:lnTo>
                    <a:pt x="25" y="37"/>
                  </a:lnTo>
                  <a:lnTo>
                    <a:pt x="13" y="38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47"/>
            <p:cNvSpPr>
              <a:spLocks/>
            </p:cNvSpPr>
            <p:nvPr/>
          </p:nvSpPr>
          <p:spPr bwMode="auto">
            <a:xfrm>
              <a:off x="3292476" y="3663950"/>
              <a:ext cx="1038225" cy="128587"/>
            </a:xfrm>
            <a:custGeom>
              <a:avLst/>
              <a:gdLst>
                <a:gd name="T0" fmla="*/ 240 w 654"/>
                <a:gd name="T1" fmla="*/ 55 h 81"/>
                <a:gd name="T2" fmla="*/ 137 w 654"/>
                <a:gd name="T3" fmla="*/ 69 h 81"/>
                <a:gd name="T4" fmla="*/ 106 w 654"/>
                <a:gd name="T5" fmla="*/ 72 h 81"/>
                <a:gd name="T6" fmla="*/ 82 w 654"/>
                <a:gd name="T7" fmla="*/ 76 h 81"/>
                <a:gd name="T8" fmla="*/ 63 w 654"/>
                <a:gd name="T9" fmla="*/ 78 h 81"/>
                <a:gd name="T10" fmla="*/ 50 w 654"/>
                <a:gd name="T11" fmla="*/ 81 h 81"/>
                <a:gd name="T12" fmla="*/ 43 w 654"/>
                <a:gd name="T13" fmla="*/ 81 h 81"/>
                <a:gd name="T14" fmla="*/ 34 w 654"/>
                <a:gd name="T15" fmla="*/ 79 h 81"/>
                <a:gd name="T16" fmla="*/ 23 w 654"/>
                <a:gd name="T17" fmla="*/ 75 h 81"/>
                <a:gd name="T18" fmla="*/ 13 w 654"/>
                <a:gd name="T19" fmla="*/ 66 h 81"/>
                <a:gd name="T20" fmla="*/ 4 w 654"/>
                <a:gd name="T21" fmla="*/ 59 h 81"/>
                <a:gd name="T22" fmla="*/ 0 w 654"/>
                <a:gd name="T23" fmla="*/ 55 h 81"/>
                <a:gd name="T24" fmla="*/ 4 w 654"/>
                <a:gd name="T25" fmla="*/ 52 h 81"/>
                <a:gd name="T26" fmla="*/ 16 w 654"/>
                <a:gd name="T27" fmla="*/ 52 h 81"/>
                <a:gd name="T28" fmla="*/ 34 w 654"/>
                <a:gd name="T29" fmla="*/ 50 h 81"/>
                <a:gd name="T30" fmla="*/ 56 w 654"/>
                <a:gd name="T31" fmla="*/ 47 h 81"/>
                <a:gd name="T32" fmla="*/ 85 w 654"/>
                <a:gd name="T33" fmla="*/ 45 h 81"/>
                <a:gd name="T34" fmla="*/ 117 w 654"/>
                <a:gd name="T35" fmla="*/ 40 h 81"/>
                <a:gd name="T36" fmla="*/ 148 w 654"/>
                <a:gd name="T37" fmla="*/ 35 h 81"/>
                <a:gd name="T38" fmla="*/ 176 w 654"/>
                <a:gd name="T39" fmla="*/ 32 h 81"/>
                <a:gd name="T40" fmla="*/ 200 w 654"/>
                <a:gd name="T41" fmla="*/ 28 h 81"/>
                <a:gd name="T42" fmla="*/ 220 w 654"/>
                <a:gd name="T43" fmla="*/ 26 h 81"/>
                <a:gd name="T44" fmla="*/ 237 w 654"/>
                <a:gd name="T45" fmla="*/ 25 h 81"/>
                <a:gd name="T46" fmla="*/ 253 w 654"/>
                <a:gd name="T47" fmla="*/ 22 h 81"/>
                <a:gd name="T48" fmla="*/ 276 w 654"/>
                <a:gd name="T49" fmla="*/ 21 h 81"/>
                <a:gd name="T50" fmla="*/ 302 w 654"/>
                <a:gd name="T51" fmla="*/ 19 h 81"/>
                <a:gd name="T52" fmla="*/ 333 w 654"/>
                <a:gd name="T53" fmla="*/ 16 h 81"/>
                <a:gd name="T54" fmla="*/ 370 w 654"/>
                <a:gd name="T55" fmla="*/ 12 h 81"/>
                <a:gd name="T56" fmla="*/ 409 w 654"/>
                <a:gd name="T57" fmla="*/ 8 h 81"/>
                <a:gd name="T58" fmla="*/ 446 w 654"/>
                <a:gd name="T59" fmla="*/ 5 h 81"/>
                <a:gd name="T60" fmla="*/ 479 w 654"/>
                <a:gd name="T61" fmla="*/ 2 h 81"/>
                <a:gd name="T62" fmla="*/ 521 w 654"/>
                <a:gd name="T63" fmla="*/ 0 h 81"/>
                <a:gd name="T64" fmla="*/ 565 w 654"/>
                <a:gd name="T65" fmla="*/ 0 h 81"/>
                <a:gd name="T66" fmla="*/ 589 w 654"/>
                <a:gd name="T67" fmla="*/ 0 h 81"/>
                <a:gd name="T68" fmla="*/ 606 w 654"/>
                <a:gd name="T69" fmla="*/ 1 h 81"/>
                <a:gd name="T70" fmla="*/ 622 w 654"/>
                <a:gd name="T71" fmla="*/ 3 h 81"/>
                <a:gd name="T72" fmla="*/ 633 w 654"/>
                <a:gd name="T73" fmla="*/ 6 h 81"/>
                <a:gd name="T74" fmla="*/ 640 w 654"/>
                <a:gd name="T75" fmla="*/ 11 h 81"/>
                <a:gd name="T76" fmla="*/ 648 w 654"/>
                <a:gd name="T77" fmla="*/ 19 h 81"/>
                <a:gd name="T78" fmla="*/ 653 w 654"/>
                <a:gd name="T79" fmla="*/ 25 h 81"/>
                <a:gd name="T80" fmla="*/ 654 w 654"/>
                <a:gd name="T81" fmla="*/ 30 h 81"/>
                <a:gd name="T82" fmla="*/ 652 w 654"/>
                <a:gd name="T83" fmla="*/ 34 h 81"/>
                <a:gd name="T84" fmla="*/ 646 w 654"/>
                <a:gd name="T85" fmla="*/ 38 h 81"/>
                <a:gd name="T86" fmla="*/ 635 w 654"/>
                <a:gd name="T87" fmla="*/ 40 h 81"/>
                <a:gd name="T88" fmla="*/ 615 w 654"/>
                <a:gd name="T89" fmla="*/ 40 h 81"/>
                <a:gd name="T90" fmla="*/ 602 w 654"/>
                <a:gd name="T91" fmla="*/ 40 h 81"/>
                <a:gd name="T92" fmla="*/ 585 w 654"/>
                <a:gd name="T93" fmla="*/ 39 h 81"/>
                <a:gd name="T94" fmla="*/ 549 w 654"/>
                <a:gd name="T95" fmla="*/ 37 h 81"/>
                <a:gd name="T96" fmla="*/ 509 w 654"/>
                <a:gd name="T97" fmla="*/ 34 h 81"/>
                <a:gd name="T98" fmla="*/ 465 w 654"/>
                <a:gd name="T99" fmla="*/ 33 h 81"/>
                <a:gd name="T100" fmla="*/ 413 w 654"/>
                <a:gd name="T101" fmla="*/ 35 h 81"/>
                <a:gd name="T102" fmla="*/ 353 w 654"/>
                <a:gd name="T103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4" h="81">
                  <a:moveTo>
                    <a:pt x="332" y="44"/>
                  </a:moveTo>
                  <a:lnTo>
                    <a:pt x="287" y="49"/>
                  </a:lnTo>
                  <a:lnTo>
                    <a:pt x="240" y="55"/>
                  </a:lnTo>
                  <a:lnTo>
                    <a:pt x="195" y="60"/>
                  </a:lnTo>
                  <a:lnTo>
                    <a:pt x="149" y="66"/>
                  </a:lnTo>
                  <a:lnTo>
                    <a:pt x="137" y="69"/>
                  </a:lnTo>
                  <a:lnTo>
                    <a:pt x="126" y="70"/>
                  </a:lnTo>
                  <a:lnTo>
                    <a:pt x="116" y="71"/>
                  </a:lnTo>
                  <a:lnTo>
                    <a:pt x="106" y="72"/>
                  </a:lnTo>
                  <a:lnTo>
                    <a:pt x="98" y="74"/>
                  </a:lnTo>
                  <a:lnTo>
                    <a:pt x="89" y="75"/>
                  </a:lnTo>
                  <a:lnTo>
                    <a:pt x="82" y="76"/>
                  </a:lnTo>
                  <a:lnTo>
                    <a:pt x="75" y="77"/>
                  </a:lnTo>
                  <a:lnTo>
                    <a:pt x="69" y="78"/>
                  </a:lnTo>
                  <a:lnTo>
                    <a:pt x="63" y="78"/>
                  </a:lnTo>
                  <a:lnTo>
                    <a:pt x="59" y="79"/>
                  </a:lnTo>
                  <a:lnTo>
                    <a:pt x="54" y="79"/>
                  </a:lnTo>
                  <a:lnTo>
                    <a:pt x="50" y="81"/>
                  </a:lnTo>
                  <a:lnTo>
                    <a:pt x="47" y="81"/>
                  </a:lnTo>
                  <a:lnTo>
                    <a:pt x="44" y="81"/>
                  </a:lnTo>
                  <a:lnTo>
                    <a:pt x="43" y="81"/>
                  </a:lnTo>
                  <a:lnTo>
                    <a:pt x="40" y="81"/>
                  </a:lnTo>
                  <a:lnTo>
                    <a:pt x="36" y="81"/>
                  </a:lnTo>
                  <a:lnTo>
                    <a:pt x="34" y="79"/>
                  </a:lnTo>
                  <a:lnTo>
                    <a:pt x="30" y="78"/>
                  </a:lnTo>
                  <a:lnTo>
                    <a:pt x="26" y="77"/>
                  </a:lnTo>
                  <a:lnTo>
                    <a:pt x="23" y="75"/>
                  </a:lnTo>
                  <a:lnTo>
                    <a:pt x="21" y="72"/>
                  </a:lnTo>
                  <a:lnTo>
                    <a:pt x="17" y="70"/>
                  </a:lnTo>
                  <a:lnTo>
                    <a:pt x="13" y="66"/>
                  </a:lnTo>
                  <a:lnTo>
                    <a:pt x="10" y="64"/>
                  </a:lnTo>
                  <a:lnTo>
                    <a:pt x="6" y="62"/>
                  </a:lnTo>
                  <a:lnTo>
                    <a:pt x="4" y="59"/>
                  </a:lnTo>
                  <a:lnTo>
                    <a:pt x="3" y="57"/>
                  </a:lnTo>
                  <a:lnTo>
                    <a:pt x="2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2" y="52"/>
                  </a:lnTo>
                  <a:lnTo>
                    <a:pt x="16" y="52"/>
                  </a:lnTo>
                  <a:lnTo>
                    <a:pt x="22" y="51"/>
                  </a:lnTo>
                  <a:lnTo>
                    <a:pt x="28" y="51"/>
                  </a:lnTo>
                  <a:lnTo>
                    <a:pt x="34" y="50"/>
                  </a:lnTo>
                  <a:lnTo>
                    <a:pt x="41" y="50"/>
                  </a:lnTo>
                  <a:lnTo>
                    <a:pt x="48" y="49"/>
                  </a:lnTo>
                  <a:lnTo>
                    <a:pt x="56" y="47"/>
                  </a:lnTo>
                  <a:lnTo>
                    <a:pt x="64" y="47"/>
                  </a:lnTo>
                  <a:lnTo>
                    <a:pt x="74" y="46"/>
                  </a:lnTo>
                  <a:lnTo>
                    <a:pt x="85" y="45"/>
                  </a:lnTo>
                  <a:lnTo>
                    <a:pt x="94" y="43"/>
                  </a:lnTo>
                  <a:lnTo>
                    <a:pt x="106" y="41"/>
                  </a:lnTo>
                  <a:lnTo>
                    <a:pt x="117" y="40"/>
                  </a:lnTo>
                  <a:lnTo>
                    <a:pt x="127" y="38"/>
                  </a:lnTo>
                  <a:lnTo>
                    <a:pt x="138" y="37"/>
                  </a:lnTo>
                  <a:lnTo>
                    <a:pt x="148" y="35"/>
                  </a:lnTo>
                  <a:lnTo>
                    <a:pt x="157" y="34"/>
                  </a:lnTo>
                  <a:lnTo>
                    <a:pt x="167" y="33"/>
                  </a:lnTo>
                  <a:lnTo>
                    <a:pt x="176" y="32"/>
                  </a:lnTo>
                  <a:lnTo>
                    <a:pt x="185" y="31"/>
                  </a:lnTo>
                  <a:lnTo>
                    <a:pt x="193" y="30"/>
                  </a:lnTo>
                  <a:lnTo>
                    <a:pt x="200" y="28"/>
                  </a:lnTo>
                  <a:lnTo>
                    <a:pt x="207" y="28"/>
                  </a:lnTo>
                  <a:lnTo>
                    <a:pt x="214" y="27"/>
                  </a:lnTo>
                  <a:lnTo>
                    <a:pt x="220" y="26"/>
                  </a:lnTo>
                  <a:lnTo>
                    <a:pt x="226" y="26"/>
                  </a:lnTo>
                  <a:lnTo>
                    <a:pt x="232" y="25"/>
                  </a:lnTo>
                  <a:lnTo>
                    <a:pt x="237" y="25"/>
                  </a:lnTo>
                  <a:lnTo>
                    <a:pt x="242" y="24"/>
                  </a:lnTo>
                  <a:lnTo>
                    <a:pt x="248" y="24"/>
                  </a:lnTo>
                  <a:lnTo>
                    <a:pt x="253" y="22"/>
                  </a:lnTo>
                  <a:lnTo>
                    <a:pt x="261" y="22"/>
                  </a:lnTo>
                  <a:lnTo>
                    <a:pt x="268" y="21"/>
                  </a:lnTo>
                  <a:lnTo>
                    <a:pt x="276" y="21"/>
                  </a:lnTo>
                  <a:lnTo>
                    <a:pt x="284" y="20"/>
                  </a:lnTo>
                  <a:lnTo>
                    <a:pt x="293" y="20"/>
                  </a:lnTo>
                  <a:lnTo>
                    <a:pt x="302" y="19"/>
                  </a:lnTo>
                  <a:lnTo>
                    <a:pt x="312" y="18"/>
                  </a:lnTo>
                  <a:lnTo>
                    <a:pt x="322" y="16"/>
                  </a:lnTo>
                  <a:lnTo>
                    <a:pt x="333" y="16"/>
                  </a:lnTo>
                  <a:lnTo>
                    <a:pt x="345" y="15"/>
                  </a:lnTo>
                  <a:lnTo>
                    <a:pt x="357" y="13"/>
                  </a:lnTo>
                  <a:lnTo>
                    <a:pt x="370" y="12"/>
                  </a:lnTo>
                  <a:lnTo>
                    <a:pt x="383" y="11"/>
                  </a:lnTo>
                  <a:lnTo>
                    <a:pt x="396" y="9"/>
                  </a:lnTo>
                  <a:lnTo>
                    <a:pt x="409" y="8"/>
                  </a:lnTo>
                  <a:lnTo>
                    <a:pt x="421" y="6"/>
                  </a:lnTo>
                  <a:lnTo>
                    <a:pt x="434" y="5"/>
                  </a:lnTo>
                  <a:lnTo>
                    <a:pt x="446" y="5"/>
                  </a:lnTo>
                  <a:lnTo>
                    <a:pt x="457" y="3"/>
                  </a:lnTo>
                  <a:lnTo>
                    <a:pt x="469" y="2"/>
                  </a:lnTo>
                  <a:lnTo>
                    <a:pt x="479" y="2"/>
                  </a:lnTo>
                  <a:lnTo>
                    <a:pt x="490" y="1"/>
                  </a:lnTo>
                  <a:lnTo>
                    <a:pt x="501" y="1"/>
                  </a:lnTo>
                  <a:lnTo>
                    <a:pt x="521" y="0"/>
                  </a:lnTo>
                  <a:lnTo>
                    <a:pt x="540" y="0"/>
                  </a:lnTo>
                  <a:lnTo>
                    <a:pt x="557" y="0"/>
                  </a:lnTo>
                  <a:lnTo>
                    <a:pt x="565" y="0"/>
                  </a:lnTo>
                  <a:lnTo>
                    <a:pt x="573" y="0"/>
                  </a:lnTo>
                  <a:lnTo>
                    <a:pt x="580" y="0"/>
                  </a:lnTo>
                  <a:lnTo>
                    <a:pt x="589" y="0"/>
                  </a:lnTo>
                  <a:lnTo>
                    <a:pt x="595" y="0"/>
                  </a:lnTo>
                  <a:lnTo>
                    <a:pt x="600" y="1"/>
                  </a:lnTo>
                  <a:lnTo>
                    <a:pt x="606" y="1"/>
                  </a:lnTo>
                  <a:lnTo>
                    <a:pt x="612" y="2"/>
                  </a:lnTo>
                  <a:lnTo>
                    <a:pt x="617" y="2"/>
                  </a:lnTo>
                  <a:lnTo>
                    <a:pt x="622" y="3"/>
                  </a:lnTo>
                  <a:lnTo>
                    <a:pt x="627" y="5"/>
                  </a:lnTo>
                  <a:lnTo>
                    <a:pt x="630" y="5"/>
                  </a:lnTo>
                  <a:lnTo>
                    <a:pt x="633" y="6"/>
                  </a:lnTo>
                  <a:lnTo>
                    <a:pt x="636" y="8"/>
                  </a:lnTo>
                  <a:lnTo>
                    <a:pt x="639" y="9"/>
                  </a:lnTo>
                  <a:lnTo>
                    <a:pt x="640" y="11"/>
                  </a:lnTo>
                  <a:lnTo>
                    <a:pt x="643" y="14"/>
                  </a:lnTo>
                  <a:lnTo>
                    <a:pt x="646" y="16"/>
                  </a:lnTo>
                  <a:lnTo>
                    <a:pt x="648" y="19"/>
                  </a:lnTo>
                  <a:lnTo>
                    <a:pt x="650" y="21"/>
                  </a:lnTo>
                  <a:lnTo>
                    <a:pt x="652" y="24"/>
                  </a:lnTo>
                  <a:lnTo>
                    <a:pt x="653" y="25"/>
                  </a:lnTo>
                  <a:lnTo>
                    <a:pt x="654" y="26"/>
                  </a:lnTo>
                  <a:lnTo>
                    <a:pt x="654" y="27"/>
                  </a:lnTo>
                  <a:lnTo>
                    <a:pt x="654" y="30"/>
                  </a:lnTo>
                  <a:lnTo>
                    <a:pt x="654" y="31"/>
                  </a:lnTo>
                  <a:lnTo>
                    <a:pt x="653" y="33"/>
                  </a:lnTo>
                  <a:lnTo>
                    <a:pt x="652" y="34"/>
                  </a:lnTo>
                  <a:lnTo>
                    <a:pt x="650" y="35"/>
                  </a:lnTo>
                  <a:lnTo>
                    <a:pt x="648" y="37"/>
                  </a:lnTo>
                  <a:lnTo>
                    <a:pt x="646" y="38"/>
                  </a:lnTo>
                  <a:lnTo>
                    <a:pt x="643" y="39"/>
                  </a:lnTo>
                  <a:lnTo>
                    <a:pt x="639" y="39"/>
                  </a:lnTo>
                  <a:lnTo>
                    <a:pt x="635" y="40"/>
                  </a:lnTo>
                  <a:lnTo>
                    <a:pt x="629" y="40"/>
                  </a:lnTo>
                  <a:lnTo>
                    <a:pt x="623" y="40"/>
                  </a:lnTo>
                  <a:lnTo>
                    <a:pt x="615" y="40"/>
                  </a:lnTo>
                  <a:lnTo>
                    <a:pt x="611" y="40"/>
                  </a:lnTo>
                  <a:lnTo>
                    <a:pt x="606" y="40"/>
                  </a:lnTo>
                  <a:lnTo>
                    <a:pt x="602" y="40"/>
                  </a:lnTo>
                  <a:lnTo>
                    <a:pt x="597" y="39"/>
                  </a:lnTo>
                  <a:lnTo>
                    <a:pt x="591" y="39"/>
                  </a:lnTo>
                  <a:lnTo>
                    <a:pt x="585" y="39"/>
                  </a:lnTo>
                  <a:lnTo>
                    <a:pt x="573" y="38"/>
                  </a:lnTo>
                  <a:lnTo>
                    <a:pt x="561" y="37"/>
                  </a:lnTo>
                  <a:lnTo>
                    <a:pt x="549" y="37"/>
                  </a:lnTo>
                  <a:lnTo>
                    <a:pt x="536" y="35"/>
                  </a:lnTo>
                  <a:lnTo>
                    <a:pt x="522" y="35"/>
                  </a:lnTo>
                  <a:lnTo>
                    <a:pt x="509" y="34"/>
                  </a:lnTo>
                  <a:lnTo>
                    <a:pt x="495" y="34"/>
                  </a:lnTo>
                  <a:lnTo>
                    <a:pt x="479" y="33"/>
                  </a:lnTo>
                  <a:lnTo>
                    <a:pt x="465" y="33"/>
                  </a:lnTo>
                  <a:lnTo>
                    <a:pt x="448" y="33"/>
                  </a:lnTo>
                  <a:lnTo>
                    <a:pt x="431" y="34"/>
                  </a:lnTo>
                  <a:lnTo>
                    <a:pt x="413" y="35"/>
                  </a:lnTo>
                  <a:lnTo>
                    <a:pt x="394" y="37"/>
                  </a:lnTo>
                  <a:lnTo>
                    <a:pt x="375" y="39"/>
                  </a:lnTo>
                  <a:lnTo>
                    <a:pt x="353" y="41"/>
                  </a:lnTo>
                  <a:lnTo>
                    <a:pt x="332" y="44"/>
                  </a:lnTo>
                  <a:lnTo>
                    <a:pt x="332" y="4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48"/>
            <p:cNvSpPr>
              <a:spLocks/>
            </p:cNvSpPr>
            <p:nvPr/>
          </p:nvSpPr>
          <p:spPr bwMode="auto">
            <a:xfrm>
              <a:off x="3619501" y="3748088"/>
              <a:ext cx="122238" cy="169862"/>
            </a:xfrm>
            <a:custGeom>
              <a:avLst/>
              <a:gdLst>
                <a:gd name="T0" fmla="*/ 59 w 77"/>
                <a:gd name="T1" fmla="*/ 34 h 107"/>
                <a:gd name="T2" fmla="*/ 64 w 77"/>
                <a:gd name="T3" fmla="*/ 38 h 107"/>
                <a:gd name="T4" fmla="*/ 66 w 77"/>
                <a:gd name="T5" fmla="*/ 43 h 107"/>
                <a:gd name="T6" fmla="*/ 70 w 77"/>
                <a:gd name="T7" fmla="*/ 48 h 107"/>
                <a:gd name="T8" fmla="*/ 72 w 77"/>
                <a:gd name="T9" fmla="*/ 53 h 107"/>
                <a:gd name="T10" fmla="*/ 75 w 77"/>
                <a:gd name="T11" fmla="*/ 56 h 107"/>
                <a:gd name="T12" fmla="*/ 76 w 77"/>
                <a:gd name="T13" fmla="*/ 61 h 107"/>
                <a:gd name="T14" fmla="*/ 76 w 77"/>
                <a:gd name="T15" fmla="*/ 64 h 107"/>
                <a:gd name="T16" fmla="*/ 77 w 77"/>
                <a:gd name="T17" fmla="*/ 67 h 107"/>
                <a:gd name="T18" fmla="*/ 76 w 77"/>
                <a:gd name="T19" fmla="*/ 74 h 107"/>
                <a:gd name="T20" fmla="*/ 75 w 77"/>
                <a:gd name="T21" fmla="*/ 80 h 107"/>
                <a:gd name="T22" fmla="*/ 74 w 77"/>
                <a:gd name="T23" fmla="*/ 86 h 107"/>
                <a:gd name="T24" fmla="*/ 71 w 77"/>
                <a:gd name="T25" fmla="*/ 93 h 107"/>
                <a:gd name="T26" fmla="*/ 69 w 77"/>
                <a:gd name="T27" fmla="*/ 95 h 107"/>
                <a:gd name="T28" fmla="*/ 66 w 77"/>
                <a:gd name="T29" fmla="*/ 99 h 107"/>
                <a:gd name="T30" fmla="*/ 65 w 77"/>
                <a:gd name="T31" fmla="*/ 101 h 107"/>
                <a:gd name="T32" fmla="*/ 63 w 77"/>
                <a:gd name="T33" fmla="*/ 103 h 107"/>
                <a:gd name="T34" fmla="*/ 61 w 77"/>
                <a:gd name="T35" fmla="*/ 105 h 107"/>
                <a:gd name="T36" fmla="*/ 59 w 77"/>
                <a:gd name="T37" fmla="*/ 106 h 107"/>
                <a:gd name="T38" fmla="*/ 58 w 77"/>
                <a:gd name="T39" fmla="*/ 106 h 107"/>
                <a:gd name="T40" fmla="*/ 57 w 77"/>
                <a:gd name="T41" fmla="*/ 107 h 107"/>
                <a:gd name="T42" fmla="*/ 56 w 77"/>
                <a:gd name="T43" fmla="*/ 106 h 107"/>
                <a:gd name="T44" fmla="*/ 55 w 77"/>
                <a:gd name="T45" fmla="*/ 106 h 107"/>
                <a:gd name="T46" fmla="*/ 53 w 77"/>
                <a:gd name="T47" fmla="*/ 105 h 107"/>
                <a:gd name="T48" fmla="*/ 51 w 77"/>
                <a:gd name="T49" fmla="*/ 104 h 107"/>
                <a:gd name="T50" fmla="*/ 50 w 77"/>
                <a:gd name="T51" fmla="*/ 103 h 107"/>
                <a:gd name="T52" fmla="*/ 47 w 77"/>
                <a:gd name="T53" fmla="*/ 101 h 107"/>
                <a:gd name="T54" fmla="*/ 46 w 77"/>
                <a:gd name="T55" fmla="*/ 99 h 107"/>
                <a:gd name="T56" fmla="*/ 44 w 77"/>
                <a:gd name="T57" fmla="*/ 97 h 107"/>
                <a:gd name="T58" fmla="*/ 42 w 77"/>
                <a:gd name="T59" fmla="*/ 93 h 107"/>
                <a:gd name="T60" fmla="*/ 40 w 77"/>
                <a:gd name="T61" fmla="*/ 91 h 107"/>
                <a:gd name="T62" fmla="*/ 38 w 77"/>
                <a:gd name="T63" fmla="*/ 87 h 107"/>
                <a:gd name="T64" fmla="*/ 36 w 77"/>
                <a:gd name="T65" fmla="*/ 84 h 107"/>
                <a:gd name="T66" fmla="*/ 33 w 77"/>
                <a:gd name="T67" fmla="*/ 79 h 107"/>
                <a:gd name="T68" fmla="*/ 31 w 77"/>
                <a:gd name="T69" fmla="*/ 74 h 107"/>
                <a:gd name="T70" fmla="*/ 28 w 77"/>
                <a:gd name="T71" fmla="*/ 69 h 107"/>
                <a:gd name="T72" fmla="*/ 25 w 77"/>
                <a:gd name="T73" fmla="*/ 64 h 107"/>
                <a:gd name="T74" fmla="*/ 19 w 77"/>
                <a:gd name="T75" fmla="*/ 54 h 107"/>
                <a:gd name="T76" fmla="*/ 14 w 77"/>
                <a:gd name="T77" fmla="*/ 44 h 107"/>
                <a:gd name="T78" fmla="*/ 9 w 77"/>
                <a:gd name="T79" fmla="*/ 35 h 107"/>
                <a:gd name="T80" fmla="*/ 6 w 77"/>
                <a:gd name="T81" fmla="*/ 26 h 107"/>
                <a:gd name="T82" fmla="*/ 3 w 77"/>
                <a:gd name="T83" fmla="*/ 19 h 107"/>
                <a:gd name="T84" fmla="*/ 1 w 77"/>
                <a:gd name="T85" fmla="*/ 12 h 107"/>
                <a:gd name="T86" fmla="*/ 0 w 77"/>
                <a:gd name="T87" fmla="*/ 5 h 107"/>
                <a:gd name="T88" fmla="*/ 0 w 77"/>
                <a:gd name="T89" fmla="*/ 0 h 107"/>
                <a:gd name="T90" fmla="*/ 11 w 77"/>
                <a:gd name="T91" fmla="*/ 3 h 107"/>
                <a:gd name="T92" fmla="*/ 21 w 77"/>
                <a:gd name="T93" fmla="*/ 6 h 107"/>
                <a:gd name="T94" fmla="*/ 30 w 77"/>
                <a:gd name="T95" fmla="*/ 11 h 107"/>
                <a:gd name="T96" fmla="*/ 38 w 77"/>
                <a:gd name="T97" fmla="*/ 15 h 107"/>
                <a:gd name="T98" fmla="*/ 45 w 77"/>
                <a:gd name="T99" fmla="*/ 19 h 107"/>
                <a:gd name="T100" fmla="*/ 51 w 77"/>
                <a:gd name="T101" fmla="*/ 24 h 107"/>
                <a:gd name="T102" fmla="*/ 56 w 77"/>
                <a:gd name="T103" fmla="*/ 29 h 107"/>
                <a:gd name="T104" fmla="*/ 59 w 77"/>
                <a:gd name="T105" fmla="*/ 34 h 107"/>
                <a:gd name="T106" fmla="*/ 59 w 77"/>
                <a:gd name="T107" fmla="*/ 3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" h="107">
                  <a:moveTo>
                    <a:pt x="59" y="34"/>
                  </a:moveTo>
                  <a:lnTo>
                    <a:pt x="64" y="38"/>
                  </a:lnTo>
                  <a:lnTo>
                    <a:pt x="66" y="43"/>
                  </a:lnTo>
                  <a:lnTo>
                    <a:pt x="70" y="48"/>
                  </a:lnTo>
                  <a:lnTo>
                    <a:pt x="72" y="53"/>
                  </a:lnTo>
                  <a:lnTo>
                    <a:pt x="75" y="56"/>
                  </a:lnTo>
                  <a:lnTo>
                    <a:pt x="76" y="61"/>
                  </a:lnTo>
                  <a:lnTo>
                    <a:pt x="76" y="64"/>
                  </a:lnTo>
                  <a:lnTo>
                    <a:pt x="77" y="67"/>
                  </a:lnTo>
                  <a:lnTo>
                    <a:pt x="76" y="74"/>
                  </a:lnTo>
                  <a:lnTo>
                    <a:pt x="75" y="80"/>
                  </a:lnTo>
                  <a:lnTo>
                    <a:pt x="74" y="86"/>
                  </a:lnTo>
                  <a:lnTo>
                    <a:pt x="71" y="93"/>
                  </a:lnTo>
                  <a:lnTo>
                    <a:pt x="69" y="95"/>
                  </a:lnTo>
                  <a:lnTo>
                    <a:pt x="66" y="99"/>
                  </a:lnTo>
                  <a:lnTo>
                    <a:pt x="65" y="101"/>
                  </a:lnTo>
                  <a:lnTo>
                    <a:pt x="63" y="103"/>
                  </a:lnTo>
                  <a:lnTo>
                    <a:pt x="61" y="105"/>
                  </a:lnTo>
                  <a:lnTo>
                    <a:pt x="59" y="106"/>
                  </a:lnTo>
                  <a:lnTo>
                    <a:pt x="58" y="106"/>
                  </a:lnTo>
                  <a:lnTo>
                    <a:pt x="57" y="107"/>
                  </a:lnTo>
                  <a:lnTo>
                    <a:pt x="56" y="106"/>
                  </a:lnTo>
                  <a:lnTo>
                    <a:pt x="55" y="106"/>
                  </a:lnTo>
                  <a:lnTo>
                    <a:pt x="53" y="105"/>
                  </a:lnTo>
                  <a:lnTo>
                    <a:pt x="51" y="104"/>
                  </a:lnTo>
                  <a:lnTo>
                    <a:pt x="50" y="103"/>
                  </a:lnTo>
                  <a:lnTo>
                    <a:pt x="47" y="101"/>
                  </a:lnTo>
                  <a:lnTo>
                    <a:pt x="46" y="99"/>
                  </a:lnTo>
                  <a:lnTo>
                    <a:pt x="44" y="97"/>
                  </a:lnTo>
                  <a:lnTo>
                    <a:pt x="42" y="93"/>
                  </a:lnTo>
                  <a:lnTo>
                    <a:pt x="40" y="91"/>
                  </a:lnTo>
                  <a:lnTo>
                    <a:pt x="38" y="87"/>
                  </a:lnTo>
                  <a:lnTo>
                    <a:pt x="36" y="84"/>
                  </a:lnTo>
                  <a:lnTo>
                    <a:pt x="33" y="79"/>
                  </a:lnTo>
                  <a:lnTo>
                    <a:pt x="31" y="74"/>
                  </a:lnTo>
                  <a:lnTo>
                    <a:pt x="28" y="69"/>
                  </a:lnTo>
                  <a:lnTo>
                    <a:pt x="25" y="64"/>
                  </a:lnTo>
                  <a:lnTo>
                    <a:pt x="19" y="54"/>
                  </a:lnTo>
                  <a:lnTo>
                    <a:pt x="14" y="44"/>
                  </a:lnTo>
                  <a:lnTo>
                    <a:pt x="9" y="35"/>
                  </a:lnTo>
                  <a:lnTo>
                    <a:pt x="6" y="26"/>
                  </a:lnTo>
                  <a:lnTo>
                    <a:pt x="3" y="19"/>
                  </a:lnTo>
                  <a:lnTo>
                    <a:pt x="1" y="12"/>
                  </a:lnTo>
                  <a:lnTo>
                    <a:pt x="0" y="5"/>
                  </a:lnTo>
                  <a:lnTo>
                    <a:pt x="0" y="0"/>
                  </a:lnTo>
                  <a:lnTo>
                    <a:pt x="11" y="3"/>
                  </a:lnTo>
                  <a:lnTo>
                    <a:pt x="21" y="6"/>
                  </a:lnTo>
                  <a:lnTo>
                    <a:pt x="30" y="11"/>
                  </a:lnTo>
                  <a:lnTo>
                    <a:pt x="38" y="15"/>
                  </a:lnTo>
                  <a:lnTo>
                    <a:pt x="45" y="19"/>
                  </a:lnTo>
                  <a:lnTo>
                    <a:pt x="51" y="24"/>
                  </a:lnTo>
                  <a:lnTo>
                    <a:pt x="56" y="29"/>
                  </a:lnTo>
                  <a:lnTo>
                    <a:pt x="59" y="34"/>
                  </a:lnTo>
                  <a:lnTo>
                    <a:pt x="59" y="3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49"/>
            <p:cNvSpPr>
              <a:spLocks/>
            </p:cNvSpPr>
            <p:nvPr/>
          </p:nvSpPr>
          <p:spPr bwMode="auto">
            <a:xfrm>
              <a:off x="3762376" y="3582988"/>
              <a:ext cx="201613" cy="549275"/>
            </a:xfrm>
            <a:custGeom>
              <a:avLst/>
              <a:gdLst>
                <a:gd name="T0" fmla="*/ 51 w 127"/>
                <a:gd name="T1" fmla="*/ 259 h 346"/>
                <a:gd name="T2" fmla="*/ 68 w 127"/>
                <a:gd name="T3" fmla="*/ 262 h 346"/>
                <a:gd name="T4" fmla="*/ 79 w 127"/>
                <a:gd name="T5" fmla="*/ 261 h 346"/>
                <a:gd name="T6" fmla="*/ 80 w 127"/>
                <a:gd name="T7" fmla="*/ 258 h 346"/>
                <a:gd name="T8" fmla="*/ 82 w 127"/>
                <a:gd name="T9" fmla="*/ 249 h 346"/>
                <a:gd name="T10" fmla="*/ 85 w 127"/>
                <a:gd name="T11" fmla="*/ 237 h 346"/>
                <a:gd name="T12" fmla="*/ 87 w 127"/>
                <a:gd name="T13" fmla="*/ 222 h 346"/>
                <a:gd name="T14" fmla="*/ 89 w 127"/>
                <a:gd name="T15" fmla="*/ 202 h 346"/>
                <a:gd name="T16" fmla="*/ 91 w 127"/>
                <a:gd name="T17" fmla="*/ 165 h 346"/>
                <a:gd name="T18" fmla="*/ 89 w 127"/>
                <a:gd name="T19" fmla="*/ 122 h 346"/>
                <a:gd name="T20" fmla="*/ 83 w 127"/>
                <a:gd name="T21" fmla="*/ 82 h 346"/>
                <a:gd name="T22" fmla="*/ 77 w 127"/>
                <a:gd name="T23" fmla="*/ 46 h 346"/>
                <a:gd name="T24" fmla="*/ 72 w 127"/>
                <a:gd name="T25" fmla="*/ 16 h 346"/>
                <a:gd name="T26" fmla="*/ 73 w 127"/>
                <a:gd name="T27" fmla="*/ 1 h 346"/>
                <a:gd name="T28" fmla="*/ 88 w 127"/>
                <a:gd name="T29" fmla="*/ 6 h 346"/>
                <a:gd name="T30" fmla="*/ 100 w 127"/>
                <a:gd name="T31" fmla="*/ 10 h 346"/>
                <a:gd name="T32" fmla="*/ 108 w 127"/>
                <a:gd name="T33" fmla="*/ 15 h 346"/>
                <a:gd name="T34" fmla="*/ 116 w 127"/>
                <a:gd name="T35" fmla="*/ 20 h 346"/>
                <a:gd name="T36" fmla="*/ 118 w 127"/>
                <a:gd name="T37" fmla="*/ 25 h 346"/>
                <a:gd name="T38" fmla="*/ 120 w 127"/>
                <a:gd name="T39" fmla="*/ 33 h 346"/>
                <a:gd name="T40" fmla="*/ 121 w 127"/>
                <a:gd name="T41" fmla="*/ 46 h 346"/>
                <a:gd name="T42" fmla="*/ 123 w 127"/>
                <a:gd name="T43" fmla="*/ 66 h 346"/>
                <a:gd name="T44" fmla="*/ 125 w 127"/>
                <a:gd name="T45" fmla="*/ 91 h 346"/>
                <a:gd name="T46" fmla="*/ 126 w 127"/>
                <a:gd name="T47" fmla="*/ 123 h 346"/>
                <a:gd name="T48" fmla="*/ 127 w 127"/>
                <a:gd name="T49" fmla="*/ 158 h 346"/>
                <a:gd name="T50" fmla="*/ 127 w 127"/>
                <a:gd name="T51" fmla="*/ 190 h 346"/>
                <a:gd name="T52" fmla="*/ 127 w 127"/>
                <a:gd name="T53" fmla="*/ 218 h 346"/>
                <a:gd name="T54" fmla="*/ 126 w 127"/>
                <a:gd name="T55" fmla="*/ 243 h 346"/>
                <a:gd name="T56" fmla="*/ 125 w 127"/>
                <a:gd name="T57" fmla="*/ 264 h 346"/>
                <a:gd name="T58" fmla="*/ 123 w 127"/>
                <a:gd name="T59" fmla="*/ 285 h 346"/>
                <a:gd name="T60" fmla="*/ 116 w 127"/>
                <a:gd name="T61" fmla="*/ 309 h 346"/>
                <a:gd name="T62" fmla="*/ 107 w 127"/>
                <a:gd name="T63" fmla="*/ 327 h 346"/>
                <a:gd name="T64" fmla="*/ 98 w 127"/>
                <a:gd name="T65" fmla="*/ 337 h 346"/>
                <a:gd name="T66" fmla="*/ 89 w 127"/>
                <a:gd name="T67" fmla="*/ 343 h 346"/>
                <a:gd name="T68" fmla="*/ 83 w 127"/>
                <a:gd name="T69" fmla="*/ 346 h 346"/>
                <a:gd name="T70" fmla="*/ 77 w 127"/>
                <a:gd name="T71" fmla="*/ 343 h 346"/>
                <a:gd name="T72" fmla="*/ 73 w 127"/>
                <a:gd name="T73" fmla="*/ 335 h 346"/>
                <a:gd name="T74" fmla="*/ 68 w 127"/>
                <a:gd name="T75" fmla="*/ 321 h 346"/>
                <a:gd name="T76" fmla="*/ 57 w 127"/>
                <a:gd name="T77" fmla="*/ 305 h 346"/>
                <a:gd name="T78" fmla="*/ 39 w 127"/>
                <a:gd name="T79" fmla="*/ 290 h 346"/>
                <a:gd name="T80" fmla="*/ 18 w 127"/>
                <a:gd name="T81" fmla="*/ 272 h 346"/>
                <a:gd name="T82" fmla="*/ 7 w 127"/>
                <a:gd name="T83" fmla="*/ 264 h 346"/>
                <a:gd name="T84" fmla="*/ 3 w 127"/>
                <a:gd name="T85" fmla="*/ 258 h 346"/>
                <a:gd name="T86" fmla="*/ 0 w 127"/>
                <a:gd name="T87" fmla="*/ 254 h 346"/>
                <a:gd name="T88" fmla="*/ 1 w 127"/>
                <a:gd name="T89" fmla="*/ 250 h 346"/>
                <a:gd name="T90" fmla="*/ 10 w 127"/>
                <a:gd name="T91" fmla="*/ 249 h 346"/>
                <a:gd name="T92" fmla="*/ 28 w 127"/>
                <a:gd name="T93" fmla="*/ 25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" h="346">
                  <a:moveTo>
                    <a:pt x="36" y="255"/>
                  </a:moveTo>
                  <a:lnTo>
                    <a:pt x="43" y="258"/>
                  </a:lnTo>
                  <a:lnTo>
                    <a:pt x="51" y="259"/>
                  </a:lnTo>
                  <a:lnTo>
                    <a:pt x="57" y="261"/>
                  </a:lnTo>
                  <a:lnTo>
                    <a:pt x="63" y="261"/>
                  </a:lnTo>
                  <a:lnTo>
                    <a:pt x="68" y="262"/>
                  </a:lnTo>
                  <a:lnTo>
                    <a:pt x="73" y="262"/>
                  </a:lnTo>
                  <a:lnTo>
                    <a:pt x="75" y="262"/>
                  </a:lnTo>
                  <a:lnTo>
                    <a:pt x="79" y="261"/>
                  </a:lnTo>
                  <a:lnTo>
                    <a:pt x="79" y="261"/>
                  </a:lnTo>
                  <a:lnTo>
                    <a:pt x="80" y="259"/>
                  </a:lnTo>
                  <a:lnTo>
                    <a:pt x="80" y="258"/>
                  </a:lnTo>
                  <a:lnTo>
                    <a:pt x="81" y="255"/>
                  </a:lnTo>
                  <a:lnTo>
                    <a:pt x="81" y="253"/>
                  </a:lnTo>
                  <a:lnTo>
                    <a:pt x="82" y="249"/>
                  </a:lnTo>
                  <a:lnTo>
                    <a:pt x="83" y="246"/>
                  </a:lnTo>
                  <a:lnTo>
                    <a:pt x="83" y="242"/>
                  </a:lnTo>
                  <a:lnTo>
                    <a:pt x="85" y="237"/>
                  </a:lnTo>
                  <a:lnTo>
                    <a:pt x="86" y="233"/>
                  </a:lnTo>
                  <a:lnTo>
                    <a:pt x="86" y="228"/>
                  </a:lnTo>
                  <a:lnTo>
                    <a:pt x="87" y="222"/>
                  </a:lnTo>
                  <a:lnTo>
                    <a:pt x="88" y="215"/>
                  </a:lnTo>
                  <a:lnTo>
                    <a:pt x="88" y="209"/>
                  </a:lnTo>
                  <a:lnTo>
                    <a:pt x="89" y="202"/>
                  </a:lnTo>
                  <a:lnTo>
                    <a:pt x="89" y="193"/>
                  </a:lnTo>
                  <a:lnTo>
                    <a:pt x="91" y="179"/>
                  </a:lnTo>
                  <a:lnTo>
                    <a:pt x="91" y="165"/>
                  </a:lnTo>
                  <a:lnTo>
                    <a:pt x="91" y="151"/>
                  </a:lnTo>
                  <a:lnTo>
                    <a:pt x="89" y="136"/>
                  </a:lnTo>
                  <a:lnTo>
                    <a:pt x="89" y="122"/>
                  </a:lnTo>
                  <a:lnTo>
                    <a:pt x="87" y="109"/>
                  </a:lnTo>
                  <a:lnTo>
                    <a:pt x="86" y="95"/>
                  </a:lnTo>
                  <a:lnTo>
                    <a:pt x="83" y="82"/>
                  </a:lnTo>
                  <a:lnTo>
                    <a:pt x="82" y="69"/>
                  </a:lnTo>
                  <a:lnTo>
                    <a:pt x="80" y="57"/>
                  </a:lnTo>
                  <a:lnTo>
                    <a:pt x="77" y="46"/>
                  </a:lnTo>
                  <a:lnTo>
                    <a:pt x="75" y="35"/>
                  </a:lnTo>
                  <a:lnTo>
                    <a:pt x="73" y="25"/>
                  </a:lnTo>
                  <a:lnTo>
                    <a:pt x="72" y="16"/>
                  </a:lnTo>
                  <a:lnTo>
                    <a:pt x="69" y="7"/>
                  </a:lnTo>
                  <a:lnTo>
                    <a:pt x="67" y="0"/>
                  </a:lnTo>
                  <a:lnTo>
                    <a:pt x="73" y="1"/>
                  </a:lnTo>
                  <a:lnTo>
                    <a:pt x="77" y="3"/>
                  </a:lnTo>
                  <a:lnTo>
                    <a:pt x="83" y="5"/>
                  </a:lnTo>
                  <a:lnTo>
                    <a:pt x="88" y="6"/>
                  </a:lnTo>
                  <a:lnTo>
                    <a:pt x="92" y="8"/>
                  </a:lnTo>
                  <a:lnTo>
                    <a:pt x="97" y="9"/>
                  </a:lnTo>
                  <a:lnTo>
                    <a:pt x="100" y="10"/>
                  </a:lnTo>
                  <a:lnTo>
                    <a:pt x="104" y="13"/>
                  </a:lnTo>
                  <a:lnTo>
                    <a:pt x="106" y="14"/>
                  </a:lnTo>
                  <a:lnTo>
                    <a:pt x="108" y="15"/>
                  </a:lnTo>
                  <a:lnTo>
                    <a:pt x="111" y="18"/>
                  </a:lnTo>
                  <a:lnTo>
                    <a:pt x="113" y="19"/>
                  </a:lnTo>
                  <a:lnTo>
                    <a:pt x="116" y="20"/>
                  </a:lnTo>
                  <a:lnTo>
                    <a:pt x="117" y="22"/>
                  </a:lnTo>
                  <a:lnTo>
                    <a:pt x="118" y="24"/>
                  </a:lnTo>
                  <a:lnTo>
                    <a:pt x="118" y="25"/>
                  </a:lnTo>
                  <a:lnTo>
                    <a:pt x="119" y="27"/>
                  </a:lnTo>
                  <a:lnTo>
                    <a:pt x="119" y="29"/>
                  </a:lnTo>
                  <a:lnTo>
                    <a:pt x="120" y="33"/>
                  </a:lnTo>
                  <a:lnTo>
                    <a:pt x="120" y="37"/>
                  </a:lnTo>
                  <a:lnTo>
                    <a:pt x="120" y="41"/>
                  </a:lnTo>
                  <a:lnTo>
                    <a:pt x="121" y="46"/>
                  </a:lnTo>
                  <a:lnTo>
                    <a:pt x="121" y="52"/>
                  </a:lnTo>
                  <a:lnTo>
                    <a:pt x="123" y="59"/>
                  </a:lnTo>
                  <a:lnTo>
                    <a:pt x="123" y="66"/>
                  </a:lnTo>
                  <a:lnTo>
                    <a:pt x="124" y="73"/>
                  </a:lnTo>
                  <a:lnTo>
                    <a:pt x="124" y="82"/>
                  </a:lnTo>
                  <a:lnTo>
                    <a:pt x="125" y="91"/>
                  </a:lnTo>
                  <a:lnTo>
                    <a:pt x="125" y="101"/>
                  </a:lnTo>
                  <a:lnTo>
                    <a:pt x="126" y="111"/>
                  </a:lnTo>
                  <a:lnTo>
                    <a:pt x="126" y="123"/>
                  </a:lnTo>
                  <a:lnTo>
                    <a:pt x="126" y="135"/>
                  </a:lnTo>
                  <a:lnTo>
                    <a:pt x="127" y="147"/>
                  </a:lnTo>
                  <a:lnTo>
                    <a:pt x="127" y="158"/>
                  </a:lnTo>
                  <a:lnTo>
                    <a:pt x="127" y="170"/>
                  </a:lnTo>
                  <a:lnTo>
                    <a:pt x="127" y="180"/>
                  </a:lnTo>
                  <a:lnTo>
                    <a:pt x="127" y="190"/>
                  </a:lnTo>
                  <a:lnTo>
                    <a:pt x="127" y="201"/>
                  </a:lnTo>
                  <a:lnTo>
                    <a:pt x="127" y="210"/>
                  </a:lnTo>
                  <a:lnTo>
                    <a:pt x="127" y="218"/>
                  </a:lnTo>
                  <a:lnTo>
                    <a:pt x="127" y="228"/>
                  </a:lnTo>
                  <a:lnTo>
                    <a:pt x="126" y="235"/>
                  </a:lnTo>
                  <a:lnTo>
                    <a:pt x="126" y="243"/>
                  </a:lnTo>
                  <a:lnTo>
                    <a:pt x="126" y="250"/>
                  </a:lnTo>
                  <a:lnTo>
                    <a:pt x="125" y="258"/>
                  </a:lnTo>
                  <a:lnTo>
                    <a:pt x="125" y="264"/>
                  </a:lnTo>
                  <a:lnTo>
                    <a:pt x="124" y="269"/>
                  </a:lnTo>
                  <a:lnTo>
                    <a:pt x="124" y="275"/>
                  </a:lnTo>
                  <a:lnTo>
                    <a:pt x="123" y="285"/>
                  </a:lnTo>
                  <a:lnTo>
                    <a:pt x="120" y="293"/>
                  </a:lnTo>
                  <a:lnTo>
                    <a:pt x="119" y="302"/>
                  </a:lnTo>
                  <a:lnTo>
                    <a:pt x="116" y="309"/>
                  </a:lnTo>
                  <a:lnTo>
                    <a:pt x="113" y="316"/>
                  </a:lnTo>
                  <a:lnTo>
                    <a:pt x="110" y="322"/>
                  </a:lnTo>
                  <a:lnTo>
                    <a:pt x="107" y="327"/>
                  </a:lnTo>
                  <a:lnTo>
                    <a:pt x="104" y="331"/>
                  </a:lnTo>
                  <a:lnTo>
                    <a:pt x="101" y="335"/>
                  </a:lnTo>
                  <a:lnTo>
                    <a:pt x="98" y="337"/>
                  </a:lnTo>
                  <a:lnTo>
                    <a:pt x="94" y="340"/>
                  </a:lnTo>
                  <a:lnTo>
                    <a:pt x="92" y="342"/>
                  </a:lnTo>
                  <a:lnTo>
                    <a:pt x="89" y="343"/>
                  </a:lnTo>
                  <a:lnTo>
                    <a:pt x="87" y="344"/>
                  </a:lnTo>
                  <a:lnTo>
                    <a:pt x="85" y="346"/>
                  </a:lnTo>
                  <a:lnTo>
                    <a:pt x="83" y="346"/>
                  </a:lnTo>
                  <a:lnTo>
                    <a:pt x="82" y="346"/>
                  </a:lnTo>
                  <a:lnTo>
                    <a:pt x="80" y="344"/>
                  </a:lnTo>
                  <a:lnTo>
                    <a:pt x="77" y="343"/>
                  </a:lnTo>
                  <a:lnTo>
                    <a:pt x="75" y="341"/>
                  </a:lnTo>
                  <a:lnTo>
                    <a:pt x="74" y="338"/>
                  </a:lnTo>
                  <a:lnTo>
                    <a:pt x="73" y="335"/>
                  </a:lnTo>
                  <a:lnTo>
                    <a:pt x="70" y="331"/>
                  </a:lnTo>
                  <a:lnTo>
                    <a:pt x="69" y="327"/>
                  </a:lnTo>
                  <a:lnTo>
                    <a:pt x="68" y="321"/>
                  </a:lnTo>
                  <a:lnTo>
                    <a:pt x="66" y="316"/>
                  </a:lnTo>
                  <a:lnTo>
                    <a:pt x="62" y="310"/>
                  </a:lnTo>
                  <a:lnTo>
                    <a:pt x="57" y="305"/>
                  </a:lnTo>
                  <a:lnTo>
                    <a:pt x="53" y="299"/>
                  </a:lnTo>
                  <a:lnTo>
                    <a:pt x="47" y="294"/>
                  </a:lnTo>
                  <a:lnTo>
                    <a:pt x="39" y="290"/>
                  </a:lnTo>
                  <a:lnTo>
                    <a:pt x="32" y="284"/>
                  </a:lnTo>
                  <a:lnTo>
                    <a:pt x="24" y="278"/>
                  </a:lnTo>
                  <a:lnTo>
                    <a:pt x="18" y="272"/>
                  </a:lnTo>
                  <a:lnTo>
                    <a:pt x="12" y="267"/>
                  </a:lnTo>
                  <a:lnTo>
                    <a:pt x="10" y="265"/>
                  </a:lnTo>
                  <a:lnTo>
                    <a:pt x="7" y="264"/>
                  </a:lnTo>
                  <a:lnTo>
                    <a:pt x="5" y="261"/>
                  </a:lnTo>
                  <a:lnTo>
                    <a:pt x="4" y="260"/>
                  </a:lnTo>
                  <a:lnTo>
                    <a:pt x="3" y="258"/>
                  </a:lnTo>
                  <a:lnTo>
                    <a:pt x="1" y="256"/>
                  </a:lnTo>
                  <a:lnTo>
                    <a:pt x="1" y="255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1" y="253"/>
                  </a:lnTo>
                  <a:lnTo>
                    <a:pt x="1" y="250"/>
                  </a:lnTo>
                  <a:lnTo>
                    <a:pt x="3" y="249"/>
                  </a:lnTo>
                  <a:lnTo>
                    <a:pt x="6" y="249"/>
                  </a:lnTo>
                  <a:lnTo>
                    <a:pt x="10" y="249"/>
                  </a:lnTo>
                  <a:lnTo>
                    <a:pt x="15" y="249"/>
                  </a:lnTo>
                  <a:lnTo>
                    <a:pt x="20" y="250"/>
                  </a:lnTo>
                  <a:lnTo>
                    <a:pt x="28" y="253"/>
                  </a:lnTo>
                  <a:lnTo>
                    <a:pt x="36" y="255"/>
                  </a:lnTo>
                  <a:lnTo>
                    <a:pt x="36" y="2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0"/>
            <p:cNvSpPr>
              <a:spLocks/>
            </p:cNvSpPr>
            <p:nvPr/>
          </p:nvSpPr>
          <p:spPr bwMode="auto">
            <a:xfrm>
              <a:off x="3849688" y="3003550"/>
              <a:ext cx="204788" cy="138112"/>
            </a:xfrm>
            <a:custGeom>
              <a:avLst/>
              <a:gdLst>
                <a:gd name="T0" fmla="*/ 129 w 129"/>
                <a:gd name="T1" fmla="*/ 31 h 87"/>
                <a:gd name="T2" fmla="*/ 128 w 129"/>
                <a:gd name="T3" fmla="*/ 36 h 87"/>
                <a:gd name="T4" fmla="*/ 125 w 129"/>
                <a:gd name="T5" fmla="*/ 39 h 87"/>
                <a:gd name="T6" fmla="*/ 120 w 129"/>
                <a:gd name="T7" fmla="*/ 44 h 87"/>
                <a:gd name="T8" fmla="*/ 112 w 129"/>
                <a:gd name="T9" fmla="*/ 49 h 87"/>
                <a:gd name="T10" fmla="*/ 102 w 129"/>
                <a:gd name="T11" fmla="*/ 53 h 87"/>
                <a:gd name="T12" fmla="*/ 90 w 129"/>
                <a:gd name="T13" fmla="*/ 58 h 87"/>
                <a:gd name="T14" fmla="*/ 77 w 129"/>
                <a:gd name="T15" fmla="*/ 64 h 87"/>
                <a:gd name="T16" fmla="*/ 61 w 129"/>
                <a:gd name="T17" fmla="*/ 69 h 87"/>
                <a:gd name="T18" fmla="*/ 47 w 129"/>
                <a:gd name="T19" fmla="*/ 75 h 87"/>
                <a:gd name="T20" fmla="*/ 34 w 129"/>
                <a:gd name="T21" fmla="*/ 80 h 87"/>
                <a:gd name="T22" fmla="*/ 24 w 129"/>
                <a:gd name="T23" fmla="*/ 82 h 87"/>
                <a:gd name="T24" fmla="*/ 15 w 129"/>
                <a:gd name="T25" fmla="*/ 84 h 87"/>
                <a:gd name="T26" fmla="*/ 9 w 129"/>
                <a:gd name="T27" fmla="*/ 87 h 87"/>
                <a:gd name="T28" fmla="*/ 3 w 129"/>
                <a:gd name="T29" fmla="*/ 87 h 87"/>
                <a:gd name="T30" fmla="*/ 1 w 129"/>
                <a:gd name="T31" fmla="*/ 87 h 87"/>
                <a:gd name="T32" fmla="*/ 0 w 129"/>
                <a:gd name="T33" fmla="*/ 84 h 87"/>
                <a:gd name="T34" fmla="*/ 2 w 129"/>
                <a:gd name="T35" fmla="*/ 81 h 87"/>
                <a:gd name="T36" fmla="*/ 8 w 129"/>
                <a:gd name="T37" fmla="*/ 75 h 87"/>
                <a:gd name="T38" fmla="*/ 19 w 129"/>
                <a:gd name="T39" fmla="*/ 65 h 87"/>
                <a:gd name="T40" fmla="*/ 33 w 129"/>
                <a:gd name="T41" fmla="*/ 57 h 87"/>
                <a:gd name="T42" fmla="*/ 46 w 129"/>
                <a:gd name="T43" fmla="*/ 49 h 87"/>
                <a:gd name="T44" fmla="*/ 57 w 129"/>
                <a:gd name="T45" fmla="*/ 40 h 87"/>
                <a:gd name="T46" fmla="*/ 65 w 129"/>
                <a:gd name="T47" fmla="*/ 33 h 87"/>
                <a:gd name="T48" fmla="*/ 71 w 129"/>
                <a:gd name="T49" fmla="*/ 26 h 87"/>
                <a:gd name="T50" fmla="*/ 76 w 129"/>
                <a:gd name="T51" fmla="*/ 21 h 87"/>
                <a:gd name="T52" fmla="*/ 78 w 129"/>
                <a:gd name="T53" fmla="*/ 17 h 87"/>
                <a:gd name="T54" fmla="*/ 78 w 129"/>
                <a:gd name="T55" fmla="*/ 12 h 87"/>
                <a:gd name="T56" fmla="*/ 76 w 129"/>
                <a:gd name="T57" fmla="*/ 9 h 87"/>
                <a:gd name="T58" fmla="*/ 76 w 129"/>
                <a:gd name="T59" fmla="*/ 7 h 87"/>
                <a:gd name="T60" fmla="*/ 76 w 129"/>
                <a:gd name="T61" fmla="*/ 5 h 87"/>
                <a:gd name="T62" fmla="*/ 78 w 129"/>
                <a:gd name="T63" fmla="*/ 2 h 87"/>
                <a:gd name="T64" fmla="*/ 82 w 129"/>
                <a:gd name="T65" fmla="*/ 1 h 87"/>
                <a:gd name="T66" fmla="*/ 87 w 129"/>
                <a:gd name="T67" fmla="*/ 0 h 87"/>
                <a:gd name="T68" fmla="*/ 94 w 129"/>
                <a:gd name="T69" fmla="*/ 1 h 87"/>
                <a:gd name="T70" fmla="*/ 103 w 129"/>
                <a:gd name="T71" fmla="*/ 4 h 87"/>
                <a:gd name="T72" fmla="*/ 114 w 129"/>
                <a:gd name="T73" fmla="*/ 7 h 87"/>
                <a:gd name="T74" fmla="*/ 121 w 129"/>
                <a:gd name="T75" fmla="*/ 12 h 87"/>
                <a:gd name="T76" fmla="*/ 126 w 129"/>
                <a:gd name="T77" fmla="*/ 18 h 87"/>
                <a:gd name="T78" fmla="*/ 128 w 129"/>
                <a:gd name="T79" fmla="*/ 26 h 87"/>
                <a:gd name="T80" fmla="*/ 128 w 129"/>
                <a:gd name="T81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" h="87">
                  <a:moveTo>
                    <a:pt x="128" y="30"/>
                  </a:moveTo>
                  <a:lnTo>
                    <a:pt x="129" y="31"/>
                  </a:lnTo>
                  <a:lnTo>
                    <a:pt x="128" y="33"/>
                  </a:lnTo>
                  <a:lnTo>
                    <a:pt x="128" y="36"/>
                  </a:lnTo>
                  <a:lnTo>
                    <a:pt x="127" y="37"/>
                  </a:lnTo>
                  <a:lnTo>
                    <a:pt x="125" y="39"/>
                  </a:lnTo>
                  <a:lnTo>
                    <a:pt x="122" y="42"/>
                  </a:lnTo>
                  <a:lnTo>
                    <a:pt x="120" y="44"/>
                  </a:lnTo>
                  <a:lnTo>
                    <a:pt x="116" y="46"/>
                  </a:lnTo>
                  <a:lnTo>
                    <a:pt x="112" y="49"/>
                  </a:lnTo>
                  <a:lnTo>
                    <a:pt x="107" y="51"/>
                  </a:lnTo>
                  <a:lnTo>
                    <a:pt x="102" y="53"/>
                  </a:lnTo>
                  <a:lnTo>
                    <a:pt x="96" y="56"/>
                  </a:lnTo>
                  <a:lnTo>
                    <a:pt x="90" y="58"/>
                  </a:lnTo>
                  <a:lnTo>
                    <a:pt x="84" y="61"/>
                  </a:lnTo>
                  <a:lnTo>
                    <a:pt x="77" y="64"/>
                  </a:lnTo>
                  <a:lnTo>
                    <a:pt x="69" y="66"/>
                  </a:lnTo>
                  <a:lnTo>
                    <a:pt x="61" y="69"/>
                  </a:lnTo>
                  <a:lnTo>
                    <a:pt x="53" y="72"/>
                  </a:lnTo>
                  <a:lnTo>
                    <a:pt x="47" y="75"/>
                  </a:lnTo>
                  <a:lnTo>
                    <a:pt x="40" y="77"/>
                  </a:lnTo>
                  <a:lnTo>
                    <a:pt x="34" y="80"/>
                  </a:lnTo>
                  <a:lnTo>
                    <a:pt x="30" y="81"/>
                  </a:lnTo>
                  <a:lnTo>
                    <a:pt x="24" y="82"/>
                  </a:lnTo>
                  <a:lnTo>
                    <a:pt x="20" y="83"/>
                  </a:lnTo>
                  <a:lnTo>
                    <a:pt x="15" y="84"/>
                  </a:lnTo>
                  <a:lnTo>
                    <a:pt x="12" y="85"/>
                  </a:lnTo>
                  <a:lnTo>
                    <a:pt x="9" y="87"/>
                  </a:lnTo>
                  <a:lnTo>
                    <a:pt x="6" y="87"/>
                  </a:lnTo>
                  <a:lnTo>
                    <a:pt x="3" y="87"/>
                  </a:lnTo>
                  <a:lnTo>
                    <a:pt x="2" y="87"/>
                  </a:lnTo>
                  <a:lnTo>
                    <a:pt x="1" y="87"/>
                  </a:lnTo>
                  <a:lnTo>
                    <a:pt x="0" y="85"/>
                  </a:lnTo>
                  <a:lnTo>
                    <a:pt x="0" y="84"/>
                  </a:lnTo>
                  <a:lnTo>
                    <a:pt x="0" y="83"/>
                  </a:lnTo>
                  <a:lnTo>
                    <a:pt x="2" y="81"/>
                  </a:lnTo>
                  <a:lnTo>
                    <a:pt x="5" y="77"/>
                  </a:lnTo>
                  <a:lnTo>
                    <a:pt x="8" y="75"/>
                  </a:lnTo>
                  <a:lnTo>
                    <a:pt x="13" y="70"/>
                  </a:lnTo>
                  <a:lnTo>
                    <a:pt x="19" y="65"/>
                  </a:lnTo>
                  <a:lnTo>
                    <a:pt x="26" y="61"/>
                  </a:lnTo>
                  <a:lnTo>
                    <a:pt x="33" y="57"/>
                  </a:lnTo>
                  <a:lnTo>
                    <a:pt x="40" y="52"/>
                  </a:lnTo>
                  <a:lnTo>
                    <a:pt x="46" y="49"/>
                  </a:lnTo>
                  <a:lnTo>
                    <a:pt x="52" y="44"/>
                  </a:lnTo>
                  <a:lnTo>
                    <a:pt x="57" y="40"/>
                  </a:lnTo>
                  <a:lnTo>
                    <a:pt x="62" y="37"/>
                  </a:lnTo>
                  <a:lnTo>
                    <a:pt x="65" y="33"/>
                  </a:lnTo>
                  <a:lnTo>
                    <a:pt x="69" y="30"/>
                  </a:lnTo>
                  <a:lnTo>
                    <a:pt x="71" y="26"/>
                  </a:lnTo>
                  <a:lnTo>
                    <a:pt x="75" y="24"/>
                  </a:lnTo>
                  <a:lnTo>
                    <a:pt x="76" y="21"/>
                  </a:lnTo>
                  <a:lnTo>
                    <a:pt x="77" y="19"/>
                  </a:lnTo>
                  <a:lnTo>
                    <a:pt x="78" y="17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77" y="9"/>
                  </a:lnTo>
                  <a:lnTo>
                    <a:pt x="76" y="9"/>
                  </a:lnTo>
                  <a:lnTo>
                    <a:pt x="76" y="8"/>
                  </a:lnTo>
                  <a:lnTo>
                    <a:pt x="76" y="7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7" y="4"/>
                  </a:lnTo>
                  <a:lnTo>
                    <a:pt x="78" y="2"/>
                  </a:lnTo>
                  <a:lnTo>
                    <a:pt x="81" y="1"/>
                  </a:lnTo>
                  <a:lnTo>
                    <a:pt x="82" y="1"/>
                  </a:lnTo>
                  <a:lnTo>
                    <a:pt x="84" y="0"/>
                  </a:lnTo>
                  <a:lnTo>
                    <a:pt x="87" y="0"/>
                  </a:lnTo>
                  <a:lnTo>
                    <a:pt x="90" y="1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103" y="4"/>
                  </a:lnTo>
                  <a:lnTo>
                    <a:pt x="109" y="5"/>
                  </a:lnTo>
                  <a:lnTo>
                    <a:pt x="114" y="7"/>
                  </a:lnTo>
                  <a:lnTo>
                    <a:pt x="118" y="9"/>
                  </a:lnTo>
                  <a:lnTo>
                    <a:pt x="121" y="12"/>
                  </a:lnTo>
                  <a:lnTo>
                    <a:pt x="125" y="15"/>
                  </a:lnTo>
                  <a:lnTo>
                    <a:pt x="126" y="18"/>
                  </a:lnTo>
                  <a:lnTo>
                    <a:pt x="128" y="21"/>
                  </a:lnTo>
                  <a:lnTo>
                    <a:pt x="128" y="26"/>
                  </a:lnTo>
                  <a:lnTo>
                    <a:pt x="128" y="30"/>
                  </a:lnTo>
                  <a:lnTo>
                    <a:pt x="128" y="3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51924" y="2337723"/>
            <a:ext cx="4536500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上半部分的“酋”不要漏写短横。</a:t>
            </a:r>
            <a:endParaRPr lang="zh-CN" altLang="en-US" dirty="0"/>
          </a:p>
        </p:txBody>
      </p:sp>
      <p:sp>
        <p:nvSpPr>
          <p:cNvPr id="39" name="Freeform 145"/>
          <p:cNvSpPr>
            <a:spLocks/>
          </p:cNvSpPr>
          <p:nvPr/>
        </p:nvSpPr>
        <p:spPr bwMode="auto">
          <a:xfrm>
            <a:off x="2093844" y="2724422"/>
            <a:ext cx="347102" cy="79118"/>
          </a:xfrm>
          <a:custGeom>
            <a:avLst/>
            <a:gdLst>
              <a:gd name="T0" fmla="*/ 51 w 136"/>
              <a:gd name="T1" fmla="*/ 6 h 31"/>
              <a:gd name="T2" fmla="*/ 62 w 136"/>
              <a:gd name="T3" fmla="*/ 5 h 31"/>
              <a:gd name="T4" fmla="*/ 72 w 136"/>
              <a:gd name="T5" fmla="*/ 4 h 31"/>
              <a:gd name="T6" fmla="*/ 80 w 136"/>
              <a:gd name="T7" fmla="*/ 2 h 31"/>
              <a:gd name="T8" fmla="*/ 87 w 136"/>
              <a:gd name="T9" fmla="*/ 2 h 31"/>
              <a:gd name="T10" fmla="*/ 93 w 136"/>
              <a:gd name="T11" fmla="*/ 1 h 31"/>
              <a:gd name="T12" fmla="*/ 98 w 136"/>
              <a:gd name="T13" fmla="*/ 0 h 31"/>
              <a:gd name="T14" fmla="*/ 103 w 136"/>
              <a:gd name="T15" fmla="*/ 0 h 31"/>
              <a:gd name="T16" fmla="*/ 106 w 136"/>
              <a:gd name="T17" fmla="*/ 0 h 31"/>
              <a:gd name="T18" fmla="*/ 112 w 136"/>
              <a:gd name="T19" fmla="*/ 0 h 31"/>
              <a:gd name="T20" fmla="*/ 118 w 136"/>
              <a:gd name="T21" fmla="*/ 0 h 31"/>
              <a:gd name="T22" fmla="*/ 123 w 136"/>
              <a:gd name="T23" fmla="*/ 1 h 31"/>
              <a:gd name="T24" fmla="*/ 129 w 136"/>
              <a:gd name="T25" fmla="*/ 2 h 31"/>
              <a:gd name="T26" fmla="*/ 132 w 136"/>
              <a:gd name="T27" fmla="*/ 4 h 31"/>
              <a:gd name="T28" fmla="*/ 133 w 136"/>
              <a:gd name="T29" fmla="*/ 6 h 31"/>
              <a:gd name="T30" fmla="*/ 136 w 136"/>
              <a:gd name="T31" fmla="*/ 7 h 31"/>
              <a:gd name="T32" fmla="*/ 136 w 136"/>
              <a:gd name="T33" fmla="*/ 8 h 31"/>
              <a:gd name="T34" fmla="*/ 136 w 136"/>
              <a:gd name="T35" fmla="*/ 10 h 31"/>
              <a:gd name="T36" fmla="*/ 135 w 136"/>
              <a:gd name="T37" fmla="*/ 12 h 31"/>
              <a:gd name="T38" fmla="*/ 133 w 136"/>
              <a:gd name="T39" fmla="*/ 13 h 31"/>
              <a:gd name="T40" fmla="*/ 132 w 136"/>
              <a:gd name="T41" fmla="*/ 14 h 31"/>
              <a:gd name="T42" fmla="*/ 130 w 136"/>
              <a:gd name="T43" fmla="*/ 17 h 31"/>
              <a:gd name="T44" fmla="*/ 126 w 136"/>
              <a:gd name="T45" fmla="*/ 18 h 31"/>
              <a:gd name="T46" fmla="*/ 122 w 136"/>
              <a:gd name="T47" fmla="*/ 19 h 31"/>
              <a:gd name="T48" fmla="*/ 117 w 136"/>
              <a:gd name="T49" fmla="*/ 21 h 31"/>
              <a:gd name="T50" fmla="*/ 111 w 136"/>
              <a:gd name="T51" fmla="*/ 23 h 31"/>
              <a:gd name="T52" fmla="*/ 104 w 136"/>
              <a:gd name="T53" fmla="*/ 24 h 31"/>
              <a:gd name="T54" fmla="*/ 95 w 136"/>
              <a:gd name="T55" fmla="*/ 24 h 31"/>
              <a:gd name="T56" fmla="*/ 86 w 136"/>
              <a:gd name="T57" fmla="*/ 25 h 31"/>
              <a:gd name="T58" fmla="*/ 78 w 136"/>
              <a:gd name="T59" fmla="*/ 26 h 31"/>
              <a:gd name="T60" fmla="*/ 69 w 136"/>
              <a:gd name="T61" fmla="*/ 27 h 31"/>
              <a:gd name="T62" fmla="*/ 62 w 136"/>
              <a:gd name="T63" fmla="*/ 29 h 31"/>
              <a:gd name="T64" fmla="*/ 56 w 136"/>
              <a:gd name="T65" fmla="*/ 30 h 31"/>
              <a:gd name="T66" fmla="*/ 50 w 136"/>
              <a:gd name="T67" fmla="*/ 30 h 31"/>
              <a:gd name="T68" fmla="*/ 47 w 136"/>
              <a:gd name="T69" fmla="*/ 31 h 31"/>
              <a:gd name="T70" fmla="*/ 43 w 136"/>
              <a:gd name="T71" fmla="*/ 31 h 31"/>
              <a:gd name="T72" fmla="*/ 41 w 136"/>
              <a:gd name="T73" fmla="*/ 31 h 31"/>
              <a:gd name="T74" fmla="*/ 36 w 136"/>
              <a:gd name="T75" fmla="*/ 31 h 31"/>
              <a:gd name="T76" fmla="*/ 30 w 136"/>
              <a:gd name="T77" fmla="*/ 29 h 31"/>
              <a:gd name="T78" fmla="*/ 23 w 136"/>
              <a:gd name="T79" fmla="*/ 26 h 31"/>
              <a:gd name="T80" fmla="*/ 15 w 136"/>
              <a:gd name="T81" fmla="*/ 23 h 31"/>
              <a:gd name="T82" fmla="*/ 10 w 136"/>
              <a:gd name="T83" fmla="*/ 21 h 31"/>
              <a:gd name="T84" fmla="*/ 6 w 136"/>
              <a:gd name="T85" fmla="*/ 20 h 31"/>
              <a:gd name="T86" fmla="*/ 4 w 136"/>
              <a:gd name="T87" fmla="*/ 19 h 31"/>
              <a:gd name="T88" fmla="*/ 2 w 136"/>
              <a:gd name="T89" fmla="*/ 18 h 31"/>
              <a:gd name="T90" fmla="*/ 0 w 136"/>
              <a:gd name="T91" fmla="*/ 18 h 31"/>
              <a:gd name="T92" fmla="*/ 0 w 136"/>
              <a:gd name="T93" fmla="*/ 17 h 31"/>
              <a:gd name="T94" fmla="*/ 2 w 136"/>
              <a:gd name="T95" fmla="*/ 15 h 31"/>
              <a:gd name="T96" fmla="*/ 4 w 136"/>
              <a:gd name="T97" fmla="*/ 14 h 31"/>
              <a:gd name="T98" fmla="*/ 6 w 136"/>
              <a:gd name="T99" fmla="*/ 13 h 31"/>
              <a:gd name="T100" fmla="*/ 10 w 136"/>
              <a:gd name="T101" fmla="*/ 12 h 31"/>
              <a:gd name="T102" fmla="*/ 15 w 136"/>
              <a:gd name="T103" fmla="*/ 11 h 31"/>
              <a:gd name="T104" fmla="*/ 21 w 136"/>
              <a:gd name="T105" fmla="*/ 10 h 31"/>
              <a:gd name="T106" fmla="*/ 26 w 136"/>
              <a:gd name="T107" fmla="*/ 8 h 31"/>
              <a:gd name="T108" fmla="*/ 35 w 136"/>
              <a:gd name="T109" fmla="*/ 8 h 31"/>
              <a:gd name="T110" fmla="*/ 43 w 136"/>
              <a:gd name="T111" fmla="*/ 7 h 31"/>
              <a:gd name="T112" fmla="*/ 51 w 136"/>
              <a:gd name="T113" fmla="*/ 6 h 31"/>
              <a:gd name="T114" fmla="*/ 51 w 136"/>
              <a:gd name="T115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" h="31">
                <a:moveTo>
                  <a:pt x="51" y="6"/>
                </a:moveTo>
                <a:lnTo>
                  <a:pt x="62" y="5"/>
                </a:lnTo>
                <a:lnTo>
                  <a:pt x="72" y="4"/>
                </a:lnTo>
                <a:lnTo>
                  <a:pt x="80" y="2"/>
                </a:lnTo>
                <a:lnTo>
                  <a:pt x="87" y="2"/>
                </a:lnTo>
                <a:lnTo>
                  <a:pt x="93" y="1"/>
                </a:lnTo>
                <a:lnTo>
                  <a:pt x="98" y="0"/>
                </a:lnTo>
                <a:lnTo>
                  <a:pt x="103" y="0"/>
                </a:lnTo>
                <a:lnTo>
                  <a:pt x="106" y="0"/>
                </a:lnTo>
                <a:lnTo>
                  <a:pt x="112" y="0"/>
                </a:lnTo>
                <a:lnTo>
                  <a:pt x="118" y="0"/>
                </a:lnTo>
                <a:lnTo>
                  <a:pt x="123" y="1"/>
                </a:lnTo>
                <a:lnTo>
                  <a:pt x="129" y="2"/>
                </a:lnTo>
                <a:lnTo>
                  <a:pt x="132" y="4"/>
                </a:lnTo>
                <a:lnTo>
                  <a:pt x="133" y="6"/>
                </a:lnTo>
                <a:lnTo>
                  <a:pt x="136" y="7"/>
                </a:lnTo>
                <a:lnTo>
                  <a:pt x="136" y="8"/>
                </a:lnTo>
                <a:lnTo>
                  <a:pt x="136" y="10"/>
                </a:lnTo>
                <a:lnTo>
                  <a:pt x="135" y="12"/>
                </a:lnTo>
                <a:lnTo>
                  <a:pt x="133" y="13"/>
                </a:lnTo>
                <a:lnTo>
                  <a:pt x="132" y="14"/>
                </a:lnTo>
                <a:lnTo>
                  <a:pt x="130" y="17"/>
                </a:lnTo>
                <a:lnTo>
                  <a:pt x="126" y="18"/>
                </a:lnTo>
                <a:lnTo>
                  <a:pt x="122" y="19"/>
                </a:lnTo>
                <a:lnTo>
                  <a:pt x="117" y="21"/>
                </a:lnTo>
                <a:lnTo>
                  <a:pt x="111" y="23"/>
                </a:lnTo>
                <a:lnTo>
                  <a:pt x="104" y="24"/>
                </a:lnTo>
                <a:lnTo>
                  <a:pt x="95" y="24"/>
                </a:lnTo>
                <a:lnTo>
                  <a:pt x="86" y="25"/>
                </a:lnTo>
                <a:lnTo>
                  <a:pt x="78" y="26"/>
                </a:lnTo>
                <a:lnTo>
                  <a:pt x="69" y="27"/>
                </a:lnTo>
                <a:lnTo>
                  <a:pt x="62" y="29"/>
                </a:lnTo>
                <a:lnTo>
                  <a:pt x="56" y="30"/>
                </a:lnTo>
                <a:lnTo>
                  <a:pt x="50" y="30"/>
                </a:lnTo>
                <a:lnTo>
                  <a:pt x="47" y="31"/>
                </a:lnTo>
                <a:lnTo>
                  <a:pt x="43" y="31"/>
                </a:lnTo>
                <a:lnTo>
                  <a:pt x="41" y="31"/>
                </a:lnTo>
                <a:lnTo>
                  <a:pt x="36" y="31"/>
                </a:lnTo>
                <a:lnTo>
                  <a:pt x="30" y="29"/>
                </a:lnTo>
                <a:lnTo>
                  <a:pt x="23" y="26"/>
                </a:lnTo>
                <a:lnTo>
                  <a:pt x="15" y="23"/>
                </a:lnTo>
                <a:lnTo>
                  <a:pt x="10" y="21"/>
                </a:lnTo>
                <a:lnTo>
                  <a:pt x="6" y="20"/>
                </a:lnTo>
                <a:lnTo>
                  <a:pt x="4" y="19"/>
                </a:lnTo>
                <a:lnTo>
                  <a:pt x="2" y="18"/>
                </a:lnTo>
                <a:lnTo>
                  <a:pt x="0" y="18"/>
                </a:lnTo>
                <a:lnTo>
                  <a:pt x="0" y="17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10" y="12"/>
                </a:lnTo>
                <a:lnTo>
                  <a:pt x="15" y="11"/>
                </a:lnTo>
                <a:lnTo>
                  <a:pt x="21" y="10"/>
                </a:lnTo>
                <a:lnTo>
                  <a:pt x="26" y="8"/>
                </a:lnTo>
                <a:lnTo>
                  <a:pt x="35" y="8"/>
                </a:lnTo>
                <a:lnTo>
                  <a:pt x="43" y="7"/>
                </a:lnTo>
                <a:lnTo>
                  <a:pt x="51" y="6"/>
                </a:lnTo>
                <a:lnTo>
                  <a:pt x="51" y="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115616" y="492724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4" name="矩形 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3635900" y="2211710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上半部分的笔顺是横、竖、竖、横。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287351" y="1889719"/>
            <a:ext cx="1713980" cy="1849925"/>
            <a:chOff x="5610226" y="3013075"/>
            <a:chExt cx="1020763" cy="1101725"/>
          </a:xfrm>
        </p:grpSpPr>
        <p:sp>
          <p:nvSpPr>
            <p:cNvPr id="9" name="Freeform 164"/>
            <p:cNvSpPr>
              <a:spLocks/>
            </p:cNvSpPr>
            <p:nvPr/>
          </p:nvSpPr>
          <p:spPr bwMode="auto">
            <a:xfrm>
              <a:off x="5610226" y="3657600"/>
              <a:ext cx="1020763" cy="147637"/>
            </a:xfrm>
            <a:custGeom>
              <a:avLst/>
              <a:gdLst>
                <a:gd name="T0" fmla="*/ 637 w 643"/>
                <a:gd name="T1" fmla="*/ 30 h 93"/>
                <a:gd name="T2" fmla="*/ 642 w 643"/>
                <a:gd name="T3" fmla="*/ 36 h 93"/>
                <a:gd name="T4" fmla="*/ 643 w 643"/>
                <a:gd name="T5" fmla="*/ 39 h 93"/>
                <a:gd name="T6" fmla="*/ 638 w 643"/>
                <a:gd name="T7" fmla="*/ 43 h 93"/>
                <a:gd name="T8" fmla="*/ 625 w 643"/>
                <a:gd name="T9" fmla="*/ 45 h 93"/>
                <a:gd name="T10" fmla="*/ 602 w 643"/>
                <a:gd name="T11" fmla="*/ 47 h 93"/>
                <a:gd name="T12" fmla="*/ 571 w 643"/>
                <a:gd name="T13" fmla="*/ 48 h 93"/>
                <a:gd name="T14" fmla="*/ 532 w 643"/>
                <a:gd name="T15" fmla="*/ 48 h 93"/>
                <a:gd name="T16" fmla="*/ 456 w 643"/>
                <a:gd name="T17" fmla="*/ 49 h 93"/>
                <a:gd name="T18" fmla="*/ 369 w 643"/>
                <a:gd name="T19" fmla="*/ 53 h 93"/>
                <a:gd name="T20" fmla="*/ 291 w 643"/>
                <a:gd name="T21" fmla="*/ 60 h 93"/>
                <a:gd name="T22" fmla="*/ 222 w 643"/>
                <a:gd name="T23" fmla="*/ 68 h 93"/>
                <a:gd name="T24" fmla="*/ 192 w 643"/>
                <a:gd name="T25" fmla="*/ 72 h 93"/>
                <a:gd name="T26" fmla="*/ 164 w 643"/>
                <a:gd name="T27" fmla="*/ 76 h 93"/>
                <a:gd name="T28" fmla="*/ 139 w 643"/>
                <a:gd name="T29" fmla="*/ 80 h 93"/>
                <a:gd name="T30" fmla="*/ 117 w 643"/>
                <a:gd name="T31" fmla="*/ 85 h 93"/>
                <a:gd name="T32" fmla="*/ 98 w 643"/>
                <a:gd name="T33" fmla="*/ 88 h 93"/>
                <a:gd name="T34" fmla="*/ 84 w 643"/>
                <a:gd name="T35" fmla="*/ 91 h 93"/>
                <a:gd name="T36" fmla="*/ 73 w 643"/>
                <a:gd name="T37" fmla="*/ 93 h 93"/>
                <a:gd name="T38" fmla="*/ 65 w 643"/>
                <a:gd name="T39" fmla="*/ 93 h 93"/>
                <a:gd name="T40" fmla="*/ 60 w 643"/>
                <a:gd name="T41" fmla="*/ 93 h 93"/>
                <a:gd name="T42" fmla="*/ 50 w 643"/>
                <a:gd name="T43" fmla="*/ 91 h 93"/>
                <a:gd name="T44" fmla="*/ 34 w 643"/>
                <a:gd name="T45" fmla="*/ 85 h 93"/>
                <a:gd name="T46" fmla="*/ 18 w 643"/>
                <a:gd name="T47" fmla="*/ 78 h 93"/>
                <a:gd name="T48" fmla="*/ 6 w 643"/>
                <a:gd name="T49" fmla="*/ 73 h 93"/>
                <a:gd name="T50" fmla="*/ 0 w 643"/>
                <a:gd name="T51" fmla="*/ 68 h 93"/>
                <a:gd name="T52" fmla="*/ 1 w 643"/>
                <a:gd name="T53" fmla="*/ 66 h 93"/>
                <a:gd name="T54" fmla="*/ 8 w 643"/>
                <a:gd name="T55" fmla="*/ 64 h 93"/>
                <a:gd name="T56" fmla="*/ 20 w 643"/>
                <a:gd name="T57" fmla="*/ 61 h 93"/>
                <a:gd name="T58" fmla="*/ 38 w 643"/>
                <a:gd name="T59" fmla="*/ 59 h 93"/>
                <a:gd name="T60" fmla="*/ 62 w 643"/>
                <a:gd name="T61" fmla="*/ 55 h 93"/>
                <a:gd name="T62" fmla="*/ 91 w 643"/>
                <a:gd name="T63" fmla="*/ 53 h 93"/>
                <a:gd name="T64" fmla="*/ 128 w 643"/>
                <a:gd name="T65" fmla="*/ 49 h 93"/>
                <a:gd name="T66" fmla="*/ 174 w 643"/>
                <a:gd name="T67" fmla="*/ 44 h 93"/>
                <a:gd name="T68" fmla="*/ 228 w 643"/>
                <a:gd name="T69" fmla="*/ 37 h 93"/>
                <a:gd name="T70" fmla="*/ 291 w 643"/>
                <a:gd name="T71" fmla="*/ 29 h 93"/>
                <a:gd name="T72" fmla="*/ 349 w 643"/>
                <a:gd name="T73" fmla="*/ 22 h 93"/>
                <a:gd name="T74" fmla="*/ 382 w 643"/>
                <a:gd name="T75" fmla="*/ 18 h 93"/>
                <a:gd name="T76" fmla="*/ 413 w 643"/>
                <a:gd name="T77" fmla="*/ 15 h 93"/>
                <a:gd name="T78" fmla="*/ 441 w 643"/>
                <a:gd name="T79" fmla="*/ 11 h 93"/>
                <a:gd name="T80" fmla="*/ 466 w 643"/>
                <a:gd name="T81" fmla="*/ 9 h 93"/>
                <a:gd name="T82" fmla="*/ 487 w 643"/>
                <a:gd name="T83" fmla="*/ 6 h 93"/>
                <a:gd name="T84" fmla="*/ 506 w 643"/>
                <a:gd name="T85" fmla="*/ 4 h 93"/>
                <a:gd name="T86" fmla="*/ 521 w 643"/>
                <a:gd name="T87" fmla="*/ 3 h 93"/>
                <a:gd name="T88" fmla="*/ 535 w 643"/>
                <a:gd name="T89" fmla="*/ 1 h 93"/>
                <a:gd name="T90" fmla="*/ 545 w 643"/>
                <a:gd name="T91" fmla="*/ 0 h 93"/>
                <a:gd name="T92" fmla="*/ 552 w 643"/>
                <a:gd name="T93" fmla="*/ 0 h 93"/>
                <a:gd name="T94" fmla="*/ 579 w 643"/>
                <a:gd name="T95" fmla="*/ 3 h 93"/>
                <a:gd name="T96" fmla="*/ 605 w 643"/>
                <a:gd name="T97" fmla="*/ 9 h 93"/>
                <a:gd name="T98" fmla="*/ 618 w 643"/>
                <a:gd name="T99" fmla="*/ 15 h 93"/>
                <a:gd name="T100" fmla="*/ 631 w 643"/>
                <a:gd name="T101" fmla="*/ 2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3" h="93">
                  <a:moveTo>
                    <a:pt x="631" y="26"/>
                  </a:moveTo>
                  <a:lnTo>
                    <a:pt x="634" y="28"/>
                  </a:lnTo>
                  <a:lnTo>
                    <a:pt x="637" y="30"/>
                  </a:lnTo>
                  <a:lnTo>
                    <a:pt x="639" y="32"/>
                  </a:lnTo>
                  <a:lnTo>
                    <a:pt x="640" y="34"/>
                  </a:lnTo>
                  <a:lnTo>
                    <a:pt x="642" y="36"/>
                  </a:lnTo>
                  <a:lnTo>
                    <a:pt x="642" y="37"/>
                  </a:lnTo>
                  <a:lnTo>
                    <a:pt x="643" y="38"/>
                  </a:lnTo>
                  <a:lnTo>
                    <a:pt x="643" y="39"/>
                  </a:lnTo>
                  <a:lnTo>
                    <a:pt x="642" y="41"/>
                  </a:lnTo>
                  <a:lnTo>
                    <a:pt x="640" y="42"/>
                  </a:lnTo>
                  <a:lnTo>
                    <a:pt x="638" y="43"/>
                  </a:lnTo>
                  <a:lnTo>
                    <a:pt x="634" y="43"/>
                  </a:lnTo>
                  <a:lnTo>
                    <a:pt x="630" y="44"/>
                  </a:lnTo>
                  <a:lnTo>
                    <a:pt x="625" y="45"/>
                  </a:lnTo>
                  <a:lnTo>
                    <a:pt x="618" y="45"/>
                  </a:lnTo>
                  <a:lnTo>
                    <a:pt x="611" y="47"/>
                  </a:lnTo>
                  <a:lnTo>
                    <a:pt x="602" y="47"/>
                  </a:lnTo>
                  <a:lnTo>
                    <a:pt x="593" y="47"/>
                  </a:lnTo>
                  <a:lnTo>
                    <a:pt x="583" y="48"/>
                  </a:lnTo>
                  <a:lnTo>
                    <a:pt x="571" y="48"/>
                  </a:lnTo>
                  <a:lnTo>
                    <a:pt x="560" y="48"/>
                  </a:lnTo>
                  <a:lnTo>
                    <a:pt x="546" y="48"/>
                  </a:lnTo>
                  <a:lnTo>
                    <a:pt x="532" y="48"/>
                  </a:lnTo>
                  <a:lnTo>
                    <a:pt x="517" y="48"/>
                  </a:lnTo>
                  <a:lnTo>
                    <a:pt x="486" y="49"/>
                  </a:lnTo>
                  <a:lnTo>
                    <a:pt x="456" y="49"/>
                  </a:lnTo>
                  <a:lnTo>
                    <a:pt x="426" y="49"/>
                  </a:lnTo>
                  <a:lnTo>
                    <a:pt x="398" y="50"/>
                  </a:lnTo>
                  <a:lnTo>
                    <a:pt x="369" y="53"/>
                  </a:lnTo>
                  <a:lnTo>
                    <a:pt x="342" y="54"/>
                  </a:lnTo>
                  <a:lnTo>
                    <a:pt x="316" y="56"/>
                  </a:lnTo>
                  <a:lnTo>
                    <a:pt x="291" y="60"/>
                  </a:lnTo>
                  <a:lnTo>
                    <a:pt x="267" y="62"/>
                  </a:lnTo>
                  <a:lnTo>
                    <a:pt x="245" y="66"/>
                  </a:lnTo>
                  <a:lnTo>
                    <a:pt x="222" y="68"/>
                  </a:lnTo>
                  <a:lnTo>
                    <a:pt x="211" y="69"/>
                  </a:lnTo>
                  <a:lnTo>
                    <a:pt x="202" y="70"/>
                  </a:lnTo>
                  <a:lnTo>
                    <a:pt x="192" y="72"/>
                  </a:lnTo>
                  <a:lnTo>
                    <a:pt x="182" y="74"/>
                  </a:lnTo>
                  <a:lnTo>
                    <a:pt x="173" y="75"/>
                  </a:lnTo>
                  <a:lnTo>
                    <a:pt x="164" y="76"/>
                  </a:lnTo>
                  <a:lnTo>
                    <a:pt x="155" y="78"/>
                  </a:lnTo>
                  <a:lnTo>
                    <a:pt x="147" y="79"/>
                  </a:lnTo>
                  <a:lnTo>
                    <a:pt x="139" y="80"/>
                  </a:lnTo>
                  <a:lnTo>
                    <a:pt x="132" y="82"/>
                  </a:lnTo>
                  <a:lnTo>
                    <a:pt x="125" y="83"/>
                  </a:lnTo>
                  <a:lnTo>
                    <a:pt x="117" y="85"/>
                  </a:lnTo>
                  <a:lnTo>
                    <a:pt x="110" y="86"/>
                  </a:lnTo>
                  <a:lnTo>
                    <a:pt x="104" y="87"/>
                  </a:lnTo>
                  <a:lnTo>
                    <a:pt x="98" y="88"/>
                  </a:lnTo>
                  <a:lnTo>
                    <a:pt x="94" y="89"/>
                  </a:lnTo>
                  <a:lnTo>
                    <a:pt x="89" y="91"/>
                  </a:lnTo>
                  <a:lnTo>
                    <a:pt x="84" y="91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3" y="93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5" y="93"/>
                  </a:lnTo>
                  <a:lnTo>
                    <a:pt x="64" y="93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7" y="93"/>
                  </a:lnTo>
                  <a:lnTo>
                    <a:pt x="53" y="92"/>
                  </a:lnTo>
                  <a:lnTo>
                    <a:pt x="50" y="91"/>
                  </a:lnTo>
                  <a:lnTo>
                    <a:pt x="45" y="89"/>
                  </a:lnTo>
                  <a:lnTo>
                    <a:pt x="40" y="87"/>
                  </a:lnTo>
                  <a:lnTo>
                    <a:pt x="34" y="85"/>
                  </a:lnTo>
                  <a:lnTo>
                    <a:pt x="28" y="82"/>
                  </a:lnTo>
                  <a:lnTo>
                    <a:pt x="22" y="80"/>
                  </a:lnTo>
                  <a:lnTo>
                    <a:pt x="18" y="78"/>
                  </a:lnTo>
                  <a:lnTo>
                    <a:pt x="13" y="76"/>
                  </a:lnTo>
                  <a:lnTo>
                    <a:pt x="9" y="74"/>
                  </a:lnTo>
                  <a:lnTo>
                    <a:pt x="6" y="73"/>
                  </a:lnTo>
                  <a:lnTo>
                    <a:pt x="3" y="70"/>
                  </a:lnTo>
                  <a:lnTo>
                    <a:pt x="1" y="69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1" y="66"/>
                  </a:lnTo>
                  <a:lnTo>
                    <a:pt x="2" y="66"/>
                  </a:lnTo>
                  <a:lnTo>
                    <a:pt x="4" y="64"/>
                  </a:lnTo>
                  <a:lnTo>
                    <a:pt x="8" y="64"/>
                  </a:lnTo>
                  <a:lnTo>
                    <a:pt x="12" y="63"/>
                  </a:lnTo>
                  <a:lnTo>
                    <a:pt x="15" y="62"/>
                  </a:lnTo>
                  <a:lnTo>
                    <a:pt x="20" y="61"/>
                  </a:lnTo>
                  <a:lnTo>
                    <a:pt x="25" y="60"/>
                  </a:lnTo>
                  <a:lnTo>
                    <a:pt x="32" y="60"/>
                  </a:lnTo>
                  <a:lnTo>
                    <a:pt x="38" y="59"/>
                  </a:lnTo>
                  <a:lnTo>
                    <a:pt x="45" y="57"/>
                  </a:lnTo>
                  <a:lnTo>
                    <a:pt x="53" y="56"/>
                  </a:lnTo>
                  <a:lnTo>
                    <a:pt x="62" y="55"/>
                  </a:lnTo>
                  <a:lnTo>
                    <a:pt x="71" y="54"/>
                  </a:lnTo>
                  <a:lnTo>
                    <a:pt x="81" y="54"/>
                  </a:lnTo>
                  <a:lnTo>
                    <a:pt x="91" y="53"/>
                  </a:lnTo>
                  <a:lnTo>
                    <a:pt x="103" y="51"/>
                  </a:lnTo>
                  <a:lnTo>
                    <a:pt x="115" y="50"/>
                  </a:lnTo>
                  <a:lnTo>
                    <a:pt x="128" y="49"/>
                  </a:lnTo>
                  <a:lnTo>
                    <a:pt x="142" y="48"/>
                  </a:lnTo>
                  <a:lnTo>
                    <a:pt x="158" y="45"/>
                  </a:lnTo>
                  <a:lnTo>
                    <a:pt x="174" y="44"/>
                  </a:lnTo>
                  <a:lnTo>
                    <a:pt x="191" y="42"/>
                  </a:lnTo>
                  <a:lnTo>
                    <a:pt x="209" y="39"/>
                  </a:lnTo>
                  <a:lnTo>
                    <a:pt x="228" y="37"/>
                  </a:lnTo>
                  <a:lnTo>
                    <a:pt x="248" y="35"/>
                  </a:lnTo>
                  <a:lnTo>
                    <a:pt x="268" y="32"/>
                  </a:lnTo>
                  <a:lnTo>
                    <a:pt x="291" y="29"/>
                  </a:lnTo>
                  <a:lnTo>
                    <a:pt x="313" y="26"/>
                  </a:lnTo>
                  <a:lnTo>
                    <a:pt x="337" y="23"/>
                  </a:lnTo>
                  <a:lnTo>
                    <a:pt x="349" y="22"/>
                  </a:lnTo>
                  <a:lnTo>
                    <a:pt x="360" y="20"/>
                  </a:lnTo>
                  <a:lnTo>
                    <a:pt x="372" y="19"/>
                  </a:lnTo>
                  <a:lnTo>
                    <a:pt x="382" y="18"/>
                  </a:lnTo>
                  <a:lnTo>
                    <a:pt x="393" y="17"/>
                  </a:lnTo>
                  <a:lnTo>
                    <a:pt x="404" y="16"/>
                  </a:lnTo>
                  <a:lnTo>
                    <a:pt x="413" y="15"/>
                  </a:lnTo>
                  <a:lnTo>
                    <a:pt x="423" y="13"/>
                  </a:lnTo>
                  <a:lnTo>
                    <a:pt x="432" y="12"/>
                  </a:lnTo>
                  <a:lnTo>
                    <a:pt x="441" y="11"/>
                  </a:lnTo>
                  <a:lnTo>
                    <a:pt x="449" y="11"/>
                  </a:lnTo>
                  <a:lnTo>
                    <a:pt x="457" y="10"/>
                  </a:lnTo>
                  <a:lnTo>
                    <a:pt x="466" y="9"/>
                  </a:lnTo>
                  <a:lnTo>
                    <a:pt x="473" y="7"/>
                  </a:lnTo>
                  <a:lnTo>
                    <a:pt x="480" y="7"/>
                  </a:lnTo>
                  <a:lnTo>
                    <a:pt x="487" y="6"/>
                  </a:lnTo>
                  <a:lnTo>
                    <a:pt x="494" y="6"/>
                  </a:lnTo>
                  <a:lnTo>
                    <a:pt x="500" y="5"/>
                  </a:lnTo>
                  <a:lnTo>
                    <a:pt x="506" y="4"/>
                  </a:lnTo>
                  <a:lnTo>
                    <a:pt x="512" y="4"/>
                  </a:lnTo>
                  <a:lnTo>
                    <a:pt x="517" y="4"/>
                  </a:lnTo>
                  <a:lnTo>
                    <a:pt x="521" y="3"/>
                  </a:lnTo>
                  <a:lnTo>
                    <a:pt x="526" y="3"/>
                  </a:lnTo>
                  <a:lnTo>
                    <a:pt x="531" y="1"/>
                  </a:lnTo>
                  <a:lnTo>
                    <a:pt x="535" y="1"/>
                  </a:lnTo>
                  <a:lnTo>
                    <a:pt x="538" y="1"/>
                  </a:lnTo>
                  <a:lnTo>
                    <a:pt x="542" y="1"/>
                  </a:lnTo>
                  <a:lnTo>
                    <a:pt x="545" y="0"/>
                  </a:lnTo>
                  <a:lnTo>
                    <a:pt x="548" y="0"/>
                  </a:lnTo>
                  <a:lnTo>
                    <a:pt x="550" y="0"/>
                  </a:lnTo>
                  <a:lnTo>
                    <a:pt x="552" y="0"/>
                  </a:lnTo>
                  <a:lnTo>
                    <a:pt x="554" y="0"/>
                  </a:lnTo>
                  <a:lnTo>
                    <a:pt x="567" y="1"/>
                  </a:lnTo>
                  <a:lnTo>
                    <a:pt x="579" y="3"/>
                  </a:lnTo>
                  <a:lnTo>
                    <a:pt x="589" y="4"/>
                  </a:lnTo>
                  <a:lnTo>
                    <a:pt x="600" y="6"/>
                  </a:lnTo>
                  <a:lnTo>
                    <a:pt x="605" y="9"/>
                  </a:lnTo>
                  <a:lnTo>
                    <a:pt x="609" y="11"/>
                  </a:lnTo>
                  <a:lnTo>
                    <a:pt x="614" y="12"/>
                  </a:lnTo>
                  <a:lnTo>
                    <a:pt x="618" y="15"/>
                  </a:lnTo>
                  <a:lnTo>
                    <a:pt x="625" y="20"/>
                  </a:lnTo>
                  <a:lnTo>
                    <a:pt x="628" y="23"/>
                  </a:lnTo>
                  <a:lnTo>
                    <a:pt x="631" y="26"/>
                  </a:lnTo>
                  <a:lnTo>
                    <a:pt x="631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65"/>
            <p:cNvSpPr>
              <a:spLocks/>
            </p:cNvSpPr>
            <p:nvPr/>
          </p:nvSpPr>
          <p:spPr bwMode="auto">
            <a:xfrm>
              <a:off x="6054726" y="3343275"/>
              <a:ext cx="98425" cy="771525"/>
            </a:xfrm>
            <a:custGeom>
              <a:avLst/>
              <a:gdLst>
                <a:gd name="T0" fmla="*/ 3 w 62"/>
                <a:gd name="T1" fmla="*/ 16 h 486"/>
                <a:gd name="T2" fmla="*/ 0 w 62"/>
                <a:gd name="T3" fmla="*/ 7 h 486"/>
                <a:gd name="T4" fmla="*/ 3 w 62"/>
                <a:gd name="T5" fmla="*/ 1 h 486"/>
                <a:gd name="T6" fmla="*/ 10 w 62"/>
                <a:gd name="T7" fmla="*/ 0 h 486"/>
                <a:gd name="T8" fmla="*/ 23 w 62"/>
                <a:gd name="T9" fmla="*/ 2 h 486"/>
                <a:gd name="T10" fmla="*/ 39 w 62"/>
                <a:gd name="T11" fmla="*/ 7 h 486"/>
                <a:gd name="T12" fmla="*/ 51 w 62"/>
                <a:gd name="T13" fmla="*/ 13 h 486"/>
                <a:gd name="T14" fmla="*/ 58 w 62"/>
                <a:gd name="T15" fmla="*/ 19 h 486"/>
                <a:gd name="T16" fmla="*/ 61 w 62"/>
                <a:gd name="T17" fmla="*/ 25 h 486"/>
                <a:gd name="T18" fmla="*/ 62 w 62"/>
                <a:gd name="T19" fmla="*/ 38 h 486"/>
                <a:gd name="T20" fmla="*/ 62 w 62"/>
                <a:gd name="T21" fmla="*/ 59 h 486"/>
                <a:gd name="T22" fmla="*/ 62 w 62"/>
                <a:gd name="T23" fmla="*/ 89 h 486"/>
                <a:gd name="T24" fmla="*/ 61 w 62"/>
                <a:gd name="T25" fmla="*/ 127 h 486"/>
                <a:gd name="T26" fmla="*/ 60 w 62"/>
                <a:gd name="T27" fmla="*/ 172 h 486"/>
                <a:gd name="T28" fmla="*/ 58 w 62"/>
                <a:gd name="T29" fmla="*/ 215 h 486"/>
                <a:gd name="T30" fmla="*/ 57 w 62"/>
                <a:gd name="T31" fmla="*/ 254 h 486"/>
                <a:gd name="T32" fmla="*/ 56 w 62"/>
                <a:gd name="T33" fmla="*/ 289 h 486"/>
                <a:gd name="T34" fmla="*/ 55 w 62"/>
                <a:gd name="T35" fmla="*/ 317 h 486"/>
                <a:gd name="T36" fmla="*/ 54 w 62"/>
                <a:gd name="T37" fmla="*/ 342 h 486"/>
                <a:gd name="T38" fmla="*/ 51 w 62"/>
                <a:gd name="T39" fmla="*/ 386 h 486"/>
                <a:gd name="T40" fmla="*/ 48 w 62"/>
                <a:gd name="T41" fmla="*/ 424 h 486"/>
                <a:gd name="T42" fmla="*/ 44 w 62"/>
                <a:gd name="T43" fmla="*/ 455 h 486"/>
                <a:gd name="T44" fmla="*/ 42 w 62"/>
                <a:gd name="T45" fmla="*/ 473 h 486"/>
                <a:gd name="T46" fmla="*/ 41 w 62"/>
                <a:gd name="T47" fmla="*/ 480 h 486"/>
                <a:gd name="T48" fmla="*/ 38 w 62"/>
                <a:gd name="T49" fmla="*/ 485 h 486"/>
                <a:gd name="T50" fmla="*/ 37 w 62"/>
                <a:gd name="T51" fmla="*/ 486 h 486"/>
                <a:gd name="T52" fmla="*/ 32 w 62"/>
                <a:gd name="T53" fmla="*/ 483 h 486"/>
                <a:gd name="T54" fmla="*/ 28 w 62"/>
                <a:gd name="T55" fmla="*/ 476 h 486"/>
                <a:gd name="T56" fmla="*/ 25 w 62"/>
                <a:gd name="T57" fmla="*/ 467 h 486"/>
                <a:gd name="T58" fmla="*/ 24 w 62"/>
                <a:gd name="T59" fmla="*/ 461 h 486"/>
                <a:gd name="T60" fmla="*/ 22 w 62"/>
                <a:gd name="T61" fmla="*/ 451 h 486"/>
                <a:gd name="T62" fmla="*/ 20 w 62"/>
                <a:gd name="T63" fmla="*/ 438 h 486"/>
                <a:gd name="T64" fmla="*/ 20 w 62"/>
                <a:gd name="T65" fmla="*/ 422 h 486"/>
                <a:gd name="T66" fmla="*/ 19 w 62"/>
                <a:gd name="T67" fmla="*/ 403 h 486"/>
                <a:gd name="T68" fmla="*/ 18 w 62"/>
                <a:gd name="T69" fmla="*/ 380 h 486"/>
                <a:gd name="T70" fmla="*/ 18 w 62"/>
                <a:gd name="T71" fmla="*/ 354 h 486"/>
                <a:gd name="T72" fmla="*/ 17 w 62"/>
                <a:gd name="T73" fmla="*/ 324 h 486"/>
                <a:gd name="T74" fmla="*/ 17 w 62"/>
                <a:gd name="T75" fmla="*/ 292 h 486"/>
                <a:gd name="T76" fmla="*/ 17 w 62"/>
                <a:gd name="T77" fmla="*/ 257 h 486"/>
                <a:gd name="T78" fmla="*/ 17 w 62"/>
                <a:gd name="T79" fmla="*/ 218 h 486"/>
                <a:gd name="T80" fmla="*/ 17 w 62"/>
                <a:gd name="T81" fmla="*/ 184 h 486"/>
                <a:gd name="T82" fmla="*/ 17 w 62"/>
                <a:gd name="T83" fmla="*/ 152 h 486"/>
                <a:gd name="T84" fmla="*/ 16 w 62"/>
                <a:gd name="T85" fmla="*/ 125 h 486"/>
                <a:gd name="T86" fmla="*/ 14 w 62"/>
                <a:gd name="T87" fmla="*/ 100 h 486"/>
                <a:gd name="T88" fmla="*/ 14 w 62"/>
                <a:gd name="T89" fmla="*/ 78 h 486"/>
                <a:gd name="T90" fmla="*/ 13 w 62"/>
                <a:gd name="T91" fmla="*/ 60 h 486"/>
                <a:gd name="T92" fmla="*/ 11 w 62"/>
                <a:gd name="T93" fmla="*/ 46 h 486"/>
                <a:gd name="T94" fmla="*/ 10 w 62"/>
                <a:gd name="T95" fmla="*/ 35 h 486"/>
                <a:gd name="T96" fmla="*/ 7 w 62"/>
                <a:gd name="T97" fmla="*/ 28 h 486"/>
                <a:gd name="T98" fmla="*/ 5 w 62"/>
                <a:gd name="T99" fmla="*/ 2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486">
                  <a:moveTo>
                    <a:pt x="5" y="24"/>
                  </a:moveTo>
                  <a:lnTo>
                    <a:pt x="4" y="20"/>
                  </a:lnTo>
                  <a:lnTo>
                    <a:pt x="3" y="16"/>
                  </a:lnTo>
                  <a:lnTo>
                    <a:pt x="1" y="13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7" y="1"/>
                  </a:lnTo>
                  <a:lnTo>
                    <a:pt x="23" y="2"/>
                  </a:lnTo>
                  <a:lnTo>
                    <a:pt x="28" y="3"/>
                  </a:lnTo>
                  <a:lnTo>
                    <a:pt x="35" y="5"/>
                  </a:lnTo>
                  <a:lnTo>
                    <a:pt x="39" y="7"/>
                  </a:lnTo>
                  <a:lnTo>
                    <a:pt x="44" y="8"/>
                  </a:lnTo>
                  <a:lnTo>
                    <a:pt x="48" y="11"/>
                  </a:lnTo>
                  <a:lnTo>
                    <a:pt x="51" y="13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8" y="19"/>
                  </a:lnTo>
                  <a:lnTo>
                    <a:pt x="60" y="21"/>
                  </a:lnTo>
                  <a:lnTo>
                    <a:pt x="61" y="22"/>
                  </a:lnTo>
                  <a:lnTo>
                    <a:pt x="61" y="25"/>
                  </a:lnTo>
                  <a:lnTo>
                    <a:pt x="61" y="28"/>
                  </a:lnTo>
                  <a:lnTo>
                    <a:pt x="61" y="33"/>
                  </a:lnTo>
                  <a:lnTo>
                    <a:pt x="62" y="38"/>
                  </a:lnTo>
                  <a:lnTo>
                    <a:pt x="62" y="44"/>
                  </a:lnTo>
                  <a:lnTo>
                    <a:pt x="62" y="51"/>
                  </a:lnTo>
                  <a:lnTo>
                    <a:pt x="62" y="59"/>
                  </a:lnTo>
                  <a:lnTo>
                    <a:pt x="62" y="68"/>
                  </a:lnTo>
                  <a:lnTo>
                    <a:pt x="62" y="78"/>
                  </a:lnTo>
                  <a:lnTo>
                    <a:pt x="62" y="89"/>
                  </a:lnTo>
                  <a:lnTo>
                    <a:pt x="61" y="101"/>
                  </a:lnTo>
                  <a:lnTo>
                    <a:pt x="61" y="113"/>
                  </a:lnTo>
                  <a:lnTo>
                    <a:pt x="61" y="127"/>
                  </a:lnTo>
                  <a:lnTo>
                    <a:pt x="61" y="141"/>
                  </a:lnTo>
                  <a:lnTo>
                    <a:pt x="60" y="157"/>
                  </a:lnTo>
                  <a:lnTo>
                    <a:pt x="60" y="172"/>
                  </a:lnTo>
                  <a:lnTo>
                    <a:pt x="58" y="186"/>
                  </a:lnTo>
                  <a:lnTo>
                    <a:pt x="58" y="202"/>
                  </a:lnTo>
                  <a:lnTo>
                    <a:pt x="58" y="215"/>
                  </a:lnTo>
                  <a:lnTo>
                    <a:pt x="57" y="229"/>
                  </a:lnTo>
                  <a:lnTo>
                    <a:pt x="57" y="242"/>
                  </a:lnTo>
                  <a:lnTo>
                    <a:pt x="57" y="254"/>
                  </a:lnTo>
                  <a:lnTo>
                    <a:pt x="57" y="266"/>
                  </a:lnTo>
                  <a:lnTo>
                    <a:pt x="56" y="278"/>
                  </a:lnTo>
                  <a:lnTo>
                    <a:pt x="56" y="289"/>
                  </a:lnTo>
                  <a:lnTo>
                    <a:pt x="56" y="298"/>
                  </a:lnTo>
                  <a:lnTo>
                    <a:pt x="56" y="309"/>
                  </a:lnTo>
                  <a:lnTo>
                    <a:pt x="55" y="317"/>
                  </a:lnTo>
                  <a:lnTo>
                    <a:pt x="55" y="327"/>
                  </a:lnTo>
                  <a:lnTo>
                    <a:pt x="55" y="335"/>
                  </a:lnTo>
                  <a:lnTo>
                    <a:pt x="54" y="342"/>
                  </a:lnTo>
                  <a:lnTo>
                    <a:pt x="53" y="358"/>
                  </a:lnTo>
                  <a:lnTo>
                    <a:pt x="51" y="372"/>
                  </a:lnTo>
                  <a:lnTo>
                    <a:pt x="51" y="386"/>
                  </a:lnTo>
                  <a:lnTo>
                    <a:pt x="50" y="399"/>
                  </a:lnTo>
                  <a:lnTo>
                    <a:pt x="49" y="412"/>
                  </a:lnTo>
                  <a:lnTo>
                    <a:pt x="48" y="424"/>
                  </a:lnTo>
                  <a:lnTo>
                    <a:pt x="47" y="435"/>
                  </a:lnTo>
                  <a:lnTo>
                    <a:pt x="45" y="447"/>
                  </a:lnTo>
                  <a:lnTo>
                    <a:pt x="44" y="455"/>
                  </a:lnTo>
                  <a:lnTo>
                    <a:pt x="43" y="463"/>
                  </a:lnTo>
                  <a:lnTo>
                    <a:pt x="42" y="469"/>
                  </a:lnTo>
                  <a:lnTo>
                    <a:pt x="42" y="473"/>
                  </a:lnTo>
                  <a:lnTo>
                    <a:pt x="42" y="475"/>
                  </a:lnTo>
                  <a:lnTo>
                    <a:pt x="41" y="478"/>
                  </a:lnTo>
                  <a:lnTo>
                    <a:pt x="41" y="480"/>
                  </a:lnTo>
                  <a:lnTo>
                    <a:pt x="39" y="481"/>
                  </a:lnTo>
                  <a:lnTo>
                    <a:pt x="39" y="483"/>
                  </a:lnTo>
                  <a:lnTo>
                    <a:pt x="38" y="485"/>
                  </a:lnTo>
                  <a:lnTo>
                    <a:pt x="38" y="485"/>
                  </a:lnTo>
                  <a:lnTo>
                    <a:pt x="37" y="486"/>
                  </a:lnTo>
                  <a:lnTo>
                    <a:pt x="37" y="486"/>
                  </a:lnTo>
                  <a:lnTo>
                    <a:pt x="36" y="486"/>
                  </a:lnTo>
                  <a:lnTo>
                    <a:pt x="35" y="485"/>
                  </a:lnTo>
                  <a:lnTo>
                    <a:pt x="32" y="483"/>
                  </a:lnTo>
                  <a:lnTo>
                    <a:pt x="31" y="481"/>
                  </a:lnTo>
                  <a:lnTo>
                    <a:pt x="30" y="479"/>
                  </a:lnTo>
                  <a:lnTo>
                    <a:pt x="28" y="476"/>
                  </a:lnTo>
                  <a:lnTo>
                    <a:pt x="26" y="473"/>
                  </a:lnTo>
                  <a:lnTo>
                    <a:pt x="25" y="469"/>
                  </a:lnTo>
                  <a:lnTo>
                    <a:pt x="25" y="467"/>
                  </a:lnTo>
                  <a:lnTo>
                    <a:pt x="24" y="466"/>
                  </a:lnTo>
                  <a:lnTo>
                    <a:pt x="24" y="463"/>
                  </a:lnTo>
                  <a:lnTo>
                    <a:pt x="24" y="461"/>
                  </a:lnTo>
                  <a:lnTo>
                    <a:pt x="23" y="457"/>
                  </a:lnTo>
                  <a:lnTo>
                    <a:pt x="23" y="455"/>
                  </a:lnTo>
                  <a:lnTo>
                    <a:pt x="22" y="451"/>
                  </a:lnTo>
                  <a:lnTo>
                    <a:pt x="22" y="447"/>
                  </a:lnTo>
                  <a:lnTo>
                    <a:pt x="22" y="443"/>
                  </a:lnTo>
                  <a:lnTo>
                    <a:pt x="20" y="438"/>
                  </a:lnTo>
                  <a:lnTo>
                    <a:pt x="20" y="432"/>
                  </a:lnTo>
                  <a:lnTo>
                    <a:pt x="20" y="428"/>
                  </a:lnTo>
                  <a:lnTo>
                    <a:pt x="20" y="422"/>
                  </a:lnTo>
                  <a:lnTo>
                    <a:pt x="19" y="416"/>
                  </a:lnTo>
                  <a:lnTo>
                    <a:pt x="19" y="410"/>
                  </a:lnTo>
                  <a:lnTo>
                    <a:pt x="19" y="403"/>
                  </a:lnTo>
                  <a:lnTo>
                    <a:pt x="19" y="396"/>
                  </a:lnTo>
                  <a:lnTo>
                    <a:pt x="18" y="387"/>
                  </a:lnTo>
                  <a:lnTo>
                    <a:pt x="18" y="380"/>
                  </a:lnTo>
                  <a:lnTo>
                    <a:pt x="18" y="372"/>
                  </a:lnTo>
                  <a:lnTo>
                    <a:pt x="18" y="363"/>
                  </a:lnTo>
                  <a:lnTo>
                    <a:pt x="18" y="354"/>
                  </a:lnTo>
                  <a:lnTo>
                    <a:pt x="18" y="344"/>
                  </a:lnTo>
                  <a:lnTo>
                    <a:pt x="17" y="335"/>
                  </a:lnTo>
                  <a:lnTo>
                    <a:pt x="17" y="324"/>
                  </a:lnTo>
                  <a:lnTo>
                    <a:pt x="17" y="315"/>
                  </a:lnTo>
                  <a:lnTo>
                    <a:pt x="17" y="303"/>
                  </a:lnTo>
                  <a:lnTo>
                    <a:pt x="17" y="292"/>
                  </a:lnTo>
                  <a:lnTo>
                    <a:pt x="17" y="280"/>
                  </a:lnTo>
                  <a:lnTo>
                    <a:pt x="17" y="268"/>
                  </a:lnTo>
                  <a:lnTo>
                    <a:pt x="17" y="257"/>
                  </a:lnTo>
                  <a:lnTo>
                    <a:pt x="17" y="243"/>
                  </a:lnTo>
                  <a:lnTo>
                    <a:pt x="17" y="230"/>
                  </a:lnTo>
                  <a:lnTo>
                    <a:pt x="17" y="218"/>
                  </a:lnTo>
                  <a:lnTo>
                    <a:pt x="17" y="207"/>
                  </a:lnTo>
                  <a:lnTo>
                    <a:pt x="17" y="195"/>
                  </a:lnTo>
                  <a:lnTo>
                    <a:pt x="17" y="184"/>
                  </a:lnTo>
                  <a:lnTo>
                    <a:pt x="17" y="173"/>
                  </a:lnTo>
                  <a:lnTo>
                    <a:pt x="17" y="163"/>
                  </a:lnTo>
                  <a:lnTo>
                    <a:pt x="17" y="152"/>
                  </a:lnTo>
                  <a:lnTo>
                    <a:pt x="16" y="142"/>
                  </a:lnTo>
                  <a:lnTo>
                    <a:pt x="16" y="133"/>
                  </a:lnTo>
                  <a:lnTo>
                    <a:pt x="16" y="125"/>
                  </a:lnTo>
                  <a:lnTo>
                    <a:pt x="16" y="116"/>
                  </a:lnTo>
                  <a:lnTo>
                    <a:pt x="16" y="108"/>
                  </a:lnTo>
                  <a:lnTo>
                    <a:pt x="14" y="100"/>
                  </a:lnTo>
                  <a:lnTo>
                    <a:pt x="14" y="93"/>
                  </a:lnTo>
                  <a:lnTo>
                    <a:pt x="14" y="85"/>
                  </a:lnTo>
                  <a:lnTo>
                    <a:pt x="14" y="78"/>
                  </a:lnTo>
                  <a:lnTo>
                    <a:pt x="13" y="72"/>
                  </a:lnTo>
                  <a:lnTo>
                    <a:pt x="13" y="66"/>
                  </a:lnTo>
                  <a:lnTo>
                    <a:pt x="13" y="60"/>
                  </a:lnTo>
                  <a:lnTo>
                    <a:pt x="12" y="56"/>
                  </a:lnTo>
                  <a:lnTo>
                    <a:pt x="12" y="51"/>
                  </a:lnTo>
                  <a:lnTo>
                    <a:pt x="11" y="46"/>
                  </a:lnTo>
                  <a:lnTo>
                    <a:pt x="11" y="43"/>
                  </a:lnTo>
                  <a:lnTo>
                    <a:pt x="10" y="39"/>
                  </a:lnTo>
                  <a:lnTo>
                    <a:pt x="10" y="35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7" y="28"/>
                  </a:lnTo>
                  <a:lnTo>
                    <a:pt x="7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5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66"/>
            <p:cNvSpPr>
              <a:spLocks/>
            </p:cNvSpPr>
            <p:nvPr/>
          </p:nvSpPr>
          <p:spPr bwMode="auto">
            <a:xfrm>
              <a:off x="5868988" y="3384550"/>
              <a:ext cx="581025" cy="184150"/>
            </a:xfrm>
            <a:custGeom>
              <a:avLst/>
              <a:gdLst>
                <a:gd name="T0" fmla="*/ 306 w 366"/>
                <a:gd name="T1" fmla="*/ 4 h 116"/>
                <a:gd name="T2" fmla="*/ 320 w 366"/>
                <a:gd name="T3" fmla="*/ 9 h 116"/>
                <a:gd name="T4" fmla="*/ 339 w 366"/>
                <a:gd name="T5" fmla="*/ 20 h 116"/>
                <a:gd name="T6" fmla="*/ 355 w 366"/>
                <a:gd name="T7" fmla="*/ 34 h 116"/>
                <a:gd name="T8" fmla="*/ 363 w 366"/>
                <a:gd name="T9" fmla="*/ 43 h 116"/>
                <a:gd name="T10" fmla="*/ 366 w 366"/>
                <a:gd name="T11" fmla="*/ 48 h 116"/>
                <a:gd name="T12" fmla="*/ 361 w 366"/>
                <a:gd name="T13" fmla="*/ 52 h 116"/>
                <a:gd name="T14" fmla="*/ 350 w 366"/>
                <a:gd name="T15" fmla="*/ 56 h 116"/>
                <a:gd name="T16" fmla="*/ 339 w 366"/>
                <a:gd name="T17" fmla="*/ 59 h 116"/>
                <a:gd name="T18" fmla="*/ 329 w 366"/>
                <a:gd name="T19" fmla="*/ 64 h 116"/>
                <a:gd name="T20" fmla="*/ 316 w 366"/>
                <a:gd name="T21" fmla="*/ 74 h 116"/>
                <a:gd name="T22" fmla="*/ 301 w 366"/>
                <a:gd name="T23" fmla="*/ 87 h 116"/>
                <a:gd name="T24" fmla="*/ 285 w 366"/>
                <a:gd name="T25" fmla="*/ 103 h 116"/>
                <a:gd name="T26" fmla="*/ 252 w 366"/>
                <a:gd name="T27" fmla="*/ 116 h 116"/>
                <a:gd name="T28" fmla="*/ 261 w 366"/>
                <a:gd name="T29" fmla="*/ 93 h 116"/>
                <a:gd name="T30" fmla="*/ 268 w 366"/>
                <a:gd name="T31" fmla="*/ 74 h 116"/>
                <a:gd name="T32" fmla="*/ 273 w 366"/>
                <a:gd name="T33" fmla="*/ 59 h 116"/>
                <a:gd name="T34" fmla="*/ 275 w 366"/>
                <a:gd name="T35" fmla="*/ 49 h 116"/>
                <a:gd name="T36" fmla="*/ 275 w 366"/>
                <a:gd name="T37" fmla="*/ 42 h 116"/>
                <a:gd name="T38" fmla="*/ 263 w 366"/>
                <a:gd name="T39" fmla="*/ 37 h 116"/>
                <a:gd name="T40" fmla="*/ 253 w 366"/>
                <a:gd name="T41" fmla="*/ 37 h 116"/>
                <a:gd name="T42" fmla="*/ 244 w 366"/>
                <a:gd name="T43" fmla="*/ 38 h 116"/>
                <a:gd name="T44" fmla="*/ 236 w 366"/>
                <a:gd name="T45" fmla="*/ 39 h 116"/>
                <a:gd name="T46" fmla="*/ 224 w 366"/>
                <a:gd name="T47" fmla="*/ 42 h 116"/>
                <a:gd name="T48" fmla="*/ 209 w 366"/>
                <a:gd name="T49" fmla="*/ 43 h 116"/>
                <a:gd name="T50" fmla="*/ 190 w 366"/>
                <a:gd name="T51" fmla="*/ 46 h 116"/>
                <a:gd name="T52" fmla="*/ 167 w 366"/>
                <a:gd name="T53" fmla="*/ 49 h 116"/>
                <a:gd name="T54" fmla="*/ 141 w 366"/>
                <a:gd name="T55" fmla="*/ 53 h 116"/>
                <a:gd name="T56" fmla="*/ 111 w 366"/>
                <a:gd name="T57" fmla="*/ 57 h 116"/>
                <a:gd name="T58" fmla="*/ 78 w 366"/>
                <a:gd name="T59" fmla="*/ 62 h 116"/>
                <a:gd name="T60" fmla="*/ 40 w 366"/>
                <a:gd name="T61" fmla="*/ 68 h 116"/>
                <a:gd name="T62" fmla="*/ 0 w 366"/>
                <a:gd name="T63" fmla="*/ 74 h 116"/>
                <a:gd name="T64" fmla="*/ 7 w 366"/>
                <a:gd name="T65" fmla="*/ 49 h 116"/>
                <a:gd name="T66" fmla="*/ 22 w 366"/>
                <a:gd name="T67" fmla="*/ 46 h 116"/>
                <a:gd name="T68" fmla="*/ 42 w 366"/>
                <a:gd name="T69" fmla="*/ 43 h 116"/>
                <a:gd name="T70" fmla="*/ 54 w 366"/>
                <a:gd name="T71" fmla="*/ 42 h 116"/>
                <a:gd name="T72" fmla="*/ 68 w 366"/>
                <a:gd name="T73" fmla="*/ 39 h 116"/>
                <a:gd name="T74" fmla="*/ 85 w 366"/>
                <a:gd name="T75" fmla="*/ 37 h 116"/>
                <a:gd name="T76" fmla="*/ 107 w 366"/>
                <a:gd name="T77" fmla="*/ 34 h 116"/>
                <a:gd name="T78" fmla="*/ 130 w 366"/>
                <a:gd name="T79" fmla="*/ 31 h 116"/>
                <a:gd name="T80" fmla="*/ 158 w 366"/>
                <a:gd name="T81" fmla="*/ 26 h 116"/>
                <a:gd name="T82" fmla="*/ 180 w 366"/>
                <a:gd name="T83" fmla="*/ 21 h 116"/>
                <a:gd name="T84" fmla="*/ 200 w 366"/>
                <a:gd name="T85" fmla="*/ 18 h 116"/>
                <a:gd name="T86" fmla="*/ 217 w 366"/>
                <a:gd name="T87" fmla="*/ 15 h 116"/>
                <a:gd name="T88" fmla="*/ 231 w 366"/>
                <a:gd name="T89" fmla="*/ 13 h 116"/>
                <a:gd name="T90" fmla="*/ 253 w 366"/>
                <a:gd name="T91" fmla="*/ 9 h 116"/>
                <a:gd name="T92" fmla="*/ 268 w 366"/>
                <a:gd name="T93" fmla="*/ 7 h 116"/>
                <a:gd name="T94" fmla="*/ 280 w 366"/>
                <a:gd name="T95" fmla="*/ 4 h 116"/>
                <a:gd name="T96" fmla="*/ 293 w 366"/>
                <a:gd name="T97" fmla="*/ 0 h 116"/>
                <a:gd name="T98" fmla="*/ 299 w 366"/>
                <a:gd name="T99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6" h="116">
                  <a:moveTo>
                    <a:pt x="299" y="1"/>
                  </a:moveTo>
                  <a:lnTo>
                    <a:pt x="303" y="2"/>
                  </a:lnTo>
                  <a:lnTo>
                    <a:pt x="306" y="4"/>
                  </a:lnTo>
                  <a:lnTo>
                    <a:pt x="311" y="5"/>
                  </a:lnTo>
                  <a:lnTo>
                    <a:pt x="316" y="7"/>
                  </a:lnTo>
                  <a:lnTo>
                    <a:pt x="320" y="9"/>
                  </a:lnTo>
                  <a:lnTo>
                    <a:pt x="326" y="13"/>
                  </a:lnTo>
                  <a:lnTo>
                    <a:pt x="332" y="17"/>
                  </a:lnTo>
                  <a:lnTo>
                    <a:pt x="339" y="20"/>
                  </a:lnTo>
                  <a:lnTo>
                    <a:pt x="345" y="26"/>
                  </a:lnTo>
                  <a:lnTo>
                    <a:pt x="351" y="30"/>
                  </a:lnTo>
                  <a:lnTo>
                    <a:pt x="355" y="34"/>
                  </a:lnTo>
                  <a:lnTo>
                    <a:pt x="358" y="38"/>
                  </a:lnTo>
                  <a:lnTo>
                    <a:pt x="362" y="40"/>
                  </a:lnTo>
                  <a:lnTo>
                    <a:pt x="363" y="43"/>
                  </a:lnTo>
                  <a:lnTo>
                    <a:pt x="364" y="45"/>
                  </a:lnTo>
                  <a:lnTo>
                    <a:pt x="366" y="46"/>
                  </a:lnTo>
                  <a:lnTo>
                    <a:pt x="366" y="48"/>
                  </a:lnTo>
                  <a:lnTo>
                    <a:pt x="364" y="50"/>
                  </a:lnTo>
                  <a:lnTo>
                    <a:pt x="363" y="51"/>
                  </a:lnTo>
                  <a:lnTo>
                    <a:pt x="361" y="52"/>
                  </a:lnTo>
                  <a:lnTo>
                    <a:pt x="358" y="53"/>
                  </a:lnTo>
                  <a:lnTo>
                    <a:pt x="355" y="55"/>
                  </a:lnTo>
                  <a:lnTo>
                    <a:pt x="350" y="56"/>
                  </a:lnTo>
                  <a:lnTo>
                    <a:pt x="345" y="57"/>
                  </a:lnTo>
                  <a:lnTo>
                    <a:pt x="343" y="58"/>
                  </a:lnTo>
                  <a:lnTo>
                    <a:pt x="339" y="59"/>
                  </a:lnTo>
                  <a:lnTo>
                    <a:pt x="336" y="61"/>
                  </a:lnTo>
                  <a:lnTo>
                    <a:pt x="332" y="62"/>
                  </a:lnTo>
                  <a:lnTo>
                    <a:pt x="329" y="64"/>
                  </a:lnTo>
                  <a:lnTo>
                    <a:pt x="325" y="68"/>
                  </a:lnTo>
                  <a:lnTo>
                    <a:pt x="320" y="70"/>
                  </a:lnTo>
                  <a:lnTo>
                    <a:pt x="316" y="74"/>
                  </a:lnTo>
                  <a:lnTo>
                    <a:pt x="311" y="77"/>
                  </a:lnTo>
                  <a:lnTo>
                    <a:pt x="306" y="82"/>
                  </a:lnTo>
                  <a:lnTo>
                    <a:pt x="301" y="87"/>
                  </a:lnTo>
                  <a:lnTo>
                    <a:pt x="297" y="91"/>
                  </a:lnTo>
                  <a:lnTo>
                    <a:pt x="291" y="97"/>
                  </a:lnTo>
                  <a:lnTo>
                    <a:pt x="285" y="103"/>
                  </a:lnTo>
                  <a:lnTo>
                    <a:pt x="280" y="109"/>
                  </a:lnTo>
                  <a:lnTo>
                    <a:pt x="274" y="116"/>
                  </a:lnTo>
                  <a:lnTo>
                    <a:pt x="252" y="116"/>
                  </a:lnTo>
                  <a:lnTo>
                    <a:pt x="255" y="108"/>
                  </a:lnTo>
                  <a:lnTo>
                    <a:pt x="257" y="100"/>
                  </a:lnTo>
                  <a:lnTo>
                    <a:pt x="261" y="93"/>
                  </a:lnTo>
                  <a:lnTo>
                    <a:pt x="263" y="86"/>
                  </a:lnTo>
                  <a:lnTo>
                    <a:pt x="266" y="80"/>
                  </a:lnTo>
                  <a:lnTo>
                    <a:pt x="268" y="74"/>
                  </a:lnTo>
                  <a:lnTo>
                    <a:pt x="271" y="69"/>
                  </a:lnTo>
                  <a:lnTo>
                    <a:pt x="272" y="63"/>
                  </a:lnTo>
                  <a:lnTo>
                    <a:pt x="273" y="59"/>
                  </a:lnTo>
                  <a:lnTo>
                    <a:pt x="274" y="55"/>
                  </a:lnTo>
                  <a:lnTo>
                    <a:pt x="275" y="51"/>
                  </a:lnTo>
                  <a:lnTo>
                    <a:pt x="275" y="49"/>
                  </a:lnTo>
                  <a:lnTo>
                    <a:pt x="275" y="45"/>
                  </a:lnTo>
                  <a:lnTo>
                    <a:pt x="275" y="43"/>
                  </a:lnTo>
                  <a:lnTo>
                    <a:pt x="275" y="42"/>
                  </a:lnTo>
                  <a:lnTo>
                    <a:pt x="274" y="40"/>
                  </a:lnTo>
                  <a:lnTo>
                    <a:pt x="269" y="38"/>
                  </a:lnTo>
                  <a:lnTo>
                    <a:pt x="263" y="37"/>
                  </a:lnTo>
                  <a:lnTo>
                    <a:pt x="260" y="37"/>
                  </a:lnTo>
                  <a:lnTo>
                    <a:pt x="256" y="36"/>
                  </a:lnTo>
                  <a:lnTo>
                    <a:pt x="253" y="37"/>
                  </a:lnTo>
                  <a:lnTo>
                    <a:pt x="248" y="38"/>
                  </a:lnTo>
                  <a:lnTo>
                    <a:pt x="247" y="38"/>
                  </a:lnTo>
                  <a:lnTo>
                    <a:pt x="244" y="38"/>
                  </a:lnTo>
                  <a:lnTo>
                    <a:pt x="242" y="38"/>
                  </a:lnTo>
                  <a:lnTo>
                    <a:pt x="240" y="39"/>
                  </a:lnTo>
                  <a:lnTo>
                    <a:pt x="236" y="39"/>
                  </a:lnTo>
                  <a:lnTo>
                    <a:pt x="232" y="40"/>
                  </a:lnTo>
                  <a:lnTo>
                    <a:pt x="229" y="40"/>
                  </a:lnTo>
                  <a:lnTo>
                    <a:pt x="224" y="42"/>
                  </a:lnTo>
                  <a:lnTo>
                    <a:pt x="219" y="42"/>
                  </a:lnTo>
                  <a:lnTo>
                    <a:pt x="215" y="43"/>
                  </a:lnTo>
                  <a:lnTo>
                    <a:pt x="209" y="43"/>
                  </a:lnTo>
                  <a:lnTo>
                    <a:pt x="203" y="44"/>
                  </a:lnTo>
                  <a:lnTo>
                    <a:pt x="197" y="45"/>
                  </a:lnTo>
                  <a:lnTo>
                    <a:pt x="190" y="46"/>
                  </a:lnTo>
                  <a:lnTo>
                    <a:pt x="183" y="48"/>
                  </a:lnTo>
                  <a:lnTo>
                    <a:pt x="175" y="49"/>
                  </a:lnTo>
                  <a:lnTo>
                    <a:pt x="167" y="49"/>
                  </a:lnTo>
                  <a:lnTo>
                    <a:pt x="159" y="50"/>
                  </a:lnTo>
                  <a:lnTo>
                    <a:pt x="150" y="52"/>
                  </a:lnTo>
                  <a:lnTo>
                    <a:pt x="141" y="53"/>
                  </a:lnTo>
                  <a:lnTo>
                    <a:pt x="131" y="55"/>
                  </a:lnTo>
                  <a:lnTo>
                    <a:pt x="122" y="56"/>
                  </a:lnTo>
                  <a:lnTo>
                    <a:pt x="111" y="57"/>
                  </a:lnTo>
                  <a:lnTo>
                    <a:pt x="101" y="59"/>
                  </a:lnTo>
                  <a:lnTo>
                    <a:pt x="89" y="61"/>
                  </a:lnTo>
                  <a:lnTo>
                    <a:pt x="78" y="62"/>
                  </a:lnTo>
                  <a:lnTo>
                    <a:pt x="65" y="64"/>
                  </a:lnTo>
                  <a:lnTo>
                    <a:pt x="53" y="65"/>
                  </a:lnTo>
                  <a:lnTo>
                    <a:pt x="40" y="68"/>
                  </a:lnTo>
                  <a:lnTo>
                    <a:pt x="27" y="70"/>
                  </a:lnTo>
                  <a:lnTo>
                    <a:pt x="14" y="71"/>
                  </a:lnTo>
                  <a:lnTo>
                    <a:pt x="0" y="74"/>
                  </a:lnTo>
                  <a:lnTo>
                    <a:pt x="0" y="49"/>
                  </a:lnTo>
                  <a:lnTo>
                    <a:pt x="3" y="49"/>
                  </a:lnTo>
                  <a:lnTo>
                    <a:pt x="7" y="49"/>
                  </a:lnTo>
                  <a:lnTo>
                    <a:pt x="11" y="48"/>
                  </a:lnTo>
                  <a:lnTo>
                    <a:pt x="16" y="48"/>
                  </a:lnTo>
                  <a:lnTo>
                    <a:pt x="22" y="46"/>
                  </a:lnTo>
                  <a:lnTo>
                    <a:pt x="28" y="45"/>
                  </a:lnTo>
                  <a:lnTo>
                    <a:pt x="35" y="44"/>
                  </a:lnTo>
                  <a:lnTo>
                    <a:pt x="42" y="43"/>
                  </a:lnTo>
                  <a:lnTo>
                    <a:pt x="46" y="43"/>
                  </a:lnTo>
                  <a:lnTo>
                    <a:pt x="49" y="42"/>
                  </a:lnTo>
                  <a:lnTo>
                    <a:pt x="54" y="42"/>
                  </a:lnTo>
                  <a:lnTo>
                    <a:pt x="58" y="40"/>
                  </a:lnTo>
                  <a:lnTo>
                    <a:pt x="63" y="40"/>
                  </a:lnTo>
                  <a:lnTo>
                    <a:pt x="68" y="39"/>
                  </a:lnTo>
                  <a:lnTo>
                    <a:pt x="73" y="39"/>
                  </a:lnTo>
                  <a:lnTo>
                    <a:pt x="79" y="38"/>
                  </a:lnTo>
                  <a:lnTo>
                    <a:pt x="85" y="37"/>
                  </a:lnTo>
                  <a:lnTo>
                    <a:pt x="92" y="37"/>
                  </a:lnTo>
                  <a:lnTo>
                    <a:pt x="99" y="36"/>
                  </a:lnTo>
                  <a:lnTo>
                    <a:pt x="107" y="34"/>
                  </a:lnTo>
                  <a:lnTo>
                    <a:pt x="114" y="33"/>
                  </a:lnTo>
                  <a:lnTo>
                    <a:pt x="122" y="32"/>
                  </a:lnTo>
                  <a:lnTo>
                    <a:pt x="130" y="31"/>
                  </a:lnTo>
                  <a:lnTo>
                    <a:pt x="140" y="28"/>
                  </a:lnTo>
                  <a:lnTo>
                    <a:pt x="148" y="27"/>
                  </a:lnTo>
                  <a:lnTo>
                    <a:pt x="158" y="26"/>
                  </a:lnTo>
                  <a:lnTo>
                    <a:pt x="165" y="25"/>
                  </a:lnTo>
                  <a:lnTo>
                    <a:pt x="173" y="23"/>
                  </a:lnTo>
                  <a:lnTo>
                    <a:pt x="180" y="21"/>
                  </a:lnTo>
                  <a:lnTo>
                    <a:pt x="187" y="20"/>
                  </a:lnTo>
                  <a:lnTo>
                    <a:pt x="194" y="19"/>
                  </a:lnTo>
                  <a:lnTo>
                    <a:pt x="200" y="18"/>
                  </a:lnTo>
                  <a:lnTo>
                    <a:pt x="206" y="18"/>
                  </a:lnTo>
                  <a:lnTo>
                    <a:pt x="212" y="17"/>
                  </a:lnTo>
                  <a:lnTo>
                    <a:pt x="217" y="15"/>
                  </a:lnTo>
                  <a:lnTo>
                    <a:pt x="222" y="14"/>
                  </a:lnTo>
                  <a:lnTo>
                    <a:pt x="227" y="14"/>
                  </a:lnTo>
                  <a:lnTo>
                    <a:pt x="231" y="13"/>
                  </a:lnTo>
                  <a:lnTo>
                    <a:pt x="240" y="12"/>
                  </a:lnTo>
                  <a:lnTo>
                    <a:pt x="247" y="11"/>
                  </a:lnTo>
                  <a:lnTo>
                    <a:pt x="253" y="9"/>
                  </a:lnTo>
                  <a:lnTo>
                    <a:pt x="259" y="9"/>
                  </a:lnTo>
                  <a:lnTo>
                    <a:pt x="263" y="8"/>
                  </a:lnTo>
                  <a:lnTo>
                    <a:pt x="268" y="7"/>
                  </a:lnTo>
                  <a:lnTo>
                    <a:pt x="273" y="6"/>
                  </a:lnTo>
                  <a:lnTo>
                    <a:pt x="276" y="5"/>
                  </a:lnTo>
                  <a:lnTo>
                    <a:pt x="280" y="4"/>
                  </a:lnTo>
                  <a:lnTo>
                    <a:pt x="286" y="1"/>
                  </a:lnTo>
                  <a:lnTo>
                    <a:pt x="291" y="0"/>
                  </a:lnTo>
                  <a:lnTo>
                    <a:pt x="293" y="0"/>
                  </a:lnTo>
                  <a:lnTo>
                    <a:pt x="295" y="0"/>
                  </a:lnTo>
                  <a:lnTo>
                    <a:pt x="298" y="0"/>
                  </a:lnTo>
                  <a:lnTo>
                    <a:pt x="299" y="1"/>
                  </a:lnTo>
                  <a:lnTo>
                    <a:pt x="299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"/>
            <p:cNvSpPr>
              <a:spLocks/>
            </p:cNvSpPr>
            <p:nvPr/>
          </p:nvSpPr>
          <p:spPr bwMode="auto">
            <a:xfrm>
              <a:off x="5765801" y="3117850"/>
              <a:ext cx="744538" cy="125412"/>
            </a:xfrm>
            <a:custGeom>
              <a:avLst/>
              <a:gdLst>
                <a:gd name="T0" fmla="*/ 464 w 469"/>
                <a:gd name="T1" fmla="*/ 24 h 79"/>
                <a:gd name="T2" fmla="*/ 466 w 469"/>
                <a:gd name="T3" fmla="*/ 28 h 79"/>
                <a:gd name="T4" fmla="*/ 469 w 469"/>
                <a:gd name="T5" fmla="*/ 30 h 79"/>
                <a:gd name="T6" fmla="*/ 469 w 469"/>
                <a:gd name="T7" fmla="*/ 33 h 79"/>
                <a:gd name="T8" fmla="*/ 466 w 469"/>
                <a:gd name="T9" fmla="*/ 34 h 79"/>
                <a:gd name="T10" fmla="*/ 464 w 469"/>
                <a:gd name="T11" fmla="*/ 35 h 79"/>
                <a:gd name="T12" fmla="*/ 460 w 469"/>
                <a:gd name="T13" fmla="*/ 36 h 79"/>
                <a:gd name="T14" fmla="*/ 454 w 469"/>
                <a:gd name="T15" fmla="*/ 37 h 79"/>
                <a:gd name="T16" fmla="*/ 447 w 469"/>
                <a:gd name="T17" fmla="*/ 38 h 79"/>
                <a:gd name="T18" fmla="*/ 439 w 469"/>
                <a:gd name="T19" fmla="*/ 38 h 79"/>
                <a:gd name="T20" fmla="*/ 429 w 469"/>
                <a:gd name="T21" fmla="*/ 40 h 79"/>
                <a:gd name="T22" fmla="*/ 413 w 469"/>
                <a:gd name="T23" fmla="*/ 40 h 79"/>
                <a:gd name="T24" fmla="*/ 387 w 469"/>
                <a:gd name="T25" fmla="*/ 40 h 79"/>
                <a:gd name="T26" fmla="*/ 357 w 469"/>
                <a:gd name="T27" fmla="*/ 42 h 79"/>
                <a:gd name="T28" fmla="*/ 326 w 469"/>
                <a:gd name="T29" fmla="*/ 44 h 79"/>
                <a:gd name="T30" fmla="*/ 293 w 469"/>
                <a:gd name="T31" fmla="*/ 48 h 79"/>
                <a:gd name="T32" fmla="*/ 258 w 469"/>
                <a:gd name="T33" fmla="*/ 53 h 79"/>
                <a:gd name="T34" fmla="*/ 220 w 469"/>
                <a:gd name="T35" fmla="*/ 56 h 79"/>
                <a:gd name="T36" fmla="*/ 182 w 469"/>
                <a:gd name="T37" fmla="*/ 61 h 79"/>
                <a:gd name="T38" fmla="*/ 142 w 469"/>
                <a:gd name="T39" fmla="*/ 67 h 79"/>
                <a:gd name="T40" fmla="*/ 122 w 469"/>
                <a:gd name="T41" fmla="*/ 71 h 79"/>
                <a:gd name="T42" fmla="*/ 104 w 469"/>
                <a:gd name="T43" fmla="*/ 73 h 79"/>
                <a:gd name="T44" fmla="*/ 87 w 469"/>
                <a:gd name="T45" fmla="*/ 75 h 79"/>
                <a:gd name="T46" fmla="*/ 74 w 469"/>
                <a:gd name="T47" fmla="*/ 76 h 79"/>
                <a:gd name="T48" fmla="*/ 62 w 469"/>
                <a:gd name="T49" fmla="*/ 78 h 79"/>
                <a:gd name="T50" fmla="*/ 53 w 469"/>
                <a:gd name="T51" fmla="*/ 78 h 79"/>
                <a:gd name="T52" fmla="*/ 46 w 469"/>
                <a:gd name="T53" fmla="*/ 79 h 79"/>
                <a:gd name="T54" fmla="*/ 42 w 469"/>
                <a:gd name="T55" fmla="*/ 79 h 79"/>
                <a:gd name="T56" fmla="*/ 35 w 469"/>
                <a:gd name="T57" fmla="*/ 78 h 79"/>
                <a:gd name="T58" fmla="*/ 28 w 469"/>
                <a:gd name="T59" fmla="*/ 76 h 79"/>
                <a:gd name="T60" fmla="*/ 21 w 469"/>
                <a:gd name="T61" fmla="*/ 73 h 79"/>
                <a:gd name="T62" fmla="*/ 13 w 469"/>
                <a:gd name="T63" fmla="*/ 67 h 79"/>
                <a:gd name="T64" fmla="*/ 6 w 469"/>
                <a:gd name="T65" fmla="*/ 63 h 79"/>
                <a:gd name="T66" fmla="*/ 3 w 469"/>
                <a:gd name="T67" fmla="*/ 61 h 79"/>
                <a:gd name="T68" fmla="*/ 0 w 469"/>
                <a:gd name="T69" fmla="*/ 59 h 79"/>
                <a:gd name="T70" fmla="*/ 2 w 469"/>
                <a:gd name="T71" fmla="*/ 56 h 79"/>
                <a:gd name="T72" fmla="*/ 4 w 469"/>
                <a:gd name="T73" fmla="*/ 55 h 79"/>
                <a:gd name="T74" fmla="*/ 9 w 469"/>
                <a:gd name="T75" fmla="*/ 54 h 79"/>
                <a:gd name="T76" fmla="*/ 16 w 469"/>
                <a:gd name="T77" fmla="*/ 53 h 79"/>
                <a:gd name="T78" fmla="*/ 25 w 469"/>
                <a:gd name="T79" fmla="*/ 52 h 79"/>
                <a:gd name="T80" fmla="*/ 37 w 469"/>
                <a:gd name="T81" fmla="*/ 50 h 79"/>
                <a:gd name="T82" fmla="*/ 51 w 469"/>
                <a:gd name="T83" fmla="*/ 49 h 79"/>
                <a:gd name="T84" fmla="*/ 68 w 469"/>
                <a:gd name="T85" fmla="*/ 47 h 79"/>
                <a:gd name="T86" fmla="*/ 87 w 469"/>
                <a:gd name="T87" fmla="*/ 46 h 79"/>
                <a:gd name="T88" fmla="*/ 164 w 469"/>
                <a:gd name="T89" fmla="*/ 36 h 79"/>
                <a:gd name="T90" fmla="*/ 220 w 469"/>
                <a:gd name="T91" fmla="*/ 28 h 79"/>
                <a:gd name="T92" fmla="*/ 257 w 469"/>
                <a:gd name="T93" fmla="*/ 22 h 79"/>
                <a:gd name="T94" fmla="*/ 289 w 469"/>
                <a:gd name="T95" fmla="*/ 17 h 79"/>
                <a:gd name="T96" fmla="*/ 317 w 469"/>
                <a:gd name="T97" fmla="*/ 12 h 79"/>
                <a:gd name="T98" fmla="*/ 340 w 469"/>
                <a:gd name="T99" fmla="*/ 10 h 79"/>
                <a:gd name="T100" fmla="*/ 358 w 469"/>
                <a:gd name="T101" fmla="*/ 8 h 79"/>
                <a:gd name="T102" fmla="*/ 374 w 469"/>
                <a:gd name="T103" fmla="*/ 5 h 79"/>
                <a:gd name="T104" fmla="*/ 385 w 469"/>
                <a:gd name="T105" fmla="*/ 3 h 79"/>
                <a:gd name="T106" fmla="*/ 395 w 469"/>
                <a:gd name="T107" fmla="*/ 2 h 79"/>
                <a:gd name="T108" fmla="*/ 406 w 469"/>
                <a:gd name="T109" fmla="*/ 0 h 79"/>
                <a:gd name="T110" fmla="*/ 423 w 469"/>
                <a:gd name="T111" fmla="*/ 4 h 79"/>
                <a:gd name="T112" fmla="*/ 438 w 469"/>
                <a:gd name="T113" fmla="*/ 8 h 79"/>
                <a:gd name="T114" fmla="*/ 447 w 469"/>
                <a:gd name="T115" fmla="*/ 12 h 79"/>
                <a:gd name="T116" fmla="*/ 454 w 469"/>
                <a:gd name="T117" fmla="*/ 16 h 79"/>
                <a:gd name="T118" fmla="*/ 459 w 469"/>
                <a:gd name="T119" fmla="*/ 21 h 79"/>
                <a:gd name="T120" fmla="*/ 462 w 469"/>
                <a:gd name="T121" fmla="*/ 2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79">
                  <a:moveTo>
                    <a:pt x="462" y="23"/>
                  </a:moveTo>
                  <a:lnTo>
                    <a:pt x="464" y="24"/>
                  </a:lnTo>
                  <a:lnTo>
                    <a:pt x="465" y="27"/>
                  </a:lnTo>
                  <a:lnTo>
                    <a:pt x="466" y="28"/>
                  </a:lnTo>
                  <a:lnTo>
                    <a:pt x="467" y="29"/>
                  </a:lnTo>
                  <a:lnTo>
                    <a:pt x="469" y="30"/>
                  </a:lnTo>
                  <a:lnTo>
                    <a:pt x="469" y="31"/>
                  </a:lnTo>
                  <a:lnTo>
                    <a:pt x="469" y="33"/>
                  </a:lnTo>
                  <a:lnTo>
                    <a:pt x="467" y="34"/>
                  </a:lnTo>
                  <a:lnTo>
                    <a:pt x="466" y="34"/>
                  </a:lnTo>
                  <a:lnTo>
                    <a:pt x="465" y="35"/>
                  </a:lnTo>
                  <a:lnTo>
                    <a:pt x="464" y="35"/>
                  </a:lnTo>
                  <a:lnTo>
                    <a:pt x="463" y="36"/>
                  </a:lnTo>
                  <a:lnTo>
                    <a:pt x="460" y="36"/>
                  </a:lnTo>
                  <a:lnTo>
                    <a:pt x="457" y="37"/>
                  </a:lnTo>
                  <a:lnTo>
                    <a:pt x="454" y="37"/>
                  </a:lnTo>
                  <a:lnTo>
                    <a:pt x="451" y="37"/>
                  </a:lnTo>
                  <a:lnTo>
                    <a:pt x="447" y="38"/>
                  </a:lnTo>
                  <a:lnTo>
                    <a:pt x="444" y="38"/>
                  </a:lnTo>
                  <a:lnTo>
                    <a:pt x="439" y="38"/>
                  </a:lnTo>
                  <a:lnTo>
                    <a:pt x="434" y="38"/>
                  </a:lnTo>
                  <a:lnTo>
                    <a:pt x="429" y="40"/>
                  </a:lnTo>
                  <a:lnTo>
                    <a:pt x="425" y="40"/>
                  </a:lnTo>
                  <a:lnTo>
                    <a:pt x="413" y="40"/>
                  </a:lnTo>
                  <a:lnTo>
                    <a:pt x="400" y="40"/>
                  </a:lnTo>
                  <a:lnTo>
                    <a:pt x="387" y="40"/>
                  </a:lnTo>
                  <a:lnTo>
                    <a:pt x="372" y="41"/>
                  </a:lnTo>
                  <a:lnTo>
                    <a:pt x="357" y="42"/>
                  </a:lnTo>
                  <a:lnTo>
                    <a:pt x="343" y="42"/>
                  </a:lnTo>
                  <a:lnTo>
                    <a:pt x="326" y="44"/>
                  </a:lnTo>
                  <a:lnTo>
                    <a:pt x="311" y="46"/>
                  </a:lnTo>
                  <a:lnTo>
                    <a:pt x="293" y="48"/>
                  </a:lnTo>
                  <a:lnTo>
                    <a:pt x="276" y="50"/>
                  </a:lnTo>
                  <a:lnTo>
                    <a:pt x="258" y="53"/>
                  </a:lnTo>
                  <a:lnTo>
                    <a:pt x="239" y="54"/>
                  </a:lnTo>
                  <a:lnTo>
                    <a:pt x="220" y="56"/>
                  </a:lnTo>
                  <a:lnTo>
                    <a:pt x="201" y="59"/>
                  </a:lnTo>
                  <a:lnTo>
                    <a:pt x="182" y="61"/>
                  </a:lnTo>
                  <a:lnTo>
                    <a:pt x="162" y="65"/>
                  </a:lnTo>
                  <a:lnTo>
                    <a:pt x="142" y="67"/>
                  </a:lnTo>
                  <a:lnTo>
                    <a:pt x="131" y="69"/>
                  </a:lnTo>
                  <a:lnTo>
                    <a:pt x="122" y="71"/>
                  </a:lnTo>
                  <a:lnTo>
                    <a:pt x="112" y="72"/>
                  </a:lnTo>
                  <a:lnTo>
                    <a:pt x="104" y="73"/>
                  </a:lnTo>
                  <a:lnTo>
                    <a:pt x="95" y="74"/>
                  </a:lnTo>
                  <a:lnTo>
                    <a:pt x="87" y="75"/>
                  </a:lnTo>
                  <a:lnTo>
                    <a:pt x="80" y="75"/>
                  </a:lnTo>
                  <a:lnTo>
                    <a:pt x="74" y="76"/>
                  </a:lnTo>
                  <a:lnTo>
                    <a:pt x="67" y="76"/>
                  </a:lnTo>
                  <a:lnTo>
                    <a:pt x="62" y="78"/>
                  </a:lnTo>
                  <a:lnTo>
                    <a:pt x="57" y="78"/>
                  </a:lnTo>
                  <a:lnTo>
                    <a:pt x="53" y="78"/>
                  </a:lnTo>
                  <a:lnTo>
                    <a:pt x="49" y="79"/>
                  </a:lnTo>
                  <a:lnTo>
                    <a:pt x="46" y="79"/>
                  </a:lnTo>
                  <a:lnTo>
                    <a:pt x="43" y="79"/>
                  </a:lnTo>
                  <a:lnTo>
                    <a:pt x="42" y="79"/>
                  </a:lnTo>
                  <a:lnTo>
                    <a:pt x="38" y="79"/>
                  </a:lnTo>
                  <a:lnTo>
                    <a:pt x="35" y="78"/>
                  </a:lnTo>
                  <a:lnTo>
                    <a:pt x="31" y="78"/>
                  </a:lnTo>
                  <a:lnTo>
                    <a:pt x="28" y="76"/>
                  </a:lnTo>
                  <a:lnTo>
                    <a:pt x="24" y="75"/>
                  </a:lnTo>
                  <a:lnTo>
                    <a:pt x="21" y="73"/>
                  </a:lnTo>
                  <a:lnTo>
                    <a:pt x="17" y="71"/>
                  </a:lnTo>
                  <a:lnTo>
                    <a:pt x="13" y="67"/>
                  </a:lnTo>
                  <a:lnTo>
                    <a:pt x="10" y="66"/>
                  </a:lnTo>
                  <a:lnTo>
                    <a:pt x="6" y="63"/>
                  </a:lnTo>
                  <a:lnTo>
                    <a:pt x="4" y="62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2" y="56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6" y="55"/>
                  </a:lnTo>
                  <a:lnTo>
                    <a:pt x="9" y="54"/>
                  </a:lnTo>
                  <a:lnTo>
                    <a:pt x="12" y="54"/>
                  </a:lnTo>
                  <a:lnTo>
                    <a:pt x="16" y="53"/>
                  </a:lnTo>
                  <a:lnTo>
                    <a:pt x="21" y="53"/>
                  </a:lnTo>
                  <a:lnTo>
                    <a:pt x="25" y="52"/>
                  </a:lnTo>
                  <a:lnTo>
                    <a:pt x="31" y="52"/>
                  </a:lnTo>
                  <a:lnTo>
                    <a:pt x="37" y="50"/>
                  </a:lnTo>
                  <a:lnTo>
                    <a:pt x="44" y="49"/>
                  </a:lnTo>
                  <a:lnTo>
                    <a:pt x="51" y="49"/>
                  </a:lnTo>
                  <a:lnTo>
                    <a:pt x="60" y="48"/>
                  </a:lnTo>
                  <a:lnTo>
                    <a:pt x="68" y="47"/>
                  </a:lnTo>
                  <a:lnTo>
                    <a:pt x="78" y="46"/>
                  </a:lnTo>
                  <a:lnTo>
                    <a:pt x="87" y="46"/>
                  </a:lnTo>
                  <a:lnTo>
                    <a:pt x="126" y="41"/>
                  </a:lnTo>
                  <a:lnTo>
                    <a:pt x="164" y="36"/>
                  </a:lnTo>
                  <a:lnTo>
                    <a:pt x="202" y="31"/>
                  </a:lnTo>
                  <a:lnTo>
                    <a:pt x="220" y="28"/>
                  </a:lnTo>
                  <a:lnTo>
                    <a:pt x="239" y="25"/>
                  </a:lnTo>
                  <a:lnTo>
                    <a:pt x="257" y="22"/>
                  </a:lnTo>
                  <a:lnTo>
                    <a:pt x="274" y="19"/>
                  </a:lnTo>
                  <a:lnTo>
                    <a:pt x="289" y="17"/>
                  </a:lnTo>
                  <a:lnTo>
                    <a:pt x="303" y="15"/>
                  </a:lnTo>
                  <a:lnTo>
                    <a:pt x="317" y="12"/>
                  </a:lnTo>
                  <a:lnTo>
                    <a:pt x="328" y="11"/>
                  </a:lnTo>
                  <a:lnTo>
                    <a:pt x="340" y="10"/>
                  </a:lnTo>
                  <a:lnTo>
                    <a:pt x="351" y="9"/>
                  </a:lnTo>
                  <a:lnTo>
                    <a:pt x="358" y="8"/>
                  </a:lnTo>
                  <a:lnTo>
                    <a:pt x="366" y="6"/>
                  </a:lnTo>
                  <a:lnTo>
                    <a:pt x="374" y="5"/>
                  </a:lnTo>
                  <a:lnTo>
                    <a:pt x="379" y="4"/>
                  </a:lnTo>
                  <a:lnTo>
                    <a:pt x="385" y="3"/>
                  </a:lnTo>
                  <a:lnTo>
                    <a:pt x="391" y="2"/>
                  </a:lnTo>
                  <a:lnTo>
                    <a:pt x="395" y="2"/>
                  </a:lnTo>
                  <a:lnTo>
                    <a:pt x="399" y="0"/>
                  </a:lnTo>
                  <a:lnTo>
                    <a:pt x="406" y="0"/>
                  </a:lnTo>
                  <a:lnTo>
                    <a:pt x="414" y="2"/>
                  </a:lnTo>
                  <a:lnTo>
                    <a:pt x="423" y="4"/>
                  </a:lnTo>
                  <a:lnTo>
                    <a:pt x="433" y="5"/>
                  </a:lnTo>
                  <a:lnTo>
                    <a:pt x="438" y="8"/>
                  </a:lnTo>
                  <a:lnTo>
                    <a:pt x="442" y="10"/>
                  </a:lnTo>
                  <a:lnTo>
                    <a:pt x="447" y="12"/>
                  </a:lnTo>
                  <a:lnTo>
                    <a:pt x="451" y="13"/>
                  </a:lnTo>
                  <a:lnTo>
                    <a:pt x="454" y="16"/>
                  </a:lnTo>
                  <a:lnTo>
                    <a:pt x="457" y="18"/>
                  </a:lnTo>
                  <a:lnTo>
                    <a:pt x="459" y="21"/>
                  </a:lnTo>
                  <a:lnTo>
                    <a:pt x="462" y="23"/>
                  </a:lnTo>
                  <a:lnTo>
                    <a:pt x="462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8"/>
            <p:cNvSpPr>
              <a:spLocks/>
            </p:cNvSpPr>
            <p:nvPr/>
          </p:nvSpPr>
          <p:spPr bwMode="auto">
            <a:xfrm>
              <a:off x="5921376" y="3070225"/>
              <a:ext cx="119063" cy="284162"/>
            </a:xfrm>
            <a:custGeom>
              <a:avLst/>
              <a:gdLst>
                <a:gd name="T0" fmla="*/ 8 w 75"/>
                <a:gd name="T1" fmla="*/ 19 h 179"/>
                <a:gd name="T2" fmla="*/ 3 w 75"/>
                <a:gd name="T3" fmla="*/ 11 h 179"/>
                <a:gd name="T4" fmla="*/ 0 w 75"/>
                <a:gd name="T5" fmla="*/ 5 h 179"/>
                <a:gd name="T6" fmla="*/ 2 w 75"/>
                <a:gd name="T7" fmla="*/ 2 h 179"/>
                <a:gd name="T8" fmla="*/ 9 w 75"/>
                <a:gd name="T9" fmla="*/ 1 h 179"/>
                <a:gd name="T10" fmla="*/ 20 w 75"/>
                <a:gd name="T11" fmla="*/ 0 h 179"/>
                <a:gd name="T12" fmla="*/ 33 w 75"/>
                <a:gd name="T13" fmla="*/ 0 h 179"/>
                <a:gd name="T14" fmla="*/ 44 w 75"/>
                <a:gd name="T15" fmla="*/ 2 h 179"/>
                <a:gd name="T16" fmla="*/ 52 w 75"/>
                <a:gd name="T17" fmla="*/ 4 h 179"/>
                <a:gd name="T18" fmla="*/ 58 w 75"/>
                <a:gd name="T19" fmla="*/ 7 h 179"/>
                <a:gd name="T20" fmla="*/ 62 w 75"/>
                <a:gd name="T21" fmla="*/ 8 h 179"/>
                <a:gd name="T22" fmla="*/ 63 w 75"/>
                <a:gd name="T23" fmla="*/ 10 h 179"/>
                <a:gd name="T24" fmla="*/ 64 w 75"/>
                <a:gd name="T25" fmla="*/ 14 h 179"/>
                <a:gd name="T26" fmla="*/ 66 w 75"/>
                <a:gd name="T27" fmla="*/ 20 h 179"/>
                <a:gd name="T28" fmla="*/ 68 w 75"/>
                <a:gd name="T29" fmla="*/ 26 h 179"/>
                <a:gd name="T30" fmla="*/ 69 w 75"/>
                <a:gd name="T31" fmla="*/ 33 h 179"/>
                <a:gd name="T32" fmla="*/ 70 w 75"/>
                <a:gd name="T33" fmla="*/ 42 h 179"/>
                <a:gd name="T34" fmla="*/ 72 w 75"/>
                <a:gd name="T35" fmla="*/ 53 h 179"/>
                <a:gd name="T36" fmla="*/ 74 w 75"/>
                <a:gd name="T37" fmla="*/ 70 h 179"/>
                <a:gd name="T38" fmla="*/ 75 w 75"/>
                <a:gd name="T39" fmla="*/ 97 h 179"/>
                <a:gd name="T40" fmla="*/ 75 w 75"/>
                <a:gd name="T41" fmla="*/ 127 h 179"/>
                <a:gd name="T42" fmla="*/ 75 w 75"/>
                <a:gd name="T43" fmla="*/ 161 h 179"/>
                <a:gd name="T44" fmla="*/ 71 w 75"/>
                <a:gd name="T45" fmla="*/ 179 h 179"/>
                <a:gd name="T46" fmla="*/ 64 w 75"/>
                <a:gd name="T47" fmla="*/ 178 h 179"/>
                <a:gd name="T48" fmla="*/ 59 w 75"/>
                <a:gd name="T49" fmla="*/ 175 h 179"/>
                <a:gd name="T50" fmla="*/ 57 w 75"/>
                <a:gd name="T51" fmla="*/ 171 h 179"/>
                <a:gd name="T52" fmla="*/ 55 w 75"/>
                <a:gd name="T53" fmla="*/ 165 h 179"/>
                <a:gd name="T54" fmla="*/ 51 w 75"/>
                <a:gd name="T55" fmla="*/ 156 h 179"/>
                <a:gd name="T56" fmla="*/ 47 w 75"/>
                <a:gd name="T57" fmla="*/ 145 h 179"/>
                <a:gd name="T58" fmla="*/ 45 w 75"/>
                <a:gd name="T59" fmla="*/ 127 h 179"/>
                <a:gd name="T60" fmla="*/ 43 w 75"/>
                <a:gd name="T61" fmla="*/ 106 h 179"/>
                <a:gd name="T62" fmla="*/ 39 w 75"/>
                <a:gd name="T63" fmla="*/ 87 h 179"/>
                <a:gd name="T64" fmla="*/ 35 w 75"/>
                <a:gd name="T65" fmla="*/ 71 h 179"/>
                <a:gd name="T66" fmla="*/ 32 w 75"/>
                <a:gd name="T67" fmla="*/ 57 h 179"/>
                <a:gd name="T68" fmla="*/ 27 w 75"/>
                <a:gd name="T69" fmla="*/ 43 h 179"/>
                <a:gd name="T70" fmla="*/ 24 w 75"/>
                <a:gd name="T71" fmla="*/ 34 h 179"/>
                <a:gd name="T72" fmla="*/ 19 w 75"/>
                <a:gd name="T73" fmla="*/ 27 h 179"/>
                <a:gd name="T74" fmla="*/ 14 w 75"/>
                <a:gd name="T75" fmla="*/ 23 h 179"/>
                <a:gd name="T76" fmla="*/ 13 w 75"/>
                <a:gd name="T77" fmla="*/ 2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179">
                  <a:moveTo>
                    <a:pt x="13" y="22"/>
                  </a:moveTo>
                  <a:lnTo>
                    <a:pt x="8" y="19"/>
                  </a:lnTo>
                  <a:lnTo>
                    <a:pt x="6" y="15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6" y="1"/>
                  </a:lnTo>
                  <a:lnTo>
                    <a:pt x="9" y="1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38" y="1"/>
                  </a:lnTo>
                  <a:lnTo>
                    <a:pt x="44" y="2"/>
                  </a:lnTo>
                  <a:lnTo>
                    <a:pt x="49" y="3"/>
                  </a:lnTo>
                  <a:lnTo>
                    <a:pt x="52" y="4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9"/>
                  </a:lnTo>
                  <a:lnTo>
                    <a:pt x="63" y="10"/>
                  </a:lnTo>
                  <a:lnTo>
                    <a:pt x="64" y="13"/>
                  </a:lnTo>
                  <a:lnTo>
                    <a:pt x="64" y="14"/>
                  </a:lnTo>
                  <a:lnTo>
                    <a:pt x="65" y="16"/>
                  </a:lnTo>
                  <a:lnTo>
                    <a:pt x="66" y="20"/>
                  </a:lnTo>
                  <a:lnTo>
                    <a:pt x="66" y="22"/>
                  </a:lnTo>
                  <a:lnTo>
                    <a:pt x="68" y="26"/>
                  </a:lnTo>
                  <a:lnTo>
                    <a:pt x="69" y="29"/>
                  </a:lnTo>
                  <a:lnTo>
                    <a:pt x="69" y="33"/>
                  </a:lnTo>
                  <a:lnTo>
                    <a:pt x="70" y="38"/>
                  </a:lnTo>
                  <a:lnTo>
                    <a:pt x="70" y="42"/>
                  </a:lnTo>
                  <a:lnTo>
                    <a:pt x="71" y="47"/>
                  </a:lnTo>
                  <a:lnTo>
                    <a:pt x="72" y="53"/>
                  </a:lnTo>
                  <a:lnTo>
                    <a:pt x="72" y="58"/>
                  </a:lnTo>
                  <a:lnTo>
                    <a:pt x="74" y="70"/>
                  </a:lnTo>
                  <a:lnTo>
                    <a:pt x="74" y="83"/>
                  </a:lnTo>
                  <a:lnTo>
                    <a:pt x="75" y="97"/>
                  </a:lnTo>
                  <a:lnTo>
                    <a:pt x="75" y="111"/>
                  </a:lnTo>
                  <a:lnTo>
                    <a:pt x="75" y="127"/>
                  </a:lnTo>
                  <a:lnTo>
                    <a:pt x="75" y="143"/>
                  </a:lnTo>
                  <a:lnTo>
                    <a:pt x="75" y="161"/>
                  </a:lnTo>
                  <a:lnTo>
                    <a:pt x="75" y="179"/>
                  </a:lnTo>
                  <a:lnTo>
                    <a:pt x="71" y="179"/>
                  </a:lnTo>
                  <a:lnTo>
                    <a:pt x="68" y="179"/>
                  </a:lnTo>
                  <a:lnTo>
                    <a:pt x="64" y="178"/>
                  </a:lnTo>
                  <a:lnTo>
                    <a:pt x="62" y="177"/>
                  </a:lnTo>
                  <a:lnTo>
                    <a:pt x="59" y="175"/>
                  </a:lnTo>
                  <a:lnTo>
                    <a:pt x="58" y="173"/>
                  </a:lnTo>
                  <a:lnTo>
                    <a:pt x="57" y="171"/>
                  </a:lnTo>
                  <a:lnTo>
                    <a:pt x="56" y="168"/>
                  </a:lnTo>
                  <a:lnTo>
                    <a:pt x="55" y="165"/>
                  </a:lnTo>
                  <a:lnTo>
                    <a:pt x="52" y="161"/>
                  </a:lnTo>
                  <a:lnTo>
                    <a:pt x="51" y="156"/>
                  </a:lnTo>
                  <a:lnTo>
                    <a:pt x="50" y="150"/>
                  </a:lnTo>
                  <a:lnTo>
                    <a:pt x="47" y="145"/>
                  </a:lnTo>
                  <a:lnTo>
                    <a:pt x="46" y="136"/>
                  </a:lnTo>
                  <a:lnTo>
                    <a:pt x="45" y="127"/>
                  </a:lnTo>
                  <a:lnTo>
                    <a:pt x="44" y="117"/>
                  </a:lnTo>
                  <a:lnTo>
                    <a:pt x="43" y="106"/>
                  </a:lnTo>
                  <a:lnTo>
                    <a:pt x="41" y="97"/>
                  </a:lnTo>
                  <a:lnTo>
                    <a:pt x="39" y="87"/>
                  </a:lnTo>
                  <a:lnTo>
                    <a:pt x="38" y="79"/>
                  </a:lnTo>
                  <a:lnTo>
                    <a:pt x="35" y="71"/>
                  </a:lnTo>
                  <a:lnTo>
                    <a:pt x="34" y="64"/>
                  </a:lnTo>
                  <a:lnTo>
                    <a:pt x="32" y="57"/>
                  </a:lnTo>
                  <a:lnTo>
                    <a:pt x="30" y="49"/>
                  </a:lnTo>
                  <a:lnTo>
                    <a:pt x="27" y="43"/>
                  </a:lnTo>
                  <a:lnTo>
                    <a:pt x="25" y="39"/>
                  </a:lnTo>
                  <a:lnTo>
                    <a:pt x="24" y="34"/>
                  </a:lnTo>
                  <a:lnTo>
                    <a:pt x="21" y="30"/>
                  </a:lnTo>
                  <a:lnTo>
                    <a:pt x="19" y="27"/>
                  </a:lnTo>
                  <a:lnTo>
                    <a:pt x="16" y="24"/>
                  </a:lnTo>
                  <a:lnTo>
                    <a:pt x="14" y="23"/>
                  </a:lnTo>
                  <a:lnTo>
                    <a:pt x="13" y="22"/>
                  </a:lnTo>
                  <a:lnTo>
                    <a:pt x="13" y="2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9"/>
            <p:cNvSpPr>
              <a:spLocks/>
            </p:cNvSpPr>
            <p:nvPr/>
          </p:nvSpPr>
          <p:spPr bwMode="auto">
            <a:xfrm>
              <a:off x="6194426" y="3013075"/>
              <a:ext cx="109538" cy="295275"/>
            </a:xfrm>
            <a:custGeom>
              <a:avLst/>
              <a:gdLst>
                <a:gd name="T0" fmla="*/ 12 w 69"/>
                <a:gd name="T1" fmla="*/ 17 h 186"/>
                <a:gd name="T2" fmla="*/ 10 w 69"/>
                <a:gd name="T3" fmla="*/ 12 h 186"/>
                <a:gd name="T4" fmla="*/ 8 w 69"/>
                <a:gd name="T5" fmla="*/ 8 h 186"/>
                <a:gd name="T6" fmla="*/ 8 w 69"/>
                <a:gd name="T7" fmla="*/ 6 h 186"/>
                <a:gd name="T8" fmla="*/ 10 w 69"/>
                <a:gd name="T9" fmla="*/ 3 h 186"/>
                <a:gd name="T10" fmla="*/ 12 w 69"/>
                <a:gd name="T11" fmla="*/ 1 h 186"/>
                <a:gd name="T12" fmla="*/ 18 w 69"/>
                <a:gd name="T13" fmla="*/ 0 h 186"/>
                <a:gd name="T14" fmla="*/ 26 w 69"/>
                <a:gd name="T15" fmla="*/ 0 h 186"/>
                <a:gd name="T16" fmla="*/ 37 w 69"/>
                <a:gd name="T17" fmla="*/ 2 h 186"/>
                <a:gd name="T18" fmla="*/ 47 w 69"/>
                <a:gd name="T19" fmla="*/ 6 h 186"/>
                <a:gd name="T20" fmla="*/ 55 w 69"/>
                <a:gd name="T21" fmla="*/ 8 h 186"/>
                <a:gd name="T22" fmla="*/ 61 w 69"/>
                <a:gd name="T23" fmla="*/ 12 h 186"/>
                <a:gd name="T24" fmla="*/ 66 w 69"/>
                <a:gd name="T25" fmla="*/ 17 h 186"/>
                <a:gd name="T26" fmla="*/ 68 w 69"/>
                <a:gd name="T27" fmla="*/ 24 h 186"/>
                <a:gd name="T28" fmla="*/ 69 w 69"/>
                <a:gd name="T29" fmla="*/ 28 h 186"/>
                <a:gd name="T30" fmla="*/ 68 w 69"/>
                <a:gd name="T31" fmla="*/ 34 h 186"/>
                <a:gd name="T32" fmla="*/ 64 w 69"/>
                <a:gd name="T33" fmla="*/ 46 h 186"/>
                <a:gd name="T34" fmla="*/ 61 w 69"/>
                <a:gd name="T35" fmla="*/ 62 h 186"/>
                <a:gd name="T36" fmla="*/ 55 w 69"/>
                <a:gd name="T37" fmla="*/ 82 h 186"/>
                <a:gd name="T38" fmla="*/ 48 w 69"/>
                <a:gd name="T39" fmla="*/ 106 h 186"/>
                <a:gd name="T40" fmla="*/ 39 w 69"/>
                <a:gd name="T41" fmla="*/ 135 h 186"/>
                <a:gd name="T42" fmla="*/ 29 w 69"/>
                <a:gd name="T43" fmla="*/ 169 h 186"/>
                <a:gd name="T44" fmla="*/ 0 w 69"/>
                <a:gd name="T45" fmla="*/ 186 h 186"/>
                <a:gd name="T46" fmla="*/ 4 w 69"/>
                <a:gd name="T47" fmla="*/ 164 h 186"/>
                <a:gd name="T48" fmla="*/ 6 w 69"/>
                <a:gd name="T49" fmla="*/ 142 h 186"/>
                <a:gd name="T50" fmla="*/ 10 w 69"/>
                <a:gd name="T51" fmla="*/ 122 h 186"/>
                <a:gd name="T52" fmla="*/ 12 w 69"/>
                <a:gd name="T53" fmla="*/ 106 h 186"/>
                <a:gd name="T54" fmla="*/ 16 w 69"/>
                <a:gd name="T55" fmla="*/ 90 h 186"/>
                <a:gd name="T56" fmla="*/ 17 w 69"/>
                <a:gd name="T57" fmla="*/ 77 h 186"/>
                <a:gd name="T58" fmla="*/ 19 w 69"/>
                <a:gd name="T59" fmla="*/ 66 h 186"/>
                <a:gd name="T60" fmla="*/ 20 w 69"/>
                <a:gd name="T61" fmla="*/ 58 h 186"/>
                <a:gd name="T62" fmla="*/ 22 w 69"/>
                <a:gd name="T63" fmla="*/ 44 h 186"/>
                <a:gd name="T64" fmla="*/ 20 w 69"/>
                <a:gd name="T65" fmla="*/ 33 h 186"/>
                <a:gd name="T66" fmla="*/ 18 w 69"/>
                <a:gd name="T67" fmla="*/ 24 h 186"/>
                <a:gd name="T68" fmla="*/ 14 w 69"/>
                <a:gd name="T69" fmla="*/ 1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86">
                  <a:moveTo>
                    <a:pt x="14" y="18"/>
                  </a:moveTo>
                  <a:lnTo>
                    <a:pt x="12" y="17"/>
                  </a:lnTo>
                  <a:lnTo>
                    <a:pt x="11" y="14"/>
                  </a:lnTo>
                  <a:lnTo>
                    <a:pt x="10" y="12"/>
                  </a:lnTo>
                  <a:lnTo>
                    <a:pt x="8" y="11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2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32" y="1"/>
                  </a:lnTo>
                  <a:lnTo>
                    <a:pt x="37" y="2"/>
                  </a:lnTo>
                  <a:lnTo>
                    <a:pt x="42" y="3"/>
                  </a:lnTo>
                  <a:lnTo>
                    <a:pt x="47" y="6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8" y="9"/>
                  </a:lnTo>
                  <a:lnTo>
                    <a:pt x="61" y="12"/>
                  </a:lnTo>
                  <a:lnTo>
                    <a:pt x="63" y="13"/>
                  </a:lnTo>
                  <a:lnTo>
                    <a:pt x="66" y="17"/>
                  </a:lnTo>
                  <a:lnTo>
                    <a:pt x="67" y="20"/>
                  </a:lnTo>
                  <a:lnTo>
                    <a:pt x="68" y="24"/>
                  </a:lnTo>
                  <a:lnTo>
                    <a:pt x="69" y="26"/>
                  </a:lnTo>
                  <a:lnTo>
                    <a:pt x="69" y="28"/>
                  </a:lnTo>
                  <a:lnTo>
                    <a:pt x="68" y="31"/>
                  </a:lnTo>
                  <a:lnTo>
                    <a:pt x="68" y="34"/>
                  </a:lnTo>
                  <a:lnTo>
                    <a:pt x="67" y="40"/>
                  </a:lnTo>
                  <a:lnTo>
                    <a:pt x="64" y="46"/>
                  </a:lnTo>
                  <a:lnTo>
                    <a:pt x="63" y="53"/>
                  </a:lnTo>
                  <a:lnTo>
                    <a:pt x="61" y="62"/>
                  </a:lnTo>
                  <a:lnTo>
                    <a:pt x="57" y="71"/>
                  </a:lnTo>
                  <a:lnTo>
                    <a:pt x="55" y="82"/>
                  </a:lnTo>
                  <a:lnTo>
                    <a:pt x="51" y="93"/>
                  </a:lnTo>
                  <a:lnTo>
                    <a:pt x="48" y="106"/>
                  </a:lnTo>
                  <a:lnTo>
                    <a:pt x="43" y="120"/>
                  </a:lnTo>
                  <a:lnTo>
                    <a:pt x="39" y="135"/>
                  </a:lnTo>
                  <a:lnTo>
                    <a:pt x="35" y="151"/>
                  </a:lnTo>
                  <a:lnTo>
                    <a:pt x="29" y="169"/>
                  </a:lnTo>
                  <a:lnTo>
                    <a:pt x="23" y="186"/>
                  </a:lnTo>
                  <a:lnTo>
                    <a:pt x="0" y="186"/>
                  </a:lnTo>
                  <a:lnTo>
                    <a:pt x="1" y="175"/>
                  </a:lnTo>
                  <a:lnTo>
                    <a:pt x="4" y="164"/>
                  </a:lnTo>
                  <a:lnTo>
                    <a:pt x="5" y="153"/>
                  </a:lnTo>
                  <a:lnTo>
                    <a:pt x="6" y="142"/>
                  </a:lnTo>
                  <a:lnTo>
                    <a:pt x="8" y="132"/>
                  </a:lnTo>
                  <a:lnTo>
                    <a:pt x="10" y="122"/>
                  </a:lnTo>
                  <a:lnTo>
                    <a:pt x="11" y="114"/>
                  </a:lnTo>
                  <a:lnTo>
                    <a:pt x="12" y="106"/>
                  </a:lnTo>
                  <a:lnTo>
                    <a:pt x="13" y="97"/>
                  </a:lnTo>
                  <a:lnTo>
                    <a:pt x="16" y="90"/>
                  </a:lnTo>
                  <a:lnTo>
                    <a:pt x="16" y="83"/>
                  </a:lnTo>
                  <a:lnTo>
                    <a:pt x="17" y="77"/>
                  </a:lnTo>
                  <a:lnTo>
                    <a:pt x="18" y="71"/>
                  </a:lnTo>
                  <a:lnTo>
                    <a:pt x="19" y="66"/>
                  </a:lnTo>
                  <a:lnTo>
                    <a:pt x="20" y="62"/>
                  </a:lnTo>
                  <a:lnTo>
                    <a:pt x="20" y="58"/>
                  </a:lnTo>
                  <a:lnTo>
                    <a:pt x="22" y="51"/>
                  </a:lnTo>
                  <a:lnTo>
                    <a:pt x="22" y="44"/>
                  </a:lnTo>
                  <a:lnTo>
                    <a:pt x="22" y="38"/>
                  </a:lnTo>
                  <a:lnTo>
                    <a:pt x="20" y="33"/>
                  </a:lnTo>
                  <a:lnTo>
                    <a:pt x="19" y="28"/>
                  </a:lnTo>
                  <a:lnTo>
                    <a:pt x="18" y="24"/>
                  </a:lnTo>
                  <a:lnTo>
                    <a:pt x="17" y="21"/>
                  </a:lnTo>
                  <a:lnTo>
                    <a:pt x="14" y="18"/>
                  </a:lnTo>
                  <a:lnTo>
                    <a:pt x="14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0"/>
            <p:cNvSpPr>
              <a:spLocks/>
            </p:cNvSpPr>
            <p:nvPr/>
          </p:nvSpPr>
          <p:spPr bwMode="auto">
            <a:xfrm>
              <a:off x="6026151" y="3281363"/>
              <a:ext cx="242888" cy="63500"/>
            </a:xfrm>
            <a:custGeom>
              <a:avLst/>
              <a:gdLst>
                <a:gd name="T0" fmla="*/ 153 w 153"/>
                <a:gd name="T1" fmla="*/ 17 h 40"/>
                <a:gd name="T2" fmla="*/ 153 w 153"/>
                <a:gd name="T3" fmla="*/ 19 h 40"/>
                <a:gd name="T4" fmla="*/ 151 w 153"/>
                <a:gd name="T5" fmla="*/ 19 h 40"/>
                <a:gd name="T6" fmla="*/ 151 w 153"/>
                <a:gd name="T7" fmla="*/ 19 h 40"/>
                <a:gd name="T8" fmla="*/ 150 w 153"/>
                <a:gd name="T9" fmla="*/ 19 h 40"/>
                <a:gd name="T10" fmla="*/ 148 w 153"/>
                <a:gd name="T11" fmla="*/ 20 h 40"/>
                <a:gd name="T12" fmla="*/ 147 w 153"/>
                <a:gd name="T13" fmla="*/ 20 h 40"/>
                <a:gd name="T14" fmla="*/ 144 w 153"/>
                <a:gd name="T15" fmla="*/ 21 h 40"/>
                <a:gd name="T16" fmla="*/ 143 w 153"/>
                <a:gd name="T17" fmla="*/ 21 h 40"/>
                <a:gd name="T18" fmla="*/ 139 w 153"/>
                <a:gd name="T19" fmla="*/ 21 h 40"/>
                <a:gd name="T20" fmla="*/ 137 w 153"/>
                <a:gd name="T21" fmla="*/ 22 h 40"/>
                <a:gd name="T22" fmla="*/ 130 w 153"/>
                <a:gd name="T23" fmla="*/ 23 h 40"/>
                <a:gd name="T24" fmla="*/ 123 w 153"/>
                <a:gd name="T25" fmla="*/ 25 h 40"/>
                <a:gd name="T26" fmla="*/ 113 w 153"/>
                <a:gd name="T27" fmla="*/ 26 h 40"/>
                <a:gd name="T28" fmla="*/ 104 w 153"/>
                <a:gd name="T29" fmla="*/ 27 h 40"/>
                <a:gd name="T30" fmla="*/ 92 w 153"/>
                <a:gd name="T31" fmla="*/ 29 h 40"/>
                <a:gd name="T32" fmla="*/ 80 w 153"/>
                <a:gd name="T33" fmla="*/ 31 h 40"/>
                <a:gd name="T34" fmla="*/ 67 w 153"/>
                <a:gd name="T35" fmla="*/ 33 h 40"/>
                <a:gd name="T36" fmla="*/ 51 w 153"/>
                <a:gd name="T37" fmla="*/ 34 h 40"/>
                <a:gd name="T38" fmla="*/ 36 w 153"/>
                <a:gd name="T39" fmla="*/ 36 h 40"/>
                <a:gd name="T40" fmla="*/ 18 w 153"/>
                <a:gd name="T41" fmla="*/ 39 h 40"/>
                <a:gd name="T42" fmla="*/ 0 w 153"/>
                <a:gd name="T43" fmla="*/ 40 h 40"/>
                <a:gd name="T44" fmla="*/ 0 w 153"/>
                <a:gd name="T45" fmla="*/ 21 h 40"/>
                <a:gd name="T46" fmla="*/ 11 w 153"/>
                <a:gd name="T47" fmla="*/ 19 h 40"/>
                <a:gd name="T48" fmla="*/ 21 w 153"/>
                <a:gd name="T49" fmla="*/ 17 h 40"/>
                <a:gd name="T50" fmla="*/ 29 w 153"/>
                <a:gd name="T51" fmla="*/ 16 h 40"/>
                <a:gd name="T52" fmla="*/ 38 w 153"/>
                <a:gd name="T53" fmla="*/ 14 h 40"/>
                <a:gd name="T54" fmla="*/ 47 w 153"/>
                <a:gd name="T55" fmla="*/ 13 h 40"/>
                <a:gd name="T56" fmla="*/ 54 w 153"/>
                <a:gd name="T57" fmla="*/ 12 h 40"/>
                <a:gd name="T58" fmla="*/ 61 w 153"/>
                <a:gd name="T59" fmla="*/ 10 h 40"/>
                <a:gd name="T60" fmla="*/ 68 w 153"/>
                <a:gd name="T61" fmla="*/ 9 h 40"/>
                <a:gd name="T62" fmla="*/ 75 w 153"/>
                <a:gd name="T63" fmla="*/ 8 h 40"/>
                <a:gd name="T64" fmla="*/ 81 w 153"/>
                <a:gd name="T65" fmla="*/ 7 h 40"/>
                <a:gd name="T66" fmla="*/ 86 w 153"/>
                <a:gd name="T67" fmla="*/ 6 h 40"/>
                <a:gd name="T68" fmla="*/ 92 w 153"/>
                <a:gd name="T69" fmla="*/ 4 h 40"/>
                <a:gd name="T70" fmla="*/ 95 w 153"/>
                <a:gd name="T71" fmla="*/ 3 h 40"/>
                <a:gd name="T72" fmla="*/ 100 w 153"/>
                <a:gd name="T73" fmla="*/ 2 h 40"/>
                <a:gd name="T74" fmla="*/ 104 w 153"/>
                <a:gd name="T75" fmla="*/ 2 h 40"/>
                <a:gd name="T76" fmla="*/ 106 w 153"/>
                <a:gd name="T77" fmla="*/ 1 h 40"/>
                <a:gd name="T78" fmla="*/ 112 w 153"/>
                <a:gd name="T79" fmla="*/ 1 h 40"/>
                <a:gd name="T80" fmla="*/ 117 w 153"/>
                <a:gd name="T81" fmla="*/ 0 h 40"/>
                <a:gd name="T82" fmla="*/ 122 w 153"/>
                <a:gd name="T83" fmla="*/ 0 h 40"/>
                <a:gd name="T84" fmla="*/ 125 w 153"/>
                <a:gd name="T85" fmla="*/ 1 h 40"/>
                <a:gd name="T86" fmla="*/ 133 w 153"/>
                <a:gd name="T87" fmla="*/ 2 h 40"/>
                <a:gd name="T88" fmla="*/ 141 w 153"/>
                <a:gd name="T89" fmla="*/ 4 h 40"/>
                <a:gd name="T90" fmla="*/ 143 w 153"/>
                <a:gd name="T91" fmla="*/ 6 h 40"/>
                <a:gd name="T92" fmla="*/ 147 w 153"/>
                <a:gd name="T93" fmla="*/ 8 h 40"/>
                <a:gd name="T94" fmla="*/ 148 w 153"/>
                <a:gd name="T95" fmla="*/ 10 h 40"/>
                <a:gd name="T96" fmla="*/ 150 w 153"/>
                <a:gd name="T97" fmla="*/ 12 h 40"/>
                <a:gd name="T98" fmla="*/ 150 w 153"/>
                <a:gd name="T99" fmla="*/ 14 h 40"/>
                <a:gd name="T100" fmla="*/ 151 w 153"/>
                <a:gd name="T101" fmla="*/ 15 h 40"/>
                <a:gd name="T102" fmla="*/ 153 w 153"/>
                <a:gd name="T103" fmla="*/ 16 h 40"/>
                <a:gd name="T104" fmla="*/ 153 w 153"/>
                <a:gd name="T105" fmla="*/ 17 h 40"/>
                <a:gd name="T106" fmla="*/ 153 w 153"/>
                <a:gd name="T107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" h="40">
                  <a:moveTo>
                    <a:pt x="153" y="17"/>
                  </a:moveTo>
                  <a:lnTo>
                    <a:pt x="153" y="19"/>
                  </a:lnTo>
                  <a:lnTo>
                    <a:pt x="151" y="19"/>
                  </a:lnTo>
                  <a:lnTo>
                    <a:pt x="151" y="19"/>
                  </a:lnTo>
                  <a:lnTo>
                    <a:pt x="150" y="19"/>
                  </a:lnTo>
                  <a:lnTo>
                    <a:pt x="148" y="20"/>
                  </a:lnTo>
                  <a:lnTo>
                    <a:pt x="147" y="20"/>
                  </a:lnTo>
                  <a:lnTo>
                    <a:pt x="144" y="21"/>
                  </a:lnTo>
                  <a:lnTo>
                    <a:pt x="143" y="21"/>
                  </a:lnTo>
                  <a:lnTo>
                    <a:pt x="139" y="21"/>
                  </a:lnTo>
                  <a:lnTo>
                    <a:pt x="137" y="22"/>
                  </a:lnTo>
                  <a:lnTo>
                    <a:pt x="130" y="23"/>
                  </a:lnTo>
                  <a:lnTo>
                    <a:pt x="123" y="25"/>
                  </a:lnTo>
                  <a:lnTo>
                    <a:pt x="113" y="26"/>
                  </a:lnTo>
                  <a:lnTo>
                    <a:pt x="104" y="27"/>
                  </a:lnTo>
                  <a:lnTo>
                    <a:pt x="92" y="29"/>
                  </a:lnTo>
                  <a:lnTo>
                    <a:pt x="80" y="31"/>
                  </a:lnTo>
                  <a:lnTo>
                    <a:pt x="67" y="33"/>
                  </a:lnTo>
                  <a:lnTo>
                    <a:pt x="51" y="34"/>
                  </a:lnTo>
                  <a:lnTo>
                    <a:pt x="36" y="36"/>
                  </a:lnTo>
                  <a:lnTo>
                    <a:pt x="18" y="39"/>
                  </a:lnTo>
                  <a:lnTo>
                    <a:pt x="0" y="40"/>
                  </a:lnTo>
                  <a:lnTo>
                    <a:pt x="0" y="21"/>
                  </a:lnTo>
                  <a:lnTo>
                    <a:pt x="11" y="19"/>
                  </a:lnTo>
                  <a:lnTo>
                    <a:pt x="21" y="17"/>
                  </a:lnTo>
                  <a:lnTo>
                    <a:pt x="29" y="16"/>
                  </a:lnTo>
                  <a:lnTo>
                    <a:pt x="38" y="14"/>
                  </a:lnTo>
                  <a:lnTo>
                    <a:pt x="47" y="13"/>
                  </a:lnTo>
                  <a:lnTo>
                    <a:pt x="54" y="12"/>
                  </a:lnTo>
                  <a:lnTo>
                    <a:pt x="61" y="10"/>
                  </a:lnTo>
                  <a:lnTo>
                    <a:pt x="68" y="9"/>
                  </a:lnTo>
                  <a:lnTo>
                    <a:pt x="75" y="8"/>
                  </a:lnTo>
                  <a:lnTo>
                    <a:pt x="81" y="7"/>
                  </a:lnTo>
                  <a:lnTo>
                    <a:pt x="86" y="6"/>
                  </a:lnTo>
                  <a:lnTo>
                    <a:pt x="92" y="4"/>
                  </a:lnTo>
                  <a:lnTo>
                    <a:pt x="95" y="3"/>
                  </a:lnTo>
                  <a:lnTo>
                    <a:pt x="100" y="2"/>
                  </a:lnTo>
                  <a:lnTo>
                    <a:pt x="104" y="2"/>
                  </a:lnTo>
                  <a:lnTo>
                    <a:pt x="106" y="1"/>
                  </a:lnTo>
                  <a:lnTo>
                    <a:pt x="112" y="1"/>
                  </a:lnTo>
                  <a:lnTo>
                    <a:pt x="117" y="0"/>
                  </a:lnTo>
                  <a:lnTo>
                    <a:pt x="122" y="0"/>
                  </a:lnTo>
                  <a:lnTo>
                    <a:pt x="125" y="1"/>
                  </a:lnTo>
                  <a:lnTo>
                    <a:pt x="133" y="2"/>
                  </a:lnTo>
                  <a:lnTo>
                    <a:pt x="141" y="4"/>
                  </a:lnTo>
                  <a:lnTo>
                    <a:pt x="143" y="6"/>
                  </a:lnTo>
                  <a:lnTo>
                    <a:pt x="147" y="8"/>
                  </a:lnTo>
                  <a:lnTo>
                    <a:pt x="148" y="10"/>
                  </a:lnTo>
                  <a:lnTo>
                    <a:pt x="150" y="12"/>
                  </a:lnTo>
                  <a:lnTo>
                    <a:pt x="150" y="14"/>
                  </a:lnTo>
                  <a:lnTo>
                    <a:pt x="151" y="15"/>
                  </a:lnTo>
                  <a:lnTo>
                    <a:pt x="153" y="16"/>
                  </a:lnTo>
                  <a:lnTo>
                    <a:pt x="153" y="17"/>
                  </a:lnTo>
                  <a:lnTo>
                    <a:pt x="153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1"/>
            <p:cNvSpPr>
              <a:spLocks/>
            </p:cNvSpPr>
            <p:nvPr/>
          </p:nvSpPr>
          <p:spPr bwMode="auto">
            <a:xfrm>
              <a:off x="5919788" y="3546475"/>
              <a:ext cx="447675" cy="85725"/>
            </a:xfrm>
            <a:custGeom>
              <a:avLst/>
              <a:gdLst>
                <a:gd name="T0" fmla="*/ 281 w 282"/>
                <a:gd name="T1" fmla="*/ 18 h 54"/>
                <a:gd name="T2" fmla="*/ 280 w 282"/>
                <a:gd name="T3" fmla="*/ 20 h 54"/>
                <a:gd name="T4" fmla="*/ 278 w 282"/>
                <a:gd name="T5" fmla="*/ 22 h 54"/>
                <a:gd name="T6" fmla="*/ 274 w 282"/>
                <a:gd name="T7" fmla="*/ 23 h 54"/>
                <a:gd name="T8" fmla="*/ 268 w 282"/>
                <a:gd name="T9" fmla="*/ 24 h 54"/>
                <a:gd name="T10" fmla="*/ 261 w 282"/>
                <a:gd name="T11" fmla="*/ 25 h 54"/>
                <a:gd name="T12" fmla="*/ 254 w 282"/>
                <a:gd name="T13" fmla="*/ 26 h 54"/>
                <a:gd name="T14" fmla="*/ 244 w 282"/>
                <a:gd name="T15" fmla="*/ 28 h 54"/>
                <a:gd name="T16" fmla="*/ 233 w 282"/>
                <a:gd name="T17" fmla="*/ 29 h 54"/>
                <a:gd name="T18" fmla="*/ 218 w 282"/>
                <a:gd name="T19" fmla="*/ 30 h 54"/>
                <a:gd name="T20" fmla="*/ 198 w 282"/>
                <a:gd name="T21" fmla="*/ 32 h 54"/>
                <a:gd name="T22" fmla="*/ 173 w 282"/>
                <a:gd name="T23" fmla="*/ 35 h 54"/>
                <a:gd name="T24" fmla="*/ 145 w 282"/>
                <a:gd name="T25" fmla="*/ 38 h 54"/>
                <a:gd name="T26" fmla="*/ 111 w 282"/>
                <a:gd name="T27" fmla="*/ 42 h 54"/>
                <a:gd name="T28" fmla="*/ 73 w 282"/>
                <a:gd name="T29" fmla="*/ 47 h 54"/>
                <a:gd name="T30" fmla="*/ 31 w 282"/>
                <a:gd name="T31" fmla="*/ 51 h 54"/>
                <a:gd name="T32" fmla="*/ 0 w 282"/>
                <a:gd name="T33" fmla="*/ 31 h 54"/>
                <a:gd name="T34" fmla="*/ 32 w 282"/>
                <a:gd name="T35" fmla="*/ 26 h 54"/>
                <a:gd name="T36" fmla="*/ 63 w 282"/>
                <a:gd name="T37" fmla="*/ 23 h 54"/>
                <a:gd name="T38" fmla="*/ 91 w 282"/>
                <a:gd name="T39" fmla="*/ 18 h 54"/>
                <a:gd name="T40" fmla="*/ 117 w 282"/>
                <a:gd name="T41" fmla="*/ 14 h 54"/>
                <a:gd name="T42" fmla="*/ 142 w 282"/>
                <a:gd name="T43" fmla="*/ 12 h 54"/>
                <a:gd name="T44" fmla="*/ 165 w 282"/>
                <a:gd name="T45" fmla="*/ 10 h 54"/>
                <a:gd name="T46" fmla="*/ 185 w 282"/>
                <a:gd name="T47" fmla="*/ 7 h 54"/>
                <a:gd name="T48" fmla="*/ 203 w 282"/>
                <a:gd name="T49" fmla="*/ 5 h 54"/>
                <a:gd name="T50" fmla="*/ 220 w 282"/>
                <a:gd name="T51" fmla="*/ 4 h 54"/>
                <a:gd name="T52" fmla="*/ 234 w 282"/>
                <a:gd name="T53" fmla="*/ 1 h 54"/>
                <a:gd name="T54" fmla="*/ 246 w 282"/>
                <a:gd name="T55" fmla="*/ 1 h 54"/>
                <a:gd name="T56" fmla="*/ 255 w 282"/>
                <a:gd name="T57" fmla="*/ 0 h 54"/>
                <a:gd name="T58" fmla="*/ 263 w 282"/>
                <a:gd name="T59" fmla="*/ 0 h 54"/>
                <a:gd name="T60" fmla="*/ 269 w 282"/>
                <a:gd name="T61" fmla="*/ 0 h 54"/>
                <a:gd name="T62" fmla="*/ 274 w 282"/>
                <a:gd name="T63" fmla="*/ 0 h 54"/>
                <a:gd name="T64" fmla="*/ 277 w 282"/>
                <a:gd name="T65" fmla="*/ 0 h 54"/>
                <a:gd name="T66" fmla="*/ 280 w 282"/>
                <a:gd name="T67" fmla="*/ 6 h 54"/>
                <a:gd name="T68" fmla="*/ 282 w 282"/>
                <a:gd name="T6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2" h="54">
                  <a:moveTo>
                    <a:pt x="282" y="17"/>
                  </a:moveTo>
                  <a:lnTo>
                    <a:pt x="281" y="18"/>
                  </a:lnTo>
                  <a:lnTo>
                    <a:pt x="281" y="19"/>
                  </a:lnTo>
                  <a:lnTo>
                    <a:pt x="280" y="20"/>
                  </a:lnTo>
                  <a:lnTo>
                    <a:pt x="279" y="20"/>
                  </a:lnTo>
                  <a:lnTo>
                    <a:pt x="278" y="22"/>
                  </a:lnTo>
                  <a:lnTo>
                    <a:pt x="275" y="23"/>
                  </a:lnTo>
                  <a:lnTo>
                    <a:pt x="274" y="23"/>
                  </a:lnTo>
                  <a:lnTo>
                    <a:pt x="271" y="24"/>
                  </a:lnTo>
                  <a:lnTo>
                    <a:pt x="268" y="24"/>
                  </a:lnTo>
                  <a:lnTo>
                    <a:pt x="265" y="25"/>
                  </a:lnTo>
                  <a:lnTo>
                    <a:pt x="261" y="25"/>
                  </a:lnTo>
                  <a:lnTo>
                    <a:pt x="258" y="26"/>
                  </a:lnTo>
                  <a:lnTo>
                    <a:pt x="254" y="26"/>
                  </a:lnTo>
                  <a:lnTo>
                    <a:pt x="249" y="28"/>
                  </a:lnTo>
                  <a:lnTo>
                    <a:pt x="244" y="28"/>
                  </a:lnTo>
                  <a:lnTo>
                    <a:pt x="239" y="29"/>
                  </a:lnTo>
                  <a:lnTo>
                    <a:pt x="233" y="29"/>
                  </a:lnTo>
                  <a:lnTo>
                    <a:pt x="225" y="30"/>
                  </a:lnTo>
                  <a:lnTo>
                    <a:pt x="218" y="30"/>
                  </a:lnTo>
                  <a:lnTo>
                    <a:pt x="209" y="31"/>
                  </a:lnTo>
                  <a:lnTo>
                    <a:pt x="198" y="32"/>
                  </a:lnTo>
                  <a:lnTo>
                    <a:pt x="186" y="33"/>
                  </a:lnTo>
                  <a:lnTo>
                    <a:pt x="173" y="35"/>
                  </a:lnTo>
                  <a:lnTo>
                    <a:pt x="160" y="37"/>
                  </a:lnTo>
                  <a:lnTo>
                    <a:pt x="145" y="38"/>
                  </a:lnTo>
                  <a:lnTo>
                    <a:pt x="128" y="41"/>
                  </a:lnTo>
                  <a:lnTo>
                    <a:pt x="111" y="42"/>
                  </a:lnTo>
                  <a:lnTo>
                    <a:pt x="92" y="44"/>
                  </a:lnTo>
                  <a:lnTo>
                    <a:pt x="73" y="47"/>
                  </a:lnTo>
                  <a:lnTo>
                    <a:pt x="53" y="49"/>
                  </a:lnTo>
                  <a:lnTo>
                    <a:pt x="31" y="51"/>
                  </a:lnTo>
                  <a:lnTo>
                    <a:pt x="8" y="54"/>
                  </a:lnTo>
                  <a:lnTo>
                    <a:pt x="0" y="31"/>
                  </a:lnTo>
                  <a:lnTo>
                    <a:pt x="15" y="29"/>
                  </a:lnTo>
                  <a:lnTo>
                    <a:pt x="32" y="26"/>
                  </a:lnTo>
                  <a:lnTo>
                    <a:pt x="47" y="24"/>
                  </a:lnTo>
                  <a:lnTo>
                    <a:pt x="63" y="23"/>
                  </a:lnTo>
                  <a:lnTo>
                    <a:pt x="77" y="20"/>
                  </a:lnTo>
                  <a:lnTo>
                    <a:pt x="91" y="18"/>
                  </a:lnTo>
                  <a:lnTo>
                    <a:pt x="104" y="17"/>
                  </a:lnTo>
                  <a:lnTo>
                    <a:pt x="117" y="14"/>
                  </a:lnTo>
                  <a:lnTo>
                    <a:pt x="130" y="13"/>
                  </a:lnTo>
                  <a:lnTo>
                    <a:pt x="142" y="12"/>
                  </a:lnTo>
                  <a:lnTo>
                    <a:pt x="153" y="11"/>
                  </a:lnTo>
                  <a:lnTo>
                    <a:pt x="165" y="10"/>
                  </a:lnTo>
                  <a:lnTo>
                    <a:pt x="174" y="8"/>
                  </a:lnTo>
                  <a:lnTo>
                    <a:pt x="185" y="7"/>
                  </a:lnTo>
                  <a:lnTo>
                    <a:pt x="195" y="6"/>
                  </a:lnTo>
                  <a:lnTo>
                    <a:pt x="203" y="5"/>
                  </a:lnTo>
                  <a:lnTo>
                    <a:pt x="211" y="4"/>
                  </a:lnTo>
                  <a:lnTo>
                    <a:pt x="220" y="4"/>
                  </a:lnTo>
                  <a:lnTo>
                    <a:pt x="227" y="3"/>
                  </a:lnTo>
                  <a:lnTo>
                    <a:pt x="234" y="1"/>
                  </a:lnTo>
                  <a:lnTo>
                    <a:pt x="240" y="1"/>
                  </a:lnTo>
                  <a:lnTo>
                    <a:pt x="246" y="1"/>
                  </a:lnTo>
                  <a:lnTo>
                    <a:pt x="250" y="0"/>
                  </a:lnTo>
                  <a:lnTo>
                    <a:pt x="255" y="0"/>
                  </a:lnTo>
                  <a:lnTo>
                    <a:pt x="260" y="0"/>
                  </a:lnTo>
                  <a:lnTo>
                    <a:pt x="263" y="0"/>
                  </a:lnTo>
                  <a:lnTo>
                    <a:pt x="267" y="0"/>
                  </a:lnTo>
                  <a:lnTo>
                    <a:pt x="269" y="0"/>
                  </a:lnTo>
                  <a:lnTo>
                    <a:pt x="272" y="0"/>
                  </a:lnTo>
                  <a:lnTo>
                    <a:pt x="274" y="0"/>
                  </a:lnTo>
                  <a:lnTo>
                    <a:pt x="275" y="0"/>
                  </a:lnTo>
                  <a:lnTo>
                    <a:pt x="277" y="0"/>
                  </a:lnTo>
                  <a:lnTo>
                    <a:pt x="278" y="3"/>
                  </a:lnTo>
                  <a:lnTo>
                    <a:pt x="280" y="6"/>
                  </a:lnTo>
                  <a:lnTo>
                    <a:pt x="281" y="11"/>
                  </a:lnTo>
                  <a:lnTo>
                    <a:pt x="282" y="17"/>
                  </a:lnTo>
                  <a:lnTo>
                    <a:pt x="282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2"/>
            <p:cNvSpPr>
              <a:spLocks/>
            </p:cNvSpPr>
            <p:nvPr/>
          </p:nvSpPr>
          <p:spPr bwMode="auto">
            <a:xfrm>
              <a:off x="5824538" y="3451225"/>
              <a:ext cx="125413" cy="196850"/>
            </a:xfrm>
            <a:custGeom>
              <a:avLst/>
              <a:gdLst>
                <a:gd name="T0" fmla="*/ 5 w 79"/>
                <a:gd name="T1" fmla="*/ 17 h 124"/>
                <a:gd name="T2" fmla="*/ 1 w 79"/>
                <a:gd name="T3" fmla="*/ 13 h 124"/>
                <a:gd name="T4" fmla="*/ 0 w 79"/>
                <a:gd name="T5" fmla="*/ 8 h 124"/>
                <a:gd name="T6" fmla="*/ 1 w 79"/>
                <a:gd name="T7" fmla="*/ 3 h 124"/>
                <a:gd name="T8" fmla="*/ 4 w 79"/>
                <a:gd name="T9" fmla="*/ 0 h 124"/>
                <a:gd name="T10" fmla="*/ 10 w 79"/>
                <a:gd name="T11" fmla="*/ 0 h 124"/>
                <a:gd name="T12" fmla="*/ 20 w 79"/>
                <a:gd name="T13" fmla="*/ 1 h 124"/>
                <a:gd name="T14" fmla="*/ 36 w 79"/>
                <a:gd name="T15" fmla="*/ 4 h 124"/>
                <a:gd name="T16" fmla="*/ 49 w 79"/>
                <a:gd name="T17" fmla="*/ 17 h 124"/>
                <a:gd name="T18" fmla="*/ 56 w 79"/>
                <a:gd name="T19" fmla="*/ 38 h 124"/>
                <a:gd name="T20" fmla="*/ 63 w 79"/>
                <a:gd name="T21" fmla="*/ 54 h 124"/>
                <a:gd name="T22" fmla="*/ 68 w 79"/>
                <a:gd name="T23" fmla="*/ 70 h 124"/>
                <a:gd name="T24" fmla="*/ 73 w 79"/>
                <a:gd name="T25" fmla="*/ 82 h 124"/>
                <a:gd name="T26" fmla="*/ 76 w 79"/>
                <a:gd name="T27" fmla="*/ 92 h 124"/>
                <a:gd name="T28" fmla="*/ 77 w 79"/>
                <a:gd name="T29" fmla="*/ 99 h 124"/>
                <a:gd name="T30" fmla="*/ 79 w 79"/>
                <a:gd name="T31" fmla="*/ 104 h 124"/>
                <a:gd name="T32" fmla="*/ 77 w 79"/>
                <a:gd name="T33" fmla="*/ 108 h 124"/>
                <a:gd name="T34" fmla="*/ 76 w 79"/>
                <a:gd name="T35" fmla="*/ 112 h 124"/>
                <a:gd name="T36" fmla="*/ 73 w 79"/>
                <a:gd name="T37" fmla="*/ 117 h 124"/>
                <a:gd name="T38" fmla="*/ 68 w 79"/>
                <a:gd name="T39" fmla="*/ 121 h 124"/>
                <a:gd name="T40" fmla="*/ 64 w 79"/>
                <a:gd name="T41" fmla="*/ 124 h 124"/>
                <a:gd name="T42" fmla="*/ 61 w 79"/>
                <a:gd name="T43" fmla="*/ 124 h 124"/>
                <a:gd name="T44" fmla="*/ 60 w 79"/>
                <a:gd name="T45" fmla="*/ 123 h 124"/>
                <a:gd name="T46" fmla="*/ 57 w 79"/>
                <a:gd name="T47" fmla="*/ 120 h 124"/>
                <a:gd name="T48" fmla="*/ 55 w 79"/>
                <a:gd name="T49" fmla="*/ 115 h 124"/>
                <a:gd name="T50" fmla="*/ 53 w 79"/>
                <a:gd name="T51" fmla="*/ 109 h 124"/>
                <a:gd name="T52" fmla="*/ 49 w 79"/>
                <a:gd name="T53" fmla="*/ 102 h 124"/>
                <a:gd name="T54" fmla="*/ 45 w 79"/>
                <a:gd name="T55" fmla="*/ 93 h 124"/>
                <a:gd name="T56" fmla="*/ 41 w 79"/>
                <a:gd name="T57" fmla="*/ 83 h 124"/>
                <a:gd name="T58" fmla="*/ 34 w 79"/>
                <a:gd name="T59" fmla="*/ 66 h 124"/>
                <a:gd name="T60" fmla="*/ 25 w 79"/>
                <a:gd name="T61" fmla="*/ 47 h 124"/>
                <a:gd name="T62" fmla="*/ 19 w 79"/>
                <a:gd name="T63" fmla="*/ 36 h 124"/>
                <a:gd name="T64" fmla="*/ 16 w 79"/>
                <a:gd name="T65" fmla="*/ 30 h 124"/>
                <a:gd name="T66" fmla="*/ 12 w 79"/>
                <a:gd name="T67" fmla="*/ 26 h 124"/>
                <a:gd name="T68" fmla="*/ 10 w 79"/>
                <a:gd name="T69" fmla="*/ 22 h 124"/>
                <a:gd name="T70" fmla="*/ 7 w 79"/>
                <a:gd name="T71" fmla="*/ 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124">
                  <a:moveTo>
                    <a:pt x="7" y="21"/>
                  </a:moveTo>
                  <a:lnTo>
                    <a:pt x="5" y="17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8" y="2"/>
                  </a:lnTo>
                  <a:lnTo>
                    <a:pt x="36" y="4"/>
                  </a:lnTo>
                  <a:lnTo>
                    <a:pt x="45" y="7"/>
                  </a:lnTo>
                  <a:lnTo>
                    <a:pt x="49" y="17"/>
                  </a:lnTo>
                  <a:lnTo>
                    <a:pt x="53" y="28"/>
                  </a:lnTo>
                  <a:lnTo>
                    <a:pt x="56" y="38"/>
                  </a:lnTo>
                  <a:lnTo>
                    <a:pt x="60" y="46"/>
                  </a:lnTo>
                  <a:lnTo>
                    <a:pt x="63" y="54"/>
                  </a:lnTo>
                  <a:lnTo>
                    <a:pt x="66" y="63"/>
                  </a:lnTo>
                  <a:lnTo>
                    <a:pt x="68" y="70"/>
                  </a:lnTo>
                  <a:lnTo>
                    <a:pt x="70" y="76"/>
                  </a:lnTo>
                  <a:lnTo>
                    <a:pt x="73" y="82"/>
                  </a:lnTo>
                  <a:lnTo>
                    <a:pt x="74" y="88"/>
                  </a:lnTo>
                  <a:lnTo>
                    <a:pt x="76" y="92"/>
                  </a:lnTo>
                  <a:lnTo>
                    <a:pt x="77" y="96"/>
                  </a:lnTo>
                  <a:lnTo>
                    <a:pt x="77" y="99"/>
                  </a:lnTo>
                  <a:lnTo>
                    <a:pt x="79" y="102"/>
                  </a:lnTo>
                  <a:lnTo>
                    <a:pt x="79" y="104"/>
                  </a:lnTo>
                  <a:lnTo>
                    <a:pt x="79" y="105"/>
                  </a:lnTo>
                  <a:lnTo>
                    <a:pt x="77" y="108"/>
                  </a:lnTo>
                  <a:lnTo>
                    <a:pt x="77" y="110"/>
                  </a:lnTo>
                  <a:lnTo>
                    <a:pt x="76" y="112"/>
                  </a:lnTo>
                  <a:lnTo>
                    <a:pt x="75" y="115"/>
                  </a:lnTo>
                  <a:lnTo>
                    <a:pt x="73" y="117"/>
                  </a:lnTo>
                  <a:lnTo>
                    <a:pt x="70" y="120"/>
                  </a:lnTo>
                  <a:lnTo>
                    <a:pt x="68" y="121"/>
                  </a:lnTo>
                  <a:lnTo>
                    <a:pt x="67" y="123"/>
                  </a:lnTo>
                  <a:lnTo>
                    <a:pt x="64" y="124"/>
                  </a:lnTo>
                  <a:lnTo>
                    <a:pt x="62" y="124"/>
                  </a:lnTo>
                  <a:lnTo>
                    <a:pt x="61" y="124"/>
                  </a:lnTo>
                  <a:lnTo>
                    <a:pt x="61" y="124"/>
                  </a:lnTo>
                  <a:lnTo>
                    <a:pt x="60" y="123"/>
                  </a:lnTo>
                  <a:lnTo>
                    <a:pt x="58" y="122"/>
                  </a:lnTo>
                  <a:lnTo>
                    <a:pt x="57" y="120"/>
                  </a:lnTo>
                  <a:lnTo>
                    <a:pt x="56" y="118"/>
                  </a:lnTo>
                  <a:lnTo>
                    <a:pt x="55" y="115"/>
                  </a:lnTo>
                  <a:lnTo>
                    <a:pt x="54" y="112"/>
                  </a:lnTo>
                  <a:lnTo>
                    <a:pt x="53" y="109"/>
                  </a:lnTo>
                  <a:lnTo>
                    <a:pt x="50" y="105"/>
                  </a:lnTo>
                  <a:lnTo>
                    <a:pt x="49" y="102"/>
                  </a:lnTo>
                  <a:lnTo>
                    <a:pt x="47" y="97"/>
                  </a:lnTo>
                  <a:lnTo>
                    <a:pt x="45" y="93"/>
                  </a:lnTo>
                  <a:lnTo>
                    <a:pt x="43" y="88"/>
                  </a:lnTo>
                  <a:lnTo>
                    <a:pt x="41" y="83"/>
                  </a:lnTo>
                  <a:lnTo>
                    <a:pt x="39" y="77"/>
                  </a:lnTo>
                  <a:lnTo>
                    <a:pt x="34" y="66"/>
                  </a:lnTo>
                  <a:lnTo>
                    <a:pt x="30" y="55"/>
                  </a:lnTo>
                  <a:lnTo>
                    <a:pt x="25" y="47"/>
                  </a:lnTo>
                  <a:lnTo>
                    <a:pt x="22" y="39"/>
                  </a:lnTo>
                  <a:lnTo>
                    <a:pt x="19" y="36"/>
                  </a:lnTo>
                  <a:lnTo>
                    <a:pt x="18" y="33"/>
                  </a:lnTo>
                  <a:lnTo>
                    <a:pt x="16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7" y="2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Freeform 167"/>
          <p:cNvSpPr>
            <a:spLocks/>
          </p:cNvSpPr>
          <p:nvPr/>
        </p:nvSpPr>
        <p:spPr bwMode="auto">
          <a:xfrm>
            <a:off x="1564573" y="2055270"/>
            <a:ext cx="1250166" cy="210581"/>
          </a:xfrm>
          <a:custGeom>
            <a:avLst/>
            <a:gdLst>
              <a:gd name="T0" fmla="*/ 464 w 469"/>
              <a:gd name="T1" fmla="*/ 24 h 79"/>
              <a:gd name="T2" fmla="*/ 466 w 469"/>
              <a:gd name="T3" fmla="*/ 28 h 79"/>
              <a:gd name="T4" fmla="*/ 469 w 469"/>
              <a:gd name="T5" fmla="*/ 30 h 79"/>
              <a:gd name="T6" fmla="*/ 469 w 469"/>
              <a:gd name="T7" fmla="*/ 33 h 79"/>
              <a:gd name="T8" fmla="*/ 466 w 469"/>
              <a:gd name="T9" fmla="*/ 34 h 79"/>
              <a:gd name="T10" fmla="*/ 464 w 469"/>
              <a:gd name="T11" fmla="*/ 35 h 79"/>
              <a:gd name="T12" fmla="*/ 460 w 469"/>
              <a:gd name="T13" fmla="*/ 36 h 79"/>
              <a:gd name="T14" fmla="*/ 454 w 469"/>
              <a:gd name="T15" fmla="*/ 37 h 79"/>
              <a:gd name="T16" fmla="*/ 447 w 469"/>
              <a:gd name="T17" fmla="*/ 38 h 79"/>
              <a:gd name="T18" fmla="*/ 439 w 469"/>
              <a:gd name="T19" fmla="*/ 38 h 79"/>
              <a:gd name="T20" fmla="*/ 429 w 469"/>
              <a:gd name="T21" fmla="*/ 40 h 79"/>
              <a:gd name="T22" fmla="*/ 413 w 469"/>
              <a:gd name="T23" fmla="*/ 40 h 79"/>
              <a:gd name="T24" fmla="*/ 387 w 469"/>
              <a:gd name="T25" fmla="*/ 40 h 79"/>
              <a:gd name="T26" fmla="*/ 357 w 469"/>
              <a:gd name="T27" fmla="*/ 42 h 79"/>
              <a:gd name="T28" fmla="*/ 326 w 469"/>
              <a:gd name="T29" fmla="*/ 44 h 79"/>
              <a:gd name="T30" fmla="*/ 293 w 469"/>
              <a:gd name="T31" fmla="*/ 48 h 79"/>
              <a:gd name="T32" fmla="*/ 258 w 469"/>
              <a:gd name="T33" fmla="*/ 53 h 79"/>
              <a:gd name="T34" fmla="*/ 220 w 469"/>
              <a:gd name="T35" fmla="*/ 56 h 79"/>
              <a:gd name="T36" fmla="*/ 182 w 469"/>
              <a:gd name="T37" fmla="*/ 61 h 79"/>
              <a:gd name="T38" fmla="*/ 142 w 469"/>
              <a:gd name="T39" fmla="*/ 67 h 79"/>
              <a:gd name="T40" fmla="*/ 122 w 469"/>
              <a:gd name="T41" fmla="*/ 71 h 79"/>
              <a:gd name="T42" fmla="*/ 104 w 469"/>
              <a:gd name="T43" fmla="*/ 73 h 79"/>
              <a:gd name="T44" fmla="*/ 87 w 469"/>
              <a:gd name="T45" fmla="*/ 75 h 79"/>
              <a:gd name="T46" fmla="*/ 74 w 469"/>
              <a:gd name="T47" fmla="*/ 76 h 79"/>
              <a:gd name="T48" fmla="*/ 62 w 469"/>
              <a:gd name="T49" fmla="*/ 78 h 79"/>
              <a:gd name="T50" fmla="*/ 53 w 469"/>
              <a:gd name="T51" fmla="*/ 78 h 79"/>
              <a:gd name="T52" fmla="*/ 46 w 469"/>
              <a:gd name="T53" fmla="*/ 79 h 79"/>
              <a:gd name="T54" fmla="*/ 42 w 469"/>
              <a:gd name="T55" fmla="*/ 79 h 79"/>
              <a:gd name="T56" fmla="*/ 35 w 469"/>
              <a:gd name="T57" fmla="*/ 78 h 79"/>
              <a:gd name="T58" fmla="*/ 28 w 469"/>
              <a:gd name="T59" fmla="*/ 76 h 79"/>
              <a:gd name="T60" fmla="*/ 21 w 469"/>
              <a:gd name="T61" fmla="*/ 73 h 79"/>
              <a:gd name="T62" fmla="*/ 13 w 469"/>
              <a:gd name="T63" fmla="*/ 67 h 79"/>
              <a:gd name="T64" fmla="*/ 6 w 469"/>
              <a:gd name="T65" fmla="*/ 63 h 79"/>
              <a:gd name="T66" fmla="*/ 3 w 469"/>
              <a:gd name="T67" fmla="*/ 61 h 79"/>
              <a:gd name="T68" fmla="*/ 0 w 469"/>
              <a:gd name="T69" fmla="*/ 59 h 79"/>
              <a:gd name="T70" fmla="*/ 2 w 469"/>
              <a:gd name="T71" fmla="*/ 56 h 79"/>
              <a:gd name="T72" fmla="*/ 4 w 469"/>
              <a:gd name="T73" fmla="*/ 55 h 79"/>
              <a:gd name="T74" fmla="*/ 9 w 469"/>
              <a:gd name="T75" fmla="*/ 54 h 79"/>
              <a:gd name="T76" fmla="*/ 16 w 469"/>
              <a:gd name="T77" fmla="*/ 53 h 79"/>
              <a:gd name="T78" fmla="*/ 25 w 469"/>
              <a:gd name="T79" fmla="*/ 52 h 79"/>
              <a:gd name="T80" fmla="*/ 37 w 469"/>
              <a:gd name="T81" fmla="*/ 50 h 79"/>
              <a:gd name="T82" fmla="*/ 51 w 469"/>
              <a:gd name="T83" fmla="*/ 49 h 79"/>
              <a:gd name="T84" fmla="*/ 68 w 469"/>
              <a:gd name="T85" fmla="*/ 47 h 79"/>
              <a:gd name="T86" fmla="*/ 87 w 469"/>
              <a:gd name="T87" fmla="*/ 46 h 79"/>
              <a:gd name="T88" fmla="*/ 164 w 469"/>
              <a:gd name="T89" fmla="*/ 36 h 79"/>
              <a:gd name="T90" fmla="*/ 220 w 469"/>
              <a:gd name="T91" fmla="*/ 28 h 79"/>
              <a:gd name="T92" fmla="*/ 257 w 469"/>
              <a:gd name="T93" fmla="*/ 22 h 79"/>
              <a:gd name="T94" fmla="*/ 289 w 469"/>
              <a:gd name="T95" fmla="*/ 17 h 79"/>
              <a:gd name="T96" fmla="*/ 317 w 469"/>
              <a:gd name="T97" fmla="*/ 12 h 79"/>
              <a:gd name="T98" fmla="*/ 340 w 469"/>
              <a:gd name="T99" fmla="*/ 10 h 79"/>
              <a:gd name="T100" fmla="*/ 358 w 469"/>
              <a:gd name="T101" fmla="*/ 8 h 79"/>
              <a:gd name="T102" fmla="*/ 374 w 469"/>
              <a:gd name="T103" fmla="*/ 5 h 79"/>
              <a:gd name="T104" fmla="*/ 385 w 469"/>
              <a:gd name="T105" fmla="*/ 3 h 79"/>
              <a:gd name="T106" fmla="*/ 395 w 469"/>
              <a:gd name="T107" fmla="*/ 2 h 79"/>
              <a:gd name="T108" fmla="*/ 406 w 469"/>
              <a:gd name="T109" fmla="*/ 0 h 79"/>
              <a:gd name="T110" fmla="*/ 423 w 469"/>
              <a:gd name="T111" fmla="*/ 4 h 79"/>
              <a:gd name="T112" fmla="*/ 438 w 469"/>
              <a:gd name="T113" fmla="*/ 8 h 79"/>
              <a:gd name="T114" fmla="*/ 447 w 469"/>
              <a:gd name="T115" fmla="*/ 12 h 79"/>
              <a:gd name="T116" fmla="*/ 454 w 469"/>
              <a:gd name="T117" fmla="*/ 16 h 79"/>
              <a:gd name="T118" fmla="*/ 459 w 469"/>
              <a:gd name="T119" fmla="*/ 21 h 79"/>
              <a:gd name="T120" fmla="*/ 462 w 469"/>
              <a:gd name="T121" fmla="*/ 23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79">
                <a:moveTo>
                  <a:pt x="462" y="23"/>
                </a:moveTo>
                <a:lnTo>
                  <a:pt x="464" y="24"/>
                </a:lnTo>
                <a:lnTo>
                  <a:pt x="465" y="27"/>
                </a:lnTo>
                <a:lnTo>
                  <a:pt x="466" y="28"/>
                </a:lnTo>
                <a:lnTo>
                  <a:pt x="467" y="29"/>
                </a:lnTo>
                <a:lnTo>
                  <a:pt x="469" y="30"/>
                </a:lnTo>
                <a:lnTo>
                  <a:pt x="469" y="31"/>
                </a:lnTo>
                <a:lnTo>
                  <a:pt x="469" y="33"/>
                </a:lnTo>
                <a:lnTo>
                  <a:pt x="467" y="34"/>
                </a:lnTo>
                <a:lnTo>
                  <a:pt x="466" y="34"/>
                </a:lnTo>
                <a:lnTo>
                  <a:pt x="465" y="35"/>
                </a:lnTo>
                <a:lnTo>
                  <a:pt x="464" y="35"/>
                </a:lnTo>
                <a:lnTo>
                  <a:pt x="463" y="36"/>
                </a:lnTo>
                <a:lnTo>
                  <a:pt x="460" y="36"/>
                </a:lnTo>
                <a:lnTo>
                  <a:pt x="457" y="37"/>
                </a:lnTo>
                <a:lnTo>
                  <a:pt x="454" y="37"/>
                </a:lnTo>
                <a:lnTo>
                  <a:pt x="451" y="37"/>
                </a:lnTo>
                <a:lnTo>
                  <a:pt x="447" y="38"/>
                </a:lnTo>
                <a:lnTo>
                  <a:pt x="444" y="38"/>
                </a:lnTo>
                <a:lnTo>
                  <a:pt x="439" y="38"/>
                </a:lnTo>
                <a:lnTo>
                  <a:pt x="434" y="38"/>
                </a:lnTo>
                <a:lnTo>
                  <a:pt x="429" y="40"/>
                </a:lnTo>
                <a:lnTo>
                  <a:pt x="425" y="40"/>
                </a:lnTo>
                <a:lnTo>
                  <a:pt x="413" y="40"/>
                </a:lnTo>
                <a:lnTo>
                  <a:pt x="400" y="40"/>
                </a:lnTo>
                <a:lnTo>
                  <a:pt x="387" y="40"/>
                </a:lnTo>
                <a:lnTo>
                  <a:pt x="372" y="41"/>
                </a:lnTo>
                <a:lnTo>
                  <a:pt x="357" y="42"/>
                </a:lnTo>
                <a:lnTo>
                  <a:pt x="343" y="42"/>
                </a:lnTo>
                <a:lnTo>
                  <a:pt x="326" y="44"/>
                </a:lnTo>
                <a:lnTo>
                  <a:pt x="311" y="46"/>
                </a:lnTo>
                <a:lnTo>
                  <a:pt x="293" y="48"/>
                </a:lnTo>
                <a:lnTo>
                  <a:pt x="276" y="50"/>
                </a:lnTo>
                <a:lnTo>
                  <a:pt x="258" y="53"/>
                </a:lnTo>
                <a:lnTo>
                  <a:pt x="239" y="54"/>
                </a:lnTo>
                <a:lnTo>
                  <a:pt x="220" y="56"/>
                </a:lnTo>
                <a:lnTo>
                  <a:pt x="201" y="59"/>
                </a:lnTo>
                <a:lnTo>
                  <a:pt x="182" y="61"/>
                </a:lnTo>
                <a:lnTo>
                  <a:pt x="162" y="65"/>
                </a:lnTo>
                <a:lnTo>
                  <a:pt x="142" y="67"/>
                </a:lnTo>
                <a:lnTo>
                  <a:pt x="131" y="69"/>
                </a:lnTo>
                <a:lnTo>
                  <a:pt x="122" y="71"/>
                </a:lnTo>
                <a:lnTo>
                  <a:pt x="112" y="72"/>
                </a:lnTo>
                <a:lnTo>
                  <a:pt x="104" y="73"/>
                </a:lnTo>
                <a:lnTo>
                  <a:pt x="95" y="74"/>
                </a:lnTo>
                <a:lnTo>
                  <a:pt x="87" y="75"/>
                </a:lnTo>
                <a:lnTo>
                  <a:pt x="80" y="75"/>
                </a:lnTo>
                <a:lnTo>
                  <a:pt x="74" y="76"/>
                </a:lnTo>
                <a:lnTo>
                  <a:pt x="67" y="76"/>
                </a:lnTo>
                <a:lnTo>
                  <a:pt x="62" y="78"/>
                </a:lnTo>
                <a:lnTo>
                  <a:pt x="57" y="78"/>
                </a:lnTo>
                <a:lnTo>
                  <a:pt x="53" y="78"/>
                </a:lnTo>
                <a:lnTo>
                  <a:pt x="49" y="79"/>
                </a:lnTo>
                <a:lnTo>
                  <a:pt x="46" y="79"/>
                </a:lnTo>
                <a:lnTo>
                  <a:pt x="43" y="79"/>
                </a:lnTo>
                <a:lnTo>
                  <a:pt x="42" y="79"/>
                </a:lnTo>
                <a:lnTo>
                  <a:pt x="38" y="79"/>
                </a:lnTo>
                <a:lnTo>
                  <a:pt x="35" y="78"/>
                </a:lnTo>
                <a:lnTo>
                  <a:pt x="31" y="78"/>
                </a:lnTo>
                <a:lnTo>
                  <a:pt x="28" y="76"/>
                </a:lnTo>
                <a:lnTo>
                  <a:pt x="24" y="75"/>
                </a:lnTo>
                <a:lnTo>
                  <a:pt x="21" y="73"/>
                </a:lnTo>
                <a:lnTo>
                  <a:pt x="17" y="71"/>
                </a:lnTo>
                <a:lnTo>
                  <a:pt x="13" y="67"/>
                </a:lnTo>
                <a:lnTo>
                  <a:pt x="10" y="66"/>
                </a:lnTo>
                <a:lnTo>
                  <a:pt x="6" y="63"/>
                </a:lnTo>
                <a:lnTo>
                  <a:pt x="4" y="62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2" y="56"/>
                </a:lnTo>
                <a:lnTo>
                  <a:pt x="3" y="56"/>
                </a:lnTo>
                <a:lnTo>
                  <a:pt x="4" y="55"/>
                </a:lnTo>
                <a:lnTo>
                  <a:pt x="6" y="55"/>
                </a:lnTo>
                <a:lnTo>
                  <a:pt x="9" y="54"/>
                </a:lnTo>
                <a:lnTo>
                  <a:pt x="12" y="54"/>
                </a:lnTo>
                <a:lnTo>
                  <a:pt x="16" y="53"/>
                </a:lnTo>
                <a:lnTo>
                  <a:pt x="21" y="53"/>
                </a:lnTo>
                <a:lnTo>
                  <a:pt x="25" y="52"/>
                </a:lnTo>
                <a:lnTo>
                  <a:pt x="31" y="52"/>
                </a:lnTo>
                <a:lnTo>
                  <a:pt x="37" y="50"/>
                </a:lnTo>
                <a:lnTo>
                  <a:pt x="44" y="49"/>
                </a:lnTo>
                <a:lnTo>
                  <a:pt x="51" y="49"/>
                </a:lnTo>
                <a:lnTo>
                  <a:pt x="60" y="48"/>
                </a:lnTo>
                <a:lnTo>
                  <a:pt x="68" y="47"/>
                </a:lnTo>
                <a:lnTo>
                  <a:pt x="78" y="46"/>
                </a:lnTo>
                <a:lnTo>
                  <a:pt x="87" y="46"/>
                </a:lnTo>
                <a:lnTo>
                  <a:pt x="126" y="41"/>
                </a:lnTo>
                <a:lnTo>
                  <a:pt x="164" y="36"/>
                </a:lnTo>
                <a:lnTo>
                  <a:pt x="202" y="31"/>
                </a:lnTo>
                <a:lnTo>
                  <a:pt x="220" y="28"/>
                </a:lnTo>
                <a:lnTo>
                  <a:pt x="239" y="25"/>
                </a:lnTo>
                <a:lnTo>
                  <a:pt x="257" y="22"/>
                </a:lnTo>
                <a:lnTo>
                  <a:pt x="274" y="19"/>
                </a:lnTo>
                <a:lnTo>
                  <a:pt x="289" y="17"/>
                </a:lnTo>
                <a:lnTo>
                  <a:pt x="303" y="15"/>
                </a:lnTo>
                <a:lnTo>
                  <a:pt x="317" y="12"/>
                </a:lnTo>
                <a:lnTo>
                  <a:pt x="328" y="11"/>
                </a:lnTo>
                <a:lnTo>
                  <a:pt x="340" y="10"/>
                </a:lnTo>
                <a:lnTo>
                  <a:pt x="351" y="9"/>
                </a:lnTo>
                <a:lnTo>
                  <a:pt x="358" y="8"/>
                </a:lnTo>
                <a:lnTo>
                  <a:pt x="366" y="6"/>
                </a:lnTo>
                <a:lnTo>
                  <a:pt x="374" y="5"/>
                </a:lnTo>
                <a:lnTo>
                  <a:pt x="379" y="4"/>
                </a:lnTo>
                <a:lnTo>
                  <a:pt x="385" y="3"/>
                </a:lnTo>
                <a:lnTo>
                  <a:pt x="391" y="2"/>
                </a:lnTo>
                <a:lnTo>
                  <a:pt x="395" y="2"/>
                </a:lnTo>
                <a:lnTo>
                  <a:pt x="399" y="0"/>
                </a:lnTo>
                <a:lnTo>
                  <a:pt x="406" y="0"/>
                </a:lnTo>
                <a:lnTo>
                  <a:pt x="414" y="2"/>
                </a:lnTo>
                <a:lnTo>
                  <a:pt x="423" y="4"/>
                </a:lnTo>
                <a:lnTo>
                  <a:pt x="433" y="5"/>
                </a:lnTo>
                <a:lnTo>
                  <a:pt x="438" y="8"/>
                </a:lnTo>
                <a:lnTo>
                  <a:pt x="442" y="10"/>
                </a:lnTo>
                <a:lnTo>
                  <a:pt x="447" y="12"/>
                </a:lnTo>
                <a:lnTo>
                  <a:pt x="451" y="13"/>
                </a:lnTo>
                <a:lnTo>
                  <a:pt x="454" y="16"/>
                </a:lnTo>
                <a:lnTo>
                  <a:pt x="457" y="18"/>
                </a:lnTo>
                <a:lnTo>
                  <a:pt x="459" y="21"/>
                </a:lnTo>
                <a:lnTo>
                  <a:pt x="462" y="23"/>
                </a:lnTo>
                <a:lnTo>
                  <a:pt x="462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8"/>
          <p:cNvSpPr>
            <a:spLocks/>
          </p:cNvSpPr>
          <p:nvPr/>
        </p:nvSpPr>
        <p:spPr bwMode="auto">
          <a:xfrm>
            <a:off x="1809808" y="1975303"/>
            <a:ext cx="199921" cy="477141"/>
          </a:xfrm>
          <a:custGeom>
            <a:avLst/>
            <a:gdLst>
              <a:gd name="T0" fmla="*/ 8 w 75"/>
              <a:gd name="T1" fmla="*/ 19 h 179"/>
              <a:gd name="T2" fmla="*/ 3 w 75"/>
              <a:gd name="T3" fmla="*/ 11 h 179"/>
              <a:gd name="T4" fmla="*/ 0 w 75"/>
              <a:gd name="T5" fmla="*/ 5 h 179"/>
              <a:gd name="T6" fmla="*/ 2 w 75"/>
              <a:gd name="T7" fmla="*/ 2 h 179"/>
              <a:gd name="T8" fmla="*/ 9 w 75"/>
              <a:gd name="T9" fmla="*/ 1 h 179"/>
              <a:gd name="T10" fmla="*/ 20 w 75"/>
              <a:gd name="T11" fmla="*/ 0 h 179"/>
              <a:gd name="T12" fmla="*/ 33 w 75"/>
              <a:gd name="T13" fmla="*/ 0 h 179"/>
              <a:gd name="T14" fmla="*/ 44 w 75"/>
              <a:gd name="T15" fmla="*/ 2 h 179"/>
              <a:gd name="T16" fmla="*/ 52 w 75"/>
              <a:gd name="T17" fmla="*/ 4 h 179"/>
              <a:gd name="T18" fmla="*/ 58 w 75"/>
              <a:gd name="T19" fmla="*/ 7 h 179"/>
              <a:gd name="T20" fmla="*/ 62 w 75"/>
              <a:gd name="T21" fmla="*/ 8 h 179"/>
              <a:gd name="T22" fmla="*/ 63 w 75"/>
              <a:gd name="T23" fmla="*/ 10 h 179"/>
              <a:gd name="T24" fmla="*/ 64 w 75"/>
              <a:gd name="T25" fmla="*/ 14 h 179"/>
              <a:gd name="T26" fmla="*/ 66 w 75"/>
              <a:gd name="T27" fmla="*/ 20 h 179"/>
              <a:gd name="T28" fmla="*/ 68 w 75"/>
              <a:gd name="T29" fmla="*/ 26 h 179"/>
              <a:gd name="T30" fmla="*/ 69 w 75"/>
              <a:gd name="T31" fmla="*/ 33 h 179"/>
              <a:gd name="T32" fmla="*/ 70 w 75"/>
              <a:gd name="T33" fmla="*/ 42 h 179"/>
              <a:gd name="T34" fmla="*/ 72 w 75"/>
              <a:gd name="T35" fmla="*/ 53 h 179"/>
              <a:gd name="T36" fmla="*/ 74 w 75"/>
              <a:gd name="T37" fmla="*/ 70 h 179"/>
              <a:gd name="T38" fmla="*/ 75 w 75"/>
              <a:gd name="T39" fmla="*/ 97 h 179"/>
              <a:gd name="T40" fmla="*/ 75 w 75"/>
              <a:gd name="T41" fmla="*/ 127 h 179"/>
              <a:gd name="T42" fmla="*/ 75 w 75"/>
              <a:gd name="T43" fmla="*/ 161 h 179"/>
              <a:gd name="T44" fmla="*/ 71 w 75"/>
              <a:gd name="T45" fmla="*/ 179 h 179"/>
              <a:gd name="T46" fmla="*/ 64 w 75"/>
              <a:gd name="T47" fmla="*/ 178 h 179"/>
              <a:gd name="T48" fmla="*/ 59 w 75"/>
              <a:gd name="T49" fmla="*/ 175 h 179"/>
              <a:gd name="T50" fmla="*/ 57 w 75"/>
              <a:gd name="T51" fmla="*/ 171 h 179"/>
              <a:gd name="T52" fmla="*/ 55 w 75"/>
              <a:gd name="T53" fmla="*/ 165 h 179"/>
              <a:gd name="T54" fmla="*/ 51 w 75"/>
              <a:gd name="T55" fmla="*/ 156 h 179"/>
              <a:gd name="T56" fmla="*/ 47 w 75"/>
              <a:gd name="T57" fmla="*/ 145 h 179"/>
              <a:gd name="T58" fmla="*/ 45 w 75"/>
              <a:gd name="T59" fmla="*/ 127 h 179"/>
              <a:gd name="T60" fmla="*/ 43 w 75"/>
              <a:gd name="T61" fmla="*/ 106 h 179"/>
              <a:gd name="T62" fmla="*/ 39 w 75"/>
              <a:gd name="T63" fmla="*/ 87 h 179"/>
              <a:gd name="T64" fmla="*/ 35 w 75"/>
              <a:gd name="T65" fmla="*/ 71 h 179"/>
              <a:gd name="T66" fmla="*/ 32 w 75"/>
              <a:gd name="T67" fmla="*/ 57 h 179"/>
              <a:gd name="T68" fmla="*/ 27 w 75"/>
              <a:gd name="T69" fmla="*/ 43 h 179"/>
              <a:gd name="T70" fmla="*/ 24 w 75"/>
              <a:gd name="T71" fmla="*/ 34 h 179"/>
              <a:gd name="T72" fmla="*/ 19 w 75"/>
              <a:gd name="T73" fmla="*/ 27 h 179"/>
              <a:gd name="T74" fmla="*/ 14 w 75"/>
              <a:gd name="T75" fmla="*/ 23 h 179"/>
              <a:gd name="T76" fmla="*/ 13 w 75"/>
              <a:gd name="T77" fmla="*/ 22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5" h="179">
                <a:moveTo>
                  <a:pt x="13" y="22"/>
                </a:moveTo>
                <a:lnTo>
                  <a:pt x="8" y="19"/>
                </a:lnTo>
                <a:lnTo>
                  <a:pt x="6" y="15"/>
                </a:lnTo>
                <a:lnTo>
                  <a:pt x="3" y="11"/>
                </a:lnTo>
                <a:lnTo>
                  <a:pt x="1" y="8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6" y="1"/>
                </a:lnTo>
                <a:lnTo>
                  <a:pt x="9" y="1"/>
                </a:lnTo>
                <a:lnTo>
                  <a:pt x="14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8" y="1"/>
                </a:lnTo>
                <a:lnTo>
                  <a:pt x="44" y="2"/>
                </a:lnTo>
                <a:lnTo>
                  <a:pt x="49" y="3"/>
                </a:lnTo>
                <a:lnTo>
                  <a:pt x="52" y="4"/>
                </a:lnTo>
                <a:lnTo>
                  <a:pt x="56" y="5"/>
                </a:lnTo>
                <a:lnTo>
                  <a:pt x="58" y="7"/>
                </a:lnTo>
                <a:lnTo>
                  <a:pt x="60" y="8"/>
                </a:lnTo>
                <a:lnTo>
                  <a:pt x="62" y="8"/>
                </a:lnTo>
                <a:lnTo>
                  <a:pt x="62" y="9"/>
                </a:lnTo>
                <a:lnTo>
                  <a:pt x="63" y="10"/>
                </a:lnTo>
                <a:lnTo>
                  <a:pt x="64" y="13"/>
                </a:lnTo>
                <a:lnTo>
                  <a:pt x="64" y="14"/>
                </a:lnTo>
                <a:lnTo>
                  <a:pt x="65" y="16"/>
                </a:lnTo>
                <a:lnTo>
                  <a:pt x="66" y="20"/>
                </a:lnTo>
                <a:lnTo>
                  <a:pt x="66" y="22"/>
                </a:lnTo>
                <a:lnTo>
                  <a:pt x="68" y="26"/>
                </a:lnTo>
                <a:lnTo>
                  <a:pt x="69" y="29"/>
                </a:lnTo>
                <a:lnTo>
                  <a:pt x="69" y="33"/>
                </a:lnTo>
                <a:lnTo>
                  <a:pt x="70" y="38"/>
                </a:lnTo>
                <a:lnTo>
                  <a:pt x="70" y="42"/>
                </a:lnTo>
                <a:lnTo>
                  <a:pt x="71" y="47"/>
                </a:lnTo>
                <a:lnTo>
                  <a:pt x="72" y="53"/>
                </a:lnTo>
                <a:lnTo>
                  <a:pt x="72" y="58"/>
                </a:lnTo>
                <a:lnTo>
                  <a:pt x="74" y="70"/>
                </a:lnTo>
                <a:lnTo>
                  <a:pt x="74" y="83"/>
                </a:lnTo>
                <a:lnTo>
                  <a:pt x="75" y="97"/>
                </a:lnTo>
                <a:lnTo>
                  <a:pt x="75" y="111"/>
                </a:lnTo>
                <a:lnTo>
                  <a:pt x="75" y="127"/>
                </a:lnTo>
                <a:lnTo>
                  <a:pt x="75" y="143"/>
                </a:lnTo>
                <a:lnTo>
                  <a:pt x="75" y="161"/>
                </a:lnTo>
                <a:lnTo>
                  <a:pt x="75" y="179"/>
                </a:lnTo>
                <a:lnTo>
                  <a:pt x="71" y="179"/>
                </a:lnTo>
                <a:lnTo>
                  <a:pt x="68" y="179"/>
                </a:lnTo>
                <a:lnTo>
                  <a:pt x="64" y="178"/>
                </a:lnTo>
                <a:lnTo>
                  <a:pt x="62" y="177"/>
                </a:lnTo>
                <a:lnTo>
                  <a:pt x="59" y="175"/>
                </a:lnTo>
                <a:lnTo>
                  <a:pt x="58" y="173"/>
                </a:lnTo>
                <a:lnTo>
                  <a:pt x="57" y="171"/>
                </a:lnTo>
                <a:lnTo>
                  <a:pt x="56" y="168"/>
                </a:lnTo>
                <a:lnTo>
                  <a:pt x="55" y="165"/>
                </a:lnTo>
                <a:lnTo>
                  <a:pt x="52" y="161"/>
                </a:lnTo>
                <a:lnTo>
                  <a:pt x="51" y="156"/>
                </a:lnTo>
                <a:lnTo>
                  <a:pt x="50" y="150"/>
                </a:lnTo>
                <a:lnTo>
                  <a:pt x="47" y="145"/>
                </a:lnTo>
                <a:lnTo>
                  <a:pt x="46" y="136"/>
                </a:lnTo>
                <a:lnTo>
                  <a:pt x="45" y="127"/>
                </a:lnTo>
                <a:lnTo>
                  <a:pt x="44" y="117"/>
                </a:lnTo>
                <a:lnTo>
                  <a:pt x="43" y="106"/>
                </a:lnTo>
                <a:lnTo>
                  <a:pt x="41" y="97"/>
                </a:lnTo>
                <a:lnTo>
                  <a:pt x="39" y="87"/>
                </a:lnTo>
                <a:lnTo>
                  <a:pt x="38" y="79"/>
                </a:lnTo>
                <a:lnTo>
                  <a:pt x="35" y="71"/>
                </a:lnTo>
                <a:lnTo>
                  <a:pt x="34" y="64"/>
                </a:lnTo>
                <a:lnTo>
                  <a:pt x="32" y="57"/>
                </a:lnTo>
                <a:lnTo>
                  <a:pt x="30" y="49"/>
                </a:lnTo>
                <a:lnTo>
                  <a:pt x="27" y="43"/>
                </a:lnTo>
                <a:lnTo>
                  <a:pt x="25" y="39"/>
                </a:lnTo>
                <a:lnTo>
                  <a:pt x="24" y="34"/>
                </a:lnTo>
                <a:lnTo>
                  <a:pt x="21" y="30"/>
                </a:lnTo>
                <a:lnTo>
                  <a:pt x="19" y="27"/>
                </a:lnTo>
                <a:lnTo>
                  <a:pt x="16" y="24"/>
                </a:lnTo>
                <a:lnTo>
                  <a:pt x="14" y="23"/>
                </a:lnTo>
                <a:lnTo>
                  <a:pt x="13" y="22"/>
                </a:lnTo>
                <a:lnTo>
                  <a:pt x="13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69"/>
          <p:cNvSpPr>
            <a:spLocks/>
          </p:cNvSpPr>
          <p:nvPr/>
        </p:nvSpPr>
        <p:spPr bwMode="auto">
          <a:xfrm>
            <a:off x="2268291" y="1879341"/>
            <a:ext cx="183927" cy="495801"/>
          </a:xfrm>
          <a:custGeom>
            <a:avLst/>
            <a:gdLst>
              <a:gd name="T0" fmla="*/ 12 w 69"/>
              <a:gd name="T1" fmla="*/ 17 h 186"/>
              <a:gd name="T2" fmla="*/ 10 w 69"/>
              <a:gd name="T3" fmla="*/ 12 h 186"/>
              <a:gd name="T4" fmla="*/ 8 w 69"/>
              <a:gd name="T5" fmla="*/ 8 h 186"/>
              <a:gd name="T6" fmla="*/ 8 w 69"/>
              <a:gd name="T7" fmla="*/ 6 h 186"/>
              <a:gd name="T8" fmla="*/ 10 w 69"/>
              <a:gd name="T9" fmla="*/ 3 h 186"/>
              <a:gd name="T10" fmla="*/ 12 w 69"/>
              <a:gd name="T11" fmla="*/ 1 h 186"/>
              <a:gd name="T12" fmla="*/ 18 w 69"/>
              <a:gd name="T13" fmla="*/ 0 h 186"/>
              <a:gd name="T14" fmla="*/ 26 w 69"/>
              <a:gd name="T15" fmla="*/ 0 h 186"/>
              <a:gd name="T16" fmla="*/ 37 w 69"/>
              <a:gd name="T17" fmla="*/ 2 h 186"/>
              <a:gd name="T18" fmla="*/ 47 w 69"/>
              <a:gd name="T19" fmla="*/ 6 h 186"/>
              <a:gd name="T20" fmla="*/ 55 w 69"/>
              <a:gd name="T21" fmla="*/ 8 h 186"/>
              <a:gd name="T22" fmla="*/ 61 w 69"/>
              <a:gd name="T23" fmla="*/ 12 h 186"/>
              <a:gd name="T24" fmla="*/ 66 w 69"/>
              <a:gd name="T25" fmla="*/ 17 h 186"/>
              <a:gd name="T26" fmla="*/ 68 w 69"/>
              <a:gd name="T27" fmla="*/ 24 h 186"/>
              <a:gd name="T28" fmla="*/ 69 w 69"/>
              <a:gd name="T29" fmla="*/ 28 h 186"/>
              <a:gd name="T30" fmla="*/ 68 w 69"/>
              <a:gd name="T31" fmla="*/ 34 h 186"/>
              <a:gd name="T32" fmla="*/ 64 w 69"/>
              <a:gd name="T33" fmla="*/ 46 h 186"/>
              <a:gd name="T34" fmla="*/ 61 w 69"/>
              <a:gd name="T35" fmla="*/ 62 h 186"/>
              <a:gd name="T36" fmla="*/ 55 w 69"/>
              <a:gd name="T37" fmla="*/ 82 h 186"/>
              <a:gd name="T38" fmla="*/ 48 w 69"/>
              <a:gd name="T39" fmla="*/ 106 h 186"/>
              <a:gd name="T40" fmla="*/ 39 w 69"/>
              <a:gd name="T41" fmla="*/ 135 h 186"/>
              <a:gd name="T42" fmla="*/ 29 w 69"/>
              <a:gd name="T43" fmla="*/ 169 h 186"/>
              <a:gd name="T44" fmla="*/ 0 w 69"/>
              <a:gd name="T45" fmla="*/ 186 h 186"/>
              <a:gd name="T46" fmla="*/ 4 w 69"/>
              <a:gd name="T47" fmla="*/ 164 h 186"/>
              <a:gd name="T48" fmla="*/ 6 w 69"/>
              <a:gd name="T49" fmla="*/ 142 h 186"/>
              <a:gd name="T50" fmla="*/ 10 w 69"/>
              <a:gd name="T51" fmla="*/ 122 h 186"/>
              <a:gd name="T52" fmla="*/ 12 w 69"/>
              <a:gd name="T53" fmla="*/ 106 h 186"/>
              <a:gd name="T54" fmla="*/ 16 w 69"/>
              <a:gd name="T55" fmla="*/ 90 h 186"/>
              <a:gd name="T56" fmla="*/ 17 w 69"/>
              <a:gd name="T57" fmla="*/ 77 h 186"/>
              <a:gd name="T58" fmla="*/ 19 w 69"/>
              <a:gd name="T59" fmla="*/ 66 h 186"/>
              <a:gd name="T60" fmla="*/ 20 w 69"/>
              <a:gd name="T61" fmla="*/ 58 h 186"/>
              <a:gd name="T62" fmla="*/ 22 w 69"/>
              <a:gd name="T63" fmla="*/ 44 h 186"/>
              <a:gd name="T64" fmla="*/ 20 w 69"/>
              <a:gd name="T65" fmla="*/ 33 h 186"/>
              <a:gd name="T66" fmla="*/ 18 w 69"/>
              <a:gd name="T67" fmla="*/ 24 h 186"/>
              <a:gd name="T68" fmla="*/ 14 w 69"/>
              <a:gd name="T69" fmla="*/ 1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9" h="186">
                <a:moveTo>
                  <a:pt x="14" y="18"/>
                </a:moveTo>
                <a:lnTo>
                  <a:pt x="12" y="17"/>
                </a:lnTo>
                <a:lnTo>
                  <a:pt x="11" y="14"/>
                </a:lnTo>
                <a:lnTo>
                  <a:pt x="10" y="12"/>
                </a:lnTo>
                <a:lnTo>
                  <a:pt x="8" y="11"/>
                </a:lnTo>
                <a:lnTo>
                  <a:pt x="8" y="8"/>
                </a:lnTo>
                <a:lnTo>
                  <a:pt x="7" y="7"/>
                </a:lnTo>
                <a:lnTo>
                  <a:pt x="8" y="6"/>
                </a:lnTo>
                <a:lnTo>
                  <a:pt x="8" y="5"/>
                </a:lnTo>
                <a:lnTo>
                  <a:pt x="10" y="3"/>
                </a:lnTo>
                <a:lnTo>
                  <a:pt x="11" y="2"/>
                </a:lnTo>
                <a:lnTo>
                  <a:pt x="12" y="1"/>
                </a:lnTo>
                <a:lnTo>
                  <a:pt x="16" y="1"/>
                </a:lnTo>
                <a:lnTo>
                  <a:pt x="18" y="0"/>
                </a:lnTo>
                <a:lnTo>
                  <a:pt x="23" y="0"/>
                </a:lnTo>
                <a:lnTo>
                  <a:pt x="26" y="0"/>
                </a:lnTo>
                <a:lnTo>
                  <a:pt x="32" y="1"/>
                </a:lnTo>
                <a:lnTo>
                  <a:pt x="37" y="2"/>
                </a:lnTo>
                <a:lnTo>
                  <a:pt x="42" y="3"/>
                </a:lnTo>
                <a:lnTo>
                  <a:pt x="47" y="6"/>
                </a:lnTo>
                <a:lnTo>
                  <a:pt x="51" y="7"/>
                </a:lnTo>
                <a:lnTo>
                  <a:pt x="55" y="8"/>
                </a:lnTo>
                <a:lnTo>
                  <a:pt x="58" y="9"/>
                </a:lnTo>
                <a:lnTo>
                  <a:pt x="61" y="12"/>
                </a:lnTo>
                <a:lnTo>
                  <a:pt x="63" y="13"/>
                </a:lnTo>
                <a:lnTo>
                  <a:pt x="66" y="17"/>
                </a:lnTo>
                <a:lnTo>
                  <a:pt x="67" y="20"/>
                </a:lnTo>
                <a:lnTo>
                  <a:pt x="68" y="24"/>
                </a:lnTo>
                <a:lnTo>
                  <a:pt x="69" y="26"/>
                </a:lnTo>
                <a:lnTo>
                  <a:pt x="69" y="28"/>
                </a:lnTo>
                <a:lnTo>
                  <a:pt x="68" y="31"/>
                </a:lnTo>
                <a:lnTo>
                  <a:pt x="68" y="34"/>
                </a:lnTo>
                <a:lnTo>
                  <a:pt x="67" y="40"/>
                </a:lnTo>
                <a:lnTo>
                  <a:pt x="64" y="46"/>
                </a:lnTo>
                <a:lnTo>
                  <a:pt x="63" y="53"/>
                </a:lnTo>
                <a:lnTo>
                  <a:pt x="61" y="62"/>
                </a:lnTo>
                <a:lnTo>
                  <a:pt x="57" y="71"/>
                </a:lnTo>
                <a:lnTo>
                  <a:pt x="55" y="82"/>
                </a:lnTo>
                <a:lnTo>
                  <a:pt x="51" y="93"/>
                </a:lnTo>
                <a:lnTo>
                  <a:pt x="48" y="106"/>
                </a:lnTo>
                <a:lnTo>
                  <a:pt x="43" y="120"/>
                </a:lnTo>
                <a:lnTo>
                  <a:pt x="39" y="135"/>
                </a:lnTo>
                <a:lnTo>
                  <a:pt x="35" y="151"/>
                </a:lnTo>
                <a:lnTo>
                  <a:pt x="29" y="169"/>
                </a:lnTo>
                <a:lnTo>
                  <a:pt x="23" y="186"/>
                </a:lnTo>
                <a:lnTo>
                  <a:pt x="0" y="186"/>
                </a:lnTo>
                <a:lnTo>
                  <a:pt x="1" y="175"/>
                </a:lnTo>
                <a:lnTo>
                  <a:pt x="4" y="164"/>
                </a:lnTo>
                <a:lnTo>
                  <a:pt x="5" y="153"/>
                </a:lnTo>
                <a:lnTo>
                  <a:pt x="6" y="142"/>
                </a:lnTo>
                <a:lnTo>
                  <a:pt x="8" y="132"/>
                </a:lnTo>
                <a:lnTo>
                  <a:pt x="10" y="122"/>
                </a:lnTo>
                <a:lnTo>
                  <a:pt x="11" y="114"/>
                </a:lnTo>
                <a:lnTo>
                  <a:pt x="12" y="106"/>
                </a:lnTo>
                <a:lnTo>
                  <a:pt x="13" y="97"/>
                </a:lnTo>
                <a:lnTo>
                  <a:pt x="16" y="90"/>
                </a:lnTo>
                <a:lnTo>
                  <a:pt x="16" y="83"/>
                </a:lnTo>
                <a:lnTo>
                  <a:pt x="17" y="77"/>
                </a:lnTo>
                <a:lnTo>
                  <a:pt x="18" y="71"/>
                </a:lnTo>
                <a:lnTo>
                  <a:pt x="19" y="66"/>
                </a:lnTo>
                <a:lnTo>
                  <a:pt x="20" y="62"/>
                </a:lnTo>
                <a:lnTo>
                  <a:pt x="20" y="58"/>
                </a:lnTo>
                <a:lnTo>
                  <a:pt x="22" y="51"/>
                </a:lnTo>
                <a:lnTo>
                  <a:pt x="22" y="44"/>
                </a:lnTo>
                <a:lnTo>
                  <a:pt x="22" y="38"/>
                </a:lnTo>
                <a:lnTo>
                  <a:pt x="20" y="33"/>
                </a:lnTo>
                <a:lnTo>
                  <a:pt x="19" y="28"/>
                </a:lnTo>
                <a:lnTo>
                  <a:pt x="18" y="24"/>
                </a:lnTo>
                <a:lnTo>
                  <a:pt x="17" y="21"/>
                </a:lnTo>
                <a:lnTo>
                  <a:pt x="14" y="18"/>
                </a:lnTo>
                <a:lnTo>
                  <a:pt x="14" y="1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70"/>
          <p:cNvSpPr>
            <a:spLocks/>
          </p:cNvSpPr>
          <p:nvPr/>
        </p:nvSpPr>
        <p:spPr bwMode="auto">
          <a:xfrm>
            <a:off x="1985738" y="2329828"/>
            <a:ext cx="407837" cy="106624"/>
          </a:xfrm>
          <a:custGeom>
            <a:avLst/>
            <a:gdLst>
              <a:gd name="T0" fmla="*/ 153 w 153"/>
              <a:gd name="T1" fmla="*/ 17 h 40"/>
              <a:gd name="T2" fmla="*/ 153 w 153"/>
              <a:gd name="T3" fmla="*/ 19 h 40"/>
              <a:gd name="T4" fmla="*/ 151 w 153"/>
              <a:gd name="T5" fmla="*/ 19 h 40"/>
              <a:gd name="T6" fmla="*/ 151 w 153"/>
              <a:gd name="T7" fmla="*/ 19 h 40"/>
              <a:gd name="T8" fmla="*/ 150 w 153"/>
              <a:gd name="T9" fmla="*/ 19 h 40"/>
              <a:gd name="T10" fmla="*/ 148 w 153"/>
              <a:gd name="T11" fmla="*/ 20 h 40"/>
              <a:gd name="T12" fmla="*/ 147 w 153"/>
              <a:gd name="T13" fmla="*/ 20 h 40"/>
              <a:gd name="T14" fmla="*/ 144 w 153"/>
              <a:gd name="T15" fmla="*/ 21 h 40"/>
              <a:gd name="T16" fmla="*/ 143 w 153"/>
              <a:gd name="T17" fmla="*/ 21 h 40"/>
              <a:gd name="T18" fmla="*/ 139 w 153"/>
              <a:gd name="T19" fmla="*/ 21 h 40"/>
              <a:gd name="T20" fmla="*/ 137 w 153"/>
              <a:gd name="T21" fmla="*/ 22 h 40"/>
              <a:gd name="T22" fmla="*/ 130 w 153"/>
              <a:gd name="T23" fmla="*/ 23 h 40"/>
              <a:gd name="T24" fmla="*/ 123 w 153"/>
              <a:gd name="T25" fmla="*/ 25 h 40"/>
              <a:gd name="T26" fmla="*/ 113 w 153"/>
              <a:gd name="T27" fmla="*/ 26 h 40"/>
              <a:gd name="T28" fmla="*/ 104 w 153"/>
              <a:gd name="T29" fmla="*/ 27 h 40"/>
              <a:gd name="T30" fmla="*/ 92 w 153"/>
              <a:gd name="T31" fmla="*/ 29 h 40"/>
              <a:gd name="T32" fmla="*/ 80 w 153"/>
              <a:gd name="T33" fmla="*/ 31 h 40"/>
              <a:gd name="T34" fmla="*/ 67 w 153"/>
              <a:gd name="T35" fmla="*/ 33 h 40"/>
              <a:gd name="T36" fmla="*/ 51 w 153"/>
              <a:gd name="T37" fmla="*/ 34 h 40"/>
              <a:gd name="T38" fmla="*/ 36 w 153"/>
              <a:gd name="T39" fmla="*/ 36 h 40"/>
              <a:gd name="T40" fmla="*/ 18 w 153"/>
              <a:gd name="T41" fmla="*/ 39 h 40"/>
              <a:gd name="T42" fmla="*/ 0 w 153"/>
              <a:gd name="T43" fmla="*/ 40 h 40"/>
              <a:gd name="T44" fmla="*/ 0 w 153"/>
              <a:gd name="T45" fmla="*/ 21 h 40"/>
              <a:gd name="T46" fmla="*/ 11 w 153"/>
              <a:gd name="T47" fmla="*/ 19 h 40"/>
              <a:gd name="T48" fmla="*/ 21 w 153"/>
              <a:gd name="T49" fmla="*/ 17 h 40"/>
              <a:gd name="T50" fmla="*/ 29 w 153"/>
              <a:gd name="T51" fmla="*/ 16 h 40"/>
              <a:gd name="T52" fmla="*/ 38 w 153"/>
              <a:gd name="T53" fmla="*/ 14 h 40"/>
              <a:gd name="T54" fmla="*/ 47 w 153"/>
              <a:gd name="T55" fmla="*/ 13 h 40"/>
              <a:gd name="T56" fmla="*/ 54 w 153"/>
              <a:gd name="T57" fmla="*/ 12 h 40"/>
              <a:gd name="T58" fmla="*/ 61 w 153"/>
              <a:gd name="T59" fmla="*/ 10 h 40"/>
              <a:gd name="T60" fmla="*/ 68 w 153"/>
              <a:gd name="T61" fmla="*/ 9 h 40"/>
              <a:gd name="T62" fmla="*/ 75 w 153"/>
              <a:gd name="T63" fmla="*/ 8 h 40"/>
              <a:gd name="T64" fmla="*/ 81 w 153"/>
              <a:gd name="T65" fmla="*/ 7 h 40"/>
              <a:gd name="T66" fmla="*/ 86 w 153"/>
              <a:gd name="T67" fmla="*/ 6 h 40"/>
              <a:gd name="T68" fmla="*/ 92 w 153"/>
              <a:gd name="T69" fmla="*/ 4 h 40"/>
              <a:gd name="T70" fmla="*/ 95 w 153"/>
              <a:gd name="T71" fmla="*/ 3 h 40"/>
              <a:gd name="T72" fmla="*/ 100 w 153"/>
              <a:gd name="T73" fmla="*/ 2 h 40"/>
              <a:gd name="T74" fmla="*/ 104 w 153"/>
              <a:gd name="T75" fmla="*/ 2 h 40"/>
              <a:gd name="T76" fmla="*/ 106 w 153"/>
              <a:gd name="T77" fmla="*/ 1 h 40"/>
              <a:gd name="T78" fmla="*/ 112 w 153"/>
              <a:gd name="T79" fmla="*/ 1 h 40"/>
              <a:gd name="T80" fmla="*/ 117 w 153"/>
              <a:gd name="T81" fmla="*/ 0 h 40"/>
              <a:gd name="T82" fmla="*/ 122 w 153"/>
              <a:gd name="T83" fmla="*/ 0 h 40"/>
              <a:gd name="T84" fmla="*/ 125 w 153"/>
              <a:gd name="T85" fmla="*/ 1 h 40"/>
              <a:gd name="T86" fmla="*/ 133 w 153"/>
              <a:gd name="T87" fmla="*/ 2 h 40"/>
              <a:gd name="T88" fmla="*/ 141 w 153"/>
              <a:gd name="T89" fmla="*/ 4 h 40"/>
              <a:gd name="T90" fmla="*/ 143 w 153"/>
              <a:gd name="T91" fmla="*/ 6 h 40"/>
              <a:gd name="T92" fmla="*/ 147 w 153"/>
              <a:gd name="T93" fmla="*/ 8 h 40"/>
              <a:gd name="T94" fmla="*/ 148 w 153"/>
              <a:gd name="T95" fmla="*/ 10 h 40"/>
              <a:gd name="T96" fmla="*/ 150 w 153"/>
              <a:gd name="T97" fmla="*/ 12 h 40"/>
              <a:gd name="T98" fmla="*/ 150 w 153"/>
              <a:gd name="T99" fmla="*/ 14 h 40"/>
              <a:gd name="T100" fmla="*/ 151 w 153"/>
              <a:gd name="T101" fmla="*/ 15 h 40"/>
              <a:gd name="T102" fmla="*/ 153 w 153"/>
              <a:gd name="T103" fmla="*/ 16 h 40"/>
              <a:gd name="T104" fmla="*/ 153 w 153"/>
              <a:gd name="T105" fmla="*/ 17 h 40"/>
              <a:gd name="T106" fmla="*/ 153 w 153"/>
              <a:gd name="T107" fmla="*/ 1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3" h="40">
                <a:moveTo>
                  <a:pt x="153" y="17"/>
                </a:moveTo>
                <a:lnTo>
                  <a:pt x="153" y="19"/>
                </a:lnTo>
                <a:lnTo>
                  <a:pt x="151" y="19"/>
                </a:lnTo>
                <a:lnTo>
                  <a:pt x="151" y="19"/>
                </a:lnTo>
                <a:lnTo>
                  <a:pt x="150" y="19"/>
                </a:lnTo>
                <a:lnTo>
                  <a:pt x="148" y="20"/>
                </a:lnTo>
                <a:lnTo>
                  <a:pt x="147" y="20"/>
                </a:lnTo>
                <a:lnTo>
                  <a:pt x="144" y="21"/>
                </a:lnTo>
                <a:lnTo>
                  <a:pt x="143" y="21"/>
                </a:lnTo>
                <a:lnTo>
                  <a:pt x="139" y="21"/>
                </a:lnTo>
                <a:lnTo>
                  <a:pt x="137" y="22"/>
                </a:lnTo>
                <a:lnTo>
                  <a:pt x="130" y="23"/>
                </a:lnTo>
                <a:lnTo>
                  <a:pt x="123" y="25"/>
                </a:lnTo>
                <a:lnTo>
                  <a:pt x="113" y="26"/>
                </a:lnTo>
                <a:lnTo>
                  <a:pt x="104" y="27"/>
                </a:lnTo>
                <a:lnTo>
                  <a:pt x="92" y="29"/>
                </a:lnTo>
                <a:lnTo>
                  <a:pt x="80" y="31"/>
                </a:lnTo>
                <a:lnTo>
                  <a:pt x="67" y="33"/>
                </a:lnTo>
                <a:lnTo>
                  <a:pt x="51" y="34"/>
                </a:lnTo>
                <a:lnTo>
                  <a:pt x="36" y="36"/>
                </a:lnTo>
                <a:lnTo>
                  <a:pt x="18" y="39"/>
                </a:lnTo>
                <a:lnTo>
                  <a:pt x="0" y="40"/>
                </a:lnTo>
                <a:lnTo>
                  <a:pt x="0" y="21"/>
                </a:lnTo>
                <a:lnTo>
                  <a:pt x="11" y="19"/>
                </a:lnTo>
                <a:lnTo>
                  <a:pt x="21" y="17"/>
                </a:lnTo>
                <a:lnTo>
                  <a:pt x="29" y="16"/>
                </a:lnTo>
                <a:lnTo>
                  <a:pt x="38" y="14"/>
                </a:lnTo>
                <a:lnTo>
                  <a:pt x="47" y="13"/>
                </a:lnTo>
                <a:lnTo>
                  <a:pt x="54" y="12"/>
                </a:lnTo>
                <a:lnTo>
                  <a:pt x="61" y="10"/>
                </a:lnTo>
                <a:lnTo>
                  <a:pt x="68" y="9"/>
                </a:lnTo>
                <a:lnTo>
                  <a:pt x="75" y="8"/>
                </a:lnTo>
                <a:lnTo>
                  <a:pt x="81" y="7"/>
                </a:lnTo>
                <a:lnTo>
                  <a:pt x="86" y="6"/>
                </a:lnTo>
                <a:lnTo>
                  <a:pt x="92" y="4"/>
                </a:lnTo>
                <a:lnTo>
                  <a:pt x="95" y="3"/>
                </a:lnTo>
                <a:lnTo>
                  <a:pt x="100" y="2"/>
                </a:lnTo>
                <a:lnTo>
                  <a:pt x="104" y="2"/>
                </a:lnTo>
                <a:lnTo>
                  <a:pt x="106" y="1"/>
                </a:lnTo>
                <a:lnTo>
                  <a:pt x="112" y="1"/>
                </a:lnTo>
                <a:lnTo>
                  <a:pt x="117" y="0"/>
                </a:lnTo>
                <a:lnTo>
                  <a:pt x="122" y="0"/>
                </a:lnTo>
                <a:lnTo>
                  <a:pt x="125" y="1"/>
                </a:lnTo>
                <a:lnTo>
                  <a:pt x="133" y="2"/>
                </a:lnTo>
                <a:lnTo>
                  <a:pt x="141" y="4"/>
                </a:lnTo>
                <a:lnTo>
                  <a:pt x="143" y="6"/>
                </a:lnTo>
                <a:lnTo>
                  <a:pt x="147" y="8"/>
                </a:lnTo>
                <a:lnTo>
                  <a:pt x="148" y="10"/>
                </a:lnTo>
                <a:lnTo>
                  <a:pt x="150" y="12"/>
                </a:lnTo>
                <a:lnTo>
                  <a:pt x="150" y="14"/>
                </a:lnTo>
                <a:lnTo>
                  <a:pt x="151" y="15"/>
                </a:lnTo>
                <a:lnTo>
                  <a:pt x="153" y="16"/>
                </a:lnTo>
                <a:lnTo>
                  <a:pt x="153" y="17"/>
                </a:lnTo>
                <a:lnTo>
                  <a:pt x="153" y="1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34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24"/>
          <p:cNvSpPr txBox="1"/>
          <p:nvPr/>
        </p:nvSpPr>
        <p:spPr>
          <a:xfrm>
            <a:off x="1181800" y="237821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qiān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5524634" y="319159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101325" y="1397215"/>
            <a:ext cx="2318547" cy="2326669"/>
            <a:chOff x="5534807" y="1672548"/>
            <a:chExt cx="2318547" cy="2326669"/>
          </a:xfrm>
        </p:grpSpPr>
        <p:sp>
          <p:nvSpPr>
            <p:cNvPr id="27" name="矩形 26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-36512" y="3939902"/>
            <a:ext cx="504055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撇和捺要写得舒展些。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1357757" y="1769817"/>
            <a:ext cx="1832618" cy="1569311"/>
            <a:chOff x="4440238" y="3070225"/>
            <a:chExt cx="1104900" cy="946150"/>
          </a:xfrm>
        </p:grpSpPr>
        <p:sp>
          <p:nvSpPr>
            <p:cNvPr id="32" name="Freeform 151"/>
            <p:cNvSpPr>
              <a:spLocks/>
            </p:cNvSpPr>
            <p:nvPr/>
          </p:nvSpPr>
          <p:spPr bwMode="auto">
            <a:xfrm>
              <a:off x="4440238" y="3343275"/>
              <a:ext cx="558800" cy="438150"/>
            </a:xfrm>
            <a:custGeom>
              <a:avLst/>
              <a:gdLst>
                <a:gd name="T0" fmla="*/ 0 w 352"/>
                <a:gd name="T1" fmla="*/ 273 h 276"/>
                <a:gd name="T2" fmla="*/ 1 w 352"/>
                <a:gd name="T3" fmla="*/ 271 h 276"/>
                <a:gd name="T4" fmla="*/ 6 w 352"/>
                <a:gd name="T5" fmla="*/ 266 h 276"/>
                <a:gd name="T6" fmla="*/ 12 w 352"/>
                <a:gd name="T7" fmla="*/ 261 h 276"/>
                <a:gd name="T8" fmla="*/ 21 w 352"/>
                <a:gd name="T9" fmla="*/ 254 h 276"/>
                <a:gd name="T10" fmla="*/ 33 w 352"/>
                <a:gd name="T11" fmla="*/ 247 h 276"/>
                <a:gd name="T12" fmla="*/ 46 w 352"/>
                <a:gd name="T13" fmla="*/ 239 h 276"/>
                <a:gd name="T14" fmla="*/ 63 w 352"/>
                <a:gd name="T15" fmla="*/ 229 h 276"/>
                <a:gd name="T16" fmla="*/ 89 w 352"/>
                <a:gd name="T17" fmla="*/ 214 h 276"/>
                <a:gd name="T18" fmla="*/ 123 w 352"/>
                <a:gd name="T19" fmla="*/ 194 h 276"/>
                <a:gd name="T20" fmla="*/ 157 w 352"/>
                <a:gd name="T21" fmla="*/ 170 h 276"/>
                <a:gd name="T22" fmla="*/ 189 w 352"/>
                <a:gd name="T23" fmla="*/ 145 h 276"/>
                <a:gd name="T24" fmla="*/ 213 w 352"/>
                <a:gd name="T25" fmla="*/ 125 h 276"/>
                <a:gd name="T26" fmla="*/ 226 w 352"/>
                <a:gd name="T27" fmla="*/ 112 h 276"/>
                <a:gd name="T28" fmla="*/ 239 w 352"/>
                <a:gd name="T29" fmla="*/ 100 h 276"/>
                <a:gd name="T30" fmla="*/ 249 w 352"/>
                <a:gd name="T31" fmla="*/ 89 h 276"/>
                <a:gd name="T32" fmla="*/ 259 w 352"/>
                <a:gd name="T33" fmla="*/ 78 h 276"/>
                <a:gd name="T34" fmla="*/ 267 w 352"/>
                <a:gd name="T35" fmla="*/ 70 h 276"/>
                <a:gd name="T36" fmla="*/ 274 w 352"/>
                <a:gd name="T37" fmla="*/ 60 h 276"/>
                <a:gd name="T38" fmla="*/ 280 w 352"/>
                <a:gd name="T39" fmla="*/ 53 h 276"/>
                <a:gd name="T40" fmla="*/ 286 w 352"/>
                <a:gd name="T41" fmla="*/ 44 h 276"/>
                <a:gd name="T42" fmla="*/ 292 w 352"/>
                <a:gd name="T43" fmla="*/ 33 h 276"/>
                <a:gd name="T44" fmla="*/ 295 w 352"/>
                <a:gd name="T45" fmla="*/ 24 h 276"/>
                <a:gd name="T46" fmla="*/ 295 w 352"/>
                <a:gd name="T47" fmla="*/ 16 h 276"/>
                <a:gd name="T48" fmla="*/ 293 w 352"/>
                <a:gd name="T49" fmla="*/ 11 h 276"/>
                <a:gd name="T50" fmla="*/ 292 w 352"/>
                <a:gd name="T51" fmla="*/ 7 h 276"/>
                <a:gd name="T52" fmla="*/ 293 w 352"/>
                <a:gd name="T53" fmla="*/ 5 h 276"/>
                <a:gd name="T54" fmla="*/ 297 w 352"/>
                <a:gd name="T55" fmla="*/ 2 h 276"/>
                <a:gd name="T56" fmla="*/ 302 w 352"/>
                <a:gd name="T57" fmla="*/ 1 h 276"/>
                <a:gd name="T58" fmla="*/ 309 w 352"/>
                <a:gd name="T59" fmla="*/ 1 h 276"/>
                <a:gd name="T60" fmla="*/ 316 w 352"/>
                <a:gd name="T61" fmla="*/ 2 h 276"/>
                <a:gd name="T62" fmla="*/ 326 w 352"/>
                <a:gd name="T63" fmla="*/ 7 h 276"/>
                <a:gd name="T64" fmla="*/ 336 w 352"/>
                <a:gd name="T65" fmla="*/ 13 h 276"/>
                <a:gd name="T66" fmla="*/ 343 w 352"/>
                <a:gd name="T67" fmla="*/ 19 h 276"/>
                <a:gd name="T68" fmla="*/ 348 w 352"/>
                <a:gd name="T69" fmla="*/ 24 h 276"/>
                <a:gd name="T70" fmla="*/ 350 w 352"/>
                <a:gd name="T71" fmla="*/ 27 h 276"/>
                <a:gd name="T72" fmla="*/ 350 w 352"/>
                <a:gd name="T73" fmla="*/ 33 h 276"/>
                <a:gd name="T74" fmla="*/ 347 w 352"/>
                <a:gd name="T75" fmla="*/ 41 h 276"/>
                <a:gd name="T76" fmla="*/ 339 w 352"/>
                <a:gd name="T77" fmla="*/ 52 h 276"/>
                <a:gd name="T78" fmla="*/ 327 w 352"/>
                <a:gd name="T79" fmla="*/ 66 h 276"/>
                <a:gd name="T80" fmla="*/ 316 w 352"/>
                <a:gd name="T81" fmla="*/ 79 h 276"/>
                <a:gd name="T82" fmla="*/ 307 w 352"/>
                <a:gd name="T83" fmla="*/ 88 h 276"/>
                <a:gd name="T84" fmla="*/ 297 w 352"/>
                <a:gd name="T85" fmla="*/ 97 h 276"/>
                <a:gd name="T86" fmla="*/ 285 w 352"/>
                <a:gd name="T87" fmla="*/ 108 h 276"/>
                <a:gd name="T88" fmla="*/ 273 w 352"/>
                <a:gd name="T89" fmla="*/ 119 h 276"/>
                <a:gd name="T90" fmla="*/ 252 w 352"/>
                <a:gd name="T91" fmla="*/ 135 h 276"/>
                <a:gd name="T92" fmla="*/ 220 w 352"/>
                <a:gd name="T93" fmla="*/ 161 h 276"/>
                <a:gd name="T94" fmla="*/ 184 w 352"/>
                <a:gd name="T95" fmla="*/ 188 h 276"/>
                <a:gd name="T96" fmla="*/ 148 w 352"/>
                <a:gd name="T97" fmla="*/ 210 h 276"/>
                <a:gd name="T98" fmla="*/ 113 w 352"/>
                <a:gd name="T99" fmla="*/ 230 h 276"/>
                <a:gd name="T100" fmla="*/ 77 w 352"/>
                <a:gd name="T101" fmla="*/ 246 h 276"/>
                <a:gd name="T102" fmla="*/ 59 w 352"/>
                <a:gd name="T103" fmla="*/ 254 h 276"/>
                <a:gd name="T104" fmla="*/ 45 w 352"/>
                <a:gd name="T105" fmla="*/ 261 h 276"/>
                <a:gd name="T106" fmla="*/ 32 w 352"/>
                <a:gd name="T107" fmla="*/ 266 h 276"/>
                <a:gd name="T108" fmla="*/ 21 w 352"/>
                <a:gd name="T109" fmla="*/ 270 h 276"/>
                <a:gd name="T110" fmla="*/ 13 w 352"/>
                <a:gd name="T111" fmla="*/ 273 h 276"/>
                <a:gd name="T112" fmla="*/ 6 w 352"/>
                <a:gd name="T113" fmla="*/ 274 h 276"/>
                <a:gd name="T114" fmla="*/ 2 w 352"/>
                <a:gd name="T115" fmla="*/ 276 h 276"/>
                <a:gd name="T116" fmla="*/ 0 w 352"/>
                <a:gd name="T117" fmla="*/ 27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2" h="276">
                  <a:moveTo>
                    <a:pt x="0" y="274"/>
                  </a:moveTo>
                  <a:lnTo>
                    <a:pt x="0" y="273"/>
                  </a:lnTo>
                  <a:lnTo>
                    <a:pt x="0" y="272"/>
                  </a:lnTo>
                  <a:lnTo>
                    <a:pt x="1" y="271"/>
                  </a:lnTo>
                  <a:lnTo>
                    <a:pt x="3" y="268"/>
                  </a:lnTo>
                  <a:lnTo>
                    <a:pt x="6" y="266"/>
                  </a:lnTo>
                  <a:lnTo>
                    <a:pt x="8" y="264"/>
                  </a:lnTo>
                  <a:lnTo>
                    <a:pt x="12" y="261"/>
                  </a:lnTo>
                  <a:lnTo>
                    <a:pt x="17" y="258"/>
                  </a:lnTo>
                  <a:lnTo>
                    <a:pt x="21" y="254"/>
                  </a:lnTo>
                  <a:lnTo>
                    <a:pt x="26" y="251"/>
                  </a:lnTo>
                  <a:lnTo>
                    <a:pt x="33" y="247"/>
                  </a:lnTo>
                  <a:lnTo>
                    <a:pt x="39" y="243"/>
                  </a:lnTo>
                  <a:lnTo>
                    <a:pt x="46" y="239"/>
                  </a:lnTo>
                  <a:lnTo>
                    <a:pt x="55" y="234"/>
                  </a:lnTo>
                  <a:lnTo>
                    <a:pt x="63" y="229"/>
                  </a:lnTo>
                  <a:lnTo>
                    <a:pt x="71" y="224"/>
                  </a:lnTo>
                  <a:lnTo>
                    <a:pt x="89" y="214"/>
                  </a:lnTo>
                  <a:lnTo>
                    <a:pt x="107" y="204"/>
                  </a:lnTo>
                  <a:lnTo>
                    <a:pt x="123" y="194"/>
                  </a:lnTo>
                  <a:lnTo>
                    <a:pt x="140" y="182"/>
                  </a:lnTo>
                  <a:lnTo>
                    <a:pt x="157" y="170"/>
                  </a:lnTo>
                  <a:lnTo>
                    <a:pt x="173" y="158"/>
                  </a:lnTo>
                  <a:lnTo>
                    <a:pt x="189" y="145"/>
                  </a:lnTo>
                  <a:lnTo>
                    <a:pt x="206" y="131"/>
                  </a:lnTo>
                  <a:lnTo>
                    <a:pt x="213" y="125"/>
                  </a:lnTo>
                  <a:lnTo>
                    <a:pt x="220" y="117"/>
                  </a:lnTo>
                  <a:lnTo>
                    <a:pt x="226" y="112"/>
                  </a:lnTo>
                  <a:lnTo>
                    <a:pt x="233" y="106"/>
                  </a:lnTo>
                  <a:lnTo>
                    <a:pt x="239" y="100"/>
                  </a:lnTo>
                  <a:lnTo>
                    <a:pt x="245" y="94"/>
                  </a:lnTo>
                  <a:lnTo>
                    <a:pt x="249" y="89"/>
                  </a:lnTo>
                  <a:lnTo>
                    <a:pt x="254" y="84"/>
                  </a:lnTo>
                  <a:lnTo>
                    <a:pt x="259" y="78"/>
                  </a:lnTo>
                  <a:lnTo>
                    <a:pt x="264" y="74"/>
                  </a:lnTo>
                  <a:lnTo>
                    <a:pt x="267" y="70"/>
                  </a:lnTo>
                  <a:lnTo>
                    <a:pt x="271" y="65"/>
                  </a:lnTo>
                  <a:lnTo>
                    <a:pt x="274" y="60"/>
                  </a:lnTo>
                  <a:lnTo>
                    <a:pt x="278" y="57"/>
                  </a:lnTo>
                  <a:lnTo>
                    <a:pt x="280" y="53"/>
                  </a:lnTo>
                  <a:lnTo>
                    <a:pt x="283" y="50"/>
                  </a:lnTo>
                  <a:lnTo>
                    <a:pt x="286" y="44"/>
                  </a:lnTo>
                  <a:lnTo>
                    <a:pt x="290" y="38"/>
                  </a:lnTo>
                  <a:lnTo>
                    <a:pt x="292" y="33"/>
                  </a:lnTo>
                  <a:lnTo>
                    <a:pt x="293" y="28"/>
                  </a:lnTo>
                  <a:lnTo>
                    <a:pt x="295" y="24"/>
                  </a:lnTo>
                  <a:lnTo>
                    <a:pt x="295" y="20"/>
                  </a:lnTo>
                  <a:lnTo>
                    <a:pt x="295" y="16"/>
                  </a:lnTo>
                  <a:lnTo>
                    <a:pt x="295" y="13"/>
                  </a:lnTo>
                  <a:lnTo>
                    <a:pt x="293" y="11"/>
                  </a:lnTo>
                  <a:lnTo>
                    <a:pt x="292" y="9"/>
                  </a:lnTo>
                  <a:lnTo>
                    <a:pt x="292" y="7"/>
                  </a:lnTo>
                  <a:lnTo>
                    <a:pt x="292" y="6"/>
                  </a:lnTo>
                  <a:lnTo>
                    <a:pt x="293" y="5"/>
                  </a:lnTo>
                  <a:lnTo>
                    <a:pt x="295" y="3"/>
                  </a:lnTo>
                  <a:lnTo>
                    <a:pt x="297" y="2"/>
                  </a:lnTo>
                  <a:lnTo>
                    <a:pt x="299" y="1"/>
                  </a:lnTo>
                  <a:lnTo>
                    <a:pt x="302" y="1"/>
                  </a:lnTo>
                  <a:lnTo>
                    <a:pt x="305" y="0"/>
                  </a:lnTo>
                  <a:lnTo>
                    <a:pt x="309" y="1"/>
                  </a:lnTo>
                  <a:lnTo>
                    <a:pt x="312" y="1"/>
                  </a:lnTo>
                  <a:lnTo>
                    <a:pt x="316" y="2"/>
                  </a:lnTo>
                  <a:lnTo>
                    <a:pt x="321" y="5"/>
                  </a:lnTo>
                  <a:lnTo>
                    <a:pt x="326" y="7"/>
                  </a:lnTo>
                  <a:lnTo>
                    <a:pt x="331" y="11"/>
                  </a:lnTo>
                  <a:lnTo>
                    <a:pt x="336" y="13"/>
                  </a:lnTo>
                  <a:lnTo>
                    <a:pt x="340" y="16"/>
                  </a:lnTo>
                  <a:lnTo>
                    <a:pt x="343" y="19"/>
                  </a:lnTo>
                  <a:lnTo>
                    <a:pt x="347" y="21"/>
                  </a:lnTo>
                  <a:lnTo>
                    <a:pt x="348" y="24"/>
                  </a:lnTo>
                  <a:lnTo>
                    <a:pt x="350" y="26"/>
                  </a:lnTo>
                  <a:lnTo>
                    <a:pt x="350" y="27"/>
                  </a:lnTo>
                  <a:lnTo>
                    <a:pt x="352" y="30"/>
                  </a:lnTo>
                  <a:lnTo>
                    <a:pt x="350" y="33"/>
                  </a:lnTo>
                  <a:lnTo>
                    <a:pt x="349" y="37"/>
                  </a:lnTo>
                  <a:lnTo>
                    <a:pt x="347" y="41"/>
                  </a:lnTo>
                  <a:lnTo>
                    <a:pt x="343" y="47"/>
                  </a:lnTo>
                  <a:lnTo>
                    <a:pt x="339" y="52"/>
                  </a:lnTo>
                  <a:lnTo>
                    <a:pt x="333" y="59"/>
                  </a:lnTo>
                  <a:lnTo>
                    <a:pt x="327" y="66"/>
                  </a:lnTo>
                  <a:lnTo>
                    <a:pt x="320" y="75"/>
                  </a:lnTo>
                  <a:lnTo>
                    <a:pt x="316" y="79"/>
                  </a:lnTo>
                  <a:lnTo>
                    <a:pt x="311" y="83"/>
                  </a:lnTo>
                  <a:lnTo>
                    <a:pt x="307" y="88"/>
                  </a:lnTo>
                  <a:lnTo>
                    <a:pt x="302" y="93"/>
                  </a:lnTo>
                  <a:lnTo>
                    <a:pt x="297" y="97"/>
                  </a:lnTo>
                  <a:lnTo>
                    <a:pt x="291" y="102"/>
                  </a:lnTo>
                  <a:lnTo>
                    <a:pt x="285" y="108"/>
                  </a:lnTo>
                  <a:lnTo>
                    <a:pt x="279" y="113"/>
                  </a:lnTo>
                  <a:lnTo>
                    <a:pt x="273" y="119"/>
                  </a:lnTo>
                  <a:lnTo>
                    <a:pt x="266" y="125"/>
                  </a:lnTo>
                  <a:lnTo>
                    <a:pt x="252" y="135"/>
                  </a:lnTo>
                  <a:lnTo>
                    <a:pt x="236" y="148"/>
                  </a:lnTo>
                  <a:lnTo>
                    <a:pt x="220" y="161"/>
                  </a:lnTo>
                  <a:lnTo>
                    <a:pt x="202" y="176"/>
                  </a:lnTo>
                  <a:lnTo>
                    <a:pt x="184" y="188"/>
                  </a:lnTo>
                  <a:lnTo>
                    <a:pt x="166" y="199"/>
                  </a:lnTo>
                  <a:lnTo>
                    <a:pt x="148" y="210"/>
                  </a:lnTo>
                  <a:lnTo>
                    <a:pt x="131" y="221"/>
                  </a:lnTo>
                  <a:lnTo>
                    <a:pt x="113" y="230"/>
                  </a:lnTo>
                  <a:lnTo>
                    <a:pt x="95" y="239"/>
                  </a:lnTo>
                  <a:lnTo>
                    <a:pt x="77" y="246"/>
                  </a:lnTo>
                  <a:lnTo>
                    <a:pt x="68" y="251"/>
                  </a:lnTo>
                  <a:lnTo>
                    <a:pt x="59" y="254"/>
                  </a:lnTo>
                  <a:lnTo>
                    <a:pt x="52" y="258"/>
                  </a:lnTo>
                  <a:lnTo>
                    <a:pt x="45" y="261"/>
                  </a:lnTo>
                  <a:lnTo>
                    <a:pt x="38" y="264"/>
                  </a:lnTo>
                  <a:lnTo>
                    <a:pt x="32" y="266"/>
                  </a:lnTo>
                  <a:lnTo>
                    <a:pt x="26" y="268"/>
                  </a:lnTo>
                  <a:lnTo>
                    <a:pt x="21" y="270"/>
                  </a:lnTo>
                  <a:lnTo>
                    <a:pt x="17" y="272"/>
                  </a:lnTo>
                  <a:lnTo>
                    <a:pt x="13" y="273"/>
                  </a:lnTo>
                  <a:lnTo>
                    <a:pt x="9" y="274"/>
                  </a:lnTo>
                  <a:lnTo>
                    <a:pt x="6" y="274"/>
                  </a:lnTo>
                  <a:lnTo>
                    <a:pt x="3" y="274"/>
                  </a:lnTo>
                  <a:lnTo>
                    <a:pt x="2" y="276"/>
                  </a:lnTo>
                  <a:lnTo>
                    <a:pt x="1" y="274"/>
                  </a:lnTo>
                  <a:lnTo>
                    <a:pt x="0" y="274"/>
                  </a:lnTo>
                  <a:lnTo>
                    <a:pt x="0" y="27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2"/>
            <p:cNvSpPr>
              <a:spLocks/>
            </p:cNvSpPr>
            <p:nvPr/>
          </p:nvSpPr>
          <p:spPr bwMode="auto">
            <a:xfrm>
              <a:off x="4970463" y="3070225"/>
              <a:ext cx="195263" cy="250825"/>
            </a:xfrm>
            <a:custGeom>
              <a:avLst/>
              <a:gdLst>
                <a:gd name="T0" fmla="*/ 69 w 123"/>
                <a:gd name="T1" fmla="*/ 42 h 158"/>
                <a:gd name="T2" fmla="*/ 72 w 123"/>
                <a:gd name="T3" fmla="*/ 30 h 158"/>
                <a:gd name="T4" fmla="*/ 75 w 123"/>
                <a:gd name="T5" fmla="*/ 21 h 158"/>
                <a:gd name="T6" fmla="*/ 74 w 123"/>
                <a:gd name="T7" fmla="*/ 15 h 158"/>
                <a:gd name="T8" fmla="*/ 70 w 123"/>
                <a:gd name="T9" fmla="*/ 11 h 158"/>
                <a:gd name="T10" fmla="*/ 68 w 123"/>
                <a:gd name="T11" fmla="*/ 9 h 158"/>
                <a:gd name="T12" fmla="*/ 68 w 123"/>
                <a:gd name="T13" fmla="*/ 5 h 158"/>
                <a:gd name="T14" fmla="*/ 70 w 123"/>
                <a:gd name="T15" fmla="*/ 3 h 158"/>
                <a:gd name="T16" fmla="*/ 72 w 123"/>
                <a:gd name="T17" fmla="*/ 1 h 158"/>
                <a:gd name="T18" fmla="*/ 78 w 123"/>
                <a:gd name="T19" fmla="*/ 0 h 158"/>
                <a:gd name="T20" fmla="*/ 85 w 123"/>
                <a:gd name="T21" fmla="*/ 0 h 158"/>
                <a:gd name="T22" fmla="*/ 95 w 123"/>
                <a:gd name="T23" fmla="*/ 1 h 158"/>
                <a:gd name="T24" fmla="*/ 106 w 123"/>
                <a:gd name="T25" fmla="*/ 4 h 158"/>
                <a:gd name="T26" fmla="*/ 114 w 123"/>
                <a:gd name="T27" fmla="*/ 8 h 158"/>
                <a:gd name="T28" fmla="*/ 120 w 123"/>
                <a:gd name="T29" fmla="*/ 13 h 158"/>
                <a:gd name="T30" fmla="*/ 122 w 123"/>
                <a:gd name="T31" fmla="*/ 19 h 158"/>
                <a:gd name="T32" fmla="*/ 122 w 123"/>
                <a:gd name="T33" fmla="*/ 26 h 158"/>
                <a:gd name="T34" fmla="*/ 119 w 123"/>
                <a:gd name="T35" fmla="*/ 35 h 158"/>
                <a:gd name="T36" fmla="*/ 110 w 123"/>
                <a:gd name="T37" fmla="*/ 48 h 158"/>
                <a:gd name="T38" fmla="*/ 98 w 123"/>
                <a:gd name="T39" fmla="*/ 65 h 158"/>
                <a:gd name="T40" fmla="*/ 84 w 123"/>
                <a:gd name="T41" fmla="*/ 85 h 158"/>
                <a:gd name="T42" fmla="*/ 69 w 123"/>
                <a:gd name="T43" fmla="*/ 104 h 158"/>
                <a:gd name="T44" fmla="*/ 53 w 123"/>
                <a:gd name="T45" fmla="*/ 121 h 158"/>
                <a:gd name="T46" fmla="*/ 39 w 123"/>
                <a:gd name="T47" fmla="*/ 134 h 158"/>
                <a:gd name="T48" fmla="*/ 25 w 123"/>
                <a:gd name="T49" fmla="*/ 145 h 158"/>
                <a:gd name="T50" fmla="*/ 13 w 123"/>
                <a:gd name="T51" fmla="*/ 152 h 158"/>
                <a:gd name="T52" fmla="*/ 6 w 123"/>
                <a:gd name="T53" fmla="*/ 156 h 158"/>
                <a:gd name="T54" fmla="*/ 1 w 123"/>
                <a:gd name="T55" fmla="*/ 158 h 158"/>
                <a:gd name="T56" fmla="*/ 0 w 123"/>
                <a:gd name="T57" fmla="*/ 155 h 158"/>
                <a:gd name="T58" fmla="*/ 2 w 123"/>
                <a:gd name="T59" fmla="*/ 149 h 158"/>
                <a:gd name="T60" fmla="*/ 8 w 123"/>
                <a:gd name="T61" fmla="*/ 139 h 158"/>
                <a:gd name="T62" fmla="*/ 19 w 123"/>
                <a:gd name="T63" fmla="*/ 123 h 158"/>
                <a:gd name="T64" fmla="*/ 33 w 123"/>
                <a:gd name="T65" fmla="*/ 105 h 158"/>
                <a:gd name="T66" fmla="*/ 45 w 123"/>
                <a:gd name="T67" fmla="*/ 87 h 158"/>
                <a:gd name="T68" fmla="*/ 55 w 123"/>
                <a:gd name="T69" fmla="*/ 72 h 158"/>
                <a:gd name="T70" fmla="*/ 63 w 123"/>
                <a:gd name="T71" fmla="*/ 57 h 158"/>
                <a:gd name="T72" fmla="*/ 65 w 123"/>
                <a:gd name="T73" fmla="*/ 4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" h="158">
                  <a:moveTo>
                    <a:pt x="65" y="49"/>
                  </a:moveTo>
                  <a:lnTo>
                    <a:pt x="69" y="42"/>
                  </a:lnTo>
                  <a:lnTo>
                    <a:pt x="71" y="36"/>
                  </a:lnTo>
                  <a:lnTo>
                    <a:pt x="72" y="30"/>
                  </a:lnTo>
                  <a:lnTo>
                    <a:pt x="74" y="24"/>
                  </a:lnTo>
                  <a:lnTo>
                    <a:pt x="75" y="21"/>
                  </a:lnTo>
                  <a:lnTo>
                    <a:pt x="75" y="17"/>
                  </a:lnTo>
                  <a:lnTo>
                    <a:pt x="74" y="15"/>
                  </a:lnTo>
                  <a:lnTo>
                    <a:pt x="71" y="13"/>
                  </a:lnTo>
                  <a:lnTo>
                    <a:pt x="70" y="11"/>
                  </a:lnTo>
                  <a:lnTo>
                    <a:pt x="69" y="10"/>
                  </a:lnTo>
                  <a:lnTo>
                    <a:pt x="68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69" y="4"/>
                  </a:lnTo>
                  <a:lnTo>
                    <a:pt x="70" y="3"/>
                  </a:lnTo>
                  <a:lnTo>
                    <a:pt x="71" y="2"/>
                  </a:lnTo>
                  <a:lnTo>
                    <a:pt x="72" y="1"/>
                  </a:lnTo>
                  <a:lnTo>
                    <a:pt x="75" y="1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90" y="1"/>
                  </a:lnTo>
                  <a:lnTo>
                    <a:pt x="95" y="1"/>
                  </a:lnTo>
                  <a:lnTo>
                    <a:pt x="100" y="2"/>
                  </a:lnTo>
                  <a:lnTo>
                    <a:pt x="106" y="4"/>
                  </a:lnTo>
                  <a:lnTo>
                    <a:pt x="109" y="7"/>
                  </a:lnTo>
                  <a:lnTo>
                    <a:pt x="114" y="8"/>
                  </a:lnTo>
                  <a:lnTo>
                    <a:pt x="116" y="10"/>
                  </a:lnTo>
                  <a:lnTo>
                    <a:pt x="120" y="13"/>
                  </a:lnTo>
                  <a:lnTo>
                    <a:pt x="121" y="16"/>
                  </a:lnTo>
                  <a:lnTo>
                    <a:pt x="122" y="19"/>
                  </a:lnTo>
                  <a:lnTo>
                    <a:pt x="123" y="22"/>
                  </a:lnTo>
                  <a:lnTo>
                    <a:pt x="122" y="26"/>
                  </a:lnTo>
                  <a:lnTo>
                    <a:pt x="121" y="29"/>
                  </a:lnTo>
                  <a:lnTo>
                    <a:pt x="119" y="35"/>
                  </a:lnTo>
                  <a:lnTo>
                    <a:pt x="115" y="41"/>
                  </a:lnTo>
                  <a:lnTo>
                    <a:pt x="110" y="48"/>
                  </a:lnTo>
                  <a:lnTo>
                    <a:pt x="104" y="55"/>
                  </a:lnTo>
                  <a:lnTo>
                    <a:pt x="98" y="65"/>
                  </a:lnTo>
                  <a:lnTo>
                    <a:pt x="91" y="76"/>
                  </a:lnTo>
                  <a:lnTo>
                    <a:pt x="84" y="85"/>
                  </a:lnTo>
                  <a:lnTo>
                    <a:pt x="76" y="95"/>
                  </a:lnTo>
                  <a:lnTo>
                    <a:pt x="69" y="104"/>
                  </a:lnTo>
                  <a:lnTo>
                    <a:pt x="62" y="112"/>
                  </a:lnTo>
                  <a:lnTo>
                    <a:pt x="53" y="121"/>
                  </a:lnTo>
                  <a:lnTo>
                    <a:pt x="46" y="128"/>
                  </a:lnTo>
                  <a:lnTo>
                    <a:pt x="39" y="134"/>
                  </a:lnTo>
                  <a:lnTo>
                    <a:pt x="32" y="140"/>
                  </a:lnTo>
                  <a:lnTo>
                    <a:pt x="25" y="145"/>
                  </a:lnTo>
                  <a:lnTo>
                    <a:pt x="19" y="149"/>
                  </a:lnTo>
                  <a:lnTo>
                    <a:pt x="13" y="152"/>
                  </a:lnTo>
                  <a:lnTo>
                    <a:pt x="9" y="155"/>
                  </a:lnTo>
                  <a:lnTo>
                    <a:pt x="6" y="156"/>
                  </a:lnTo>
                  <a:lnTo>
                    <a:pt x="3" y="158"/>
                  </a:lnTo>
                  <a:lnTo>
                    <a:pt x="1" y="158"/>
                  </a:lnTo>
                  <a:lnTo>
                    <a:pt x="0" y="156"/>
                  </a:lnTo>
                  <a:lnTo>
                    <a:pt x="0" y="155"/>
                  </a:lnTo>
                  <a:lnTo>
                    <a:pt x="0" y="153"/>
                  </a:lnTo>
                  <a:lnTo>
                    <a:pt x="2" y="149"/>
                  </a:lnTo>
                  <a:lnTo>
                    <a:pt x="5" y="145"/>
                  </a:lnTo>
                  <a:lnTo>
                    <a:pt x="8" y="139"/>
                  </a:lnTo>
                  <a:lnTo>
                    <a:pt x="13" y="131"/>
                  </a:lnTo>
                  <a:lnTo>
                    <a:pt x="19" y="123"/>
                  </a:lnTo>
                  <a:lnTo>
                    <a:pt x="26" y="115"/>
                  </a:lnTo>
                  <a:lnTo>
                    <a:pt x="33" y="105"/>
                  </a:lnTo>
                  <a:lnTo>
                    <a:pt x="39" y="96"/>
                  </a:lnTo>
                  <a:lnTo>
                    <a:pt x="45" y="87"/>
                  </a:lnTo>
                  <a:lnTo>
                    <a:pt x="50" y="80"/>
                  </a:lnTo>
                  <a:lnTo>
                    <a:pt x="55" y="72"/>
                  </a:lnTo>
                  <a:lnTo>
                    <a:pt x="58" y="65"/>
                  </a:lnTo>
                  <a:lnTo>
                    <a:pt x="63" y="57"/>
                  </a:lnTo>
                  <a:lnTo>
                    <a:pt x="65" y="49"/>
                  </a:lnTo>
                  <a:lnTo>
                    <a:pt x="65" y="4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3"/>
            <p:cNvSpPr>
              <a:spLocks/>
            </p:cNvSpPr>
            <p:nvPr/>
          </p:nvSpPr>
          <p:spPr bwMode="auto">
            <a:xfrm>
              <a:off x="5080001" y="3148013"/>
              <a:ext cx="290513" cy="73025"/>
            </a:xfrm>
            <a:custGeom>
              <a:avLst/>
              <a:gdLst>
                <a:gd name="T0" fmla="*/ 6 w 183"/>
                <a:gd name="T1" fmla="*/ 29 h 46"/>
                <a:gd name="T2" fmla="*/ 20 w 183"/>
                <a:gd name="T3" fmla="*/ 25 h 46"/>
                <a:gd name="T4" fmla="*/ 34 w 183"/>
                <a:gd name="T5" fmla="*/ 22 h 46"/>
                <a:gd name="T6" fmla="*/ 49 w 183"/>
                <a:gd name="T7" fmla="*/ 18 h 46"/>
                <a:gd name="T8" fmla="*/ 60 w 183"/>
                <a:gd name="T9" fmla="*/ 16 h 46"/>
                <a:gd name="T10" fmla="*/ 72 w 183"/>
                <a:gd name="T11" fmla="*/ 14 h 46"/>
                <a:gd name="T12" fmla="*/ 83 w 183"/>
                <a:gd name="T13" fmla="*/ 11 h 46"/>
                <a:gd name="T14" fmla="*/ 92 w 183"/>
                <a:gd name="T15" fmla="*/ 9 h 46"/>
                <a:gd name="T16" fmla="*/ 102 w 183"/>
                <a:gd name="T17" fmla="*/ 8 h 46"/>
                <a:gd name="T18" fmla="*/ 110 w 183"/>
                <a:gd name="T19" fmla="*/ 5 h 46"/>
                <a:gd name="T20" fmla="*/ 117 w 183"/>
                <a:gd name="T21" fmla="*/ 4 h 46"/>
                <a:gd name="T22" fmla="*/ 125 w 183"/>
                <a:gd name="T23" fmla="*/ 3 h 46"/>
                <a:gd name="T24" fmla="*/ 131 w 183"/>
                <a:gd name="T25" fmla="*/ 3 h 46"/>
                <a:gd name="T26" fmla="*/ 135 w 183"/>
                <a:gd name="T27" fmla="*/ 2 h 46"/>
                <a:gd name="T28" fmla="*/ 139 w 183"/>
                <a:gd name="T29" fmla="*/ 2 h 46"/>
                <a:gd name="T30" fmla="*/ 142 w 183"/>
                <a:gd name="T31" fmla="*/ 0 h 46"/>
                <a:gd name="T32" fmla="*/ 145 w 183"/>
                <a:gd name="T33" fmla="*/ 0 h 46"/>
                <a:gd name="T34" fmla="*/ 152 w 183"/>
                <a:gd name="T35" fmla="*/ 0 h 46"/>
                <a:gd name="T36" fmla="*/ 158 w 183"/>
                <a:gd name="T37" fmla="*/ 2 h 46"/>
                <a:gd name="T38" fmla="*/ 165 w 183"/>
                <a:gd name="T39" fmla="*/ 2 h 46"/>
                <a:gd name="T40" fmla="*/ 171 w 183"/>
                <a:gd name="T41" fmla="*/ 4 h 46"/>
                <a:gd name="T42" fmla="*/ 174 w 183"/>
                <a:gd name="T43" fmla="*/ 5 h 46"/>
                <a:gd name="T44" fmla="*/ 177 w 183"/>
                <a:gd name="T45" fmla="*/ 6 h 46"/>
                <a:gd name="T46" fmla="*/ 178 w 183"/>
                <a:gd name="T47" fmla="*/ 8 h 46"/>
                <a:gd name="T48" fmla="*/ 180 w 183"/>
                <a:gd name="T49" fmla="*/ 9 h 46"/>
                <a:gd name="T50" fmla="*/ 182 w 183"/>
                <a:gd name="T51" fmla="*/ 11 h 46"/>
                <a:gd name="T52" fmla="*/ 182 w 183"/>
                <a:gd name="T53" fmla="*/ 12 h 46"/>
                <a:gd name="T54" fmla="*/ 183 w 183"/>
                <a:gd name="T55" fmla="*/ 14 h 46"/>
                <a:gd name="T56" fmla="*/ 183 w 183"/>
                <a:gd name="T57" fmla="*/ 15 h 46"/>
                <a:gd name="T58" fmla="*/ 182 w 183"/>
                <a:gd name="T59" fmla="*/ 16 h 46"/>
                <a:gd name="T60" fmla="*/ 182 w 183"/>
                <a:gd name="T61" fmla="*/ 17 h 46"/>
                <a:gd name="T62" fmla="*/ 180 w 183"/>
                <a:gd name="T63" fmla="*/ 18 h 46"/>
                <a:gd name="T64" fmla="*/ 179 w 183"/>
                <a:gd name="T65" fmla="*/ 19 h 46"/>
                <a:gd name="T66" fmla="*/ 177 w 183"/>
                <a:gd name="T67" fmla="*/ 21 h 46"/>
                <a:gd name="T68" fmla="*/ 176 w 183"/>
                <a:gd name="T69" fmla="*/ 21 h 46"/>
                <a:gd name="T70" fmla="*/ 173 w 183"/>
                <a:gd name="T71" fmla="*/ 22 h 46"/>
                <a:gd name="T72" fmla="*/ 170 w 183"/>
                <a:gd name="T73" fmla="*/ 23 h 46"/>
                <a:gd name="T74" fmla="*/ 166 w 183"/>
                <a:gd name="T75" fmla="*/ 24 h 46"/>
                <a:gd name="T76" fmla="*/ 163 w 183"/>
                <a:gd name="T77" fmla="*/ 25 h 46"/>
                <a:gd name="T78" fmla="*/ 159 w 183"/>
                <a:gd name="T79" fmla="*/ 28 h 46"/>
                <a:gd name="T80" fmla="*/ 154 w 183"/>
                <a:gd name="T81" fmla="*/ 29 h 46"/>
                <a:gd name="T82" fmla="*/ 150 w 183"/>
                <a:gd name="T83" fmla="*/ 30 h 46"/>
                <a:gd name="T84" fmla="*/ 145 w 183"/>
                <a:gd name="T85" fmla="*/ 31 h 46"/>
                <a:gd name="T86" fmla="*/ 140 w 183"/>
                <a:gd name="T87" fmla="*/ 33 h 46"/>
                <a:gd name="T88" fmla="*/ 134 w 183"/>
                <a:gd name="T89" fmla="*/ 35 h 46"/>
                <a:gd name="T90" fmla="*/ 121 w 183"/>
                <a:gd name="T91" fmla="*/ 37 h 46"/>
                <a:gd name="T92" fmla="*/ 106 w 183"/>
                <a:gd name="T93" fmla="*/ 40 h 46"/>
                <a:gd name="T94" fmla="*/ 90 w 183"/>
                <a:gd name="T95" fmla="*/ 42 h 46"/>
                <a:gd name="T96" fmla="*/ 75 w 183"/>
                <a:gd name="T97" fmla="*/ 43 h 46"/>
                <a:gd name="T98" fmla="*/ 57 w 183"/>
                <a:gd name="T99" fmla="*/ 44 h 46"/>
                <a:gd name="T100" fmla="*/ 39 w 183"/>
                <a:gd name="T101" fmla="*/ 46 h 46"/>
                <a:gd name="T102" fmla="*/ 20 w 183"/>
                <a:gd name="T103" fmla="*/ 46 h 46"/>
                <a:gd name="T104" fmla="*/ 0 w 183"/>
                <a:gd name="T105" fmla="*/ 46 h 46"/>
                <a:gd name="T106" fmla="*/ 6 w 183"/>
                <a:gd name="T107" fmla="*/ 29 h 46"/>
                <a:gd name="T108" fmla="*/ 6 w 183"/>
                <a:gd name="T109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46">
                  <a:moveTo>
                    <a:pt x="6" y="29"/>
                  </a:moveTo>
                  <a:lnTo>
                    <a:pt x="20" y="25"/>
                  </a:lnTo>
                  <a:lnTo>
                    <a:pt x="34" y="22"/>
                  </a:lnTo>
                  <a:lnTo>
                    <a:pt x="49" y="18"/>
                  </a:lnTo>
                  <a:lnTo>
                    <a:pt x="60" y="16"/>
                  </a:lnTo>
                  <a:lnTo>
                    <a:pt x="72" y="14"/>
                  </a:lnTo>
                  <a:lnTo>
                    <a:pt x="83" y="11"/>
                  </a:lnTo>
                  <a:lnTo>
                    <a:pt x="92" y="9"/>
                  </a:lnTo>
                  <a:lnTo>
                    <a:pt x="102" y="8"/>
                  </a:lnTo>
                  <a:lnTo>
                    <a:pt x="110" y="5"/>
                  </a:lnTo>
                  <a:lnTo>
                    <a:pt x="117" y="4"/>
                  </a:lnTo>
                  <a:lnTo>
                    <a:pt x="125" y="3"/>
                  </a:lnTo>
                  <a:lnTo>
                    <a:pt x="131" y="3"/>
                  </a:lnTo>
                  <a:lnTo>
                    <a:pt x="135" y="2"/>
                  </a:lnTo>
                  <a:lnTo>
                    <a:pt x="139" y="2"/>
                  </a:lnTo>
                  <a:lnTo>
                    <a:pt x="142" y="0"/>
                  </a:lnTo>
                  <a:lnTo>
                    <a:pt x="145" y="0"/>
                  </a:lnTo>
                  <a:lnTo>
                    <a:pt x="152" y="0"/>
                  </a:lnTo>
                  <a:lnTo>
                    <a:pt x="158" y="2"/>
                  </a:lnTo>
                  <a:lnTo>
                    <a:pt x="165" y="2"/>
                  </a:lnTo>
                  <a:lnTo>
                    <a:pt x="171" y="4"/>
                  </a:lnTo>
                  <a:lnTo>
                    <a:pt x="174" y="5"/>
                  </a:lnTo>
                  <a:lnTo>
                    <a:pt x="177" y="6"/>
                  </a:lnTo>
                  <a:lnTo>
                    <a:pt x="178" y="8"/>
                  </a:lnTo>
                  <a:lnTo>
                    <a:pt x="180" y="9"/>
                  </a:lnTo>
                  <a:lnTo>
                    <a:pt x="182" y="11"/>
                  </a:lnTo>
                  <a:lnTo>
                    <a:pt x="182" y="12"/>
                  </a:lnTo>
                  <a:lnTo>
                    <a:pt x="183" y="14"/>
                  </a:lnTo>
                  <a:lnTo>
                    <a:pt x="183" y="15"/>
                  </a:lnTo>
                  <a:lnTo>
                    <a:pt x="182" y="16"/>
                  </a:lnTo>
                  <a:lnTo>
                    <a:pt x="182" y="17"/>
                  </a:lnTo>
                  <a:lnTo>
                    <a:pt x="180" y="18"/>
                  </a:lnTo>
                  <a:lnTo>
                    <a:pt x="179" y="19"/>
                  </a:lnTo>
                  <a:lnTo>
                    <a:pt x="177" y="21"/>
                  </a:lnTo>
                  <a:lnTo>
                    <a:pt x="176" y="21"/>
                  </a:lnTo>
                  <a:lnTo>
                    <a:pt x="173" y="22"/>
                  </a:lnTo>
                  <a:lnTo>
                    <a:pt x="170" y="23"/>
                  </a:lnTo>
                  <a:lnTo>
                    <a:pt x="166" y="24"/>
                  </a:lnTo>
                  <a:lnTo>
                    <a:pt x="163" y="25"/>
                  </a:lnTo>
                  <a:lnTo>
                    <a:pt x="159" y="28"/>
                  </a:lnTo>
                  <a:lnTo>
                    <a:pt x="154" y="29"/>
                  </a:lnTo>
                  <a:lnTo>
                    <a:pt x="150" y="30"/>
                  </a:lnTo>
                  <a:lnTo>
                    <a:pt x="145" y="31"/>
                  </a:lnTo>
                  <a:lnTo>
                    <a:pt x="140" y="33"/>
                  </a:lnTo>
                  <a:lnTo>
                    <a:pt x="134" y="35"/>
                  </a:lnTo>
                  <a:lnTo>
                    <a:pt x="121" y="37"/>
                  </a:lnTo>
                  <a:lnTo>
                    <a:pt x="106" y="40"/>
                  </a:lnTo>
                  <a:lnTo>
                    <a:pt x="90" y="42"/>
                  </a:lnTo>
                  <a:lnTo>
                    <a:pt x="75" y="43"/>
                  </a:lnTo>
                  <a:lnTo>
                    <a:pt x="57" y="44"/>
                  </a:lnTo>
                  <a:lnTo>
                    <a:pt x="39" y="46"/>
                  </a:lnTo>
                  <a:lnTo>
                    <a:pt x="20" y="46"/>
                  </a:lnTo>
                  <a:lnTo>
                    <a:pt x="0" y="46"/>
                  </a:lnTo>
                  <a:lnTo>
                    <a:pt x="6" y="29"/>
                  </a:lnTo>
                  <a:lnTo>
                    <a:pt x="6" y="2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54"/>
            <p:cNvSpPr>
              <a:spLocks/>
            </p:cNvSpPr>
            <p:nvPr/>
          </p:nvSpPr>
          <p:spPr bwMode="auto">
            <a:xfrm>
              <a:off x="5089526" y="3265488"/>
              <a:ext cx="131763" cy="120650"/>
            </a:xfrm>
            <a:custGeom>
              <a:avLst/>
              <a:gdLst>
                <a:gd name="T0" fmla="*/ 71 w 83"/>
                <a:gd name="T1" fmla="*/ 25 h 76"/>
                <a:gd name="T2" fmla="*/ 75 w 83"/>
                <a:gd name="T3" fmla="*/ 30 h 76"/>
                <a:gd name="T4" fmla="*/ 78 w 83"/>
                <a:gd name="T5" fmla="*/ 36 h 76"/>
                <a:gd name="T6" fmla="*/ 81 w 83"/>
                <a:gd name="T7" fmla="*/ 39 h 76"/>
                <a:gd name="T8" fmla="*/ 82 w 83"/>
                <a:gd name="T9" fmla="*/ 44 h 76"/>
                <a:gd name="T10" fmla="*/ 83 w 83"/>
                <a:gd name="T11" fmla="*/ 49 h 76"/>
                <a:gd name="T12" fmla="*/ 83 w 83"/>
                <a:gd name="T13" fmla="*/ 52 h 76"/>
                <a:gd name="T14" fmla="*/ 83 w 83"/>
                <a:gd name="T15" fmla="*/ 56 h 76"/>
                <a:gd name="T16" fmla="*/ 82 w 83"/>
                <a:gd name="T17" fmla="*/ 60 h 76"/>
                <a:gd name="T18" fmla="*/ 81 w 83"/>
                <a:gd name="T19" fmla="*/ 63 h 76"/>
                <a:gd name="T20" fmla="*/ 79 w 83"/>
                <a:gd name="T21" fmla="*/ 67 h 76"/>
                <a:gd name="T22" fmla="*/ 78 w 83"/>
                <a:gd name="T23" fmla="*/ 69 h 76"/>
                <a:gd name="T24" fmla="*/ 76 w 83"/>
                <a:gd name="T25" fmla="*/ 71 h 76"/>
                <a:gd name="T26" fmla="*/ 75 w 83"/>
                <a:gd name="T27" fmla="*/ 74 h 76"/>
                <a:gd name="T28" fmla="*/ 72 w 83"/>
                <a:gd name="T29" fmla="*/ 75 h 76"/>
                <a:gd name="T30" fmla="*/ 70 w 83"/>
                <a:gd name="T31" fmla="*/ 75 h 76"/>
                <a:gd name="T32" fmla="*/ 67 w 83"/>
                <a:gd name="T33" fmla="*/ 76 h 76"/>
                <a:gd name="T34" fmla="*/ 65 w 83"/>
                <a:gd name="T35" fmla="*/ 75 h 76"/>
                <a:gd name="T36" fmla="*/ 63 w 83"/>
                <a:gd name="T37" fmla="*/ 74 h 76"/>
                <a:gd name="T38" fmla="*/ 59 w 83"/>
                <a:gd name="T39" fmla="*/ 71 h 76"/>
                <a:gd name="T40" fmla="*/ 54 w 83"/>
                <a:gd name="T41" fmla="*/ 68 h 76"/>
                <a:gd name="T42" fmla="*/ 50 w 83"/>
                <a:gd name="T43" fmla="*/ 63 h 76"/>
                <a:gd name="T44" fmla="*/ 44 w 83"/>
                <a:gd name="T45" fmla="*/ 57 h 76"/>
                <a:gd name="T46" fmla="*/ 38 w 83"/>
                <a:gd name="T47" fmla="*/ 50 h 76"/>
                <a:gd name="T48" fmla="*/ 31 w 83"/>
                <a:gd name="T49" fmla="*/ 42 h 76"/>
                <a:gd name="T50" fmla="*/ 23 w 83"/>
                <a:gd name="T51" fmla="*/ 33 h 76"/>
                <a:gd name="T52" fmla="*/ 18 w 83"/>
                <a:gd name="T53" fmla="*/ 26 h 76"/>
                <a:gd name="T54" fmla="*/ 12 w 83"/>
                <a:gd name="T55" fmla="*/ 20 h 76"/>
                <a:gd name="T56" fmla="*/ 8 w 83"/>
                <a:gd name="T57" fmla="*/ 14 h 76"/>
                <a:gd name="T58" fmla="*/ 4 w 83"/>
                <a:gd name="T59" fmla="*/ 11 h 76"/>
                <a:gd name="T60" fmla="*/ 1 w 83"/>
                <a:gd name="T61" fmla="*/ 7 h 76"/>
                <a:gd name="T62" fmla="*/ 0 w 83"/>
                <a:gd name="T63" fmla="*/ 4 h 76"/>
                <a:gd name="T64" fmla="*/ 0 w 83"/>
                <a:gd name="T65" fmla="*/ 2 h 76"/>
                <a:gd name="T66" fmla="*/ 0 w 83"/>
                <a:gd name="T67" fmla="*/ 1 h 76"/>
                <a:gd name="T68" fmla="*/ 1 w 83"/>
                <a:gd name="T69" fmla="*/ 1 h 76"/>
                <a:gd name="T70" fmla="*/ 3 w 83"/>
                <a:gd name="T71" fmla="*/ 0 h 76"/>
                <a:gd name="T72" fmla="*/ 6 w 83"/>
                <a:gd name="T73" fmla="*/ 0 h 76"/>
                <a:gd name="T74" fmla="*/ 10 w 83"/>
                <a:gd name="T75" fmla="*/ 0 h 76"/>
                <a:gd name="T76" fmla="*/ 15 w 83"/>
                <a:gd name="T77" fmla="*/ 1 h 76"/>
                <a:gd name="T78" fmla="*/ 21 w 83"/>
                <a:gd name="T79" fmla="*/ 1 h 76"/>
                <a:gd name="T80" fmla="*/ 28 w 83"/>
                <a:gd name="T81" fmla="*/ 2 h 76"/>
                <a:gd name="T82" fmla="*/ 34 w 83"/>
                <a:gd name="T83" fmla="*/ 4 h 76"/>
                <a:gd name="T84" fmla="*/ 40 w 83"/>
                <a:gd name="T85" fmla="*/ 5 h 76"/>
                <a:gd name="T86" fmla="*/ 46 w 83"/>
                <a:gd name="T87" fmla="*/ 7 h 76"/>
                <a:gd name="T88" fmla="*/ 52 w 83"/>
                <a:gd name="T89" fmla="*/ 10 h 76"/>
                <a:gd name="T90" fmla="*/ 57 w 83"/>
                <a:gd name="T91" fmla="*/ 12 h 76"/>
                <a:gd name="T92" fmla="*/ 62 w 83"/>
                <a:gd name="T93" fmla="*/ 16 h 76"/>
                <a:gd name="T94" fmla="*/ 66 w 83"/>
                <a:gd name="T95" fmla="*/ 20 h 76"/>
                <a:gd name="T96" fmla="*/ 71 w 83"/>
                <a:gd name="T97" fmla="*/ 25 h 76"/>
                <a:gd name="T98" fmla="*/ 71 w 83"/>
                <a:gd name="T99" fmla="*/ 2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76">
                  <a:moveTo>
                    <a:pt x="71" y="25"/>
                  </a:moveTo>
                  <a:lnTo>
                    <a:pt x="75" y="30"/>
                  </a:lnTo>
                  <a:lnTo>
                    <a:pt x="78" y="36"/>
                  </a:lnTo>
                  <a:lnTo>
                    <a:pt x="81" y="39"/>
                  </a:lnTo>
                  <a:lnTo>
                    <a:pt x="82" y="44"/>
                  </a:lnTo>
                  <a:lnTo>
                    <a:pt x="83" y="49"/>
                  </a:lnTo>
                  <a:lnTo>
                    <a:pt x="83" y="52"/>
                  </a:lnTo>
                  <a:lnTo>
                    <a:pt x="83" y="56"/>
                  </a:lnTo>
                  <a:lnTo>
                    <a:pt x="82" y="60"/>
                  </a:lnTo>
                  <a:lnTo>
                    <a:pt x="81" y="63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6" y="71"/>
                  </a:lnTo>
                  <a:lnTo>
                    <a:pt x="75" y="74"/>
                  </a:lnTo>
                  <a:lnTo>
                    <a:pt x="72" y="75"/>
                  </a:lnTo>
                  <a:lnTo>
                    <a:pt x="70" y="75"/>
                  </a:lnTo>
                  <a:lnTo>
                    <a:pt x="67" y="76"/>
                  </a:lnTo>
                  <a:lnTo>
                    <a:pt x="65" y="75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4" y="68"/>
                  </a:lnTo>
                  <a:lnTo>
                    <a:pt x="50" y="63"/>
                  </a:lnTo>
                  <a:lnTo>
                    <a:pt x="44" y="57"/>
                  </a:lnTo>
                  <a:lnTo>
                    <a:pt x="38" y="50"/>
                  </a:lnTo>
                  <a:lnTo>
                    <a:pt x="31" y="42"/>
                  </a:lnTo>
                  <a:lnTo>
                    <a:pt x="23" y="33"/>
                  </a:lnTo>
                  <a:lnTo>
                    <a:pt x="18" y="26"/>
                  </a:lnTo>
                  <a:lnTo>
                    <a:pt x="12" y="20"/>
                  </a:lnTo>
                  <a:lnTo>
                    <a:pt x="8" y="14"/>
                  </a:lnTo>
                  <a:lnTo>
                    <a:pt x="4" y="11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0" y="5"/>
                  </a:lnTo>
                  <a:lnTo>
                    <a:pt x="46" y="7"/>
                  </a:lnTo>
                  <a:lnTo>
                    <a:pt x="52" y="10"/>
                  </a:lnTo>
                  <a:lnTo>
                    <a:pt x="57" y="12"/>
                  </a:lnTo>
                  <a:lnTo>
                    <a:pt x="62" y="16"/>
                  </a:lnTo>
                  <a:lnTo>
                    <a:pt x="66" y="20"/>
                  </a:lnTo>
                  <a:lnTo>
                    <a:pt x="71" y="25"/>
                  </a:lnTo>
                  <a:lnTo>
                    <a:pt x="71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55"/>
            <p:cNvSpPr>
              <a:spLocks/>
            </p:cNvSpPr>
            <p:nvPr/>
          </p:nvSpPr>
          <p:spPr bwMode="auto">
            <a:xfrm>
              <a:off x="4719638" y="3302000"/>
              <a:ext cx="112713" cy="106362"/>
            </a:xfrm>
            <a:custGeom>
              <a:avLst/>
              <a:gdLst>
                <a:gd name="T0" fmla="*/ 70 w 71"/>
                <a:gd name="T1" fmla="*/ 53 h 67"/>
                <a:gd name="T2" fmla="*/ 69 w 71"/>
                <a:gd name="T3" fmla="*/ 56 h 67"/>
                <a:gd name="T4" fmla="*/ 66 w 71"/>
                <a:gd name="T5" fmla="*/ 59 h 67"/>
                <a:gd name="T6" fmla="*/ 65 w 71"/>
                <a:gd name="T7" fmla="*/ 61 h 67"/>
                <a:gd name="T8" fmla="*/ 64 w 71"/>
                <a:gd name="T9" fmla="*/ 63 h 67"/>
                <a:gd name="T10" fmla="*/ 62 w 71"/>
                <a:gd name="T11" fmla="*/ 65 h 67"/>
                <a:gd name="T12" fmla="*/ 60 w 71"/>
                <a:gd name="T13" fmla="*/ 66 h 67"/>
                <a:gd name="T14" fmla="*/ 59 w 71"/>
                <a:gd name="T15" fmla="*/ 66 h 67"/>
                <a:gd name="T16" fmla="*/ 58 w 71"/>
                <a:gd name="T17" fmla="*/ 67 h 67"/>
                <a:gd name="T18" fmla="*/ 56 w 71"/>
                <a:gd name="T19" fmla="*/ 66 h 67"/>
                <a:gd name="T20" fmla="*/ 52 w 71"/>
                <a:gd name="T21" fmla="*/ 65 h 67"/>
                <a:gd name="T22" fmla="*/ 49 w 71"/>
                <a:gd name="T23" fmla="*/ 63 h 67"/>
                <a:gd name="T24" fmla="*/ 45 w 71"/>
                <a:gd name="T25" fmla="*/ 59 h 67"/>
                <a:gd name="T26" fmla="*/ 40 w 71"/>
                <a:gd name="T27" fmla="*/ 54 h 67"/>
                <a:gd name="T28" fmla="*/ 35 w 71"/>
                <a:gd name="T29" fmla="*/ 50 h 67"/>
                <a:gd name="T30" fmla="*/ 30 w 71"/>
                <a:gd name="T31" fmla="*/ 42 h 67"/>
                <a:gd name="T32" fmla="*/ 24 w 71"/>
                <a:gd name="T33" fmla="*/ 37 h 67"/>
                <a:gd name="T34" fmla="*/ 18 w 71"/>
                <a:gd name="T35" fmla="*/ 29 h 67"/>
                <a:gd name="T36" fmla="*/ 13 w 71"/>
                <a:gd name="T37" fmla="*/ 22 h 67"/>
                <a:gd name="T38" fmla="*/ 8 w 71"/>
                <a:gd name="T39" fmla="*/ 18 h 67"/>
                <a:gd name="T40" fmla="*/ 5 w 71"/>
                <a:gd name="T41" fmla="*/ 13 h 67"/>
                <a:gd name="T42" fmla="*/ 2 w 71"/>
                <a:gd name="T43" fmla="*/ 9 h 67"/>
                <a:gd name="T44" fmla="*/ 1 w 71"/>
                <a:gd name="T45" fmla="*/ 6 h 67"/>
                <a:gd name="T46" fmla="*/ 0 w 71"/>
                <a:gd name="T47" fmla="*/ 3 h 67"/>
                <a:gd name="T48" fmla="*/ 1 w 71"/>
                <a:gd name="T49" fmla="*/ 2 h 67"/>
                <a:gd name="T50" fmla="*/ 2 w 71"/>
                <a:gd name="T51" fmla="*/ 1 h 67"/>
                <a:gd name="T52" fmla="*/ 5 w 71"/>
                <a:gd name="T53" fmla="*/ 1 h 67"/>
                <a:gd name="T54" fmla="*/ 7 w 71"/>
                <a:gd name="T55" fmla="*/ 0 h 67"/>
                <a:gd name="T56" fmla="*/ 9 w 71"/>
                <a:gd name="T57" fmla="*/ 0 h 67"/>
                <a:gd name="T58" fmla="*/ 13 w 71"/>
                <a:gd name="T59" fmla="*/ 0 h 67"/>
                <a:gd name="T60" fmla="*/ 16 w 71"/>
                <a:gd name="T61" fmla="*/ 1 h 67"/>
                <a:gd name="T62" fmla="*/ 21 w 71"/>
                <a:gd name="T63" fmla="*/ 1 h 67"/>
                <a:gd name="T64" fmla="*/ 27 w 71"/>
                <a:gd name="T65" fmla="*/ 2 h 67"/>
                <a:gd name="T66" fmla="*/ 32 w 71"/>
                <a:gd name="T67" fmla="*/ 3 h 67"/>
                <a:gd name="T68" fmla="*/ 37 w 71"/>
                <a:gd name="T69" fmla="*/ 4 h 67"/>
                <a:gd name="T70" fmla="*/ 43 w 71"/>
                <a:gd name="T71" fmla="*/ 7 h 67"/>
                <a:gd name="T72" fmla="*/ 47 w 71"/>
                <a:gd name="T73" fmla="*/ 9 h 67"/>
                <a:gd name="T74" fmla="*/ 52 w 71"/>
                <a:gd name="T75" fmla="*/ 12 h 67"/>
                <a:gd name="T76" fmla="*/ 57 w 71"/>
                <a:gd name="T77" fmla="*/ 14 h 67"/>
                <a:gd name="T78" fmla="*/ 60 w 71"/>
                <a:gd name="T79" fmla="*/ 18 h 67"/>
                <a:gd name="T80" fmla="*/ 64 w 71"/>
                <a:gd name="T81" fmla="*/ 22 h 67"/>
                <a:gd name="T82" fmla="*/ 66 w 71"/>
                <a:gd name="T83" fmla="*/ 26 h 67"/>
                <a:gd name="T84" fmla="*/ 69 w 71"/>
                <a:gd name="T85" fmla="*/ 31 h 67"/>
                <a:gd name="T86" fmla="*/ 70 w 71"/>
                <a:gd name="T87" fmla="*/ 34 h 67"/>
                <a:gd name="T88" fmla="*/ 71 w 71"/>
                <a:gd name="T89" fmla="*/ 39 h 67"/>
                <a:gd name="T90" fmla="*/ 71 w 71"/>
                <a:gd name="T91" fmla="*/ 42 h 67"/>
                <a:gd name="T92" fmla="*/ 71 w 71"/>
                <a:gd name="T93" fmla="*/ 46 h 67"/>
                <a:gd name="T94" fmla="*/ 70 w 71"/>
                <a:gd name="T95" fmla="*/ 50 h 67"/>
                <a:gd name="T96" fmla="*/ 70 w 71"/>
                <a:gd name="T97" fmla="*/ 53 h 67"/>
                <a:gd name="T98" fmla="*/ 70 w 71"/>
                <a:gd name="T99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67">
                  <a:moveTo>
                    <a:pt x="70" y="53"/>
                  </a:moveTo>
                  <a:lnTo>
                    <a:pt x="69" y="56"/>
                  </a:lnTo>
                  <a:lnTo>
                    <a:pt x="66" y="59"/>
                  </a:lnTo>
                  <a:lnTo>
                    <a:pt x="65" y="61"/>
                  </a:lnTo>
                  <a:lnTo>
                    <a:pt x="64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8" y="67"/>
                  </a:lnTo>
                  <a:lnTo>
                    <a:pt x="56" y="66"/>
                  </a:lnTo>
                  <a:lnTo>
                    <a:pt x="52" y="65"/>
                  </a:lnTo>
                  <a:lnTo>
                    <a:pt x="49" y="63"/>
                  </a:lnTo>
                  <a:lnTo>
                    <a:pt x="45" y="59"/>
                  </a:lnTo>
                  <a:lnTo>
                    <a:pt x="40" y="54"/>
                  </a:lnTo>
                  <a:lnTo>
                    <a:pt x="35" y="50"/>
                  </a:lnTo>
                  <a:lnTo>
                    <a:pt x="30" y="42"/>
                  </a:lnTo>
                  <a:lnTo>
                    <a:pt x="24" y="37"/>
                  </a:lnTo>
                  <a:lnTo>
                    <a:pt x="18" y="29"/>
                  </a:lnTo>
                  <a:lnTo>
                    <a:pt x="13" y="22"/>
                  </a:lnTo>
                  <a:lnTo>
                    <a:pt x="8" y="18"/>
                  </a:lnTo>
                  <a:lnTo>
                    <a:pt x="5" y="13"/>
                  </a:lnTo>
                  <a:lnTo>
                    <a:pt x="2" y="9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21" y="1"/>
                  </a:lnTo>
                  <a:lnTo>
                    <a:pt x="27" y="2"/>
                  </a:lnTo>
                  <a:lnTo>
                    <a:pt x="32" y="3"/>
                  </a:lnTo>
                  <a:lnTo>
                    <a:pt x="37" y="4"/>
                  </a:lnTo>
                  <a:lnTo>
                    <a:pt x="43" y="7"/>
                  </a:lnTo>
                  <a:lnTo>
                    <a:pt x="47" y="9"/>
                  </a:lnTo>
                  <a:lnTo>
                    <a:pt x="52" y="12"/>
                  </a:lnTo>
                  <a:lnTo>
                    <a:pt x="57" y="14"/>
                  </a:lnTo>
                  <a:lnTo>
                    <a:pt x="60" y="18"/>
                  </a:lnTo>
                  <a:lnTo>
                    <a:pt x="64" y="22"/>
                  </a:lnTo>
                  <a:lnTo>
                    <a:pt x="66" y="26"/>
                  </a:lnTo>
                  <a:lnTo>
                    <a:pt x="69" y="31"/>
                  </a:lnTo>
                  <a:lnTo>
                    <a:pt x="70" y="34"/>
                  </a:lnTo>
                  <a:lnTo>
                    <a:pt x="71" y="39"/>
                  </a:lnTo>
                  <a:lnTo>
                    <a:pt x="71" y="42"/>
                  </a:lnTo>
                  <a:lnTo>
                    <a:pt x="71" y="46"/>
                  </a:lnTo>
                  <a:lnTo>
                    <a:pt x="70" y="50"/>
                  </a:lnTo>
                  <a:lnTo>
                    <a:pt x="70" y="53"/>
                  </a:lnTo>
                  <a:lnTo>
                    <a:pt x="70" y="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6"/>
            <p:cNvSpPr>
              <a:spLocks/>
            </p:cNvSpPr>
            <p:nvPr/>
          </p:nvSpPr>
          <p:spPr bwMode="auto">
            <a:xfrm>
              <a:off x="4543426" y="3087688"/>
              <a:ext cx="268288" cy="334962"/>
            </a:xfrm>
            <a:custGeom>
              <a:avLst/>
              <a:gdLst>
                <a:gd name="T0" fmla="*/ 0 w 169"/>
                <a:gd name="T1" fmla="*/ 210 h 211"/>
                <a:gd name="T2" fmla="*/ 0 w 169"/>
                <a:gd name="T3" fmla="*/ 207 h 211"/>
                <a:gd name="T4" fmla="*/ 3 w 169"/>
                <a:gd name="T5" fmla="*/ 202 h 211"/>
                <a:gd name="T6" fmla="*/ 6 w 169"/>
                <a:gd name="T7" fmla="*/ 196 h 211"/>
                <a:gd name="T8" fmla="*/ 12 w 169"/>
                <a:gd name="T9" fmla="*/ 189 h 211"/>
                <a:gd name="T10" fmla="*/ 19 w 169"/>
                <a:gd name="T11" fmla="*/ 181 h 211"/>
                <a:gd name="T12" fmla="*/ 28 w 169"/>
                <a:gd name="T13" fmla="*/ 170 h 211"/>
                <a:gd name="T14" fmla="*/ 37 w 169"/>
                <a:gd name="T15" fmla="*/ 158 h 211"/>
                <a:gd name="T16" fmla="*/ 54 w 169"/>
                <a:gd name="T17" fmla="*/ 138 h 211"/>
                <a:gd name="T18" fmla="*/ 72 w 169"/>
                <a:gd name="T19" fmla="*/ 114 h 211"/>
                <a:gd name="T20" fmla="*/ 87 w 169"/>
                <a:gd name="T21" fmla="*/ 92 h 211"/>
                <a:gd name="T22" fmla="*/ 99 w 169"/>
                <a:gd name="T23" fmla="*/ 71 h 211"/>
                <a:gd name="T24" fmla="*/ 107 w 169"/>
                <a:gd name="T25" fmla="*/ 53 h 211"/>
                <a:gd name="T26" fmla="*/ 112 w 169"/>
                <a:gd name="T27" fmla="*/ 37 h 211"/>
                <a:gd name="T28" fmla="*/ 114 w 169"/>
                <a:gd name="T29" fmla="*/ 27 h 211"/>
                <a:gd name="T30" fmla="*/ 113 w 169"/>
                <a:gd name="T31" fmla="*/ 18 h 211"/>
                <a:gd name="T32" fmla="*/ 110 w 169"/>
                <a:gd name="T33" fmla="*/ 13 h 211"/>
                <a:gd name="T34" fmla="*/ 108 w 169"/>
                <a:gd name="T35" fmla="*/ 10 h 211"/>
                <a:gd name="T36" fmla="*/ 108 w 169"/>
                <a:gd name="T37" fmla="*/ 6 h 211"/>
                <a:gd name="T38" fmla="*/ 112 w 169"/>
                <a:gd name="T39" fmla="*/ 3 h 211"/>
                <a:gd name="T40" fmla="*/ 117 w 169"/>
                <a:gd name="T41" fmla="*/ 2 h 211"/>
                <a:gd name="T42" fmla="*/ 124 w 169"/>
                <a:gd name="T43" fmla="*/ 0 h 211"/>
                <a:gd name="T44" fmla="*/ 131 w 169"/>
                <a:gd name="T45" fmla="*/ 2 h 211"/>
                <a:gd name="T46" fmla="*/ 141 w 169"/>
                <a:gd name="T47" fmla="*/ 5 h 211"/>
                <a:gd name="T48" fmla="*/ 151 w 169"/>
                <a:gd name="T49" fmla="*/ 11 h 211"/>
                <a:gd name="T50" fmla="*/ 160 w 169"/>
                <a:gd name="T51" fmla="*/ 16 h 211"/>
                <a:gd name="T52" fmla="*/ 165 w 169"/>
                <a:gd name="T53" fmla="*/ 21 h 211"/>
                <a:gd name="T54" fmla="*/ 169 w 169"/>
                <a:gd name="T55" fmla="*/ 25 h 211"/>
                <a:gd name="T56" fmla="*/ 169 w 169"/>
                <a:gd name="T57" fmla="*/ 31 h 211"/>
                <a:gd name="T58" fmla="*/ 167 w 169"/>
                <a:gd name="T59" fmla="*/ 38 h 211"/>
                <a:gd name="T60" fmla="*/ 162 w 169"/>
                <a:gd name="T61" fmla="*/ 48 h 211"/>
                <a:gd name="T62" fmla="*/ 154 w 169"/>
                <a:gd name="T63" fmla="*/ 60 h 211"/>
                <a:gd name="T64" fmla="*/ 138 w 169"/>
                <a:gd name="T65" fmla="*/ 82 h 211"/>
                <a:gd name="T66" fmla="*/ 120 w 169"/>
                <a:gd name="T67" fmla="*/ 106 h 211"/>
                <a:gd name="T68" fmla="*/ 107 w 169"/>
                <a:gd name="T69" fmla="*/ 122 h 211"/>
                <a:gd name="T70" fmla="*/ 93 w 169"/>
                <a:gd name="T71" fmla="*/ 137 h 211"/>
                <a:gd name="T72" fmla="*/ 78 w 169"/>
                <a:gd name="T73" fmla="*/ 153 h 211"/>
                <a:gd name="T74" fmla="*/ 55 w 169"/>
                <a:gd name="T75" fmla="*/ 175 h 211"/>
                <a:gd name="T76" fmla="*/ 32 w 169"/>
                <a:gd name="T77" fmla="*/ 194 h 211"/>
                <a:gd name="T78" fmla="*/ 18 w 169"/>
                <a:gd name="T79" fmla="*/ 204 h 211"/>
                <a:gd name="T80" fmla="*/ 9 w 169"/>
                <a:gd name="T81" fmla="*/ 210 h 211"/>
                <a:gd name="T82" fmla="*/ 1 w 169"/>
                <a:gd name="T83" fmla="*/ 211 h 211"/>
                <a:gd name="T84" fmla="*/ 0 w 169"/>
                <a:gd name="T85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211">
                  <a:moveTo>
                    <a:pt x="0" y="211"/>
                  </a:moveTo>
                  <a:lnTo>
                    <a:pt x="0" y="210"/>
                  </a:lnTo>
                  <a:lnTo>
                    <a:pt x="0" y="208"/>
                  </a:lnTo>
                  <a:lnTo>
                    <a:pt x="0" y="207"/>
                  </a:lnTo>
                  <a:lnTo>
                    <a:pt x="1" y="205"/>
                  </a:lnTo>
                  <a:lnTo>
                    <a:pt x="3" y="202"/>
                  </a:lnTo>
                  <a:lnTo>
                    <a:pt x="5" y="200"/>
                  </a:lnTo>
                  <a:lnTo>
                    <a:pt x="6" y="196"/>
                  </a:lnTo>
                  <a:lnTo>
                    <a:pt x="9" y="194"/>
                  </a:lnTo>
                  <a:lnTo>
                    <a:pt x="12" y="189"/>
                  </a:lnTo>
                  <a:lnTo>
                    <a:pt x="16" y="186"/>
                  </a:lnTo>
                  <a:lnTo>
                    <a:pt x="19" y="181"/>
                  </a:lnTo>
                  <a:lnTo>
                    <a:pt x="23" y="175"/>
                  </a:lnTo>
                  <a:lnTo>
                    <a:pt x="28" y="170"/>
                  </a:lnTo>
                  <a:lnTo>
                    <a:pt x="32" y="164"/>
                  </a:lnTo>
                  <a:lnTo>
                    <a:pt x="37" y="158"/>
                  </a:lnTo>
                  <a:lnTo>
                    <a:pt x="43" y="151"/>
                  </a:lnTo>
                  <a:lnTo>
                    <a:pt x="54" y="138"/>
                  </a:lnTo>
                  <a:lnTo>
                    <a:pt x="63" y="126"/>
                  </a:lnTo>
                  <a:lnTo>
                    <a:pt x="72" y="114"/>
                  </a:lnTo>
                  <a:lnTo>
                    <a:pt x="80" y="103"/>
                  </a:lnTo>
                  <a:lnTo>
                    <a:pt x="87" y="92"/>
                  </a:lnTo>
                  <a:lnTo>
                    <a:pt x="93" y="81"/>
                  </a:lnTo>
                  <a:lnTo>
                    <a:pt x="99" y="71"/>
                  </a:lnTo>
                  <a:lnTo>
                    <a:pt x="104" y="61"/>
                  </a:lnTo>
                  <a:lnTo>
                    <a:pt x="107" y="53"/>
                  </a:lnTo>
                  <a:lnTo>
                    <a:pt x="110" y="44"/>
                  </a:lnTo>
                  <a:lnTo>
                    <a:pt x="112" y="37"/>
                  </a:lnTo>
                  <a:lnTo>
                    <a:pt x="114" y="31"/>
                  </a:lnTo>
                  <a:lnTo>
                    <a:pt x="114" y="27"/>
                  </a:lnTo>
                  <a:lnTo>
                    <a:pt x="114" y="22"/>
                  </a:lnTo>
                  <a:lnTo>
                    <a:pt x="113" y="18"/>
                  </a:lnTo>
                  <a:lnTo>
                    <a:pt x="112" y="16"/>
                  </a:lnTo>
                  <a:lnTo>
                    <a:pt x="110" y="13"/>
                  </a:lnTo>
                  <a:lnTo>
                    <a:pt x="108" y="12"/>
                  </a:lnTo>
                  <a:lnTo>
                    <a:pt x="108" y="10"/>
                  </a:lnTo>
                  <a:lnTo>
                    <a:pt x="108" y="8"/>
                  </a:lnTo>
                  <a:lnTo>
                    <a:pt x="108" y="6"/>
                  </a:lnTo>
                  <a:lnTo>
                    <a:pt x="110" y="5"/>
                  </a:lnTo>
                  <a:lnTo>
                    <a:pt x="112" y="3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4" y="0"/>
                  </a:lnTo>
                  <a:lnTo>
                    <a:pt x="127" y="0"/>
                  </a:lnTo>
                  <a:lnTo>
                    <a:pt x="131" y="2"/>
                  </a:lnTo>
                  <a:lnTo>
                    <a:pt x="136" y="3"/>
                  </a:lnTo>
                  <a:lnTo>
                    <a:pt x="141" y="5"/>
                  </a:lnTo>
                  <a:lnTo>
                    <a:pt x="146" y="8"/>
                  </a:lnTo>
                  <a:lnTo>
                    <a:pt x="151" y="11"/>
                  </a:lnTo>
                  <a:lnTo>
                    <a:pt x="156" y="13"/>
                  </a:lnTo>
                  <a:lnTo>
                    <a:pt x="160" y="16"/>
                  </a:lnTo>
                  <a:lnTo>
                    <a:pt x="163" y="18"/>
                  </a:lnTo>
                  <a:lnTo>
                    <a:pt x="165" y="21"/>
                  </a:lnTo>
                  <a:lnTo>
                    <a:pt x="168" y="23"/>
                  </a:lnTo>
                  <a:lnTo>
                    <a:pt x="169" y="25"/>
                  </a:lnTo>
                  <a:lnTo>
                    <a:pt x="169" y="28"/>
                  </a:lnTo>
                  <a:lnTo>
                    <a:pt x="169" y="31"/>
                  </a:lnTo>
                  <a:lnTo>
                    <a:pt x="168" y="35"/>
                  </a:lnTo>
                  <a:lnTo>
                    <a:pt x="167" y="38"/>
                  </a:lnTo>
                  <a:lnTo>
                    <a:pt x="164" y="43"/>
                  </a:lnTo>
                  <a:lnTo>
                    <a:pt x="162" y="48"/>
                  </a:lnTo>
                  <a:lnTo>
                    <a:pt x="158" y="54"/>
                  </a:lnTo>
                  <a:lnTo>
                    <a:pt x="154" y="60"/>
                  </a:lnTo>
                  <a:lnTo>
                    <a:pt x="149" y="67"/>
                  </a:lnTo>
                  <a:lnTo>
                    <a:pt x="138" y="82"/>
                  </a:lnTo>
                  <a:lnTo>
                    <a:pt x="126" y="98"/>
                  </a:lnTo>
                  <a:lnTo>
                    <a:pt x="120" y="106"/>
                  </a:lnTo>
                  <a:lnTo>
                    <a:pt x="114" y="113"/>
                  </a:lnTo>
                  <a:lnTo>
                    <a:pt x="107" y="122"/>
                  </a:lnTo>
                  <a:lnTo>
                    <a:pt x="100" y="129"/>
                  </a:lnTo>
                  <a:lnTo>
                    <a:pt x="93" y="137"/>
                  </a:lnTo>
                  <a:lnTo>
                    <a:pt x="86" y="145"/>
                  </a:lnTo>
                  <a:lnTo>
                    <a:pt x="78" y="153"/>
                  </a:lnTo>
                  <a:lnTo>
                    <a:pt x="70" y="161"/>
                  </a:lnTo>
                  <a:lnTo>
                    <a:pt x="55" y="175"/>
                  </a:lnTo>
                  <a:lnTo>
                    <a:pt x="41" y="188"/>
                  </a:lnTo>
                  <a:lnTo>
                    <a:pt x="32" y="194"/>
                  </a:lnTo>
                  <a:lnTo>
                    <a:pt x="25" y="199"/>
                  </a:lnTo>
                  <a:lnTo>
                    <a:pt x="18" y="204"/>
                  </a:lnTo>
                  <a:lnTo>
                    <a:pt x="13" y="206"/>
                  </a:lnTo>
                  <a:lnTo>
                    <a:pt x="9" y="210"/>
                  </a:lnTo>
                  <a:lnTo>
                    <a:pt x="5" y="211"/>
                  </a:lnTo>
                  <a:lnTo>
                    <a:pt x="1" y="211"/>
                  </a:lnTo>
                  <a:lnTo>
                    <a:pt x="0" y="211"/>
                  </a:lnTo>
                  <a:lnTo>
                    <a:pt x="0" y="21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57"/>
            <p:cNvSpPr>
              <a:spLocks/>
            </p:cNvSpPr>
            <p:nvPr/>
          </p:nvSpPr>
          <p:spPr bwMode="auto">
            <a:xfrm>
              <a:off x="4724401" y="3184525"/>
              <a:ext cx="234950" cy="71437"/>
            </a:xfrm>
            <a:custGeom>
              <a:avLst/>
              <a:gdLst>
                <a:gd name="T0" fmla="*/ 72 w 148"/>
                <a:gd name="T1" fmla="*/ 12 h 45"/>
                <a:gd name="T2" fmla="*/ 80 w 148"/>
                <a:gd name="T3" fmla="*/ 8 h 45"/>
                <a:gd name="T4" fmla="*/ 88 w 148"/>
                <a:gd name="T5" fmla="*/ 6 h 45"/>
                <a:gd name="T6" fmla="*/ 95 w 148"/>
                <a:gd name="T7" fmla="*/ 4 h 45"/>
                <a:gd name="T8" fmla="*/ 103 w 148"/>
                <a:gd name="T9" fmla="*/ 2 h 45"/>
                <a:gd name="T10" fmla="*/ 109 w 148"/>
                <a:gd name="T11" fmla="*/ 1 h 45"/>
                <a:gd name="T12" fmla="*/ 114 w 148"/>
                <a:gd name="T13" fmla="*/ 1 h 45"/>
                <a:gd name="T14" fmla="*/ 119 w 148"/>
                <a:gd name="T15" fmla="*/ 0 h 45"/>
                <a:gd name="T16" fmla="*/ 124 w 148"/>
                <a:gd name="T17" fmla="*/ 0 h 45"/>
                <a:gd name="T18" fmla="*/ 126 w 148"/>
                <a:gd name="T19" fmla="*/ 0 h 45"/>
                <a:gd name="T20" fmla="*/ 130 w 148"/>
                <a:gd name="T21" fmla="*/ 1 h 45"/>
                <a:gd name="T22" fmla="*/ 133 w 148"/>
                <a:gd name="T23" fmla="*/ 1 h 45"/>
                <a:gd name="T24" fmla="*/ 136 w 148"/>
                <a:gd name="T25" fmla="*/ 2 h 45"/>
                <a:gd name="T26" fmla="*/ 139 w 148"/>
                <a:gd name="T27" fmla="*/ 4 h 45"/>
                <a:gd name="T28" fmla="*/ 142 w 148"/>
                <a:gd name="T29" fmla="*/ 6 h 45"/>
                <a:gd name="T30" fmla="*/ 144 w 148"/>
                <a:gd name="T31" fmla="*/ 8 h 45"/>
                <a:gd name="T32" fmla="*/ 147 w 148"/>
                <a:gd name="T33" fmla="*/ 12 h 45"/>
                <a:gd name="T34" fmla="*/ 148 w 148"/>
                <a:gd name="T35" fmla="*/ 14 h 45"/>
                <a:gd name="T36" fmla="*/ 148 w 148"/>
                <a:gd name="T37" fmla="*/ 17 h 45"/>
                <a:gd name="T38" fmla="*/ 148 w 148"/>
                <a:gd name="T39" fmla="*/ 19 h 45"/>
                <a:gd name="T40" fmla="*/ 148 w 148"/>
                <a:gd name="T41" fmla="*/ 20 h 45"/>
                <a:gd name="T42" fmla="*/ 147 w 148"/>
                <a:gd name="T43" fmla="*/ 23 h 45"/>
                <a:gd name="T44" fmla="*/ 145 w 148"/>
                <a:gd name="T45" fmla="*/ 24 h 45"/>
                <a:gd name="T46" fmla="*/ 143 w 148"/>
                <a:gd name="T47" fmla="*/ 25 h 45"/>
                <a:gd name="T48" fmla="*/ 141 w 148"/>
                <a:gd name="T49" fmla="*/ 25 h 45"/>
                <a:gd name="T50" fmla="*/ 137 w 148"/>
                <a:gd name="T51" fmla="*/ 26 h 45"/>
                <a:gd name="T52" fmla="*/ 132 w 148"/>
                <a:gd name="T53" fmla="*/ 29 h 45"/>
                <a:gd name="T54" fmla="*/ 126 w 148"/>
                <a:gd name="T55" fmla="*/ 30 h 45"/>
                <a:gd name="T56" fmla="*/ 119 w 148"/>
                <a:gd name="T57" fmla="*/ 31 h 45"/>
                <a:gd name="T58" fmla="*/ 111 w 148"/>
                <a:gd name="T59" fmla="*/ 33 h 45"/>
                <a:gd name="T60" fmla="*/ 103 w 148"/>
                <a:gd name="T61" fmla="*/ 34 h 45"/>
                <a:gd name="T62" fmla="*/ 92 w 148"/>
                <a:gd name="T63" fmla="*/ 36 h 45"/>
                <a:gd name="T64" fmla="*/ 81 w 148"/>
                <a:gd name="T65" fmla="*/ 37 h 45"/>
                <a:gd name="T66" fmla="*/ 69 w 148"/>
                <a:gd name="T67" fmla="*/ 39 h 45"/>
                <a:gd name="T68" fmla="*/ 57 w 148"/>
                <a:gd name="T69" fmla="*/ 40 h 45"/>
                <a:gd name="T70" fmla="*/ 47 w 148"/>
                <a:gd name="T71" fmla="*/ 42 h 45"/>
                <a:gd name="T72" fmla="*/ 36 w 148"/>
                <a:gd name="T73" fmla="*/ 43 h 45"/>
                <a:gd name="T74" fmla="*/ 27 w 148"/>
                <a:gd name="T75" fmla="*/ 44 h 45"/>
                <a:gd name="T76" fmla="*/ 17 w 148"/>
                <a:gd name="T77" fmla="*/ 45 h 45"/>
                <a:gd name="T78" fmla="*/ 9 w 148"/>
                <a:gd name="T79" fmla="*/ 45 h 45"/>
                <a:gd name="T80" fmla="*/ 0 w 148"/>
                <a:gd name="T81" fmla="*/ 45 h 45"/>
                <a:gd name="T82" fmla="*/ 0 w 148"/>
                <a:gd name="T83" fmla="*/ 23 h 45"/>
                <a:gd name="T84" fmla="*/ 10 w 148"/>
                <a:gd name="T85" fmla="*/ 23 h 45"/>
                <a:gd name="T86" fmla="*/ 19 w 148"/>
                <a:gd name="T87" fmla="*/ 23 h 45"/>
                <a:gd name="T88" fmla="*/ 29 w 148"/>
                <a:gd name="T89" fmla="*/ 21 h 45"/>
                <a:gd name="T90" fmla="*/ 37 w 148"/>
                <a:gd name="T91" fmla="*/ 20 h 45"/>
                <a:gd name="T92" fmla="*/ 47 w 148"/>
                <a:gd name="T93" fmla="*/ 19 h 45"/>
                <a:gd name="T94" fmla="*/ 55 w 148"/>
                <a:gd name="T95" fmla="*/ 17 h 45"/>
                <a:gd name="T96" fmla="*/ 63 w 148"/>
                <a:gd name="T97" fmla="*/ 14 h 45"/>
                <a:gd name="T98" fmla="*/ 72 w 148"/>
                <a:gd name="T99" fmla="*/ 12 h 45"/>
                <a:gd name="T100" fmla="*/ 72 w 148"/>
                <a:gd name="T101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8" h="45">
                  <a:moveTo>
                    <a:pt x="72" y="12"/>
                  </a:moveTo>
                  <a:lnTo>
                    <a:pt x="80" y="8"/>
                  </a:lnTo>
                  <a:lnTo>
                    <a:pt x="88" y="6"/>
                  </a:lnTo>
                  <a:lnTo>
                    <a:pt x="95" y="4"/>
                  </a:lnTo>
                  <a:lnTo>
                    <a:pt x="103" y="2"/>
                  </a:lnTo>
                  <a:lnTo>
                    <a:pt x="109" y="1"/>
                  </a:lnTo>
                  <a:lnTo>
                    <a:pt x="114" y="1"/>
                  </a:lnTo>
                  <a:lnTo>
                    <a:pt x="119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30" y="1"/>
                  </a:lnTo>
                  <a:lnTo>
                    <a:pt x="133" y="1"/>
                  </a:lnTo>
                  <a:lnTo>
                    <a:pt x="136" y="2"/>
                  </a:lnTo>
                  <a:lnTo>
                    <a:pt x="139" y="4"/>
                  </a:lnTo>
                  <a:lnTo>
                    <a:pt x="142" y="6"/>
                  </a:lnTo>
                  <a:lnTo>
                    <a:pt x="144" y="8"/>
                  </a:lnTo>
                  <a:lnTo>
                    <a:pt x="147" y="12"/>
                  </a:lnTo>
                  <a:lnTo>
                    <a:pt x="148" y="14"/>
                  </a:lnTo>
                  <a:lnTo>
                    <a:pt x="148" y="17"/>
                  </a:lnTo>
                  <a:lnTo>
                    <a:pt x="148" y="19"/>
                  </a:lnTo>
                  <a:lnTo>
                    <a:pt x="148" y="20"/>
                  </a:lnTo>
                  <a:lnTo>
                    <a:pt x="147" y="23"/>
                  </a:lnTo>
                  <a:lnTo>
                    <a:pt x="145" y="24"/>
                  </a:lnTo>
                  <a:lnTo>
                    <a:pt x="143" y="25"/>
                  </a:lnTo>
                  <a:lnTo>
                    <a:pt x="141" y="25"/>
                  </a:lnTo>
                  <a:lnTo>
                    <a:pt x="137" y="26"/>
                  </a:lnTo>
                  <a:lnTo>
                    <a:pt x="132" y="29"/>
                  </a:lnTo>
                  <a:lnTo>
                    <a:pt x="126" y="30"/>
                  </a:lnTo>
                  <a:lnTo>
                    <a:pt x="119" y="31"/>
                  </a:lnTo>
                  <a:lnTo>
                    <a:pt x="111" y="33"/>
                  </a:lnTo>
                  <a:lnTo>
                    <a:pt x="103" y="34"/>
                  </a:lnTo>
                  <a:lnTo>
                    <a:pt x="92" y="36"/>
                  </a:lnTo>
                  <a:lnTo>
                    <a:pt x="81" y="37"/>
                  </a:lnTo>
                  <a:lnTo>
                    <a:pt x="69" y="39"/>
                  </a:lnTo>
                  <a:lnTo>
                    <a:pt x="57" y="40"/>
                  </a:lnTo>
                  <a:lnTo>
                    <a:pt x="47" y="42"/>
                  </a:lnTo>
                  <a:lnTo>
                    <a:pt x="36" y="43"/>
                  </a:lnTo>
                  <a:lnTo>
                    <a:pt x="27" y="44"/>
                  </a:lnTo>
                  <a:lnTo>
                    <a:pt x="17" y="45"/>
                  </a:lnTo>
                  <a:lnTo>
                    <a:pt x="9" y="45"/>
                  </a:lnTo>
                  <a:lnTo>
                    <a:pt x="0" y="45"/>
                  </a:lnTo>
                  <a:lnTo>
                    <a:pt x="0" y="23"/>
                  </a:lnTo>
                  <a:lnTo>
                    <a:pt x="10" y="23"/>
                  </a:lnTo>
                  <a:lnTo>
                    <a:pt x="19" y="23"/>
                  </a:lnTo>
                  <a:lnTo>
                    <a:pt x="29" y="21"/>
                  </a:lnTo>
                  <a:lnTo>
                    <a:pt x="37" y="20"/>
                  </a:lnTo>
                  <a:lnTo>
                    <a:pt x="47" y="19"/>
                  </a:lnTo>
                  <a:lnTo>
                    <a:pt x="55" y="17"/>
                  </a:lnTo>
                  <a:lnTo>
                    <a:pt x="63" y="14"/>
                  </a:lnTo>
                  <a:lnTo>
                    <a:pt x="72" y="12"/>
                  </a:lnTo>
                  <a:lnTo>
                    <a:pt x="72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58"/>
            <p:cNvSpPr>
              <a:spLocks/>
            </p:cNvSpPr>
            <p:nvPr/>
          </p:nvSpPr>
          <p:spPr bwMode="auto">
            <a:xfrm>
              <a:off x="4938713" y="3386138"/>
              <a:ext cx="606425" cy="307975"/>
            </a:xfrm>
            <a:custGeom>
              <a:avLst/>
              <a:gdLst>
                <a:gd name="T0" fmla="*/ 230 w 382"/>
                <a:gd name="T1" fmla="*/ 194 h 194"/>
                <a:gd name="T2" fmla="*/ 221 w 382"/>
                <a:gd name="T3" fmla="*/ 191 h 194"/>
                <a:gd name="T4" fmla="*/ 210 w 382"/>
                <a:gd name="T5" fmla="*/ 188 h 194"/>
                <a:gd name="T6" fmla="*/ 199 w 382"/>
                <a:gd name="T7" fmla="*/ 181 h 194"/>
                <a:gd name="T8" fmla="*/ 193 w 382"/>
                <a:gd name="T9" fmla="*/ 176 h 194"/>
                <a:gd name="T10" fmla="*/ 189 w 382"/>
                <a:gd name="T11" fmla="*/ 174 h 194"/>
                <a:gd name="T12" fmla="*/ 184 w 382"/>
                <a:gd name="T13" fmla="*/ 170 h 194"/>
                <a:gd name="T14" fmla="*/ 178 w 382"/>
                <a:gd name="T15" fmla="*/ 165 h 194"/>
                <a:gd name="T16" fmla="*/ 170 w 382"/>
                <a:gd name="T17" fmla="*/ 159 h 194"/>
                <a:gd name="T18" fmla="*/ 157 w 382"/>
                <a:gd name="T19" fmla="*/ 148 h 194"/>
                <a:gd name="T20" fmla="*/ 134 w 382"/>
                <a:gd name="T21" fmla="*/ 130 h 194"/>
                <a:gd name="T22" fmla="*/ 108 w 382"/>
                <a:gd name="T23" fmla="*/ 106 h 194"/>
                <a:gd name="T24" fmla="*/ 76 w 382"/>
                <a:gd name="T25" fmla="*/ 79 h 194"/>
                <a:gd name="T26" fmla="*/ 40 w 382"/>
                <a:gd name="T27" fmla="*/ 48 h 194"/>
                <a:gd name="T28" fmla="*/ 0 w 382"/>
                <a:gd name="T29" fmla="*/ 11 h 194"/>
                <a:gd name="T30" fmla="*/ 25 w 382"/>
                <a:gd name="T31" fmla="*/ 7 h 194"/>
                <a:gd name="T32" fmla="*/ 46 w 382"/>
                <a:gd name="T33" fmla="*/ 23 h 194"/>
                <a:gd name="T34" fmla="*/ 70 w 382"/>
                <a:gd name="T35" fmla="*/ 39 h 194"/>
                <a:gd name="T36" fmla="*/ 95 w 382"/>
                <a:gd name="T37" fmla="*/ 58 h 194"/>
                <a:gd name="T38" fmla="*/ 122 w 382"/>
                <a:gd name="T39" fmla="*/ 76 h 194"/>
                <a:gd name="T40" fmla="*/ 148 w 382"/>
                <a:gd name="T41" fmla="*/ 93 h 194"/>
                <a:gd name="T42" fmla="*/ 173 w 382"/>
                <a:gd name="T43" fmla="*/ 106 h 194"/>
                <a:gd name="T44" fmla="*/ 197 w 382"/>
                <a:gd name="T45" fmla="*/ 117 h 194"/>
                <a:gd name="T46" fmla="*/ 220 w 382"/>
                <a:gd name="T47" fmla="*/ 126 h 194"/>
                <a:gd name="T48" fmla="*/ 244 w 382"/>
                <a:gd name="T49" fmla="*/ 136 h 194"/>
                <a:gd name="T50" fmla="*/ 272 w 382"/>
                <a:gd name="T51" fmla="*/ 144 h 194"/>
                <a:gd name="T52" fmla="*/ 302 w 382"/>
                <a:gd name="T53" fmla="*/ 151 h 194"/>
                <a:gd name="T54" fmla="*/ 325 w 382"/>
                <a:gd name="T55" fmla="*/ 157 h 194"/>
                <a:gd name="T56" fmla="*/ 340 w 382"/>
                <a:gd name="T57" fmla="*/ 161 h 194"/>
                <a:gd name="T58" fmla="*/ 351 w 382"/>
                <a:gd name="T59" fmla="*/ 164 h 194"/>
                <a:gd name="T60" fmla="*/ 362 w 382"/>
                <a:gd name="T61" fmla="*/ 168 h 194"/>
                <a:gd name="T62" fmla="*/ 370 w 382"/>
                <a:gd name="T63" fmla="*/ 170 h 194"/>
                <a:gd name="T64" fmla="*/ 376 w 382"/>
                <a:gd name="T65" fmla="*/ 172 h 194"/>
                <a:gd name="T66" fmla="*/ 380 w 382"/>
                <a:gd name="T67" fmla="*/ 175 h 194"/>
                <a:gd name="T68" fmla="*/ 382 w 382"/>
                <a:gd name="T69" fmla="*/ 176 h 194"/>
                <a:gd name="T70" fmla="*/ 382 w 382"/>
                <a:gd name="T71" fmla="*/ 177 h 194"/>
                <a:gd name="T72" fmla="*/ 381 w 382"/>
                <a:gd name="T73" fmla="*/ 178 h 194"/>
                <a:gd name="T74" fmla="*/ 376 w 382"/>
                <a:gd name="T75" fmla="*/ 181 h 194"/>
                <a:gd name="T76" fmla="*/ 372 w 382"/>
                <a:gd name="T77" fmla="*/ 182 h 194"/>
                <a:gd name="T78" fmla="*/ 363 w 382"/>
                <a:gd name="T79" fmla="*/ 183 h 194"/>
                <a:gd name="T80" fmla="*/ 354 w 382"/>
                <a:gd name="T81" fmla="*/ 186 h 194"/>
                <a:gd name="T82" fmla="*/ 342 w 382"/>
                <a:gd name="T83" fmla="*/ 187 h 194"/>
                <a:gd name="T84" fmla="*/ 328 w 382"/>
                <a:gd name="T85" fmla="*/ 188 h 194"/>
                <a:gd name="T86" fmla="*/ 312 w 382"/>
                <a:gd name="T87" fmla="*/ 189 h 194"/>
                <a:gd name="T88" fmla="*/ 297 w 382"/>
                <a:gd name="T89" fmla="*/ 190 h 194"/>
                <a:gd name="T90" fmla="*/ 284 w 382"/>
                <a:gd name="T91" fmla="*/ 191 h 194"/>
                <a:gd name="T92" fmla="*/ 272 w 382"/>
                <a:gd name="T93" fmla="*/ 191 h 194"/>
                <a:gd name="T94" fmla="*/ 261 w 382"/>
                <a:gd name="T95" fmla="*/ 193 h 194"/>
                <a:gd name="T96" fmla="*/ 252 w 382"/>
                <a:gd name="T97" fmla="*/ 194 h 194"/>
                <a:gd name="T98" fmla="*/ 243 w 382"/>
                <a:gd name="T99" fmla="*/ 194 h 194"/>
                <a:gd name="T100" fmla="*/ 237 w 382"/>
                <a:gd name="T101" fmla="*/ 194 h 194"/>
                <a:gd name="T102" fmla="*/ 234 w 382"/>
                <a:gd name="T10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2" h="194">
                  <a:moveTo>
                    <a:pt x="234" y="194"/>
                  </a:moveTo>
                  <a:lnTo>
                    <a:pt x="230" y="194"/>
                  </a:lnTo>
                  <a:lnTo>
                    <a:pt x="225" y="193"/>
                  </a:lnTo>
                  <a:lnTo>
                    <a:pt x="221" y="191"/>
                  </a:lnTo>
                  <a:lnTo>
                    <a:pt x="215" y="190"/>
                  </a:lnTo>
                  <a:lnTo>
                    <a:pt x="210" y="188"/>
                  </a:lnTo>
                  <a:lnTo>
                    <a:pt x="205" y="184"/>
                  </a:lnTo>
                  <a:lnTo>
                    <a:pt x="199" y="181"/>
                  </a:lnTo>
                  <a:lnTo>
                    <a:pt x="195" y="177"/>
                  </a:lnTo>
                  <a:lnTo>
                    <a:pt x="193" y="176"/>
                  </a:lnTo>
                  <a:lnTo>
                    <a:pt x="191" y="175"/>
                  </a:lnTo>
                  <a:lnTo>
                    <a:pt x="189" y="174"/>
                  </a:lnTo>
                  <a:lnTo>
                    <a:pt x="186" y="171"/>
                  </a:lnTo>
                  <a:lnTo>
                    <a:pt x="184" y="170"/>
                  </a:lnTo>
                  <a:lnTo>
                    <a:pt x="180" y="168"/>
                  </a:lnTo>
                  <a:lnTo>
                    <a:pt x="178" y="165"/>
                  </a:lnTo>
                  <a:lnTo>
                    <a:pt x="174" y="162"/>
                  </a:lnTo>
                  <a:lnTo>
                    <a:pt x="170" y="159"/>
                  </a:lnTo>
                  <a:lnTo>
                    <a:pt x="166" y="156"/>
                  </a:lnTo>
                  <a:lnTo>
                    <a:pt x="157" y="148"/>
                  </a:lnTo>
                  <a:lnTo>
                    <a:pt x="146" y="139"/>
                  </a:lnTo>
                  <a:lnTo>
                    <a:pt x="134" y="130"/>
                  </a:lnTo>
                  <a:lnTo>
                    <a:pt x="121" y="118"/>
                  </a:lnTo>
                  <a:lnTo>
                    <a:pt x="108" y="106"/>
                  </a:lnTo>
                  <a:lnTo>
                    <a:pt x="92" y="93"/>
                  </a:lnTo>
                  <a:lnTo>
                    <a:pt x="76" y="79"/>
                  </a:lnTo>
                  <a:lnTo>
                    <a:pt x="59" y="63"/>
                  </a:lnTo>
                  <a:lnTo>
                    <a:pt x="40" y="48"/>
                  </a:lnTo>
                  <a:lnTo>
                    <a:pt x="21" y="30"/>
                  </a:lnTo>
                  <a:lnTo>
                    <a:pt x="0" y="11"/>
                  </a:lnTo>
                  <a:lnTo>
                    <a:pt x="14" y="0"/>
                  </a:lnTo>
                  <a:lnTo>
                    <a:pt x="25" y="7"/>
                  </a:lnTo>
                  <a:lnTo>
                    <a:pt x="34" y="16"/>
                  </a:lnTo>
                  <a:lnTo>
                    <a:pt x="46" y="23"/>
                  </a:lnTo>
                  <a:lnTo>
                    <a:pt x="57" y="31"/>
                  </a:lnTo>
                  <a:lnTo>
                    <a:pt x="70" y="39"/>
                  </a:lnTo>
                  <a:lnTo>
                    <a:pt x="82" y="49"/>
                  </a:lnTo>
                  <a:lnTo>
                    <a:pt x="95" y="58"/>
                  </a:lnTo>
                  <a:lnTo>
                    <a:pt x="109" y="68"/>
                  </a:lnTo>
                  <a:lnTo>
                    <a:pt x="122" y="76"/>
                  </a:lnTo>
                  <a:lnTo>
                    <a:pt x="135" y="85"/>
                  </a:lnTo>
                  <a:lnTo>
                    <a:pt x="148" y="93"/>
                  </a:lnTo>
                  <a:lnTo>
                    <a:pt x="160" y="100"/>
                  </a:lnTo>
                  <a:lnTo>
                    <a:pt x="173" y="106"/>
                  </a:lnTo>
                  <a:lnTo>
                    <a:pt x="185" y="111"/>
                  </a:lnTo>
                  <a:lnTo>
                    <a:pt x="197" y="117"/>
                  </a:lnTo>
                  <a:lnTo>
                    <a:pt x="209" y="121"/>
                  </a:lnTo>
                  <a:lnTo>
                    <a:pt x="220" y="126"/>
                  </a:lnTo>
                  <a:lnTo>
                    <a:pt x="231" y="131"/>
                  </a:lnTo>
                  <a:lnTo>
                    <a:pt x="244" y="136"/>
                  </a:lnTo>
                  <a:lnTo>
                    <a:pt x="258" y="140"/>
                  </a:lnTo>
                  <a:lnTo>
                    <a:pt x="272" y="144"/>
                  </a:lnTo>
                  <a:lnTo>
                    <a:pt x="286" y="148"/>
                  </a:lnTo>
                  <a:lnTo>
                    <a:pt x="302" y="151"/>
                  </a:lnTo>
                  <a:lnTo>
                    <a:pt x="317" y="155"/>
                  </a:lnTo>
                  <a:lnTo>
                    <a:pt x="325" y="157"/>
                  </a:lnTo>
                  <a:lnTo>
                    <a:pt x="332" y="158"/>
                  </a:lnTo>
                  <a:lnTo>
                    <a:pt x="340" y="161"/>
                  </a:lnTo>
                  <a:lnTo>
                    <a:pt x="345" y="163"/>
                  </a:lnTo>
                  <a:lnTo>
                    <a:pt x="351" y="164"/>
                  </a:lnTo>
                  <a:lnTo>
                    <a:pt x="356" y="167"/>
                  </a:lnTo>
                  <a:lnTo>
                    <a:pt x="362" y="168"/>
                  </a:lnTo>
                  <a:lnTo>
                    <a:pt x="366" y="169"/>
                  </a:lnTo>
                  <a:lnTo>
                    <a:pt x="370" y="170"/>
                  </a:lnTo>
                  <a:lnTo>
                    <a:pt x="373" y="171"/>
                  </a:lnTo>
                  <a:lnTo>
                    <a:pt x="376" y="172"/>
                  </a:lnTo>
                  <a:lnTo>
                    <a:pt x="379" y="174"/>
                  </a:lnTo>
                  <a:lnTo>
                    <a:pt x="380" y="175"/>
                  </a:lnTo>
                  <a:lnTo>
                    <a:pt x="381" y="176"/>
                  </a:lnTo>
                  <a:lnTo>
                    <a:pt x="382" y="176"/>
                  </a:lnTo>
                  <a:lnTo>
                    <a:pt x="382" y="177"/>
                  </a:lnTo>
                  <a:lnTo>
                    <a:pt x="382" y="177"/>
                  </a:lnTo>
                  <a:lnTo>
                    <a:pt x="382" y="178"/>
                  </a:lnTo>
                  <a:lnTo>
                    <a:pt x="381" y="178"/>
                  </a:lnTo>
                  <a:lnTo>
                    <a:pt x="379" y="180"/>
                  </a:lnTo>
                  <a:lnTo>
                    <a:pt x="376" y="181"/>
                  </a:lnTo>
                  <a:lnTo>
                    <a:pt x="374" y="181"/>
                  </a:lnTo>
                  <a:lnTo>
                    <a:pt x="372" y="182"/>
                  </a:lnTo>
                  <a:lnTo>
                    <a:pt x="367" y="183"/>
                  </a:lnTo>
                  <a:lnTo>
                    <a:pt x="363" y="183"/>
                  </a:lnTo>
                  <a:lnTo>
                    <a:pt x="359" y="184"/>
                  </a:lnTo>
                  <a:lnTo>
                    <a:pt x="354" y="186"/>
                  </a:lnTo>
                  <a:lnTo>
                    <a:pt x="348" y="186"/>
                  </a:lnTo>
                  <a:lnTo>
                    <a:pt x="342" y="187"/>
                  </a:lnTo>
                  <a:lnTo>
                    <a:pt x="335" y="187"/>
                  </a:lnTo>
                  <a:lnTo>
                    <a:pt x="328" y="188"/>
                  </a:lnTo>
                  <a:lnTo>
                    <a:pt x="321" y="188"/>
                  </a:lnTo>
                  <a:lnTo>
                    <a:pt x="312" y="189"/>
                  </a:lnTo>
                  <a:lnTo>
                    <a:pt x="305" y="189"/>
                  </a:lnTo>
                  <a:lnTo>
                    <a:pt x="297" y="190"/>
                  </a:lnTo>
                  <a:lnTo>
                    <a:pt x="291" y="190"/>
                  </a:lnTo>
                  <a:lnTo>
                    <a:pt x="284" y="191"/>
                  </a:lnTo>
                  <a:lnTo>
                    <a:pt x="278" y="191"/>
                  </a:lnTo>
                  <a:lnTo>
                    <a:pt x="272" y="191"/>
                  </a:lnTo>
                  <a:lnTo>
                    <a:pt x="266" y="193"/>
                  </a:lnTo>
                  <a:lnTo>
                    <a:pt x="261" y="193"/>
                  </a:lnTo>
                  <a:lnTo>
                    <a:pt x="256" y="193"/>
                  </a:lnTo>
                  <a:lnTo>
                    <a:pt x="252" y="194"/>
                  </a:lnTo>
                  <a:lnTo>
                    <a:pt x="248" y="194"/>
                  </a:lnTo>
                  <a:lnTo>
                    <a:pt x="243" y="194"/>
                  </a:lnTo>
                  <a:lnTo>
                    <a:pt x="240" y="194"/>
                  </a:lnTo>
                  <a:lnTo>
                    <a:pt x="237" y="194"/>
                  </a:lnTo>
                  <a:lnTo>
                    <a:pt x="234" y="194"/>
                  </a:lnTo>
                  <a:lnTo>
                    <a:pt x="234" y="19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59"/>
            <p:cNvSpPr>
              <a:spLocks/>
            </p:cNvSpPr>
            <p:nvPr/>
          </p:nvSpPr>
          <p:spPr bwMode="auto">
            <a:xfrm>
              <a:off x="4814888" y="3586163"/>
              <a:ext cx="274638" cy="71437"/>
            </a:xfrm>
            <a:custGeom>
              <a:avLst/>
              <a:gdLst>
                <a:gd name="T0" fmla="*/ 157 w 173"/>
                <a:gd name="T1" fmla="*/ 27 h 45"/>
                <a:gd name="T2" fmla="*/ 147 w 173"/>
                <a:gd name="T3" fmla="*/ 30 h 45"/>
                <a:gd name="T4" fmla="*/ 131 w 173"/>
                <a:gd name="T5" fmla="*/ 33 h 45"/>
                <a:gd name="T6" fmla="*/ 112 w 173"/>
                <a:gd name="T7" fmla="*/ 36 h 45"/>
                <a:gd name="T8" fmla="*/ 90 w 173"/>
                <a:gd name="T9" fmla="*/ 39 h 45"/>
                <a:gd name="T10" fmla="*/ 71 w 173"/>
                <a:gd name="T11" fmla="*/ 42 h 45"/>
                <a:gd name="T12" fmla="*/ 55 w 173"/>
                <a:gd name="T13" fmla="*/ 44 h 45"/>
                <a:gd name="T14" fmla="*/ 44 w 173"/>
                <a:gd name="T15" fmla="*/ 45 h 45"/>
                <a:gd name="T16" fmla="*/ 34 w 173"/>
                <a:gd name="T17" fmla="*/ 45 h 45"/>
                <a:gd name="T18" fmla="*/ 19 w 173"/>
                <a:gd name="T19" fmla="*/ 41 h 45"/>
                <a:gd name="T20" fmla="*/ 9 w 173"/>
                <a:gd name="T21" fmla="*/ 36 h 45"/>
                <a:gd name="T22" fmla="*/ 4 w 173"/>
                <a:gd name="T23" fmla="*/ 33 h 45"/>
                <a:gd name="T24" fmla="*/ 0 w 173"/>
                <a:gd name="T25" fmla="*/ 30 h 45"/>
                <a:gd name="T26" fmla="*/ 0 w 173"/>
                <a:gd name="T27" fmla="*/ 27 h 45"/>
                <a:gd name="T28" fmla="*/ 2 w 173"/>
                <a:gd name="T29" fmla="*/ 25 h 45"/>
                <a:gd name="T30" fmla="*/ 4 w 173"/>
                <a:gd name="T31" fmla="*/ 24 h 45"/>
                <a:gd name="T32" fmla="*/ 9 w 173"/>
                <a:gd name="T33" fmla="*/ 23 h 45"/>
                <a:gd name="T34" fmla="*/ 15 w 173"/>
                <a:gd name="T35" fmla="*/ 22 h 45"/>
                <a:gd name="T36" fmla="*/ 23 w 173"/>
                <a:gd name="T37" fmla="*/ 20 h 45"/>
                <a:gd name="T38" fmla="*/ 32 w 173"/>
                <a:gd name="T39" fmla="*/ 18 h 45"/>
                <a:gd name="T40" fmla="*/ 43 w 173"/>
                <a:gd name="T41" fmla="*/ 16 h 45"/>
                <a:gd name="T42" fmla="*/ 56 w 173"/>
                <a:gd name="T43" fmla="*/ 13 h 45"/>
                <a:gd name="T44" fmla="*/ 78 w 173"/>
                <a:gd name="T45" fmla="*/ 8 h 45"/>
                <a:gd name="T46" fmla="*/ 90 w 173"/>
                <a:gd name="T47" fmla="*/ 6 h 45"/>
                <a:gd name="T48" fmla="*/ 100 w 173"/>
                <a:gd name="T49" fmla="*/ 5 h 45"/>
                <a:gd name="T50" fmla="*/ 110 w 173"/>
                <a:gd name="T51" fmla="*/ 3 h 45"/>
                <a:gd name="T52" fmla="*/ 118 w 173"/>
                <a:gd name="T53" fmla="*/ 1 h 45"/>
                <a:gd name="T54" fmla="*/ 125 w 173"/>
                <a:gd name="T55" fmla="*/ 1 h 45"/>
                <a:gd name="T56" fmla="*/ 131 w 173"/>
                <a:gd name="T57" fmla="*/ 0 h 45"/>
                <a:gd name="T58" fmla="*/ 135 w 173"/>
                <a:gd name="T59" fmla="*/ 0 h 45"/>
                <a:gd name="T60" fmla="*/ 148 w 173"/>
                <a:gd name="T61" fmla="*/ 1 h 45"/>
                <a:gd name="T62" fmla="*/ 161 w 173"/>
                <a:gd name="T63" fmla="*/ 4 h 45"/>
                <a:gd name="T64" fmla="*/ 167 w 173"/>
                <a:gd name="T65" fmla="*/ 6 h 45"/>
                <a:gd name="T66" fmla="*/ 170 w 173"/>
                <a:gd name="T67" fmla="*/ 8 h 45"/>
                <a:gd name="T68" fmla="*/ 172 w 173"/>
                <a:gd name="T69" fmla="*/ 12 h 45"/>
                <a:gd name="T70" fmla="*/ 173 w 173"/>
                <a:gd name="T71" fmla="*/ 14 h 45"/>
                <a:gd name="T72" fmla="*/ 172 w 173"/>
                <a:gd name="T73" fmla="*/ 17 h 45"/>
                <a:gd name="T74" fmla="*/ 170 w 173"/>
                <a:gd name="T75" fmla="*/ 20 h 45"/>
                <a:gd name="T76" fmla="*/ 167 w 173"/>
                <a:gd name="T77" fmla="*/ 23 h 45"/>
                <a:gd name="T78" fmla="*/ 161 w 173"/>
                <a:gd name="T7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3" h="45">
                  <a:moveTo>
                    <a:pt x="161" y="26"/>
                  </a:moveTo>
                  <a:lnTo>
                    <a:pt x="157" y="27"/>
                  </a:lnTo>
                  <a:lnTo>
                    <a:pt x="153" y="29"/>
                  </a:lnTo>
                  <a:lnTo>
                    <a:pt x="147" y="30"/>
                  </a:lnTo>
                  <a:lnTo>
                    <a:pt x="139" y="31"/>
                  </a:lnTo>
                  <a:lnTo>
                    <a:pt x="131" y="33"/>
                  </a:lnTo>
                  <a:lnTo>
                    <a:pt x="123" y="35"/>
                  </a:lnTo>
                  <a:lnTo>
                    <a:pt x="112" y="36"/>
                  </a:lnTo>
                  <a:lnTo>
                    <a:pt x="101" y="37"/>
                  </a:lnTo>
                  <a:lnTo>
                    <a:pt x="90" y="39"/>
                  </a:lnTo>
                  <a:lnTo>
                    <a:pt x="79" y="41"/>
                  </a:lnTo>
                  <a:lnTo>
                    <a:pt x="71" y="42"/>
                  </a:lnTo>
                  <a:lnTo>
                    <a:pt x="62" y="43"/>
                  </a:lnTo>
                  <a:lnTo>
                    <a:pt x="55" y="44"/>
                  </a:lnTo>
                  <a:lnTo>
                    <a:pt x="49" y="45"/>
                  </a:lnTo>
                  <a:lnTo>
                    <a:pt x="44" y="45"/>
                  </a:lnTo>
                  <a:lnTo>
                    <a:pt x="41" y="45"/>
                  </a:lnTo>
                  <a:lnTo>
                    <a:pt x="34" y="45"/>
                  </a:lnTo>
                  <a:lnTo>
                    <a:pt x="27" y="43"/>
                  </a:lnTo>
                  <a:lnTo>
                    <a:pt x="19" y="41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9" y="23"/>
                  </a:lnTo>
                  <a:lnTo>
                    <a:pt x="11" y="23"/>
                  </a:lnTo>
                  <a:lnTo>
                    <a:pt x="15" y="22"/>
                  </a:lnTo>
                  <a:lnTo>
                    <a:pt x="18" y="22"/>
                  </a:lnTo>
                  <a:lnTo>
                    <a:pt x="23" y="20"/>
                  </a:lnTo>
                  <a:lnTo>
                    <a:pt x="27" y="19"/>
                  </a:lnTo>
                  <a:lnTo>
                    <a:pt x="32" y="18"/>
                  </a:lnTo>
                  <a:lnTo>
                    <a:pt x="37" y="17"/>
                  </a:lnTo>
                  <a:lnTo>
                    <a:pt x="43" y="16"/>
                  </a:lnTo>
                  <a:lnTo>
                    <a:pt x="49" y="14"/>
                  </a:lnTo>
                  <a:lnTo>
                    <a:pt x="56" y="13"/>
                  </a:lnTo>
                  <a:lnTo>
                    <a:pt x="63" y="12"/>
                  </a:lnTo>
                  <a:lnTo>
                    <a:pt x="78" y="8"/>
                  </a:lnTo>
                  <a:lnTo>
                    <a:pt x="84" y="7"/>
                  </a:lnTo>
                  <a:lnTo>
                    <a:pt x="90" y="6"/>
                  </a:lnTo>
                  <a:lnTo>
                    <a:pt x="95" y="5"/>
                  </a:lnTo>
                  <a:lnTo>
                    <a:pt x="100" y="5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4" y="3"/>
                  </a:lnTo>
                  <a:lnTo>
                    <a:pt x="118" y="1"/>
                  </a:lnTo>
                  <a:lnTo>
                    <a:pt x="123" y="1"/>
                  </a:lnTo>
                  <a:lnTo>
                    <a:pt x="125" y="1"/>
                  </a:lnTo>
                  <a:lnTo>
                    <a:pt x="129" y="1"/>
                  </a:lnTo>
                  <a:lnTo>
                    <a:pt x="131" y="0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42" y="0"/>
                  </a:lnTo>
                  <a:lnTo>
                    <a:pt x="148" y="1"/>
                  </a:lnTo>
                  <a:lnTo>
                    <a:pt x="155" y="1"/>
                  </a:lnTo>
                  <a:lnTo>
                    <a:pt x="161" y="4"/>
                  </a:lnTo>
                  <a:lnTo>
                    <a:pt x="163" y="5"/>
                  </a:lnTo>
                  <a:lnTo>
                    <a:pt x="167" y="6"/>
                  </a:lnTo>
                  <a:lnTo>
                    <a:pt x="168" y="7"/>
                  </a:lnTo>
                  <a:lnTo>
                    <a:pt x="170" y="8"/>
                  </a:lnTo>
                  <a:lnTo>
                    <a:pt x="170" y="11"/>
                  </a:lnTo>
                  <a:lnTo>
                    <a:pt x="172" y="12"/>
                  </a:lnTo>
                  <a:lnTo>
                    <a:pt x="173" y="13"/>
                  </a:lnTo>
                  <a:lnTo>
                    <a:pt x="173" y="14"/>
                  </a:lnTo>
                  <a:lnTo>
                    <a:pt x="173" y="16"/>
                  </a:lnTo>
                  <a:lnTo>
                    <a:pt x="172" y="17"/>
                  </a:lnTo>
                  <a:lnTo>
                    <a:pt x="170" y="19"/>
                  </a:lnTo>
                  <a:lnTo>
                    <a:pt x="170" y="20"/>
                  </a:lnTo>
                  <a:lnTo>
                    <a:pt x="168" y="22"/>
                  </a:lnTo>
                  <a:lnTo>
                    <a:pt x="167" y="23"/>
                  </a:lnTo>
                  <a:lnTo>
                    <a:pt x="163" y="25"/>
                  </a:lnTo>
                  <a:lnTo>
                    <a:pt x="161" y="26"/>
                  </a:lnTo>
                  <a:lnTo>
                    <a:pt x="161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60"/>
            <p:cNvSpPr>
              <a:spLocks/>
            </p:cNvSpPr>
            <p:nvPr/>
          </p:nvSpPr>
          <p:spPr bwMode="auto">
            <a:xfrm>
              <a:off x="4741863" y="3752850"/>
              <a:ext cx="85725" cy="146050"/>
            </a:xfrm>
            <a:custGeom>
              <a:avLst/>
              <a:gdLst>
                <a:gd name="T0" fmla="*/ 52 w 54"/>
                <a:gd name="T1" fmla="*/ 61 h 92"/>
                <a:gd name="T2" fmla="*/ 52 w 54"/>
                <a:gd name="T3" fmla="*/ 69 h 92"/>
                <a:gd name="T4" fmla="*/ 52 w 54"/>
                <a:gd name="T5" fmla="*/ 75 h 92"/>
                <a:gd name="T6" fmla="*/ 51 w 54"/>
                <a:gd name="T7" fmla="*/ 81 h 92"/>
                <a:gd name="T8" fmla="*/ 50 w 54"/>
                <a:gd name="T9" fmla="*/ 84 h 92"/>
                <a:gd name="T10" fmla="*/ 49 w 54"/>
                <a:gd name="T11" fmla="*/ 88 h 92"/>
                <a:gd name="T12" fmla="*/ 48 w 54"/>
                <a:gd name="T13" fmla="*/ 90 h 92"/>
                <a:gd name="T14" fmla="*/ 46 w 54"/>
                <a:gd name="T15" fmla="*/ 92 h 92"/>
                <a:gd name="T16" fmla="*/ 44 w 54"/>
                <a:gd name="T17" fmla="*/ 92 h 92"/>
                <a:gd name="T18" fmla="*/ 40 w 54"/>
                <a:gd name="T19" fmla="*/ 92 h 92"/>
                <a:gd name="T20" fmla="*/ 38 w 54"/>
                <a:gd name="T21" fmla="*/ 91 h 92"/>
                <a:gd name="T22" fmla="*/ 35 w 54"/>
                <a:gd name="T23" fmla="*/ 89 h 92"/>
                <a:gd name="T24" fmla="*/ 31 w 54"/>
                <a:gd name="T25" fmla="*/ 86 h 92"/>
                <a:gd name="T26" fmla="*/ 27 w 54"/>
                <a:gd name="T27" fmla="*/ 83 h 92"/>
                <a:gd name="T28" fmla="*/ 25 w 54"/>
                <a:gd name="T29" fmla="*/ 78 h 92"/>
                <a:gd name="T30" fmla="*/ 21 w 54"/>
                <a:gd name="T31" fmla="*/ 73 h 92"/>
                <a:gd name="T32" fmla="*/ 18 w 54"/>
                <a:gd name="T33" fmla="*/ 67 h 92"/>
                <a:gd name="T34" fmla="*/ 12 w 54"/>
                <a:gd name="T35" fmla="*/ 54 h 92"/>
                <a:gd name="T36" fmla="*/ 7 w 54"/>
                <a:gd name="T37" fmla="*/ 44 h 92"/>
                <a:gd name="T38" fmla="*/ 4 w 54"/>
                <a:gd name="T39" fmla="*/ 33 h 92"/>
                <a:gd name="T40" fmla="*/ 1 w 54"/>
                <a:gd name="T41" fmla="*/ 22 h 92"/>
                <a:gd name="T42" fmla="*/ 0 w 54"/>
                <a:gd name="T43" fmla="*/ 18 h 92"/>
                <a:gd name="T44" fmla="*/ 0 w 54"/>
                <a:gd name="T45" fmla="*/ 13 h 92"/>
                <a:gd name="T46" fmla="*/ 0 w 54"/>
                <a:gd name="T47" fmla="*/ 9 h 92"/>
                <a:gd name="T48" fmla="*/ 0 w 54"/>
                <a:gd name="T49" fmla="*/ 7 h 92"/>
                <a:gd name="T50" fmla="*/ 1 w 54"/>
                <a:gd name="T51" fmla="*/ 4 h 92"/>
                <a:gd name="T52" fmla="*/ 2 w 54"/>
                <a:gd name="T53" fmla="*/ 2 h 92"/>
                <a:gd name="T54" fmla="*/ 2 w 54"/>
                <a:gd name="T55" fmla="*/ 1 h 92"/>
                <a:gd name="T56" fmla="*/ 4 w 54"/>
                <a:gd name="T57" fmla="*/ 0 h 92"/>
                <a:gd name="T58" fmla="*/ 5 w 54"/>
                <a:gd name="T59" fmla="*/ 0 h 92"/>
                <a:gd name="T60" fmla="*/ 7 w 54"/>
                <a:gd name="T61" fmla="*/ 1 h 92"/>
                <a:gd name="T62" fmla="*/ 10 w 54"/>
                <a:gd name="T63" fmla="*/ 2 h 92"/>
                <a:gd name="T64" fmla="*/ 13 w 54"/>
                <a:gd name="T65" fmla="*/ 3 h 92"/>
                <a:gd name="T66" fmla="*/ 17 w 54"/>
                <a:gd name="T67" fmla="*/ 6 h 92"/>
                <a:gd name="T68" fmla="*/ 21 w 54"/>
                <a:gd name="T69" fmla="*/ 8 h 92"/>
                <a:gd name="T70" fmla="*/ 26 w 54"/>
                <a:gd name="T71" fmla="*/ 10 h 92"/>
                <a:gd name="T72" fmla="*/ 32 w 54"/>
                <a:gd name="T73" fmla="*/ 14 h 92"/>
                <a:gd name="T74" fmla="*/ 38 w 54"/>
                <a:gd name="T75" fmla="*/ 19 h 92"/>
                <a:gd name="T76" fmla="*/ 42 w 54"/>
                <a:gd name="T77" fmla="*/ 23 h 92"/>
                <a:gd name="T78" fmla="*/ 46 w 54"/>
                <a:gd name="T79" fmla="*/ 28 h 92"/>
                <a:gd name="T80" fmla="*/ 49 w 54"/>
                <a:gd name="T81" fmla="*/ 34 h 92"/>
                <a:gd name="T82" fmla="*/ 51 w 54"/>
                <a:gd name="T83" fmla="*/ 41 h 92"/>
                <a:gd name="T84" fmla="*/ 52 w 54"/>
                <a:gd name="T85" fmla="*/ 47 h 92"/>
                <a:gd name="T86" fmla="*/ 54 w 54"/>
                <a:gd name="T87" fmla="*/ 54 h 92"/>
                <a:gd name="T88" fmla="*/ 52 w 54"/>
                <a:gd name="T89" fmla="*/ 61 h 92"/>
                <a:gd name="T90" fmla="*/ 52 w 54"/>
                <a:gd name="T91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" h="92">
                  <a:moveTo>
                    <a:pt x="52" y="61"/>
                  </a:moveTo>
                  <a:lnTo>
                    <a:pt x="52" y="69"/>
                  </a:lnTo>
                  <a:lnTo>
                    <a:pt x="52" y="75"/>
                  </a:lnTo>
                  <a:lnTo>
                    <a:pt x="51" y="81"/>
                  </a:lnTo>
                  <a:lnTo>
                    <a:pt x="50" y="84"/>
                  </a:lnTo>
                  <a:lnTo>
                    <a:pt x="49" y="88"/>
                  </a:lnTo>
                  <a:lnTo>
                    <a:pt x="48" y="90"/>
                  </a:lnTo>
                  <a:lnTo>
                    <a:pt x="46" y="92"/>
                  </a:lnTo>
                  <a:lnTo>
                    <a:pt x="44" y="92"/>
                  </a:lnTo>
                  <a:lnTo>
                    <a:pt x="40" y="92"/>
                  </a:lnTo>
                  <a:lnTo>
                    <a:pt x="38" y="91"/>
                  </a:lnTo>
                  <a:lnTo>
                    <a:pt x="35" y="89"/>
                  </a:lnTo>
                  <a:lnTo>
                    <a:pt x="31" y="86"/>
                  </a:lnTo>
                  <a:lnTo>
                    <a:pt x="27" y="83"/>
                  </a:lnTo>
                  <a:lnTo>
                    <a:pt x="25" y="78"/>
                  </a:lnTo>
                  <a:lnTo>
                    <a:pt x="21" y="73"/>
                  </a:lnTo>
                  <a:lnTo>
                    <a:pt x="18" y="67"/>
                  </a:lnTo>
                  <a:lnTo>
                    <a:pt x="12" y="54"/>
                  </a:lnTo>
                  <a:lnTo>
                    <a:pt x="7" y="44"/>
                  </a:lnTo>
                  <a:lnTo>
                    <a:pt x="4" y="33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7" y="6"/>
                  </a:lnTo>
                  <a:lnTo>
                    <a:pt x="21" y="8"/>
                  </a:lnTo>
                  <a:lnTo>
                    <a:pt x="26" y="10"/>
                  </a:lnTo>
                  <a:lnTo>
                    <a:pt x="32" y="14"/>
                  </a:lnTo>
                  <a:lnTo>
                    <a:pt x="38" y="19"/>
                  </a:lnTo>
                  <a:lnTo>
                    <a:pt x="42" y="23"/>
                  </a:lnTo>
                  <a:lnTo>
                    <a:pt x="46" y="28"/>
                  </a:lnTo>
                  <a:lnTo>
                    <a:pt x="49" y="34"/>
                  </a:lnTo>
                  <a:lnTo>
                    <a:pt x="51" y="41"/>
                  </a:lnTo>
                  <a:lnTo>
                    <a:pt x="52" y="47"/>
                  </a:lnTo>
                  <a:lnTo>
                    <a:pt x="54" y="54"/>
                  </a:lnTo>
                  <a:lnTo>
                    <a:pt x="52" y="61"/>
                  </a:lnTo>
                  <a:lnTo>
                    <a:pt x="52" y="6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1"/>
            <p:cNvSpPr>
              <a:spLocks/>
            </p:cNvSpPr>
            <p:nvPr/>
          </p:nvSpPr>
          <p:spPr bwMode="auto">
            <a:xfrm>
              <a:off x="4899026" y="3729038"/>
              <a:ext cx="85725" cy="120650"/>
            </a:xfrm>
            <a:custGeom>
              <a:avLst/>
              <a:gdLst>
                <a:gd name="T0" fmla="*/ 39 w 54"/>
                <a:gd name="T1" fmla="*/ 76 h 76"/>
                <a:gd name="T2" fmla="*/ 38 w 54"/>
                <a:gd name="T3" fmla="*/ 76 h 76"/>
                <a:gd name="T4" fmla="*/ 37 w 54"/>
                <a:gd name="T5" fmla="*/ 74 h 76"/>
                <a:gd name="T6" fmla="*/ 34 w 54"/>
                <a:gd name="T7" fmla="*/ 72 h 76"/>
                <a:gd name="T8" fmla="*/ 31 w 54"/>
                <a:gd name="T9" fmla="*/ 68 h 76"/>
                <a:gd name="T10" fmla="*/ 28 w 54"/>
                <a:gd name="T11" fmla="*/ 63 h 76"/>
                <a:gd name="T12" fmla="*/ 25 w 54"/>
                <a:gd name="T13" fmla="*/ 57 h 76"/>
                <a:gd name="T14" fmla="*/ 20 w 54"/>
                <a:gd name="T15" fmla="*/ 50 h 76"/>
                <a:gd name="T16" fmla="*/ 16 w 54"/>
                <a:gd name="T17" fmla="*/ 43 h 76"/>
                <a:gd name="T18" fmla="*/ 13 w 54"/>
                <a:gd name="T19" fmla="*/ 35 h 76"/>
                <a:gd name="T20" fmla="*/ 9 w 54"/>
                <a:gd name="T21" fmla="*/ 28 h 76"/>
                <a:gd name="T22" fmla="*/ 6 w 54"/>
                <a:gd name="T23" fmla="*/ 21 h 76"/>
                <a:gd name="T24" fmla="*/ 3 w 54"/>
                <a:gd name="T25" fmla="*/ 16 h 76"/>
                <a:gd name="T26" fmla="*/ 2 w 54"/>
                <a:gd name="T27" fmla="*/ 11 h 76"/>
                <a:gd name="T28" fmla="*/ 1 w 54"/>
                <a:gd name="T29" fmla="*/ 8 h 76"/>
                <a:gd name="T30" fmla="*/ 0 w 54"/>
                <a:gd name="T31" fmla="*/ 5 h 76"/>
                <a:gd name="T32" fmla="*/ 0 w 54"/>
                <a:gd name="T33" fmla="*/ 3 h 76"/>
                <a:gd name="T34" fmla="*/ 0 w 54"/>
                <a:gd name="T35" fmla="*/ 3 h 76"/>
                <a:gd name="T36" fmla="*/ 1 w 54"/>
                <a:gd name="T37" fmla="*/ 2 h 76"/>
                <a:gd name="T38" fmla="*/ 2 w 54"/>
                <a:gd name="T39" fmla="*/ 2 h 76"/>
                <a:gd name="T40" fmla="*/ 3 w 54"/>
                <a:gd name="T41" fmla="*/ 0 h 76"/>
                <a:gd name="T42" fmla="*/ 6 w 54"/>
                <a:gd name="T43" fmla="*/ 0 h 76"/>
                <a:gd name="T44" fmla="*/ 9 w 54"/>
                <a:gd name="T45" fmla="*/ 0 h 76"/>
                <a:gd name="T46" fmla="*/ 13 w 54"/>
                <a:gd name="T47" fmla="*/ 0 h 76"/>
                <a:gd name="T48" fmla="*/ 16 w 54"/>
                <a:gd name="T49" fmla="*/ 0 h 76"/>
                <a:gd name="T50" fmla="*/ 20 w 54"/>
                <a:gd name="T51" fmla="*/ 0 h 76"/>
                <a:gd name="T52" fmla="*/ 23 w 54"/>
                <a:gd name="T53" fmla="*/ 2 h 76"/>
                <a:gd name="T54" fmla="*/ 27 w 54"/>
                <a:gd name="T55" fmla="*/ 4 h 76"/>
                <a:gd name="T56" fmla="*/ 31 w 54"/>
                <a:gd name="T57" fmla="*/ 6 h 76"/>
                <a:gd name="T58" fmla="*/ 34 w 54"/>
                <a:gd name="T59" fmla="*/ 10 h 76"/>
                <a:gd name="T60" fmla="*/ 38 w 54"/>
                <a:gd name="T61" fmla="*/ 14 h 76"/>
                <a:gd name="T62" fmla="*/ 41 w 54"/>
                <a:gd name="T63" fmla="*/ 18 h 76"/>
                <a:gd name="T64" fmla="*/ 45 w 54"/>
                <a:gd name="T65" fmla="*/ 23 h 76"/>
                <a:gd name="T66" fmla="*/ 48 w 54"/>
                <a:gd name="T67" fmla="*/ 28 h 76"/>
                <a:gd name="T68" fmla="*/ 51 w 54"/>
                <a:gd name="T69" fmla="*/ 34 h 76"/>
                <a:gd name="T70" fmla="*/ 52 w 54"/>
                <a:gd name="T71" fmla="*/ 38 h 76"/>
                <a:gd name="T72" fmla="*/ 53 w 54"/>
                <a:gd name="T73" fmla="*/ 43 h 76"/>
                <a:gd name="T74" fmla="*/ 54 w 54"/>
                <a:gd name="T75" fmla="*/ 48 h 76"/>
                <a:gd name="T76" fmla="*/ 54 w 54"/>
                <a:gd name="T77" fmla="*/ 53 h 76"/>
                <a:gd name="T78" fmla="*/ 54 w 54"/>
                <a:gd name="T79" fmla="*/ 56 h 76"/>
                <a:gd name="T80" fmla="*/ 53 w 54"/>
                <a:gd name="T81" fmla="*/ 60 h 76"/>
                <a:gd name="T82" fmla="*/ 52 w 54"/>
                <a:gd name="T83" fmla="*/ 63 h 76"/>
                <a:gd name="T84" fmla="*/ 51 w 54"/>
                <a:gd name="T85" fmla="*/ 67 h 76"/>
                <a:gd name="T86" fmla="*/ 50 w 54"/>
                <a:gd name="T87" fmla="*/ 69 h 76"/>
                <a:gd name="T88" fmla="*/ 47 w 54"/>
                <a:gd name="T89" fmla="*/ 72 h 76"/>
                <a:gd name="T90" fmla="*/ 46 w 54"/>
                <a:gd name="T91" fmla="*/ 74 h 76"/>
                <a:gd name="T92" fmla="*/ 44 w 54"/>
                <a:gd name="T93" fmla="*/ 75 h 76"/>
                <a:gd name="T94" fmla="*/ 41 w 54"/>
                <a:gd name="T95" fmla="*/ 76 h 76"/>
                <a:gd name="T96" fmla="*/ 39 w 54"/>
                <a:gd name="T97" fmla="*/ 76 h 76"/>
                <a:gd name="T98" fmla="*/ 39 w 54"/>
                <a:gd name="T9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" h="76">
                  <a:moveTo>
                    <a:pt x="39" y="76"/>
                  </a:moveTo>
                  <a:lnTo>
                    <a:pt x="38" y="76"/>
                  </a:lnTo>
                  <a:lnTo>
                    <a:pt x="37" y="74"/>
                  </a:lnTo>
                  <a:lnTo>
                    <a:pt x="34" y="72"/>
                  </a:lnTo>
                  <a:lnTo>
                    <a:pt x="31" y="68"/>
                  </a:lnTo>
                  <a:lnTo>
                    <a:pt x="28" y="63"/>
                  </a:lnTo>
                  <a:lnTo>
                    <a:pt x="25" y="57"/>
                  </a:lnTo>
                  <a:lnTo>
                    <a:pt x="20" y="50"/>
                  </a:lnTo>
                  <a:lnTo>
                    <a:pt x="16" y="43"/>
                  </a:lnTo>
                  <a:lnTo>
                    <a:pt x="13" y="35"/>
                  </a:lnTo>
                  <a:lnTo>
                    <a:pt x="9" y="28"/>
                  </a:lnTo>
                  <a:lnTo>
                    <a:pt x="6" y="21"/>
                  </a:lnTo>
                  <a:lnTo>
                    <a:pt x="3" y="16"/>
                  </a:lnTo>
                  <a:lnTo>
                    <a:pt x="2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31" y="6"/>
                  </a:lnTo>
                  <a:lnTo>
                    <a:pt x="34" y="10"/>
                  </a:lnTo>
                  <a:lnTo>
                    <a:pt x="38" y="14"/>
                  </a:lnTo>
                  <a:lnTo>
                    <a:pt x="41" y="18"/>
                  </a:lnTo>
                  <a:lnTo>
                    <a:pt x="45" y="23"/>
                  </a:lnTo>
                  <a:lnTo>
                    <a:pt x="48" y="28"/>
                  </a:lnTo>
                  <a:lnTo>
                    <a:pt x="51" y="34"/>
                  </a:lnTo>
                  <a:lnTo>
                    <a:pt x="52" y="38"/>
                  </a:lnTo>
                  <a:lnTo>
                    <a:pt x="53" y="43"/>
                  </a:lnTo>
                  <a:lnTo>
                    <a:pt x="54" y="48"/>
                  </a:lnTo>
                  <a:lnTo>
                    <a:pt x="54" y="53"/>
                  </a:lnTo>
                  <a:lnTo>
                    <a:pt x="54" y="56"/>
                  </a:lnTo>
                  <a:lnTo>
                    <a:pt x="53" y="60"/>
                  </a:lnTo>
                  <a:lnTo>
                    <a:pt x="52" y="63"/>
                  </a:lnTo>
                  <a:lnTo>
                    <a:pt x="51" y="67"/>
                  </a:lnTo>
                  <a:lnTo>
                    <a:pt x="50" y="69"/>
                  </a:lnTo>
                  <a:lnTo>
                    <a:pt x="47" y="72"/>
                  </a:lnTo>
                  <a:lnTo>
                    <a:pt x="46" y="74"/>
                  </a:lnTo>
                  <a:lnTo>
                    <a:pt x="44" y="75"/>
                  </a:lnTo>
                  <a:lnTo>
                    <a:pt x="41" y="76"/>
                  </a:lnTo>
                  <a:lnTo>
                    <a:pt x="39" y="76"/>
                  </a:lnTo>
                  <a:lnTo>
                    <a:pt x="39" y="7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2"/>
            <p:cNvSpPr>
              <a:spLocks/>
            </p:cNvSpPr>
            <p:nvPr/>
          </p:nvSpPr>
          <p:spPr bwMode="auto">
            <a:xfrm>
              <a:off x="5043488" y="3683000"/>
              <a:ext cx="158750" cy="265112"/>
            </a:xfrm>
            <a:custGeom>
              <a:avLst/>
              <a:gdLst>
                <a:gd name="T0" fmla="*/ 45 w 100"/>
                <a:gd name="T1" fmla="*/ 1 h 167"/>
                <a:gd name="T2" fmla="*/ 51 w 100"/>
                <a:gd name="T3" fmla="*/ 0 h 167"/>
                <a:gd name="T4" fmla="*/ 60 w 100"/>
                <a:gd name="T5" fmla="*/ 0 h 167"/>
                <a:gd name="T6" fmla="*/ 69 w 100"/>
                <a:gd name="T7" fmla="*/ 2 h 167"/>
                <a:gd name="T8" fmla="*/ 79 w 100"/>
                <a:gd name="T9" fmla="*/ 7 h 167"/>
                <a:gd name="T10" fmla="*/ 88 w 100"/>
                <a:gd name="T11" fmla="*/ 13 h 167"/>
                <a:gd name="T12" fmla="*/ 94 w 100"/>
                <a:gd name="T13" fmla="*/ 19 h 167"/>
                <a:gd name="T14" fmla="*/ 99 w 100"/>
                <a:gd name="T15" fmla="*/ 23 h 167"/>
                <a:gd name="T16" fmla="*/ 99 w 100"/>
                <a:gd name="T17" fmla="*/ 29 h 167"/>
                <a:gd name="T18" fmla="*/ 98 w 100"/>
                <a:gd name="T19" fmla="*/ 38 h 167"/>
                <a:gd name="T20" fmla="*/ 94 w 100"/>
                <a:gd name="T21" fmla="*/ 47 h 167"/>
                <a:gd name="T22" fmla="*/ 88 w 100"/>
                <a:gd name="T23" fmla="*/ 59 h 167"/>
                <a:gd name="T24" fmla="*/ 83 w 100"/>
                <a:gd name="T25" fmla="*/ 70 h 167"/>
                <a:gd name="T26" fmla="*/ 79 w 100"/>
                <a:gd name="T27" fmla="*/ 78 h 167"/>
                <a:gd name="T28" fmla="*/ 74 w 100"/>
                <a:gd name="T29" fmla="*/ 89 h 167"/>
                <a:gd name="T30" fmla="*/ 67 w 100"/>
                <a:gd name="T31" fmla="*/ 100 h 167"/>
                <a:gd name="T32" fmla="*/ 58 w 100"/>
                <a:gd name="T33" fmla="*/ 113 h 167"/>
                <a:gd name="T34" fmla="*/ 49 w 100"/>
                <a:gd name="T35" fmla="*/ 127 h 167"/>
                <a:gd name="T36" fmla="*/ 39 w 100"/>
                <a:gd name="T37" fmla="*/ 142 h 167"/>
                <a:gd name="T38" fmla="*/ 29 w 100"/>
                <a:gd name="T39" fmla="*/ 159 h 167"/>
                <a:gd name="T40" fmla="*/ 0 w 100"/>
                <a:gd name="T41" fmla="*/ 167 h 167"/>
                <a:gd name="T42" fmla="*/ 13 w 100"/>
                <a:gd name="T43" fmla="*/ 135 h 167"/>
                <a:gd name="T44" fmla="*/ 25 w 100"/>
                <a:gd name="T45" fmla="*/ 107 h 167"/>
                <a:gd name="T46" fmla="*/ 35 w 100"/>
                <a:gd name="T47" fmla="*/ 82 h 167"/>
                <a:gd name="T48" fmla="*/ 43 w 100"/>
                <a:gd name="T49" fmla="*/ 60 h 167"/>
                <a:gd name="T50" fmla="*/ 48 w 100"/>
                <a:gd name="T51" fmla="*/ 44 h 167"/>
                <a:gd name="T52" fmla="*/ 49 w 100"/>
                <a:gd name="T53" fmla="*/ 29 h 167"/>
                <a:gd name="T54" fmla="*/ 49 w 100"/>
                <a:gd name="T55" fmla="*/ 19 h 167"/>
                <a:gd name="T56" fmla="*/ 45 w 100"/>
                <a:gd name="T57" fmla="*/ 13 h 167"/>
                <a:gd name="T58" fmla="*/ 42 w 100"/>
                <a:gd name="T59" fmla="*/ 9 h 167"/>
                <a:gd name="T60" fmla="*/ 41 w 100"/>
                <a:gd name="T61" fmla="*/ 6 h 167"/>
                <a:gd name="T62" fmla="*/ 41 w 100"/>
                <a:gd name="T63" fmla="*/ 3 h 167"/>
                <a:gd name="T64" fmla="*/ 43 w 100"/>
                <a:gd name="T65" fmla="*/ 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167">
                  <a:moveTo>
                    <a:pt x="43" y="1"/>
                  </a:moveTo>
                  <a:lnTo>
                    <a:pt x="45" y="1"/>
                  </a:lnTo>
                  <a:lnTo>
                    <a:pt x="48" y="0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4" y="1"/>
                  </a:lnTo>
                  <a:lnTo>
                    <a:pt x="69" y="2"/>
                  </a:lnTo>
                  <a:lnTo>
                    <a:pt x="74" y="4"/>
                  </a:lnTo>
                  <a:lnTo>
                    <a:pt x="79" y="7"/>
                  </a:lnTo>
                  <a:lnTo>
                    <a:pt x="83" y="10"/>
                  </a:lnTo>
                  <a:lnTo>
                    <a:pt x="88" y="13"/>
                  </a:lnTo>
                  <a:lnTo>
                    <a:pt x="91" y="15"/>
                  </a:lnTo>
                  <a:lnTo>
                    <a:pt x="94" y="19"/>
                  </a:lnTo>
                  <a:lnTo>
                    <a:pt x="96" y="21"/>
                  </a:lnTo>
                  <a:lnTo>
                    <a:pt x="99" y="23"/>
                  </a:lnTo>
                  <a:lnTo>
                    <a:pt x="100" y="27"/>
                  </a:lnTo>
                  <a:lnTo>
                    <a:pt x="99" y="29"/>
                  </a:lnTo>
                  <a:lnTo>
                    <a:pt x="99" y="33"/>
                  </a:lnTo>
                  <a:lnTo>
                    <a:pt x="98" y="38"/>
                  </a:lnTo>
                  <a:lnTo>
                    <a:pt x="95" y="43"/>
                  </a:lnTo>
                  <a:lnTo>
                    <a:pt x="94" y="47"/>
                  </a:lnTo>
                  <a:lnTo>
                    <a:pt x="92" y="53"/>
                  </a:lnTo>
                  <a:lnTo>
                    <a:pt x="88" y="59"/>
                  </a:lnTo>
                  <a:lnTo>
                    <a:pt x="86" y="66"/>
                  </a:lnTo>
                  <a:lnTo>
                    <a:pt x="83" y="70"/>
                  </a:lnTo>
                  <a:lnTo>
                    <a:pt x="81" y="75"/>
                  </a:lnTo>
                  <a:lnTo>
                    <a:pt x="79" y="78"/>
                  </a:lnTo>
                  <a:lnTo>
                    <a:pt x="76" y="83"/>
                  </a:lnTo>
                  <a:lnTo>
                    <a:pt x="74" y="89"/>
                  </a:lnTo>
                  <a:lnTo>
                    <a:pt x="70" y="94"/>
                  </a:lnTo>
                  <a:lnTo>
                    <a:pt x="67" y="100"/>
                  </a:lnTo>
                  <a:lnTo>
                    <a:pt x="62" y="107"/>
                  </a:lnTo>
                  <a:lnTo>
                    <a:pt x="58" y="113"/>
                  </a:lnTo>
                  <a:lnTo>
                    <a:pt x="54" y="120"/>
                  </a:lnTo>
                  <a:lnTo>
                    <a:pt x="49" y="127"/>
                  </a:lnTo>
                  <a:lnTo>
                    <a:pt x="44" y="134"/>
                  </a:lnTo>
                  <a:lnTo>
                    <a:pt x="39" y="142"/>
                  </a:lnTo>
                  <a:lnTo>
                    <a:pt x="33" y="151"/>
                  </a:lnTo>
                  <a:lnTo>
                    <a:pt x="29" y="159"/>
                  </a:lnTo>
                  <a:lnTo>
                    <a:pt x="23" y="167"/>
                  </a:lnTo>
                  <a:lnTo>
                    <a:pt x="0" y="167"/>
                  </a:lnTo>
                  <a:lnTo>
                    <a:pt x="7" y="151"/>
                  </a:lnTo>
                  <a:lnTo>
                    <a:pt x="13" y="135"/>
                  </a:lnTo>
                  <a:lnTo>
                    <a:pt x="19" y="121"/>
                  </a:lnTo>
                  <a:lnTo>
                    <a:pt x="25" y="107"/>
                  </a:lnTo>
                  <a:lnTo>
                    <a:pt x="30" y="94"/>
                  </a:lnTo>
                  <a:lnTo>
                    <a:pt x="35" y="82"/>
                  </a:lnTo>
                  <a:lnTo>
                    <a:pt x="39" y="71"/>
                  </a:lnTo>
                  <a:lnTo>
                    <a:pt x="43" y="60"/>
                  </a:lnTo>
                  <a:lnTo>
                    <a:pt x="45" y="51"/>
                  </a:lnTo>
                  <a:lnTo>
                    <a:pt x="48" y="44"/>
                  </a:lnTo>
                  <a:lnTo>
                    <a:pt x="49" y="35"/>
                  </a:lnTo>
                  <a:lnTo>
                    <a:pt x="49" y="29"/>
                  </a:lnTo>
                  <a:lnTo>
                    <a:pt x="49" y="23"/>
                  </a:lnTo>
                  <a:lnTo>
                    <a:pt x="49" y="19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3" y="10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1" y="3"/>
                  </a:lnTo>
                  <a:lnTo>
                    <a:pt x="42" y="2"/>
                  </a:lnTo>
                  <a:lnTo>
                    <a:pt x="43" y="1"/>
                  </a:lnTo>
                  <a:lnTo>
                    <a:pt x="43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3"/>
            <p:cNvSpPr>
              <a:spLocks/>
            </p:cNvSpPr>
            <p:nvPr/>
          </p:nvSpPr>
          <p:spPr bwMode="auto">
            <a:xfrm>
              <a:off x="4572001" y="3908425"/>
              <a:ext cx="769938" cy="107950"/>
            </a:xfrm>
            <a:custGeom>
              <a:avLst/>
              <a:gdLst>
                <a:gd name="T0" fmla="*/ 282 w 485"/>
                <a:gd name="T1" fmla="*/ 43 h 68"/>
                <a:gd name="T2" fmla="*/ 269 w 485"/>
                <a:gd name="T3" fmla="*/ 44 h 68"/>
                <a:gd name="T4" fmla="*/ 254 w 485"/>
                <a:gd name="T5" fmla="*/ 45 h 68"/>
                <a:gd name="T6" fmla="*/ 238 w 485"/>
                <a:gd name="T7" fmla="*/ 47 h 68"/>
                <a:gd name="T8" fmla="*/ 220 w 485"/>
                <a:gd name="T9" fmla="*/ 48 h 68"/>
                <a:gd name="T10" fmla="*/ 201 w 485"/>
                <a:gd name="T11" fmla="*/ 50 h 68"/>
                <a:gd name="T12" fmla="*/ 180 w 485"/>
                <a:gd name="T13" fmla="*/ 53 h 68"/>
                <a:gd name="T14" fmla="*/ 157 w 485"/>
                <a:gd name="T15" fmla="*/ 55 h 68"/>
                <a:gd name="T16" fmla="*/ 133 w 485"/>
                <a:gd name="T17" fmla="*/ 57 h 68"/>
                <a:gd name="T18" fmla="*/ 112 w 485"/>
                <a:gd name="T19" fmla="*/ 60 h 68"/>
                <a:gd name="T20" fmla="*/ 93 w 485"/>
                <a:gd name="T21" fmla="*/ 61 h 68"/>
                <a:gd name="T22" fmla="*/ 77 w 485"/>
                <a:gd name="T23" fmla="*/ 62 h 68"/>
                <a:gd name="T24" fmla="*/ 64 w 485"/>
                <a:gd name="T25" fmla="*/ 63 h 68"/>
                <a:gd name="T26" fmla="*/ 54 w 485"/>
                <a:gd name="T27" fmla="*/ 64 h 68"/>
                <a:gd name="T28" fmla="*/ 46 w 485"/>
                <a:gd name="T29" fmla="*/ 66 h 68"/>
                <a:gd name="T30" fmla="*/ 40 w 485"/>
                <a:gd name="T31" fmla="*/ 67 h 68"/>
                <a:gd name="T32" fmla="*/ 36 w 485"/>
                <a:gd name="T33" fmla="*/ 67 h 68"/>
                <a:gd name="T34" fmla="*/ 29 w 485"/>
                <a:gd name="T35" fmla="*/ 63 h 68"/>
                <a:gd name="T36" fmla="*/ 19 w 485"/>
                <a:gd name="T37" fmla="*/ 55 h 68"/>
                <a:gd name="T38" fmla="*/ 6 w 485"/>
                <a:gd name="T39" fmla="*/ 43 h 68"/>
                <a:gd name="T40" fmla="*/ 7 w 485"/>
                <a:gd name="T41" fmla="*/ 36 h 68"/>
                <a:gd name="T42" fmla="*/ 26 w 485"/>
                <a:gd name="T43" fmla="*/ 36 h 68"/>
                <a:gd name="T44" fmla="*/ 48 w 485"/>
                <a:gd name="T45" fmla="*/ 35 h 68"/>
                <a:gd name="T46" fmla="*/ 71 w 485"/>
                <a:gd name="T47" fmla="*/ 34 h 68"/>
                <a:gd name="T48" fmla="*/ 100 w 485"/>
                <a:gd name="T49" fmla="*/ 31 h 68"/>
                <a:gd name="T50" fmla="*/ 131 w 485"/>
                <a:gd name="T51" fmla="*/ 28 h 68"/>
                <a:gd name="T52" fmla="*/ 165 w 485"/>
                <a:gd name="T53" fmla="*/ 24 h 68"/>
                <a:gd name="T54" fmla="*/ 202 w 485"/>
                <a:gd name="T55" fmla="*/ 19 h 68"/>
                <a:gd name="T56" fmla="*/ 243 w 485"/>
                <a:gd name="T57" fmla="*/ 15 h 68"/>
                <a:gd name="T58" fmla="*/ 278 w 485"/>
                <a:gd name="T59" fmla="*/ 11 h 68"/>
                <a:gd name="T60" fmla="*/ 310 w 485"/>
                <a:gd name="T61" fmla="*/ 7 h 68"/>
                <a:gd name="T62" fmla="*/ 338 w 485"/>
                <a:gd name="T63" fmla="*/ 5 h 68"/>
                <a:gd name="T64" fmla="*/ 360 w 485"/>
                <a:gd name="T65" fmla="*/ 3 h 68"/>
                <a:gd name="T66" fmla="*/ 378 w 485"/>
                <a:gd name="T67" fmla="*/ 2 h 68"/>
                <a:gd name="T68" fmla="*/ 392 w 485"/>
                <a:gd name="T69" fmla="*/ 0 h 68"/>
                <a:gd name="T70" fmla="*/ 402 w 485"/>
                <a:gd name="T71" fmla="*/ 0 h 68"/>
                <a:gd name="T72" fmla="*/ 411 w 485"/>
                <a:gd name="T73" fmla="*/ 0 h 68"/>
                <a:gd name="T74" fmla="*/ 422 w 485"/>
                <a:gd name="T75" fmla="*/ 3 h 68"/>
                <a:gd name="T76" fmla="*/ 435 w 485"/>
                <a:gd name="T77" fmla="*/ 6 h 68"/>
                <a:gd name="T78" fmla="*/ 449 w 485"/>
                <a:gd name="T79" fmla="*/ 11 h 68"/>
                <a:gd name="T80" fmla="*/ 464 w 485"/>
                <a:gd name="T81" fmla="*/ 18 h 68"/>
                <a:gd name="T82" fmla="*/ 474 w 485"/>
                <a:gd name="T83" fmla="*/ 25 h 68"/>
                <a:gd name="T84" fmla="*/ 481 w 485"/>
                <a:gd name="T85" fmla="*/ 31 h 68"/>
                <a:gd name="T86" fmla="*/ 485 w 485"/>
                <a:gd name="T87" fmla="*/ 35 h 68"/>
                <a:gd name="T88" fmla="*/ 485 w 485"/>
                <a:gd name="T89" fmla="*/ 38 h 68"/>
                <a:gd name="T90" fmla="*/ 484 w 485"/>
                <a:gd name="T91" fmla="*/ 42 h 68"/>
                <a:gd name="T92" fmla="*/ 481 w 485"/>
                <a:gd name="T93" fmla="*/ 44 h 68"/>
                <a:gd name="T94" fmla="*/ 477 w 485"/>
                <a:gd name="T95" fmla="*/ 47 h 68"/>
                <a:gd name="T96" fmla="*/ 472 w 485"/>
                <a:gd name="T97" fmla="*/ 48 h 68"/>
                <a:gd name="T98" fmla="*/ 467 w 485"/>
                <a:gd name="T99" fmla="*/ 49 h 68"/>
                <a:gd name="T100" fmla="*/ 461 w 485"/>
                <a:gd name="T101" fmla="*/ 49 h 68"/>
                <a:gd name="T102" fmla="*/ 453 w 485"/>
                <a:gd name="T103" fmla="*/ 49 h 68"/>
                <a:gd name="T104" fmla="*/ 443 w 485"/>
                <a:gd name="T105" fmla="*/ 48 h 68"/>
                <a:gd name="T106" fmla="*/ 433 w 485"/>
                <a:gd name="T107" fmla="*/ 47 h 68"/>
                <a:gd name="T108" fmla="*/ 421 w 485"/>
                <a:gd name="T109" fmla="*/ 45 h 68"/>
                <a:gd name="T110" fmla="*/ 407 w 485"/>
                <a:gd name="T111" fmla="*/ 43 h 68"/>
                <a:gd name="T112" fmla="*/ 384 w 485"/>
                <a:gd name="T113" fmla="*/ 41 h 68"/>
                <a:gd name="T114" fmla="*/ 354 w 485"/>
                <a:gd name="T115" fmla="*/ 41 h 68"/>
                <a:gd name="T116" fmla="*/ 326 w 485"/>
                <a:gd name="T117" fmla="*/ 41 h 68"/>
                <a:gd name="T118" fmla="*/ 301 w 485"/>
                <a:gd name="T119" fmla="*/ 41 h 68"/>
                <a:gd name="T120" fmla="*/ 288 w 485"/>
                <a:gd name="T121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5" h="68">
                  <a:moveTo>
                    <a:pt x="288" y="42"/>
                  </a:moveTo>
                  <a:lnTo>
                    <a:pt x="282" y="43"/>
                  </a:lnTo>
                  <a:lnTo>
                    <a:pt x="276" y="43"/>
                  </a:lnTo>
                  <a:lnTo>
                    <a:pt x="269" y="44"/>
                  </a:lnTo>
                  <a:lnTo>
                    <a:pt x="262" y="44"/>
                  </a:lnTo>
                  <a:lnTo>
                    <a:pt x="254" y="45"/>
                  </a:lnTo>
                  <a:lnTo>
                    <a:pt x="246" y="45"/>
                  </a:lnTo>
                  <a:lnTo>
                    <a:pt x="238" y="47"/>
                  </a:lnTo>
                  <a:lnTo>
                    <a:pt x="229" y="47"/>
                  </a:lnTo>
                  <a:lnTo>
                    <a:pt x="220" y="48"/>
                  </a:lnTo>
                  <a:lnTo>
                    <a:pt x="210" y="49"/>
                  </a:lnTo>
                  <a:lnTo>
                    <a:pt x="201" y="50"/>
                  </a:lnTo>
                  <a:lnTo>
                    <a:pt x="191" y="51"/>
                  </a:lnTo>
                  <a:lnTo>
                    <a:pt x="180" y="53"/>
                  </a:lnTo>
                  <a:lnTo>
                    <a:pt x="169" y="54"/>
                  </a:lnTo>
                  <a:lnTo>
                    <a:pt x="157" y="55"/>
                  </a:lnTo>
                  <a:lnTo>
                    <a:pt x="145" y="56"/>
                  </a:lnTo>
                  <a:lnTo>
                    <a:pt x="133" y="57"/>
                  </a:lnTo>
                  <a:lnTo>
                    <a:pt x="123" y="59"/>
                  </a:lnTo>
                  <a:lnTo>
                    <a:pt x="112" y="60"/>
                  </a:lnTo>
                  <a:lnTo>
                    <a:pt x="102" y="60"/>
                  </a:lnTo>
                  <a:lnTo>
                    <a:pt x="93" y="61"/>
                  </a:lnTo>
                  <a:lnTo>
                    <a:pt x="84" y="62"/>
                  </a:lnTo>
                  <a:lnTo>
                    <a:pt x="77" y="62"/>
                  </a:lnTo>
                  <a:lnTo>
                    <a:pt x="70" y="63"/>
                  </a:lnTo>
                  <a:lnTo>
                    <a:pt x="64" y="63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49" y="66"/>
                  </a:lnTo>
                  <a:lnTo>
                    <a:pt x="46" y="66"/>
                  </a:lnTo>
                  <a:lnTo>
                    <a:pt x="43" y="67"/>
                  </a:lnTo>
                  <a:lnTo>
                    <a:pt x="40" y="67"/>
                  </a:lnTo>
                  <a:lnTo>
                    <a:pt x="39" y="68"/>
                  </a:lnTo>
                  <a:lnTo>
                    <a:pt x="36" y="67"/>
                  </a:lnTo>
                  <a:lnTo>
                    <a:pt x="32" y="66"/>
                  </a:lnTo>
                  <a:lnTo>
                    <a:pt x="29" y="63"/>
                  </a:lnTo>
                  <a:lnTo>
                    <a:pt x="24" y="60"/>
                  </a:lnTo>
                  <a:lnTo>
                    <a:pt x="19" y="55"/>
                  </a:lnTo>
                  <a:lnTo>
                    <a:pt x="13" y="50"/>
                  </a:lnTo>
                  <a:lnTo>
                    <a:pt x="6" y="43"/>
                  </a:lnTo>
                  <a:lnTo>
                    <a:pt x="0" y="37"/>
                  </a:lnTo>
                  <a:lnTo>
                    <a:pt x="7" y="36"/>
                  </a:lnTo>
                  <a:lnTo>
                    <a:pt x="17" y="36"/>
                  </a:lnTo>
                  <a:lnTo>
                    <a:pt x="26" y="36"/>
                  </a:lnTo>
                  <a:lnTo>
                    <a:pt x="36" y="36"/>
                  </a:lnTo>
                  <a:lnTo>
                    <a:pt x="48" y="35"/>
                  </a:lnTo>
                  <a:lnTo>
                    <a:pt x="60" y="34"/>
                  </a:lnTo>
                  <a:lnTo>
                    <a:pt x="71" y="34"/>
                  </a:lnTo>
                  <a:lnTo>
                    <a:pt x="86" y="32"/>
                  </a:lnTo>
                  <a:lnTo>
                    <a:pt x="100" y="31"/>
                  </a:lnTo>
                  <a:lnTo>
                    <a:pt x="114" y="30"/>
                  </a:lnTo>
                  <a:lnTo>
                    <a:pt x="131" y="28"/>
                  </a:lnTo>
                  <a:lnTo>
                    <a:pt x="147" y="26"/>
                  </a:lnTo>
                  <a:lnTo>
                    <a:pt x="165" y="24"/>
                  </a:lnTo>
                  <a:lnTo>
                    <a:pt x="183" y="22"/>
                  </a:lnTo>
                  <a:lnTo>
                    <a:pt x="202" y="19"/>
                  </a:lnTo>
                  <a:lnTo>
                    <a:pt x="222" y="17"/>
                  </a:lnTo>
                  <a:lnTo>
                    <a:pt x="243" y="15"/>
                  </a:lnTo>
                  <a:lnTo>
                    <a:pt x="260" y="13"/>
                  </a:lnTo>
                  <a:lnTo>
                    <a:pt x="278" y="11"/>
                  </a:lnTo>
                  <a:lnTo>
                    <a:pt x="295" y="10"/>
                  </a:lnTo>
                  <a:lnTo>
                    <a:pt x="310" y="7"/>
                  </a:lnTo>
                  <a:lnTo>
                    <a:pt x="325" y="6"/>
                  </a:lnTo>
                  <a:lnTo>
                    <a:pt x="338" y="5"/>
                  </a:lnTo>
                  <a:lnTo>
                    <a:pt x="349" y="4"/>
                  </a:lnTo>
                  <a:lnTo>
                    <a:pt x="360" y="3"/>
                  </a:lnTo>
                  <a:lnTo>
                    <a:pt x="370" y="3"/>
                  </a:lnTo>
                  <a:lnTo>
                    <a:pt x="378" y="2"/>
                  </a:lnTo>
                  <a:lnTo>
                    <a:pt x="386" y="2"/>
                  </a:lnTo>
                  <a:lnTo>
                    <a:pt x="392" y="0"/>
                  </a:lnTo>
                  <a:lnTo>
                    <a:pt x="398" y="0"/>
                  </a:lnTo>
                  <a:lnTo>
                    <a:pt x="402" y="0"/>
                  </a:lnTo>
                  <a:lnTo>
                    <a:pt x="405" y="0"/>
                  </a:lnTo>
                  <a:lnTo>
                    <a:pt x="411" y="0"/>
                  </a:lnTo>
                  <a:lnTo>
                    <a:pt x="416" y="2"/>
                  </a:lnTo>
                  <a:lnTo>
                    <a:pt x="422" y="3"/>
                  </a:lnTo>
                  <a:lnTo>
                    <a:pt x="429" y="4"/>
                  </a:lnTo>
                  <a:lnTo>
                    <a:pt x="435" y="6"/>
                  </a:lnTo>
                  <a:lnTo>
                    <a:pt x="442" y="9"/>
                  </a:lnTo>
                  <a:lnTo>
                    <a:pt x="449" y="11"/>
                  </a:lnTo>
                  <a:lnTo>
                    <a:pt x="456" y="15"/>
                  </a:lnTo>
                  <a:lnTo>
                    <a:pt x="464" y="18"/>
                  </a:lnTo>
                  <a:lnTo>
                    <a:pt x="470" y="22"/>
                  </a:lnTo>
                  <a:lnTo>
                    <a:pt x="474" y="25"/>
                  </a:lnTo>
                  <a:lnTo>
                    <a:pt x="478" y="29"/>
                  </a:lnTo>
                  <a:lnTo>
                    <a:pt x="481" y="31"/>
                  </a:lnTo>
                  <a:lnTo>
                    <a:pt x="484" y="34"/>
                  </a:lnTo>
                  <a:lnTo>
                    <a:pt x="485" y="35"/>
                  </a:lnTo>
                  <a:lnTo>
                    <a:pt x="485" y="37"/>
                  </a:lnTo>
                  <a:lnTo>
                    <a:pt x="485" y="38"/>
                  </a:lnTo>
                  <a:lnTo>
                    <a:pt x="485" y="41"/>
                  </a:lnTo>
                  <a:lnTo>
                    <a:pt x="484" y="42"/>
                  </a:lnTo>
                  <a:lnTo>
                    <a:pt x="483" y="43"/>
                  </a:lnTo>
                  <a:lnTo>
                    <a:pt x="481" y="44"/>
                  </a:lnTo>
                  <a:lnTo>
                    <a:pt x="479" y="45"/>
                  </a:lnTo>
                  <a:lnTo>
                    <a:pt x="477" y="47"/>
                  </a:lnTo>
                  <a:lnTo>
                    <a:pt x="474" y="48"/>
                  </a:lnTo>
                  <a:lnTo>
                    <a:pt x="472" y="48"/>
                  </a:lnTo>
                  <a:lnTo>
                    <a:pt x="470" y="49"/>
                  </a:lnTo>
                  <a:lnTo>
                    <a:pt x="467" y="49"/>
                  </a:lnTo>
                  <a:lnTo>
                    <a:pt x="465" y="49"/>
                  </a:lnTo>
                  <a:lnTo>
                    <a:pt x="461" y="49"/>
                  </a:lnTo>
                  <a:lnTo>
                    <a:pt x="458" y="49"/>
                  </a:lnTo>
                  <a:lnTo>
                    <a:pt x="453" y="49"/>
                  </a:lnTo>
                  <a:lnTo>
                    <a:pt x="448" y="48"/>
                  </a:lnTo>
                  <a:lnTo>
                    <a:pt x="443" y="48"/>
                  </a:lnTo>
                  <a:lnTo>
                    <a:pt x="439" y="48"/>
                  </a:lnTo>
                  <a:lnTo>
                    <a:pt x="433" y="47"/>
                  </a:lnTo>
                  <a:lnTo>
                    <a:pt x="427" y="45"/>
                  </a:lnTo>
                  <a:lnTo>
                    <a:pt x="421" y="45"/>
                  </a:lnTo>
                  <a:lnTo>
                    <a:pt x="414" y="44"/>
                  </a:lnTo>
                  <a:lnTo>
                    <a:pt x="407" y="43"/>
                  </a:lnTo>
                  <a:lnTo>
                    <a:pt x="399" y="42"/>
                  </a:lnTo>
                  <a:lnTo>
                    <a:pt x="384" y="41"/>
                  </a:lnTo>
                  <a:lnTo>
                    <a:pt x="369" y="41"/>
                  </a:lnTo>
                  <a:lnTo>
                    <a:pt x="354" y="41"/>
                  </a:lnTo>
                  <a:lnTo>
                    <a:pt x="340" y="40"/>
                  </a:lnTo>
                  <a:lnTo>
                    <a:pt x="326" y="41"/>
                  </a:lnTo>
                  <a:lnTo>
                    <a:pt x="313" y="41"/>
                  </a:lnTo>
                  <a:lnTo>
                    <a:pt x="301" y="41"/>
                  </a:lnTo>
                  <a:lnTo>
                    <a:pt x="288" y="42"/>
                  </a:lnTo>
                  <a:lnTo>
                    <a:pt x="288" y="4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421805" y="1388748"/>
            <a:ext cx="2318547" cy="2326669"/>
            <a:chOff x="5534807" y="1672548"/>
            <a:chExt cx="2318547" cy="2326669"/>
          </a:xfrm>
        </p:grpSpPr>
        <p:sp>
          <p:nvSpPr>
            <p:cNvPr id="46" name="矩形 45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4644009" y="3795886"/>
            <a:ext cx="396043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捺要拉得稍长一些，托住上面的“卜”。</a:t>
            </a:r>
            <a:endParaRPr lang="zh-CN" altLang="en-US" dirty="0"/>
          </a:p>
        </p:txBody>
      </p:sp>
      <p:grpSp>
        <p:nvGrpSpPr>
          <p:cNvPr id="50" name="组合 49"/>
          <p:cNvGrpSpPr/>
          <p:nvPr/>
        </p:nvGrpSpPr>
        <p:grpSpPr>
          <a:xfrm>
            <a:off x="5580112" y="1755090"/>
            <a:ext cx="1885426" cy="1672289"/>
            <a:chOff x="5060951" y="1900238"/>
            <a:chExt cx="1095375" cy="971549"/>
          </a:xfrm>
        </p:grpSpPr>
        <p:sp>
          <p:nvSpPr>
            <p:cNvPr id="51" name="Freeform 107"/>
            <p:cNvSpPr>
              <a:spLocks/>
            </p:cNvSpPr>
            <p:nvPr/>
          </p:nvSpPr>
          <p:spPr bwMode="auto">
            <a:xfrm>
              <a:off x="5249863" y="2135188"/>
              <a:ext cx="361950" cy="107950"/>
            </a:xfrm>
            <a:custGeom>
              <a:avLst/>
              <a:gdLst>
                <a:gd name="T0" fmla="*/ 41 w 228"/>
                <a:gd name="T1" fmla="*/ 67 h 68"/>
                <a:gd name="T2" fmla="*/ 37 w 228"/>
                <a:gd name="T3" fmla="*/ 67 h 68"/>
                <a:gd name="T4" fmla="*/ 31 w 228"/>
                <a:gd name="T5" fmla="*/ 64 h 68"/>
                <a:gd name="T6" fmla="*/ 24 w 228"/>
                <a:gd name="T7" fmla="*/ 61 h 68"/>
                <a:gd name="T8" fmla="*/ 15 w 228"/>
                <a:gd name="T9" fmla="*/ 57 h 68"/>
                <a:gd name="T10" fmla="*/ 7 w 228"/>
                <a:gd name="T11" fmla="*/ 54 h 68"/>
                <a:gd name="T12" fmla="*/ 2 w 228"/>
                <a:gd name="T13" fmla="*/ 51 h 68"/>
                <a:gd name="T14" fmla="*/ 0 w 228"/>
                <a:gd name="T15" fmla="*/ 49 h 68"/>
                <a:gd name="T16" fmla="*/ 0 w 228"/>
                <a:gd name="T17" fmla="*/ 48 h 68"/>
                <a:gd name="T18" fmla="*/ 1 w 228"/>
                <a:gd name="T19" fmla="*/ 47 h 68"/>
                <a:gd name="T20" fmla="*/ 3 w 228"/>
                <a:gd name="T21" fmla="*/ 45 h 68"/>
                <a:gd name="T22" fmla="*/ 8 w 228"/>
                <a:gd name="T23" fmla="*/ 43 h 68"/>
                <a:gd name="T24" fmla="*/ 13 w 228"/>
                <a:gd name="T25" fmla="*/ 42 h 68"/>
                <a:gd name="T26" fmla="*/ 19 w 228"/>
                <a:gd name="T27" fmla="*/ 41 h 68"/>
                <a:gd name="T28" fmla="*/ 26 w 228"/>
                <a:gd name="T29" fmla="*/ 38 h 68"/>
                <a:gd name="T30" fmla="*/ 35 w 228"/>
                <a:gd name="T31" fmla="*/ 36 h 68"/>
                <a:gd name="T32" fmla="*/ 47 w 228"/>
                <a:gd name="T33" fmla="*/ 34 h 68"/>
                <a:gd name="T34" fmla="*/ 63 w 228"/>
                <a:gd name="T35" fmla="*/ 30 h 68"/>
                <a:gd name="T36" fmla="*/ 79 w 228"/>
                <a:gd name="T37" fmla="*/ 26 h 68"/>
                <a:gd name="T38" fmla="*/ 98 w 228"/>
                <a:gd name="T39" fmla="*/ 22 h 68"/>
                <a:gd name="T40" fmla="*/ 119 w 228"/>
                <a:gd name="T41" fmla="*/ 17 h 68"/>
                <a:gd name="T42" fmla="*/ 138 w 228"/>
                <a:gd name="T43" fmla="*/ 12 h 68"/>
                <a:gd name="T44" fmla="*/ 154 w 228"/>
                <a:gd name="T45" fmla="*/ 9 h 68"/>
                <a:gd name="T46" fmla="*/ 169 w 228"/>
                <a:gd name="T47" fmla="*/ 5 h 68"/>
                <a:gd name="T48" fmla="*/ 179 w 228"/>
                <a:gd name="T49" fmla="*/ 3 h 68"/>
                <a:gd name="T50" fmla="*/ 189 w 228"/>
                <a:gd name="T51" fmla="*/ 1 h 68"/>
                <a:gd name="T52" fmla="*/ 195 w 228"/>
                <a:gd name="T53" fmla="*/ 0 h 68"/>
                <a:gd name="T54" fmla="*/ 198 w 228"/>
                <a:gd name="T55" fmla="*/ 0 h 68"/>
                <a:gd name="T56" fmla="*/ 202 w 228"/>
                <a:gd name="T57" fmla="*/ 0 h 68"/>
                <a:gd name="T58" fmla="*/ 211 w 228"/>
                <a:gd name="T59" fmla="*/ 4 h 68"/>
                <a:gd name="T60" fmla="*/ 220 w 228"/>
                <a:gd name="T61" fmla="*/ 6 h 68"/>
                <a:gd name="T62" fmla="*/ 224 w 228"/>
                <a:gd name="T63" fmla="*/ 10 h 68"/>
                <a:gd name="T64" fmla="*/ 227 w 228"/>
                <a:gd name="T65" fmla="*/ 12 h 68"/>
                <a:gd name="T66" fmla="*/ 228 w 228"/>
                <a:gd name="T67" fmla="*/ 16 h 68"/>
                <a:gd name="T68" fmla="*/ 228 w 228"/>
                <a:gd name="T69" fmla="*/ 19 h 68"/>
                <a:gd name="T70" fmla="*/ 224 w 228"/>
                <a:gd name="T71" fmla="*/ 25 h 68"/>
                <a:gd name="T72" fmla="*/ 220 w 228"/>
                <a:gd name="T73" fmla="*/ 29 h 68"/>
                <a:gd name="T74" fmla="*/ 212 w 228"/>
                <a:gd name="T75" fmla="*/ 32 h 68"/>
                <a:gd name="T76" fmla="*/ 202 w 228"/>
                <a:gd name="T77" fmla="*/ 35 h 68"/>
                <a:gd name="T78" fmla="*/ 188 w 228"/>
                <a:gd name="T79" fmla="*/ 38 h 68"/>
                <a:gd name="T80" fmla="*/ 171 w 228"/>
                <a:gd name="T81" fmla="*/ 42 h 68"/>
                <a:gd name="T82" fmla="*/ 153 w 228"/>
                <a:gd name="T83" fmla="*/ 45 h 68"/>
                <a:gd name="T84" fmla="*/ 133 w 228"/>
                <a:gd name="T85" fmla="*/ 50 h 68"/>
                <a:gd name="T86" fmla="*/ 111 w 228"/>
                <a:gd name="T87" fmla="*/ 54 h 68"/>
                <a:gd name="T88" fmla="*/ 89 w 228"/>
                <a:gd name="T89" fmla="*/ 59 h 68"/>
                <a:gd name="T90" fmla="*/ 69 w 228"/>
                <a:gd name="T91" fmla="*/ 61 h 68"/>
                <a:gd name="T92" fmla="*/ 62 w 228"/>
                <a:gd name="T93" fmla="*/ 63 h 68"/>
                <a:gd name="T94" fmla="*/ 54 w 228"/>
                <a:gd name="T95" fmla="*/ 64 h 68"/>
                <a:gd name="T96" fmla="*/ 50 w 228"/>
                <a:gd name="T97" fmla="*/ 66 h 68"/>
                <a:gd name="T98" fmla="*/ 45 w 228"/>
                <a:gd name="T99" fmla="*/ 67 h 68"/>
                <a:gd name="T100" fmla="*/ 43 w 228"/>
                <a:gd name="T10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68">
                  <a:moveTo>
                    <a:pt x="43" y="68"/>
                  </a:moveTo>
                  <a:lnTo>
                    <a:pt x="41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4" y="66"/>
                  </a:lnTo>
                  <a:lnTo>
                    <a:pt x="31" y="64"/>
                  </a:lnTo>
                  <a:lnTo>
                    <a:pt x="28" y="63"/>
                  </a:lnTo>
                  <a:lnTo>
                    <a:pt x="24" y="61"/>
                  </a:lnTo>
                  <a:lnTo>
                    <a:pt x="20" y="59"/>
                  </a:lnTo>
                  <a:lnTo>
                    <a:pt x="15" y="57"/>
                  </a:lnTo>
                  <a:lnTo>
                    <a:pt x="10" y="55"/>
                  </a:lnTo>
                  <a:lnTo>
                    <a:pt x="7" y="54"/>
                  </a:lnTo>
                  <a:lnTo>
                    <a:pt x="5" y="53"/>
                  </a:lnTo>
                  <a:lnTo>
                    <a:pt x="2" y="51"/>
                  </a:lnTo>
                  <a:lnTo>
                    <a:pt x="1" y="50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1" y="47"/>
                  </a:lnTo>
                  <a:lnTo>
                    <a:pt x="2" y="45"/>
                  </a:lnTo>
                  <a:lnTo>
                    <a:pt x="3" y="45"/>
                  </a:lnTo>
                  <a:lnTo>
                    <a:pt x="6" y="44"/>
                  </a:lnTo>
                  <a:lnTo>
                    <a:pt x="8" y="43"/>
                  </a:lnTo>
                  <a:lnTo>
                    <a:pt x="12" y="42"/>
                  </a:lnTo>
                  <a:lnTo>
                    <a:pt x="13" y="42"/>
                  </a:lnTo>
                  <a:lnTo>
                    <a:pt x="15" y="41"/>
                  </a:lnTo>
                  <a:lnTo>
                    <a:pt x="19" y="41"/>
                  </a:lnTo>
                  <a:lnTo>
                    <a:pt x="22" y="40"/>
                  </a:lnTo>
                  <a:lnTo>
                    <a:pt x="26" y="38"/>
                  </a:lnTo>
                  <a:lnTo>
                    <a:pt x="31" y="37"/>
                  </a:lnTo>
                  <a:lnTo>
                    <a:pt x="35" y="36"/>
                  </a:lnTo>
                  <a:lnTo>
                    <a:pt x="41" y="35"/>
                  </a:lnTo>
                  <a:lnTo>
                    <a:pt x="47" y="34"/>
                  </a:lnTo>
                  <a:lnTo>
                    <a:pt x="54" y="32"/>
                  </a:lnTo>
                  <a:lnTo>
                    <a:pt x="63" y="30"/>
                  </a:lnTo>
                  <a:lnTo>
                    <a:pt x="70" y="29"/>
                  </a:lnTo>
                  <a:lnTo>
                    <a:pt x="79" y="26"/>
                  </a:lnTo>
                  <a:lnTo>
                    <a:pt x="88" y="24"/>
                  </a:lnTo>
                  <a:lnTo>
                    <a:pt x="98" y="22"/>
                  </a:lnTo>
                  <a:lnTo>
                    <a:pt x="108" y="19"/>
                  </a:lnTo>
                  <a:lnTo>
                    <a:pt x="119" y="17"/>
                  </a:lnTo>
                  <a:lnTo>
                    <a:pt x="128" y="15"/>
                  </a:lnTo>
                  <a:lnTo>
                    <a:pt x="138" y="12"/>
                  </a:lnTo>
                  <a:lnTo>
                    <a:pt x="146" y="11"/>
                  </a:lnTo>
                  <a:lnTo>
                    <a:pt x="154" y="9"/>
                  </a:lnTo>
                  <a:lnTo>
                    <a:pt x="161" y="7"/>
                  </a:lnTo>
                  <a:lnTo>
                    <a:pt x="169" y="5"/>
                  </a:lnTo>
                  <a:lnTo>
                    <a:pt x="174" y="4"/>
                  </a:lnTo>
                  <a:lnTo>
                    <a:pt x="179" y="3"/>
                  </a:lnTo>
                  <a:lnTo>
                    <a:pt x="184" y="3"/>
                  </a:lnTo>
                  <a:lnTo>
                    <a:pt x="189" y="1"/>
                  </a:lnTo>
                  <a:lnTo>
                    <a:pt x="192" y="1"/>
                  </a:lnTo>
                  <a:lnTo>
                    <a:pt x="195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199" y="0"/>
                  </a:lnTo>
                  <a:lnTo>
                    <a:pt x="202" y="0"/>
                  </a:lnTo>
                  <a:lnTo>
                    <a:pt x="207" y="1"/>
                  </a:lnTo>
                  <a:lnTo>
                    <a:pt x="211" y="4"/>
                  </a:lnTo>
                  <a:lnTo>
                    <a:pt x="217" y="5"/>
                  </a:lnTo>
                  <a:lnTo>
                    <a:pt x="220" y="6"/>
                  </a:lnTo>
                  <a:lnTo>
                    <a:pt x="222" y="9"/>
                  </a:lnTo>
                  <a:lnTo>
                    <a:pt x="224" y="10"/>
                  </a:lnTo>
                  <a:lnTo>
                    <a:pt x="226" y="11"/>
                  </a:lnTo>
                  <a:lnTo>
                    <a:pt x="227" y="12"/>
                  </a:lnTo>
                  <a:lnTo>
                    <a:pt x="228" y="15"/>
                  </a:lnTo>
                  <a:lnTo>
                    <a:pt x="228" y="16"/>
                  </a:lnTo>
                  <a:lnTo>
                    <a:pt x="228" y="17"/>
                  </a:lnTo>
                  <a:lnTo>
                    <a:pt x="228" y="19"/>
                  </a:lnTo>
                  <a:lnTo>
                    <a:pt x="227" y="23"/>
                  </a:lnTo>
                  <a:lnTo>
                    <a:pt x="224" y="25"/>
                  </a:lnTo>
                  <a:lnTo>
                    <a:pt x="222" y="28"/>
                  </a:lnTo>
                  <a:lnTo>
                    <a:pt x="220" y="29"/>
                  </a:lnTo>
                  <a:lnTo>
                    <a:pt x="216" y="30"/>
                  </a:lnTo>
                  <a:lnTo>
                    <a:pt x="212" y="32"/>
                  </a:lnTo>
                  <a:lnTo>
                    <a:pt x="208" y="34"/>
                  </a:lnTo>
                  <a:lnTo>
                    <a:pt x="202" y="35"/>
                  </a:lnTo>
                  <a:lnTo>
                    <a:pt x="195" y="37"/>
                  </a:lnTo>
                  <a:lnTo>
                    <a:pt x="188" y="38"/>
                  </a:lnTo>
                  <a:lnTo>
                    <a:pt x="179" y="40"/>
                  </a:lnTo>
                  <a:lnTo>
                    <a:pt x="171" y="42"/>
                  </a:lnTo>
                  <a:lnTo>
                    <a:pt x="161" y="43"/>
                  </a:lnTo>
                  <a:lnTo>
                    <a:pt x="153" y="45"/>
                  </a:lnTo>
                  <a:lnTo>
                    <a:pt x="142" y="48"/>
                  </a:lnTo>
                  <a:lnTo>
                    <a:pt x="133" y="50"/>
                  </a:lnTo>
                  <a:lnTo>
                    <a:pt x="122" y="51"/>
                  </a:lnTo>
                  <a:lnTo>
                    <a:pt x="111" y="54"/>
                  </a:lnTo>
                  <a:lnTo>
                    <a:pt x="100" y="56"/>
                  </a:lnTo>
                  <a:lnTo>
                    <a:pt x="89" y="59"/>
                  </a:lnTo>
                  <a:lnTo>
                    <a:pt x="78" y="60"/>
                  </a:lnTo>
                  <a:lnTo>
                    <a:pt x="69" y="61"/>
                  </a:lnTo>
                  <a:lnTo>
                    <a:pt x="65" y="62"/>
                  </a:lnTo>
                  <a:lnTo>
                    <a:pt x="62" y="63"/>
                  </a:lnTo>
                  <a:lnTo>
                    <a:pt x="58" y="63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50" y="66"/>
                  </a:lnTo>
                  <a:lnTo>
                    <a:pt x="47" y="66"/>
                  </a:lnTo>
                  <a:lnTo>
                    <a:pt x="45" y="67"/>
                  </a:lnTo>
                  <a:lnTo>
                    <a:pt x="44" y="67"/>
                  </a:lnTo>
                  <a:lnTo>
                    <a:pt x="43" y="68"/>
                  </a:lnTo>
                  <a:lnTo>
                    <a:pt x="43" y="6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08"/>
            <p:cNvSpPr>
              <a:spLocks/>
            </p:cNvSpPr>
            <p:nvPr/>
          </p:nvSpPr>
          <p:spPr bwMode="auto">
            <a:xfrm>
              <a:off x="5060951" y="2276475"/>
              <a:ext cx="595313" cy="169862"/>
            </a:xfrm>
            <a:custGeom>
              <a:avLst/>
              <a:gdLst>
                <a:gd name="T0" fmla="*/ 189 w 375"/>
                <a:gd name="T1" fmla="*/ 35 h 107"/>
                <a:gd name="T2" fmla="*/ 209 w 375"/>
                <a:gd name="T3" fmla="*/ 30 h 107"/>
                <a:gd name="T4" fmla="*/ 227 w 375"/>
                <a:gd name="T5" fmla="*/ 27 h 107"/>
                <a:gd name="T6" fmla="*/ 253 w 375"/>
                <a:gd name="T7" fmla="*/ 21 h 107"/>
                <a:gd name="T8" fmla="*/ 283 w 375"/>
                <a:gd name="T9" fmla="*/ 15 h 107"/>
                <a:gd name="T10" fmla="*/ 308 w 375"/>
                <a:gd name="T11" fmla="*/ 10 h 107"/>
                <a:gd name="T12" fmla="*/ 328 w 375"/>
                <a:gd name="T13" fmla="*/ 5 h 107"/>
                <a:gd name="T14" fmla="*/ 343 w 375"/>
                <a:gd name="T15" fmla="*/ 3 h 107"/>
                <a:gd name="T16" fmla="*/ 355 w 375"/>
                <a:gd name="T17" fmla="*/ 2 h 107"/>
                <a:gd name="T18" fmla="*/ 361 w 375"/>
                <a:gd name="T19" fmla="*/ 0 h 107"/>
                <a:gd name="T20" fmla="*/ 367 w 375"/>
                <a:gd name="T21" fmla="*/ 3 h 107"/>
                <a:gd name="T22" fmla="*/ 372 w 375"/>
                <a:gd name="T23" fmla="*/ 5 h 107"/>
                <a:gd name="T24" fmla="*/ 374 w 375"/>
                <a:gd name="T25" fmla="*/ 8 h 107"/>
                <a:gd name="T26" fmla="*/ 375 w 375"/>
                <a:gd name="T27" fmla="*/ 10 h 107"/>
                <a:gd name="T28" fmla="*/ 374 w 375"/>
                <a:gd name="T29" fmla="*/ 14 h 107"/>
                <a:gd name="T30" fmla="*/ 370 w 375"/>
                <a:gd name="T31" fmla="*/ 18 h 107"/>
                <a:gd name="T32" fmla="*/ 362 w 375"/>
                <a:gd name="T33" fmla="*/ 22 h 107"/>
                <a:gd name="T34" fmla="*/ 353 w 375"/>
                <a:gd name="T35" fmla="*/ 27 h 107"/>
                <a:gd name="T36" fmla="*/ 341 w 375"/>
                <a:gd name="T37" fmla="*/ 30 h 107"/>
                <a:gd name="T38" fmla="*/ 328 w 375"/>
                <a:gd name="T39" fmla="*/ 35 h 107"/>
                <a:gd name="T40" fmla="*/ 312 w 375"/>
                <a:gd name="T41" fmla="*/ 37 h 107"/>
                <a:gd name="T42" fmla="*/ 296 w 375"/>
                <a:gd name="T43" fmla="*/ 41 h 107"/>
                <a:gd name="T44" fmla="*/ 286 w 375"/>
                <a:gd name="T45" fmla="*/ 43 h 107"/>
                <a:gd name="T46" fmla="*/ 274 w 375"/>
                <a:gd name="T47" fmla="*/ 46 h 107"/>
                <a:gd name="T48" fmla="*/ 260 w 375"/>
                <a:gd name="T49" fmla="*/ 49 h 107"/>
                <a:gd name="T50" fmla="*/ 244 w 375"/>
                <a:gd name="T51" fmla="*/ 53 h 107"/>
                <a:gd name="T52" fmla="*/ 226 w 375"/>
                <a:gd name="T53" fmla="*/ 57 h 107"/>
                <a:gd name="T54" fmla="*/ 204 w 375"/>
                <a:gd name="T55" fmla="*/ 63 h 107"/>
                <a:gd name="T56" fmla="*/ 182 w 375"/>
                <a:gd name="T57" fmla="*/ 69 h 107"/>
                <a:gd name="T58" fmla="*/ 156 w 375"/>
                <a:gd name="T59" fmla="*/ 76 h 107"/>
                <a:gd name="T60" fmla="*/ 131 w 375"/>
                <a:gd name="T61" fmla="*/ 84 h 107"/>
                <a:gd name="T62" fmla="*/ 108 w 375"/>
                <a:gd name="T63" fmla="*/ 91 h 107"/>
                <a:gd name="T64" fmla="*/ 90 w 375"/>
                <a:gd name="T65" fmla="*/ 96 h 107"/>
                <a:gd name="T66" fmla="*/ 74 w 375"/>
                <a:gd name="T67" fmla="*/ 100 h 107"/>
                <a:gd name="T68" fmla="*/ 62 w 375"/>
                <a:gd name="T69" fmla="*/ 104 h 107"/>
                <a:gd name="T70" fmla="*/ 52 w 375"/>
                <a:gd name="T71" fmla="*/ 106 h 107"/>
                <a:gd name="T72" fmla="*/ 45 w 375"/>
                <a:gd name="T73" fmla="*/ 107 h 107"/>
                <a:gd name="T74" fmla="*/ 41 w 375"/>
                <a:gd name="T75" fmla="*/ 107 h 107"/>
                <a:gd name="T76" fmla="*/ 33 w 375"/>
                <a:gd name="T77" fmla="*/ 106 h 107"/>
                <a:gd name="T78" fmla="*/ 21 w 375"/>
                <a:gd name="T79" fmla="*/ 103 h 107"/>
                <a:gd name="T80" fmla="*/ 9 w 375"/>
                <a:gd name="T81" fmla="*/ 97 h 107"/>
                <a:gd name="T82" fmla="*/ 5 w 375"/>
                <a:gd name="T83" fmla="*/ 92 h 107"/>
                <a:gd name="T84" fmla="*/ 1 w 375"/>
                <a:gd name="T85" fmla="*/ 88 h 107"/>
                <a:gd name="T86" fmla="*/ 0 w 375"/>
                <a:gd name="T87" fmla="*/ 85 h 107"/>
                <a:gd name="T88" fmla="*/ 0 w 375"/>
                <a:gd name="T89" fmla="*/ 81 h 107"/>
                <a:gd name="T90" fmla="*/ 1 w 375"/>
                <a:gd name="T91" fmla="*/ 79 h 107"/>
                <a:gd name="T92" fmla="*/ 5 w 375"/>
                <a:gd name="T93" fmla="*/ 76 h 107"/>
                <a:gd name="T94" fmla="*/ 6 w 375"/>
                <a:gd name="T95" fmla="*/ 76 h 107"/>
                <a:gd name="T96" fmla="*/ 9 w 375"/>
                <a:gd name="T97" fmla="*/ 75 h 107"/>
                <a:gd name="T98" fmla="*/ 13 w 375"/>
                <a:gd name="T99" fmla="*/ 74 h 107"/>
                <a:gd name="T100" fmla="*/ 19 w 375"/>
                <a:gd name="T101" fmla="*/ 73 h 107"/>
                <a:gd name="T102" fmla="*/ 25 w 375"/>
                <a:gd name="T103" fmla="*/ 72 h 107"/>
                <a:gd name="T104" fmla="*/ 33 w 375"/>
                <a:gd name="T105" fmla="*/ 69 h 107"/>
                <a:gd name="T106" fmla="*/ 41 w 375"/>
                <a:gd name="T107" fmla="*/ 68 h 107"/>
                <a:gd name="T108" fmla="*/ 52 w 375"/>
                <a:gd name="T109" fmla="*/ 66 h 107"/>
                <a:gd name="T110" fmla="*/ 63 w 375"/>
                <a:gd name="T111" fmla="*/ 63 h 107"/>
                <a:gd name="T112" fmla="*/ 76 w 375"/>
                <a:gd name="T113" fmla="*/ 61 h 107"/>
                <a:gd name="T114" fmla="*/ 90 w 375"/>
                <a:gd name="T115" fmla="*/ 57 h 107"/>
                <a:gd name="T116" fmla="*/ 106 w 375"/>
                <a:gd name="T117" fmla="*/ 54 h 107"/>
                <a:gd name="T118" fmla="*/ 122 w 375"/>
                <a:gd name="T119" fmla="*/ 50 h 107"/>
                <a:gd name="T120" fmla="*/ 139 w 375"/>
                <a:gd name="T121" fmla="*/ 47 h 107"/>
                <a:gd name="T122" fmla="*/ 158 w 375"/>
                <a:gd name="T123" fmla="*/ 42 h 107"/>
                <a:gd name="T124" fmla="*/ 178 w 375"/>
                <a:gd name="T12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" h="107">
                  <a:moveTo>
                    <a:pt x="178" y="37"/>
                  </a:moveTo>
                  <a:lnTo>
                    <a:pt x="189" y="35"/>
                  </a:lnTo>
                  <a:lnTo>
                    <a:pt x="198" y="33"/>
                  </a:lnTo>
                  <a:lnTo>
                    <a:pt x="209" y="30"/>
                  </a:lnTo>
                  <a:lnTo>
                    <a:pt x="217" y="29"/>
                  </a:lnTo>
                  <a:lnTo>
                    <a:pt x="227" y="27"/>
                  </a:lnTo>
                  <a:lnTo>
                    <a:pt x="236" y="24"/>
                  </a:lnTo>
                  <a:lnTo>
                    <a:pt x="253" y="21"/>
                  </a:lnTo>
                  <a:lnTo>
                    <a:pt x="268" y="17"/>
                  </a:lnTo>
                  <a:lnTo>
                    <a:pt x="283" y="15"/>
                  </a:lnTo>
                  <a:lnTo>
                    <a:pt x="296" y="12"/>
                  </a:lnTo>
                  <a:lnTo>
                    <a:pt x="308" y="10"/>
                  </a:lnTo>
                  <a:lnTo>
                    <a:pt x="318" y="8"/>
                  </a:lnTo>
                  <a:lnTo>
                    <a:pt x="328" y="5"/>
                  </a:lnTo>
                  <a:lnTo>
                    <a:pt x="336" y="4"/>
                  </a:lnTo>
                  <a:lnTo>
                    <a:pt x="343" y="3"/>
                  </a:lnTo>
                  <a:lnTo>
                    <a:pt x="350" y="2"/>
                  </a:lnTo>
                  <a:lnTo>
                    <a:pt x="355" y="2"/>
                  </a:lnTo>
                  <a:lnTo>
                    <a:pt x="359" y="0"/>
                  </a:lnTo>
                  <a:lnTo>
                    <a:pt x="361" y="0"/>
                  </a:lnTo>
                  <a:lnTo>
                    <a:pt x="365" y="2"/>
                  </a:lnTo>
                  <a:lnTo>
                    <a:pt x="367" y="3"/>
                  </a:lnTo>
                  <a:lnTo>
                    <a:pt x="370" y="4"/>
                  </a:lnTo>
                  <a:lnTo>
                    <a:pt x="372" y="5"/>
                  </a:lnTo>
                  <a:lnTo>
                    <a:pt x="373" y="6"/>
                  </a:lnTo>
                  <a:lnTo>
                    <a:pt x="374" y="8"/>
                  </a:lnTo>
                  <a:lnTo>
                    <a:pt x="375" y="9"/>
                  </a:lnTo>
                  <a:lnTo>
                    <a:pt x="375" y="10"/>
                  </a:lnTo>
                  <a:lnTo>
                    <a:pt x="375" y="11"/>
                  </a:lnTo>
                  <a:lnTo>
                    <a:pt x="374" y="14"/>
                  </a:lnTo>
                  <a:lnTo>
                    <a:pt x="372" y="16"/>
                  </a:lnTo>
                  <a:lnTo>
                    <a:pt x="370" y="18"/>
                  </a:lnTo>
                  <a:lnTo>
                    <a:pt x="366" y="19"/>
                  </a:lnTo>
                  <a:lnTo>
                    <a:pt x="362" y="22"/>
                  </a:lnTo>
                  <a:lnTo>
                    <a:pt x="358" y="24"/>
                  </a:lnTo>
                  <a:lnTo>
                    <a:pt x="353" y="27"/>
                  </a:lnTo>
                  <a:lnTo>
                    <a:pt x="347" y="28"/>
                  </a:lnTo>
                  <a:lnTo>
                    <a:pt x="341" y="30"/>
                  </a:lnTo>
                  <a:lnTo>
                    <a:pt x="335" y="33"/>
                  </a:lnTo>
                  <a:lnTo>
                    <a:pt x="328" y="35"/>
                  </a:lnTo>
                  <a:lnTo>
                    <a:pt x="320" y="36"/>
                  </a:lnTo>
                  <a:lnTo>
                    <a:pt x="312" y="37"/>
                  </a:lnTo>
                  <a:lnTo>
                    <a:pt x="304" y="40"/>
                  </a:lnTo>
                  <a:lnTo>
                    <a:pt x="296" y="41"/>
                  </a:lnTo>
                  <a:lnTo>
                    <a:pt x="291" y="41"/>
                  </a:lnTo>
                  <a:lnTo>
                    <a:pt x="286" y="43"/>
                  </a:lnTo>
                  <a:lnTo>
                    <a:pt x="280" y="44"/>
                  </a:lnTo>
                  <a:lnTo>
                    <a:pt x="274" y="46"/>
                  </a:lnTo>
                  <a:lnTo>
                    <a:pt x="267" y="47"/>
                  </a:lnTo>
                  <a:lnTo>
                    <a:pt x="260" y="49"/>
                  </a:lnTo>
                  <a:lnTo>
                    <a:pt x="252" y="52"/>
                  </a:lnTo>
                  <a:lnTo>
                    <a:pt x="244" y="53"/>
                  </a:lnTo>
                  <a:lnTo>
                    <a:pt x="235" y="55"/>
                  </a:lnTo>
                  <a:lnTo>
                    <a:pt x="226" y="57"/>
                  </a:lnTo>
                  <a:lnTo>
                    <a:pt x="215" y="61"/>
                  </a:lnTo>
                  <a:lnTo>
                    <a:pt x="204" y="63"/>
                  </a:lnTo>
                  <a:lnTo>
                    <a:pt x="194" y="67"/>
                  </a:lnTo>
                  <a:lnTo>
                    <a:pt x="182" y="69"/>
                  </a:lnTo>
                  <a:lnTo>
                    <a:pt x="169" y="73"/>
                  </a:lnTo>
                  <a:lnTo>
                    <a:pt x="156" y="76"/>
                  </a:lnTo>
                  <a:lnTo>
                    <a:pt x="143" y="80"/>
                  </a:lnTo>
                  <a:lnTo>
                    <a:pt x="131" y="84"/>
                  </a:lnTo>
                  <a:lnTo>
                    <a:pt x="119" y="87"/>
                  </a:lnTo>
                  <a:lnTo>
                    <a:pt x="108" y="91"/>
                  </a:lnTo>
                  <a:lnTo>
                    <a:pt x="99" y="93"/>
                  </a:lnTo>
                  <a:lnTo>
                    <a:pt x="90" y="96"/>
                  </a:lnTo>
                  <a:lnTo>
                    <a:pt x="82" y="98"/>
                  </a:lnTo>
                  <a:lnTo>
                    <a:pt x="74" y="100"/>
                  </a:lnTo>
                  <a:lnTo>
                    <a:pt x="68" y="101"/>
                  </a:lnTo>
                  <a:lnTo>
                    <a:pt x="62" y="104"/>
                  </a:lnTo>
                  <a:lnTo>
                    <a:pt x="56" y="105"/>
                  </a:lnTo>
                  <a:lnTo>
                    <a:pt x="52" y="106"/>
                  </a:lnTo>
                  <a:lnTo>
                    <a:pt x="49" y="106"/>
                  </a:lnTo>
                  <a:lnTo>
                    <a:pt x="45" y="107"/>
                  </a:lnTo>
                  <a:lnTo>
                    <a:pt x="43" y="107"/>
                  </a:lnTo>
                  <a:lnTo>
                    <a:pt x="41" y="107"/>
                  </a:lnTo>
                  <a:lnTo>
                    <a:pt x="37" y="107"/>
                  </a:lnTo>
                  <a:lnTo>
                    <a:pt x="33" y="106"/>
                  </a:lnTo>
                  <a:lnTo>
                    <a:pt x="27" y="104"/>
                  </a:lnTo>
                  <a:lnTo>
                    <a:pt x="21" y="103"/>
                  </a:lnTo>
                  <a:lnTo>
                    <a:pt x="15" y="99"/>
                  </a:lnTo>
                  <a:lnTo>
                    <a:pt x="9" y="97"/>
                  </a:lnTo>
                  <a:lnTo>
                    <a:pt x="7" y="94"/>
                  </a:lnTo>
                  <a:lnTo>
                    <a:pt x="5" y="92"/>
                  </a:lnTo>
                  <a:lnTo>
                    <a:pt x="3" y="91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1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6" y="76"/>
                  </a:lnTo>
                  <a:lnTo>
                    <a:pt x="7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5" y="72"/>
                  </a:lnTo>
                  <a:lnTo>
                    <a:pt x="28" y="71"/>
                  </a:lnTo>
                  <a:lnTo>
                    <a:pt x="33" y="69"/>
                  </a:lnTo>
                  <a:lnTo>
                    <a:pt x="37" y="69"/>
                  </a:lnTo>
                  <a:lnTo>
                    <a:pt x="41" y="68"/>
                  </a:lnTo>
                  <a:lnTo>
                    <a:pt x="46" y="67"/>
                  </a:lnTo>
                  <a:lnTo>
                    <a:pt x="52" y="66"/>
                  </a:lnTo>
                  <a:lnTo>
                    <a:pt x="57" y="65"/>
                  </a:lnTo>
                  <a:lnTo>
                    <a:pt x="63" y="63"/>
                  </a:lnTo>
                  <a:lnTo>
                    <a:pt x="70" y="62"/>
                  </a:lnTo>
                  <a:lnTo>
                    <a:pt x="76" y="61"/>
                  </a:lnTo>
                  <a:lnTo>
                    <a:pt x="83" y="59"/>
                  </a:lnTo>
                  <a:lnTo>
                    <a:pt x="90" y="57"/>
                  </a:lnTo>
                  <a:lnTo>
                    <a:pt x="97" y="56"/>
                  </a:lnTo>
                  <a:lnTo>
                    <a:pt x="106" y="54"/>
                  </a:lnTo>
                  <a:lnTo>
                    <a:pt x="113" y="53"/>
                  </a:lnTo>
                  <a:lnTo>
                    <a:pt x="122" y="50"/>
                  </a:lnTo>
                  <a:lnTo>
                    <a:pt x="131" y="48"/>
                  </a:lnTo>
                  <a:lnTo>
                    <a:pt x="139" y="47"/>
                  </a:lnTo>
                  <a:lnTo>
                    <a:pt x="148" y="44"/>
                  </a:lnTo>
                  <a:lnTo>
                    <a:pt x="158" y="42"/>
                  </a:lnTo>
                  <a:lnTo>
                    <a:pt x="169" y="40"/>
                  </a:lnTo>
                  <a:lnTo>
                    <a:pt x="178" y="37"/>
                  </a:lnTo>
                  <a:lnTo>
                    <a:pt x="178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09"/>
            <p:cNvSpPr>
              <a:spLocks/>
            </p:cNvSpPr>
            <p:nvPr/>
          </p:nvSpPr>
          <p:spPr bwMode="auto">
            <a:xfrm>
              <a:off x="5383213" y="1911350"/>
              <a:ext cx="112713" cy="433387"/>
            </a:xfrm>
            <a:custGeom>
              <a:avLst/>
              <a:gdLst>
                <a:gd name="T0" fmla="*/ 22 w 71"/>
                <a:gd name="T1" fmla="*/ 273 h 273"/>
                <a:gd name="T2" fmla="*/ 22 w 71"/>
                <a:gd name="T3" fmla="*/ 248 h 273"/>
                <a:gd name="T4" fmla="*/ 22 w 71"/>
                <a:gd name="T5" fmla="*/ 226 h 273"/>
                <a:gd name="T6" fmla="*/ 22 w 71"/>
                <a:gd name="T7" fmla="*/ 203 h 273"/>
                <a:gd name="T8" fmla="*/ 22 w 71"/>
                <a:gd name="T9" fmla="*/ 183 h 273"/>
                <a:gd name="T10" fmla="*/ 22 w 71"/>
                <a:gd name="T11" fmla="*/ 164 h 273"/>
                <a:gd name="T12" fmla="*/ 22 w 71"/>
                <a:gd name="T13" fmla="*/ 146 h 273"/>
                <a:gd name="T14" fmla="*/ 22 w 71"/>
                <a:gd name="T15" fmla="*/ 129 h 273"/>
                <a:gd name="T16" fmla="*/ 22 w 71"/>
                <a:gd name="T17" fmla="*/ 115 h 273"/>
                <a:gd name="T18" fmla="*/ 20 w 71"/>
                <a:gd name="T19" fmla="*/ 102 h 273"/>
                <a:gd name="T20" fmla="*/ 20 w 71"/>
                <a:gd name="T21" fmla="*/ 90 h 273"/>
                <a:gd name="T22" fmla="*/ 20 w 71"/>
                <a:gd name="T23" fmla="*/ 80 h 273"/>
                <a:gd name="T24" fmla="*/ 20 w 71"/>
                <a:gd name="T25" fmla="*/ 70 h 273"/>
                <a:gd name="T26" fmla="*/ 20 w 71"/>
                <a:gd name="T27" fmla="*/ 63 h 273"/>
                <a:gd name="T28" fmla="*/ 19 w 71"/>
                <a:gd name="T29" fmla="*/ 56 h 273"/>
                <a:gd name="T30" fmla="*/ 19 w 71"/>
                <a:gd name="T31" fmla="*/ 51 h 273"/>
                <a:gd name="T32" fmla="*/ 19 w 71"/>
                <a:gd name="T33" fmla="*/ 49 h 273"/>
                <a:gd name="T34" fmla="*/ 17 w 71"/>
                <a:gd name="T35" fmla="*/ 38 h 273"/>
                <a:gd name="T36" fmla="*/ 14 w 71"/>
                <a:gd name="T37" fmla="*/ 31 h 273"/>
                <a:gd name="T38" fmla="*/ 7 w 71"/>
                <a:gd name="T39" fmla="*/ 17 h 273"/>
                <a:gd name="T40" fmla="*/ 4 w 71"/>
                <a:gd name="T41" fmla="*/ 13 h 273"/>
                <a:gd name="T42" fmla="*/ 1 w 71"/>
                <a:gd name="T43" fmla="*/ 9 h 273"/>
                <a:gd name="T44" fmla="*/ 0 w 71"/>
                <a:gd name="T45" fmla="*/ 6 h 273"/>
                <a:gd name="T46" fmla="*/ 1 w 71"/>
                <a:gd name="T47" fmla="*/ 3 h 273"/>
                <a:gd name="T48" fmla="*/ 7 w 71"/>
                <a:gd name="T49" fmla="*/ 0 h 273"/>
                <a:gd name="T50" fmla="*/ 19 w 71"/>
                <a:gd name="T51" fmla="*/ 0 h 273"/>
                <a:gd name="T52" fmla="*/ 32 w 71"/>
                <a:gd name="T53" fmla="*/ 2 h 273"/>
                <a:gd name="T54" fmla="*/ 41 w 71"/>
                <a:gd name="T55" fmla="*/ 5 h 273"/>
                <a:gd name="T56" fmla="*/ 50 w 71"/>
                <a:gd name="T57" fmla="*/ 8 h 273"/>
                <a:gd name="T58" fmla="*/ 57 w 71"/>
                <a:gd name="T59" fmla="*/ 14 h 273"/>
                <a:gd name="T60" fmla="*/ 63 w 71"/>
                <a:gd name="T61" fmla="*/ 19 h 273"/>
                <a:gd name="T62" fmla="*/ 67 w 71"/>
                <a:gd name="T63" fmla="*/ 22 h 273"/>
                <a:gd name="T64" fmla="*/ 70 w 71"/>
                <a:gd name="T65" fmla="*/ 26 h 273"/>
                <a:gd name="T66" fmla="*/ 71 w 71"/>
                <a:gd name="T67" fmla="*/ 31 h 273"/>
                <a:gd name="T68" fmla="*/ 70 w 71"/>
                <a:gd name="T69" fmla="*/ 38 h 273"/>
                <a:gd name="T70" fmla="*/ 68 w 71"/>
                <a:gd name="T71" fmla="*/ 49 h 273"/>
                <a:gd name="T72" fmla="*/ 64 w 71"/>
                <a:gd name="T73" fmla="*/ 62 h 273"/>
                <a:gd name="T74" fmla="*/ 62 w 71"/>
                <a:gd name="T75" fmla="*/ 72 h 273"/>
                <a:gd name="T76" fmla="*/ 61 w 71"/>
                <a:gd name="T77" fmla="*/ 87 h 273"/>
                <a:gd name="T78" fmla="*/ 58 w 71"/>
                <a:gd name="T79" fmla="*/ 106 h 273"/>
                <a:gd name="T80" fmla="*/ 57 w 71"/>
                <a:gd name="T81" fmla="*/ 129 h 273"/>
                <a:gd name="T82" fmla="*/ 56 w 71"/>
                <a:gd name="T83" fmla="*/ 158 h 273"/>
                <a:gd name="T84" fmla="*/ 55 w 71"/>
                <a:gd name="T85" fmla="*/ 192 h 273"/>
                <a:gd name="T86" fmla="*/ 54 w 71"/>
                <a:gd name="T87" fmla="*/ 230 h 273"/>
                <a:gd name="T88" fmla="*/ 52 w 71"/>
                <a:gd name="T89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" h="273">
                  <a:moveTo>
                    <a:pt x="52" y="273"/>
                  </a:moveTo>
                  <a:lnTo>
                    <a:pt x="22" y="273"/>
                  </a:lnTo>
                  <a:lnTo>
                    <a:pt x="22" y="260"/>
                  </a:lnTo>
                  <a:lnTo>
                    <a:pt x="22" y="248"/>
                  </a:lnTo>
                  <a:lnTo>
                    <a:pt x="22" y="236"/>
                  </a:lnTo>
                  <a:lnTo>
                    <a:pt x="22" y="226"/>
                  </a:lnTo>
                  <a:lnTo>
                    <a:pt x="22" y="214"/>
                  </a:lnTo>
                  <a:lnTo>
                    <a:pt x="22" y="203"/>
                  </a:lnTo>
                  <a:lnTo>
                    <a:pt x="22" y="192"/>
                  </a:lnTo>
                  <a:lnTo>
                    <a:pt x="22" y="183"/>
                  </a:lnTo>
                  <a:lnTo>
                    <a:pt x="22" y="173"/>
                  </a:lnTo>
                  <a:lnTo>
                    <a:pt x="22" y="164"/>
                  </a:lnTo>
                  <a:lnTo>
                    <a:pt x="22" y="154"/>
                  </a:lnTo>
                  <a:lnTo>
                    <a:pt x="22" y="146"/>
                  </a:lnTo>
                  <a:lnTo>
                    <a:pt x="22" y="138"/>
                  </a:lnTo>
                  <a:lnTo>
                    <a:pt x="22" y="129"/>
                  </a:lnTo>
                  <a:lnTo>
                    <a:pt x="22" y="122"/>
                  </a:lnTo>
                  <a:lnTo>
                    <a:pt x="22" y="115"/>
                  </a:lnTo>
                  <a:lnTo>
                    <a:pt x="20" y="108"/>
                  </a:lnTo>
                  <a:lnTo>
                    <a:pt x="20" y="102"/>
                  </a:lnTo>
                  <a:lnTo>
                    <a:pt x="20" y="96"/>
                  </a:lnTo>
                  <a:lnTo>
                    <a:pt x="20" y="90"/>
                  </a:lnTo>
                  <a:lnTo>
                    <a:pt x="20" y="84"/>
                  </a:lnTo>
                  <a:lnTo>
                    <a:pt x="20" y="80"/>
                  </a:lnTo>
                  <a:lnTo>
                    <a:pt x="20" y="75"/>
                  </a:lnTo>
                  <a:lnTo>
                    <a:pt x="20" y="70"/>
                  </a:lnTo>
                  <a:lnTo>
                    <a:pt x="20" y="66"/>
                  </a:lnTo>
                  <a:lnTo>
                    <a:pt x="20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19" y="50"/>
                  </a:lnTo>
                  <a:lnTo>
                    <a:pt x="19" y="49"/>
                  </a:lnTo>
                  <a:lnTo>
                    <a:pt x="18" y="43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4" y="31"/>
                  </a:lnTo>
                  <a:lnTo>
                    <a:pt x="11" y="24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4" y="13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4" y="1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5" y="1"/>
                  </a:lnTo>
                  <a:lnTo>
                    <a:pt x="32" y="2"/>
                  </a:lnTo>
                  <a:lnTo>
                    <a:pt x="36" y="3"/>
                  </a:lnTo>
                  <a:lnTo>
                    <a:pt x="41" y="5"/>
                  </a:lnTo>
                  <a:lnTo>
                    <a:pt x="45" y="7"/>
                  </a:lnTo>
                  <a:lnTo>
                    <a:pt x="50" y="8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61" y="17"/>
                  </a:lnTo>
                  <a:lnTo>
                    <a:pt x="63" y="19"/>
                  </a:lnTo>
                  <a:lnTo>
                    <a:pt x="65" y="21"/>
                  </a:lnTo>
                  <a:lnTo>
                    <a:pt x="67" y="22"/>
                  </a:lnTo>
                  <a:lnTo>
                    <a:pt x="69" y="25"/>
                  </a:lnTo>
                  <a:lnTo>
                    <a:pt x="70" y="26"/>
                  </a:lnTo>
                  <a:lnTo>
                    <a:pt x="70" y="28"/>
                  </a:lnTo>
                  <a:lnTo>
                    <a:pt x="71" y="31"/>
                  </a:lnTo>
                  <a:lnTo>
                    <a:pt x="71" y="34"/>
                  </a:lnTo>
                  <a:lnTo>
                    <a:pt x="70" y="38"/>
                  </a:lnTo>
                  <a:lnTo>
                    <a:pt x="69" y="44"/>
                  </a:lnTo>
                  <a:lnTo>
                    <a:pt x="68" y="49"/>
                  </a:lnTo>
                  <a:lnTo>
                    <a:pt x="67" y="55"/>
                  </a:lnTo>
                  <a:lnTo>
                    <a:pt x="64" y="62"/>
                  </a:lnTo>
                  <a:lnTo>
                    <a:pt x="63" y="66"/>
                  </a:lnTo>
                  <a:lnTo>
                    <a:pt x="62" y="72"/>
                  </a:lnTo>
                  <a:lnTo>
                    <a:pt x="61" y="78"/>
                  </a:lnTo>
                  <a:lnTo>
                    <a:pt x="61" y="87"/>
                  </a:lnTo>
                  <a:lnTo>
                    <a:pt x="60" y="95"/>
                  </a:lnTo>
                  <a:lnTo>
                    <a:pt x="58" y="106"/>
                  </a:lnTo>
                  <a:lnTo>
                    <a:pt x="58" y="118"/>
                  </a:lnTo>
                  <a:lnTo>
                    <a:pt x="57" y="129"/>
                  </a:lnTo>
                  <a:lnTo>
                    <a:pt x="57" y="144"/>
                  </a:lnTo>
                  <a:lnTo>
                    <a:pt x="56" y="158"/>
                  </a:lnTo>
                  <a:lnTo>
                    <a:pt x="56" y="175"/>
                  </a:lnTo>
                  <a:lnTo>
                    <a:pt x="55" y="192"/>
                  </a:lnTo>
                  <a:lnTo>
                    <a:pt x="55" y="210"/>
                  </a:lnTo>
                  <a:lnTo>
                    <a:pt x="54" y="230"/>
                  </a:lnTo>
                  <a:lnTo>
                    <a:pt x="54" y="251"/>
                  </a:lnTo>
                  <a:lnTo>
                    <a:pt x="52" y="273"/>
                  </a:lnTo>
                  <a:lnTo>
                    <a:pt x="52" y="27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0"/>
            <p:cNvSpPr>
              <a:spLocks/>
            </p:cNvSpPr>
            <p:nvPr/>
          </p:nvSpPr>
          <p:spPr bwMode="auto">
            <a:xfrm>
              <a:off x="5740401" y="1900238"/>
              <a:ext cx="104775" cy="820737"/>
            </a:xfrm>
            <a:custGeom>
              <a:avLst/>
              <a:gdLst>
                <a:gd name="T0" fmla="*/ 65 w 66"/>
                <a:gd name="T1" fmla="*/ 38 h 517"/>
                <a:gd name="T2" fmla="*/ 66 w 66"/>
                <a:gd name="T3" fmla="*/ 45 h 517"/>
                <a:gd name="T4" fmla="*/ 60 w 66"/>
                <a:gd name="T5" fmla="*/ 62 h 517"/>
                <a:gd name="T6" fmla="*/ 56 w 66"/>
                <a:gd name="T7" fmla="*/ 84 h 517"/>
                <a:gd name="T8" fmla="*/ 54 w 66"/>
                <a:gd name="T9" fmla="*/ 98 h 517"/>
                <a:gd name="T10" fmla="*/ 54 w 66"/>
                <a:gd name="T11" fmla="*/ 120 h 517"/>
                <a:gd name="T12" fmla="*/ 53 w 66"/>
                <a:gd name="T13" fmla="*/ 147 h 517"/>
                <a:gd name="T14" fmla="*/ 53 w 66"/>
                <a:gd name="T15" fmla="*/ 182 h 517"/>
                <a:gd name="T16" fmla="*/ 53 w 66"/>
                <a:gd name="T17" fmla="*/ 221 h 517"/>
                <a:gd name="T18" fmla="*/ 53 w 66"/>
                <a:gd name="T19" fmla="*/ 306 h 517"/>
                <a:gd name="T20" fmla="*/ 52 w 66"/>
                <a:gd name="T21" fmla="*/ 382 h 517"/>
                <a:gd name="T22" fmla="*/ 50 w 66"/>
                <a:gd name="T23" fmla="*/ 441 h 517"/>
                <a:gd name="T24" fmla="*/ 48 w 66"/>
                <a:gd name="T25" fmla="*/ 468 h 517"/>
                <a:gd name="T26" fmla="*/ 47 w 66"/>
                <a:gd name="T27" fmla="*/ 491 h 517"/>
                <a:gd name="T28" fmla="*/ 45 w 66"/>
                <a:gd name="T29" fmla="*/ 506 h 517"/>
                <a:gd name="T30" fmla="*/ 44 w 66"/>
                <a:gd name="T31" fmla="*/ 514 h 517"/>
                <a:gd name="T32" fmla="*/ 43 w 66"/>
                <a:gd name="T33" fmla="*/ 517 h 517"/>
                <a:gd name="T34" fmla="*/ 38 w 66"/>
                <a:gd name="T35" fmla="*/ 514 h 517"/>
                <a:gd name="T36" fmla="*/ 31 w 66"/>
                <a:gd name="T37" fmla="*/ 507 h 517"/>
                <a:gd name="T38" fmla="*/ 22 w 66"/>
                <a:gd name="T39" fmla="*/ 495 h 517"/>
                <a:gd name="T40" fmla="*/ 14 w 66"/>
                <a:gd name="T41" fmla="*/ 483 h 517"/>
                <a:gd name="T42" fmla="*/ 10 w 66"/>
                <a:gd name="T43" fmla="*/ 472 h 517"/>
                <a:gd name="T44" fmla="*/ 10 w 66"/>
                <a:gd name="T45" fmla="*/ 464 h 517"/>
                <a:gd name="T46" fmla="*/ 12 w 66"/>
                <a:gd name="T47" fmla="*/ 454 h 517"/>
                <a:gd name="T48" fmla="*/ 14 w 66"/>
                <a:gd name="T49" fmla="*/ 429 h 517"/>
                <a:gd name="T50" fmla="*/ 16 w 66"/>
                <a:gd name="T51" fmla="*/ 400 h 517"/>
                <a:gd name="T52" fmla="*/ 18 w 66"/>
                <a:gd name="T53" fmla="*/ 379 h 517"/>
                <a:gd name="T54" fmla="*/ 19 w 66"/>
                <a:gd name="T55" fmla="*/ 352 h 517"/>
                <a:gd name="T56" fmla="*/ 19 w 66"/>
                <a:gd name="T57" fmla="*/ 318 h 517"/>
                <a:gd name="T58" fmla="*/ 19 w 66"/>
                <a:gd name="T59" fmla="*/ 278 h 517"/>
                <a:gd name="T60" fmla="*/ 19 w 66"/>
                <a:gd name="T61" fmla="*/ 233 h 517"/>
                <a:gd name="T62" fmla="*/ 19 w 66"/>
                <a:gd name="T63" fmla="*/ 188 h 517"/>
                <a:gd name="T64" fmla="*/ 19 w 66"/>
                <a:gd name="T65" fmla="*/ 151 h 517"/>
                <a:gd name="T66" fmla="*/ 19 w 66"/>
                <a:gd name="T67" fmla="*/ 119 h 517"/>
                <a:gd name="T68" fmla="*/ 18 w 66"/>
                <a:gd name="T69" fmla="*/ 94 h 517"/>
                <a:gd name="T70" fmla="*/ 16 w 66"/>
                <a:gd name="T71" fmla="*/ 75 h 517"/>
                <a:gd name="T72" fmla="*/ 14 w 66"/>
                <a:gd name="T73" fmla="*/ 53 h 517"/>
                <a:gd name="T74" fmla="*/ 10 w 66"/>
                <a:gd name="T75" fmla="*/ 34 h 517"/>
                <a:gd name="T76" fmla="*/ 4 w 66"/>
                <a:gd name="T77" fmla="*/ 21 h 517"/>
                <a:gd name="T78" fmla="*/ 1 w 66"/>
                <a:gd name="T79" fmla="*/ 12 h 517"/>
                <a:gd name="T80" fmla="*/ 1 w 66"/>
                <a:gd name="T81" fmla="*/ 5 h 517"/>
                <a:gd name="T82" fmla="*/ 3 w 66"/>
                <a:gd name="T83" fmla="*/ 1 h 517"/>
                <a:gd name="T84" fmla="*/ 13 w 66"/>
                <a:gd name="T85" fmla="*/ 0 h 517"/>
                <a:gd name="T86" fmla="*/ 27 w 66"/>
                <a:gd name="T87" fmla="*/ 2 h 517"/>
                <a:gd name="T88" fmla="*/ 45 w 66"/>
                <a:gd name="T89" fmla="*/ 10 h 517"/>
                <a:gd name="T90" fmla="*/ 57 w 66"/>
                <a:gd name="T91" fmla="*/ 19 h 517"/>
                <a:gd name="T92" fmla="*/ 62 w 66"/>
                <a:gd name="T93" fmla="*/ 2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6" h="517">
                  <a:moveTo>
                    <a:pt x="62" y="27"/>
                  </a:moveTo>
                  <a:lnTo>
                    <a:pt x="64" y="33"/>
                  </a:lnTo>
                  <a:lnTo>
                    <a:pt x="65" y="38"/>
                  </a:lnTo>
                  <a:lnTo>
                    <a:pt x="66" y="40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6"/>
                  </a:lnTo>
                  <a:lnTo>
                    <a:pt x="63" y="53"/>
                  </a:lnTo>
                  <a:lnTo>
                    <a:pt x="60" y="62"/>
                  </a:lnTo>
                  <a:lnTo>
                    <a:pt x="58" y="70"/>
                  </a:lnTo>
                  <a:lnTo>
                    <a:pt x="57" y="81"/>
                  </a:lnTo>
                  <a:lnTo>
                    <a:pt x="56" y="84"/>
                  </a:lnTo>
                  <a:lnTo>
                    <a:pt x="56" y="88"/>
                  </a:lnTo>
                  <a:lnTo>
                    <a:pt x="56" y="94"/>
                  </a:lnTo>
                  <a:lnTo>
                    <a:pt x="54" y="98"/>
                  </a:lnTo>
                  <a:lnTo>
                    <a:pt x="54" y="106"/>
                  </a:lnTo>
                  <a:lnTo>
                    <a:pt x="54" y="113"/>
                  </a:lnTo>
                  <a:lnTo>
                    <a:pt x="54" y="120"/>
                  </a:lnTo>
                  <a:lnTo>
                    <a:pt x="54" y="128"/>
                  </a:lnTo>
                  <a:lnTo>
                    <a:pt x="53" y="138"/>
                  </a:lnTo>
                  <a:lnTo>
                    <a:pt x="53" y="147"/>
                  </a:lnTo>
                  <a:lnTo>
                    <a:pt x="53" y="158"/>
                  </a:lnTo>
                  <a:lnTo>
                    <a:pt x="53" y="170"/>
                  </a:lnTo>
                  <a:lnTo>
                    <a:pt x="53" y="182"/>
                  </a:lnTo>
                  <a:lnTo>
                    <a:pt x="53" y="193"/>
                  </a:lnTo>
                  <a:lnTo>
                    <a:pt x="53" y="207"/>
                  </a:lnTo>
                  <a:lnTo>
                    <a:pt x="53" y="221"/>
                  </a:lnTo>
                  <a:lnTo>
                    <a:pt x="53" y="251"/>
                  </a:lnTo>
                  <a:lnTo>
                    <a:pt x="53" y="279"/>
                  </a:lnTo>
                  <a:lnTo>
                    <a:pt x="53" y="306"/>
                  </a:lnTo>
                  <a:lnTo>
                    <a:pt x="53" y="333"/>
                  </a:lnTo>
                  <a:lnTo>
                    <a:pt x="53" y="359"/>
                  </a:lnTo>
                  <a:lnTo>
                    <a:pt x="52" y="382"/>
                  </a:lnTo>
                  <a:lnTo>
                    <a:pt x="52" y="406"/>
                  </a:lnTo>
                  <a:lnTo>
                    <a:pt x="51" y="430"/>
                  </a:lnTo>
                  <a:lnTo>
                    <a:pt x="50" y="441"/>
                  </a:lnTo>
                  <a:lnTo>
                    <a:pt x="50" y="450"/>
                  </a:lnTo>
                  <a:lnTo>
                    <a:pt x="48" y="460"/>
                  </a:lnTo>
                  <a:lnTo>
                    <a:pt x="48" y="468"/>
                  </a:lnTo>
                  <a:lnTo>
                    <a:pt x="48" y="476"/>
                  </a:lnTo>
                  <a:lnTo>
                    <a:pt x="47" y="483"/>
                  </a:lnTo>
                  <a:lnTo>
                    <a:pt x="47" y="491"/>
                  </a:lnTo>
                  <a:lnTo>
                    <a:pt x="46" y="496"/>
                  </a:lnTo>
                  <a:lnTo>
                    <a:pt x="46" y="501"/>
                  </a:lnTo>
                  <a:lnTo>
                    <a:pt x="45" y="506"/>
                  </a:lnTo>
                  <a:lnTo>
                    <a:pt x="45" y="510"/>
                  </a:lnTo>
                  <a:lnTo>
                    <a:pt x="44" y="512"/>
                  </a:lnTo>
                  <a:lnTo>
                    <a:pt x="44" y="514"/>
                  </a:lnTo>
                  <a:lnTo>
                    <a:pt x="44" y="516"/>
                  </a:lnTo>
                  <a:lnTo>
                    <a:pt x="43" y="517"/>
                  </a:lnTo>
                  <a:lnTo>
                    <a:pt x="43" y="517"/>
                  </a:lnTo>
                  <a:lnTo>
                    <a:pt x="41" y="517"/>
                  </a:lnTo>
                  <a:lnTo>
                    <a:pt x="39" y="516"/>
                  </a:lnTo>
                  <a:lnTo>
                    <a:pt x="38" y="514"/>
                  </a:lnTo>
                  <a:lnTo>
                    <a:pt x="35" y="512"/>
                  </a:lnTo>
                  <a:lnTo>
                    <a:pt x="33" y="510"/>
                  </a:lnTo>
                  <a:lnTo>
                    <a:pt x="31" y="507"/>
                  </a:lnTo>
                  <a:lnTo>
                    <a:pt x="28" y="504"/>
                  </a:lnTo>
                  <a:lnTo>
                    <a:pt x="25" y="500"/>
                  </a:lnTo>
                  <a:lnTo>
                    <a:pt x="22" y="495"/>
                  </a:lnTo>
                  <a:lnTo>
                    <a:pt x="19" y="492"/>
                  </a:lnTo>
                  <a:lnTo>
                    <a:pt x="16" y="487"/>
                  </a:lnTo>
                  <a:lnTo>
                    <a:pt x="14" y="483"/>
                  </a:lnTo>
                  <a:lnTo>
                    <a:pt x="13" y="479"/>
                  </a:lnTo>
                  <a:lnTo>
                    <a:pt x="12" y="475"/>
                  </a:lnTo>
                  <a:lnTo>
                    <a:pt x="10" y="472"/>
                  </a:lnTo>
                  <a:lnTo>
                    <a:pt x="10" y="469"/>
                  </a:lnTo>
                  <a:lnTo>
                    <a:pt x="10" y="467"/>
                  </a:lnTo>
                  <a:lnTo>
                    <a:pt x="10" y="464"/>
                  </a:lnTo>
                  <a:lnTo>
                    <a:pt x="10" y="462"/>
                  </a:lnTo>
                  <a:lnTo>
                    <a:pt x="12" y="460"/>
                  </a:lnTo>
                  <a:lnTo>
                    <a:pt x="12" y="454"/>
                  </a:lnTo>
                  <a:lnTo>
                    <a:pt x="13" y="447"/>
                  </a:lnTo>
                  <a:lnTo>
                    <a:pt x="13" y="438"/>
                  </a:lnTo>
                  <a:lnTo>
                    <a:pt x="14" y="429"/>
                  </a:lnTo>
                  <a:lnTo>
                    <a:pt x="15" y="418"/>
                  </a:lnTo>
                  <a:lnTo>
                    <a:pt x="16" y="407"/>
                  </a:lnTo>
                  <a:lnTo>
                    <a:pt x="16" y="400"/>
                  </a:lnTo>
                  <a:lnTo>
                    <a:pt x="18" y="394"/>
                  </a:lnTo>
                  <a:lnTo>
                    <a:pt x="18" y="387"/>
                  </a:lnTo>
                  <a:lnTo>
                    <a:pt x="18" y="379"/>
                  </a:lnTo>
                  <a:lnTo>
                    <a:pt x="19" y="371"/>
                  </a:lnTo>
                  <a:lnTo>
                    <a:pt x="19" y="361"/>
                  </a:lnTo>
                  <a:lnTo>
                    <a:pt x="19" y="352"/>
                  </a:lnTo>
                  <a:lnTo>
                    <a:pt x="19" y="341"/>
                  </a:lnTo>
                  <a:lnTo>
                    <a:pt x="19" y="329"/>
                  </a:lnTo>
                  <a:lnTo>
                    <a:pt x="19" y="318"/>
                  </a:lnTo>
                  <a:lnTo>
                    <a:pt x="19" y="305"/>
                  </a:lnTo>
                  <a:lnTo>
                    <a:pt x="19" y="292"/>
                  </a:lnTo>
                  <a:lnTo>
                    <a:pt x="19" y="278"/>
                  </a:lnTo>
                  <a:lnTo>
                    <a:pt x="19" y="264"/>
                  </a:lnTo>
                  <a:lnTo>
                    <a:pt x="19" y="248"/>
                  </a:lnTo>
                  <a:lnTo>
                    <a:pt x="19" y="233"/>
                  </a:lnTo>
                  <a:lnTo>
                    <a:pt x="19" y="217"/>
                  </a:lnTo>
                  <a:lnTo>
                    <a:pt x="19" y="202"/>
                  </a:lnTo>
                  <a:lnTo>
                    <a:pt x="19" y="188"/>
                  </a:lnTo>
                  <a:lnTo>
                    <a:pt x="19" y="174"/>
                  </a:lnTo>
                  <a:lnTo>
                    <a:pt x="19" y="163"/>
                  </a:lnTo>
                  <a:lnTo>
                    <a:pt x="19" y="151"/>
                  </a:lnTo>
                  <a:lnTo>
                    <a:pt x="19" y="139"/>
                  </a:lnTo>
                  <a:lnTo>
                    <a:pt x="19" y="128"/>
                  </a:lnTo>
                  <a:lnTo>
                    <a:pt x="19" y="119"/>
                  </a:lnTo>
                  <a:lnTo>
                    <a:pt x="19" y="109"/>
                  </a:lnTo>
                  <a:lnTo>
                    <a:pt x="19" y="101"/>
                  </a:lnTo>
                  <a:lnTo>
                    <a:pt x="18" y="94"/>
                  </a:lnTo>
                  <a:lnTo>
                    <a:pt x="18" y="87"/>
                  </a:lnTo>
                  <a:lnTo>
                    <a:pt x="18" y="79"/>
                  </a:lnTo>
                  <a:lnTo>
                    <a:pt x="16" y="75"/>
                  </a:lnTo>
                  <a:lnTo>
                    <a:pt x="16" y="69"/>
                  </a:lnTo>
                  <a:lnTo>
                    <a:pt x="15" y="60"/>
                  </a:lnTo>
                  <a:lnTo>
                    <a:pt x="14" y="53"/>
                  </a:lnTo>
                  <a:lnTo>
                    <a:pt x="13" y="46"/>
                  </a:lnTo>
                  <a:lnTo>
                    <a:pt x="12" y="40"/>
                  </a:lnTo>
                  <a:lnTo>
                    <a:pt x="10" y="34"/>
                  </a:lnTo>
                  <a:lnTo>
                    <a:pt x="9" y="29"/>
                  </a:lnTo>
                  <a:lnTo>
                    <a:pt x="7" y="25"/>
                  </a:lnTo>
                  <a:lnTo>
                    <a:pt x="4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33" y="5"/>
                  </a:lnTo>
                  <a:lnTo>
                    <a:pt x="39" y="7"/>
                  </a:lnTo>
                  <a:lnTo>
                    <a:pt x="45" y="10"/>
                  </a:lnTo>
                  <a:lnTo>
                    <a:pt x="50" y="13"/>
                  </a:lnTo>
                  <a:lnTo>
                    <a:pt x="53" y="15"/>
                  </a:lnTo>
                  <a:lnTo>
                    <a:pt x="57" y="19"/>
                  </a:lnTo>
                  <a:lnTo>
                    <a:pt x="59" y="21"/>
                  </a:lnTo>
                  <a:lnTo>
                    <a:pt x="60" y="24"/>
                  </a:lnTo>
                  <a:lnTo>
                    <a:pt x="62" y="27"/>
                  </a:lnTo>
                  <a:lnTo>
                    <a:pt x="62" y="2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11"/>
            <p:cNvSpPr>
              <a:spLocks/>
            </p:cNvSpPr>
            <p:nvPr/>
          </p:nvSpPr>
          <p:spPr bwMode="auto">
            <a:xfrm>
              <a:off x="5808663" y="2246313"/>
              <a:ext cx="263525" cy="120650"/>
            </a:xfrm>
            <a:custGeom>
              <a:avLst/>
              <a:gdLst>
                <a:gd name="T0" fmla="*/ 110 w 166"/>
                <a:gd name="T1" fmla="*/ 15 h 76"/>
                <a:gd name="T2" fmla="*/ 118 w 166"/>
                <a:gd name="T3" fmla="*/ 17 h 76"/>
                <a:gd name="T4" fmla="*/ 126 w 166"/>
                <a:gd name="T5" fmla="*/ 19 h 76"/>
                <a:gd name="T6" fmla="*/ 133 w 166"/>
                <a:gd name="T7" fmla="*/ 22 h 76"/>
                <a:gd name="T8" fmla="*/ 139 w 166"/>
                <a:gd name="T9" fmla="*/ 25 h 76"/>
                <a:gd name="T10" fmla="*/ 145 w 166"/>
                <a:gd name="T11" fmla="*/ 28 h 76"/>
                <a:gd name="T12" fmla="*/ 149 w 166"/>
                <a:gd name="T13" fmla="*/ 31 h 76"/>
                <a:gd name="T14" fmla="*/ 153 w 166"/>
                <a:gd name="T15" fmla="*/ 36 h 76"/>
                <a:gd name="T16" fmla="*/ 156 w 166"/>
                <a:gd name="T17" fmla="*/ 40 h 76"/>
                <a:gd name="T18" fmla="*/ 159 w 166"/>
                <a:gd name="T19" fmla="*/ 44 h 76"/>
                <a:gd name="T20" fmla="*/ 161 w 166"/>
                <a:gd name="T21" fmla="*/ 49 h 76"/>
                <a:gd name="T22" fmla="*/ 164 w 166"/>
                <a:gd name="T23" fmla="*/ 53 h 76"/>
                <a:gd name="T24" fmla="*/ 165 w 166"/>
                <a:gd name="T25" fmla="*/ 57 h 76"/>
                <a:gd name="T26" fmla="*/ 166 w 166"/>
                <a:gd name="T27" fmla="*/ 60 h 76"/>
                <a:gd name="T28" fmla="*/ 166 w 166"/>
                <a:gd name="T29" fmla="*/ 63 h 76"/>
                <a:gd name="T30" fmla="*/ 166 w 166"/>
                <a:gd name="T31" fmla="*/ 66 h 76"/>
                <a:gd name="T32" fmla="*/ 165 w 166"/>
                <a:gd name="T33" fmla="*/ 68 h 76"/>
                <a:gd name="T34" fmla="*/ 162 w 166"/>
                <a:gd name="T35" fmla="*/ 72 h 76"/>
                <a:gd name="T36" fmla="*/ 159 w 166"/>
                <a:gd name="T37" fmla="*/ 74 h 76"/>
                <a:gd name="T38" fmla="*/ 154 w 166"/>
                <a:gd name="T39" fmla="*/ 75 h 76"/>
                <a:gd name="T40" fmla="*/ 148 w 166"/>
                <a:gd name="T41" fmla="*/ 76 h 76"/>
                <a:gd name="T42" fmla="*/ 146 w 166"/>
                <a:gd name="T43" fmla="*/ 76 h 76"/>
                <a:gd name="T44" fmla="*/ 142 w 166"/>
                <a:gd name="T45" fmla="*/ 75 h 76"/>
                <a:gd name="T46" fmla="*/ 139 w 166"/>
                <a:gd name="T47" fmla="*/ 74 h 76"/>
                <a:gd name="T48" fmla="*/ 134 w 166"/>
                <a:gd name="T49" fmla="*/ 72 h 76"/>
                <a:gd name="T50" fmla="*/ 128 w 166"/>
                <a:gd name="T51" fmla="*/ 69 h 76"/>
                <a:gd name="T52" fmla="*/ 121 w 166"/>
                <a:gd name="T53" fmla="*/ 67 h 76"/>
                <a:gd name="T54" fmla="*/ 114 w 166"/>
                <a:gd name="T55" fmla="*/ 63 h 76"/>
                <a:gd name="T56" fmla="*/ 104 w 166"/>
                <a:gd name="T57" fmla="*/ 60 h 76"/>
                <a:gd name="T58" fmla="*/ 95 w 166"/>
                <a:gd name="T59" fmla="*/ 55 h 76"/>
                <a:gd name="T60" fmla="*/ 84 w 166"/>
                <a:gd name="T61" fmla="*/ 50 h 76"/>
                <a:gd name="T62" fmla="*/ 72 w 166"/>
                <a:gd name="T63" fmla="*/ 46 h 76"/>
                <a:gd name="T64" fmla="*/ 59 w 166"/>
                <a:gd name="T65" fmla="*/ 40 h 76"/>
                <a:gd name="T66" fmla="*/ 46 w 166"/>
                <a:gd name="T67" fmla="*/ 34 h 76"/>
                <a:gd name="T68" fmla="*/ 32 w 166"/>
                <a:gd name="T69" fmla="*/ 27 h 76"/>
                <a:gd name="T70" fmla="*/ 16 w 166"/>
                <a:gd name="T71" fmla="*/ 19 h 76"/>
                <a:gd name="T72" fmla="*/ 0 w 166"/>
                <a:gd name="T73" fmla="*/ 11 h 76"/>
                <a:gd name="T74" fmla="*/ 0 w 166"/>
                <a:gd name="T75" fmla="*/ 0 h 76"/>
                <a:gd name="T76" fmla="*/ 9 w 166"/>
                <a:gd name="T77" fmla="*/ 0 h 76"/>
                <a:gd name="T78" fmla="*/ 17 w 166"/>
                <a:gd name="T79" fmla="*/ 2 h 76"/>
                <a:gd name="T80" fmla="*/ 27 w 166"/>
                <a:gd name="T81" fmla="*/ 2 h 76"/>
                <a:gd name="T82" fmla="*/ 35 w 166"/>
                <a:gd name="T83" fmla="*/ 3 h 76"/>
                <a:gd name="T84" fmla="*/ 44 w 166"/>
                <a:gd name="T85" fmla="*/ 3 h 76"/>
                <a:gd name="T86" fmla="*/ 51 w 166"/>
                <a:gd name="T87" fmla="*/ 4 h 76"/>
                <a:gd name="T88" fmla="*/ 59 w 166"/>
                <a:gd name="T89" fmla="*/ 4 h 76"/>
                <a:gd name="T90" fmla="*/ 66 w 166"/>
                <a:gd name="T91" fmla="*/ 5 h 76"/>
                <a:gd name="T92" fmla="*/ 72 w 166"/>
                <a:gd name="T93" fmla="*/ 6 h 76"/>
                <a:gd name="T94" fmla="*/ 79 w 166"/>
                <a:gd name="T95" fmla="*/ 6 h 76"/>
                <a:gd name="T96" fmla="*/ 85 w 166"/>
                <a:gd name="T97" fmla="*/ 8 h 76"/>
                <a:gd name="T98" fmla="*/ 91 w 166"/>
                <a:gd name="T99" fmla="*/ 9 h 76"/>
                <a:gd name="T100" fmla="*/ 96 w 166"/>
                <a:gd name="T101" fmla="*/ 10 h 76"/>
                <a:gd name="T102" fmla="*/ 102 w 166"/>
                <a:gd name="T103" fmla="*/ 11 h 76"/>
                <a:gd name="T104" fmla="*/ 106 w 166"/>
                <a:gd name="T105" fmla="*/ 12 h 76"/>
                <a:gd name="T106" fmla="*/ 110 w 166"/>
                <a:gd name="T107" fmla="*/ 15 h 76"/>
                <a:gd name="T108" fmla="*/ 110 w 166"/>
                <a:gd name="T109" fmla="*/ 1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6" h="76">
                  <a:moveTo>
                    <a:pt x="110" y="15"/>
                  </a:moveTo>
                  <a:lnTo>
                    <a:pt x="118" y="17"/>
                  </a:lnTo>
                  <a:lnTo>
                    <a:pt x="126" y="19"/>
                  </a:lnTo>
                  <a:lnTo>
                    <a:pt x="133" y="22"/>
                  </a:lnTo>
                  <a:lnTo>
                    <a:pt x="139" y="25"/>
                  </a:lnTo>
                  <a:lnTo>
                    <a:pt x="145" y="28"/>
                  </a:lnTo>
                  <a:lnTo>
                    <a:pt x="149" y="31"/>
                  </a:lnTo>
                  <a:lnTo>
                    <a:pt x="153" y="36"/>
                  </a:lnTo>
                  <a:lnTo>
                    <a:pt x="156" y="40"/>
                  </a:lnTo>
                  <a:lnTo>
                    <a:pt x="159" y="44"/>
                  </a:lnTo>
                  <a:lnTo>
                    <a:pt x="161" y="49"/>
                  </a:lnTo>
                  <a:lnTo>
                    <a:pt x="164" y="53"/>
                  </a:lnTo>
                  <a:lnTo>
                    <a:pt x="165" y="57"/>
                  </a:lnTo>
                  <a:lnTo>
                    <a:pt x="166" y="60"/>
                  </a:lnTo>
                  <a:lnTo>
                    <a:pt x="166" y="63"/>
                  </a:lnTo>
                  <a:lnTo>
                    <a:pt x="166" y="66"/>
                  </a:lnTo>
                  <a:lnTo>
                    <a:pt x="165" y="68"/>
                  </a:lnTo>
                  <a:lnTo>
                    <a:pt x="162" y="72"/>
                  </a:lnTo>
                  <a:lnTo>
                    <a:pt x="159" y="74"/>
                  </a:lnTo>
                  <a:lnTo>
                    <a:pt x="154" y="75"/>
                  </a:lnTo>
                  <a:lnTo>
                    <a:pt x="148" y="76"/>
                  </a:lnTo>
                  <a:lnTo>
                    <a:pt x="146" y="76"/>
                  </a:lnTo>
                  <a:lnTo>
                    <a:pt x="142" y="75"/>
                  </a:lnTo>
                  <a:lnTo>
                    <a:pt x="139" y="74"/>
                  </a:lnTo>
                  <a:lnTo>
                    <a:pt x="134" y="72"/>
                  </a:lnTo>
                  <a:lnTo>
                    <a:pt x="128" y="69"/>
                  </a:lnTo>
                  <a:lnTo>
                    <a:pt x="121" y="67"/>
                  </a:lnTo>
                  <a:lnTo>
                    <a:pt x="114" y="63"/>
                  </a:lnTo>
                  <a:lnTo>
                    <a:pt x="104" y="60"/>
                  </a:lnTo>
                  <a:lnTo>
                    <a:pt x="95" y="55"/>
                  </a:lnTo>
                  <a:lnTo>
                    <a:pt x="84" y="50"/>
                  </a:lnTo>
                  <a:lnTo>
                    <a:pt x="72" y="46"/>
                  </a:lnTo>
                  <a:lnTo>
                    <a:pt x="59" y="40"/>
                  </a:lnTo>
                  <a:lnTo>
                    <a:pt x="46" y="34"/>
                  </a:lnTo>
                  <a:lnTo>
                    <a:pt x="32" y="27"/>
                  </a:lnTo>
                  <a:lnTo>
                    <a:pt x="16" y="19"/>
                  </a:lnTo>
                  <a:lnTo>
                    <a:pt x="0" y="11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2"/>
                  </a:lnTo>
                  <a:lnTo>
                    <a:pt x="27" y="2"/>
                  </a:lnTo>
                  <a:lnTo>
                    <a:pt x="35" y="3"/>
                  </a:lnTo>
                  <a:lnTo>
                    <a:pt x="44" y="3"/>
                  </a:lnTo>
                  <a:lnTo>
                    <a:pt x="51" y="4"/>
                  </a:lnTo>
                  <a:lnTo>
                    <a:pt x="59" y="4"/>
                  </a:lnTo>
                  <a:lnTo>
                    <a:pt x="66" y="5"/>
                  </a:lnTo>
                  <a:lnTo>
                    <a:pt x="72" y="6"/>
                  </a:lnTo>
                  <a:lnTo>
                    <a:pt x="79" y="6"/>
                  </a:lnTo>
                  <a:lnTo>
                    <a:pt x="85" y="8"/>
                  </a:lnTo>
                  <a:lnTo>
                    <a:pt x="91" y="9"/>
                  </a:lnTo>
                  <a:lnTo>
                    <a:pt x="96" y="10"/>
                  </a:lnTo>
                  <a:lnTo>
                    <a:pt x="102" y="11"/>
                  </a:lnTo>
                  <a:lnTo>
                    <a:pt x="106" y="12"/>
                  </a:lnTo>
                  <a:lnTo>
                    <a:pt x="110" y="15"/>
                  </a:lnTo>
                  <a:lnTo>
                    <a:pt x="110" y="1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12"/>
            <p:cNvSpPr>
              <a:spLocks/>
            </p:cNvSpPr>
            <p:nvPr/>
          </p:nvSpPr>
          <p:spPr bwMode="auto">
            <a:xfrm>
              <a:off x="5062538" y="2462213"/>
              <a:ext cx="263525" cy="334962"/>
            </a:xfrm>
            <a:custGeom>
              <a:avLst/>
              <a:gdLst>
                <a:gd name="T0" fmla="*/ 108 w 166"/>
                <a:gd name="T1" fmla="*/ 17 h 211"/>
                <a:gd name="T2" fmla="*/ 107 w 166"/>
                <a:gd name="T3" fmla="*/ 11 h 211"/>
                <a:gd name="T4" fmla="*/ 108 w 166"/>
                <a:gd name="T5" fmla="*/ 7 h 211"/>
                <a:gd name="T6" fmla="*/ 111 w 166"/>
                <a:gd name="T7" fmla="*/ 3 h 211"/>
                <a:gd name="T8" fmla="*/ 114 w 166"/>
                <a:gd name="T9" fmla="*/ 1 h 211"/>
                <a:gd name="T10" fmla="*/ 120 w 166"/>
                <a:gd name="T11" fmla="*/ 0 h 211"/>
                <a:gd name="T12" fmla="*/ 128 w 166"/>
                <a:gd name="T13" fmla="*/ 1 h 211"/>
                <a:gd name="T14" fmla="*/ 138 w 166"/>
                <a:gd name="T15" fmla="*/ 5 h 211"/>
                <a:gd name="T16" fmla="*/ 149 w 166"/>
                <a:gd name="T17" fmla="*/ 11 h 211"/>
                <a:gd name="T18" fmla="*/ 156 w 166"/>
                <a:gd name="T19" fmla="*/ 17 h 211"/>
                <a:gd name="T20" fmla="*/ 162 w 166"/>
                <a:gd name="T21" fmla="*/ 22 h 211"/>
                <a:gd name="T22" fmla="*/ 165 w 166"/>
                <a:gd name="T23" fmla="*/ 26 h 211"/>
                <a:gd name="T24" fmla="*/ 166 w 166"/>
                <a:gd name="T25" fmla="*/ 30 h 211"/>
                <a:gd name="T26" fmla="*/ 165 w 166"/>
                <a:gd name="T27" fmla="*/ 34 h 211"/>
                <a:gd name="T28" fmla="*/ 162 w 166"/>
                <a:gd name="T29" fmla="*/ 40 h 211"/>
                <a:gd name="T30" fmla="*/ 158 w 166"/>
                <a:gd name="T31" fmla="*/ 46 h 211"/>
                <a:gd name="T32" fmla="*/ 149 w 166"/>
                <a:gd name="T33" fmla="*/ 57 h 211"/>
                <a:gd name="T34" fmla="*/ 139 w 166"/>
                <a:gd name="T35" fmla="*/ 74 h 211"/>
                <a:gd name="T36" fmla="*/ 132 w 166"/>
                <a:gd name="T37" fmla="*/ 89 h 211"/>
                <a:gd name="T38" fmla="*/ 120 w 166"/>
                <a:gd name="T39" fmla="*/ 107 h 211"/>
                <a:gd name="T40" fmla="*/ 101 w 166"/>
                <a:gd name="T41" fmla="*/ 134 h 211"/>
                <a:gd name="T42" fmla="*/ 87 w 166"/>
                <a:gd name="T43" fmla="*/ 151 h 211"/>
                <a:gd name="T44" fmla="*/ 73 w 166"/>
                <a:gd name="T45" fmla="*/ 166 h 211"/>
                <a:gd name="T46" fmla="*/ 57 w 166"/>
                <a:gd name="T47" fmla="*/ 179 h 211"/>
                <a:gd name="T48" fmla="*/ 40 w 166"/>
                <a:gd name="T49" fmla="*/ 191 h 211"/>
                <a:gd name="T50" fmla="*/ 25 w 166"/>
                <a:gd name="T51" fmla="*/ 201 h 211"/>
                <a:gd name="T52" fmla="*/ 13 w 166"/>
                <a:gd name="T53" fmla="*/ 207 h 211"/>
                <a:gd name="T54" fmla="*/ 5 w 166"/>
                <a:gd name="T55" fmla="*/ 210 h 211"/>
                <a:gd name="T56" fmla="*/ 0 w 166"/>
                <a:gd name="T57" fmla="*/ 210 h 211"/>
                <a:gd name="T58" fmla="*/ 0 w 166"/>
                <a:gd name="T59" fmla="*/ 208 h 211"/>
                <a:gd name="T60" fmla="*/ 5 w 166"/>
                <a:gd name="T61" fmla="*/ 202 h 211"/>
                <a:gd name="T62" fmla="*/ 13 w 166"/>
                <a:gd name="T63" fmla="*/ 191 h 211"/>
                <a:gd name="T64" fmla="*/ 26 w 166"/>
                <a:gd name="T65" fmla="*/ 177 h 211"/>
                <a:gd name="T66" fmla="*/ 40 w 166"/>
                <a:gd name="T67" fmla="*/ 160 h 211"/>
                <a:gd name="T68" fmla="*/ 54 w 166"/>
                <a:gd name="T69" fmla="*/ 144 h 211"/>
                <a:gd name="T70" fmla="*/ 67 w 166"/>
                <a:gd name="T71" fmla="*/ 125 h 211"/>
                <a:gd name="T72" fmla="*/ 77 w 166"/>
                <a:gd name="T73" fmla="*/ 107 h 211"/>
                <a:gd name="T74" fmla="*/ 87 w 166"/>
                <a:gd name="T75" fmla="*/ 88 h 211"/>
                <a:gd name="T76" fmla="*/ 95 w 166"/>
                <a:gd name="T77" fmla="*/ 72 h 211"/>
                <a:gd name="T78" fmla="*/ 101 w 166"/>
                <a:gd name="T79" fmla="*/ 59 h 211"/>
                <a:gd name="T80" fmla="*/ 106 w 166"/>
                <a:gd name="T81" fmla="*/ 47 h 211"/>
                <a:gd name="T82" fmla="*/ 109 w 166"/>
                <a:gd name="T83" fmla="*/ 38 h 211"/>
                <a:gd name="T84" fmla="*/ 111 w 166"/>
                <a:gd name="T85" fmla="*/ 30 h 211"/>
                <a:gd name="T86" fmla="*/ 111 w 166"/>
                <a:gd name="T87" fmla="*/ 24 h 211"/>
                <a:gd name="T88" fmla="*/ 109 w 166"/>
                <a:gd name="T89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6" h="211">
                  <a:moveTo>
                    <a:pt x="109" y="19"/>
                  </a:moveTo>
                  <a:lnTo>
                    <a:pt x="108" y="17"/>
                  </a:lnTo>
                  <a:lnTo>
                    <a:pt x="107" y="13"/>
                  </a:lnTo>
                  <a:lnTo>
                    <a:pt x="107" y="11"/>
                  </a:lnTo>
                  <a:lnTo>
                    <a:pt x="107" y="8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11" y="3"/>
                  </a:lnTo>
                  <a:lnTo>
                    <a:pt x="112" y="2"/>
                  </a:lnTo>
                  <a:lnTo>
                    <a:pt x="114" y="1"/>
                  </a:lnTo>
                  <a:lnTo>
                    <a:pt x="118" y="1"/>
                  </a:lnTo>
                  <a:lnTo>
                    <a:pt x="120" y="0"/>
                  </a:lnTo>
                  <a:lnTo>
                    <a:pt x="125" y="1"/>
                  </a:lnTo>
                  <a:lnTo>
                    <a:pt x="128" y="1"/>
                  </a:lnTo>
                  <a:lnTo>
                    <a:pt x="133" y="3"/>
                  </a:lnTo>
                  <a:lnTo>
                    <a:pt x="138" y="5"/>
                  </a:lnTo>
                  <a:lnTo>
                    <a:pt x="144" y="8"/>
                  </a:lnTo>
                  <a:lnTo>
                    <a:pt x="149" y="11"/>
                  </a:lnTo>
                  <a:lnTo>
                    <a:pt x="152" y="14"/>
                  </a:lnTo>
                  <a:lnTo>
                    <a:pt x="156" y="17"/>
                  </a:lnTo>
                  <a:lnTo>
                    <a:pt x="159" y="20"/>
                  </a:lnTo>
                  <a:lnTo>
                    <a:pt x="162" y="22"/>
                  </a:lnTo>
                  <a:lnTo>
                    <a:pt x="163" y="25"/>
                  </a:lnTo>
                  <a:lnTo>
                    <a:pt x="165" y="26"/>
                  </a:lnTo>
                  <a:lnTo>
                    <a:pt x="166" y="27"/>
                  </a:lnTo>
                  <a:lnTo>
                    <a:pt x="166" y="30"/>
                  </a:lnTo>
                  <a:lnTo>
                    <a:pt x="165" y="32"/>
                  </a:lnTo>
                  <a:lnTo>
                    <a:pt x="165" y="34"/>
                  </a:lnTo>
                  <a:lnTo>
                    <a:pt x="164" y="38"/>
                  </a:lnTo>
                  <a:lnTo>
                    <a:pt x="162" y="40"/>
                  </a:lnTo>
                  <a:lnTo>
                    <a:pt x="161" y="44"/>
                  </a:lnTo>
                  <a:lnTo>
                    <a:pt x="158" y="46"/>
                  </a:lnTo>
                  <a:lnTo>
                    <a:pt x="155" y="50"/>
                  </a:lnTo>
                  <a:lnTo>
                    <a:pt x="149" y="57"/>
                  </a:lnTo>
                  <a:lnTo>
                    <a:pt x="144" y="65"/>
                  </a:lnTo>
                  <a:lnTo>
                    <a:pt x="139" y="74"/>
                  </a:lnTo>
                  <a:lnTo>
                    <a:pt x="134" y="84"/>
                  </a:lnTo>
                  <a:lnTo>
                    <a:pt x="132" y="89"/>
                  </a:lnTo>
                  <a:lnTo>
                    <a:pt x="128" y="95"/>
                  </a:lnTo>
                  <a:lnTo>
                    <a:pt x="120" y="107"/>
                  </a:lnTo>
                  <a:lnTo>
                    <a:pt x="111" y="120"/>
                  </a:lnTo>
                  <a:lnTo>
                    <a:pt x="101" y="134"/>
                  </a:lnTo>
                  <a:lnTo>
                    <a:pt x="94" y="142"/>
                  </a:lnTo>
                  <a:lnTo>
                    <a:pt x="87" y="151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5" y="172"/>
                  </a:lnTo>
                  <a:lnTo>
                    <a:pt x="57" y="179"/>
                  </a:lnTo>
                  <a:lnTo>
                    <a:pt x="49" y="185"/>
                  </a:lnTo>
                  <a:lnTo>
                    <a:pt x="40" y="191"/>
                  </a:lnTo>
                  <a:lnTo>
                    <a:pt x="32" y="196"/>
                  </a:lnTo>
                  <a:lnTo>
                    <a:pt x="25" y="201"/>
                  </a:lnTo>
                  <a:lnTo>
                    <a:pt x="19" y="204"/>
                  </a:lnTo>
                  <a:lnTo>
                    <a:pt x="13" y="207"/>
                  </a:lnTo>
                  <a:lnTo>
                    <a:pt x="8" y="209"/>
                  </a:lnTo>
                  <a:lnTo>
                    <a:pt x="5" y="210"/>
                  </a:lnTo>
                  <a:lnTo>
                    <a:pt x="2" y="211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0" y="208"/>
                  </a:lnTo>
                  <a:lnTo>
                    <a:pt x="2" y="205"/>
                  </a:lnTo>
                  <a:lnTo>
                    <a:pt x="5" y="202"/>
                  </a:lnTo>
                  <a:lnTo>
                    <a:pt x="8" y="197"/>
                  </a:lnTo>
                  <a:lnTo>
                    <a:pt x="13" y="191"/>
                  </a:lnTo>
                  <a:lnTo>
                    <a:pt x="19" y="184"/>
                  </a:lnTo>
                  <a:lnTo>
                    <a:pt x="26" y="177"/>
                  </a:lnTo>
                  <a:lnTo>
                    <a:pt x="33" y="169"/>
                  </a:lnTo>
                  <a:lnTo>
                    <a:pt x="40" y="160"/>
                  </a:lnTo>
                  <a:lnTo>
                    <a:pt x="48" y="152"/>
                  </a:lnTo>
                  <a:lnTo>
                    <a:pt x="54" y="144"/>
                  </a:lnTo>
                  <a:lnTo>
                    <a:pt x="61" y="134"/>
                  </a:lnTo>
                  <a:lnTo>
                    <a:pt x="67" y="125"/>
                  </a:lnTo>
                  <a:lnTo>
                    <a:pt x="73" y="116"/>
                  </a:lnTo>
                  <a:lnTo>
                    <a:pt x="77" y="107"/>
                  </a:lnTo>
                  <a:lnTo>
                    <a:pt x="83" y="97"/>
                  </a:lnTo>
                  <a:lnTo>
                    <a:pt x="87" y="88"/>
                  </a:lnTo>
                  <a:lnTo>
                    <a:pt x="92" y="81"/>
                  </a:lnTo>
                  <a:lnTo>
                    <a:pt x="95" y="72"/>
                  </a:lnTo>
                  <a:lnTo>
                    <a:pt x="99" y="65"/>
                  </a:lnTo>
                  <a:lnTo>
                    <a:pt x="101" y="59"/>
                  </a:lnTo>
                  <a:lnTo>
                    <a:pt x="103" y="52"/>
                  </a:lnTo>
                  <a:lnTo>
                    <a:pt x="106" y="47"/>
                  </a:lnTo>
                  <a:lnTo>
                    <a:pt x="108" y="43"/>
                  </a:lnTo>
                  <a:lnTo>
                    <a:pt x="109" y="38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1" y="27"/>
                  </a:lnTo>
                  <a:lnTo>
                    <a:pt x="111" y="24"/>
                  </a:lnTo>
                  <a:lnTo>
                    <a:pt x="111" y="21"/>
                  </a:lnTo>
                  <a:lnTo>
                    <a:pt x="109" y="19"/>
                  </a:lnTo>
                  <a:lnTo>
                    <a:pt x="109" y="1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13"/>
            <p:cNvSpPr>
              <a:spLocks/>
            </p:cNvSpPr>
            <p:nvPr/>
          </p:nvSpPr>
          <p:spPr bwMode="auto">
            <a:xfrm>
              <a:off x="5418138" y="2354263"/>
              <a:ext cx="63500" cy="280987"/>
            </a:xfrm>
            <a:custGeom>
              <a:avLst/>
              <a:gdLst>
                <a:gd name="T0" fmla="*/ 0 w 40"/>
                <a:gd name="T1" fmla="*/ 0 h 177"/>
                <a:gd name="T2" fmla="*/ 7 w 40"/>
                <a:gd name="T3" fmla="*/ 3 h 177"/>
                <a:gd name="T4" fmla="*/ 13 w 40"/>
                <a:gd name="T5" fmla="*/ 6 h 177"/>
                <a:gd name="T6" fmla="*/ 19 w 40"/>
                <a:gd name="T7" fmla="*/ 10 h 177"/>
                <a:gd name="T8" fmla="*/ 23 w 40"/>
                <a:gd name="T9" fmla="*/ 12 h 177"/>
                <a:gd name="T10" fmla="*/ 28 w 40"/>
                <a:gd name="T11" fmla="*/ 14 h 177"/>
                <a:gd name="T12" fmla="*/ 32 w 40"/>
                <a:gd name="T13" fmla="*/ 18 h 177"/>
                <a:gd name="T14" fmla="*/ 34 w 40"/>
                <a:gd name="T15" fmla="*/ 20 h 177"/>
                <a:gd name="T16" fmla="*/ 36 w 40"/>
                <a:gd name="T17" fmla="*/ 23 h 177"/>
                <a:gd name="T18" fmla="*/ 39 w 40"/>
                <a:gd name="T19" fmla="*/ 27 h 177"/>
                <a:gd name="T20" fmla="*/ 40 w 40"/>
                <a:gd name="T21" fmla="*/ 32 h 177"/>
                <a:gd name="T22" fmla="*/ 40 w 40"/>
                <a:gd name="T23" fmla="*/ 36 h 177"/>
                <a:gd name="T24" fmla="*/ 40 w 40"/>
                <a:gd name="T25" fmla="*/ 39 h 177"/>
                <a:gd name="T26" fmla="*/ 40 w 40"/>
                <a:gd name="T27" fmla="*/ 43 h 177"/>
                <a:gd name="T28" fmla="*/ 40 w 40"/>
                <a:gd name="T29" fmla="*/ 48 h 177"/>
                <a:gd name="T30" fmla="*/ 39 w 40"/>
                <a:gd name="T31" fmla="*/ 52 h 177"/>
                <a:gd name="T32" fmla="*/ 38 w 40"/>
                <a:gd name="T33" fmla="*/ 58 h 177"/>
                <a:gd name="T34" fmla="*/ 36 w 40"/>
                <a:gd name="T35" fmla="*/ 64 h 177"/>
                <a:gd name="T36" fmla="*/ 35 w 40"/>
                <a:gd name="T37" fmla="*/ 71 h 177"/>
                <a:gd name="T38" fmla="*/ 35 w 40"/>
                <a:gd name="T39" fmla="*/ 77 h 177"/>
                <a:gd name="T40" fmla="*/ 34 w 40"/>
                <a:gd name="T41" fmla="*/ 86 h 177"/>
                <a:gd name="T42" fmla="*/ 34 w 40"/>
                <a:gd name="T43" fmla="*/ 93 h 177"/>
                <a:gd name="T44" fmla="*/ 34 w 40"/>
                <a:gd name="T45" fmla="*/ 101 h 177"/>
                <a:gd name="T46" fmla="*/ 33 w 40"/>
                <a:gd name="T47" fmla="*/ 119 h 177"/>
                <a:gd name="T48" fmla="*/ 32 w 40"/>
                <a:gd name="T49" fmla="*/ 137 h 177"/>
                <a:gd name="T50" fmla="*/ 30 w 40"/>
                <a:gd name="T51" fmla="*/ 157 h 177"/>
                <a:gd name="T52" fmla="*/ 28 w 40"/>
                <a:gd name="T53" fmla="*/ 177 h 177"/>
                <a:gd name="T54" fmla="*/ 0 w 40"/>
                <a:gd name="T55" fmla="*/ 171 h 177"/>
                <a:gd name="T56" fmla="*/ 0 w 40"/>
                <a:gd name="T57" fmla="*/ 0 h 177"/>
                <a:gd name="T58" fmla="*/ 0 w 40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77">
                  <a:moveTo>
                    <a:pt x="0" y="0"/>
                  </a:moveTo>
                  <a:lnTo>
                    <a:pt x="7" y="3"/>
                  </a:lnTo>
                  <a:lnTo>
                    <a:pt x="13" y="6"/>
                  </a:lnTo>
                  <a:lnTo>
                    <a:pt x="19" y="10"/>
                  </a:lnTo>
                  <a:lnTo>
                    <a:pt x="23" y="12"/>
                  </a:lnTo>
                  <a:lnTo>
                    <a:pt x="28" y="14"/>
                  </a:lnTo>
                  <a:lnTo>
                    <a:pt x="32" y="18"/>
                  </a:lnTo>
                  <a:lnTo>
                    <a:pt x="34" y="20"/>
                  </a:lnTo>
                  <a:lnTo>
                    <a:pt x="36" y="23"/>
                  </a:lnTo>
                  <a:lnTo>
                    <a:pt x="39" y="27"/>
                  </a:lnTo>
                  <a:lnTo>
                    <a:pt x="40" y="32"/>
                  </a:lnTo>
                  <a:lnTo>
                    <a:pt x="40" y="36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40" y="48"/>
                  </a:lnTo>
                  <a:lnTo>
                    <a:pt x="39" y="52"/>
                  </a:lnTo>
                  <a:lnTo>
                    <a:pt x="38" y="58"/>
                  </a:lnTo>
                  <a:lnTo>
                    <a:pt x="36" y="64"/>
                  </a:lnTo>
                  <a:lnTo>
                    <a:pt x="35" y="71"/>
                  </a:lnTo>
                  <a:lnTo>
                    <a:pt x="35" y="77"/>
                  </a:lnTo>
                  <a:lnTo>
                    <a:pt x="34" y="86"/>
                  </a:lnTo>
                  <a:lnTo>
                    <a:pt x="34" y="93"/>
                  </a:lnTo>
                  <a:lnTo>
                    <a:pt x="34" y="101"/>
                  </a:lnTo>
                  <a:lnTo>
                    <a:pt x="33" y="119"/>
                  </a:lnTo>
                  <a:lnTo>
                    <a:pt x="32" y="137"/>
                  </a:lnTo>
                  <a:lnTo>
                    <a:pt x="30" y="157"/>
                  </a:lnTo>
                  <a:lnTo>
                    <a:pt x="28" y="177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14"/>
            <p:cNvSpPr>
              <a:spLocks/>
            </p:cNvSpPr>
            <p:nvPr/>
          </p:nvSpPr>
          <p:spPr bwMode="auto">
            <a:xfrm>
              <a:off x="5443538" y="2460625"/>
              <a:ext cx="182563" cy="53975"/>
            </a:xfrm>
            <a:custGeom>
              <a:avLst/>
              <a:gdLst>
                <a:gd name="T0" fmla="*/ 0 w 115"/>
                <a:gd name="T1" fmla="*/ 18 h 34"/>
                <a:gd name="T2" fmla="*/ 11 w 115"/>
                <a:gd name="T3" fmla="*/ 14 h 34"/>
                <a:gd name="T4" fmla="*/ 22 w 115"/>
                <a:gd name="T5" fmla="*/ 12 h 34"/>
                <a:gd name="T6" fmla="*/ 31 w 115"/>
                <a:gd name="T7" fmla="*/ 10 h 34"/>
                <a:gd name="T8" fmla="*/ 41 w 115"/>
                <a:gd name="T9" fmla="*/ 8 h 34"/>
                <a:gd name="T10" fmla="*/ 49 w 115"/>
                <a:gd name="T11" fmla="*/ 7 h 34"/>
                <a:gd name="T12" fmla="*/ 57 w 115"/>
                <a:gd name="T13" fmla="*/ 4 h 34"/>
                <a:gd name="T14" fmla="*/ 64 w 115"/>
                <a:gd name="T15" fmla="*/ 3 h 34"/>
                <a:gd name="T16" fmla="*/ 71 w 115"/>
                <a:gd name="T17" fmla="*/ 2 h 34"/>
                <a:gd name="T18" fmla="*/ 77 w 115"/>
                <a:gd name="T19" fmla="*/ 1 h 34"/>
                <a:gd name="T20" fmla="*/ 83 w 115"/>
                <a:gd name="T21" fmla="*/ 1 h 34"/>
                <a:gd name="T22" fmla="*/ 88 w 115"/>
                <a:gd name="T23" fmla="*/ 0 h 34"/>
                <a:gd name="T24" fmla="*/ 92 w 115"/>
                <a:gd name="T25" fmla="*/ 0 h 34"/>
                <a:gd name="T26" fmla="*/ 96 w 115"/>
                <a:gd name="T27" fmla="*/ 0 h 34"/>
                <a:gd name="T28" fmla="*/ 99 w 115"/>
                <a:gd name="T29" fmla="*/ 0 h 34"/>
                <a:gd name="T30" fmla="*/ 101 w 115"/>
                <a:gd name="T31" fmla="*/ 0 h 34"/>
                <a:gd name="T32" fmla="*/ 104 w 115"/>
                <a:gd name="T33" fmla="*/ 1 h 34"/>
                <a:gd name="T34" fmla="*/ 106 w 115"/>
                <a:gd name="T35" fmla="*/ 2 h 34"/>
                <a:gd name="T36" fmla="*/ 108 w 115"/>
                <a:gd name="T37" fmla="*/ 3 h 34"/>
                <a:gd name="T38" fmla="*/ 111 w 115"/>
                <a:gd name="T39" fmla="*/ 4 h 34"/>
                <a:gd name="T40" fmla="*/ 112 w 115"/>
                <a:gd name="T41" fmla="*/ 6 h 34"/>
                <a:gd name="T42" fmla="*/ 113 w 115"/>
                <a:gd name="T43" fmla="*/ 8 h 34"/>
                <a:gd name="T44" fmla="*/ 114 w 115"/>
                <a:gd name="T45" fmla="*/ 9 h 34"/>
                <a:gd name="T46" fmla="*/ 114 w 115"/>
                <a:gd name="T47" fmla="*/ 10 h 34"/>
                <a:gd name="T48" fmla="*/ 115 w 115"/>
                <a:gd name="T49" fmla="*/ 12 h 34"/>
                <a:gd name="T50" fmla="*/ 114 w 115"/>
                <a:gd name="T51" fmla="*/ 14 h 34"/>
                <a:gd name="T52" fmla="*/ 113 w 115"/>
                <a:gd name="T53" fmla="*/ 15 h 34"/>
                <a:gd name="T54" fmla="*/ 112 w 115"/>
                <a:gd name="T55" fmla="*/ 18 h 34"/>
                <a:gd name="T56" fmla="*/ 108 w 115"/>
                <a:gd name="T57" fmla="*/ 20 h 34"/>
                <a:gd name="T58" fmla="*/ 106 w 115"/>
                <a:gd name="T59" fmla="*/ 21 h 34"/>
                <a:gd name="T60" fmla="*/ 101 w 115"/>
                <a:gd name="T61" fmla="*/ 23 h 34"/>
                <a:gd name="T62" fmla="*/ 98 w 115"/>
                <a:gd name="T63" fmla="*/ 25 h 34"/>
                <a:gd name="T64" fmla="*/ 92 w 115"/>
                <a:gd name="T65" fmla="*/ 26 h 34"/>
                <a:gd name="T66" fmla="*/ 89 w 115"/>
                <a:gd name="T67" fmla="*/ 27 h 34"/>
                <a:gd name="T68" fmla="*/ 86 w 115"/>
                <a:gd name="T69" fmla="*/ 27 h 34"/>
                <a:gd name="T70" fmla="*/ 82 w 115"/>
                <a:gd name="T71" fmla="*/ 28 h 34"/>
                <a:gd name="T72" fmla="*/ 79 w 115"/>
                <a:gd name="T73" fmla="*/ 29 h 34"/>
                <a:gd name="T74" fmla="*/ 74 w 115"/>
                <a:gd name="T75" fmla="*/ 31 h 34"/>
                <a:gd name="T76" fmla="*/ 69 w 115"/>
                <a:gd name="T77" fmla="*/ 31 h 34"/>
                <a:gd name="T78" fmla="*/ 63 w 115"/>
                <a:gd name="T79" fmla="*/ 32 h 34"/>
                <a:gd name="T80" fmla="*/ 58 w 115"/>
                <a:gd name="T81" fmla="*/ 32 h 34"/>
                <a:gd name="T82" fmla="*/ 52 w 115"/>
                <a:gd name="T83" fmla="*/ 33 h 34"/>
                <a:gd name="T84" fmla="*/ 45 w 115"/>
                <a:gd name="T85" fmla="*/ 33 h 34"/>
                <a:gd name="T86" fmla="*/ 39 w 115"/>
                <a:gd name="T87" fmla="*/ 33 h 34"/>
                <a:gd name="T88" fmla="*/ 32 w 115"/>
                <a:gd name="T89" fmla="*/ 33 h 34"/>
                <a:gd name="T90" fmla="*/ 25 w 115"/>
                <a:gd name="T91" fmla="*/ 34 h 34"/>
                <a:gd name="T92" fmla="*/ 17 w 115"/>
                <a:gd name="T93" fmla="*/ 34 h 34"/>
                <a:gd name="T94" fmla="*/ 8 w 115"/>
                <a:gd name="T95" fmla="*/ 34 h 34"/>
                <a:gd name="T96" fmla="*/ 0 w 115"/>
                <a:gd name="T97" fmla="*/ 34 h 34"/>
                <a:gd name="T98" fmla="*/ 0 w 115"/>
                <a:gd name="T99" fmla="*/ 26 h 34"/>
                <a:gd name="T100" fmla="*/ 0 w 115"/>
                <a:gd name="T101" fmla="*/ 18 h 34"/>
                <a:gd name="T102" fmla="*/ 0 w 115"/>
                <a:gd name="T103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5" h="34">
                  <a:moveTo>
                    <a:pt x="0" y="18"/>
                  </a:moveTo>
                  <a:lnTo>
                    <a:pt x="11" y="14"/>
                  </a:lnTo>
                  <a:lnTo>
                    <a:pt x="22" y="12"/>
                  </a:lnTo>
                  <a:lnTo>
                    <a:pt x="31" y="10"/>
                  </a:lnTo>
                  <a:lnTo>
                    <a:pt x="41" y="8"/>
                  </a:lnTo>
                  <a:lnTo>
                    <a:pt x="49" y="7"/>
                  </a:lnTo>
                  <a:lnTo>
                    <a:pt x="57" y="4"/>
                  </a:lnTo>
                  <a:lnTo>
                    <a:pt x="64" y="3"/>
                  </a:lnTo>
                  <a:lnTo>
                    <a:pt x="71" y="2"/>
                  </a:lnTo>
                  <a:lnTo>
                    <a:pt x="77" y="1"/>
                  </a:lnTo>
                  <a:lnTo>
                    <a:pt x="83" y="1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4" y="1"/>
                  </a:lnTo>
                  <a:lnTo>
                    <a:pt x="106" y="2"/>
                  </a:lnTo>
                  <a:lnTo>
                    <a:pt x="108" y="3"/>
                  </a:lnTo>
                  <a:lnTo>
                    <a:pt x="111" y="4"/>
                  </a:lnTo>
                  <a:lnTo>
                    <a:pt x="112" y="6"/>
                  </a:lnTo>
                  <a:lnTo>
                    <a:pt x="113" y="8"/>
                  </a:lnTo>
                  <a:lnTo>
                    <a:pt x="114" y="9"/>
                  </a:lnTo>
                  <a:lnTo>
                    <a:pt x="114" y="10"/>
                  </a:lnTo>
                  <a:lnTo>
                    <a:pt x="115" y="12"/>
                  </a:lnTo>
                  <a:lnTo>
                    <a:pt x="114" y="14"/>
                  </a:lnTo>
                  <a:lnTo>
                    <a:pt x="113" y="15"/>
                  </a:lnTo>
                  <a:lnTo>
                    <a:pt x="112" y="18"/>
                  </a:lnTo>
                  <a:lnTo>
                    <a:pt x="108" y="20"/>
                  </a:lnTo>
                  <a:lnTo>
                    <a:pt x="106" y="21"/>
                  </a:lnTo>
                  <a:lnTo>
                    <a:pt x="101" y="23"/>
                  </a:lnTo>
                  <a:lnTo>
                    <a:pt x="98" y="25"/>
                  </a:lnTo>
                  <a:lnTo>
                    <a:pt x="92" y="26"/>
                  </a:lnTo>
                  <a:lnTo>
                    <a:pt x="89" y="27"/>
                  </a:lnTo>
                  <a:lnTo>
                    <a:pt x="86" y="27"/>
                  </a:lnTo>
                  <a:lnTo>
                    <a:pt x="82" y="28"/>
                  </a:lnTo>
                  <a:lnTo>
                    <a:pt x="79" y="29"/>
                  </a:lnTo>
                  <a:lnTo>
                    <a:pt x="74" y="31"/>
                  </a:lnTo>
                  <a:lnTo>
                    <a:pt x="69" y="31"/>
                  </a:lnTo>
                  <a:lnTo>
                    <a:pt x="63" y="32"/>
                  </a:lnTo>
                  <a:lnTo>
                    <a:pt x="58" y="32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39" y="33"/>
                  </a:lnTo>
                  <a:lnTo>
                    <a:pt x="32" y="33"/>
                  </a:lnTo>
                  <a:lnTo>
                    <a:pt x="25" y="34"/>
                  </a:lnTo>
                  <a:lnTo>
                    <a:pt x="17" y="34"/>
                  </a:lnTo>
                  <a:lnTo>
                    <a:pt x="8" y="34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15"/>
            <p:cNvSpPr>
              <a:spLocks/>
            </p:cNvSpPr>
            <p:nvPr/>
          </p:nvSpPr>
          <p:spPr bwMode="auto">
            <a:xfrm>
              <a:off x="5262563" y="2527300"/>
              <a:ext cx="893763" cy="344487"/>
            </a:xfrm>
            <a:custGeom>
              <a:avLst/>
              <a:gdLst>
                <a:gd name="T0" fmla="*/ 459 w 563"/>
                <a:gd name="T1" fmla="*/ 156 h 217"/>
                <a:gd name="T2" fmla="*/ 483 w 563"/>
                <a:gd name="T3" fmla="*/ 157 h 217"/>
                <a:gd name="T4" fmla="*/ 504 w 563"/>
                <a:gd name="T5" fmla="*/ 157 h 217"/>
                <a:gd name="T6" fmla="*/ 522 w 563"/>
                <a:gd name="T7" fmla="*/ 159 h 217"/>
                <a:gd name="T8" fmla="*/ 536 w 563"/>
                <a:gd name="T9" fmla="*/ 160 h 217"/>
                <a:gd name="T10" fmla="*/ 548 w 563"/>
                <a:gd name="T11" fmla="*/ 161 h 217"/>
                <a:gd name="T12" fmla="*/ 556 w 563"/>
                <a:gd name="T13" fmla="*/ 162 h 217"/>
                <a:gd name="T14" fmla="*/ 562 w 563"/>
                <a:gd name="T15" fmla="*/ 163 h 217"/>
                <a:gd name="T16" fmla="*/ 563 w 563"/>
                <a:gd name="T17" fmla="*/ 164 h 217"/>
                <a:gd name="T18" fmla="*/ 563 w 563"/>
                <a:gd name="T19" fmla="*/ 166 h 217"/>
                <a:gd name="T20" fmla="*/ 561 w 563"/>
                <a:gd name="T21" fmla="*/ 168 h 217"/>
                <a:gd name="T22" fmla="*/ 556 w 563"/>
                <a:gd name="T23" fmla="*/ 170 h 217"/>
                <a:gd name="T24" fmla="*/ 550 w 563"/>
                <a:gd name="T25" fmla="*/ 174 h 217"/>
                <a:gd name="T26" fmla="*/ 543 w 563"/>
                <a:gd name="T27" fmla="*/ 178 h 217"/>
                <a:gd name="T28" fmla="*/ 532 w 563"/>
                <a:gd name="T29" fmla="*/ 181 h 217"/>
                <a:gd name="T30" fmla="*/ 521 w 563"/>
                <a:gd name="T31" fmla="*/ 186 h 217"/>
                <a:gd name="T32" fmla="*/ 500 w 563"/>
                <a:gd name="T33" fmla="*/ 193 h 217"/>
                <a:gd name="T34" fmla="*/ 475 w 563"/>
                <a:gd name="T35" fmla="*/ 200 h 217"/>
                <a:gd name="T36" fmla="*/ 453 w 563"/>
                <a:gd name="T37" fmla="*/ 206 h 217"/>
                <a:gd name="T38" fmla="*/ 434 w 563"/>
                <a:gd name="T39" fmla="*/ 211 h 217"/>
                <a:gd name="T40" fmla="*/ 417 w 563"/>
                <a:gd name="T41" fmla="*/ 213 h 217"/>
                <a:gd name="T42" fmla="*/ 403 w 563"/>
                <a:gd name="T43" fmla="*/ 214 h 217"/>
                <a:gd name="T44" fmla="*/ 390 w 563"/>
                <a:gd name="T45" fmla="*/ 217 h 217"/>
                <a:gd name="T46" fmla="*/ 382 w 563"/>
                <a:gd name="T47" fmla="*/ 217 h 217"/>
                <a:gd name="T48" fmla="*/ 376 w 563"/>
                <a:gd name="T49" fmla="*/ 217 h 217"/>
                <a:gd name="T50" fmla="*/ 371 w 563"/>
                <a:gd name="T51" fmla="*/ 214 h 217"/>
                <a:gd name="T52" fmla="*/ 364 w 563"/>
                <a:gd name="T53" fmla="*/ 212 h 217"/>
                <a:gd name="T54" fmla="*/ 353 w 563"/>
                <a:gd name="T55" fmla="*/ 206 h 217"/>
                <a:gd name="T56" fmla="*/ 340 w 563"/>
                <a:gd name="T57" fmla="*/ 200 h 217"/>
                <a:gd name="T58" fmla="*/ 325 w 563"/>
                <a:gd name="T59" fmla="*/ 193 h 217"/>
                <a:gd name="T60" fmla="*/ 307 w 563"/>
                <a:gd name="T61" fmla="*/ 183 h 217"/>
                <a:gd name="T62" fmla="*/ 285 w 563"/>
                <a:gd name="T63" fmla="*/ 173 h 217"/>
                <a:gd name="T64" fmla="*/ 262 w 563"/>
                <a:gd name="T65" fmla="*/ 160 h 217"/>
                <a:gd name="T66" fmla="*/ 235 w 563"/>
                <a:gd name="T67" fmla="*/ 147 h 217"/>
                <a:gd name="T68" fmla="*/ 207 w 563"/>
                <a:gd name="T69" fmla="*/ 131 h 217"/>
                <a:gd name="T70" fmla="*/ 175 w 563"/>
                <a:gd name="T71" fmla="*/ 115 h 217"/>
                <a:gd name="T72" fmla="*/ 140 w 563"/>
                <a:gd name="T73" fmla="*/ 96 h 217"/>
                <a:gd name="T74" fmla="*/ 103 w 563"/>
                <a:gd name="T75" fmla="*/ 75 h 217"/>
                <a:gd name="T76" fmla="*/ 64 w 563"/>
                <a:gd name="T77" fmla="*/ 53 h 217"/>
                <a:gd name="T78" fmla="*/ 23 w 563"/>
                <a:gd name="T79" fmla="*/ 30 h 217"/>
                <a:gd name="T80" fmla="*/ 7 w 563"/>
                <a:gd name="T81" fmla="*/ 9 h 217"/>
                <a:gd name="T82" fmla="*/ 42 w 563"/>
                <a:gd name="T83" fmla="*/ 15 h 217"/>
                <a:gd name="T84" fmla="*/ 95 w 563"/>
                <a:gd name="T85" fmla="*/ 41 h 217"/>
                <a:gd name="T86" fmla="*/ 176 w 563"/>
                <a:gd name="T87" fmla="*/ 78 h 217"/>
                <a:gd name="T88" fmla="*/ 245 w 563"/>
                <a:gd name="T89" fmla="*/ 107 h 217"/>
                <a:gd name="T90" fmla="*/ 272 w 563"/>
                <a:gd name="T91" fmla="*/ 118 h 217"/>
                <a:gd name="T92" fmla="*/ 298 w 563"/>
                <a:gd name="T93" fmla="*/ 126 h 217"/>
                <a:gd name="T94" fmla="*/ 326 w 563"/>
                <a:gd name="T95" fmla="*/ 135 h 217"/>
                <a:gd name="T96" fmla="*/ 352 w 563"/>
                <a:gd name="T97" fmla="*/ 142 h 217"/>
                <a:gd name="T98" fmla="*/ 392 w 563"/>
                <a:gd name="T99" fmla="*/ 149 h 217"/>
                <a:gd name="T100" fmla="*/ 446 w 563"/>
                <a:gd name="T101" fmla="*/ 15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3" h="217">
                  <a:moveTo>
                    <a:pt x="446" y="155"/>
                  </a:moveTo>
                  <a:lnTo>
                    <a:pt x="459" y="156"/>
                  </a:lnTo>
                  <a:lnTo>
                    <a:pt x="471" y="156"/>
                  </a:lnTo>
                  <a:lnTo>
                    <a:pt x="483" y="157"/>
                  </a:lnTo>
                  <a:lnTo>
                    <a:pt x="493" y="157"/>
                  </a:lnTo>
                  <a:lnTo>
                    <a:pt x="504" y="157"/>
                  </a:lnTo>
                  <a:lnTo>
                    <a:pt x="512" y="159"/>
                  </a:lnTo>
                  <a:lnTo>
                    <a:pt x="522" y="159"/>
                  </a:lnTo>
                  <a:lnTo>
                    <a:pt x="529" y="160"/>
                  </a:lnTo>
                  <a:lnTo>
                    <a:pt x="536" y="160"/>
                  </a:lnTo>
                  <a:lnTo>
                    <a:pt x="542" y="161"/>
                  </a:lnTo>
                  <a:lnTo>
                    <a:pt x="548" y="161"/>
                  </a:lnTo>
                  <a:lnTo>
                    <a:pt x="553" y="162"/>
                  </a:lnTo>
                  <a:lnTo>
                    <a:pt x="556" y="162"/>
                  </a:lnTo>
                  <a:lnTo>
                    <a:pt x="560" y="163"/>
                  </a:lnTo>
                  <a:lnTo>
                    <a:pt x="562" y="163"/>
                  </a:lnTo>
                  <a:lnTo>
                    <a:pt x="563" y="163"/>
                  </a:lnTo>
                  <a:lnTo>
                    <a:pt x="563" y="164"/>
                  </a:lnTo>
                  <a:lnTo>
                    <a:pt x="563" y="164"/>
                  </a:lnTo>
                  <a:lnTo>
                    <a:pt x="563" y="166"/>
                  </a:lnTo>
                  <a:lnTo>
                    <a:pt x="562" y="167"/>
                  </a:lnTo>
                  <a:lnTo>
                    <a:pt x="561" y="168"/>
                  </a:lnTo>
                  <a:lnTo>
                    <a:pt x="559" y="169"/>
                  </a:lnTo>
                  <a:lnTo>
                    <a:pt x="556" y="170"/>
                  </a:lnTo>
                  <a:lnTo>
                    <a:pt x="554" y="172"/>
                  </a:lnTo>
                  <a:lnTo>
                    <a:pt x="550" y="174"/>
                  </a:lnTo>
                  <a:lnTo>
                    <a:pt x="547" y="175"/>
                  </a:lnTo>
                  <a:lnTo>
                    <a:pt x="543" y="178"/>
                  </a:lnTo>
                  <a:lnTo>
                    <a:pt x="538" y="180"/>
                  </a:lnTo>
                  <a:lnTo>
                    <a:pt x="532" y="181"/>
                  </a:lnTo>
                  <a:lnTo>
                    <a:pt x="528" y="183"/>
                  </a:lnTo>
                  <a:lnTo>
                    <a:pt x="521" y="186"/>
                  </a:lnTo>
                  <a:lnTo>
                    <a:pt x="515" y="189"/>
                  </a:lnTo>
                  <a:lnTo>
                    <a:pt x="500" y="193"/>
                  </a:lnTo>
                  <a:lnTo>
                    <a:pt x="487" y="197"/>
                  </a:lnTo>
                  <a:lnTo>
                    <a:pt x="475" y="200"/>
                  </a:lnTo>
                  <a:lnTo>
                    <a:pt x="464" y="204"/>
                  </a:lnTo>
                  <a:lnTo>
                    <a:pt x="453" y="206"/>
                  </a:lnTo>
                  <a:lnTo>
                    <a:pt x="443" y="208"/>
                  </a:lnTo>
                  <a:lnTo>
                    <a:pt x="434" y="211"/>
                  </a:lnTo>
                  <a:lnTo>
                    <a:pt x="426" y="212"/>
                  </a:lnTo>
                  <a:lnTo>
                    <a:pt x="417" y="213"/>
                  </a:lnTo>
                  <a:lnTo>
                    <a:pt x="410" y="213"/>
                  </a:lnTo>
                  <a:lnTo>
                    <a:pt x="403" y="214"/>
                  </a:lnTo>
                  <a:lnTo>
                    <a:pt x="396" y="216"/>
                  </a:lnTo>
                  <a:lnTo>
                    <a:pt x="390" y="217"/>
                  </a:lnTo>
                  <a:lnTo>
                    <a:pt x="385" y="217"/>
                  </a:lnTo>
                  <a:lnTo>
                    <a:pt x="382" y="217"/>
                  </a:lnTo>
                  <a:lnTo>
                    <a:pt x="378" y="217"/>
                  </a:lnTo>
                  <a:lnTo>
                    <a:pt x="376" y="217"/>
                  </a:lnTo>
                  <a:lnTo>
                    <a:pt x="374" y="216"/>
                  </a:lnTo>
                  <a:lnTo>
                    <a:pt x="371" y="214"/>
                  </a:lnTo>
                  <a:lnTo>
                    <a:pt x="367" y="213"/>
                  </a:lnTo>
                  <a:lnTo>
                    <a:pt x="364" y="212"/>
                  </a:lnTo>
                  <a:lnTo>
                    <a:pt x="359" y="210"/>
                  </a:lnTo>
                  <a:lnTo>
                    <a:pt x="353" y="206"/>
                  </a:lnTo>
                  <a:lnTo>
                    <a:pt x="347" y="204"/>
                  </a:lnTo>
                  <a:lnTo>
                    <a:pt x="340" y="200"/>
                  </a:lnTo>
                  <a:lnTo>
                    <a:pt x="333" y="197"/>
                  </a:lnTo>
                  <a:lnTo>
                    <a:pt x="325" y="193"/>
                  </a:lnTo>
                  <a:lnTo>
                    <a:pt x="316" y="188"/>
                  </a:lnTo>
                  <a:lnTo>
                    <a:pt x="307" y="183"/>
                  </a:lnTo>
                  <a:lnTo>
                    <a:pt x="296" y="178"/>
                  </a:lnTo>
                  <a:lnTo>
                    <a:pt x="285" y="173"/>
                  </a:lnTo>
                  <a:lnTo>
                    <a:pt x="275" y="167"/>
                  </a:lnTo>
                  <a:lnTo>
                    <a:pt x="262" y="160"/>
                  </a:lnTo>
                  <a:lnTo>
                    <a:pt x="250" y="154"/>
                  </a:lnTo>
                  <a:lnTo>
                    <a:pt x="235" y="147"/>
                  </a:lnTo>
                  <a:lnTo>
                    <a:pt x="221" y="138"/>
                  </a:lnTo>
                  <a:lnTo>
                    <a:pt x="207" y="131"/>
                  </a:lnTo>
                  <a:lnTo>
                    <a:pt x="191" y="123"/>
                  </a:lnTo>
                  <a:lnTo>
                    <a:pt x="175" y="115"/>
                  </a:lnTo>
                  <a:lnTo>
                    <a:pt x="158" y="105"/>
                  </a:lnTo>
                  <a:lnTo>
                    <a:pt x="140" y="96"/>
                  </a:lnTo>
                  <a:lnTo>
                    <a:pt x="122" y="86"/>
                  </a:lnTo>
                  <a:lnTo>
                    <a:pt x="103" y="75"/>
                  </a:lnTo>
                  <a:lnTo>
                    <a:pt x="84" y="65"/>
                  </a:lnTo>
                  <a:lnTo>
                    <a:pt x="64" y="53"/>
                  </a:lnTo>
                  <a:lnTo>
                    <a:pt x="44" y="42"/>
                  </a:lnTo>
                  <a:lnTo>
                    <a:pt x="23" y="30"/>
                  </a:lnTo>
                  <a:lnTo>
                    <a:pt x="0" y="17"/>
                  </a:lnTo>
                  <a:lnTo>
                    <a:pt x="7" y="9"/>
                  </a:lnTo>
                  <a:lnTo>
                    <a:pt x="14" y="0"/>
                  </a:lnTo>
                  <a:lnTo>
                    <a:pt x="42" y="15"/>
                  </a:lnTo>
                  <a:lnTo>
                    <a:pt x="68" y="28"/>
                  </a:lnTo>
                  <a:lnTo>
                    <a:pt x="95" y="41"/>
                  </a:lnTo>
                  <a:lnTo>
                    <a:pt x="122" y="53"/>
                  </a:lnTo>
                  <a:lnTo>
                    <a:pt x="176" y="78"/>
                  </a:lnTo>
                  <a:lnTo>
                    <a:pt x="232" y="101"/>
                  </a:lnTo>
                  <a:lnTo>
                    <a:pt x="245" y="107"/>
                  </a:lnTo>
                  <a:lnTo>
                    <a:pt x="258" y="113"/>
                  </a:lnTo>
                  <a:lnTo>
                    <a:pt x="272" y="118"/>
                  </a:lnTo>
                  <a:lnTo>
                    <a:pt x="285" y="123"/>
                  </a:lnTo>
                  <a:lnTo>
                    <a:pt x="298" y="126"/>
                  </a:lnTo>
                  <a:lnTo>
                    <a:pt x="311" y="131"/>
                  </a:lnTo>
                  <a:lnTo>
                    <a:pt x="326" y="135"/>
                  </a:lnTo>
                  <a:lnTo>
                    <a:pt x="339" y="138"/>
                  </a:lnTo>
                  <a:lnTo>
                    <a:pt x="352" y="142"/>
                  </a:lnTo>
                  <a:lnTo>
                    <a:pt x="365" y="144"/>
                  </a:lnTo>
                  <a:lnTo>
                    <a:pt x="392" y="149"/>
                  </a:lnTo>
                  <a:lnTo>
                    <a:pt x="420" y="153"/>
                  </a:lnTo>
                  <a:lnTo>
                    <a:pt x="446" y="155"/>
                  </a:lnTo>
                  <a:lnTo>
                    <a:pt x="446" y="1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" name="Freeform 115"/>
          <p:cNvSpPr>
            <a:spLocks/>
          </p:cNvSpPr>
          <p:nvPr/>
        </p:nvSpPr>
        <p:spPr bwMode="auto">
          <a:xfrm>
            <a:off x="5933125" y="2834427"/>
            <a:ext cx="1538399" cy="592952"/>
          </a:xfrm>
          <a:custGeom>
            <a:avLst/>
            <a:gdLst>
              <a:gd name="T0" fmla="*/ 459 w 563"/>
              <a:gd name="T1" fmla="*/ 156 h 217"/>
              <a:gd name="T2" fmla="*/ 483 w 563"/>
              <a:gd name="T3" fmla="*/ 157 h 217"/>
              <a:gd name="T4" fmla="*/ 504 w 563"/>
              <a:gd name="T5" fmla="*/ 157 h 217"/>
              <a:gd name="T6" fmla="*/ 522 w 563"/>
              <a:gd name="T7" fmla="*/ 159 h 217"/>
              <a:gd name="T8" fmla="*/ 536 w 563"/>
              <a:gd name="T9" fmla="*/ 160 h 217"/>
              <a:gd name="T10" fmla="*/ 548 w 563"/>
              <a:gd name="T11" fmla="*/ 161 h 217"/>
              <a:gd name="T12" fmla="*/ 556 w 563"/>
              <a:gd name="T13" fmla="*/ 162 h 217"/>
              <a:gd name="T14" fmla="*/ 562 w 563"/>
              <a:gd name="T15" fmla="*/ 163 h 217"/>
              <a:gd name="T16" fmla="*/ 563 w 563"/>
              <a:gd name="T17" fmla="*/ 164 h 217"/>
              <a:gd name="T18" fmla="*/ 563 w 563"/>
              <a:gd name="T19" fmla="*/ 166 h 217"/>
              <a:gd name="T20" fmla="*/ 561 w 563"/>
              <a:gd name="T21" fmla="*/ 168 h 217"/>
              <a:gd name="T22" fmla="*/ 556 w 563"/>
              <a:gd name="T23" fmla="*/ 170 h 217"/>
              <a:gd name="T24" fmla="*/ 550 w 563"/>
              <a:gd name="T25" fmla="*/ 174 h 217"/>
              <a:gd name="T26" fmla="*/ 543 w 563"/>
              <a:gd name="T27" fmla="*/ 178 h 217"/>
              <a:gd name="T28" fmla="*/ 532 w 563"/>
              <a:gd name="T29" fmla="*/ 181 h 217"/>
              <a:gd name="T30" fmla="*/ 521 w 563"/>
              <a:gd name="T31" fmla="*/ 186 h 217"/>
              <a:gd name="T32" fmla="*/ 500 w 563"/>
              <a:gd name="T33" fmla="*/ 193 h 217"/>
              <a:gd name="T34" fmla="*/ 475 w 563"/>
              <a:gd name="T35" fmla="*/ 200 h 217"/>
              <a:gd name="T36" fmla="*/ 453 w 563"/>
              <a:gd name="T37" fmla="*/ 206 h 217"/>
              <a:gd name="T38" fmla="*/ 434 w 563"/>
              <a:gd name="T39" fmla="*/ 211 h 217"/>
              <a:gd name="T40" fmla="*/ 417 w 563"/>
              <a:gd name="T41" fmla="*/ 213 h 217"/>
              <a:gd name="T42" fmla="*/ 403 w 563"/>
              <a:gd name="T43" fmla="*/ 214 h 217"/>
              <a:gd name="T44" fmla="*/ 390 w 563"/>
              <a:gd name="T45" fmla="*/ 217 h 217"/>
              <a:gd name="T46" fmla="*/ 382 w 563"/>
              <a:gd name="T47" fmla="*/ 217 h 217"/>
              <a:gd name="T48" fmla="*/ 376 w 563"/>
              <a:gd name="T49" fmla="*/ 217 h 217"/>
              <a:gd name="T50" fmla="*/ 371 w 563"/>
              <a:gd name="T51" fmla="*/ 214 h 217"/>
              <a:gd name="T52" fmla="*/ 364 w 563"/>
              <a:gd name="T53" fmla="*/ 212 h 217"/>
              <a:gd name="T54" fmla="*/ 353 w 563"/>
              <a:gd name="T55" fmla="*/ 206 h 217"/>
              <a:gd name="T56" fmla="*/ 340 w 563"/>
              <a:gd name="T57" fmla="*/ 200 h 217"/>
              <a:gd name="T58" fmla="*/ 325 w 563"/>
              <a:gd name="T59" fmla="*/ 193 h 217"/>
              <a:gd name="T60" fmla="*/ 307 w 563"/>
              <a:gd name="T61" fmla="*/ 183 h 217"/>
              <a:gd name="T62" fmla="*/ 285 w 563"/>
              <a:gd name="T63" fmla="*/ 173 h 217"/>
              <a:gd name="T64" fmla="*/ 262 w 563"/>
              <a:gd name="T65" fmla="*/ 160 h 217"/>
              <a:gd name="T66" fmla="*/ 235 w 563"/>
              <a:gd name="T67" fmla="*/ 147 h 217"/>
              <a:gd name="T68" fmla="*/ 207 w 563"/>
              <a:gd name="T69" fmla="*/ 131 h 217"/>
              <a:gd name="T70" fmla="*/ 175 w 563"/>
              <a:gd name="T71" fmla="*/ 115 h 217"/>
              <a:gd name="T72" fmla="*/ 140 w 563"/>
              <a:gd name="T73" fmla="*/ 96 h 217"/>
              <a:gd name="T74" fmla="*/ 103 w 563"/>
              <a:gd name="T75" fmla="*/ 75 h 217"/>
              <a:gd name="T76" fmla="*/ 64 w 563"/>
              <a:gd name="T77" fmla="*/ 53 h 217"/>
              <a:gd name="T78" fmla="*/ 23 w 563"/>
              <a:gd name="T79" fmla="*/ 30 h 217"/>
              <a:gd name="T80" fmla="*/ 7 w 563"/>
              <a:gd name="T81" fmla="*/ 9 h 217"/>
              <a:gd name="T82" fmla="*/ 42 w 563"/>
              <a:gd name="T83" fmla="*/ 15 h 217"/>
              <a:gd name="T84" fmla="*/ 95 w 563"/>
              <a:gd name="T85" fmla="*/ 41 h 217"/>
              <a:gd name="T86" fmla="*/ 176 w 563"/>
              <a:gd name="T87" fmla="*/ 78 h 217"/>
              <a:gd name="T88" fmla="*/ 245 w 563"/>
              <a:gd name="T89" fmla="*/ 107 h 217"/>
              <a:gd name="T90" fmla="*/ 272 w 563"/>
              <a:gd name="T91" fmla="*/ 118 h 217"/>
              <a:gd name="T92" fmla="*/ 298 w 563"/>
              <a:gd name="T93" fmla="*/ 126 h 217"/>
              <a:gd name="T94" fmla="*/ 326 w 563"/>
              <a:gd name="T95" fmla="*/ 135 h 217"/>
              <a:gd name="T96" fmla="*/ 352 w 563"/>
              <a:gd name="T97" fmla="*/ 142 h 217"/>
              <a:gd name="T98" fmla="*/ 392 w 563"/>
              <a:gd name="T99" fmla="*/ 149 h 217"/>
              <a:gd name="T100" fmla="*/ 446 w 563"/>
              <a:gd name="T101" fmla="*/ 155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63" h="217">
                <a:moveTo>
                  <a:pt x="446" y="155"/>
                </a:moveTo>
                <a:lnTo>
                  <a:pt x="459" y="156"/>
                </a:lnTo>
                <a:lnTo>
                  <a:pt x="471" y="156"/>
                </a:lnTo>
                <a:lnTo>
                  <a:pt x="483" y="157"/>
                </a:lnTo>
                <a:lnTo>
                  <a:pt x="493" y="157"/>
                </a:lnTo>
                <a:lnTo>
                  <a:pt x="504" y="157"/>
                </a:lnTo>
                <a:lnTo>
                  <a:pt x="512" y="159"/>
                </a:lnTo>
                <a:lnTo>
                  <a:pt x="522" y="159"/>
                </a:lnTo>
                <a:lnTo>
                  <a:pt x="529" y="160"/>
                </a:lnTo>
                <a:lnTo>
                  <a:pt x="536" y="160"/>
                </a:lnTo>
                <a:lnTo>
                  <a:pt x="542" y="161"/>
                </a:lnTo>
                <a:lnTo>
                  <a:pt x="548" y="161"/>
                </a:lnTo>
                <a:lnTo>
                  <a:pt x="553" y="162"/>
                </a:lnTo>
                <a:lnTo>
                  <a:pt x="556" y="162"/>
                </a:lnTo>
                <a:lnTo>
                  <a:pt x="560" y="163"/>
                </a:lnTo>
                <a:lnTo>
                  <a:pt x="562" y="163"/>
                </a:lnTo>
                <a:lnTo>
                  <a:pt x="563" y="163"/>
                </a:lnTo>
                <a:lnTo>
                  <a:pt x="563" y="164"/>
                </a:lnTo>
                <a:lnTo>
                  <a:pt x="563" y="164"/>
                </a:lnTo>
                <a:lnTo>
                  <a:pt x="563" y="166"/>
                </a:lnTo>
                <a:lnTo>
                  <a:pt x="562" y="167"/>
                </a:lnTo>
                <a:lnTo>
                  <a:pt x="561" y="168"/>
                </a:lnTo>
                <a:lnTo>
                  <a:pt x="559" y="169"/>
                </a:lnTo>
                <a:lnTo>
                  <a:pt x="556" y="170"/>
                </a:lnTo>
                <a:lnTo>
                  <a:pt x="554" y="172"/>
                </a:lnTo>
                <a:lnTo>
                  <a:pt x="550" y="174"/>
                </a:lnTo>
                <a:lnTo>
                  <a:pt x="547" y="175"/>
                </a:lnTo>
                <a:lnTo>
                  <a:pt x="543" y="178"/>
                </a:lnTo>
                <a:lnTo>
                  <a:pt x="538" y="180"/>
                </a:lnTo>
                <a:lnTo>
                  <a:pt x="532" y="181"/>
                </a:lnTo>
                <a:lnTo>
                  <a:pt x="528" y="183"/>
                </a:lnTo>
                <a:lnTo>
                  <a:pt x="521" y="186"/>
                </a:lnTo>
                <a:lnTo>
                  <a:pt x="515" y="189"/>
                </a:lnTo>
                <a:lnTo>
                  <a:pt x="500" y="193"/>
                </a:lnTo>
                <a:lnTo>
                  <a:pt x="487" y="197"/>
                </a:lnTo>
                <a:lnTo>
                  <a:pt x="475" y="200"/>
                </a:lnTo>
                <a:lnTo>
                  <a:pt x="464" y="204"/>
                </a:lnTo>
                <a:lnTo>
                  <a:pt x="453" y="206"/>
                </a:lnTo>
                <a:lnTo>
                  <a:pt x="443" y="208"/>
                </a:lnTo>
                <a:lnTo>
                  <a:pt x="434" y="211"/>
                </a:lnTo>
                <a:lnTo>
                  <a:pt x="426" y="212"/>
                </a:lnTo>
                <a:lnTo>
                  <a:pt x="417" y="213"/>
                </a:lnTo>
                <a:lnTo>
                  <a:pt x="410" y="213"/>
                </a:lnTo>
                <a:lnTo>
                  <a:pt x="403" y="214"/>
                </a:lnTo>
                <a:lnTo>
                  <a:pt x="396" y="216"/>
                </a:lnTo>
                <a:lnTo>
                  <a:pt x="390" y="217"/>
                </a:lnTo>
                <a:lnTo>
                  <a:pt x="385" y="217"/>
                </a:lnTo>
                <a:lnTo>
                  <a:pt x="382" y="217"/>
                </a:lnTo>
                <a:lnTo>
                  <a:pt x="378" y="217"/>
                </a:lnTo>
                <a:lnTo>
                  <a:pt x="376" y="217"/>
                </a:lnTo>
                <a:lnTo>
                  <a:pt x="374" y="216"/>
                </a:lnTo>
                <a:lnTo>
                  <a:pt x="371" y="214"/>
                </a:lnTo>
                <a:lnTo>
                  <a:pt x="367" y="213"/>
                </a:lnTo>
                <a:lnTo>
                  <a:pt x="364" y="212"/>
                </a:lnTo>
                <a:lnTo>
                  <a:pt x="359" y="210"/>
                </a:lnTo>
                <a:lnTo>
                  <a:pt x="353" y="206"/>
                </a:lnTo>
                <a:lnTo>
                  <a:pt x="347" y="204"/>
                </a:lnTo>
                <a:lnTo>
                  <a:pt x="340" y="200"/>
                </a:lnTo>
                <a:lnTo>
                  <a:pt x="333" y="197"/>
                </a:lnTo>
                <a:lnTo>
                  <a:pt x="325" y="193"/>
                </a:lnTo>
                <a:lnTo>
                  <a:pt x="316" y="188"/>
                </a:lnTo>
                <a:lnTo>
                  <a:pt x="307" y="183"/>
                </a:lnTo>
                <a:lnTo>
                  <a:pt x="296" y="178"/>
                </a:lnTo>
                <a:lnTo>
                  <a:pt x="285" y="173"/>
                </a:lnTo>
                <a:lnTo>
                  <a:pt x="275" y="167"/>
                </a:lnTo>
                <a:lnTo>
                  <a:pt x="262" y="160"/>
                </a:lnTo>
                <a:lnTo>
                  <a:pt x="250" y="154"/>
                </a:lnTo>
                <a:lnTo>
                  <a:pt x="235" y="147"/>
                </a:lnTo>
                <a:lnTo>
                  <a:pt x="221" y="138"/>
                </a:lnTo>
                <a:lnTo>
                  <a:pt x="207" y="131"/>
                </a:lnTo>
                <a:lnTo>
                  <a:pt x="191" y="123"/>
                </a:lnTo>
                <a:lnTo>
                  <a:pt x="175" y="115"/>
                </a:lnTo>
                <a:lnTo>
                  <a:pt x="158" y="105"/>
                </a:lnTo>
                <a:lnTo>
                  <a:pt x="140" y="96"/>
                </a:lnTo>
                <a:lnTo>
                  <a:pt x="122" y="86"/>
                </a:lnTo>
                <a:lnTo>
                  <a:pt x="103" y="75"/>
                </a:lnTo>
                <a:lnTo>
                  <a:pt x="84" y="65"/>
                </a:lnTo>
                <a:lnTo>
                  <a:pt x="64" y="53"/>
                </a:lnTo>
                <a:lnTo>
                  <a:pt x="44" y="42"/>
                </a:lnTo>
                <a:lnTo>
                  <a:pt x="23" y="30"/>
                </a:lnTo>
                <a:lnTo>
                  <a:pt x="0" y="17"/>
                </a:lnTo>
                <a:lnTo>
                  <a:pt x="7" y="9"/>
                </a:lnTo>
                <a:lnTo>
                  <a:pt x="14" y="0"/>
                </a:lnTo>
                <a:lnTo>
                  <a:pt x="42" y="15"/>
                </a:lnTo>
                <a:lnTo>
                  <a:pt x="68" y="28"/>
                </a:lnTo>
                <a:lnTo>
                  <a:pt x="95" y="41"/>
                </a:lnTo>
                <a:lnTo>
                  <a:pt x="122" y="53"/>
                </a:lnTo>
                <a:lnTo>
                  <a:pt x="176" y="78"/>
                </a:lnTo>
                <a:lnTo>
                  <a:pt x="232" y="101"/>
                </a:lnTo>
                <a:lnTo>
                  <a:pt x="245" y="107"/>
                </a:lnTo>
                <a:lnTo>
                  <a:pt x="258" y="113"/>
                </a:lnTo>
                <a:lnTo>
                  <a:pt x="272" y="118"/>
                </a:lnTo>
                <a:lnTo>
                  <a:pt x="285" y="123"/>
                </a:lnTo>
                <a:lnTo>
                  <a:pt x="298" y="126"/>
                </a:lnTo>
                <a:lnTo>
                  <a:pt x="311" y="131"/>
                </a:lnTo>
                <a:lnTo>
                  <a:pt x="326" y="135"/>
                </a:lnTo>
                <a:lnTo>
                  <a:pt x="339" y="138"/>
                </a:lnTo>
                <a:lnTo>
                  <a:pt x="352" y="142"/>
                </a:lnTo>
                <a:lnTo>
                  <a:pt x="365" y="144"/>
                </a:lnTo>
                <a:lnTo>
                  <a:pt x="392" y="149"/>
                </a:lnTo>
                <a:lnTo>
                  <a:pt x="420" y="153"/>
                </a:lnTo>
                <a:lnTo>
                  <a:pt x="446" y="155"/>
                </a:lnTo>
                <a:lnTo>
                  <a:pt x="446" y="15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51"/>
          <p:cNvSpPr>
            <a:spLocks/>
          </p:cNvSpPr>
          <p:nvPr/>
        </p:nvSpPr>
        <p:spPr bwMode="auto">
          <a:xfrm>
            <a:off x="1357757" y="2220828"/>
            <a:ext cx="926841" cy="726728"/>
          </a:xfrm>
          <a:custGeom>
            <a:avLst/>
            <a:gdLst>
              <a:gd name="T0" fmla="*/ 0 w 352"/>
              <a:gd name="T1" fmla="*/ 273 h 276"/>
              <a:gd name="T2" fmla="*/ 1 w 352"/>
              <a:gd name="T3" fmla="*/ 271 h 276"/>
              <a:gd name="T4" fmla="*/ 6 w 352"/>
              <a:gd name="T5" fmla="*/ 266 h 276"/>
              <a:gd name="T6" fmla="*/ 12 w 352"/>
              <a:gd name="T7" fmla="*/ 261 h 276"/>
              <a:gd name="T8" fmla="*/ 21 w 352"/>
              <a:gd name="T9" fmla="*/ 254 h 276"/>
              <a:gd name="T10" fmla="*/ 33 w 352"/>
              <a:gd name="T11" fmla="*/ 247 h 276"/>
              <a:gd name="T12" fmla="*/ 46 w 352"/>
              <a:gd name="T13" fmla="*/ 239 h 276"/>
              <a:gd name="T14" fmla="*/ 63 w 352"/>
              <a:gd name="T15" fmla="*/ 229 h 276"/>
              <a:gd name="T16" fmla="*/ 89 w 352"/>
              <a:gd name="T17" fmla="*/ 214 h 276"/>
              <a:gd name="T18" fmla="*/ 123 w 352"/>
              <a:gd name="T19" fmla="*/ 194 h 276"/>
              <a:gd name="T20" fmla="*/ 157 w 352"/>
              <a:gd name="T21" fmla="*/ 170 h 276"/>
              <a:gd name="T22" fmla="*/ 189 w 352"/>
              <a:gd name="T23" fmla="*/ 145 h 276"/>
              <a:gd name="T24" fmla="*/ 213 w 352"/>
              <a:gd name="T25" fmla="*/ 125 h 276"/>
              <a:gd name="T26" fmla="*/ 226 w 352"/>
              <a:gd name="T27" fmla="*/ 112 h 276"/>
              <a:gd name="T28" fmla="*/ 239 w 352"/>
              <a:gd name="T29" fmla="*/ 100 h 276"/>
              <a:gd name="T30" fmla="*/ 249 w 352"/>
              <a:gd name="T31" fmla="*/ 89 h 276"/>
              <a:gd name="T32" fmla="*/ 259 w 352"/>
              <a:gd name="T33" fmla="*/ 78 h 276"/>
              <a:gd name="T34" fmla="*/ 267 w 352"/>
              <a:gd name="T35" fmla="*/ 70 h 276"/>
              <a:gd name="T36" fmla="*/ 274 w 352"/>
              <a:gd name="T37" fmla="*/ 60 h 276"/>
              <a:gd name="T38" fmla="*/ 280 w 352"/>
              <a:gd name="T39" fmla="*/ 53 h 276"/>
              <a:gd name="T40" fmla="*/ 286 w 352"/>
              <a:gd name="T41" fmla="*/ 44 h 276"/>
              <a:gd name="T42" fmla="*/ 292 w 352"/>
              <a:gd name="T43" fmla="*/ 33 h 276"/>
              <a:gd name="T44" fmla="*/ 295 w 352"/>
              <a:gd name="T45" fmla="*/ 24 h 276"/>
              <a:gd name="T46" fmla="*/ 295 w 352"/>
              <a:gd name="T47" fmla="*/ 16 h 276"/>
              <a:gd name="T48" fmla="*/ 293 w 352"/>
              <a:gd name="T49" fmla="*/ 11 h 276"/>
              <a:gd name="T50" fmla="*/ 292 w 352"/>
              <a:gd name="T51" fmla="*/ 7 h 276"/>
              <a:gd name="T52" fmla="*/ 293 w 352"/>
              <a:gd name="T53" fmla="*/ 5 h 276"/>
              <a:gd name="T54" fmla="*/ 297 w 352"/>
              <a:gd name="T55" fmla="*/ 2 h 276"/>
              <a:gd name="T56" fmla="*/ 302 w 352"/>
              <a:gd name="T57" fmla="*/ 1 h 276"/>
              <a:gd name="T58" fmla="*/ 309 w 352"/>
              <a:gd name="T59" fmla="*/ 1 h 276"/>
              <a:gd name="T60" fmla="*/ 316 w 352"/>
              <a:gd name="T61" fmla="*/ 2 h 276"/>
              <a:gd name="T62" fmla="*/ 326 w 352"/>
              <a:gd name="T63" fmla="*/ 7 h 276"/>
              <a:gd name="T64" fmla="*/ 336 w 352"/>
              <a:gd name="T65" fmla="*/ 13 h 276"/>
              <a:gd name="T66" fmla="*/ 343 w 352"/>
              <a:gd name="T67" fmla="*/ 19 h 276"/>
              <a:gd name="T68" fmla="*/ 348 w 352"/>
              <a:gd name="T69" fmla="*/ 24 h 276"/>
              <a:gd name="T70" fmla="*/ 350 w 352"/>
              <a:gd name="T71" fmla="*/ 27 h 276"/>
              <a:gd name="T72" fmla="*/ 350 w 352"/>
              <a:gd name="T73" fmla="*/ 33 h 276"/>
              <a:gd name="T74" fmla="*/ 347 w 352"/>
              <a:gd name="T75" fmla="*/ 41 h 276"/>
              <a:gd name="T76" fmla="*/ 339 w 352"/>
              <a:gd name="T77" fmla="*/ 52 h 276"/>
              <a:gd name="T78" fmla="*/ 327 w 352"/>
              <a:gd name="T79" fmla="*/ 66 h 276"/>
              <a:gd name="T80" fmla="*/ 316 w 352"/>
              <a:gd name="T81" fmla="*/ 79 h 276"/>
              <a:gd name="T82" fmla="*/ 307 w 352"/>
              <a:gd name="T83" fmla="*/ 88 h 276"/>
              <a:gd name="T84" fmla="*/ 297 w 352"/>
              <a:gd name="T85" fmla="*/ 97 h 276"/>
              <a:gd name="T86" fmla="*/ 285 w 352"/>
              <a:gd name="T87" fmla="*/ 108 h 276"/>
              <a:gd name="T88" fmla="*/ 273 w 352"/>
              <a:gd name="T89" fmla="*/ 119 h 276"/>
              <a:gd name="T90" fmla="*/ 252 w 352"/>
              <a:gd name="T91" fmla="*/ 135 h 276"/>
              <a:gd name="T92" fmla="*/ 220 w 352"/>
              <a:gd name="T93" fmla="*/ 161 h 276"/>
              <a:gd name="T94" fmla="*/ 184 w 352"/>
              <a:gd name="T95" fmla="*/ 188 h 276"/>
              <a:gd name="T96" fmla="*/ 148 w 352"/>
              <a:gd name="T97" fmla="*/ 210 h 276"/>
              <a:gd name="T98" fmla="*/ 113 w 352"/>
              <a:gd name="T99" fmla="*/ 230 h 276"/>
              <a:gd name="T100" fmla="*/ 77 w 352"/>
              <a:gd name="T101" fmla="*/ 246 h 276"/>
              <a:gd name="T102" fmla="*/ 59 w 352"/>
              <a:gd name="T103" fmla="*/ 254 h 276"/>
              <a:gd name="T104" fmla="*/ 45 w 352"/>
              <a:gd name="T105" fmla="*/ 261 h 276"/>
              <a:gd name="T106" fmla="*/ 32 w 352"/>
              <a:gd name="T107" fmla="*/ 266 h 276"/>
              <a:gd name="T108" fmla="*/ 21 w 352"/>
              <a:gd name="T109" fmla="*/ 270 h 276"/>
              <a:gd name="T110" fmla="*/ 13 w 352"/>
              <a:gd name="T111" fmla="*/ 273 h 276"/>
              <a:gd name="T112" fmla="*/ 6 w 352"/>
              <a:gd name="T113" fmla="*/ 274 h 276"/>
              <a:gd name="T114" fmla="*/ 2 w 352"/>
              <a:gd name="T115" fmla="*/ 276 h 276"/>
              <a:gd name="T116" fmla="*/ 0 w 352"/>
              <a:gd name="T117" fmla="*/ 27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2" h="276">
                <a:moveTo>
                  <a:pt x="0" y="274"/>
                </a:moveTo>
                <a:lnTo>
                  <a:pt x="0" y="273"/>
                </a:lnTo>
                <a:lnTo>
                  <a:pt x="0" y="272"/>
                </a:lnTo>
                <a:lnTo>
                  <a:pt x="1" y="271"/>
                </a:lnTo>
                <a:lnTo>
                  <a:pt x="3" y="268"/>
                </a:lnTo>
                <a:lnTo>
                  <a:pt x="6" y="266"/>
                </a:lnTo>
                <a:lnTo>
                  <a:pt x="8" y="264"/>
                </a:lnTo>
                <a:lnTo>
                  <a:pt x="12" y="261"/>
                </a:lnTo>
                <a:lnTo>
                  <a:pt x="17" y="258"/>
                </a:lnTo>
                <a:lnTo>
                  <a:pt x="21" y="254"/>
                </a:lnTo>
                <a:lnTo>
                  <a:pt x="26" y="251"/>
                </a:lnTo>
                <a:lnTo>
                  <a:pt x="33" y="247"/>
                </a:lnTo>
                <a:lnTo>
                  <a:pt x="39" y="243"/>
                </a:lnTo>
                <a:lnTo>
                  <a:pt x="46" y="239"/>
                </a:lnTo>
                <a:lnTo>
                  <a:pt x="55" y="234"/>
                </a:lnTo>
                <a:lnTo>
                  <a:pt x="63" y="229"/>
                </a:lnTo>
                <a:lnTo>
                  <a:pt x="71" y="224"/>
                </a:lnTo>
                <a:lnTo>
                  <a:pt x="89" y="214"/>
                </a:lnTo>
                <a:lnTo>
                  <a:pt x="107" y="204"/>
                </a:lnTo>
                <a:lnTo>
                  <a:pt x="123" y="194"/>
                </a:lnTo>
                <a:lnTo>
                  <a:pt x="140" y="182"/>
                </a:lnTo>
                <a:lnTo>
                  <a:pt x="157" y="170"/>
                </a:lnTo>
                <a:lnTo>
                  <a:pt x="173" y="158"/>
                </a:lnTo>
                <a:lnTo>
                  <a:pt x="189" y="145"/>
                </a:lnTo>
                <a:lnTo>
                  <a:pt x="206" y="131"/>
                </a:lnTo>
                <a:lnTo>
                  <a:pt x="213" y="125"/>
                </a:lnTo>
                <a:lnTo>
                  <a:pt x="220" y="117"/>
                </a:lnTo>
                <a:lnTo>
                  <a:pt x="226" y="112"/>
                </a:lnTo>
                <a:lnTo>
                  <a:pt x="233" y="106"/>
                </a:lnTo>
                <a:lnTo>
                  <a:pt x="239" y="100"/>
                </a:lnTo>
                <a:lnTo>
                  <a:pt x="245" y="94"/>
                </a:lnTo>
                <a:lnTo>
                  <a:pt x="249" y="89"/>
                </a:lnTo>
                <a:lnTo>
                  <a:pt x="254" y="84"/>
                </a:lnTo>
                <a:lnTo>
                  <a:pt x="259" y="78"/>
                </a:lnTo>
                <a:lnTo>
                  <a:pt x="264" y="74"/>
                </a:lnTo>
                <a:lnTo>
                  <a:pt x="267" y="70"/>
                </a:lnTo>
                <a:lnTo>
                  <a:pt x="271" y="65"/>
                </a:lnTo>
                <a:lnTo>
                  <a:pt x="274" y="60"/>
                </a:lnTo>
                <a:lnTo>
                  <a:pt x="278" y="57"/>
                </a:lnTo>
                <a:lnTo>
                  <a:pt x="280" y="53"/>
                </a:lnTo>
                <a:lnTo>
                  <a:pt x="283" y="50"/>
                </a:lnTo>
                <a:lnTo>
                  <a:pt x="286" y="44"/>
                </a:lnTo>
                <a:lnTo>
                  <a:pt x="290" y="38"/>
                </a:lnTo>
                <a:lnTo>
                  <a:pt x="292" y="33"/>
                </a:lnTo>
                <a:lnTo>
                  <a:pt x="293" y="28"/>
                </a:lnTo>
                <a:lnTo>
                  <a:pt x="295" y="24"/>
                </a:lnTo>
                <a:lnTo>
                  <a:pt x="295" y="20"/>
                </a:lnTo>
                <a:lnTo>
                  <a:pt x="295" y="16"/>
                </a:lnTo>
                <a:lnTo>
                  <a:pt x="295" y="13"/>
                </a:lnTo>
                <a:lnTo>
                  <a:pt x="293" y="11"/>
                </a:lnTo>
                <a:lnTo>
                  <a:pt x="292" y="9"/>
                </a:lnTo>
                <a:lnTo>
                  <a:pt x="292" y="7"/>
                </a:lnTo>
                <a:lnTo>
                  <a:pt x="292" y="6"/>
                </a:lnTo>
                <a:lnTo>
                  <a:pt x="293" y="5"/>
                </a:lnTo>
                <a:lnTo>
                  <a:pt x="295" y="3"/>
                </a:lnTo>
                <a:lnTo>
                  <a:pt x="297" y="2"/>
                </a:lnTo>
                <a:lnTo>
                  <a:pt x="299" y="1"/>
                </a:lnTo>
                <a:lnTo>
                  <a:pt x="302" y="1"/>
                </a:lnTo>
                <a:lnTo>
                  <a:pt x="305" y="0"/>
                </a:lnTo>
                <a:lnTo>
                  <a:pt x="309" y="1"/>
                </a:lnTo>
                <a:lnTo>
                  <a:pt x="312" y="1"/>
                </a:lnTo>
                <a:lnTo>
                  <a:pt x="316" y="2"/>
                </a:lnTo>
                <a:lnTo>
                  <a:pt x="321" y="5"/>
                </a:lnTo>
                <a:lnTo>
                  <a:pt x="326" y="7"/>
                </a:lnTo>
                <a:lnTo>
                  <a:pt x="331" y="11"/>
                </a:lnTo>
                <a:lnTo>
                  <a:pt x="336" y="13"/>
                </a:lnTo>
                <a:lnTo>
                  <a:pt x="340" y="16"/>
                </a:lnTo>
                <a:lnTo>
                  <a:pt x="343" y="19"/>
                </a:lnTo>
                <a:lnTo>
                  <a:pt x="347" y="21"/>
                </a:lnTo>
                <a:lnTo>
                  <a:pt x="348" y="24"/>
                </a:lnTo>
                <a:lnTo>
                  <a:pt x="350" y="26"/>
                </a:lnTo>
                <a:lnTo>
                  <a:pt x="350" y="27"/>
                </a:lnTo>
                <a:lnTo>
                  <a:pt x="352" y="30"/>
                </a:lnTo>
                <a:lnTo>
                  <a:pt x="350" y="33"/>
                </a:lnTo>
                <a:lnTo>
                  <a:pt x="349" y="37"/>
                </a:lnTo>
                <a:lnTo>
                  <a:pt x="347" y="41"/>
                </a:lnTo>
                <a:lnTo>
                  <a:pt x="343" y="47"/>
                </a:lnTo>
                <a:lnTo>
                  <a:pt x="339" y="52"/>
                </a:lnTo>
                <a:lnTo>
                  <a:pt x="333" y="59"/>
                </a:lnTo>
                <a:lnTo>
                  <a:pt x="327" y="66"/>
                </a:lnTo>
                <a:lnTo>
                  <a:pt x="320" y="75"/>
                </a:lnTo>
                <a:lnTo>
                  <a:pt x="316" y="79"/>
                </a:lnTo>
                <a:lnTo>
                  <a:pt x="311" y="83"/>
                </a:lnTo>
                <a:lnTo>
                  <a:pt x="307" y="88"/>
                </a:lnTo>
                <a:lnTo>
                  <a:pt x="302" y="93"/>
                </a:lnTo>
                <a:lnTo>
                  <a:pt x="297" y="97"/>
                </a:lnTo>
                <a:lnTo>
                  <a:pt x="291" y="102"/>
                </a:lnTo>
                <a:lnTo>
                  <a:pt x="285" y="108"/>
                </a:lnTo>
                <a:lnTo>
                  <a:pt x="279" y="113"/>
                </a:lnTo>
                <a:lnTo>
                  <a:pt x="273" y="119"/>
                </a:lnTo>
                <a:lnTo>
                  <a:pt x="266" y="125"/>
                </a:lnTo>
                <a:lnTo>
                  <a:pt x="252" y="135"/>
                </a:lnTo>
                <a:lnTo>
                  <a:pt x="236" y="148"/>
                </a:lnTo>
                <a:lnTo>
                  <a:pt x="220" y="161"/>
                </a:lnTo>
                <a:lnTo>
                  <a:pt x="202" y="176"/>
                </a:lnTo>
                <a:lnTo>
                  <a:pt x="184" y="188"/>
                </a:lnTo>
                <a:lnTo>
                  <a:pt x="166" y="199"/>
                </a:lnTo>
                <a:lnTo>
                  <a:pt x="148" y="210"/>
                </a:lnTo>
                <a:lnTo>
                  <a:pt x="131" y="221"/>
                </a:lnTo>
                <a:lnTo>
                  <a:pt x="113" y="230"/>
                </a:lnTo>
                <a:lnTo>
                  <a:pt x="95" y="239"/>
                </a:lnTo>
                <a:lnTo>
                  <a:pt x="77" y="246"/>
                </a:lnTo>
                <a:lnTo>
                  <a:pt x="68" y="251"/>
                </a:lnTo>
                <a:lnTo>
                  <a:pt x="59" y="254"/>
                </a:lnTo>
                <a:lnTo>
                  <a:pt x="52" y="258"/>
                </a:lnTo>
                <a:lnTo>
                  <a:pt x="45" y="261"/>
                </a:lnTo>
                <a:lnTo>
                  <a:pt x="38" y="264"/>
                </a:lnTo>
                <a:lnTo>
                  <a:pt x="32" y="266"/>
                </a:lnTo>
                <a:lnTo>
                  <a:pt x="26" y="268"/>
                </a:lnTo>
                <a:lnTo>
                  <a:pt x="21" y="270"/>
                </a:lnTo>
                <a:lnTo>
                  <a:pt x="17" y="272"/>
                </a:lnTo>
                <a:lnTo>
                  <a:pt x="13" y="273"/>
                </a:lnTo>
                <a:lnTo>
                  <a:pt x="9" y="274"/>
                </a:lnTo>
                <a:lnTo>
                  <a:pt x="6" y="274"/>
                </a:lnTo>
                <a:lnTo>
                  <a:pt x="3" y="274"/>
                </a:lnTo>
                <a:lnTo>
                  <a:pt x="2" y="276"/>
                </a:lnTo>
                <a:lnTo>
                  <a:pt x="1" y="274"/>
                </a:lnTo>
                <a:lnTo>
                  <a:pt x="0" y="274"/>
                </a:lnTo>
                <a:lnTo>
                  <a:pt x="0" y="27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58"/>
          <p:cNvSpPr>
            <a:spLocks/>
          </p:cNvSpPr>
          <p:nvPr/>
        </p:nvSpPr>
        <p:spPr bwMode="auto">
          <a:xfrm>
            <a:off x="2184542" y="2291922"/>
            <a:ext cx="1005833" cy="510816"/>
          </a:xfrm>
          <a:custGeom>
            <a:avLst/>
            <a:gdLst>
              <a:gd name="T0" fmla="*/ 230 w 382"/>
              <a:gd name="T1" fmla="*/ 194 h 194"/>
              <a:gd name="T2" fmla="*/ 221 w 382"/>
              <a:gd name="T3" fmla="*/ 191 h 194"/>
              <a:gd name="T4" fmla="*/ 210 w 382"/>
              <a:gd name="T5" fmla="*/ 188 h 194"/>
              <a:gd name="T6" fmla="*/ 199 w 382"/>
              <a:gd name="T7" fmla="*/ 181 h 194"/>
              <a:gd name="T8" fmla="*/ 193 w 382"/>
              <a:gd name="T9" fmla="*/ 176 h 194"/>
              <a:gd name="T10" fmla="*/ 189 w 382"/>
              <a:gd name="T11" fmla="*/ 174 h 194"/>
              <a:gd name="T12" fmla="*/ 184 w 382"/>
              <a:gd name="T13" fmla="*/ 170 h 194"/>
              <a:gd name="T14" fmla="*/ 178 w 382"/>
              <a:gd name="T15" fmla="*/ 165 h 194"/>
              <a:gd name="T16" fmla="*/ 170 w 382"/>
              <a:gd name="T17" fmla="*/ 159 h 194"/>
              <a:gd name="T18" fmla="*/ 157 w 382"/>
              <a:gd name="T19" fmla="*/ 148 h 194"/>
              <a:gd name="T20" fmla="*/ 134 w 382"/>
              <a:gd name="T21" fmla="*/ 130 h 194"/>
              <a:gd name="T22" fmla="*/ 108 w 382"/>
              <a:gd name="T23" fmla="*/ 106 h 194"/>
              <a:gd name="T24" fmla="*/ 76 w 382"/>
              <a:gd name="T25" fmla="*/ 79 h 194"/>
              <a:gd name="T26" fmla="*/ 40 w 382"/>
              <a:gd name="T27" fmla="*/ 48 h 194"/>
              <a:gd name="T28" fmla="*/ 0 w 382"/>
              <a:gd name="T29" fmla="*/ 11 h 194"/>
              <a:gd name="T30" fmla="*/ 25 w 382"/>
              <a:gd name="T31" fmla="*/ 7 h 194"/>
              <a:gd name="T32" fmla="*/ 46 w 382"/>
              <a:gd name="T33" fmla="*/ 23 h 194"/>
              <a:gd name="T34" fmla="*/ 70 w 382"/>
              <a:gd name="T35" fmla="*/ 39 h 194"/>
              <a:gd name="T36" fmla="*/ 95 w 382"/>
              <a:gd name="T37" fmla="*/ 58 h 194"/>
              <a:gd name="T38" fmla="*/ 122 w 382"/>
              <a:gd name="T39" fmla="*/ 76 h 194"/>
              <a:gd name="T40" fmla="*/ 148 w 382"/>
              <a:gd name="T41" fmla="*/ 93 h 194"/>
              <a:gd name="T42" fmla="*/ 173 w 382"/>
              <a:gd name="T43" fmla="*/ 106 h 194"/>
              <a:gd name="T44" fmla="*/ 197 w 382"/>
              <a:gd name="T45" fmla="*/ 117 h 194"/>
              <a:gd name="T46" fmla="*/ 220 w 382"/>
              <a:gd name="T47" fmla="*/ 126 h 194"/>
              <a:gd name="T48" fmla="*/ 244 w 382"/>
              <a:gd name="T49" fmla="*/ 136 h 194"/>
              <a:gd name="T50" fmla="*/ 272 w 382"/>
              <a:gd name="T51" fmla="*/ 144 h 194"/>
              <a:gd name="T52" fmla="*/ 302 w 382"/>
              <a:gd name="T53" fmla="*/ 151 h 194"/>
              <a:gd name="T54" fmla="*/ 325 w 382"/>
              <a:gd name="T55" fmla="*/ 157 h 194"/>
              <a:gd name="T56" fmla="*/ 340 w 382"/>
              <a:gd name="T57" fmla="*/ 161 h 194"/>
              <a:gd name="T58" fmla="*/ 351 w 382"/>
              <a:gd name="T59" fmla="*/ 164 h 194"/>
              <a:gd name="T60" fmla="*/ 362 w 382"/>
              <a:gd name="T61" fmla="*/ 168 h 194"/>
              <a:gd name="T62" fmla="*/ 370 w 382"/>
              <a:gd name="T63" fmla="*/ 170 h 194"/>
              <a:gd name="T64" fmla="*/ 376 w 382"/>
              <a:gd name="T65" fmla="*/ 172 h 194"/>
              <a:gd name="T66" fmla="*/ 380 w 382"/>
              <a:gd name="T67" fmla="*/ 175 h 194"/>
              <a:gd name="T68" fmla="*/ 382 w 382"/>
              <a:gd name="T69" fmla="*/ 176 h 194"/>
              <a:gd name="T70" fmla="*/ 382 w 382"/>
              <a:gd name="T71" fmla="*/ 177 h 194"/>
              <a:gd name="T72" fmla="*/ 381 w 382"/>
              <a:gd name="T73" fmla="*/ 178 h 194"/>
              <a:gd name="T74" fmla="*/ 376 w 382"/>
              <a:gd name="T75" fmla="*/ 181 h 194"/>
              <a:gd name="T76" fmla="*/ 372 w 382"/>
              <a:gd name="T77" fmla="*/ 182 h 194"/>
              <a:gd name="T78" fmla="*/ 363 w 382"/>
              <a:gd name="T79" fmla="*/ 183 h 194"/>
              <a:gd name="T80" fmla="*/ 354 w 382"/>
              <a:gd name="T81" fmla="*/ 186 h 194"/>
              <a:gd name="T82" fmla="*/ 342 w 382"/>
              <a:gd name="T83" fmla="*/ 187 h 194"/>
              <a:gd name="T84" fmla="*/ 328 w 382"/>
              <a:gd name="T85" fmla="*/ 188 h 194"/>
              <a:gd name="T86" fmla="*/ 312 w 382"/>
              <a:gd name="T87" fmla="*/ 189 h 194"/>
              <a:gd name="T88" fmla="*/ 297 w 382"/>
              <a:gd name="T89" fmla="*/ 190 h 194"/>
              <a:gd name="T90" fmla="*/ 284 w 382"/>
              <a:gd name="T91" fmla="*/ 191 h 194"/>
              <a:gd name="T92" fmla="*/ 272 w 382"/>
              <a:gd name="T93" fmla="*/ 191 h 194"/>
              <a:gd name="T94" fmla="*/ 261 w 382"/>
              <a:gd name="T95" fmla="*/ 193 h 194"/>
              <a:gd name="T96" fmla="*/ 252 w 382"/>
              <a:gd name="T97" fmla="*/ 194 h 194"/>
              <a:gd name="T98" fmla="*/ 243 w 382"/>
              <a:gd name="T99" fmla="*/ 194 h 194"/>
              <a:gd name="T100" fmla="*/ 237 w 382"/>
              <a:gd name="T101" fmla="*/ 194 h 194"/>
              <a:gd name="T102" fmla="*/ 234 w 382"/>
              <a:gd name="T103" fmla="*/ 19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2" h="194">
                <a:moveTo>
                  <a:pt x="234" y="194"/>
                </a:moveTo>
                <a:lnTo>
                  <a:pt x="230" y="194"/>
                </a:lnTo>
                <a:lnTo>
                  <a:pt x="225" y="193"/>
                </a:lnTo>
                <a:lnTo>
                  <a:pt x="221" y="191"/>
                </a:lnTo>
                <a:lnTo>
                  <a:pt x="215" y="190"/>
                </a:lnTo>
                <a:lnTo>
                  <a:pt x="210" y="188"/>
                </a:lnTo>
                <a:lnTo>
                  <a:pt x="205" y="184"/>
                </a:lnTo>
                <a:lnTo>
                  <a:pt x="199" y="181"/>
                </a:lnTo>
                <a:lnTo>
                  <a:pt x="195" y="177"/>
                </a:lnTo>
                <a:lnTo>
                  <a:pt x="193" y="176"/>
                </a:lnTo>
                <a:lnTo>
                  <a:pt x="191" y="175"/>
                </a:lnTo>
                <a:lnTo>
                  <a:pt x="189" y="174"/>
                </a:lnTo>
                <a:lnTo>
                  <a:pt x="186" y="171"/>
                </a:lnTo>
                <a:lnTo>
                  <a:pt x="184" y="170"/>
                </a:lnTo>
                <a:lnTo>
                  <a:pt x="180" y="168"/>
                </a:lnTo>
                <a:lnTo>
                  <a:pt x="178" y="165"/>
                </a:lnTo>
                <a:lnTo>
                  <a:pt x="174" y="162"/>
                </a:lnTo>
                <a:lnTo>
                  <a:pt x="170" y="159"/>
                </a:lnTo>
                <a:lnTo>
                  <a:pt x="166" y="156"/>
                </a:lnTo>
                <a:lnTo>
                  <a:pt x="157" y="148"/>
                </a:lnTo>
                <a:lnTo>
                  <a:pt x="146" y="139"/>
                </a:lnTo>
                <a:lnTo>
                  <a:pt x="134" y="130"/>
                </a:lnTo>
                <a:lnTo>
                  <a:pt x="121" y="118"/>
                </a:lnTo>
                <a:lnTo>
                  <a:pt x="108" y="106"/>
                </a:lnTo>
                <a:lnTo>
                  <a:pt x="92" y="93"/>
                </a:lnTo>
                <a:lnTo>
                  <a:pt x="76" y="79"/>
                </a:lnTo>
                <a:lnTo>
                  <a:pt x="59" y="63"/>
                </a:lnTo>
                <a:lnTo>
                  <a:pt x="40" y="48"/>
                </a:lnTo>
                <a:lnTo>
                  <a:pt x="21" y="30"/>
                </a:lnTo>
                <a:lnTo>
                  <a:pt x="0" y="11"/>
                </a:lnTo>
                <a:lnTo>
                  <a:pt x="14" y="0"/>
                </a:lnTo>
                <a:lnTo>
                  <a:pt x="25" y="7"/>
                </a:lnTo>
                <a:lnTo>
                  <a:pt x="34" y="16"/>
                </a:lnTo>
                <a:lnTo>
                  <a:pt x="46" y="23"/>
                </a:lnTo>
                <a:lnTo>
                  <a:pt x="57" y="31"/>
                </a:lnTo>
                <a:lnTo>
                  <a:pt x="70" y="39"/>
                </a:lnTo>
                <a:lnTo>
                  <a:pt x="82" y="49"/>
                </a:lnTo>
                <a:lnTo>
                  <a:pt x="95" y="58"/>
                </a:lnTo>
                <a:lnTo>
                  <a:pt x="109" y="68"/>
                </a:lnTo>
                <a:lnTo>
                  <a:pt x="122" y="76"/>
                </a:lnTo>
                <a:lnTo>
                  <a:pt x="135" y="85"/>
                </a:lnTo>
                <a:lnTo>
                  <a:pt x="148" y="93"/>
                </a:lnTo>
                <a:lnTo>
                  <a:pt x="160" y="100"/>
                </a:lnTo>
                <a:lnTo>
                  <a:pt x="173" y="106"/>
                </a:lnTo>
                <a:lnTo>
                  <a:pt x="185" y="111"/>
                </a:lnTo>
                <a:lnTo>
                  <a:pt x="197" y="117"/>
                </a:lnTo>
                <a:lnTo>
                  <a:pt x="209" y="121"/>
                </a:lnTo>
                <a:lnTo>
                  <a:pt x="220" y="126"/>
                </a:lnTo>
                <a:lnTo>
                  <a:pt x="231" y="131"/>
                </a:lnTo>
                <a:lnTo>
                  <a:pt x="244" y="136"/>
                </a:lnTo>
                <a:lnTo>
                  <a:pt x="258" y="140"/>
                </a:lnTo>
                <a:lnTo>
                  <a:pt x="272" y="144"/>
                </a:lnTo>
                <a:lnTo>
                  <a:pt x="286" y="148"/>
                </a:lnTo>
                <a:lnTo>
                  <a:pt x="302" y="151"/>
                </a:lnTo>
                <a:lnTo>
                  <a:pt x="317" y="155"/>
                </a:lnTo>
                <a:lnTo>
                  <a:pt x="325" y="157"/>
                </a:lnTo>
                <a:lnTo>
                  <a:pt x="332" y="158"/>
                </a:lnTo>
                <a:lnTo>
                  <a:pt x="340" y="161"/>
                </a:lnTo>
                <a:lnTo>
                  <a:pt x="345" y="163"/>
                </a:lnTo>
                <a:lnTo>
                  <a:pt x="351" y="164"/>
                </a:lnTo>
                <a:lnTo>
                  <a:pt x="356" y="167"/>
                </a:lnTo>
                <a:lnTo>
                  <a:pt x="362" y="168"/>
                </a:lnTo>
                <a:lnTo>
                  <a:pt x="366" y="169"/>
                </a:lnTo>
                <a:lnTo>
                  <a:pt x="370" y="170"/>
                </a:lnTo>
                <a:lnTo>
                  <a:pt x="373" y="171"/>
                </a:lnTo>
                <a:lnTo>
                  <a:pt x="376" y="172"/>
                </a:lnTo>
                <a:lnTo>
                  <a:pt x="379" y="174"/>
                </a:lnTo>
                <a:lnTo>
                  <a:pt x="380" y="175"/>
                </a:lnTo>
                <a:lnTo>
                  <a:pt x="381" y="176"/>
                </a:lnTo>
                <a:lnTo>
                  <a:pt x="382" y="176"/>
                </a:lnTo>
                <a:lnTo>
                  <a:pt x="382" y="177"/>
                </a:lnTo>
                <a:lnTo>
                  <a:pt x="382" y="177"/>
                </a:lnTo>
                <a:lnTo>
                  <a:pt x="382" y="178"/>
                </a:lnTo>
                <a:lnTo>
                  <a:pt x="381" y="178"/>
                </a:lnTo>
                <a:lnTo>
                  <a:pt x="379" y="180"/>
                </a:lnTo>
                <a:lnTo>
                  <a:pt x="376" y="181"/>
                </a:lnTo>
                <a:lnTo>
                  <a:pt x="374" y="181"/>
                </a:lnTo>
                <a:lnTo>
                  <a:pt x="372" y="182"/>
                </a:lnTo>
                <a:lnTo>
                  <a:pt x="367" y="183"/>
                </a:lnTo>
                <a:lnTo>
                  <a:pt x="363" y="183"/>
                </a:lnTo>
                <a:lnTo>
                  <a:pt x="359" y="184"/>
                </a:lnTo>
                <a:lnTo>
                  <a:pt x="354" y="186"/>
                </a:lnTo>
                <a:lnTo>
                  <a:pt x="348" y="186"/>
                </a:lnTo>
                <a:lnTo>
                  <a:pt x="342" y="187"/>
                </a:lnTo>
                <a:lnTo>
                  <a:pt x="335" y="187"/>
                </a:lnTo>
                <a:lnTo>
                  <a:pt x="328" y="188"/>
                </a:lnTo>
                <a:lnTo>
                  <a:pt x="321" y="188"/>
                </a:lnTo>
                <a:lnTo>
                  <a:pt x="312" y="189"/>
                </a:lnTo>
                <a:lnTo>
                  <a:pt x="305" y="189"/>
                </a:lnTo>
                <a:lnTo>
                  <a:pt x="297" y="190"/>
                </a:lnTo>
                <a:lnTo>
                  <a:pt x="291" y="190"/>
                </a:lnTo>
                <a:lnTo>
                  <a:pt x="284" y="191"/>
                </a:lnTo>
                <a:lnTo>
                  <a:pt x="278" y="191"/>
                </a:lnTo>
                <a:lnTo>
                  <a:pt x="272" y="191"/>
                </a:lnTo>
                <a:lnTo>
                  <a:pt x="266" y="193"/>
                </a:lnTo>
                <a:lnTo>
                  <a:pt x="261" y="193"/>
                </a:lnTo>
                <a:lnTo>
                  <a:pt x="256" y="193"/>
                </a:lnTo>
                <a:lnTo>
                  <a:pt x="252" y="194"/>
                </a:lnTo>
                <a:lnTo>
                  <a:pt x="248" y="194"/>
                </a:lnTo>
                <a:lnTo>
                  <a:pt x="243" y="194"/>
                </a:lnTo>
                <a:lnTo>
                  <a:pt x="240" y="194"/>
                </a:lnTo>
                <a:lnTo>
                  <a:pt x="237" y="194"/>
                </a:lnTo>
                <a:lnTo>
                  <a:pt x="234" y="194"/>
                </a:lnTo>
                <a:lnTo>
                  <a:pt x="234" y="19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9" grpId="0"/>
      <p:bldP spid="60" grpId="0" animBg="1"/>
      <p:bldP spid="61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683568" y="1609277"/>
            <a:ext cx="8136904" cy="3194721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1950年6月25日，朝鲜战争爆发。27日，美国政府宣布武装干涉朝鲜内政，派兵入侵朝鲜，并不顾我国政府的多次声明和警告，把战火烧到我国东北边境，严重威胁我国的安全。为此，我国政府作出了抗美援朝的决定，在彭德怀的指挥下，我国志愿军同朝鲜人民军队并肩作战，并最终取得了胜利。</a:t>
            </a:r>
          </a:p>
        </p:txBody>
      </p:sp>
      <p:sp>
        <p:nvSpPr>
          <p:cNvPr id="3" name="矩形 2"/>
          <p:cNvSpPr/>
          <p:nvPr/>
        </p:nvSpPr>
        <p:spPr>
          <a:xfrm>
            <a:off x="3727731" y="97886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抗美援朝</a:t>
            </a:r>
          </a:p>
        </p:txBody>
      </p:sp>
      <p:sp>
        <p:nvSpPr>
          <p:cNvPr id="6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08028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8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14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8280920" cy="2091919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然而，在这场战争中，我国人民志愿军也做出了巨大的牺牲，无数志愿军战士永远地长眠在朝鲜那块土地上，其中，就有我国伟大领袖毛主席的长子──毛岸英。</a:t>
            </a: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755576" y="2784087"/>
            <a:ext cx="8280920" cy="209191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毛岸英，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毛主席的长子。1922年10月出生于湖南省长沙市。抗美援朝战争爆发，毛岸英主动请求入朝参战，1950年11月25日在抗美援朝战争中英勇牺牲。</a:t>
            </a:r>
          </a:p>
        </p:txBody>
      </p:sp>
    </p:spTree>
    <p:extLst>
      <p:ext uri="{BB962C8B-B14F-4D97-AF65-F5344CB8AC3E}">
        <p14:creationId xmlns:p14="http://schemas.microsoft.com/office/powerpoint/2010/main" val="11489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完成准备，下面一起来读故事吧！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 descr="E:\24春\图\包图网的图\打勾修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4288" r="8655" b="6573"/>
          <a:stretch/>
        </p:blipFill>
        <p:spPr bwMode="auto">
          <a:xfrm>
            <a:off x="3167844" y="2009552"/>
            <a:ext cx="2808312" cy="294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79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2123728" y="1563638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体会内心世界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762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文本框 14343"/>
          <p:cNvSpPr txBox="1">
            <a:spLocks noChangeArrowheads="1"/>
          </p:cNvSpPr>
          <p:nvPr/>
        </p:nvSpPr>
        <p:spPr bwMode="auto">
          <a:xfrm>
            <a:off x="829936" y="1635646"/>
            <a:ext cx="7488832" cy="1276760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720725" eaLnBrk="1" hangingPunct="1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sym typeface="方正姚体" pitchFamily="2" charset="-122"/>
              </a:rPr>
              <a:t>默读课</a:t>
            </a:r>
            <a:r>
              <a:rPr lang="zh-CN" altLang="en-US" sz="3200" b="1" dirty="0">
                <a:latin typeface="宋体" panose="02010600030101010101" pitchFamily="2" charset="-122"/>
                <a:sym typeface="方正姚体" pitchFamily="2" charset="-122"/>
              </a:rPr>
              <a:t>文，说说课</a:t>
            </a:r>
            <a:r>
              <a:rPr lang="zh-CN" altLang="en-US" sz="3200" b="1" dirty="0" smtClean="0">
                <a:latin typeface="宋体" panose="02010600030101010101" pitchFamily="2" charset="-122"/>
                <a:sym typeface="方正姚体" pitchFamily="2" charset="-122"/>
              </a:rPr>
              <a:t>文有几个部分，分别写了什么内容。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0722" y="1203598"/>
            <a:ext cx="8805522" cy="3240360"/>
            <a:chOff x="-664602" y="62703"/>
            <a:chExt cx="10105451" cy="3718723"/>
          </a:xfrm>
        </p:grpSpPr>
        <p:pic>
          <p:nvPicPr>
            <p:cNvPr id="8" name="Picture 2" descr="E:\22春\资源\图片\课本图片\10青山处处埋忠骨P5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8" b="29439"/>
            <a:stretch/>
          </p:blipFill>
          <p:spPr bwMode="auto">
            <a:xfrm>
              <a:off x="2680665" y="62703"/>
              <a:ext cx="3494888" cy="3718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3" r="4802" b="57123"/>
            <a:stretch/>
          </p:blipFill>
          <p:spPr bwMode="auto">
            <a:xfrm>
              <a:off x="5940151" y="62703"/>
              <a:ext cx="3500698" cy="2356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E:\22春\资源\图片\课本图片\10青山处处埋忠骨P56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57" b="28569"/>
            <a:stretch/>
          </p:blipFill>
          <p:spPr bwMode="auto">
            <a:xfrm>
              <a:off x="-664602" y="62703"/>
              <a:ext cx="3345270" cy="3718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444" y="2473902"/>
            <a:ext cx="2681999" cy="146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263852" y="2067694"/>
            <a:ext cx="2736304" cy="237626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212679" y="1471378"/>
            <a:ext cx="2753183" cy="576064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182842" y="2139702"/>
            <a:ext cx="2783020" cy="1800200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033276" y="1491630"/>
            <a:ext cx="2871535" cy="165618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2282552" y="2473902"/>
            <a:ext cx="3888432" cy="783193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由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两个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部分组成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78731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初步了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解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7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0965" y="2283718"/>
            <a:ext cx="8107499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第二部分：毛主席在面对             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这一问题时，内心经历了艰难的抉择，最后作出了将</a:t>
            </a:r>
            <a:r>
              <a:rPr lang="zh-CN" altLang="en-US" sz="28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的决定。</a:t>
            </a:r>
          </a:p>
        </p:txBody>
      </p:sp>
      <p:sp>
        <p:nvSpPr>
          <p:cNvPr id="10245" name="文本框 12291"/>
          <p:cNvSpPr txBox="1">
            <a:spLocks noChangeArrowheads="1"/>
          </p:cNvSpPr>
          <p:nvPr/>
        </p:nvSpPr>
        <p:spPr bwMode="auto">
          <a:xfrm>
            <a:off x="862389" y="752500"/>
            <a:ext cx="8390131" cy="1514261"/>
          </a:xfrm>
          <a:prstGeom prst="rect">
            <a:avLst/>
          </a:prstGeom>
          <a:noFill/>
          <a:ln w="12700" cmpd="sng">
            <a:noFill/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一部分：志愿军司令部发来关于</a:t>
            </a:r>
            <a:endParaRPr lang="en-US" altLang="zh-CN" sz="2800" b="1" u="sng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的电报，毛主席看到电报后    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6596" y="1211801"/>
            <a:ext cx="2448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在朝鲜牺牲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6179" y="1678078"/>
            <a:ext cx="2323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无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比悲痛</a:t>
            </a:r>
          </a:p>
        </p:txBody>
      </p:sp>
      <p:sp>
        <p:nvSpPr>
          <p:cNvPr id="5" name="矩形 4"/>
          <p:cNvSpPr/>
          <p:nvPr/>
        </p:nvSpPr>
        <p:spPr>
          <a:xfrm>
            <a:off x="5398895" y="2308507"/>
            <a:ext cx="3133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毛岸英遗骨是否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31741" y="3403677"/>
            <a:ext cx="27723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爱子葬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于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朝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鲜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835696" y="4085004"/>
            <a:ext cx="5688632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 dirty="0"/>
              <a:t>这两部分的事发生在不同时间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876256" y="1211801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06596" y="1638636"/>
            <a:ext cx="21602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6948264" y="705647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14696" y="1632886"/>
            <a:ext cx="10801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7230282" y="1183627"/>
            <a:ext cx="906017" cy="5084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心情</a:t>
            </a:r>
            <a:endParaRPr lang="en-US" altLang="zh-CN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50352" y="2139702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298903" y="2784429"/>
            <a:ext cx="28803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88946" y="285692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归葬</a:t>
            </a:r>
            <a:endParaRPr lang="zh-CN" altLang="en-US" sz="2800">
              <a:solidFill>
                <a:srgbClr val="0070C0"/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55576" y="3329446"/>
            <a:ext cx="86409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5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/>
      <p:bldP spid="13" grpId="0"/>
      <p:bldP spid="20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755576" y="1419622"/>
            <a:ext cx="7920880" cy="1786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研读第一部分，画出文中描写毛主席动作、语言、神态的语句，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说一说：见到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电报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时，毛主席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有怎样的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表现？</a:t>
            </a:r>
            <a:endParaRPr kumimoji="1"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20313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深入阅读故事内容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30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979712" y="1635646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4224196" y="1022160"/>
            <a:ext cx="438025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759803" y="1493443"/>
            <a:ext cx="364910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807101" y="4108628"/>
            <a:ext cx="177725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>
            <a:off x="807101" y="4563264"/>
            <a:ext cx="11726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8129537" y="3651870"/>
            <a:ext cx="60269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941344" y="2982507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</a:t>
            </a:r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言描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264171" y="4205934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</a:p>
        </p:txBody>
      </p:sp>
      <p:cxnSp>
        <p:nvCxnSpPr>
          <p:cNvPr id="13" name="直接连接符 12"/>
          <p:cNvCxnSpPr>
            <a:cxnSpLocks/>
          </p:cNvCxnSpPr>
          <p:nvPr/>
        </p:nvCxnSpPr>
        <p:spPr>
          <a:xfrm>
            <a:off x="2819971" y="4108628"/>
            <a:ext cx="57844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3650122" y="4205934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842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724460" y="1851670"/>
            <a:ext cx="7992888" cy="1246299"/>
          </a:xfrm>
          <a:prstGeom prst="wedgeRoundRectCallout">
            <a:avLst>
              <a:gd name="adj1" fmla="val 39524"/>
              <a:gd name="adj2" fmla="val 86865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毛主席此时为什么会情不自禁地喃喃自语？他可能在想些什么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？你体会到了什么？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845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915566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毛主席不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敢相信儿子就这样离他而去，从“紧锁的眉头”“情不自禁地喃喃”可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以体会到毛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主席内心的悲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99592" y="2571750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毛主席可能在回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忆与儿子在一起的点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滴，从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“紧锁的眉头”“情不自禁地喃喃”可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以体会到毛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席对儿子的思念之情。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88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4224196" y="1022160"/>
            <a:ext cx="438025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cxnSpLocks/>
          </p:cNvCxnSpPr>
          <p:nvPr/>
        </p:nvCxnSpPr>
        <p:spPr>
          <a:xfrm>
            <a:off x="759803" y="1493443"/>
            <a:ext cx="364910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807101" y="4108628"/>
            <a:ext cx="177725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807101" y="4563264"/>
            <a:ext cx="11726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8129537" y="3651870"/>
            <a:ext cx="60269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2819971" y="4108628"/>
            <a:ext cx="57844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1228706" y="1707654"/>
            <a:ext cx="6880486" cy="1532334"/>
          </a:xfrm>
          <a:prstGeom prst="roundRect">
            <a:avLst/>
          </a:prstGeom>
          <a:solidFill>
            <a:srgbClr val="C1E4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这些动作、语言描写，表现了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毛主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席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为一位普通的父亲，无法接受失去爱子的现实，心中悲痛万分，难以言表。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245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8462" y="1491630"/>
            <a:ext cx="7128792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有感情地朗读第一部分第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自然段，体会毛主席内心的悲痛。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6" name="组合 5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8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8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818614" y="1923678"/>
            <a:ext cx="382539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807101" y="3219822"/>
            <a:ext cx="415412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759803" y="2787774"/>
            <a:ext cx="797242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3"/>
          <p:cNvSpPr txBox="1"/>
          <p:nvPr/>
        </p:nvSpPr>
        <p:spPr>
          <a:xfrm>
            <a:off x="1180802" y="3579862"/>
            <a:ext cx="7423646" cy="1573197"/>
          </a:xfrm>
          <a:prstGeom prst="wedgeRoundRectCallout">
            <a:avLst>
              <a:gd name="adj1" fmla="val -27145"/>
              <a:gd name="adj2" fmla="val -69221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毛岸英从小经历坎坷，和父亲聚少离多，是毛主席最心爱的长子，如今年纪轻轻牺牲在朝鲜战场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上，可以想象，作为父亲的毛主席内心该是多么痛苦啊！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>
            <a:off x="2051720" y="2355726"/>
            <a:ext cx="66805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05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275606"/>
            <a:ext cx="7344815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再次有感情地朗读第一部分，注意朗读时的表情和语气，读好细致刻画毛主席的相关语句。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140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"/>
          <p:cNvSpPr txBox="1"/>
          <p:nvPr/>
        </p:nvSpPr>
        <p:spPr>
          <a:xfrm>
            <a:off x="199883" y="123478"/>
            <a:ext cx="257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12" name="TextBox 48"/>
          <p:cNvSpPr txBox="1"/>
          <p:nvPr/>
        </p:nvSpPr>
        <p:spPr>
          <a:xfrm>
            <a:off x="2470125" y="986400"/>
            <a:ext cx="5973704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青</a:t>
            </a:r>
            <a:r>
              <a:rPr lang="zh-CN" altLang="en-US" sz="6000" b="1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山处处埋忠骨</a:t>
            </a:r>
            <a:endParaRPr lang="zh-CN" altLang="en-US" sz="6000" b="1" dirty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6" name="文本框 15"/>
          <p:cNvSpPr>
            <a:spLocks noChangeArrowheads="1"/>
          </p:cNvSpPr>
          <p:nvPr/>
        </p:nvSpPr>
        <p:spPr bwMode="auto">
          <a:xfrm>
            <a:off x="5868988" y="382749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7" name="Picture 3" descr="E:\24春\图\五下题目旁的图处理后\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7" t="-489" b="489"/>
          <a:stretch/>
        </p:blipFill>
        <p:spPr bwMode="auto">
          <a:xfrm>
            <a:off x="1276643" y="2587187"/>
            <a:ext cx="4053455" cy="228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1135626" y="987551"/>
            <a:ext cx="1224000" cy="1152000"/>
            <a:chOff x="1683888" y="876656"/>
            <a:chExt cx="1479841" cy="1393194"/>
          </a:xfrm>
        </p:grpSpPr>
        <p:pic>
          <p:nvPicPr>
            <p:cNvPr id="18" name="图片 3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6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文本框 6"/>
            <p:cNvSpPr txBox="1">
              <a:spLocks noChangeArrowheads="1"/>
            </p:cNvSpPr>
            <p:nvPr/>
          </p:nvSpPr>
          <p:spPr bwMode="auto">
            <a:xfrm>
              <a:off x="1902750" y="979217"/>
              <a:ext cx="975233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1600" y="1203598"/>
            <a:ext cx="7353807" cy="1786643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808038">
              <a:lnSpc>
                <a:spcPct val="120000"/>
              </a:lnSpc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从课文第二部分中找出描写毛主席动作、语言、神态的语句，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说一说：艰难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抉择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时，毛主席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有怎样的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表现？</a:t>
            </a:r>
            <a:endParaRPr lang="zh-CN" altLang="en-US" sz="36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99542"/>
            <a:ext cx="806489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毛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主席不由自主地站了起来，仰起头，望着天花板，强忍着心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悲痛，目光中流露出无限的眷恋。岸英奔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赴朝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鲜时，他因为工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忙，未能见上一面，谁知竟成了永别！“儿子活着不能相见，就让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见遗骨吧！”毛主席想。然而，他很快打消了这种念头。他若有所思地说道：“哪个战士的血肉之躯不是父母所生？不能因为我是主席，就要搞特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殊。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不是有千千万万志愿军烈士安葬在朝鲜吗？岸英是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儿子，也是朝鲜人民的儿子，就尊重朝鲜人民的意愿吧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796131" y="1591921"/>
            <a:ext cx="262374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2894915" y="124564"/>
            <a:ext cx="1980000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</a:t>
            </a:r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1403648" y="1166413"/>
            <a:ext cx="698477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5436096" y="113853"/>
            <a:ext cx="1980000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3635896" y="1591921"/>
            <a:ext cx="345638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859195" y="3337879"/>
            <a:ext cx="766430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>
            <a:off x="796131" y="3785693"/>
            <a:ext cx="755173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>
            <a:off x="796130" y="4217741"/>
            <a:ext cx="766430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796130" y="4649789"/>
            <a:ext cx="147161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2696783" y="4299942"/>
            <a:ext cx="2376263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</a:t>
            </a:r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</a:p>
        </p:txBody>
      </p:sp>
    </p:spTree>
    <p:extLst>
      <p:ext uri="{BB962C8B-B14F-4D97-AF65-F5344CB8AC3E}">
        <p14:creationId xmlns:p14="http://schemas.microsoft.com/office/powerpoint/2010/main" val="211089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806489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毛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主席不由自主地站了起来，仰起头，望着天花板，强忍着心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悲痛，目光中流露出无限的眷恋。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岸英奔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赴朝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鲜时，他因为工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作繁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忙，未能见上一面，谁知竟成了永别！“儿子活着不能相见，就让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我见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见遗骨吧！”毛主席想。然而，他很快打消了这种念头。他若有所思地说道：“哪个战士的血肉之躯不是父母所生？不能因为我是主席，就要搞特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殊。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不是有千千万万志愿军烈士安葬在朝鲜吗？岸英是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我的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儿子，也是朝鲜人民的儿子，就尊重朝鲜人民的意愿吧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651156" y="1913485"/>
            <a:ext cx="7992888" cy="2390442"/>
          </a:xfrm>
          <a:prstGeom prst="wedgeRoundRectCallout">
            <a:avLst>
              <a:gd name="adj1" fmla="val -5252"/>
              <a:gd name="adj2" fmla="val -67179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这句话描写了毛主席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面对“是否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将爱子遗骨运回国内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安葬”这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一问题时的动作和神态，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通过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“不由自主”“无限的眷恋”想象：毛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席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起头，望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着天花板时会想些什么？你感受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到了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什么？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331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827584" y="1138753"/>
            <a:ext cx="7704856" cy="200906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毛主席可能在回忆之前与儿子的点点滴滴。从这句话可以体会到，其实毛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席很想见儿子最后一面，他的内心是希望爱子的遗骨可以归葬的，这是一位父亲内心最真实的感情。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347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806489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毛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主席不由自主地站了起来，仰起头，望着天花板，强忍着心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悲痛，目光中流露出无限的眷恋。岸英奔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赴朝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鲜时，他因为工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忙，未能见上一面，谁知竟成了永别！“儿子活着不能相见，就让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见遗骨吧！”毛主席想。然而，他很快打消了这种念头。他若有所思地说道：“哪个战士的血肉之躯不是父母所生？不能因为我是主席，就要搞特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殊。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不是有千千万万志愿军烈士安葬在朝鲜吗？岸英是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儿子，也是朝鲜人民的儿子，就尊重朝鲜人民的意愿吧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859195" y="3265871"/>
            <a:ext cx="76643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cxnSpLocks/>
          </p:cNvCxnSpPr>
          <p:nvPr/>
        </p:nvCxnSpPr>
        <p:spPr>
          <a:xfrm>
            <a:off x="1259632" y="2849589"/>
            <a:ext cx="439248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3"/>
          <p:cNvSpPr txBox="1"/>
          <p:nvPr/>
        </p:nvSpPr>
        <p:spPr>
          <a:xfrm>
            <a:off x="881844" y="1193405"/>
            <a:ext cx="7506580" cy="674227"/>
          </a:xfrm>
          <a:prstGeom prst="wedgeRoundRectCallout">
            <a:avLst>
              <a:gd name="adj1" fmla="val 92"/>
              <a:gd name="adj2" fmla="val 132634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“这种念头”是什么？为什么很快就打消了？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>
            <a:off x="796131" y="3713685"/>
            <a:ext cx="75517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796130" y="4145733"/>
            <a:ext cx="76643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796130" y="4577781"/>
            <a:ext cx="14716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1531937" y="2401775"/>
            <a:ext cx="5848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70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60102" y="699542"/>
            <a:ext cx="8088362" cy="200906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这一番话表明毛主席很快就打消了这个念头，同意将毛岸英和其他志愿军烈士一起安葬在朝鲜，体现出毛主席不搞特殊化的思想境界，那一刻他想到的不仅是自己和儿子，还有国家和人民。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650275" y="2708603"/>
            <a:ext cx="7920880" cy="1532334"/>
          </a:xfrm>
          <a:prstGeom prst="roundRect">
            <a:avLst/>
          </a:prstGeom>
          <a:solidFill>
            <a:srgbClr val="C1E4FF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毛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主席除了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想到自己的儿子，还想到了千千万万的志愿军战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士。毛主席以国家为重，为革命不徇私情。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81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853751"/>
            <a:ext cx="8064896" cy="1806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书将电报记录稿交毛主席签字的一瞬间，毛主席下意识地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踌躇了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一会儿，那神情分明在说，难道岸英真的回不来了？父子真的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相见了？毛主席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黯然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的目光转向窗外，右手指指写字台，示意秘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书将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电报记录稿放在上面。</a:t>
            </a: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683568" y="1756883"/>
            <a:ext cx="29883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cxnSpLocks/>
          </p:cNvCxnSpPr>
          <p:nvPr/>
        </p:nvCxnSpPr>
        <p:spPr>
          <a:xfrm>
            <a:off x="5148064" y="2211710"/>
            <a:ext cx="334837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1437561" y="3651870"/>
            <a:ext cx="6556910" cy="1055608"/>
          </a:xfrm>
          <a:prstGeom prst="roundRect">
            <a:avLst/>
          </a:prstGeom>
          <a:solidFill>
            <a:srgbClr val="C1E4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这些神态、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语言描写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，再次反映出毛主席内心的痛苦和抉择的艰难。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909990" y="2818709"/>
            <a:ext cx="2002973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</a:t>
            </a:r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683568" y="2628483"/>
            <a:ext cx="29883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7236296" y="1307138"/>
            <a:ext cx="129429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908504" y="228754"/>
            <a:ext cx="2002973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</a:p>
        </p:txBody>
      </p:sp>
    </p:spTree>
    <p:extLst>
      <p:ext uri="{BB962C8B-B14F-4D97-AF65-F5344CB8AC3E}">
        <p14:creationId xmlns:p14="http://schemas.microsoft.com/office/powerpoint/2010/main" val="356766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9179" y="1491630"/>
            <a:ext cx="7488832" cy="1195712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81280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有感情地朗读第二部分第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自然段，体会语句表达的感情。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6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33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717456"/>
            <a:ext cx="813690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第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二天早上，秘书来到毛主席的卧室。毛主席已经出去了，签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过字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的电报记录稿被放在了枕头上，下面是被泪水打湿的枕巾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59632" y="3507854"/>
            <a:ext cx="7021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毛主席因思念儿子而辗转反侧，彻夜难眠，流下了伤心的泪水。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1907704" y="2654461"/>
            <a:ext cx="6048672" cy="578882"/>
          </a:xfrm>
          <a:prstGeom prst="wedgeRoundRectCallout">
            <a:avLst>
              <a:gd name="adj1" fmla="val -34525"/>
              <a:gd name="adj2" fmla="val -102664"/>
              <a:gd name="adj3" fmla="val 16667"/>
            </a:avLst>
          </a:prstGeom>
          <a:noFill/>
          <a:ln w="28575">
            <a:solidFill>
              <a:srgbClr val="0070C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itchFamily="2" charset="-122"/>
                <a:ea typeface="宋体" pitchFamily="2" charset="-122"/>
              </a:rPr>
              <a:t>    你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从这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话感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受到了什么？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534419" y="2255999"/>
            <a:ext cx="40015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8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275606"/>
            <a:ext cx="741682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有感情地朗读课文第二部分，朗读时注意语气、语速和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语调，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读出毛主席失去儿子后悲痛欲绝的心情，以及他作出抉择时的艰难与不舍。</a:t>
            </a:r>
            <a:endParaRPr lang="zh-CN" altLang="en-US" sz="2800" b="1" dirty="0"/>
          </a:p>
        </p:txBody>
      </p:sp>
      <p:grpSp>
        <p:nvGrpSpPr>
          <p:cNvPr id="3" name="组合 2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6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31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1979712" y="1851670"/>
            <a:ext cx="4197821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小组交流会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86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6072" y="1059582"/>
            <a:ext cx="7740698" cy="237757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在抗美援朝战争中，无数英雄儿女为了保家卫国浴血奋战，他们被称为“最可爱的人”。大家课前都搜集到哪些资料呢？小组内交流。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1203598"/>
            <a:ext cx="712879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结合这些人物的故事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结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合课文内容，说说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青山处处埋忠骨，何须马革裹尸还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是什么意思。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605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3648" y="806889"/>
            <a:ext cx="6768752" cy="604781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青山处处埋忠骨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，何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须马革裹尸还。</a:t>
            </a:r>
          </a:p>
        </p:txBody>
      </p:sp>
      <p:sp>
        <p:nvSpPr>
          <p:cNvPr id="8" name="矩形 7"/>
          <p:cNvSpPr/>
          <p:nvPr/>
        </p:nvSpPr>
        <p:spPr>
          <a:xfrm>
            <a:off x="557808" y="1707654"/>
            <a:ext cx="81906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/>
            <a:r>
              <a:rPr lang="zh-CN" altLang="en-US" sz="2800" b="1" dirty="0">
                <a:solidFill>
                  <a:srgbClr val="0070C0"/>
                </a:solidFill>
                <a:effectLst>
                  <a:glow rad="520700">
                    <a:schemeClr val="bg1">
                      <a:alpha val="9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r>
              <a:rPr lang="zh-CN" altLang="en-US" sz="2800" b="1" dirty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命者既然把整个身心都献给了祖国，那么死后尸身是否要归葬家乡已经不重要了，即使长眠于异国的土地上又有何妨。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95736" y="3625016"/>
            <a:ext cx="562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课文为什么以这句话结尾？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67544" y="771550"/>
            <a:ext cx="8496944" cy="296251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毛岸英牺牲在朝鲜战场，最终也长眠在朝鲜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，他的事迹正是诗句的写照；而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毛主席最终作出的决定，也正体现了这句话的内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涵；同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时，抗美援朝战争中还有许许多多的英雄儿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女和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毛岸英一样为国捐躯，他们即使安葬在异乡，精神也永远与人民同在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87574"/>
            <a:ext cx="59046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百年革命家书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收录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了黄继光、孔繁森等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位革命英烈的家书，按照家书写作时间先后排序，时间跨度为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1921—2018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。这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位革命英烈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，代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表了千千万万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前赴后继、矢志不渝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的中华儿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封革命家书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，寄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托了革命先烈的骨肉深情，承载着革命先烈慷慨赴死、从容就义的壮志豪情，展现了一代代共产党人高尚的道德情操和革命气节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。他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们的英雄事迹、家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情怀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跨越时空，历久弥新。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t="5288" r="6169" b="3983"/>
          <a:stretch/>
        </p:blipFill>
        <p:spPr>
          <a:xfrm>
            <a:off x="6372200" y="1203598"/>
            <a:ext cx="2402442" cy="3402500"/>
          </a:xfrm>
          <a:prstGeom prst="rect">
            <a:avLst/>
          </a:prstGeom>
        </p:spPr>
      </p:pic>
      <p:pic>
        <p:nvPicPr>
          <p:cNvPr id="5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149359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41681" y="341243"/>
            <a:ext cx="319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</a:t>
            </a:r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139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767004" y="411510"/>
            <a:ext cx="25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92212" y="460145"/>
            <a:ext cx="974792" cy="733774"/>
            <a:chOff x="792212" y="2620385"/>
            <a:chExt cx="974792" cy="73377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文本框 2"/>
          <p:cNvSpPr txBox="1"/>
          <p:nvPr/>
        </p:nvSpPr>
        <p:spPr>
          <a:xfrm>
            <a:off x="899592" y="1275606"/>
            <a:ext cx="7805891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一、下列生字的读音有误的一项是（   ）。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8408" y="2139702"/>
            <a:ext cx="727280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彭（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péng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拟（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）定  奔赴（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fù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特殊（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shū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踌（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chóu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）躇（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黯（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àn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）然  马革（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gé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参谋（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móu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9343" y="1275606"/>
            <a:ext cx="585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0070C0"/>
                </a:solidFill>
                <a:latin typeface="Calibri" panose="020F0502020204030204" pitchFamily="34" charset="0"/>
                <a:cs typeface="汉语拼音" panose="000B0604020202020204" pitchFamily="34" charset="0"/>
              </a:rPr>
              <a:t>A</a:t>
            </a:r>
            <a:endParaRPr lang="zh-CN" altLang="en-US" sz="3200" b="1" dirty="0">
              <a:solidFill>
                <a:srgbClr val="0070C0"/>
              </a:solidFill>
              <a:latin typeface="Calibri" panose="020F0502020204030204" pitchFamily="34" charset="0"/>
              <a:cs typeface="汉语拼音" panose="00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30812" y="3677536"/>
            <a:ext cx="7429620" cy="1126462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文中“青山处处埋忠骨”的“忠骨”的意思是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，文中指的是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568" y="483518"/>
            <a:ext cx="66247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二、根据课文内容填空。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2489" y="4180051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毛岸英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3977" y="418256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忠臣的遗骨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672451" y="1113396"/>
            <a:ext cx="7976116" cy="2608984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本文分为两部分。第一部分写毛主席看到有关毛岸英在朝鲜牺牲的电报后心情</a:t>
            </a:r>
            <a:r>
              <a:rPr lang="en-US" altLang="zh-CN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。第二部分写毛主席在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面对“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毛岸英遗骨是否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归葬”这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一问题时，内心经历了</a:t>
            </a:r>
            <a:r>
              <a:rPr lang="zh-CN" altLang="en-US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，最后作出了将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爱子</a:t>
            </a:r>
            <a:r>
              <a:rPr lang="en-US" altLang="zh-CN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的决定。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51876" y="1581570"/>
            <a:ext cx="248376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无比悲痛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5976" y="2643758"/>
            <a:ext cx="204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艰难抉择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5656" y="3144633"/>
            <a:ext cx="202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葬于朝鲜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2631</Words>
  <Application>Microsoft Office PowerPoint</Application>
  <PresentationFormat>全屏显示(16:9)</PresentationFormat>
  <Paragraphs>176</Paragraphs>
  <Slides>46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7" baseType="lpstr">
      <vt:lpstr>Arial</vt:lpstr>
      <vt:lpstr>宋体</vt:lpstr>
      <vt:lpstr>楷体</vt:lpstr>
      <vt:lpstr>Calibri</vt:lpstr>
      <vt:lpstr>TeamViewer15</vt:lpstr>
      <vt:lpstr>黑体</vt:lpstr>
      <vt:lpstr>汉语拼音</vt:lpstr>
      <vt:lpstr>方正姚体</vt:lpstr>
      <vt:lpstr>Times New Roman</vt:lpstr>
      <vt:lpstr>微软雅黑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116</cp:revision>
  <dcterms:created xsi:type="dcterms:W3CDTF">2017-03-17T02:28:00Z</dcterms:created>
  <dcterms:modified xsi:type="dcterms:W3CDTF">2024-01-20T07:42:00Z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