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1603" r:id="rId2"/>
    <p:sldId id="523" r:id="rId3"/>
    <p:sldId id="1579" r:id="rId4"/>
    <p:sldId id="632" r:id="rId5"/>
    <p:sldId id="1580" r:id="rId6"/>
    <p:sldId id="1582" r:id="rId7"/>
    <p:sldId id="586" r:id="rId8"/>
    <p:sldId id="1610" r:id="rId9"/>
    <p:sldId id="1611" r:id="rId10"/>
    <p:sldId id="1604" r:id="rId11"/>
    <p:sldId id="991" r:id="rId12"/>
    <p:sldId id="1584" r:id="rId13"/>
    <p:sldId id="1552" r:id="rId14"/>
    <p:sldId id="1571" r:id="rId15"/>
    <p:sldId id="1597" r:id="rId16"/>
    <p:sldId id="1600" r:id="rId17"/>
    <p:sldId id="1612" r:id="rId18"/>
    <p:sldId id="1585" r:id="rId19"/>
    <p:sldId id="1599" r:id="rId20"/>
    <p:sldId id="1068" r:id="rId21"/>
    <p:sldId id="1509" r:id="rId22"/>
    <p:sldId id="1589" r:id="rId23"/>
    <p:sldId id="1591" r:id="rId24"/>
    <p:sldId id="1590" r:id="rId25"/>
    <p:sldId id="1615" r:id="rId26"/>
    <p:sldId id="1616" r:id="rId27"/>
    <p:sldId id="1613" r:id="rId28"/>
    <p:sldId id="1592" r:id="rId29"/>
    <p:sldId id="1566" r:id="rId30"/>
    <p:sldId id="1594" r:id="rId31"/>
    <p:sldId id="1614" r:id="rId32"/>
    <p:sldId id="1546" r:id="rId33"/>
    <p:sldId id="1596" r:id="rId34"/>
    <p:sldId id="1443" r:id="rId35"/>
    <p:sldId id="1606" r:id="rId36"/>
    <p:sldId id="1607" r:id="rId37"/>
    <p:sldId id="1608" r:id="rId38"/>
    <p:sldId id="936" r:id="rId39"/>
    <p:sldId id="937" r:id="rId40"/>
    <p:sldId id="1336" r:id="rId41"/>
    <p:sldId id="1507" r:id="rId42"/>
    <p:sldId id="1007" r:id="rId43"/>
  </p:sldIdLst>
  <p:sldSz cx="9144000" cy="5143500" type="screen16x9"/>
  <p:notesSz cx="6858000" cy="9144000"/>
  <p:embeddedFontLs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微软雅黑" pitchFamily="34" charset="-122"/>
      <p:regular r:id="rId50"/>
      <p:bold r:id="rId51"/>
    </p:embeddedFont>
    <p:embeddedFont>
      <p:font typeface="华文楷体" pitchFamily="2" charset="-122"/>
      <p:regular r:id="rId52"/>
    </p:embeddedFont>
    <p:embeddedFont>
      <p:font typeface="楷体" pitchFamily="49" charset="-122"/>
      <p:regular r:id="rId53"/>
    </p:embeddedFont>
    <p:embeddedFont>
      <p:font typeface="黑体" pitchFamily="49" charset="-122"/>
      <p:regular r:id="rId54"/>
    </p:embeddedFont>
    <p:embeddedFont>
      <p:font typeface="汉语拼音" pitchFamily="34" charset="0"/>
      <p:regular r:id="rId55"/>
    </p:embeddedFont>
    <p:embeddedFont>
      <p:font typeface="方正姚体" pitchFamily="2" charset="-122"/>
      <p:regular r:id="rId5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8">
          <p15:clr>
            <a:srgbClr val="A4A3A4"/>
          </p15:clr>
        </p15:guide>
        <p15:guide id="2" pos="1536">
          <p15:clr>
            <a:srgbClr val="A4A3A4"/>
          </p15:clr>
        </p15:guide>
        <p15:guide id="3" orient="horz" pos="2754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18">
          <p15:clr>
            <a:srgbClr val="A4A3A4"/>
          </p15:clr>
        </p15:guide>
        <p15:guide id="6" pos="4967">
          <p15:clr>
            <a:srgbClr val="A4A3A4"/>
          </p15:clr>
        </p15:guide>
        <p15:guide id="7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0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99"/>
    <a:srgbClr val="0000FF"/>
    <a:srgbClr val="99FFCC"/>
    <a:srgbClr val="FF3399"/>
    <a:srgbClr val="FFFFCC"/>
    <a:srgbClr val="FF0000"/>
    <a:srgbClr val="FFFFFF"/>
    <a:srgbClr val="0066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5" autoAdjust="0"/>
    <p:restoredTop sz="94660"/>
  </p:normalViewPr>
  <p:slideViewPr>
    <p:cSldViewPr>
      <p:cViewPr varScale="1">
        <p:scale>
          <a:sx n="114" d="100"/>
          <a:sy n="114" d="100"/>
        </p:scale>
        <p:origin x="-132" y="-108"/>
      </p:cViewPr>
      <p:guideLst>
        <p:guide orient="horz" pos="2598"/>
        <p:guide orient="horz" pos="2754"/>
        <p:guide orient="horz" pos="2618"/>
        <p:guide pos="1536"/>
        <p:guide pos="5738"/>
        <p:guide pos="4967"/>
        <p:guide pos="5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0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12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6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4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78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1470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gif"/><Relationship Id="rId4" Type="http://schemas.openxmlformats.org/officeDocument/2006/relationships/hyperlink" Target="&#36164;&#26009;&#38142;&#25509;/&#35270;&#39057;/&#19971;&#24425;&#20116;&#19979;&#35838;&#25991;&#26391;&#35835;10&#38738;&#23665;&#22788;&#22788;&#22475;&#24544;&#39592;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9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899592" y="1440795"/>
            <a:ext cx="7354941" cy="992579"/>
          </a:xfrm>
          <a:prstGeom prst="rect">
            <a:avLst/>
          </a:prstGeom>
          <a:solidFill>
            <a:schemeClr val="bg1">
              <a:alpha val="81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6000" b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青山处处埋忠骨</a:t>
            </a:r>
            <a:endParaRPr lang="zh-CN" altLang="en-US" sz="60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1" name="组合 2"/>
          <p:cNvGrpSpPr>
            <a:grpSpLocks/>
          </p:cNvGrpSpPr>
          <p:nvPr/>
        </p:nvGrpSpPr>
        <p:grpSpPr bwMode="auto">
          <a:xfrm>
            <a:off x="1126175" y="1419622"/>
            <a:ext cx="1077116" cy="1093722"/>
            <a:chOff x="1683888" y="856195"/>
            <a:chExt cx="1302254" cy="1322714"/>
          </a:xfrm>
        </p:grpSpPr>
        <p:pic>
          <p:nvPicPr>
            <p:cNvPr id="12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7"/>
              <a:ext cx="1302254" cy="130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753113" y="856195"/>
              <a:ext cx="1068259" cy="1228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66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344863" y="3795886"/>
            <a:ext cx="2816225" cy="71596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335338" y="3043775"/>
            <a:ext cx="2816225" cy="715963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>
            <a:off x="5868988" y="3188238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iconfont-1191-870150"/>
          <p:cNvSpPr>
            <a:spLocks noChangeAspect="1"/>
          </p:cNvSpPr>
          <p:nvPr/>
        </p:nvSpPr>
        <p:spPr bwMode="auto">
          <a:xfrm rot="10800000">
            <a:off x="3335338" y="3188238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>
            <a:off x="5868988" y="398162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 rot="10800000">
            <a:off x="3344863" y="398162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71886"/>
            <a:ext cx="1167521" cy="458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50560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13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539552" y="1487562"/>
            <a:ext cx="8064896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    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自由朗读课文</a:t>
            </a:r>
            <a:r>
              <a:rPr kumimoji="1" lang="zh-CN" altLang="en-US" sz="3200" b="1" spc="190" dirty="0">
                <a:latin typeface="宋体" pitchFamily="2" charset="-122"/>
                <a:ea typeface="宋体" pitchFamily="2" charset="-122"/>
              </a:rPr>
              <a:t>，注意读准字音，读通</a:t>
            </a:r>
            <a:r>
              <a:rPr kumimoji="1" lang="zh-CN" altLang="en-US" sz="3200" b="1" spc="190" dirty="0" smtClean="0">
                <a:latin typeface="宋体" pitchFamily="2" charset="-122"/>
                <a:ea typeface="宋体" pitchFamily="2" charset="-122"/>
              </a:rPr>
              <a:t>句子，初步了解课文两个部分分别写了什么内容。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766440" y="480424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14"/>
          <p:cNvSpPr txBox="1">
            <a:spLocks noChangeArrowheads="1"/>
          </p:cNvSpPr>
          <p:nvPr/>
        </p:nvSpPr>
        <p:spPr bwMode="auto">
          <a:xfrm>
            <a:off x="3383335" y="106758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Kaiti SC"/>
              </a:rPr>
              <a:t>点击图标，听范读</a:t>
            </a:r>
          </a:p>
        </p:txBody>
      </p:sp>
      <p:pic>
        <p:nvPicPr>
          <p:cNvPr id="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5866">
            <a:off x="2502967" y="341251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309515" y="-20538"/>
            <a:ext cx="2846661" cy="715962"/>
            <a:chOff x="3133452" y="123478"/>
            <a:chExt cx="2846661" cy="715962"/>
          </a:xfrm>
        </p:grpSpPr>
        <p:sp>
          <p:nvSpPr>
            <p:cNvPr id="12" name="文本框 15"/>
            <p:cNvSpPr>
              <a:spLocks noChangeArrowheads="1"/>
            </p:cNvSpPr>
            <p:nvPr/>
          </p:nvSpPr>
          <p:spPr bwMode="auto">
            <a:xfrm>
              <a:off x="3163888" y="12347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iconfont-1191-870150"/>
            <p:cNvSpPr>
              <a:spLocks noChangeAspect="1"/>
            </p:cNvSpPr>
            <p:nvPr/>
          </p:nvSpPr>
          <p:spPr bwMode="auto">
            <a:xfrm>
              <a:off x="5657577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iconfont-1191-870150"/>
            <p:cNvSpPr>
              <a:spLocks noChangeAspect="1"/>
            </p:cNvSpPr>
            <p:nvPr/>
          </p:nvSpPr>
          <p:spPr bwMode="auto">
            <a:xfrm rot="10800000">
              <a:off x="3133452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3372028" y="1060619"/>
            <a:ext cx="5781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nǐ</a:t>
            </a:r>
          </a:p>
        </p:txBody>
      </p:sp>
      <p:sp>
        <p:nvSpPr>
          <p:cNvPr id="26" name="矩形 25"/>
          <p:cNvSpPr/>
          <p:nvPr/>
        </p:nvSpPr>
        <p:spPr>
          <a:xfrm>
            <a:off x="5796163" y="1059929"/>
            <a:ext cx="100808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móu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62326" y="2742972"/>
            <a:ext cx="13161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55352" y="142533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21474" y="1424917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73902" y="142295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13590" y="144079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38893" y="3135195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1286" y="3135195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特</a:t>
            </a:r>
          </a:p>
        </p:txBody>
      </p:sp>
      <p:sp>
        <p:nvSpPr>
          <p:cNvPr id="46" name="矩形 45"/>
          <p:cNvSpPr/>
          <p:nvPr/>
        </p:nvSpPr>
        <p:spPr>
          <a:xfrm>
            <a:off x="2885313" y="2742972"/>
            <a:ext cx="21187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chú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03848" y="3135195"/>
            <a:ext cx="19363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踌 躇</a:t>
            </a:r>
          </a:p>
        </p:txBody>
      </p:sp>
      <p:sp>
        <p:nvSpPr>
          <p:cNvPr id="49" name="矩形 48"/>
          <p:cNvSpPr/>
          <p:nvPr/>
        </p:nvSpPr>
        <p:spPr>
          <a:xfrm>
            <a:off x="5358305" y="2742972"/>
            <a:ext cx="86987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àn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13590" y="3135195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0152" y="3135195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32" name="矩形 31"/>
          <p:cNvSpPr/>
          <p:nvPr/>
        </p:nvSpPr>
        <p:spPr>
          <a:xfrm>
            <a:off x="7899190" y="1020415"/>
            <a:ext cx="6120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08512" y="141881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64328" y="141994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</a:p>
        </p:txBody>
      </p:sp>
      <p:sp>
        <p:nvSpPr>
          <p:cNvPr id="52" name="TextBox 39"/>
          <p:cNvSpPr txBox="1"/>
          <p:nvPr/>
        </p:nvSpPr>
        <p:spPr>
          <a:xfrm>
            <a:off x="861286" y="1416573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</a:rPr>
              <a:t>德怀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39"/>
          <p:cNvSpPr txBox="1"/>
          <p:nvPr/>
        </p:nvSpPr>
        <p:spPr>
          <a:xfrm>
            <a:off x="7194872" y="3098453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787646" y="2677314"/>
            <a:ext cx="6210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83568" y="1059929"/>
            <a:ext cx="111390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péng</a:t>
            </a:r>
            <a:endParaRPr lang="en-US" altLang="zh-CN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843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15"/>
          <p:cNvSpPr txBox="1"/>
          <p:nvPr/>
        </p:nvSpPr>
        <p:spPr>
          <a:xfrm>
            <a:off x="827089" y="195486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32" grpId="0"/>
      <p:bldP spid="32" grpId="1"/>
      <p:bldP spid="62" grpId="0"/>
      <p:bldP spid="62" grpId="1"/>
      <p:bldP spid="64" grpId="0"/>
      <p:bldP spid="6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19548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267375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2366028" y="1456701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285878" y="1136304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péng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266139" y="1456701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326252" y="1136304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gǔ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139" name="流程图: 可选过程 138"/>
          <p:cNvSpPr/>
          <p:nvPr/>
        </p:nvSpPr>
        <p:spPr>
          <a:xfrm>
            <a:off x="251520" y="483518"/>
            <a:ext cx="1944216" cy="477926"/>
          </a:xfrm>
          <a:prstGeom prst="flowChartAlternateProcess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组词辨析</a:t>
            </a:r>
            <a:endParaRPr lang="zh-CN" altLang="en-US" sz="3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463976" y="2069932"/>
            <a:ext cx="306846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彭德怀、彭老师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42196" y="206993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敲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鼓、鼓声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359927" y="3154269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0605" y="2930268"/>
            <a:ext cx="463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 err="1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nǐ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338147" y="3154269"/>
            <a:ext cx="69923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453563" y="2930268"/>
            <a:ext cx="402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sì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535984" y="388306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拟人、拟定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14204" y="388306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似乎、恰似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640" y="1047695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89" name="矩形 88"/>
          <p:cNvSpPr/>
          <p:nvPr/>
        </p:nvSpPr>
        <p:spPr>
          <a:xfrm>
            <a:off x="1350017" y="2864496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156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  <p:bldP spid="99" grpId="0"/>
      <p:bldP spid="68" grpId="0"/>
      <p:bldP spid="69" grpId="0"/>
      <p:bldP spid="82" grpId="0"/>
      <p:bldP spid="83" grpId="0"/>
      <p:bldP spid="84" grpId="0"/>
      <p:bldP spid="85" grpId="0"/>
      <p:bldP spid="86" grpId="0"/>
      <p:bldP spid="87" grpId="0"/>
      <p:bldP spid="2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矩形 95"/>
          <p:cNvSpPr/>
          <p:nvPr/>
        </p:nvSpPr>
        <p:spPr>
          <a:xfrm>
            <a:off x="2012758" y="1160471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085580" y="836862"/>
            <a:ext cx="530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fù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5989787" y="1091946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赶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974939" y="78823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gǎn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48545" y="1876364"/>
            <a:ext cx="306846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奔赴、赴汤蹈火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65844" y="182269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赶路、赶紧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072488" y="3011773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081952" y="2703842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srgbClr val="FF0000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àn</a:t>
            </a:r>
            <a:endParaRPr lang="en-US" altLang="zh-CN" sz="2400" dirty="0">
              <a:solidFill>
                <a:srgbClr val="FF0000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989787" y="2943248"/>
            <a:ext cx="647934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暗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973198" y="2655216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àn</a:t>
            </a:r>
            <a:endParaRPr lang="en-US" altLang="zh-CN" sz="24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248545" y="3676532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黯然、黯淡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165844" y="3622860"/>
            <a:ext cx="2244525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黑暗、暗地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87624" y="771550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50" name="矩形 49"/>
          <p:cNvSpPr/>
          <p:nvPr/>
        </p:nvSpPr>
        <p:spPr>
          <a:xfrm>
            <a:off x="1187624" y="2567532"/>
            <a:ext cx="6552728" cy="1689590"/>
          </a:xfrm>
          <a:prstGeom prst="rect">
            <a:avLst/>
          </a:prstGeom>
          <a:grpFill/>
          <a:ln w="15875" cmpd="dbl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</p:spTree>
    <p:extLst>
      <p:ext uri="{BB962C8B-B14F-4D97-AF65-F5344CB8AC3E}">
        <p14:creationId xmlns:p14="http://schemas.microsoft.com/office/powerpoint/2010/main" val="15799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82" grpId="0"/>
      <p:bldP spid="83" grpId="0"/>
      <p:bldP spid="84" grpId="0"/>
      <p:bldP spid="85" grpId="0"/>
      <p:bldP spid="86" grpId="0"/>
      <p:bldP spid="87" grpId="0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252608"/>
              </p:ext>
            </p:extLst>
          </p:nvPr>
        </p:nvGraphicFramePr>
        <p:xfrm>
          <a:off x="827584" y="212323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865419" y="1966615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65419" y="1158121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péng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117229" y="267494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627784" y="340519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aphicFrame>
        <p:nvGraphicFramePr>
          <p:cNvPr id="4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481753"/>
              </p:ext>
            </p:extLst>
          </p:nvPr>
        </p:nvGraphicFramePr>
        <p:xfrm>
          <a:off x="2756242" y="212323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0" name="TextBox 23"/>
          <p:cNvSpPr txBox="1"/>
          <p:nvPr/>
        </p:nvSpPr>
        <p:spPr>
          <a:xfrm>
            <a:off x="2794077" y="1966615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794077" y="1203598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juàn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Freeform 23"/>
          <p:cNvSpPr>
            <a:spLocks/>
          </p:cNvSpPr>
          <p:nvPr/>
        </p:nvSpPr>
        <p:spPr bwMode="auto">
          <a:xfrm rot="60000">
            <a:off x="1738408" y="2389561"/>
            <a:ext cx="311690" cy="404714"/>
          </a:xfrm>
          <a:custGeom>
            <a:avLst/>
            <a:gdLst>
              <a:gd name="T0" fmla="*/ 46 w 200"/>
              <a:gd name="T1" fmla="*/ 193 h 212"/>
              <a:gd name="T2" fmla="*/ 36 w 200"/>
              <a:gd name="T3" fmla="*/ 199 h 212"/>
              <a:gd name="T4" fmla="*/ 26 w 200"/>
              <a:gd name="T5" fmla="*/ 203 h 212"/>
              <a:gd name="T6" fmla="*/ 19 w 200"/>
              <a:gd name="T7" fmla="*/ 207 h 212"/>
              <a:gd name="T8" fmla="*/ 12 w 200"/>
              <a:gd name="T9" fmla="*/ 209 h 212"/>
              <a:gd name="T10" fmla="*/ 7 w 200"/>
              <a:gd name="T11" fmla="*/ 212 h 212"/>
              <a:gd name="T12" fmla="*/ 3 w 200"/>
              <a:gd name="T13" fmla="*/ 212 h 212"/>
              <a:gd name="T14" fmla="*/ 1 w 200"/>
              <a:gd name="T15" fmla="*/ 212 h 212"/>
              <a:gd name="T16" fmla="*/ 0 w 200"/>
              <a:gd name="T17" fmla="*/ 210 h 212"/>
              <a:gd name="T18" fmla="*/ 0 w 200"/>
              <a:gd name="T19" fmla="*/ 208 h 212"/>
              <a:gd name="T20" fmla="*/ 2 w 200"/>
              <a:gd name="T21" fmla="*/ 206 h 212"/>
              <a:gd name="T22" fmla="*/ 6 w 200"/>
              <a:gd name="T23" fmla="*/ 201 h 212"/>
              <a:gd name="T24" fmla="*/ 11 w 200"/>
              <a:gd name="T25" fmla="*/ 196 h 212"/>
              <a:gd name="T26" fmla="*/ 18 w 200"/>
              <a:gd name="T27" fmla="*/ 190 h 212"/>
              <a:gd name="T28" fmla="*/ 26 w 200"/>
              <a:gd name="T29" fmla="*/ 184 h 212"/>
              <a:gd name="T30" fmla="*/ 34 w 200"/>
              <a:gd name="T31" fmla="*/ 176 h 212"/>
              <a:gd name="T32" fmla="*/ 50 w 200"/>
              <a:gd name="T33" fmla="*/ 163 h 212"/>
              <a:gd name="T34" fmla="*/ 69 w 200"/>
              <a:gd name="T35" fmla="*/ 143 h 212"/>
              <a:gd name="T36" fmla="*/ 88 w 200"/>
              <a:gd name="T37" fmla="*/ 120 h 212"/>
              <a:gd name="T38" fmla="*/ 108 w 200"/>
              <a:gd name="T39" fmla="*/ 95 h 212"/>
              <a:gd name="T40" fmla="*/ 121 w 200"/>
              <a:gd name="T41" fmla="*/ 75 h 212"/>
              <a:gd name="T42" fmla="*/ 129 w 200"/>
              <a:gd name="T43" fmla="*/ 62 h 212"/>
              <a:gd name="T44" fmla="*/ 137 w 200"/>
              <a:gd name="T45" fmla="*/ 51 h 212"/>
              <a:gd name="T46" fmla="*/ 141 w 200"/>
              <a:gd name="T47" fmla="*/ 41 h 212"/>
              <a:gd name="T48" fmla="*/ 145 w 200"/>
              <a:gd name="T49" fmla="*/ 32 h 212"/>
              <a:gd name="T50" fmla="*/ 147 w 200"/>
              <a:gd name="T51" fmla="*/ 24 h 212"/>
              <a:gd name="T52" fmla="*/ 148 w 200"/>
              <a:gd name="T53" fmla="*/ 18 h 212"/>
              <a:gd name="T54" fmla="*/ 148 w 200"/>
              <a:gd name="T55" fmla="*/ 13 h 212"/>
              <a:gd name="T56" fmla="*/ 147 w 200"/>
              <a:gd name="T57" fmla="*/ 8 h 212"/>
              <a:gd name="T58" fmla="*/ 147 w 200"/>
              <a:gd name="T59" fmla="*/ 4 h 212"/>
              <a:gd name="T60" fmla="*/ 150 w 200"/>
              <a:gd name="T61" fmla="*/ 1 h 212"/>
              <a:gd name="T62" fmla="*/ 154 w 200"/>
              <a:gd name="T63" fmla="*/ 0 h 212"/>
              <a:gd name="T64" fmla="*/ 160 w 200"/>
              <a:gd name="T65" fmla="*/ 0 h 212"/>
              <a:gd name="T66" fmla="*/ 167 w 200"/>
              <a:gd name="T67" fmla="*/ 2 h 212"/>
              <a:gd name="T68" fmla="*/ 173 w 200"/>
              <a:gd name="T69" fmla="*/ 6 h 212"/>
              <a:gd name="T70" fmla="*/ 182 w 200"/>
              <a:gd name="T71" fmla="*/ 11 h 212"/>
              <a:gd name="T72" fmla="*/ 189 w 200"/>
              <a:gd name="T73" fmla="*/ 18 h 212"/>
              <a:gd name="T74" fmla="*/ 194 w 200"/>
              <a:gd name="T75" fmla="*/ 26 h 212"/>
              <a:gd name="T76" fmla="*/ 197 w 200"/>
              <a:gd name="T77" fmla="*/ 32 h 212"/>
              <a:gd name="T78" fmla="*/ 200 w 200"/>
              <a:gd name="T79" fmla="*/ 39 h 212"/>
              <a:gd name="T80" fmla="*/ 200 w 200"/>
              <a:gd name="T81" fmla="*/ 44 h 212"/>
              <a:gd name="T82" fmla="*/ 198 w 200"/>
              <a:gd name="T83" fmla="*/ 49 h 212"/>
              <a:gd name="T84" fmla="*/ 195 w 200"/>
              <a:gd name="T85" fmla="*/ 54 h 212"/>
              <a:gd name="T86" fmla="*/ 190 w 200"/>
              <a:gd name="T87" fmla="*/ 61 h 212"/>
              <a:gd name="T88" fmla="*/ 184 w 200"/>
              <a:gd name="T89" fmla="*/ 68 h 212"/>
              <a:gd name="T90" fmla="*/ 177 w 200"/>
              <a:gd name="T91" fmla="*/ 77 h 212"/>
              <a:gd name="T92" fmla="*/ 167 w 200"/>
              <a:gd name="T93" fmla="*/ 88 h 212"/>
              <a:gd name="T94" fmla="*/ 157 w 200"/>
              <a:gd name="T95" fmla="*/ 100 h 212"/>
              <a:gd name="T96" fmla="*/ 139 w 200"/>
              <a:gd name="T97" fmla="*/ 120 h 212"/>
              <a:gd name="T98" fmla="*/ 113 w 200"/>
              <a:gd name="T99" fmla="*/ 144 h 212"/>
              <a:gd name="T100" fmla="*/ 88 w 200"/>
              <a:gd name="T101" fmla="*/ 164 h 212"/>
              <a:gd name="T102" fmla="*/ 63 w 200"/>
              <a:gd name="T103" fmla="*/ 181 h 212"/>
              <a:gd name="T104" fmla="*/ 51 w 200"/>
              <a:gd name="T105" fmla="*/ 189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212">
                <a:moveTo>
                  <a:pt x="51" y="189"/>
                </a:moveTo>
                <a:lnTo>
                  <a:pt x="46" y="193"/>
                </a:lnTo>
                <a:lnTo>
                  <a:pt x="40" y="195"/>
                </a:lnTo>
                <a:lnTo>
                  <a:pt x="36" y="199"/>
                </a:lnTo>
                <a:lnTo>
                  <a:pt x="31" y="201"/>
                </a:lnTo>
                <a:lnTo>
                  <a:pt x="26" y="203"/>
                </a:lnTo>
                <a:lnTo>
                  <a:pt x="22" y="206"/>
                </a:lnTo>
                <a:lnTo>
                  <a:pt x="19" y="207"/>
                </a:lnTo>
                <a:lnTo>
                  <a:pt x="15" y="208"/>
                </a:lnTo>
                <a:lnTo>
                  <a:pt x="12" y="209"/>
                </a:lnTo>
                <a:lnTo>
                  <a:pt x="9" y="210"/>
                </a:lnTo>
                <a:lnTo>
                  <a:pt x="7" y="212"/>
                </a:lnTo>
                <a:lnTo>
                  <a:pt x="5" y="212"/>
                </a:lnTo>
                <a:lnTo>
                  <a:pt x="3" y="212"/>
                </a:lnTo>
                <a:lnTo>
                  <a:pt x="1" y="212"/>
                </a:lnTo>
                <a:lnTo>
                  <a:pt x="1" y="212"/>
                </a:lnTo>
                <a:lnTo>
                  <a:pt x="0" y="212"/>
                </a:lnTo>
                <a:lnTo>
                  <a:pt x="0" y="210"/>
                </a:lnTo>
                <a:lnTo>
                  <a:pt x="0" y="209"/>
                </a:lnTo>
                <a:lnTo>
                  <a:pt x="0" y="208"/>
                </a:lnTo>
                <a:lnTo>
                  <a:pt x="1" y="207"/>
                </a:lnTo>
                <a:lnTo>
                  <a:pt x="2" y="206"/>
                </a:lnTo>
                <a:lnTo>
                  <a:pt x="3" y="203"/>
                </a:lnTo>
                <a:lnTo>
                  <a:pt x="6" y="201"/>
                </a:lnTo>
                <a:lnTo>
                  <a:pt x="8" y="199"/>
                </a:lnTo>
                <a:lnTo>
                  <a:pt x="11" y="196"/>
                </a:lnTo>
                <a:lnTo>
                  <a:pt x="14" y="194"/>
                </a:lnTo>
                <a:lnTo>
                  <a:pt x="18" y="190"/>
                </a:lnTo>
                <a:lnTo>
                  <a:pt x="21" y="187"/>
                </a:lnTo>
                <a:lnTo>
                  <a:pt x="26" y="184"/>
                </a:lnTo>
                <a:lnTo>
                  <a:pt x="30" y="180"/>
                </a:lnTo>
                <a:lnTo>
                  <a:pt x="34" y="176"/>
                </a:lnTo>
                <a:lnTo>
                  <a:pt x="40" y="172"/>
                </a:lnTo>
                <a:lnTo>
                  <a:pt x="50" y="163"/>
                </a:lnTo>
                <a:lnTo>
                  <a:pt x="59" y="153"/>
                </a:lnTo>
                <a:lnTo>
                  <a:pt x="69" y="143"/>
                </a:lnTo>
                <a:lnTo>
                  <a:pt x="78" y="132"/>
                </a:lnTo>
                <a:lnTo>
                  <a:pt x="88" y="120"/>
                </a:lnTo>
                <a:lnTo>
                  <a:pt x="97" y="108"/>
                </a:lnTo>
                <a:lnTo>
                  <a:pt x="108" y="95"/>
                </a:lnTo>
                <a:lnTo>
                  <a:pt x="118" y="82"/>
                </a:lnTo>
                <a:lnTo>
                  <a:pt x="121" y="75"/>
                </a:lnTo>
                <a:lnTo>
                  <a:pt x="126" y="69"/>
                </a:lnTo>
                <a:lnTo>
                  <a:pt x="129" y="62"/>
                </a:lnTo>
                <a:lnTo>
                  <a:pt x="133" y="56"/>
                </a:lnTo>
                <a:lnTo>
                  <a:pt x="137" y="51"/>
                </a:lnTo>
                <a:lnTo>
                  <a:pt x="139" y="45"/>
                </a:lnTo>
                <a:lnTo>
                  <a:pt x="141" y="41"/>
                </a:lnTo>
                <a:lnTo>
                  <a:pt x="144" y="36"/>
                </a:lnTo>
                <a:lnTo>
                  <a:pt x="145" y="32"/>
                </a:lnTo>
                <a:lnTo>
                  <a:pt x="146" y="27"/>
                </a:lnTo>
                <a:lnTo>
                  <a:pt x="147" y="24"/>
                </a:lnTo>
                <a:lnTo>
                  <a:pt x="148" y="20"/>
                </a:lnTo>
                <a:lnTo>
                  <a:pt x="148" y="18"/>
                </a:lnTo>
                <a:lnTo>
                  <a:pt x="150" y="16"/>
                </a:lnTo>
                <a:lnTo>
                  <a:pt x="148" y="13"/>
                </a:lnTo>
                <a:lnTo>
                  <a:pt x="148" y="12"/>
                </a:lnTo>
                <a:lnTo>
                  <a:pt x="147" y="8"/>
                </a:lnTo>
                <a:lnTo>
                  <a:pt x="147" y="6"/>
                </a:lnTo>
                <a:lnTo>
                  <a:pt x="147" y="4"/>
                </a:lnTo>
                <a:lnTo>
                  <a:pt x="148" y="2"/>
                </a:lnTo>
                <a:lnTo>
                  <a:pt x="150" y="1"/>
                </a:lnTo>
                <a:lnTo>
                  <a:pt x="152" y="1"/>
                </a:lnTo>
                <a:lnTo>
                  <a:pt x="154" y="0"/>
                </a:lnTo>
                <a:lnTo>
                  <a:pt x="157" y="0"/>
                </a:lnTo>
                <a:lnTo>
                  <a:pt x="160" y="0"/>
                </a:lnTo>
                <a:lnTo>
                  <a:pt x="164" y="1"/>
                </a:lnTo>
                <a:lnTo>
                  <a:pt x="167" y="2"/>
                </a:lnTo>
                <a:lnTo>
                  <a:pt x="170" y="4"/>
                </a:lnTo>
                <a:lnTo>
                  <a:pt x="173" y="6"/>
                </a:lnTo>
                <a:lnTo>
                  <a:pt x="178" y="8"/>
                </a:lnTo>
                <a:lnTo>
                  <a:pt x="182" y="11"/>
                </a:lnTo>
                <a:lnTo>
                  <a:pt x="185" y="14"/>
                </a:lnTo>
                <a:lnTo>
                  <a:pt x="189" y="18"/>
                </a:lnTo>
                <a:lnTo>
                  <a:pt x="191" y="23"/>
                </a:lnTo>
                <a:lnTo>
                  <a:pt x="194" y="26"/>
                </a:lnTo>
                <a:lnTo>
                  <a:pt x="196" y="30"/>
                </a:lnTo>
                <a:lnTo>
                  <a:pt x="197" y="32"/>
                </a:lnTo>
                <a:lnTo>
                  <a:pt x="198" y="36"/>
                </a:lnTo>
                <a:lnTo>
                  <a:pt x="200" y="39"/>
                </a:lnTo>
                <a:lnTo>
                  <a:pt x="200" y="43"/>
                </a:lnTo>
                <a:lnTo>
                  <a:pt x="200" y="44"/>
                </a:lnTo>
                <a:lnTo>
                  <a:pt x="200" y="46"/>
                </a:lnTo>
                <a:lnTo>
                  <a:pt x="198" y="49"/>
                </a:lnTo>
                <a:lnTo>
                  <a:pt x="197" y="51"/>
                </a:lnTo>
                <a:lnTo>
                  <a:pt x="195" y="54"/>
                </a:lnTo>
                <a:lnTo>
                  <a:pt x="192" y="57"/>
                </a:lnTo>
                <a:lnTo>
                  <a:pt x="190" y="61"/>
                </a:lnTo>
                <a:lnTo>
                  <a:pt x="188" y="64"/>
                </a:lnTo>
                <a:lnTo>
                  <a:pt x="184" y="68"/>
                </a:lnTo>
                <a:lnTo>
                  <a:pt x="181" y="73"/>
                </a:lnTo>
                <a:lnTo>
                  <a:pt x="177" y="77"/>
                </a:lnTo>
                <a:lnTo>
                  <a:pt x="172" y="82"/>
                </a:lnTo>
                <a:lnTo>
                  <a:pt x="167" y="88"/>
                </a:lnTo>
                <a:lnTo>
                  <a:pt x="163" y="94"/>
                </a:lnTo>
                <a:lnTo>
                  <a:pt x="157" y="100"/>
                </a:lnTo>
                <a:lnTo>
                  <a:pt x="151" y="107"/>
                </a:lnTo>
                <a:lnTo>
                  <a:pt x="139" y="120"/>
                </a:lnTo>
                <a:lnTo>
                  <a:pt x="126" y="133"/>
                </a:lnTo>
                <a:lnTo>
                  <a:pt x="113" y="144"/>
                </a:lnTo>
                <a:lnTo>
                  <a:pt x="101" y="155"/>
                </a:lnTo>
                <a:lnTo>
                  <a:pt x="88" y="164"/>
                </a:lnTo>
                <a:lnTo>
                  <a:pt x="76" y="172"/>
                </a:lnTo>
                <a:lnTo>
                  <a:pt x="63" y="181"/>
                </a:lnTo>
                <a:lnTo>
                  <a:pt x="51" y="189"/>
                </a:lnTo>
                <a:lnTo>
                  <a:pt x="51" y="18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4"/>
          <p:cNvSpPr>
            <a:spLocks/>
          </p:cNvSpPr>
          <p:nvPr/>
        </p:nvSpPr>
        <p:spPr bwMode="auto">
          <a:xfrm>
            <a:off x="1734381" y="2757305"/>
            <a:ext cx="313249" cy="329737"/>
          </a:xfrm>
          <a:custGeom>
            <a:avLst/>
            <a:gdLst>
              <a:gd name="T0" fmla="*/ 68 w 201"/>
              <a:gd name="T1" fmla="*/ 124 h 187"/>
              <a:gd name="T2" fmla="*/ 93 w 201"/>
              <a:gd name="T3" fmla="*/ 103 h 187"/>
              <a:gd name="T4" fmla="*/ 113 w 201"/>
              <a:gd name="T5" fmla="*/ 84 h 187"/>
              <a:gd name="T6" fmla="*/ 121 w 201"/>
              <a:gd name="T7" fmla="*/ 74 h 187"/>
              <a:gd name="T8" fmla="*/ 128 w 201"/>
              <a:gd name="T9" fmla="*/ 66 h 187"/>
              <a:gd name="T10" fmla="*/ 134 w 201"/>
              <a:gd name="T11" fmla="*/ 58 h 187"/>
              <a:gd name="T12" fmla="*/ 144 w 201"/>
              <a:gd name="T13" fmla="*/ 42 h 187"/>
              <a:gd name="T14" fmla="*/ 149 w 201"/>
              <a:gd name="T15" fmla="*/ 29 h 187"/>
              <a:gd name="T16" fmla="*/ 151 w 201"/>
              <a:gd name="T17" fmla="*/ 21 h 187"/>
              <a:gd name="T18" fmla="*/ 149 w 201"/>
              <a:gd name="T19" fmla="*/ 15 h 187"/>
              <a:gd name="T20" fmla="*/ 146 w 201"/>
              <a:gd name="T21" fmla="*/ 10 h 187"/>
              <a:gd name="T22" fmla="*/ 145 w 201"/>
              <a:gd name="T23" fmla="*/ 7 h 187"/>
              <a:gd name="T24" fmla="*/ 146 w 201"/>
              <a:gd name="T25" fmla="*/ 3 h 187"/>
              <a:gd name="T26" fmla="*/ 149 w 201"/>
              <a:gd name="T27" fmla="*/ 1 h 187"/>
              <a:gd name="T28" fmla="*/ 152 w 201"/>
              <a:gd name="T29" fmla="*/ 0 h 187"/>
              <a:gd name="T30" fmla="*/ 156 w 201"/>
              <a:gd name="T31" fmla="*/ 1 h 187"/>
              <a:gd name="T32" fmla="*/ 166 w 201"/>
              <a:gd name="T33" fmla="*/ 4 h 187"/>
              <a:gd name="T34" fmla="*/ 177 w 201"/>
              <a:gd name="T35" fmla="*/ 13 h 187"/>
              <a:gd name="T36" fmla="*/ 189 w 201"/>
              <a:gd name="T37" fmla="*/ 23 h 187"/>
              <a:gd name="T38" fmla="*/ 194 w 201"/>
              <a:gd name="T39" fmla="*/ 29 h 187"/>
              <a:gd name="T40" fmla="*/ 197 w 201"/>
              <a:gd name="T41" fmla="*/ 34 h 187"/>
              <a:gd name="T42" fmla="*/ 200 w 201"/>
              <a:gd name="T43" fmla="*/ 39 h 187"/>
              <a:gd name="T44" fmla="*/ 201 w 201"/>
              <a:gd name="T45" fmla="*/ 44 h 187"/>
              <a:gd name="T46" fmla="*/ 200 w 201"/>
              <a:gd name="T47" fmla="*/ 46 h 187"/>
              <a:gd name="T48" fmla="*/ 197 w 201"/>
              <a:gd name="T49" fmla="*/ 49 h 187"/>
              <a:gd name="T50" fmla="*/ 193 w 201"/>
              <a:gd name="T51" fmla="*/ 54 h 187"/>
              <a:gd name="T52" fmla="*/ 188 w 201"/>
              <a:gd name="T53" fmla="*/ 60 h 187"/>
              <a:gd name="T54" fmla="*/ 181 w 201"/>
              <a:gd name="T55" fmla="*/ 67 h 187"/>
              <a:gd name="T56" fmla="*/ 172 w 201"/>
              <a:gd name="T57" fmla="*/ 76 h 187"/>
              <a:gd name="T58" fmla="*/ 163 w 201"/>
              <a:gd name="T59" fmla="*/ 85 h 187"/>
              <a:gd name="T60" fmla="*/ 152 w 201"/>
              <a:gd name="T61" fmla="*/ 97 h 187"/>
              <a:gd name="T62" fmla="*/ 128 w 201"/>
              <a:gd name="T63" fmla="*/ 118 h 187"/>
              <a:gd name="T64" fmla="*/ 103 w 201"/>
              <a:gd name="T65" fmla="*/ 137 h 187"/>
              <a:gd name="T66" fmla="*/ 78 w 201"/>
              <a:gd name="T67" fmla="*/ 153 h 187"/>
              <a:gd name="T68" fmla="*/ 55 w 201"/>
              <a:gd name="T69" fmla="*/ 167 h 187"/>
              <a:gd name="T70" fmla="*/ 43 w 201"/>
              <a:gd name="T71" fmla="*/ 173 h 187"/>
              <a:gd name="T72" fmla="*/ 32 w 201"/>
              <a:gd name="T73" fmla="*/ 178 h 187"/>
              <a:gd name="T74" fmla="*/ 23 w 201"/>
              <a:gd name="T75" fmla="*/ 181 h 187"/>
              <a:gd name="T76" fmla="*/ 15 w 201"/>
              <a:gd name="T77" fmla="*/ 185 h 187"/>
              <a:gd name="T78" fmla="*/ 9 w 201"/>
              <a:gd name="T79" fmla="*/ 186 h 187"/>
              <a:gd name="T80" fmla="*/ 5 w 201"/>
              <a:gd name="T81" fmla="*/ 187 h 187"/>
              <a:gd name="T82" fmla="*/ 2 w 201"/>
              <a:gd name="T83" fmla="*/ 187 h 187"/>
              <a:gd name="T84" fmla="*/ 0 w 201"/>
              <a:gd name="T85" fmla="*/ 186 h 187"/>
              <a:gd name="T86" fmla="*/ 0 w 201"/>
              <a:gd name="T87" fmla="*/ 185 h 187"/>
              <a:gd name="T88" fmla="*/ 2 w 201"/>
              <a:gd name="T89" fmla="*/ 183 h 187"/>
              <a:gd name="T90" fmla="*/ 6 w 201"/>
              <a:gd name="T91" fmla="*/ 178 h 187"/>
              <a:gd name="T92" fmla="*/ 13 w 201"/>
              <a:gd name="T93" fmla="*/ 172 h 187"/>
              <a:gd name="T94" fmla="*/ 20 w 201"/>
              <a:gd name="T95" fmla="*/ 165 h 187"/>
              <a:gd name="T96" fmla="*/ 30 w 201"/>
              <a:gd name="T97" fmla="*/ 156 h 187"/>
              <a:gd name="T98" fmla="*/ 42 w 201"/>
              <a:gd name="T99" fmla="*/ 147 h 187"/>
              <a:gd name="T100" fmla="*/ 55 w 201"/>
              <a:gd name="T101" fmla="*/ 13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1" h="187">
                <a:moveTo>
                  <a:pt x="55" y="136"/>
                </a:moveTo>
                <a:lnTo>
                  <a:pt x="68" y="124"/>
                </a:lnTo>
                <a:lnTo>
                  <a:pt x="81" y="114"/>
                </a:lnTo>
                <a:lnTo>
                  <a:pt x="93" y="103"/>
                </a:lnTo>
                <a:lnTo>
                  <a:pt x="103" y="93"/>
                </a:lnTo>
                <a:lnTo>
                  <a:pt x="113" y="84"/>
                </a:lnTo>
                <a:lnTo>
                  <a:pt x="118" y="79"/>
                </a:lnTo>
                <a:lnTo>
                  <a:pt x="121" y="74"/>
                </a:lnTo>
                <a:lnTo>
                  <a:pt x="125" y="71"/>
                </a:lnTo>
                <a:lnTo>
                  <a:pt x="128" y="66"/>
                </a:lnTo>
                <a:lnTo>
                  <a:pt x="132" y="61"/>
                </a:lnTo>
                <a:lnTo>
                  <a:pt x="134" y="58"/>
                </a:lnTo>
                <a:lnTo>
                  <a:pt x="139" y="49"/>
                </a:lnTo>
                <a:lnTo>
                  <a:pt x="144" y="42"/>
                </a:lnTo>
                <a:lnTo>
                  <a:pt x="147" y="35"/>
                </a:lnTo>
                <a:lnTo>
                  <a:pt x="149" y="29"/>
                </a:lnTo>
                <a:lnTo>
                  <a:pt x="151" y="25"/>
                </a:lnTo>
                <a:lnTo>
                  <a:pt x="151" y="21"/>
                </a:lnTo>
                <a:lnTo>
                  <a:pt x="151" y="17"/>
                </a:lnTo>
                <a:lnTo>
                  <a:pt x="149" y="15"/>
                </a:lnTo>
                <a:lnTo>
                  <a:pt x="147" y="13"/>
                </a:lnTo>
                <a:lnTo>
                  <a:pt x="146" y="10"/>
                </a:lnTo>
                <a:lnTo>
                  <a:pt x="145" y="9"/>
                </a:lnTo>
                <a:lnTo>
                  <a:pt x="145" y="7"/>
                </a:lnTo>
                <a:lnTo>
                  <a:pt x="145" y="5"/>
                </a:lnTo>
                <a:lnTo>
                  <a:pt x="146" y="3"/>
                </a:lnTo>
                <a:lnTo>
                  <a:pt x="147" y="2"/>
                </a:lnTo>
                <a:lnTo>
                  <a:pt x="149" y="1"/>
                </a:lnTo>
                <a:lnTo>
                  <a:pt x="150" y="0"/>
                </a:lnTo>
                <a:lnTo>
                  <a:pt x="152" y="0"/>
                </a:lnTo>
                <a:lnTo>
                  <a:pt x="153" y="0"/>
                </a:lnTo>
                <a:lnTo>
                  <a:pt x="156" y="1"/>
                </a:lnTo>
                <a:lnTo>
                  <a:pt x="160" y="2"/>
                </a:lnTo>
                <a:lnTo>
                  <a:pt x="166" y="4"/>
                </a:lnTo>
                <a:lnTo>
                  <a:pt x="172" y="8"/>
                </a:lnTo>
                <a:lnTo>
                  <a:pt x="177" y="13"/>
                </a:lnTo>
                <a:lnTo>
                  <a:pt x="183" y="17"/>
                </a:lnTo>
                <a:lnTo>
                  <a:pt x="189" y="23"/>
                </a:lnTo>
                <a:lnTo>
                  <a:pt x="191" y="27"/>
                </a:lnTo>
                <a:lnTo>
                  <a:pt x="194" y="29"/>
                </a:lnTo>
                <a:lnTo>
                  <a:pt x="196" y="32"/>
                </a:lnTo>
                <a:lnTo>
                  <a:pt x="197" y="34"/>
                </a:lnTo>
                <a:lnTo>
                  <a:pt x="198" y="36"/>
                </a:lnTo>
                <a:lnTo>
                  <a:pt x="200" y="39"/>
                </a:lnTo>
                <a:lnTo>
                  <a:pt x="200" y="41"/>
                </a:lnTo>
                <a:lnTo>
                  <a:pt x="201" y="44"/>
                </a:lnTo>
                <a:lnTo>
                  <a:pt x="200" y="45"/>
                </a:lnTo>
                <a:lnTo>
                  <a:pt x="200" y="46"/>
                </a:lnTo>
                <a:lnTo>
                  <a:pt x="198" y="47"/>
                </a:lnTo>
                <a:lnTo>
                  <a:pt x="197" y="49"/>
                </a:lnTo>
                <a:lnTo>
                  <a:pt x="195" y="52"/>
                </a:lnTo>
                <a:lnTo>
                  <a:pt x="193" y="54"/>
                </a:lnTo>
                <a:lnTo>
                  <a:pt x="190" y="57"/>
                </a:lnTo>
                <a:lnTo>
                  <a:pt x="188" y="60"/>
                </a:lnTo>
                <a:lnTo>
                  <a:pt x="184" y="64"/>
                </a:lnTo>
                <a:lnTo>
                  <a:pt x="181" y="67"/>
                </a:lnTo>
                <a:lnTo>
                  <a:pt x="177" y="72"/>
                </a:lnTo>
                <a:lnTo>
                  <a:pt x="172" y="76"/>
                </a:lnTo>
                <a:lnTo>
                  <a:pt x="168" y="80"/>
                </a:lnTo>
                <a:lnTo>
                  <a:pt x="163" y="85"/>
                </a:lnTo>
                <a:lnTo>
                  <a:pt x="157" y="91"/>
                </a:lnTo>
                <a:lnTo>
                  <a:pt x="152" y="97"/>
                </a:lnTo>
                <a:lnTo>
                  <a:pt x="140" y="108"/>
                </a:lnTo>
                <a:lnTo>
                  <a:pt x="128" y="118"/>
                </a:lnTo>
                <a:lnTo>
                  <a:pt x="115" y="128"/>
                </a:lnTo>
                <a:lnTo>
                  <a:pt x="103" y="137"/>
                </a:lnTo>
                <a:lnTo>
                  <a:pt x="90" y="146"/>
                </a:lnTo>
                <a:lnTo>
                  <a:pt x="78" y="153"/>
                </a:lnTo>
                <a:lnTo>
                  <a:pt x="67" y="160"/>
                </a:lnTo>
                <a:lnTo>
                  <a:pt x="55" y="167"/>
                </a:lnTo>
                <a:lnTo>
                  <a:pt x="49" y="169"/>
                </a:lnTo>
                <a:lnTo>
                  <a:pt x="43" y="173"/>
                </a:lnTo>
                <a:lnTo>
                  <a:pt x="37" y="175"/>
                </a:lnTo>
                <a:lnTo>
                  <a:pt x="32" y="178"/>
                </a:lnTo>
                <a:lnTo>
                  <a:pt x="27" y="180"/>
                </a:lnTo>
                <a:lnTo>
                  <a:pt x="23" y="181"/>
                </a:lnTo>
                <a:lnTo>
                  <a:pt x="19" y="183"/>
                </a:lnTo>
                <a:lnTo>
                  <a:pt x="15" y="185"/>
                </a:lnTo>
                <a:lnTo>
                  <a:pt x="13" y="185"/>
                </a:lnTo>
                <a:lnTo>
                  <a:pt x="9" y="186"/>
                </a:lnTo>
                <a:lnTo>
                  <a:pt x="7" y="187"/>
                </a:lnTo>
                <a:lnTo>
                  <a:pt x="5" y="187"/>
                </a:lnTo>
                <a:lnTo>
                  <a:pt x="4" y="187"/>
                </a:lnTo>
                <a:lnTo>
                  <a:pt x="2" y="187"/>
                </a:lnTo>
                <a:lnTo>
                  <a:pt x="1" y="187"/>
                </a:lnTo>
                <a:lnTo>
                  <a:pt x="0" y="186"/>
                </a:lnTo>
                <a:lnTo>
                  <a:pt x="0" y="186"/>
                </a:lnTo>
                <a:lnTo>
                  <a:pt x="0" y="185"/>
                </a:lnTo>
                <a:lnTo>
                  <a:pt x="1" y="184"/>
                </a:lnTo>
                <a:lnTo>
                  <a:pt x="2" y="183"/>
                </a:lnTo>
                <a:lnTo>
                  <a:pt x="5" y="180"/>
                </a:lnTo>
                <a:lnTo>
                  <a:pt x="6" y="178"/>
                </a:lnTo>
                <a:lnTo>
                  <a:pt x="9" y="175"/>
                </a:lnTo>
                <a:lnTo>
                  <a:pt x="13" y="172"/>
                </a:lnTo>
                <a:lnTo>
                  <a:pt x="17" y="168"/>
                </a:lnTo>
                <a:lnTo>
                  <a:pt x="20" y="165"/>
                </a:lnTo>
                <a:lnTo>
                  <a:pt x="25" y="161"/>
                </a:lnTo>
                <a:lnTo>
                  <a:pt x="30" y="156"/>
                </a:lnTo>
                <a:lnTo>
                  <a:pt x="36" y="152"/>
                </a:lnTo>
                <a:lnTo>
                  <a:pt x="42" y="147"/>
                </a:lnTo>
                <a:lnTo>
                  <a:pt x="48" y="142"/>
                </a:lnTo>
                <a:lnTo>
                  <a:pt x="55" y="136"/>
                </a:lnTo>
                <a:lnTo>
                  <a:pt x="55" y="13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25"/>
          <p:cNvSpPr>
            <a:spLocks/>
          </p:cNvSpPr>
          <p:nvPr/>
        </p:nvSpPr>
        <p:spPr bwMode="auto">
          <a:xfrm rot="-240000">
            <a:off x="1494705" y="3002831"/>
            <a:ext cx="648911" cy="459742"/>
          </a:xfrm>
          <a:custGeom>
            <a:avLst/>
            <a:gdLst>
              <a:gd name="T0" fmla="*/ 299 w 358"/>
              <a:gd name="T1" fmla="*/ 18 h 295"/>
              <a:gd name="T2" fmla="*/ 299 w 358"/>
              <a:gd name="T3" fmla="*/ 12 h 295"/>
              <a:gd name="T4" fmla="*/ 301 w 358"/>
              <a:gd name="T5" fmla="*/ 6 h 295"/>
              <a:gd name="T6" fmla="*/ 304 w 358"/>
              <a:gd name="T7" fmla="*/ 3 h 295"/>
              <a:gd name="T8" fmla="*/ 307 w 358"/>
              <a:gd name="T9" fmla="*/ 0 h 295"/>
              <a:gd name="T10" fmla="*/ 311 w 358"/>
              <a:gd name="T11" fmla="*/ 0 h 295"/>
              <a:gd name="T12" fmla="*/ 316 w 358"/>
              <a:gd name="T13" fmla="*/ 2 h 295"/>
              <a:gd name="T14" fmla="*/ 322 w 358"/>
              <a:gd name="T15" fmla="*/ 5 h 295"/>
              <a:gd name="T16" fmla="*/ 331 w 358"/>
              <a:gd name="T17" fmla="*/ 13 h 295"/>
              <a:gd name="T18" fmla="*/ 342 w 358"/>
              <a:gd name="T19" fmla="*/ 24 h 295"/>
              <a:gd name="T20" fmla="*/ 352 w 358"/>
              <a:gd name="T21" fmla="*/ 36 h 295"/>
              <a:gd name="T22" fmla="*/ 356 w 358"/>
              <a:gd name="T23" fmla="*/ 44 h 295"/>
              <a:gd name="T24" fmla="*/ 356 w 358"/>
              <a:gd name="T25" fmla="*/ 48 h 295"/>
              <a:gd name="T26" fmla="*/ 356 w 358"/>
              <a:gd name="T27" fmla="*/ 50 h 295"/>
              <a:gd name="T28" fmla="*/ 354 w 358"/>
              <a:gd name="T29" fmla="*/ 54 h 295"/>
              <a:gd name="T30" fmla="*/ 350 w 358"/>
              <a:gd name="T31" fmla="*/ 59 h 295"/>
              <a:gd name="T32" fmla="*/ 346 w 358"/>
              <a:gd name="T33" fmla="*/ 65 h 295"/>
              <a:gd name="T34" fmla="*/ 340 w 358"/>
              <a:gd name="T35" fmla="*/ 73 h 295"/>
              <a:gd name="T36" fmla="*/ 333 w 358"/>
              <a:gd name="T37" fmla="*/ 81 h 295"/>
              <a:gd name="T38" fmla="*/ 324 w 358"/>
              <a:gd name="T39" fmla="*/ 92 h 295"/>
              <a:gd name="T40" fmla="*/ 314 w 358"/>
              <a:gd name="T41" fmla="*/ 105 h 295"/>
              <a:gd name="T42" fmla="*/ 297 w 358"/>
              <a:gd name="T43" fmla="*/ 125 h 295"/>
              <a:gd name="T44" fmla="*/ 272 w 358"/>
              <a:gd name="T45" fmla="*/ 151 h 295"/>
              <a:gd name="T46" fmla="*/ 245 w 358"/>
              <a:gd name="T47" fmla="*/ 176 h 295"/>
              <a:gd name="T48" fmla="*/ 216 w 358"/>
              <a:gd name="T49" fmla="*/ 199 h 295"/>
              <a:gd name="T50" fmla="*/ 184 w 358"/>
              <a:gd name="T51" fmla="*/ 220 h 295"/>
              <a:gd name="T52" fmla="*/ 152 w 358"/>
              <a:gd name="T53" fmla="*/ 239 h 295"/>
              <a:gd name="T54" fmla="*/ 120 w 358"/>
              <a:gd name="T55" fmla="*/ 255 h 295"/>
              <a:gd name="T56" fmla="*/ 88 w 358"/>
              <a:gd name="T57" fmla="*/ 269 h 295"/>
              <a:gd name="T58" fmla="*/ 63 w 358"/>
              <a:gd name="T59" fmla="*/ 277 h 295"/>
              <a:gd name="T60" fmla="*/ 49 w 358"/>
              <a:gd name="T61" fmla="*/ 282 h 295"/>
              <a:gd name="T62" fmla="*/ 36 w 358"/>
              <a:gd name="T63" fmla="*/ 286 h 295"/>
              <a:gd name="T64" fmla="*/ 25 w 358"/>
              <a:gd name="T65" fmla="*/ 289 h 295"/>
              <a:gd name="T66" fmla="*/ 15 w 358"/>
              <a:gd name="T67" fmla="*/ 291 h 295"/>
              <a:gd name="T68" fmla="*/ 8 w 358"/>
              <a:gd name="T69" fmla="*/ 294 h 295"/>
              <a:gd name="T70" fmla="*/ 3 w 358"/>
              <a:gd name="T71" fmla="*/ 295 h 295"/>
              <a:gd name="T72" fmla="*/ 1 w 358"/>
              <a:gd name="T73" fmla="*/ 295 h 295"/>
              <a:gd name="T74" fmla="*/ 0 w 358"/>
              <a:gd name="T75" fmla="*/ 293 h 295"/>
              <a:gd name="T76" fmla="*/ 0 w 358"/>
              <a:gd name="T77" fmla="*/ 291 h 295"/>
              <a:gd name="T78" fmla="*/ 2 w 358"/>
              <a:gd name="T79" fmla="*/ 289 h 295"/>
              <a:gd name="T80" fmla="*/ 5 w 358"/>
              <a:gd name="T81" fmla="*/ 288 h 295"/>
              <a:gd name="T82" fmla="*/ 9 w 358"/>
              <a:gd name="T83" fmla="*/ 286 h 295"/>
              <a:gd name="T84" fmla="*/ 15 w 358"/>
              <a:gd name="T85" fmla="*/ 282 h 295"/>
              <a:gd name="T86" fmla="*/ 22 w 358"/>
              <a:gd name="T87" fmla="*/ 278 h 295"/>
              <a:gd name="T88" fmla="*/ 32 w 358"/>
              <a:gd name="T89" fmla="*/ 275 h 295"/>
              <a:gd name="T90" fmla="*/ 50 w 358"/>
              <a:gd name="T91" fmla="*/ 264 h 295"/>
              <a:gd name="T92" fmla="*/ 72 w 358"/>
              <a:gd name="T93" fmla="*/ 251 h 295"/>
              <a:gd name="T94" fmla="*/ 99 w 358"/>
              <a:gd name="T95" fmla="*/ 236 h 295"/>
              <a:gd name="T96" fmla="*/ 128 w 358"/>
              <a:gd name="T97" fmla="*/ 215 h 295"/>
              <a:gd name="T98" fmla="*/ 157 w 358"/>
              <a:gd name="T99" fmla="*/ 195 h 295"/>
              <a:gd name="T100" fmla="*/ 182 w 358"/>
              <a:gd name="T101" fmla="*/ 175 h 295"/>
              <a:gd name="T102" fmla="*/ 203 w 358"/>
              <a:gd name="T103" fmla="*/ 158 h 295"/>
              <a:gd name="T104" fmla="*/ 220 w 358"/>
              <a:gd name="T105" fmla="*/ 142 h 295"/>
              <a:gd name="T106" fmla="*/ 235 w 358"/>
              <a:gd name="T107" fmla="*/ 126 h 295"/>
              <a:gd name="T108" fmla="*/ 249 w 358"/>
              <a:gd name="T109" fmla="*/ 110 h 295"/>
              <a:gd name="T110" fmla="*/ 280 w 358"/>
              <a:gd name="T111" fmla="*/ 72 h 295"/>
              <a:gd name="T112" fmla="*/ 291 w 358"/>
              <a:gd name="T113" fmla="*/ 54 h 295"/>
              <a:gd name="T114" fmla="*/ 297 w 358"/>
              <a:gd name="T115" fmla="*/ 40 h 295"/>
              <a:gd name="T116" fmla="*/ 301 w 358"/>
              <a:gd name="T117" fmla="*/ 29 h 295"/>
              <a:gd name="T118" fmla="*/ 301 w 358"/>
              <a:gd name="T119" fmla="*/ 22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" h="295">
                <a:moveTo>
                  <a:pt x="301" y="22"/>
                </a:moveTo>
                <a:lnTo>
                  <a:pt x="299" y="18"/>
                </a:lnTo>
                <a:lnTo>
                  <a:pt x="299" y="15"/>
                </a:lnTo>
                <a:lnTo>
                  <a:pt x="299" y="12"/>
                </a:lnTo>
                <a:lnTo>
                  <a:pt x="299" y="9"/>
                </a:lnTo>
                <a:lnTo>
                  <a:pt x="301" y="6"/>
                </a:lnTo>
                <a:lnTo>
                  <a:pt x="302" y="5"/>
                </a:lnTo>
                <a:lnTo>
                  <a:pt x="304" y="3"/>
                </a:lnTo>
                <a:lnTo>
                  <a:pt x="305" y="2"/>
                </a:lnTo>
                <a:lnTo>
                  <a:pt x="307" y="0"/>
                </a:lnTo>
                <a:lnTo>
                  <a:pt x="309" y="0"/>
                </a:lnTo>
                <a:lnTo>
                  <a:pt x="311" y="0"/>
                </a:lnTo>
                <a:lnTo>
                  <a:pt x="314" y="2"/>
                </a:lnTo>
                <a:lnTo>
                  <a:pt x="316" y="2"/>
                </a:lnTo>
                <a:lnTo>
                  <a:pt x="320" y="4"/>
                </a:lnTo>
                <a:lnTo>
                  <a:pt x="322" y="5"/>
                </a:lnTo>
                <a:lnTo>
                  <a:pt x="326" y="7"/>
                </a:lnTo>
                <a:lnTo>
                  <a:pt x="331" y="13"/>
                </a:lnTo>
                <a:lnTo>
                  <a:pt x="337" y="18"/>
                </a:lnTo>
                <a:lnTo>
                  <a:pt x="342" y="24"/>
                </a:lnTo>
                <a:lnTo>
                  <a:pt x="348" y="30"/>
                </a:lnTo>
                <a:lnTo>
                  <a:pt x="352" y="36"/>
                </a:lnTo>
                <a:lnTo>
                  <a:pt x="355" y="42"/>
                </a:lnTo>
                <a:lnTo>
                  <a:pt x="356" y="44"/>
                </a:lnTo>
                <a:lnTo>
                  <a:pt x="356" y="47"/>
                </a:lnTo>
                <a:lnTo>
                  <a:pt x="356" y="48"/>
                </a:lnTo>
                <a:lnTo>
                  <a:pt x="358" y="49"/>
                </a:lnTo>
                <a:lnTo>
                  <a:pt x="356" y="50"/>
                </a:lnTo>
                <a:lnTo>
                  <a:pt x="355" y="53"/>
                </a:lnTo>
                <a:lnTo>
                  <a:pt x="354" y="54"/>
                </a:lnTo>
                <a:lnTo>
                  <a:pt x="353" y="56"/>
                </a:lnTo>
                <a:lnTo>
                  <a:pt x="350" y="59"/>
                </a:lnTo>
                <a:lnTo>
                  <a:pt x="349" y="62"/>
                </a:lnTo>
                <a:lnTo>
                  <a:pt x="346" y="65"/>
                </a:lnTo>
                <a:lnTo>
                  <a:pt x="343" y="68"/>
                </a:lnTo>
                <a:lnTo>
                  <a:pt x="340" y="73"/>
                </a:lnTo>
                <a:lnTo>
                  <a:pt x="337" y="76"/>
                </a:lnTo>
                <a:lnTo>
                  <a:pt x="333" y="81"/>
                </a:lnTo>
                <a:lnTo>
                  <a:pt x="329" y="87"/>
                </a:lnTo>
                <a:lnTo>
                  <a:pt x="324" y="92"/>
                </a:lnTo>
                <a:lnTo>
                  <a:pt x="320" y="98"/>
                </a:lnTo>
                <a:lnTo>
                  <a:pt x="314" y="105"/>
                </a:lnTo>
                <a:lnTo>
                  <a:pt x="309" y="111"/>
                </a:lnTo>
                <a:lnTo>
                  <a:pt x="297" y="125"/>
                </a:lnTo>
                <a:lnTo>
                  <a:pt x="284" y="138"/>
                </a:lnTo>
                <a:lnTo>
                  <a:pt x="272" y="151"/>
                </a:lnTo>
                <a:lnTo>
                  <a:pt x="259" y="163"/>
                </a:lnTo>
                <a:lnTo>
                  <a:pt x="245" y="176"/>
                </a:lnTo>
                <a:lnTo>
                  <a:pt x="230" y="188"/>
                </a:lnTo>
                <a:lnTo>
                  <a:pt x="216" y="199"/>
                </a:lnTo>
                <a:lnTo>
                  <a:pt x="200" y="209"/>
                </a:lnTo>
                <a:lnTo>
                  <a:pt x="184" y="220"/>
                </a:lnTo>
                <a:lnTo>
                  <a:pt x="167" y="230"/>
                </a:lnTo>
                <a:lnTo>
                  <a:pt x="152" y="239"/>
                </a:lnTo>
                <a:lnTo>
                  <a:pt x="135" y="248"/>
                </a:lnTo>
                <a:lnTo>
                  <a:pt x="120" y="255"/>
                </a:lnTo>
                <a:lnTo>
                  <a:pt x="103" y="262"/>
                </a:lnTo>
                <a:lnTo>
                  <a:pt x="88" y="269"/>
                </a:lnTo>
                <a:lnTo>
                  <a:pt x="71" y="275"/>
                </a:lnTo>
                <a:lnTo>
                  <a:pt x="63" y="277"/>
                </a:lnTo>
                <a:lnTo>
                  <a:pt x="56" y="280"/>
                </a:lnTo>
                <a:lnTo>
                  <a:pt x="49" y="282"/>
                </a:lnTo>
                <a:lnTo>
                  <a:pt x="41" y="284"/>
                </a:lnTo>
                <a:lnTo>
                  <a:pt x="36" y="286"/>
                </a:lnTo>
                <a:lnTo>
                  <a:pt x="30" y="288"/>
                </a:lnTo>
                <a:lnTo>
                  <a:pt x="25" y="289"/>
                </a:lnTo>
                <a:lnTo>
                  <a:pt x="20" y="290"/>
                </a:lnTo>
                <a:lnTo>
                  <a:pt x="15" y="291"/>
                </a:lnTo>
                <a:lnTo>
                  <a:pt x="12" y="293"/>
                </a:lnTo>
                <a:lnTo>
                  <a:pt x="8" y="294"/>
                </a:lnTo>
                <a:lnTo>
                  <a:pt x="6" y="294"/>
                </a:lnTo>
                <a:lnTo>
                  <a:pt x="3" y="295"/>
                </a:lnTo>
                <a:lnTo>
                  <a:pt x="2" y="295"/>
                </a:lnTo>
                <a:lnTo>
                  <a:pt x="1" y="295"/>
                </a:lnTo>
                <a:lnTo>
                  <a:pt x="0" y="294"/>
                </a:lnTo>
                <a:lnTo>
                  <a:pt x="0" y="293"/>
                </a:lnTo>
                <a:lnTo>
                  <a:pt x="0" y="293"/>
                </a:lnTo>
                <a:lnTo>
                  <a:pt x="0" y="291"/>
                </a:lnTo>
                <a:lnTo>
                  <a:pt x="1" y="290"/>
                </a:lnTo>
                <a:lnTo>
                  <a:pt x="2" y="289"/>
                </a:lnTo>
                <a:lnTo>
                  <a:pt x="3" y="289"/>
                </a:lnTo>
                <a:lnTo>
                  <a:pt x="5" y="288"/>
                </a:lnTo>
                <a:lnTo>
                  <a:pt x="7" y="287"/>
                </a:lnTo>
                <a:lnTo>
                  <a:pt x="9" y="286"/>
                </a:lnTo>
                <a:lnTo>
                  <a:pt x="12" y="283"/>
                </a:lnTo>
                <a:lnTo>
                  <a:pt x="15" y="282"/>
                </a:lnTo>
                <a:lnTo>
                  <a:pt x="19" y="281"/>
                </a:lnTo>
                <a:lnTo>
                  <a:pt x="22" y="278"/>
                </a:lnTo>
                <a:lnTo>
                  <a:pt x="27" y="276"/>
                </a:lnTo>
                <a:lnTo>
                  <a:pt x="32" y="275"/>
                </a:lnTo>
                <a:lnTo>
                  <a:pt x="40" y="270"/>
                </a:lnTo>
                <a:lnTo>
                  <a:pt x="50" y="264"/>
                </a:lnTo>
                <a:lnTo>
                  <a:pt x="60" y="258"/>
                </a:lnTo>
                <a:lnTo>
                  <a:pt x="72" y="251"/>
                </a:lnTo>
                <a:lnTo>
                  <a:pt x="85" y="244"/>
                </a:lnTo>
                <a:lnTo>
                  <a:pt x="99" y="236"/>
                </a:lnTo>
                <a:lnTo>
                  <a:pt x="113" y="226"/>
                </a:lnTo>
                <a:lnTo>
                  <a:pt x="128" y="215"/>
                </a:lnTo>
                <a:lnTo>
                  <a:pt x="142" y="205"/>
                </a:lnTo>
                <a:lnTo>
                  <a:pt x="157" y="195"/>
                </a:lnTo>
                <a:lnTo>
                  <a:pt x="170" y="185"/>
                </a:lnTo>
                <a:lnTo>
                  <a:pt x="182" y="175"/>
                </a:lnTo>
                <a:lnTo>
                  <a:pt x="192" y="167"/>
                </a:lnTo>
                <a:lnTo>
                  <a:pt x="203" y="158"/>
                </a:lnTo>
                <a:lnTo>
                  <a:pt x="211" y="150"/>
                </a:lnTo>
                <a:lnTo>
                  <a:pt x="220" y="142"/>
                </a:lnTo>
                <a:lnTo>
                  <a:pt x="227" y="135"/>
                </a:lnTo>
                <a:lnTo>
                  <a:pt x="235" y="126"/>
                </a:lnTo>
                <a:lnTo>
                  <a:pt x="242" y="118"/>
                </a:lnTo>
                <a:lnTo>
                  <a:pt x="249" y="110"/>
                </a:lnTo>
                <a:lnTo>
                  <a:pt x="265" y="91"/>
                </a:lnTo>
                <a:lnTo>
                  <a:pt x="280" y="72"/>
                </a:lnTo>
                <a:lnTo>
                  <a:pt x="286" y="62"/>
                </a:lnTo>
                <a:lnTo>
                  <a:pt x="291" y="54"/>
                </a:lnTo>
                <a:lnTo>
                  <a:pt x="295" y="47"/>
                </a:lnTo>
                <a:lnTo>
                  <a:pt x="297" y="40"/>
                </a:lnTo>
                <a:lnTo>
                  <a:pt x="299" y="34"/>
                </a:lnTo>
                <a:lnTo>
                  <a:pt x="301" y="29"/>
                </a:lnTo>
                <a:lnTo>
                  <a:pt x="301" y="25"/>
                </a:lnTo>
                <a:lnTo>
                  <a:pt x="301" y="22"/>
                </a:lnTo>
                <a:lnTo>
                  <a:pt x="301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00"/>
          <p:cNvSpPr>
            <a:spLocks/>
          </p:cNvSpPr>
          <p:nvPr/>
        </p:nvSpPr>
        <p:spPr bwMode="auto">
          <a:xfrm rot="240000">
            <a:off x="3258326" y="2939953"/>
            <a:ext cx="62509" cy="485765"/>
          </a:xfrm>
          <a:custGeom>
            <a:avLst/>
            <a:gdLst>
              <a:gd name="T0" fmla="*/ 43 w 43"/>
              <a:gd name="T1" fmla="*/ 19 h 278"/>
              <a:gd name="T2" fmla="*/ 43 w 43"/>
              <a:gd name="T3" fmla="*/ 54 h 278"/>
              <a:gd name="T4" fmla="*/ 43 w 43"/>
              <a:gd name="T5" fmla="*/ 88 h 278"/>
              <a:gd name="T6" fmla="*/ 43 w 43"/>
              <a:gd name="T7" fmla="*/ 118 h 278"/>
              <a:gd name="T8" fmla="*/ 43 w 43"/>
              <a:gd name="T9" fmla="*/ 145 h 278"/>
              <a:gd name="T10" fmla="*/ 43 w 43"/>
              <a:gd name="T11" fmla="*/ 170 h 278"/>
              <a:gd name="T12" fmla="*/ 41 w 43"/>
              <a:gd name="T13" fmla="*/ 190 h 278"/>
              <a:gd name="T14" fmla="*/ 40 w 43"/>
              <a:gd name="T15" fmla="*/ 208 h 278"/>
              <a:gd name="T16" fmla="*/ 39 w 43"/>
              <a:gd name="T17" fmla="*/ 223 h 278"/>
              <a:gd name="T18" fmla="*/ 38 w 43"/>
              <a:gd name="T19" fmla="*/ 237 h 278"/>
              <a:gd name="T20" fmla="*/ 37 w 43"/>
              <a:gd name="T21" fmla="*/ 249 h 278"/>
              <a:gd name="T22" fmla="*/ 36 w 43"/>
              <a:gd name="T23" fmla="*/ 259 h 278"/>
              <a:gd name="T24" fmla="*/ 33 w 43"/>
              <a:gd name="T25" fmla="*/ 266 h 278"/>
              <a:gd name="T26" fmla="*/ 31 w 43"/>
              <a:gd name="T27" fmla="*/ 272 h 278"/>
              <a:gd name="T28" fmla="*/ 30 w 43"/>
              <a:gd name="T29" fmla="*/ 275 h 278"/>
              <a:gd name="T30" fmla="*/ 27 w 43"/>
              <a:gd name="T31" fmla="*/ 278 h 278"/>
              <a:gd name="T32" fmla="*/ 24 w 43"/>
              <a:gd name="T33" fmla="*/ 278 h 278"/>
              <a:gd name="T34" fmla="*/ 19 w 43"/>
              <a:gd name="T35" fmla="*/ 275 h 278"/>
              <a:gd name="T36" fmla="*/ 15 w 43"/>
              <a:gd name="T37" fmla="*/ 271 h 278"/>
              <a:gd name="T38" fmla="*/ 11 w 43"/>
              <a:gd name="T39" fmla="*/ 263 h 278"/>
              <a:gd name="T40" fmla="*/ 7 w 43"/>
              <a:gd name="T41" fmla="*/ 253 h 278"/>
              <a:gd name="T42" fmla="*/ 3 w 43"/>
              <a:gd name="T43" fmla="*/ 244 h 278"/>
              <a:gd name="T44" fmla="*/ 1 w 43"/>
              <a:gd name="T45" fmla="*/ 238 h 278"/>
              <a:gd name="T46" fmla="*/ 0 w 43"/>
              <a:gd name="T47" fmla="*/ 234 h 278"/>
              <a:gd name="T48" fmla="*/ 0 w 43"/>
              <a:gd name="T49" fmla="*/ 233 h 278"/>
              <a:gd name="T50" fmla="*/ 0 w 43"/>
              <a:gd name="T51" fmla="*/ 229 h 278"/>
              <a:gd name="T52" fmla="*/ 1 w 43"/>
              <a:gd name="T53" fmla="*/ 225 h 278"/>
              <a:gd name="T54" fmla="*/ 2 w 43"/>
              <a:gd name="T55" fmla="*/ 219 h 278"/>
              <a:gd name="T56" fmla="*/ 3 w 43"/>
              <a:gd name="T57" fmla="*/ 212 h 278"/>
              <a:gd name="T58" fmla="*/ 5 w 43"/>
              <a:gd name="T59" fmla="*/ 203 h 278"/>
              <a:gd name="T60" fmla="*/ 6 w 43"/>
              <a:gd name="T61" fmla="*/ 192 h 278"/>
              <a:gd name="T62" fmla="*/ 8 w 43"/>
              <a:gd name="T63" fmla="*/ 180 h 278"/>
              <a:gd name="T64" fmla="*/ 9 w 43"/>
              <a:gd name="T65" fmla="*/ 160 h 278"/>
              <a:gd name="T66" fmla="*/ 12 w 43"/>
              <a:gd name="T67" fmla="*/ 137 h 278"/>
              <a:gd name="T68" fmla="*/ 13 w 43"/>
              <a:gd name="T69" fmla="*/ 117 h 278"/>
              <a:gd name="T70" fmla="*/ 14 w 43"/>
              <a:gd name="T71" fmla="*/ 99 h 278"/>
              <a:gd name="T72" fmla="*/ 14 w 43"/>
              <a:gd name="T73" fmla="*/ 89 h 278"/>
              <a:gd name="T74" fmla="*/ 14 w 43"/>
              <a:gd name="T75" fmla="*/ 82 h 278"/>
              <a:gd name="T76" fmla="*/ 14 w 43"/>
              <a:gd name="T77" fmla="*/ 72 h 278"/>
              <a:gd name="T78" fmla="*/ 13 w 43"/>
              <a:gd name="T79" fmla="*/ 61 h 278"/>
              <a:gd name="T80" fmla="*/ 12 w 43"/>
              <a:gd name="T81" fmla="*/ 51 h 278"/>
              <a:gd name="T82" fmla="*/ 12 w 43"/>
              <a:gd name="T83" fmla="*/ 38 h 278"/>
              <a:gd name="T84" fmla="*/ 11 w 43"/>
              <a:gd name="T85" fmla="*/ 23 h 278"/>
              <a:gd name="T86" fmla="*/ 9 w 43"/>
              <a:gd name="T87" fmla="*/ 8 h 278"/>
              <a:gd name="T88" fmla="*/ 43 w 43"/>
              <a:gd name="T89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3" h="278">
                <a:moveTo>
                  <a:pt x="43" y="0"/>
                </a:moveTo>
                <a:lnTo>
                  <a:pt x="43" y="19"/>
                </a:lnTo>
                <a:lnTo>
                  <a:pt x="43" y="36"/>
                </a:lnTo>
                <a:lnTo>
                  <a:pt x="43" y="54"/>
                </a:lnTo>
                <a:lnTo>
                  <a:pt x="43" y="71"/>
                </a:lnTo>
                <a:lnTo>
                  <a:pt x="43" y="88"/>
                </a:lnTo>
                <a:lnTo>
                  <a:pt x="43" y="103"/>
                </a:lnTo>
                <a:lnTo>
                  <a:pt x="43" y="118"/>
                </a:lnTo>
                <a:lnTo>
                  <a:pt x="43" y="132"/>
                </a:lnTo>
                <a:lnTo>
                  <a:pt x="43" y="145"/>
                </a:lnTo>
                <a:lnTo>
                  <a:pt x="43" y="158"/>
                </a:lnTo>
                <a:lnTo>
                  <a:pt x="43" y="170"/>
                </a:lnTo>
                <a:lnTo>
                  <a:pt x="41" y="180"/>
                </a:lnTo>
                <a:lnTo>
                  <a:pt x="41" y="190"/>
                </a:lnTo>
                <a:lnTo>
                  <a:pt x="41" y="199"/>
                </a:lnTo>
                <a:lnTo>
                  <a:pt x="40" y="208"/>
                </a:lnTo>
                <a:lnTo>
                  <a:pt x="40" y="216"/>
                </a:lnTo>
                <a:lnTo>
                  <a:pt x="39" y="223"/>
                </a:lnTo>
                <a:lnTo>
                  <a:pt x="39" y="230"/>
                </a:lnTo>
                <a:lnTo>
                  <a:pt x="38" y="237"/>
                </a:lnTo>
                <a:lnTo>
                  <a:pt x="38" y="243"/>
                </a:lnTo>
                <a:lnTo>
                  <a:pt x="37" y="249"/>
                </a:lnTo>
                <a:lnTo>
                  <a:pt x="36" y="254"/>
                </a:lnTo>
                <a:lnTo>
                  <a:pt x="36" y="259"/>
                </a:lnTo>
                <a:lnTo>
                  <a:pt x="34" y="262"/>
                </a:lnTo>
                <a:lnTo>
                  <a:pt x="33" y="266"/>
                </a:lnTo>
                <a:lnTo>
                  <a:pt x="32" y="269"/>
                </a:lnTo>
                <a:lnTo>
                  <a:pt x="31" y="272"/>
                </a:lnTo>
                <a:lnTo>
                  <a:pt x="30" y="274"/>
                </a:lnTo>
                <a:lnTo>
                  <a:pt x="30" y="275"/>
                </a:lnTo>
                <a:lnTo>
                  <a:pt x="28" y="277"/>
                </a:lnTo>
                <a:lnTo>
                  <a:pt x="27" y="278"/>
                </a:lnTo>
                <a:lnTo>
                  <a:pt x="26" y="278"/>
                </a:lnTo>
                <a:lnTo>
                  <a:pt x="24" y="278"/>
                </a:lnTo>
                <a:lnTo>
                  <a:pt x="21" y="277"/>
                </a:lnTo>
                <a:lnTo>
                  <a:pt x="19" y="275"/>
                </a:lnTo>
                <a:lnTo>
                  <a:pt x="18" y="273"/>
                </a:lnTo>
                <a:lnTo>
                  <a:pt x="15" y="271"/>
                </a:lnTo>
                <a:lnTo>
                  <a:pt x="13" y="267"/>
                </a:lnTo>
                <a:lnTo>
                  <a:pt x="11" y="263"/>
                </a:lnTo>
                <a:lnTo>
                  <a:pt x="8" y="259"/>
                </a:lnTo>
                <a:lnTo>
                  <a:pt x="7" y="253"/>
                </a:lnTo>
                <a:lnTo>
                  <a:pt x="5" y="249"/>
                </a:lnTo>
                <a:lnTo>
                  <a:pt x="3" y="244"/>
                </a:lnTo>
                <a:lnTo>
                  <a:pt x="2" y="241"/>
                </a:lnTo>
                <a:lnTo>
                  <a:pt x="1" y="238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3"/>
                </a:lnTo>
                <a:lnTo>
                  <a:pt x="0" y="231"/>
                </a:lnTo>
                <a:lnTo>
                  <a:pt x="0" y="229"/>
                </a:lnTo>
                <a:lnTo>
                  <a:pt x="1" y="228"/>
                </a:lnTo>
                <a:lnTo>
                  <a:pt x="1" y="225"/>
                </a:lnTo>
                <a:lnTo>
                  <a:pt x="1" y="223"/>
                </a:lnTo>
                <a:lnTo>
                  <a:pt x="2" y="219"/>
                </a:lnTo>
                <a:lnTo>
                  <a:pt x="2" y="216"/>
                </a:lnTo>
                <a:lnTo>
                  <a:pt x="3" y="212"/>
                </a:lnTo>
                <a:lnTo>
                  <a:pt x="3" y="208"/>
                </a:lnTo>
                <a:lnTo>
                  <a:pt x="5" y="203"/>
                </a:lnTo>
                <a:lnTo>
                  <a:pt x="5" y="198"/>
                </a:lnTo>
                <a:lnTo>
                  <a:pt x="6" y="192"/>
                </a:lnTo>
                <a:lnTo>
                  <a:pt x="7" y="186"/>
                </a:lnTo>
                <a:lnTo>
                  <a:pt x="8" y="180"/>
                </a:lnTo>
                <a:lnTo>
                  <a:pt x="8" y="173"/>
                </a:lnTo>
                <a:lnTo>
                  <a:pt x="9" y="160"/>
                </a:lnTo>
                <a:lnTo>
                  <a:pt x="11" y="148"/>
                </a:lnTo>
                <a:lnTo>
                  <a:pt x="12" y="137"/>
                </a:lnTo>
                <a:lnTo>
                  <a:pt x="13" y="127"/>
                </a:lnTo>
                <a:lnTo>
                  <a:pt x="13" y="117"/>
                </a:lnTo>
                <a:lnTo>
                  <a:pt x="14" y="108"/>
                </a:lnTo>
                <a:lnTo>
                  <a:pt x="14" y="99"/>
                </a:lnTo>
                <a:lnTo>
                  <a:pt x="14" y="92"/>
                </a:lnTo>
                <a:lnTo>
                  <a:pt x="14" y="89"/>
                </a:lnTo>
                <a:lnTo>
                  <a:pt x="14" y="85"/>
                </a:lnTo>
                <a:lnTo>
                  <a:pt x="14" y="82"/>
                </a:lnTo>
                <a:lnTo>
                  <a:pt x="14" y="77"/>
                </a:lnTo>
                <a:lnTo>
                  <a:pt x="14" y="72"/>
                </a:lnTo>
                <a:lnTo>
                  <a:pt x="13" y="67"/>
                </a:lnTo>
                <a:lnTo>
                  <a:pt x="13" y="61"/>
                </a:lnTo>
                <a:lnTo>
                  <a:pt x="13" y="57"/>
                </a:lnTo>
                <a:lnTo>
                  <a:pt x="12" y="51"/>
                </a:lnTo>
                <a:lnTo>
                  <a:pt x="12" y="44"/>
                </a:lnTo>
                <a:lnTo>
                  <a:pt x="12" y="38"/>
                </a:lnTo>
                <a:lnTo>
                  <a:pt x="11" y="31"/>
                </a:lnTo>
                <a:lnTo>
                  <a:pt x="11" y="23"/>
                </a:lnTo>
                <a:lnTo>
                  <a:pt x="9" y="15"/>
                </a:lnTo>
                <a:lnTo>
                  <a:pt x="9" y="8"/>
                </a:lnTo>
                <a:lnTo>
                  <a:pt x="8" y="0"/>
                </a:lnTo>
                <a:lnTo>
                  <a:pt x="43" y="0"/>
                </a:lnTo>
                <a:lnTo>
                  <a:pt x="43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02"/>
          <p:cNvSpPr>
            <a:spLocks/>
          </p:cNvSpPr>
          <p:nvPr/>
        </p:nvSpPr>
        <p:spPr bwMode="auto">
          <a:xfrm rot="-120000">
            <a:off x="3310091" y="3033192"/>
            <a:ext cx="206656" cy="50049"/>
          </a:xfrm>
          <a:custGeom>
            <a:avLst/>
            <a:gdLst>
              <a:gd name="T0" fmla="*/ 96 w 128"/>
              <a:gd name="T1" fmla="*/ 25 h 31"/>
              <a:gd name="T2" fmla="*/ 89 w 128"/>
              <a:gd name="T3" fmla="*/ 26 h 31"/>
              <a:gd name="T4" fmla="*/ 80 w 128"/>
              <a:gd name="T5" fmla="*/ 27 h 31"/>
              <a:gd name="T6" fmla="*/ 69 w 128"/>
              <a:gd name="T7" fmla="*/ 27 h 31"/>
              <a:gd name="T8" fmla="*/ 64 w 128"/>
              <a:gd name="T9" fmla="*/ 29 h 31"/>
              <a:gd name="T10" fmla="*/ 58 w 128"/>
              <a:gd name="T11" fmla="*/ 29 h 31"/>
              <a:gd name="T12" fmla="*/ 51 w 128"/>
              <a:gd name="T13" fmla="*/ 30 h 31"/>
              <a:gd name="T14" fmla="*/ 45 w 128"/>
              <a:gd name="T15" fmla="*/ 30 h 31"/>
              <a:gd name="T16" fmla="*/ 38 w 128"/>
              <a:gd name="T17" fmla="*/ 30 h 31"/>
              <a:gd name="T18" fmla="*/ 31 w 128"/>
              <a:gd name="T19" fmla="*/ 30 h 31"/>
              <a:gd name="T20" fmla="*/ 24 w 128"/>
              <a:gd name="T21" fmla="*/ 30 h 31"/>
              <a:gd name="T22" fmla="*/ 17 w 128"/>
              <a:gd name="T23" fmla="*/ 31 h 31"/>
              <a:gd name="T24" fmla="*/ 8 w 128"/>
              <a:gd name="T25" fmla="*/ 31 h 31"/>
              <a:gd name="T26" fmla="*/ 0 w 128"/>
              <a:gd name="T27" fmla="*/ 31 h 31"/>
              <a:gd name="T28" fmla="*/ 0 w 128"/>
              <a:gd name="T29" fmla="*/ 13 h 31"/>
              <a:gd name="T30" fmla="*/ 6 w 128"/>
              <a:gd name="T31" fmla="*/ 13 h 31"/>
              <a:gd name="T32" fmla="*/ 12 w 128"/>
              <a:gd name="T33" fmla="*/ 13 h 31"/>
              <a:gd name="T34" fmla="*/ 19 w 128"/>
              <a:gd name="T35" fmla="*/ 13 h 31"/>
              <a:gd name="T36" fmla="*/ 27 w 128"/>
              <a:gd name="T37" fmla="*/ 12 h 31"/>
              <a:gd name="T38" fmla="*/ 36 w 128"/>
              <a:gd name="T39" fmla="*/ 11 h 31"/>
              <a:gd name="T40" fmla="*/ 44 w 128"/>
              <a:gd name="T41" fmla="*/ 10 h 31"/>
              <a:gd name="T42" fmla="*/ 53 w 128"/>
              <a:gd name="T43" fmla="*/ 7 h 31"/>
              <a:gd name="T44" fmla="*/ 63 w 128"/>
              <a:gd name="T45" fmla="*/ 5 h 31"/>
              <a:gd name="T46" fmla="*/ 68 w 128"/>
              <a:gd name="T47" fmla="*/ 5 h 31"/>
              <a:gd name="T48" fmla="*/ 71 w 128"/>
              <a:gd name="T49" fmla="*/ 4 h 31"/>
              <a:gd name="T50" fmla="*/ 76 w 128"/>
              <a:gd name="T51" fmla="*/ 4 h 31"/>
              <a:gd name="T52" fmla="*/ 80 w 128"/>
              <a:gd name="T53" fmla="*/ 4 h 31"/>
              <a:gd name="T54" fmla="*/ 82 w 128"/>
              <a:gd name="T55" fmla="*/ 2 h 31"/>
              <a:gd name="T56" fmla="*/ 86 w 128"/>
              <a:gd name="T57" fmla="*/ 2 h 31"/>
              <a:gd name="T58" fmla="*/ 91 w 128"/>
              <a:gd name="T59" fmla="*/ 1 h 31"/>
              <a:gd name="T60" fmla="*/ 95 w 128"/>
              <a:gd name="T61" fmla="*/ 1 h 31"/>
              <a:gd name="T62" fmla="*/ 99 w 128"/>
              <a:gd name="T63" fmla="*/ 0 h 31"/>
              <a:gd name="T64" fmla="*/ 101 w 128"/>
              <a:gd name="T65" fmla="*/ 0 h 31"/>
              <a:gd name="T66" fmla="*/ 102 w 128"/>
              <a:gd name="T67" fmla="*/ 0 h 31"/>
              <a:gd name="T68" fmla="*/ 105 w 128"/>
              <a:gd name="T69" fmla="*/ 0 h 31"/>
              <a:gd name="T70" fmla="*/ 107 w 128"/>
              <a:gd name="T71" fmla="*/ 0 h 31"/>
              <a:gd name="T72" fmla="*/ 109 w 128"/>
              <a:gd name="T73" fmla="*/ 0 h 31"/>
              <a:gd name="T74" fmla="*/ 112 w 128"/>
              <a:gd name="T75" fmla="*/ 1 h 31"/>
              <a:gd name="T76" fmla="*/ 114 w 128"/>
              <a:gd name="T77" fmla="*/ 1 h 31"/>
              <a:gd name="T78" fmla="*/ 116 w 128"/>
              <a:gd name="T79" fmla="*/ 2 h 31"/>
              <a:gd name="T80" fmla="*/ 120 w 128"/>
              <a:gd name="T81" fmla="*/ 4 h 31"/>
              <a:gd name="T82" fmla="*/ 122 w 128"/>
              <a:gd name="T83" fmla="*/ 5 h 31"/>
              <a:gd name="T84" fmla="*/ 124 w 128"/>
              <a:gd name="T85" fmla="*/ 6 h 31"/>
              <a:gd name="T86" fmla="*/ 126 w 128"/>
              <a:gd name="T87" fmla="*/ 8 h 31"/>
              <a:gd name="T88" fmla="*/ 127 w 128"/>
              <a:gd name="T89" fmla="*/ 10 h 31"/>
              <a:gd name="T90" fmla="*/ 127 w 128"/>
              <a:gd name="T91" fmla="*/ 11 h 31"/>
              <a:gd name="T92" fmla="*/ 128 w 128"/>
              <a:gd name="T93" fmla="*/ 12 h 31"/>
              <a:gd name="T94" fmla="*/ 128 w 128"/>
              <a:gd name="T95" fmla="*/ 13 h 31"/>
              <a:gd name="T96" fmla="*/ 127 w 128"/>
              <a:gd name="T97" fmla="*/ 14 h 31"/>
              <a:gd name="T98" fmla="*/ 125 w 128"/>
              <a:gd name="T99" fmla="*/ 17 h 31"/>
              <a:gd name="T100" fmla="*/ 122 w 128"/>
              <a:gd name="T101" fmla="*/ 18 h 31"/>
              <a:gd name="T102" fmla="*/ 119 w 128"/>
              <a:gd name="T103" fmla="*/ 19 h 31"/>
              <a:gd name="T104" fmla="*/ 115 w 128"/>
              <a:gd name="T105" fmla="*/ 21 h 31"/>
              <a:gd name="T106" fmla="*/ 109 w 128"/>
              <a:gd name="T107" fmla="*/ 23 h 31"/>
              <a:gd name="T108" fmla="*/ 103 w 128"/>
              <a:gd name="T109" fmla="*/ 24 h 31"/>
              <a:gd name="T110" fmla="*/ 96 w 128"/>
              <a:gd name="T111" fmla="*/ 25 h 31"/>
              <a:gd name="T112" fmla="*/ 96 w 128"/>
              <a:gd name="T113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8" h="31">
                <a:moveTo>
                  <a:pt x="96" y="25"/>
                </a:moveTo>
                <a:lnTo>
                  <a:pt x="89" y="26"/>
                </a:lnTo>
                <a:lnTo>
                  <a:pt x="80" y="27"/>
                </a:lnTo>
                <a:lnTo>
                  <a:pt x="69" y="27"/>
                </a:lnTo>
                <a:lnTo>
                  <a:pt x="64" y="29"/>
                </a:lnTo>
                <a:lnTo>
                  <a:pt x="58" y="29"/>
                </a:lnTo>
                <a:lnTo>
                  <a:pt x="51" y="30"/>
                </a:lnTo>
                <a:lnTo>
                  <a:pt x="45" y="30"/>
                </a:lnTo>
                <a:lnTo>
                  <a:pt x="38" y="30"/>
                </a:lnTo>
                <a:lnTo>
                  <a:pt x="31" y="30"/>
                </a:lnTo>
                <a:lnTo>
                  <a:pt x="24" y="30"/>
                </a:lnTo>
                <a:lnTo>
                  <a:pt x="17" y="31"/>
                </a:lnTo>
                <a:lnTo>
                  <a:pt x="8" y="31"/>
                </a:lnTo>
                <a:lnTo>
                  <a:pt x="0" y="31"/>
                </a:lnTo>
                <a:lnTo>
                  <a:pt x="0" y="13"/>
                </a:lnTo>
                <a:lnTo>
                  <a:pt x="6" y="13"/>
                </a:lnTo>
                <a:lnTo>
                  <a:pt x="12" y="13"/>
                </a:lnTo>
                <a:lnTo>
                  <a:pt x="19" y="13"/>
                </a:lnTo>
                <a:lnTo>
                  <a:pt x="27" y="12"/>
                </a:lnTo>
                <a:lnTo>
                  <a:pt x="36" y="11"/>
                </a:lnTo>
                <a:lnTo>
                  <a:pt x="44" y="10"/>
                </a:lnTo>
                <a:lnTo>
                  <a:pt x="53" y="7"/>
                </a:lnTo>
                <a:lnTo>
                  <a:pt x="63" y="5"/>
                </a:lnTo>
                <a:lnTo>
                  <a:pt x="68" y="5"/>
                </a:lnTo>
                <a:lnTo>
                  <a:pt x="71" y="4"/>
                </a:lnTo>
                <a:lnTo>
                  <a:pt x="76" y="4"/>
                </a:lnTo>
                <a:lnTo>
                  <a:pt x="80" y="4"/>
                </a:lnTo>
                <a:lnTo>
                  <a:pt x="82" y="2"/>
                </a:lnTo>
                <a:lnTo>
                  <a:pt x="86" y="2"/>
                </a:lnTo>
                <a:lnTo>
                  <a:pt x="91" y="1"/>
                </a:lnTo>
                <a:lnTo>
                  <a:pt x="95" y="1"/>
                </a:lnTo>
                <a:lnTo>
                  <a:pt x="99" y="0"/>
                </a:lnTo>
                <a:lnTo>
                  <a:pt x="101" y="0"/>
                </a:lnTo>
                <a:lnTo>
                  <a:pt x="102" y="0"/>
                </a:lnTo>
                <a:lnTo>
                  <a:pt x="105" y="0"/>
                </a:lnTo>
                <a:lnTo>
                  <a:pt x="107" y="0"/>
                </a:lnTo>
                <a:lnTo>
                  <a:pt x="109" y="0"/>
                </a:lnTo>
                <a:lnTo>
                  <a:pt x="112" y="1"/>
                </a:lnTo>
                <a:lnTo>
                  <a:pt x="114" y="1"/>
                </a:lnTo>
                <a:lnTo>
                  <a:pt x="116" y="2"/>
                </a:lnTo>
                <a:lnTo>
                  <a:pt x="120" y="4"/>
                </a:lnTo>
                <a:lnTo>
                  <a:pt x="122" y="5"/>
                </a:lnTo>
                <a:lnTo>
                  <a:pt x="124" y="6"/>
                </a:lnTo>
                <a:lnTo>
                  <a:pt x="126" y="8"/>
                </a:lnTo>
                <a:lnTo>
                  <a:pt x="127" y="10"/>
                </a:lnTo>
                <a:lnTo>
                  <a:pt x="127" y="11"/>
                </a:lnTo>
                <a:lnTo>
                  <a:pt x="128" y="12"/>
                </a:lnTo>
                <a:lnTo>
                  <a:pt x="128" y="13"/>
                </a:lnTo>
                <a:lnTo>
                  <a:pt x="127" y="14"/>
                </a:lnTo>
                <a:lnTo>
                  <a:pt x="125" y="17"/>
                </a:lnTo>
                <a:lnTo>
                  <a:pt x="122" y="18"/>
                </a:lnTo>
                <a:lnTo>
                  <a:pt x="119" y="19"/>
                </a:lnTo>
                <a:lnTo>
                  <a:pt x="115" y="21"/>
                </a:lnTo>
                <a:lnTo>
                  <a:pt x="109" y="23"/>
                </a:lnTo>
                <a:lnTo>
                  <a:pt x="103" y="24"/>
                </a:lnTo>
                <a:lnTo>
                  <a:pt x="96" y="25"/>
                </a:lnTo>
                <a:lnTo>
                  <a:pt x="96" y="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03"/>
          <p:cNvSpPr>
            <a:spLocks/>
          </p:cNvSpPr>
          <p:nvPr/>
        </p:nvSpPr>
        <p:spPr bwMode="auto">
          <a:xfrm rot="-120000">
            <a:off x="3296880" y="3149424"/>
            <a:ext cx="222802" cy="48435"/>
          </a:xfrm>
          <a:custGeom>
            <a:avLst/>
            <a:gdLst>
              <a:gd name="T0" fmla="*/ 75 w 138"/>
              <a:gd name="T1" fmla="*/ 7 h 30"/>
              <a:gd name="T2" fmla="*/ 85 w 138"/>
              <a:gd name="T3" fmla="*/ 5 h 30"/>
              <a:gd name="T4" fmla="*/ 93 w 138"/>
              <a:gd name="T5" fmla="*/ 2 h 30"/>
              <a:gd name="T6" fmla="*/ 100 w 138"/>
              <a:gd name="T7" fmla="*/ 1 h 30"/>
              <a:gd name="T8" fmla="*/ 107 w 138"/>
              <a:gd name="T9" fmla="*/ 1 h 30"/>
              <a:gd name="T10" fmla="*/ 113 w 138"/>
              <a:gd name="T11" fmla="*/ 0 h 30"/>
              <a:gd name="T12" fmla="*/ 118 w 138"/>
              <a:gd name="T13" fmla="*/ 0 h 30"/>
              <a:gd name="T14" fmla="*/ 123 w 138"/>
              <a:gd name="T15" fmla="*/ 0 h 30"/>
              <a:gd name="T16" fmla="*/ 126 w 138"/>
              <a:gd name="T17" fmla="*/ 1 h 30"/>
              <a:gd name="T18" fmla="*/ 130 w 138"/>
              <a:gd name="T19" fmla="*/ 2 h 30"/>
              <a:gd name="T20" fmla="*/ 132 w 138"/>
              <a:gd name="T21" fmla="*/ 4 h 30"/>
              <a:gd name="T22" fmla="*/ 134 w 138"/>
              <a:gd name="T23" fmla="*/ 5 h 30"/>
              <a:gd name="T24" fmla="*/ 136 w 138"/>
              <a:gd name="T25" fmla="*/ 7 h 30"/>
              <a:gd name="T26" fmla="*/ 137 w 138"/>
              <a:gd name="T27" fmla="*/ 8 h 30"/>
              <a:gd name="T28" fmla="*/ 137 w 138"/>
              <a:gd name="T29" fmla="*/ 10 h 30"/>
              <a:gd name="T30" fmla="*/ 138 w 138"/>
              <a:gd name="T31" fmla="*/ 11 h 30"/>
              <a:gd name="T32" fmla="*/ 138 w 138"/>
              <a:gd name="T33" fmla="*/ 12 h 30"/>
              <a:gd name="T34" fmla="*/ 138 w 138"/>
              <a:gd name="T35" fmla="*/ 14 h 30"/>
              <a:gd name="T36" fmla="*/ 137 w 138"/>
              <a:gd name="T37" fmla="*/ 15 h 30"/>
              <a:gd name="T38" fmla="*/ 135 w 138"/>
              <a:gd name="T39" fmla="*/ 18 h 30"/>
              <a:gd name="T40" fmla="*/ 131 w 138"/>
              <a:gd name="T41" fmla="*/ 19 h 30"/>
              <a:gd name="T42" fmla="*/ 128 w 138"/>
              <a:gd name="T43" fmla="*/ 20 h 30"/>
              <a:gd name="T44" fmla="*/ 124 w 138"/>
              <a:gd name="T45" fmla="*/ 21 h 30"/>
              <a:gd name="T46" fmla="*/ 118 w 138"/>
              <a:gd name="T47" fmla="*/ 23 h 30"/>
              <a:gd name="T48" fmla="*/ 112 w 138"/>
              <a:gd name="T49" fmla="*/ 24 h 30"/>
              <a:gd name="T50" fmla="*/ 109 w 138"/>
              <a:gd name="T51" fmla="*/ 24 h 30"/>
              <a:gd name="T52" fmla="*/ 104 w 138"/>
              <a:gd name="T53" fmla="*/ 25 h 30"/>
              <a:gd name="T54" fmla="*/ 99 w 138"/>
              <a:gd name="T55" fmla="*/ 25 h 30"/>
              <a:gd name="T56" fmla="*/ 94 w 138"/>
              <a:gd name="T57" fmla="*/ 26 h 30"/>
              <a:gd name="T58" fmla="*/ 88 w 138"/>
              <a:gd name="T59" fmla="*/ 26 h 30"/>
              <a:gd name="T60" fmla="*/ 82 w 138"/>
              <a:gd name="T61" fmla="*/ 26 h 30"/>
              <a:gd name="T62" fmla="*/ 76 w 138"/>
              <a:gd name="T63" fmla="*/ 27 h 30"/>
              <a:gd name="T64" fmla="*/ 69 w 138"/>
              <a:gd name="T65" fmla="*/ 27 h 30"/>
              <a:gd name="T66" fmla="*/ 62 w 138"/>
              <a:gd name="T67" fmla="*/ 27 h 30"/>
              <a:gd name="T68" fmla="*/ 55 w 138"/>
              <a:gd name="T69" fmla="*/ 29 h 30"/>
              <a:gd name="T70" fmla="*/ 47 w 138"/>
              <a:gd name="T71" fmla="*/ 29 h 30"/>
              <a:gd name="T72" fmla="*/ 38 w 138"/>
              <a:gd name="T73" fmla="*/ 29 h 30"/>
              <a:gd name="T74" fmla="*/ 30 w 138"/>
              <a:gd name="T75" fmla="*/ 29 h 30"/>
              <a:gd name="T76" fmla="*/ 21 w 138"/>
              <a:gd name="T77" fmla="*/ 29 h 30"/>
              <a:gd name="T78" fmla="*/ 11 w 138"/>
              <a:gd name="T79" fmla="*/ 29 h 30"/>
              <a:gd name="T80" fmla="*/ 0 w 138"/>
              <a:gd name="T81" fmla="*/ 30 h 30"/>
              <a:gd name="T82" fmla="*/ 0 w 138"/>
              <a:gd name="T83" fmla="*/ 12 h 30"/>
              <a:gd name="T84" fmla="*/ 19 w 138"/>
              <a:gd name="T85" fmla="*/ 12 h 30"/>
              <a:gd name="T86" fmla="*/ 38 w 138"/>
              <a:gd name="T87" fmla="*/ 11 h 30"/>
              <a:gd name="T88" fmla="*/ 56 w 138"/>
              <a:gd name="T89" fmla="*/ 8 h 30"/>
              <a:gd name="T90" fmla="*/ 75 w 138"/>
              <a:gd name="T91" fmla="*/ 7 h 30"/>
              <a:gd name="T92" fmla="*/ 75 w 138"/>
              <a:gd name="T93" fmla="*/ 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30">
                <a:moveTo>
                  <a:pt x="75" y="7"/>
                </a:moveTo>
                <a:lnTo>
                  <a:pt x="85" y="5"/>
                </a:lnTo>
                <a:lnTo>
                  <a:pt x="93" y="2"/>
                </a:lnTo>
                <a:lnTo>
                  <a:pt x="100" y="1"/>
                </a:lnTo>
                <a:lnTo>
                  <a:pt x="107" y="1"/>
                </a:lnTo>
                <a:lnTo>
                  <a:pt x="113" y="0"/>
                </a:lnTo>
                <a:lnTo>
                  <a:pt x="118" y="0"/>
                </a:lnTo>
                <a:lnTo>
                  <a:pt x="123" y="0"/>
                </a:lnTo>
                <a:lnTo>
                  <a:pt x="126" y="1"/>
                </a:lnTo>
                <a:lnTo>
                  <a:pt x="130" y="2"/>
                </a:lnTo>
                <a:lnTo>
                  <a:pt x="132" y="4"/>
                </a:lnTo>
                <a:lnTo>
                  <a:pt x="134" y="5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8" y="11"/>
                </a:lnTo>
                <a:lnTo>
                  <a:pt x="138" y="12"/>
                </a:lnTo>
                <a:lnTo>
                  <a:pt x="138" y="14"/>
                </a:lnTo>
                <a:lnTo>
                  <a:pt x="137" y="15"/>
                </a:lnTo>
                <a:lnTo>
                  <a:pt x="135" y="18"/>
                </a:lnTo>
                <a:lnTo>
                  <a:pt x="131" y="19"/>
                </a:lnTo>
                <a:lnTo>
                  <a:pt x="128" y="20"/>
                </a:lnTo>
                <a:lnTo>
                  <a:pt x="124" y="21"/>
                </a:lnTo>
                <a:lnTo>
                  <a:pt x="118" y="23"/>
                </a:lnTo>
                <a:lnTo>
                  <a:pt x="112" y="24"/>
                </a:lnTo>
                <a:lnTo>
                  <a:pt x="109" y="24"/>
                </a:lnTo>
                <a:lnTo>
                  <a:pt x="104" y="25"/>
                </a:lnTo>
                <a:lnTo>
                  <a:pt x="99" y="25"/>
                </a:lnTo>
                <a:lnTo>
                  <a:pt x="94" y="26"/>
                </a:lnTo>
                <a:lnTo>
                  <a:pt x="88" y="26"/>
                </a:lnTo>
                <a:lnTo>
                  <a:pt x="82" y="26"/>
                </a:lnTo>
                <a:lnTo>
                  <a:pt x="76" y="27"/>
                </a:lnTo>
                <a:lnTo>
                  <a:pt x="69" y="27"/>
                </a:lnTo>
                <a:lnTo>
                  <a:pt x="62" y="27"/>
                </a:lnTo>
                <a:lnTo>
                  <a:pt x="55" y="29"/>
                </a:lnTo>
                <a:lnTo>
                  <a:pt x="47" y="29"/>
                </a:lnTo>
                <a:lnTo>
                  <a:pt x="38" y="29"/>
                </a:lnTo>
                <a:lnTo>
                  <a:pt x="30" y="29"/>
                </a:lnTo>
                <a:lnTo>
                  <a:pt x="21" y="29"/>
                </a:lnTo>
                <a:lnTo>
                  <a:pt x="11" y="29"/>
                </a:lnTo>
                <a:lnTo>
                  <a:pt x="0" y="30"/>
                </a:lnTo>
                <a:lnTo>
                  <a:pt x="0" y="12"/>
                </a:lnTo>
                <a:lnTo>
                  <a:pt x="19" y="12"/>
                </a:lnTo>
                <a:lnTo>
                  <a:pt x="38" y="11"/>
                </a:lnTo>
                <a:lnTo>
                  <a:pt x="56" y="8"/>
                </a:lnTo>
                <a:lnTo>
                  <a:pt x="75" y="7"/>
                </a:lnTo>
                <a:lnTo>
                  <a:pt x="75" y="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04"/>
          <p:cNvSpPr>
            <a:spLocks/>
          </p:cNvSpPr>
          <p:nvPr/>
        </p:nvSpPr>
        <p:spPr bwMode="auto">
          <a:xfrm rot="-180000">
            <a:off x="3296880" y="3297909"/>
            <a:ext cx="282538" cy="50049"/>
          </a:xfrm>
          <a:custGeom>
            <a:avLst/>
            <a:gdLst>
              <a:gd name="T0" fmla="*/ 78 w 175"/>
              <a:gd name="T1" fmla="*/ 3 h 31"/>
              <a:gd name="T2" fmla="*/ 81 w 175"/>
              <a:gd name="T3" fmla="*/ 2 h 31"/>
              <a:gd name="T4" fmla="*/ 86 w 175"/>
              <a:gd name="T5" fmla="*/ 1 h 31"/>
              <a:gd name="T6" fmla="*/ 91 w 175"/>
              <a:gd name="T7" fmla="*/ 1 h 31"/>
              <a:gd name="T8" fmla="*/ 97 w 175"/>
              <a:gd name="T9" fmla="*/ 0 h 31"/>
              <a:gd name="T10" fmla="*/ 103 w 175"/>
              <a:gd name="T11" fmla="*/ 0 h 31"/>
              <a:gd name="T12" fmla="*/ 110 w 175"/>
              <a:gd name="T13" fmla="*/ 0 h 31"/>
              <a:gd name="T14" fmla="*/ 117 w 175"/>
              <a:gd name="T15" fmla="*/ 0 h 31"/>
              <a:gd name="T16" fmla="*/ 124 w 175"/>
              <a:gd name="T17" fmla="*/ 0 h 31"/>
              <a:gd name="T18" fmla="*/ 131 w 175"/>
              <a:gd name="T19" fmla="*/ 0 h 31"/>
              <a:gd name="T20" fmla="*/ 138 w 175"/>
              <a:gd name="T21" fmla="*/ 1 h 31"/>
              <a:gd name="T22" fmla="*/ 145 w 175"/>
              <a:gd name="T23" fmla="*/ 3 h 31"/>
              <a:gd name="T24" fmla="*/ 151 w 175"/>
              <a:gd name="T25" fmla="*/ 6 h 31"/>
              <a:gd name="T26" fmla="*/ 158 w 175"/>
              <a:gd name="T27" fmla="*/ 9 h 31"/>
              <a:gd name="T28" fmla="*/ 164 w 175"/>
              <a:gd name="T29" fmla="*/ 13 h 31"/>
              <a:gd name="T30" fmla="*/ 170 w 175"/>
              <a:gd name="T31" fmla="*/ 17 h 31"/>
              <a:gd name="T32" fmla="*/ 175 w 175"/>
              <a:gd name="T33" fmla="*/ 22 h 31"/>
              <a:gd name="T34" fmla="*/ 169 w 175"/>
              <a:gd name="T35" fmla="*/ 22 h 31"/>
              <a:gd name="T36" fmla="*/ 162 w 175"/>
              <a:gd name="T37" fmla="*/ 22 h 31"/>
              <a:gd name="T38" fmla="*/ 155 w 175"/>
              <a:gd name="T39" fmla="*/ 22 h 31"/>
              <a:gd name="T40" fmla="*/ 147 w 175"/>
              <a:gd name="T41" fmla="*/ 23 h 31"/>
              <a:gd name="T42" fmla="*/ 138 w 175"/>
              <a:gd name="T43" fmla="*/ 23 h 31"/>
              <a:gd name="T44" fmla="*/ 129 w 175"/>
              <a:gd name="T45" fmla="*/ 23 h 31"/>
              <a:gd name="T46" fmla="*/ 119 w 175"/>
              <a:gd name="T47" fmla="*/ 23 h 31"/>
              <a:gd name="T48" fmla="*/ 109 w 175"/>
              <a:gd name="T49" fmla="*/ 25 h 31"/>
              <a:gd name="T50" fmla="*/ 98 w 175"/>
              <a:gd name="T51" fmla="*/ 25 h 31"/>
              <a:gd name="T52" fmla="*/ 86 w 175"/>
              <a:gd name="T53" fmla="*/ 26 h 31"/>
              <a:gd name="T54" fmla="*/ 73 w 175"/>
              <a:gd name="T55" fmla="*/ 26 h 31"/>
              <a:gd name="T56" fmla="*/ 60 w 175"/>
              <a:gd name="T57" fmla="*/ 27 h 31"/>
              <a:gd name="T58" fmla="*/ 47 w 175"/>
              <a:gd name="T59" fmla="*/ 28 h 31"/>
              <a:gd name="T60" fmla="*/ 31 w 175"/>
              <a:gd name="T61" fmla="*/ 29 h 31"/>
              <a:gd name="T62" fmla="*/ 17 w 175"/>
              <a:gd name="T63" fmla="*/ 29 h 31"/>
              <a:gd name="T64" fmla="*/ 0 w 175"/>
              <a:gd name="T65" fmla="*/ 31 h 31"/>
              <a:gd name="T66" fmla="*/ 0 w 175"/>
              <a:gd name="T67" fmla="*/ 8 h 31"/>
              <a:gd name="T68" fmla="*/ 9 w 175"/>
              <a:gd name="T69" fmla="*/ 8 h 31"/>
              <a:gd name="T70" fmla="*/ 16 w 175"/>
              <a:gd name="T71" fmla="*/ 7 h 31"/>
              <a:gd name="T72" fmla="*/ 23 w 175"/>
              <a:gd name="T73" fmla="*/ 7 h 31"/>
              <a:gd name="T74" fmla="*/ 30 w 175"/>
              <a:gd name="T75" fmla="*/ 7 h 31"/>
              <a:gd name="T76" fmla="*/ 36 w 175"/>
              <a:gd name="T77" fmla="*/ 7 h 31"/>
              <a:gd name="T78" fmla="*/ 42 w 175"/>
              <a:gd name="T79" fmla="*/ 6 h 31"/>
              <a:gd name="T80" fmla="*/ 48 w 175"/>
              <a:gd name="T81" fmla="*/ 6 h 31"/>
              <a:gd name="T82" fmla="*/ 53 w 175"/>
              <a:gd name="T83" fmla="*/ 6 h 31"/>
              <a:gd name="T84" fmla="*/ 57 w 175"/>
              <a:gd name="T85" fmla="*/ 6 h 31"/>
              <a:gd name="T86" fmla="*/ 61 w 175"/>
              <a:gd name="T87" fmla="*/ 4 h 31"/>
              <a:gd name="T88" fmla="*/ 65 w 175"/>
              <a:gd name="T89" fmla="*/ 4 h 31"/>
              <a:gd name="T90" fmla="*/ 68 w 175"/>
              <a:gd name="T91" fmla="*/ 4 h 31"/>
              <a:gd name="T92" fmla="*/ 72 w 175"/>
              <a:gd name="T93" fmla="*/ 4 h 31"/>
              <a:gd name="T94" fmla="*/ 74 w 175"/>
              <a:gd name="T95" fmla="*/ 3 h 31"/>
              <a:gd name="T96" fmla="*/ 76 w 175"/>
              <a:gd name="T97" fmla="*/ 3 h 31"/>
              <a:gd name="T98" fmla="*/ 78 w 175"/>
              <a:gd name="T99" fmla="*/ 3 h 31"/>
              <a:gd name="T100" fmla="*/ 78 w 175"/>
              <a:gd name="T101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5" h="31">
                <a:moveTo>
                  <a:pt x="78" y="3"/>
                </a:moveTo>
                <a:lnTo>
                  <a:pt x="81" y="2"/>
                </a:lnTo>
                <a:lnTo>
                  <a:pt x="86" y="1"/>
                </a:lnTo>
                <a:lnTo>
                  <a:pt x="91" y="1"/>
                </a:lnTo>
                <a:lnTo>
                  <a:pt x="97" y="0"/>
                </a:lnTo>
                <a:lnTo>
                  <a:pt x="103" y="0"/>
                </a:lnTo>
                <a:lnTo>
                  <a:pt x="110" y="0"/>
                </a:lnTo>
                <a:lnTo>
                  <a:pt x="117" y="0"/>
                </a:lnTo>
                <a:lnTo>
                  <a:pt x="124" y="0"/>
                </a:lnTo>
                <a:lnTo>
                  <a:pt x="131" y="0"/>
                </a:lnTo>
                <a:lnTo>
                  <a:pt x="138" y="1"/>
                </a:lnTo>
                <a:lnTo>
                  <a:pt x="145" y="3"/>
                </a:lnTo>
                <a:lnTo>
                  <a:pt x="151" y="6"/>
                </a:lnTo>
                <a:lnTo>
                  <a:pt x="158" y="9"/>
                </a:lnTo>
                <a:lnTo>
                  <a:pt x="164" y="13"/>
                </a:lnTo>
                <a:lnTo>
                  <a:pt x="170" y="17"/>
                </a:lnTo>
                <a:lnTo>
                  <a:pt x="175" y="22"/>
                </a:lnTo>
                <a:lnTo>
                  <a:pt x="169" y="22"/>
                </a:lnTo>
                <a:lnTo>
                  <a:pt x="162" y="22"/>
                </a:lnTo>
                <a:lnTo>
                  <a:pt x="155" y="22"/>
                </a:lnTo>
                <a:lnTo>
                  <a:pt x="147" y="23"/>
                </a:lnTo>
                <a:lnTo>
                  <a:pt x="138" y="23"/>
                </a:lnTo>
                <a:lnTo>
                  <a:pt x="129" y="23"/>
                </a:lnTo>
                <a:lnTo>
                  <a:pt x="119" y="23"/>
                </a:lnTo>
                <a:lnTo>
                  <a:pt x="109" y="25"/>
                </a:lnTo>
                <a:lnTo>
                  <a:pt x="98" y="25"/>
                </a:lnTo>
                <a:lnTo>
                  <a:pt x="86" y="26"/>
                </a:lnTo>
                <a:lnTo>
                  <a:pt x="73" y="26"/>
                </a:lnTo>
                <a:lnTo>
                  <a:pt x="60" y="27"/>
                </a:lnTo>
                <a:lnTo>
                  <a:pt x="47" y="28"/>
                </a:lnTo>
                <a:lnTo>
                  <a:pt x="31" y="29"/>
                </a:lnTo>
                <a:lnTo>
                  <a:pt x="17" y="29"/>
                </a:lnTo>
                <a:lnTo>
                  <a:pt x="0" y="31"/>
                </a:lnTo>
                <a:lnTo>
                  <a:pt x="0" y="8"/>
                </a:lnTo>
                <a:lnTo>
                  <a:pt x="9" y="8"/>
                </a:lnTo>
                <a:lnTo>
                  <a:pt x="16" y="7"/>
                </a:lnTo>
                <a:lnTo>
                  <a:pt x="23" y="7"/>
                </a:lnTo>
                <a:lnTo>
                  <a:pt x="30" y="7"/>
                </a:lnTo>
                <a:lnTo>
                  <a:pt x="36" y="7"/>
                </a:lnTo>
                <a:lnTo>
                  <a:pt x="42" y="6"/>
                </a:lnTo>
                <a:lnTo>
                  <a:pt x="48" y="6"/>
                </a:lnTo>
                <a:lnTo>
                  <a:pt x="53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68" y="4"/>
                </a:lnTo>
                <a:lnTo>
                  <a:pt x="72" y="4"/>
                </a:lnTo>
                <a:lnTo>
                  <a:pt x="74" y="3"/>
                </a:lnTo>
                <a:lnTo>
                  <a:pt x="76" y="3"/>
                </a:lnTo>
                <a:lnTo>
                  <a:pt x="78" y="3"/>
                </a:lnTo>
                <a:lnTo>
                  <a:pt x="78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任意多边形 60"/>
          <p:cNvSpPr>
            <a:spLocks/>
          </p:cNvSpPr>
          <p:nvPr/>
        </p:nvSpPr>
        <p:spPr bwMode="auto">
          <a:xfrm>
            <a:off x="3296880" y="2871831"/>
            <a:ext cx="388814" cy="100684"/>
          </a:xfrm>
          <a:custGeom>
            <a:avLst/>
            <a:gdLst>
              <a:gd name="connsiteX0" fmla="*/ 437830 w 599695"/>
              <a:gd name="connsiteY0" fmla="*/ 0 h 165480"/>
              <a:gd name="connsiteX1" fmla="*/ 445791 w 599695"/>
              <a:gd name="connsiteY1" fmla="*/ 2654 h 165480"/>
              <a:gd name="connsiteX2" fmla="*/ 453751 w 599695"/>
              <a:gd name="connsiteY2" fmla="*/ 7961 h 165480"/>
              <a:gd name="connsiteX3" fmla="*/ 464365 w 599695"/>
              <a:gd name="connsiteY3" fmla="*/ 13268 h 165480"/>
              <a:gd name="connsiteX4" fmla="*/ 472326 w 599695"/>
              <a:gd name="connsiteY4" fmla="*/ 18575 h 165480"/>
              <a:gd name="connsiteX5" fmla="*/ 485593 w 599695"/>
              <a:gd name="connsiteY5" fmla="*/ 26535 h 165480"/>
              <a:gd name="connsiteX6" fmla="*/ 498861 w 599695"/>
              <a:gd name="connsiteY6" fmla="*/ 34496 h 165480"/>
              <a:gd name="connsiteX7" fmla="*/ 514782 w 599695"/>
              <a:gd name="connsiteY7" fmla="*/ 42456 h 165480"/>
              <a:gd name="connsiteX8" fmla="*/ 530703 w 599695"/>
              <a:gd name="connsiteY8" fmla="*/ 53070 h 165480"/>
              <a:gd name="connsiteX9" fmla="*/ 546624 w 599695"/>
              <a:gd name="connsiteY9" fmla="*/ 61031 h 165480"/>
              <a:gd name="connsiteX10" fmla="*/ 557238 w 599695"/>
              <a:gd name="connsiteY10" fmla="*/ 68991 h 165480"/>
              <a:gd name="connsiteX11" fmla="*/ 570506 w 599695"/>
              <a:gd name="connsiteY11" fmla="*/ 79605 h 165480"/>
              <a:gd name="connsiteX12" fmla="*/ 581120 w 599695"/>
              <a:gd name="connsiteY12" fmla="*/ 84912 h 165480"/>
              <a:gd name="connsiteX13" fmla="*/ 589081 w 599695"/>
              <a:gd name="connsiteY13" fmla="*/ 92873 h 165480"/>
              <a:gd name="connsiteX14" fmla="*/ 591734 w 599695"/>
              <a:gd name="connsiteY14" fmla="*/ 98180 h 165480"/>
              <a:gd name="connsiteX15" fmla="*/ 597041 w 599695"/>
              <a:gd name="connsiteY15" fmla="*/ 100834 h 165480"/>
              <a:gd name="connsiteX16" fmla="*/ 599695 w 599695"/>
              <a:gd name="connsiteY16" fmla="*/ 103487 h 165480"/>
              <a:gd name="connsiteX17" fmla="*/ 597989 w 599695"/>
              <a:gd name="connsiteY17" fmla="*/ 112014 h 165480"/>
              <a:gd name="connsiteX18" fmla="*/ 576041 w 599695"/>
              <a:gd name="connsiteY18" fmla="*/ 126849 h 165480"/>
              <a:gd name="connsiteX19" fmla="*/ 513250 w 599695"/>
              <a:gd name="connsiteY19" fmla="*/ 149448 h 165480"/>
              <a:gd name="connsiteX20" fmla="*/ 484675 w 599695"/>
              <a:gd name="connsiteY20" fmla="*/ 158973 h 165480"/>
              <a:gd name="connsiteX21" fmla="*/ 452142 w 599695"/>
              <a:gd name="connsiteY21" fmla="*/ 165480 h 165480"/>
              <a:gd name="connsiteX22" fmla="*/ 451098 w 599695"/>
              <a:gd name="connsiteY22" fmla="*/ 159211 h 165480"/>
              <a:gd name="connsiteX23" fmla="*/ 448444 w 599695"/>
              <a:gd name="connsiteY23" fmla="*/ 145943 h 165480"/>
              <a:gd name="connsiteX24" fmla="*/ 445791 w 599695"/>
              <a:gd name="connsiteY24" fmla="*/ 135329 h 165480"/>
              <a:gd name="connsiteX25" fmla="*/ 440484 w 599695"/>
              <a:gd name="connsiteY25" fmla="*/ 127369 h 165480"/>
              <a:gd name="connsiteX26" fmla="*/ 437830 w 599695"/>
              <a:gd name="connsiteY26" fmla="*/ 119408 h 165480"/>
              <a:gd name="connsiteX27" fmla="*/ 435177 w 599695"/>
              <a:gd name="connsiteY27" fmla="*/ 116755 h 165480"/>
              <a:gd name="connsiteX28" fmla="*/ 429870 w 599695"/>
              <a:gd name="connsiteY28" fmla="*/ 114101 h 165480"/>
              <a:gd name="connsiteX29" fmla="*/ 419256 w 599695"/>
              <a:gd name="connsiteY29" fmla="*/ 114101 h 165480"/>
              <a:gd name="connsiteX30" fmla="*/ 408642 w 599695"/>
              <a:gd name="connsiteY30" fmla="*/ 111448 h 165480"/>
              <a:gd name="connsiteX31" fmla="*/ 398027 w 599695"/>
              <a:gd name="connsiteY31" fmla="*/ 108794 h 165480"/>
              <a:gd name="connsiteX32" fmla="*/ 384760 w 599695"/>
              <a:gd name="connsiteY32" fmla="*/ 108794 h 165480"/>
              <a:gd name="connsiteX33" fmla="*/ 366185 w 599695"/>
              <a:gd name="connsiteY33" fmla="*/ 108794 h 165480"/>
              <a:gd name="connsiteX34" fmla="*/ 347611 w 599695"/>
              <a:gd name="connsiteY34" fmla="*/ 103487 h 165480"/>
              <a:gd name="connsiteX35" fmla="*/ 305154 w 599695"/>
              <a:gd name="connsiteY35" fmla="*/ 108794 h 165480"/>
              <a:gd name="connsiteX36" fmla="*/ 262698 w 599695"/>
              <a:gd name="connsiteY36" fmla="*/ 111448 h 165480"/>
              <a:gd name="connsiteX37" fmla="*/ 214935 w 599695"/>
              <a:gd name="connsiteY37" fmla="*/ 114101 h 165480"/>
              <a:gd name="connsiteX38" fmla="*/ 167172 w 599695"/>
              <a:gd name="connsiteY38" fmla="*/ 119408 h 165480"/>
              <a:gd name="connsiteX39" fmla="*/ 140636 w 599695"/>
              <a:gd name="connsiteY39" fmla="*/ 127369 h 165480"/>
              <a:gd name="connsiteX40" fmla="*/ 116755 w 599695"/>
              <a:gd name="connsiteY40" fmla="*/ 130022 h 165480"/>
              <a:gd name="connsiteX41" fmla="*/ 95527 w 599695"/>
              <a:gd name="connsiteY41" fmla="*/ 132676 h 165480"/>
              <a:gd name="connsiteX42" fmla="*/ 71645 w 599695"/>
              <a:gd name="connsiteY42" fmla="*/ 135329 h 165480"/>
              <a:gd name="connsiteX43" fmla="*/ 50417 w 599695"/>
              <a:gd name="connsiteY43" fmla="*/ 137983 h 165480"/>
              <a:gd name="connsiteX44" fmla="*/ 31842 w 599695"/>
              <a:gd name="connsiteY44" fmla="*/ 143290 h 165480"/>
              <a:gd name="connsiteX45" fmla="*/ 15921 w 599695"/>
              <a:gd name="connsiteY45" fmla="*/ 143290 h 165480"/>
              <a:gd name="connsiteX46" fmla="*/ 0 w 599695"/>
              <a:gd name="connsiteY46" fmla="*/ 143290 h 165480"/>
              <a:gd name="connsiteX47" fmla="*/ 0 w 599695"/>
              <a:gd name="connsiteY47" fmla="*/ 92873 h 165480"/>
              <a:gd name="connsiteX48" fmla="*/ 2654 w 599695"/>
              <a:gd name="connsiteY48" fmla="*/ 92873 h 165480"/>
              <a:gd name="connsiteX49" fmla="*/ 10614 w 599695"/>
              <a:gd name="connsiteY49" fmla="*/ 92873 h 165480"/>
              <a:gd name="connsiteX50" fmla="*/ 15921 w 599695"/>
              <a:gd name="connsiteY50" fmla="*/ 87566 h 165480"/>
              <a:gd name="connsiteX51" fmla="*/ 23882 w 599695"/>
              <a:gd name="connsiteY51" fmla="*/ 87566 h 165480"/>
              <a:gd name="connsiteX52" fmla="*/ 34496 w 599695"/>
              <a:gd name="connsiteY52" fmla="*/ 87566 h 165480"/>
              <a:gd name="connsiteX53" fmla="*/ 45110 w 599695"/>
              <a:gd name="connsiteY53" fmla="*/ 87566 h 165480"/>
              <a:gd name="connsiteX54" fmla="*/ 53070 w 599695"/>
              <a:gd name="connsiteY54" fmla="*/ 84912 h 165480"/>
              <a:gd name="connsiteX55" fmla="*/ 66338 w 599695"/>
              <a:gd name="connsiteY55" fmla="*/ 84912 h 165480"/>
              <a:gd name="connsiteX56" fmla="*/ 82259 w 599695"/>
              <a:gd name="connsiteY56" fmla="*/ 82259 h 165480"/>
              <a:gd name="connsiteX57" fmla="*/ 95527 w 599695"/>
              <a:gd name="connsiteY57" fmla="*/ 79605 h 165480"/>
              <a:gd name="connsiteX58" fmla="*/ 111448 w 599695"/>
              <a:gd name="connsiteY58" fmla="*/ 79605 h 165480"/>
              <a:gd name="connsiteX59" fmla="*/ 124715 w 599695"/>
              <a:gd name="connsiteY59" fmla="*/ 76952 h 165480"/>
              <a:gd name="connsiteX60" fmla="*/ 145943 w 599695"/>
              <a:gd name="connsiteY60" fmla="*/ 74298 h 165480"/>
              <a:gd name="connsiteX61" fmla="*/ 164518 w 599695"/>
              <a:gd name="connsiteY61" fmla="*/ 68991 h 165480"/>
              <a:gd name="connsiteX62" fmla="*/ 183093 w 599695"/>
              <a:gd name="connsiteY62" fmla="*/ 63684 h 165480"/>
              <a:gd name="connsiteX63" fmla="*/ 204321 w 599695"/>
              <a:gd name="connsiteY63" fmla="*/ 61031 h 165480"/>
              <a:gd name="connsiteX64" fmla="*/ 222895 w 599695"/>
              <a:gd name="connsiteY64" fmla="*/ 58377 h 165480"/>
              <a:gd name="connsiteX65" fmla="*/ 241470 w 599695"/>
              <a:gd name="connsiteY65" fmla="*/ 53070 h 165480"/>
              <a:gd name="connsiteX66" fmla="*/ 257391 w 599695"/>
              <a:gd name="connsiteY66" fmla="*/ 50417 h 165480"/>
              <a:gd name="connsiteX67" fmla="*/ 273312 w 599695"/>
              <a:gd name="connsiteY67" fmla="*/ 50417 h 165480"/>
              <a:gd name="connsiteX68" fmla="*/ 289233 w 599695"/>
              <a:gd name="connsiteY68" fmla="*/ 47763 h 165480"/>
              <a:gd name="connsiteX69" fmla="*/ 302501 w 599695"/>
              <a:gd name="connsiteY69" fmla="*/ 45110 h 165480"/>
              <a:gd name="connsiteX70" fmla="*/ 318422 w 599695"/>
              <a:gd name="connsiteY70" fmla="*/ 42456 h 165480"/>
              <a:gd name="connsiteX71" fmla="*/ 331690 w 599695"/>
              <a:gd name="connsiteY71" fmla="*/ 37149 h 165480"/>
              <a:gd name="connsiteX72" fmla="*/ 339650 w 599695"/>
              <a:gd name="connsiteY72" fmla="*/ 34496 h 165480"/>
              <a:gd name="connsiteX73" fmla="*/ 350264 w 599695"/>
              <a:gd name="connsiteY73" fmla="*/ 31842 h 165480"/>
              <a:gd name="connsiteX74" fmla="*/ 358225 w 599695"/>
              <a:gd name="connsiteY74" fmla="*/ 29189 h 165480"/>
              <a:gd name="connsiteX75" fmla="*/ 368839 w 599695"/>
              <a:gd name="connsiteY75" fmla="*/ 29189 h 165480"/>
              <a:gd name="connsiteX76" fmla="*/ 374146 w 599695"/>
              <a:gd name="connsiteY76" fmla="*/ 26535 h 165480"/>
              <a:gd name="connsiteX77" fmla="*/ 382106 w 599695"/>
              <a:gd name="connsiteY77" fmla="*/ 21228 h 165480"/>
              <a:gd name="connsiteX78" fmla="*/ 387413 w 599695"/>
              <a:gd name="connsiteY78" fmla="*/ 18575 h 165480"/>
              <a:gd name="connsiteX79" fmla="*/ 392720 w 599695"/>
              <a:gd name="connsiteY79" fmla="*/ 15921 h 165480"/>
              <a:gd name="connsiteX80" fmla="*/ 403334 w 599695"/>
              <a:gd name="connsiteY80" fmla="*/ 10614 h 165480"/>
              <a:gd name="connsiteX81" fmla="*/ 416602 w 599695"/>
              <a:gd name="connsiteY81" fmla="*/ 7961 h 165480"/>
              <a:gd name="connsiteX82" fmla="*/ 424563 w 599695"/>
              <a:gd name="connsiteY82" fmla="*/ 2654 h 165480"/>
              <a:gd name="connsiteX83" fmla="*/ 437830 w 599695"/>
              <a:gd name="connsiteY83" fmla="*/ 0 h 16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9695" h="165480">
                <a:moveTo>
                  <a:pt x="437830" y="0"/>
                </a:moveTo>
                <a:lnTo>
                  <a:pt x="445791" y="2654"/>
                </a:lnTo>
                <a:lnTo>
                  <a:pt x="453751" y="7961"/>
                </a:lnTo>
                <a:lnTo>
                  <a:pt x="464365" y="13268"/>
                </a:lnTo>
                <a:lnTo>
                  <a:pt x="472326" y="18575"/>
                </a:lnTo>
                <a:lnTo>
                  <a:pt x="485593" y="26535"/>
                </a:lnTo>
                <a:lnTo>
                  <a:pt x="498861" y="34496"/>
                </a:lnTo>
                <a:lnTo>
                  <a:pt x="514782" y="42456"/>
                </a:lnTo>
                <a:lnTo>
                  <a:pt x="530703" y="53070"/>
                </a:lnTo>
                <a:lnTo>
                  <a:pt x="546624" y="61031"/>
                </a:lnTo>
                <a:lnTo>
                  <a:pt x="557238" y="68991"/>
                </a:lnTo>
                <a:lnTo>
                  <a:pt x="570506" y="79605"/>
                </a:lnTo>
                <a:lnTo>
                  <a:pt x="581120" y="84912"/>
                </a:lnTo>
                <a:lnTo>
                  <a:pt x="589081" y="92873"/>
                </a:lnTo>
                <a:lnTo>
                  <a:pt x="591734" y="98180"/>
                </a:lnTo>
                <a:lnTo>
                  <a:pt x="597041" y="100834"/>
                </a:lnTo>
                <a:lnTo>
                  <a:pt x="599695" y="103487"/>
                </a:lnTo>
                <a:lnTo>
                  <a:pt x="597989" y="112014"/>
                </a:lnTo>
                <a:lnTo>
                  <a:pt x="576041" y="126849"/>
                </a:lnTo>
                <a:cubicBezTo>
                  <a:pt x="561502" y="136497"/>
                  <a:pt x="564257" y="132446"/>
                  <a:pt x="513250" y="149448"/>
                </a:cubicBezTo>
                <a:cubicBezTo>
                  <a:pt x="503725" y="152623"/>
                  <a:pt x="494520" y="157004"/>
                  <a:pt x="484675" y="158973"/>
                </a:cubicBezTo>
                <a:lnTo>
                  <a:pt x="452142" y="165480"/>
                </a:lnTo>
                <a:lnTo>
                  <a:pt x="451098" y="159211"/>
                </a:lnTo>
                <a:lnTo>
                  <a:pt x="448444" y="145943"/>
                </a:lnTo>
                <a:lnTo>
                  <a:pt x="445791" y="135329"/>
                </a:lnTo>
                <a:lnTo>
                  <a:pt x="440484" y="127369"/>
                </a:lnTo>
                <a:lnTo>
                  <a:pt x="437830" y="119408"/>
                </a:lnTo>
                <a:lnTo>
                  <a:pt x="435177" y="116755"/>
                </a:lnTo>
                <a:lnTo>
                  <a:pt x="429870" y="114101"/>
                </a:lnTo>
                <a:lnTo>
                  <a:pt x="419256" y="114101"/>
                </a:lnTo>
                <a:lnTo>
                  <a:pt x="408642" y="111448"/>
                </a:lnTo>
                <a:lnTo>
                  <a:pt x="398027" y="108794"/>
                </a:lnTo>
                <a:lnTo>
                  <a:pt x="384760" y="108794"/>
                </a:lnTo>
                <a:lnTo>
                  <a:pt x="366185" y="108794"/>
                </a:lnTo>
                <a:lnTo>
                  <a:pt x="347611" y="103487"/>
                </a:lnTo>
                <a:lnTo>
                  <a:pt x="305154" y="108794"/>
                </a:lnTo>
                <a:lnTo>
                  <a:pt x="262698" y="111448"/>
                </a:lnTo>
                <a:lnTo>
                  <a:pt x="214935" y="114101"/>
                </a:lnTo>
                <a:lnTo>
                  <a:pt x="167172" y="119408"/>
                </a:lnTo>
                <a:lnTo>
                  <a:pt x="140636" y="127369"/>
                </a:lnTo>
                <a:lnTo>
                  <a:pt x="116755" y="130022"/>
                </a:lnTo>
                <a:lnTo>
                  <a:pt x="95527" y="132676"/>
                </a:lnTo>
                <a:lnTo>
                  <a:pt x="71645" y="135329"/>
                </a:lnTo>
                <a:lnTo>
                  <a:pt x="50417" y="137983"/>
                </a:lnTo>
                <a:lnTo>
                  <a:pt x="31842" y="143290"/>
                </a:lnTo>
                <a:lnTo>
                  <a:pt x="15921" y="143290"/>
                </a:lnTo>
                <a:lnTo>
                  <a:pt x="0" y="143290"/>
                </a:lnTo>
                <a:lnTo>
                  <a:pt x="0" y="92873"/>
                </a:lnTo>
                <a:lnTo>
                  <a:pt x="2654" y="92873"/>
                </a:lnTo>
                <a:lnTo>
                  <a:pt x="10614" y="92873"/>
                </a:lnTo>
                <a:lnTo>
                  <a:pt x="15921" y="87566"/>
                </a:lnTo>
                <a:lnTo>
                  <a:pt x="23882" y="87566"/>
                </a:lnTo>
                <a:lnTo>
                  <a:pt x="34496" y="87566"/>
                </a:lnTo>
                <a:lnTo>
                  <a:pt x="45110" y="87566"/>
                </a:lnTo>
                <a:lnTo>
                  <a:pt x="53070" y="84912"/>
                </a:lnTo>
                <a:lnTo>
                  <a:pt x="66338" y="84912"/>
                </a:lnTo>
                <a:lnTo>
                  <a:pt x="82259" y="82259"/>
                </a:lnTo>
                <a:lnTo>
                  <a:pt x="95527" y="79605"/>
                </a:lnTo>
                <a:lnTo>
                  <a:pt x="111448" y="79605"/>
                </a:lnTo>
                <a:lnTo>
                  <a:pt x="124715" y="76952"/>
                </a:lnTo>
                <a:lnTo>
                  <a:pt x="145943" y="74298"/>
                </a:lnTo>
                <a:lnTo>
                  <a:pt x="164518" y="68991"/>
                </a:lnTo>
                <a:lnTo>
                  <a:pt x="183093" y="63684"/>
                </a:lnTo>
                <a:lnTo>
                  <a:pt x="204321" y="61031"/>
                </a:lnTo>
                <a:lnTo>
                  <a:pt x="222895" y="58377"/>
                </a:lnTo>
                <a:lnTo>
                  <a:pt x="241470" y="53070"/>
                </a:lnTo>
                <a:lnTo>
                  <a:pt x="257391" y="50417"/>
                </a:lnTo>
                <a:lnTo>
                  <a:pt x="273312" y="50417"/>
                </a:lnTo>
                <a:lnTo>
                  <a:pt x="289233" y="47763"/>
                </a:lnTo>
                <a:lnTo>
                  <a:pt x="302501" y="45110"/>
                </a:lnTo>
                <a:lnTo>
                  <a:pt x="318422" y="42456"/>
                </a:lnTo>
                <a:lnTo>
                  <a:pt x="331690" y="37149"/>
                </a:lnTo>
                <a:lnTo>
                  <a:pt x="339650" y="34496"/>
                </a:lnTo>
                <a:lnTo>
                  <a:pt x="350264" y="31842"/>
                </a:lnTo>
                <a:lnTo>
                  <a:pt x="358225" y="29189"/>
                </a:lnTo>
                <a:lnTo>
                  <a:pt x="368839" y="29189"/>
                </a:lnTo>
                <a:lnTo>
                  <a:pt x="374146" y="26535"/>
                </a:lnTo>
                <a:lnTo>
                  <a:pt x="382106" y="21228"/>
                </a:lnTo>
                <a:lnTo>
                  <a:pt x="387413" y="18575"/>
                </a:lnTo>
                <a:lnTo>
                  <a:pt x="392720" y="15921"/>
                </a:lnTo>
                <a:lnTo>
                  <a:pt x="403334" y="10614"/>
                </a:lnTo>
                <a:lnTo>
                  <a:pt x="416602" y="7961"/>
                </a:lnTo>
                <a:lnTo>
                  <a:pt x="424563" y="2654"/>
                </a:lnTo>
                <a:lnTo>
                  <a:pt x="43783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3" name="任意多边形 62"/>
          <p:cNvSpPr>
            <a:spLocks/>
          </p:cNvSpPr>
          <p:nvPr/>
        </p:nvSpPr>
        <p:spPr bwMode="auto">
          <a:xfrm>
            <a:off x="3535802" y="2941432"/>
            <a:ext cx="169930" cy="564143"/>
          </a:xfrm>
          <a:custGeom>
            <a:avLst/>
            <a:gdLst>
              <a:gd name="connsiteX0" fmla="*/ 234457 w 238816"/>
              <a:gd name="connsiteY0" fmla="*/ 0 h 792833"/>
              <a:gd name="connsiteX1" fmla="*/ 233509 w 238816"/>
              <a:gd name="connsiteY1" fmla="*/ 4741 h 792833"/>
              <a:gd name="connsiteX2" fmla="*/ 228202 w 238816"/>
              <a:gd name="connsiteY2" fmla="*/ 15355 h 792833"/>
              <a:gd name="connsiteX3" fmla="*/ 225549 w 238816"/>
              <a:gd name="connsiteY3" fmla="*/ 23315 h 792833"/>
              <a:gd name="connsiteX4" fmla="*/ 220242 w 238816"/>
              <a:gd name="connsiteY4" fmla="*/ 31276 h 792833"/>
              <a:gd name="connsiteX5" fmla="*/ 217588 w 238816"/>
              <a:gd name="connsiteY5" fmla="*/ 33929 h 792833"/>
              <a:gd name="connsiteX6" fmla="*/ 212281 w 238816"/>
              <a:gd name="connsiteY6" fmla="*/ 39236 h 792833"/>
              <a:gd name="connsiteX7" fmla="*/ 212281 w 238816"/>
              <a:gd name="connsiteY7" fmla="*/ 47197 h 792833"/>
              <a:gd name="connsiteX8" fmla="*/ 209627 w 238816"/>
              <a:gd name="connsiteY8" fmla="*/ 55157 h 792833"/>
              <a:gd name="connsiteX9" fmla="*/ 209627 w 238816"/>
              <a:gd name="connsiteY9" fmla="*/ 68425 h 792833"/>
              <a:gd name="connsiteX10" fmla="*/ 206974 w 238816"/>
              <a:gd name="connsiteY10" fmla="*/ 76385 h 792833"/>
              <a:gd name="connsiteX11" fmla="*/ 206974 w 238816"/>
              <a:gd name="connsiteY11" fmla="*/ 92306 h 792833"/>
              <a:gd name="connsiteX12" fmla="*/ 206974 w 238816"/>
              <a:gd name="connsiteY12" fmla="*/ 108227 h 792833"/>
              <a:gd name="connsiteX13" fmla="*/ 206974 w 238816"/>
              <a:gd name="connsiteY13" fmla="*/ 124149 h 792833"/>
              <a:gd name="connsiteX14" fmla="*/ 206974 w 238816"/>
              <a:gd name="connsiteY14" fmla="*/ 142723 h 792833"/>
              <a:gd name="connsiteX15" fmla="*/ 209627 w 238816"/>
              <a:gd name="connsiteY15" fmla="*/ 166605 h 792833"/>
              <a:gd name="connsiteX16" fmla="*/ 209627 w 238816"/>
              <a:gd name="connsiteY16" fmla="*/ 187833 h 792833"/>
              <a:gd name="connsiteX17" fmla="*/ 212281 w 238816"/>
              <a:gd name="connsiteY17" fmla="*/ 209061 h 792833"/>
              <a:gd name="connsiteX18" fmla="*/ 212281 w 238816"/>
              <a:gd name="connsiteY18" fmla="*/ 235596 h 792833"/>
              <a:gd name="connsiteX19" fmla="*/ 217588 w 238816"/>
              <a:gd name="connsiteY19" fmla="*/ 264785 h 792833"/>
              <a:gd name="connsiteX20" fmla="*/ 220242 w 238816"/>
              <a:gd name="connsiteY20" fmla="*/ 291320 h 792833"/>
              <a:gd name="connsiteX21" fmla="*/ 222895 w 238816"/>
              <a:gd name="connsiteY21" fmla="*/ 320508 h 792833"/>
              <a:gd name="connsiteX22" fmla="*/ 222895 w 238816"/>
              <a:gd name="connsiteY22" fmla="*/ 349697 h 792833"/>
              <a:gd name="connsiteX23" fmla="*/ 225549 w 238816"/>
              <a:gd name="connsiteY23" fmla="*/ 376232 h 792833"/>
              <a:gd name="connsiteX24" fmla="*/ 228202 w 238816"/>
              <a:gd name="connsiteY24" fmla="*/ 402767 h 792833"/>
              <a:gd name="connsiteX25" fmla="*/ 228202 w 238816"/>
              <a:gd name="connsiteY25" fmla="*/ 423995 h 792833"/>
              <a:gd name="connsiteX26" fmla="*/ 233509 w 238816"/>
              <a:gd name="connsiteY26" fmla="*/ 450530 h 792833"/>
              <a:gd name="connsiteX27" fmla="*/ 233509 w 238816"/>
              <a:gd name="connsiteY27" fmla="*/ 471758 h 792833"/>
              <a:gd name="connsiteX28" fmla="*/ 236163 w 238816"/>
              <a:gd name="connsiteY28" fmla="*/ 492986 h 792833"/>
              <a:gd name="connsiteX29" fmla="*/ 236163 w 238816"/>
              <a:gd name="connsiteY29" fmla="*/ 511561 h 792833"/>
              <a:gd name="connsiteX30" fmla="*/ 236163 w 238816"/>
              <a:gd name="connsiteY30" fmla="*/ 532789 h 792833"/>
              <a:gd name="connsiteX31" fmla="*/ 236163 w 238816"/>
              <a:gd name="connsiteY31" fmla="*/ 551364 h 792833"/>
              <a:gd name="connsiteX32" fmla="*/ 238816 w 238816"/>
              <a:gd name="connsiteY32" fmla="*/ 567285 h 792833"/>
              <a:gd name="connsiteX33" fmla="*/ 236163 w 238816"/>
              <a:gd name="connsiteY33" fmla="*/ 583206 h 792833"/>
              <a:gd name="connsiteX34" fmla="*/ 236163 w 238816"/>
              <a:gd name="connsiteY34" fmla="*/ 593820 h 792833"/>
              <a:gd name="connsiteX35" fmla="*/ 236163 w 238816"/>
              <a:gd name="connsiteY35" fmla="*/ 609741 h 792833"/>
              <a:gd name="connsiteX36" fmla="*/ 236163 w 238816"/>
              <a:gd name="connsiteY36" fmla="*/ 620355 h 792833"/>
              <a:gd name="connsiteX37" fmla="*/ 233509 w 238816"/>
              <a:gd name="connsiteY37" fmla="*/ 641583 h 792833"/>
              <a:gd name="connsiteX38" fmla="*/ 225549 w 238816"/>
              <a:gd name="connsiteY38" fmla="*/ 662811 h 792833"/>
              <a:gd name="connsiteX39" fmla="*/ 220242 w 238816"/>
              <a:gd name="connsiteY39" fmla="*/ 684039 h 792833"/>
              <a:gd name="connsiteX40" fmla="*/ 212281 w 238816"/>
              <a:gd name="connsiteY40" fmla="*/ 699960 h 792833"/>
              <a:gd name="connsiteX41" fmla="*/ 206974 w 238816"/>
              <a:gd name="connsiteY41" fmla="*/ 715881 h 792833"/>
              <a:gd name="connsiteX42" fmla="*/ 196360 w 238816"/>
              <a:gd name="connsiteY42" fmla="*/ 729149 h 792833"/>
              <a:gd name="connsiteX43" fmla="*/ 188399 w 238816"/>
              <a:gd name="connsiteY43" fmla="*/ 742416 h 792833"/>
              <a:gd name="connsiteX44" fmla="*/ 183092 w 238816"/>
              <a:gd name="connsiteY44" fmla="*/ 755684 h 792833"/>
              <a:gd name="connsiteX45" fmla="*/ 172478 w 238816"/>
              <a:gd name="connsiteY45" fmla="*/ 760991 h 792833"/>
              <a:gd name="connsiteX46" fmla="*/ 161864 w 238816"/>
              <a:gd name="connsiteY46" fmla="*/ 771605 h 792833"/>
              <a:gd name="connsiteX47" fmla="*/ 156557 w 238816"/>
              <a:gd name="connsiteY47" fmla="*/ 776912 h 792833"/>
              <a:gd name="connsiteX48" fmla="*/ 145943 w 238816"/>
              <a:gd name="connsiteY48" fmla="*/ 784873 h 792833"/>
              <a:gd name="connsiteX49" fmla="*/ 140636 w 238816"/>
              <a:gd name="connsiteY49" fmla="*/ 787526 h 792833"/>
              <a:gd name="connsiteX50" fmla="*/ 135329 w 238816"/>
              <a:gd name="connsiteY50" fmla="*/ 790180 h 792833"/>
              <a:gd name="connsiteX51" fmla="*/ 124715 w 238816"/>
              <a:gd name="connsiteY51" fmla="*/ 792833 h 792833"/>
              <a:gd name="connsiteX52" fmla="*/ 122061 w 238816"/>
              <a:gd name="connsiteY52" fmla="*/ 792833 h 792833"/>
              <a:gd name="connsiteX53" fmla="*/ 116754 w 238816"/>
              <a:gd name="connsiteY53" fmla="*/ 790180 h 792833"/>
              <a:gd name="connsiteX54" fmla="*/ 108794 w 238816"/>
              <a:gd name="connsiteY54" fmla="*/ 784873 h 792833"/>
              <a:gd name="connsiteX55" fmla="*/ 106140 w 238816"/>
              <a:gd name="connsiteY55" fmla="*/ 779566 h 792833"/>
              <a:gd name="connsiteX56" fmla="*/ 103487 w 238816"/>
              <a:gd name="connsiteY56" fmla="*/ 774259 h 792833"/>
              <a:gd name="connsiteX57" fmla="*/ 103487 w 238816"/>
              <a:gd name="connsiteY57" fmla="*/ 766298 h 792833"/>
              <a:gd name="connsiteX58" fmla="*/ 103487 w 238816"/>
              <a:gd name="connsiteY58" fmla="*/ 755684 h 792833"/>
              <a:gd name="connsiteX59" fmla="*/ 103487 w 238816"/>
              <a:gd name="connsiteY59" fmla="*/ 745070 h 792833"/>
              <a:gd name="connsiteX60" fmla="*/ 106140 w 238816"/>
              <a:gd name="connsiteY60" fmla="*/ 734456 h 792833"/>
              <a:gd name="connsiteX61" fmla="*/ 106140 w 238816"/>
              <a:gd name="connsiteY61" fmla="*/ 718535 h 792833"/>
              <a:gd name="connsiteX62" fmla="*/ 103487 w 238816"/>
              <a:gd name="connsiteY62" fmla="*/ 705267 h 792833"/>
              <a:gd name="connsiteX63" fmla="*/ 100833 w 238816"/>
              <a:gd name="connsiteY63" fmla="*/ 692000 h 792833"/>
              <a:gd name="connsiteX64" fmla="*/ 92873 w 238816"/>
              <a:gd name="connsiteY64" fmla="*/ 676079 h 792833"/>
              <a:gd name="connsiteX65" fmla="*/ 90219 w 238816"/>
              <a:gd name="connsiteY65" fmla="*/ 662811 h 792833"/>
              <a:gd name="connsiteX66" fmla="*/ 84912 w 238816"/>
              <a:gd name="connsiteY66" fmla="*/ 652197 h 792833"/>
              <a:gd name="connsiteX67" fmla="*/ 74298 w 238816"/>
              <a:gd name="connsiteY67" fmla="*/ 638930 h 792833"/>
              <a:gd name="connsiteX68" fmla="*/ 68991 w 238816"/>
              <a:gd name="connsiteY68" fmla="*/ 628316 h 792833"/>
              <a:gd name="connsiteX69" fmla="*/ 55724 w 238816"/>
              <a:gd name="connsiteY69" fmla="*/ 617701 h 792833"/>
              <a:gd name="connsiteX70" fmla="*/ 45110 w 238816"/>
              <a:gd name="connsiteY70" fmla="*/ 604434 h 792833"/>
              <a:gd name="connsiteX71" fmla="*/ 37149 w 238816"/>
              <a:gd name="connsiteY71" fmla="*/ 593820 h 792833"/>
              <a:gd name="connsiteX72" fmla="*/ 26535 w 238816"/>
              <a:gd name="connsiteY72" fmla="*/ 588513 h 792833"/>
              <a:gd name="connsiteX73" fmla="*/ 21228 w 238816"/>
              <a:gd name="connsiteY73" fmla="*/ 583206 h 792833"/>
              <a:gd name="connsiteX74" fmla="*/ 10614 w 238816"/>
              <a:gd name="connsiteY74" fmla="*/ 577899 h 792833"/>
              <a:gd name="connsiteX75" fmla="*/ 5307 w 238816"/>
              <a:gd name="connsiteY75" fmla="*/ 575245 h 792833"/>
              <a:gd name="connsiteX76" fmla="*/ 0 w 238816"/>
              <a:gd name="connsiteY76" fmla="*/ 575245 h 792833"/>
              <a:gd name="connsiteX77" fmla="*/ 0 w 238816"/>
              <a:gd name="connsiteY77" fmla="*/ 554017 h 792833"/>
              <a:gd name="connsiteX78" fmla="*/ 10614 w 238816"/>
              <a:gd name="connsiteY78" fmla="*/ 554017 h 792833"/>
              <a:gd name="connsiteX79" fmla="*/ 26535 w 238816"/>
              <a:gd name="connsiteY79" fmla="*/ 554017 h 792833"/>
              <a:gd name="connsiteX80" fmla="*/ 37149 w 238816"/>
              <a:gd name="connsiteY80" fmla="*/ 554017 h 792833"/>
              <a:gd name="connsiteX81" fmla="*/ 50417 w 238816"/>
              <a:gd name="connsiteY81" fmla="*/ 554017 h 792833"/>
              <a:gd name="connsiteX82" fmla="*/ 58377 w 238816"/>
              <a:gd name="connsiteY82" fmla="*/ 554017 h 792833"/>
              <a:gd name="connsiteX83" fmla="*/ 68991 w 238816"/>
              <a:gd name="connsiteY83" fmla="*/ 554017 h 792833"/>
              <a:gd name="connsiteX84" fmla="*/ 76952 w 238816"/>
              <a:gd name="connsiteY84" fmla="*/ 554017 h 792833"/>
              <a:gd name="connsiteX85" fmla="*/ 84912 w 238816"/>
              <a:gd name="connsiteY85" fmla="*/ 554017 h 792833"/>
              <a:gd name="connsiteX86" fmla="*/ 92873 w 238816"/>
              <a:gd name="connsiteY86" fmla="*/ 554017 h 792833"/>
              <a:gd name="connsiteX87" fmla="*/ 100833 w 238816"/>
              <a:gd name="connsiteY87" fmla="*/ 551364 h 792833"/>
              <a:gd name="connsiteX88" fmla="*/ 106140 w 238816"/>
              <a:gd name="connsiteY88" fmla="*/ 543403 h 792833"/>
              <a:gd name="connsiteX89" fmla="*/ 111447 w 238816"/>
              <a:gd name="connsiteY89" fmla="*/ 538096 h 792833"/>
              <a:gd name="connsiteX90" fmla="*/ 116754 w 238816"/>
              <a:gd name="connsiteY90" fmla="*/ 538096 h 792833"/>
              <a:gd name="connsiteX91" fmla="*/ 116754 w 238816"/>
              <a:gd name="connsiteY91" fmla="*/ 535443 h 792833"/>
              <a:gd name="connsiteX92" fmla="*/ 116754 w 238816"/>
              <a:gd name="connsiteY92" fmla="*/ 527482 h 792833"/>
              <a:gd name="connsiteX93" fmla="*/ 119408 w 238816"/>
              <a:gd name="connsiteY93" fmla="*/ 522175 h 792833"/>
              <a:gd name="connsiteX94" fmla="*/ 119408 w 238816"/>
              <a:gd name="connsiteY94" fmla="*/ 516868 h 792833"/>
              <a:gd name="connsiteX95" fmla="*/ 119408 w 238816"/>
              <a:gd name="connsiteY95" fmla="*/ 508908 h 792833"/>
              <a:gd name="connsiteX96" fmla="*/ 119408 w 238816"/>
              <a:gd name="connsiteY96" fmla="*/ 500947 h 792833"/>
              <a:gd name="connsiteX97" fmla="*/ 119408 w 238816"/>
              <a:gd name="connsiteY97" fmla="*/ 487679 h 792833"/>
              <a:gd name="connsiteX98" fmla="*/ 119408 w 238816"/>
              <a:gd name="connsiteY98" fmla="*/ 474412 h 792833"/>
              <a:gd name="connsiteX99" fmla="*/ 119408 w 238816"/>
              <a:gd name="connsiteY99" fmla="*/ 461144 h 792833"/>
              <a:gd name="connsiteX100" fmla="*/ 119408 w 238816"/>
              <a:gd name="connsiteY100" fmla="*/ 450530 h 792833"/>
              <a:gd name="connsiteX101" fmla="*/ 119408 w 238816"/>
              <a:gd name="connsiteY101" fmla="*/ 434609 h 792833"/>
              <a:gd name="connsiteX102" fmla="*/ 122061 w 238816"/>
              <a:gd name="connsiteY102" fmla="*/ 418688 h 792833"/>
              <a:gd name="connsiteX103" fmla="*/ 122061 w 238816"/>
              <a:gd name="connsiteY103" fmla="*/ 400114 h 792833"/>
              <a:gd name="connsiteX104" fmla="*/ 122061 w 238816"/>
              <a:gd name="connsiteY104" fmla="*/ 381539 h 792833"/>
              <a:gd name="connsiteX105" fmla="*/ 122061 w 238816"/>
              <a:gd name="connsiteY105" fmla="*/ 357657 h 792833"/>
              <a:gd name="connsiteX106" fmla="*/ 119408 w 238816"/>
              <a:gd name="connsiteY106" fmla="*/ 320508 h 792833"/>
              <a:gd name="connsiteX107" fmla="*/ 119408 w 238816"/>
              <a:gd name="connsiteY107" fmla="*/ 283359 h 792833"/>
              <a:gd name="connsiteX108" fmla="*/ 119408 w 238816"/>
              <a:gd name="connsiteY108" fmla="*/ 243557 h 792833"/>
              <a:gd name="connsiteX109" fmla="*/ 116754 w 238816"/>
              <a:gd name="connsiteY109" fmla="*/ 214368 h 792833"/>
              <a:gd name="connsiteX110" fmla="*/ 111447 w 238816"/>
              <a:gd name="connsiteY110" fmla="*/ 185179 h 792833"/>
              <a:gd name="connsiteX111" fmla="*/ 108794 w 238816"/>
              <a:gd name="connsiteY111" fmla="*/ 155991 h 792833"/>
              <a:gd name="connsiteX112" fmla="*/ 108794 w 238816"/>
              <a:gd name="connsiteY112" fmla="*/ 134763 h 792833"/>
              <a:gd name="connsiteX113" fmla="*/ 106140 w 238816"/>
              <a:gd name="connsiteY113" fmla="*/ 113535 h 792833"/>
              <a:gd name="connsiteX114" fmla="*/ 100833 w 238816"/>
              <a:gd name="connsiteY114" fmla="*/ 92306 h 792833"/>
              <a:gd name="connsiteX115" fmla="*/ 95526 w 238816"/>
              <a:gd name="connsiteY115" fmla="*/ 76385 h 792833"/>
              <a:gd name="connsiteX116" fmla="*/ 90219 w 238816"/>
              <a:gd name="connsiteY116" fmla="*/ 63118 h 792833"/>
              <a:gd name="connsiteX117" fmla="*/ 88610 w 238816"/>
              <a:gd name="connsiteY117" fmla="*/ 53466 h 792833"/>
              <a:gd name="connsiteX118" fmla="*/ 121143 w 238816"/>
              <a:gd name="connsiteY118" fmla="*/ 46959 h 792833"/>
              <a:gd name="connsiteX119" fmla="*/ 149718 w 238816"/>
              <a:gd name="connsiteY119" fmla="*/ 37434 h 792833"/>
              <a:gd name="connsiteX120" fmla="*/ 212509 w 238816"/>
              <a:gd name="connsiteY120" fmla="*/ 14835 h 792833"/>
              <a:gd name="connsiteX121" fmla="*/ 234457 w 238816"/>
              <a:gd name="connsiteY121" fmla="*/ 0 h 7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38816" h="792833">
                <a:moveTo>
                  <a:pt x="234457" y="0"/>
                </a:moveTo>
                <a:lnTo>
                  <a:pt x="233509" y="4741"/>
                </a:lnTo>
                <a:lnTo>
                  <a:pt x="228202" y="15355"/>
                </a:lnTo>
                <a:lnTo>
                  <a:pt x="225549" y="23315"/>
                </a:lnTo>
                <a:lnTo>
                  <a:pt x="220242" y="31276"/>
                </a:lnTo>
                <a:lnTo>
                  <a:pt x="217588" y="33929"/>
                </a:lnTo>
                <a:lnTo>
                  <a:pt x="212281" y="39236"/>
                </a:lnTo>
                <a:lnTo>
                  <a:pt x="212281" y="47197"/>
                </a:lnTo>
                <a:lnTo>
                  <a:pt x="209627" y="55157"/>
                </a:lnTo>
                <a:lnTo>
                  <a:pt x="209627" y="68425"/>
                </a:lnTo>
                <a:lnTo>
                  <a:pt x="206974" y="76385"/>
                </a:lnTo>
                <a:lnTo>
                  <a:pt x="206974" y="92306"/>
                </a:lnTo>
                <a:lnTo>
                  <a:pt x="206974" y="108227"/>
                </a:lnTo>
                <a:lnTo>
                  <a:pt x="206974" y="124149"/>
                </a:lnTo>
                <a:lnTo>
                  <a:pt x="206974" y="142723"/>
                </a:lnTo>
                <a:lnTo>
                  <a:pt x="209627" y="166605"/>
                </a:lnTo>
                <a:lnTo>
                  <a:pt x="209627" y="187833"/>
                </a:lnTo>
                <a:lnTo>
                  <a:pt x="212281" y="209061"/>
                </a:lnTo>
                <a:lnTo>
                  <a:pt x="212281" y="235596"/>
                </a:lnTo>
                <a:lnTo>
                  <a:pt x="217588" y="264785"/>
                </a:lnTo>
                <a:lnTo>
                  <a:pt x="220242" y="291320"/>
                </a:lnTo>
                <a:lnTo>
                  <a:pt x="222895" y="320508"/>
                </a:lnTo>
                <a:lnTo>
                  <a:pt x="222895" y="349697"/>
                </a:lnTo>
                <a:lnTo>
                  <a:pt x="225549" y="376232"/>
                </a:lnTo>
                <a:lnTo>
                  <a:pt x="228202" y="402767"/>
                </a:lnTo>
                <a:lnTo>
                  <a:pt x="228202" y="423995"/>
                </a:lnTo>
                <a:lnTo>
                  <a:pt x="233509" y="450530"/>
                </a:lnTo>
                <a:lnTo>
                  <a:pt x="233509" y="471758"/>
                </a:lnTo>
                <a:lnTo>
                  <a:pt x="236163" y="492986"/>
                </a:lnTo>
                <a:lnTo>
                  <a:pt x="236163" y="511561"/>
                </a:lnTo>
                <a:lnTo>
                  <a:pt x="236163" y="532789"/>
                </a:lnTo>
                <a:lnTo>
                  <a:pt x="236163" y="551364"/>
                </a:lnTo>
                <a:lnTo>
                  <a:pt x="238816" y="567285"/>
                </a:lnTo>
                <a:lnTo>
                  <a:pt x="236163" y="583206"/>
                </a:lnTo>
                <a:lnTo>
                  <a:pt x="236163" y="593820"/>
                </a:lnTo>
                <a:lnTo>
                  <a:pt x="236163" y="609741"/>
                </a:lnTo>
                <a:lnTo>
                  <a:pt x="236163" y="620355"/>
                </a:lnTo>
                <a:lnTo>
                  <a:pt x="233509" y="641583"/>
                </a:lnTo>
                <a:lnTo>
                  <a:pt x="225549" y="662811"/>
                </a:lnTo>
                <a:lnTo>
                  <a:pt x="220242" y="684039"/>
                </a:lnTo>
                <a:lnTo>
                  <a:pt x="212281" y="699960"/>
                </a:lnTo>
                <a:lnTo>
                  <a:pt x="206974" y="715881"/>
                </a:lnTo>
                <a:lnTo>
                  <a:pt x="196360" y="729149"/>
                </a:lnTo>
                <a:lnTo>
                  <a:pt x="188399" y="742416"/>
                </a:lnTo>
                <a:lnTo>
                  <a:pt x="183092" y="755684"/>
                </a:lnTo>
                <a:lnTo>
                  <a:pt x="172478" y="760991"/>
                </a:lnTo>
                <a:lnTo>
                  <a:pt x="161864" y="771605"/>
                </a:lnTo>
                <a:lnTo>
                  <a:pt x="156557" y="776912"/>
                </a:lnTo>
                <a:lnTo>
                  <a:pt x="145943" y="784873"/>
                </a:lnTo>
                <a:lnTo>
                  <a:pt x="140636" y="787526"/>
                </a:lnTo>
                <a:lnTo>
                  <a:pt x="135329" y="790180"/>
                </a:lnTo>
                <a:lnTo>
                  <a:pt x="124715" y="792833"/>
                </a:lnTo>
                <a:lnTo>
                  <a:pt x="122061" y="792833"/>
                </a:lnTo>
                <a:lnTo>
                  <a:pt x="116754" y="790180"/>
                </a:lnTo>
                <a:lnTo>
                  <a:pt x="108794" y="784873"/>
                </a:lnTo>
                <a:lnTo>
                  <a:pt x="106140" y="779566"/>
                </a:lnTo>
                <a:lnTo>
                  <a:pt x="103487" y="774259"/>
                </a:lnTo>
                <a:lnTo>
                  <a:pt x="103487" y="766298"/>
                </a:lnTo>
                <a:lnTo>
                  <a:pt x="103487" y="755684"/>
                </a:lnTo>
                <a:lnTo>
                  <a:pt x="103487" y="745070"/>
                </a:lnTo>
                <a:lnTo>
                  <a:pt x="106140" y="734456"/>
                </a:lnTo>
                <a:lnTo>
                  <a:pt x="106140" y="718535"/>
                </a:lnTo>
                <a:lnTo>
                  <a:pt x="103487" y="705267"/>
                </a:lnTo>
                <a:lnTo>
                  <a:pt x="100833" y="692000"/>
                </a:lnTo>
                <a:lnTo>
                  <a:pt x="92873" y="676079"/>
                </a:lnTo>
                <a:lnTo>
                  <a:pt x="90219" y="662811"/>
                </a:lnTo>
                <a:lnTo>
                  <a:pt x="84912" y="652197"/>
                </a:lnTo>
                <a:lnTo>
                  <a:pt x="74298" y="638930"/>
                </a:lnTo>
                <a:lnTo>
                  <a:pt x="68991" y="628316"/>
                </a:lnTo>
                <a:lnTo>
                  <a:pt x="55724" y="617701"/>
                </a:lnTo>
                <a:lnTo>
                  <a:pt x="45110" y="604434"/>
                </a:lnTo>
                <a:lnTo>
                  <a:pt x="37149" y="593820"/>
                </a:lnTo>
                <a:lnTo>
                  <a:pt x="26535" y="588513"/>
                </a:lnTo>
                <a:lnTo>
                  <a:pt x="21228" y="583206"/>
                </a:lnTo>
                <a:lnTo>
                  <a:pt x="10614" y="577899"/>
                </a:lnTo>
                <a:lnTo>
                  <a:pt x="5307" y="575245"/>
                </a:lnTo>
                <a:lnTo>
                  <a:pt x="0" y="575245"/>
                </a:lnTo>
                <a:lnTo>
                  <a:pt x="0" y="554017"/>
                </a:lnTo>
                <a:lnTo>
                  <a:pt x="10614" y="554017"/>
                </a:lnTo>
                <a:lnTo>
                  <a:pt x="26535" y="554017"/>
                </a:lnTo>
                <a:lnTo>
                  <a:pt x="37149" y="554017"/>
                </a:lnTo>
                <a:lnTo>
                  <a:pt x="50417" y="554017"/>
                </a:lnTo>
                <a:lnTo>
                  <a:pt x="58377" y="554017"/>
                </a:lnTo>
                <a:lnTo>
                  <a:pt x="68991" y="554017"/>
                </a:lnTo>
                <a:lnTo>
                  <a:pt x="76952" y="554017"/>
                </a:lnTo>
                <a:lnTo>
                  <a:pt x="84912" y="554017"/>
                </a:lnTo>
                <a:lnTo>
                  <a:pt x="92873" y="554017"/>
                </a:lnTo>
                <a:lnTo>
                  <a:pt x="100833" y="551364"/>
                </a:lnTo>
                <a:lnTo>
                  <a:pt x="106140" y="543403"/>
                </a:lnTo>
                <a:lnTo>
                  <a:pt x="111447" y="538096"/>
                </a:lnTo>
                <a:lnTo>
                  <a:pt x="116754" y="538096"/>
                </a:lnTo>
                <a:lnTo>
                  <a:pt x="116754" y="535443"/>
                </a:lnTo>
                <a:lnTo>
                  <a:pt x="116754" y="527482"/>
                </a:lnTo>
                <a:lnTo>
                  <a:pt x="119408" y="522175"/>
                </a:lnTo>
                <a:lnTo>
                  <a:pt x="119408" y="516868"/>
                </a:lnTo>
                <a:lnTo>
                  <a:pt x="119408" y="508908"/>
                </a:lnTo>
                <a:lnTo>
                  <a:pt x="119408" y="500947"/>
                </a:lnTo>
                <a:lnTo>
                  <a:pt x="119408" y="487679"/>
                </a:lnTo>
                <a:lnTo>
                  <a:pt x="119408" y="474412"/>
                </a:lnTo>
                <a:lnTo>
                  <a:pt x="119408" y="461144"/>
                </a:lnTo>
                <a:lnTo>
                  <a:pt x="119408" y="450530"/>
                </a:lnTo>
                <a:lnTo>
                  <a:pt x="119408" y="434609"/>
                </a:lnTo>
                <a:lnTo>
                  <a:pt x="122061" y="418688"/>
                </a:lnTo>
                <a:lnTo>
                  <a:pt x="122061" y="400114"/>
                </a:lnTo>
                <a:lnTo>
                  <a:pt x="122061" y="381539"/>
                </a:lnTo>
                <a:lnTo>
                  <a:pt x="122061" y="357657"/>
                </a:lnTo>
                <a:lnTo>
                  <a:pt x="119408" y="320508"/>
                </a:lnTo>
                <a:lnTo>
                  <a:pt x="119408" y="283359"/>
                </a:lnTo>
                <a:lnTo>
                  <a:pt x="119408" y="243557"/>
                </a:lnTo>
                <a:lnTo>
                  <a:pt x="116754" y="214368"/>
                </a:lnTo>
                <a:lnTo>
                  <a:pt x="111447" y="185179"/>
                </a:lnTo>
                <a:lnTo>
                  <a:pt x="108794" y="155991"/>
                </a:lnTo>
                <a:lnTo>
                  <a:pt x="108794" y="134763"/>
                </a:lnTo>
                <a:lnTo>
                  <a:pt x="106140" y="113535"/>
                </a:lnTo>
                <a:lnTo>
                  <a:pt x="100833" y="92306"/>
                </a:lnTo>
                <a:lnTo>
                  <a:pt x="95526" y="76385"/>
                </a:lnTo>
                <a:lnTo>
                  <a:pt x="90219" y="63118"/>
                </a:lnTo>
                <a:lnTo>
                  <a:pt x="88610" y="53466"/>
                </a:lnTo>
                <a:lnTo>
                  <a:pt x="121143" y="46959"/>
                </a:lnTo>
                <a:cubicBezTo>
                  <a:pt x="130988" y="44990"/>
                  <a:pt x="140193" y="40609"/>
                  <a:pt x="149718" y="37434"/>
                </a:cubicBezTo>
                <a:cubicBezTo>
                  <a:pt x="200725" y="20432"/>
                  <a:pt x="197970" y="24483"/>
                  <a:pt x="212509" y="14835"/>
                </a:cubicBezTo>
                <a:lnTo>
                  <a:pt x="23445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aphicFrame>
        <p:nvGraphicFramePr>
          <p:cNvPr id="53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357298"/>
              </p:ext>
            </p:extLst>
          </p:nvPr>
        </p:nvGraphicFramePr>
        <p:xfrm>
          <a:off x="4729445" y="2109730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4" name="TextBox 23"/>
          <p:cNvSpPr txBox="1"/>
          <p:nvPr/>
        </p:nvSpPr>
        <p:spPr>
          <a:xfrm>
            <a:off x="4759025" y="1982182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尊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4461044" y="1216625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zūn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aphicFrame>
        <p:nvGraphicFramePr>
          <p:cNvPr id="62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151314"/>
              </p:ext>
            </p:extLst>
          </p:nvPr>
        </p:nvGraphicFramePr>
        <p:xfrm>
          <a:off x="6719190" y="212080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4" name="TextBox 23"/>
          <p:cNvSpPr txBox="1"/>
          <p:nvPr/>
        </p:nvSpPr>
        <p:spPr>
          <a:xfrm>
            <a:off x="6748770" y="2054190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TextBox 24"/>
          <p:cNvSpPr txBox="1"/>
          <p:nvPr/>
        </p:nvSpPr>
        <p:spPr>
          <a:xfrm>
            <a:off x="6460738" y="1159150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6" name="Freeform 145"/>
          <p:cNvSpPr>
            <a:spLocks/>
          </p:cNvSpPr>
          <p:nvPr/>
        </p:nvSpPr>
        <p:spPr bwMode="auto">
          <a:xfrm rot="-120000">
            <a:off x="5352879" y="2830313"/>
            <a:ext cx="288032" cy="45719"/>
          </a:xfrm>
          <a:custGeom>
            <a:avLst/>
            <a:gdLst>
              <a:gd name="T0" fmla="*/ 51 w 136"/>
              <a:gd name="T1" fmla="*/ 6 h 31"/>
              <a:gd name="T2" fmla="*/ 62 w 136"/>
              <a:gd name="T3" fmla="*/ 5 h 31"/>
              <a:gd name="T4" fmla="*/ 72 w 136"/>
              <a:gd name="T5" fmla="*/ 4 h 31"/>
              <a:gd name="T6" fmla="*/ 80 w 136"/>
              <a:gd name="T7" fmla="*/ 2 h 31"/>
              <a:gd name="T8" fmla="*/ 87 w 136"/>
              <a:gd name="T9" fmla="*/ 2 h 31"/>
              <a:gd name="T10" fmla="*/ 93 w 136"/>
              <a:gd name="T11" fmla="*/ 1 h 31"/>
              <a:gd name="T12" fmla="*/ 98 w 136"/>
              <a:gd name="T13" fmla="*/ 0 h 31"/>
              <a:gd name="T14" fmla="*/ 103 w 136"/>
              <a:gd name="T15" fmla="*/ 0 h 31"/>
              <a:gd name="T16" fmla="*/ 106 w 136"/>
              <a:gd name="T17" fmla="*/ 0 h 31"/>
              <a:gd name="T18" fmla="*/ 112 w 136"/>
              <a:gd name="T19" fmla="*/ 0 h 31"/>
              <a:gd name="T20" fmla="*/ 118 w 136"/>
              <a:gd name="T21" fmla="*/ 0 h 31"/>
              <a:gd name="T22" fmla="*/ 123 w 136"/>
              <a:gd name="T23" fmla="*/ 1 h 31"/>
              <a:gd name="T24" fmla="*/ 129 w 136"/>
              <a:gd name="T25" fmla="*/ 2 h 31"/>
              <a:gd name="T26" fmla="*/ 132 w 136"/>
              <a:gd name="T27" fmla="*/ 4 h 31"/>
              <a:gd name="T28" fmla="*/ 133 w 136"/>
              <a:gd name="T29" fmla="*/ 6 h 31"/>
              <a:gd name="T30" fmla="*/ 136 w 136"/>
              <a:gd name="T31" fmla="*/ 7 h 31"/>
              <a:gd name="T32" fmla="*/ 136 w 136"/>
              <a:gd name="T33" fmla="*/ 8 h 31"/>
              <a:gd name="T34" fmla="*/ 136 w 136"/>
              <a:gd name="T35" fmla="*/ 10 h 31"/>
              <a:gd name="T36" fmla="*/ 135 w 136"/>
              <a:gd name="T37" fmla="*/ 12 h 31"/>
              <a:gd name="T38" fmla="*/ 133 w 136"/>
              <a:gd name="T39" fmla="*/ 13 h 31"/>
              <a:gd name="T40" fmla="*/ 132 w 136"/>
              <a:gd name="T41" fmla="*/ 14 h 31"/>
              <a:gd name="T42" fmla="*/ 130 w 136"/>
              <a:gd name="T43" fmla="*/ 17 h 31"/>
              <a:gd name="T44" fmla="*/ 126 w 136"/>
              <a:gd name="T45" fmla="*/ 18 h 31"/>
              <a:gd name="T46" fmla="*/ 122 w 136"/>
              <a:gd name="T47" fmla="*/ 19 h 31"/>
              <a:gd name="T48" fmla="*/ 117 w 136"/>
              <a:gd name="T49" fmla="*/ 21 h 31"/>
              <a:gd name="T50" fmla="*/ 111 w 136"/>
              <a:gd name="T51" fmla="*/ 23 h 31"/>
              <a:gd name="T52" fmla="*/ 104 w 136"/>
              <a:gd name="T53" fmla="*/ 24 h 31"/>
              <a:gd name="T54" fmla="*/ 95 w 136"/>
              <a:gd name="T55" fmla="*/ 24 h 31"/>
              <a:gd name="T56" fmla="*/ 86 w 136"/>
              <a:gd name="T57" fmla="*/ 25 h 31"/>
              <a:gd name="T58" fmla="*/ 78 w 136"/>
              <a:gd name="T59" fmla="*/ 26 h 31"/>
              <a:gd name="T60" fmla="*/ 69 w 136"/>
              <a:gd name="T61" fmla="*/ 27 h 31"/>
              <a:gd name="T62" fmla="*/ 62 w 136"/>
              <a:gd name="T63" fmla="*/ 29 h 31"/>
              <a:gd name="T64" fmla="*/ 56 w 136"/>
              <a:gd name="T65" fmla="*/ 30 h 31"/>
              <a:gd name="T66" fmla="*/ 50 w 136"/>
              <a:gd name="T67" fmla="*/ 30 h 31"/>
              <a:gd name="T68" fmla="*/ 47 w 136"/>
              <a:gd name="T69" fmla="*/ 31 h 31"/>
              <a:gd name="T70" fmla="*/ 43 w 136"/>
              <a:gd name="T71" fmla="*/ 31 h 31"/>
              <a:gd name="T72" fmla="*/ 41 w 136"/>
              <a:gd name="T73" fmla="*/ 31 h 31"/>
              <a:gd name="T74" fmla="*/ 36 w 136"/>
              <a:gd name="T75" fmla="*/ 31 h 31"/>
              <a:gd name="T76" fmla="*/ 30 w 136"/>
              <a:gd name="T77" fmla="*/ 29 h 31"/>
              <a:gd name="T78" fmla="*/ 23 w 136"/>
              <a:gd name="T79" fmla="*/ 26 h 31"/>
              <a:gd name="T80" fmla="*/ 15 w 136"/>
              <a:gd name="T81" fmla="*/ 23 h 31"/>
              <a:gd name="T82" fmla="*/ 10 w 136"/>
              <a:gd name="T83" fmla="*/ 21 h 31"/>
              <a:gd name="T84" fmla="*/ 6 w 136"/>
              <a:gd name="T85" fmla="*/ 20 h 31"/>
              <a:gd name="T86" fmla="*/ 4 w 136"/>
              <a:gd name="T87" fmla="*/ 19 h 31"/>
              <a:gd name="T88" fmla="*/ 2 w 136"/>
              <a:gd name="T89" fmla="*/ 18 h 31"/>
              <a:gd name="T90" fmla="*/ 0 w 136"/>
              <a:gd name="T91" fmla="*/ 18 h 31"/>
              <a:gd name="T92" fmla="*/ 0 w 136"/>
              <a:gd name="T93" fmla="*/ 17 h 31"/>
              <a:gd name="T94" fmla="*/ 2 w 136"/>
              <a:gd name="T95" fmla="*/ 15 h 31"/>
              <a:gd name="T96" fmla="*/ 4 w 136"/>
              <a:gd name="T97" fmla="*/ 14 h 31"/>
              <a:gd name="T98" fmla="*/ 6 w 136"/>
              <a:gd name="T99" fmla="*/ 13 h 31"/>
              <a:gd name="T100" fmla="*/ 10 w 136"/>
              <a:gd name="T101" fmla="*/ 12 h 31"/>
              <a:gd name="T102" fmla="*/ 15 w 136"/>
              <a:gd name="T103" fmla="*/ 11 h 31"/>
              <a:gd name="T104" fmla="*/ 21 w 136"/>
              <a:gd name="T105" fmla="*/ 10 h 31"/>
              <a:gd name="T106" fmla="*/ 26 w 136"/>
              <a:gd name="T107" fmla="*/ 8 h 31"/>
              <a:gd name="T108" fmla="*/ 35 w 136"/>
              <a:gd name="T109" fmla="*/ 8 h 31"/>
              <a:gd name="T110" fmla="*/ 43 w 136"/>
              <a:gd name="T111" fmla="*/ 7 h 31"/>
              <a:gd name="T112" fmla="*/ 51 w 136"/>
              <a:gd name="T113" fmla="*/ 6 h 31"/>
              <a:gd name="T114" fmla="*/ 51 w 136"/>
              <a:gd name="T115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" h="31">
                <a:moveTo>
                  <a:pt x="51" y="6"/>
                </a:moveTo>
                <a:lnTo>
                  <a:pt x="62" y="5"/>
                </a:lnTo>
                <a:lnTo>
                  <a:pt x="72" y="4"/>
                </a:lnTo>
                <a:lnTo>
                  <a:pt x="80" y="2"/>
                </a:lnTo>
                <a:lnTo>
                  <a:pt x="87" y="2"/>
                </a:lnTo>
                <a:lnTo>
                  <a:pt x="93" y="1"/>
                </a:lnTo>
                <a:lnTo>
                  <a:pt x="98" y="0"/>
                </a:lnTo>
                <a:lnTo>
                  <a:pt x="103" y="0"/>
                </a:lnTo>
                <a:lnTo>
                  <a:pt x="106" y="0"/>
                </a:lnTo>
                <a:lnTo>
                  <a:pt x="112" y="0"/>
                </a:lnTo>
                <a:lnTo>
                  <a:pt x="118" y="0"/>
                </a:lnTo>
                <a:lnTo>
                  <a:pt x="123" y="1"/>
                </a:lnTo>
                <a:lnTo>
                  <a:pt x="129" y="2"/>
                </a:lnTo>
                <a:lnTo>
                  <a:pt x="132" y="4"/>
                </a:lnTo>
                <a:lnTo>
                  <a:pt x="133" y="6"/>
                </a:lnTo>
                <a:lnTo>
                  <a:pt x="136" y="7"/>
                </a:lnTo>
                <a:lnTo>
                  <a:pt x="136" y="8"/>
                </a:lnTo>
                <a:lnTo>
                  <a:pt x="136" y="10"/>
                </a:lnTo>
                <a:lnTo>
                  <a:pt x="135" y="12"/>
                </a:lnTo>
                <a:lnTo>
                  <a:pt x="133" y="13"/>
                </a:lnTo>
                <a:lnTo>
                  <a:pt x="132" y="14"/>
                </a:lnTo>
                <a:lnTo>
                  <a:pt x="130" y="17"/>
                </a:lnTo>
                <a:lnTo>
                  <a:pt x="126" y="18"/>
                </a:lnTo>
                <a:lnTo>
                  <a:pt x="122" y="19"/>
                </a:lnTo>
                <a:lnTo>
                  <a:pt x="117" y="21"/>
                </a:lnTo>
                <a:lnTo>
                  <a:pt x="111" y="23"/>
                </a:lnTo>
                <a:lnTo>
                  <a:pt x="104" y="24"/>
                </a:lnTo>
                <a:lnTo>
                  <a:pt x="95" y="24"/>
                </a:lnTo>
                <a:lnTo>
                  <a:pt x="86" y="25"/>
                </a:lnTo>
                <a:lnTo>
                  <a:pt x="78" y="26"/>
                </a:lnTo>
                <a:lnTo>
                  <a:pt x="69" y="27"/>
                </a:lnTo>
                <a:lnTo>
                  <a:pt x="62" y="29"/>
                </a:lnTo>
                <a:lnTo>
                  <a:pt x="56" y="30"/>
                </a:lnTo>
                <a:lnTo>
                  <a:pt x="50" y="30"/>
                </a:lnTo>
                <a:lnTo>
                  <a:pt x="47" y="31"/>
                </a:lnTo>
                <a:lnTo>
                  <a:pt x="43" y="31"/>
                </a:lnTo>
                <a:lnTo>
                  <a:pt x="41" y="31"/>
                </a:lnTo>
                <a:lnTo>
                  <a:pt x="36" y="31"/>
                </a:lnTo>
                <a:lnTo>
                  <a:pt x="30" y="29"/>
                </a:lnTo>
                <a:lnTo>
                  <a:pt x="23" y="26"/>
                </a:lnTo>
                <a:lnTo>
                  <a:pt x="15" y="23"/>
                </a:lnTo>
                <a:lnTo>
                  <a:pt x="10" y="21"/>
                </a:lnTo>
                <a:lnTo>
                  <a:pt x="6" y="20"/>
                </a:lnTo>
                <a:lnTo>
                  <a:pt x="4" y="19"/>
                </a:lnTo>
                <a:lnTo>
                  <a:pt x="2" y="18"/>
                </a:lnTo>
                <a:lnTo>
                  <a:pt x="0" y="18"/>
                </a:lnTo>
                <a:lnTo>
                  <a:pt x="0" y="17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10" y="12"/>
                </a:lnTo>
                <a:lnTo>
                  <a:pt x="15" y="11"/>
                </a:lnTo>
                <a:lnTo>
                  <a:pt x="21" y="10"/>
                </a:lnTo>
                <a:lnTo>
                  <a:pt x="26" y="8"/>
                </a:lnTo>
                <a:lnTo>
                  <a:pt x="35" y="8"/>
                </a:lnTo>
                <a:lnTo>
                  <a:pt x="43" y="7"/>
                </a:lnTo>
                <a:lnTo>
                  <a:pt x="51" y="6"/>
                </a:lnTo>
                <a:lnTo>
                  <a:pt x="51" y="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67"/>
          <p:cNvSpPr>
            <a:spLocks/>
          </p:cNvSpPr>
          <p:nvPr/>
        </p:nvSpPr>
        <p:spPr bwMode="auto">
          <a:xfrm>
            <a:off x="7084736" y="2491617"/>
            <a:ext cx="798886" cy="126392"/>
          </a:xfrm>
          <a:custGeom>
            <a:avLst/>
            <a:gdLst>
              <a:gd name="T0" fmla="*/ 464 w 469"/>
              <a:gd name="T1" fmla="*/ 24 h 79"/>
              <a:gd name="T2" fmla="*/ 466 w 469"/>
              <a:gd name="T3" fmla="*/ 28 h 79"/>
              <a:gd name="T4" fmla="*/ 469 w 469"/>
              <a:gd name="T5" fmla="*/ 30 h 79"/>
              <a:gd name="T6" fmla="*/ 469 w 469"/>
              <a:gd name="T7" fmla="*/ 33 h 79"/>
              <a:gd name="T8" fmla="*/ 466 w 469"/>
              <a:gd name="T9" fmla="*/ 34 h 79"/>
              <a:gd name="T10" fmla="*/ 464 w 469"/>
              <a:gd name="T11" fmla="*/ 35 h 79"/>
              <a:gd name="T12" fmla="*/ 460 w 469"/>
              <a:gd name="T13" fmla="*/ 36 h 79"/>
              <a:gd name="T14" fmla="*/ 454 w 469"/>
              <a:gd name="T15" fmla="*/ 37 h 79"/>
              <a:gd name="T16" fmla="*/ 447 w 469"/>
              <a:gd name="T17" fmla="*/ 38 h 79"/>
              <a:gd name="T18" fmla="*/ 439 w 469"/>
              <a:gd name="T19" fmla="*/ 38 h 79"/>
              <a:gd name="T20" fmla="*/ 429 w 469"/>
              <a:gd name="T21" fmla="*/ 40 h 79"/>
              <a:gd name="T22" fmla="*/ 413 w 469"/>
              <a:gd name="T23" fmla="*/ 40 h 79"/>
              <a:gd name="T24" fmla="*/ 387 w 469"/>
              <a:gd name="T25" fmla="*/ 40 h 79"/>
              <a:gd name="T26" fmla="*/ 357 w 469"/>
              <a:gd name="T27" fmla="*/ 42 h 79"/>
              <a:gd name="T28" fmla="*/ 326 w 469"/>
              <a:gd name="T29" fmla="*/ 44 h 79"/>
              <a:gd name="T30" fmla="*/ 293 w 469"/>
              <a:gd name="T31" fmla="*/ 48 h 79"/>
              <a:gd name="T32" fmla="*/ 258 w 469"/>
              <a:gd name="T33" fmla="*/ 53 h 79"/>
              <a:gd name="T34" fmla="*/ 220 w 469"/>
              <a:gd name="T35" fmla="*/ 56 h 79"/>
              <a:gd name="T36" fmla="*/ 182 w 469"/>
              <a:gd name="T37" fmla="*/ 61 h 79"/>
              <a:gd name="T38" fmla="*/ 142 w 469"/>
              <a:gd name="T39" fmla="*/ 67 h 79"/>
              <a:gd name="T40" fmla="*/ 122 w 469"/>
              <a:gd name="T41" fmla="*/ 71 h 79"/>
              <a:gd name="T42" fmla="*/ 104 w 469"/>
              <a:gd name="T43" fmla="*/ 73 h 79"/>
              <a:gd name="T44" fmla="*/ 87 w 469"/>
              <a:gd name="T45" fmla="*/ 75 h 79"/>
              <a:gd name="T46" fmla="*/ 74 w 469"/>
              <a:gd name="T47" fmla="*/ 76 h 79"/>
              <a:gd name="T48" fmla="*/ 62 w 469"/>
              <a:gd name="T49" fmla="*/ 78 h 79"/>
              <a:gd name="T50" fmla="*/ 53 w 469"/>
              <a:gd name="T51" fmla="*/ 78 h 79"/>
              <a:gd name="T52" fmla="*/ 46 w 469"/>
              <a:gd name="T53" fmla="*/ 79 h 79"/>
              <a:gd name="T54" fmla="*/ 42 w 469"/>
              <a:gd name="T55" fmla="*/ 79 h 79"/>
              <a:gd name="T56" fmla="*/ 35 w 469"/>
              <a:gd name="T57" fmla="*/ 78 h 79"/>
              <a:gd name="T58" fmla="*/ 28 w 469"/>
              <a:gd name="T59" fmla="*/ 76 h 79"/>
              <a:gd name="T60" fmla="*/ 21 w 469"/>
              <a:gd name="T61" fmla="*/ 73 h 79"/>
              <a:gd name="T62" fmla="*/ 13 w 469"/>
              <a:gd name="T63" fmla="*/ 67 h 79"/>
              <a:gd name="T64" fmla="*/ 6 w 469"/>
              <a:gd name="T65" fmla="*/ 63 h 79"/>
              <a:gd name="T66" fmla="*/ 3 w 469"/>
              <a:gd name="T67" fmla="*/ 61 h 79"/>
              <a:gd name="T68" fmla="*/ 0 w 469"/>
              <a:gd name="T69" fmla="*/ 59 h 79"/>
              <a:gd name="T70" fmla="*/ 2 w 469"/>
              <a:gd name="T71" fmla="*/ 56 h 79"/>
              <a:gd name="T72" fmla="*/ 4 w 469"/>
              <a:gd name="T73" fmla="*/ 55 h 79"/>
              <a:gd name="T74" fmla="*/ 9 w 469"/>
              <a:gd name="T75" fmla="*/ 54 h 79"/>
              <a:gd name="T76" fmla="*/ 16 w 469"/>
              <a:gd name="T77" fmla="*/ 53 h 79"/>
              <a:gd name="T78" fmla="*/ 25 w 469"/>
              <a:gd name="T79" fmla="*/ 52 h 79"/>
              <a:gd name="T80" fmla="*/ 37 w 469"/>
              <a:gd name="T81" fmla="*/ 50 h 79"/>
              <a:gd name="T82" fmla="*/ 51 w 469"/>
              <a:gd name="T83" fmla="*/ 49 h 79"/>
              <a:gd name="T84" fmla="*/ 68 w 469"/>
              <a:gd name="T85" fmla="*/ 47 h 79"/>
              <a:gd name="T86" fmla="*/ 87 w 469"/>
              <a:gd name="T87" fmla="*/ 46 h 79"/>
              <a:gd name="T88" fmla="*/ 164 w 469"/>
              <a:gd name="T89" fmla="*/ 36 h 79"/>
              <a:gd name="T90" fmla="*/ 220 w 469"/>
              <a:gd name="T91" fmla="*/ 28 h 79"/>
              <a:gd name="T92" fmla="*/ 257 w 469"/>
              <a:gd name="T93" fmla="*/ 22 h 79"/>
              <a:gd name="T94" fmla="*/ 289 w 469"/>
              <a:gd name="T95" fmla="*/ 17 h 79"/>
              <a:gd name="T96" fmla="*/ 317 w 469"/>
              <a:gd name="T97" fmla="*/ 12 h 79"/>
              <a:gd name="T98" fmla="*/ 340 w 469"/>
              <a:gd name="T99" fmla="*/ 10 h 79"/>
              <a:gd name="T100" fmla="*/ 358 w 469"/>
              <a:gd name="T101" fmla="*/ 8 h 79"/>
              <a:gd name="T102" fmla="*/ 374 w 469"/>
              <a:gd name="T103" fmla="*/ 5 h 79"/>
              <a:gd name="T104" fmla="*/ 385 w 469"/>
              <a:gd name="T105" fmla="*/ 3 h 79"/>
              <a:gd name="T106" fmla="*/ 395 w 469"/>
              <a:gd name="T107" fmla="*/ 2 h 79"/>
              <a:gd name="T108" fmla="*/ 406 w 469"/>
              <a:gd name="T109" fmla="*/ 0 h 79"/>
              <a:gd name="T110" fmla="*/ 423 w 469"/>
              <a:gd name="T111" fmla="*/ 4 h 79"/>
              <a:gd name="T112" fmla="*/ 438 w 469"/>
              <a:gd name="T113" fmla="*/ 8 h 79"/>
              <a:gd name="T114" fmla="*/ 447 w 469"/>
              <a:gd name="T115" fmla="*/ 12 h 79"/>
              <a:gd name="T116" fmla="*/ 454 w 469"/>
              <a:gd name="T117" fmla="*/ 16 h 79"/>
              <a:gd name="T118" fmla="*/ 459 w 469"/>
              <a:gd name="T119" fmla="*/ 21 h 79"/>
              <a:gd name="T120" fmla="*/ 462 w 469"/>
              <a:gd name="T121" fmla="*/ 2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9">
                <a:moveTo>
                  <a:pt x="462" y="23"/>
                </a:moveTo>
                <a:lnTo>
                  <a:pt x="464" y="24"/>
                </a:lnTo>
                <a:lnTo>
                  <a:pt x="465" y="27"/>
                </a:lnTo>
                <a:lnTo>
                  <a:pt x="466" y="28"/>
                </a:lnTo>
                <a:lnTo>
                  <a:pt x="467" y="29"/>
                </a:lnTo>
                <a:lnTo>
                  <a:pt x="469" y="30"/>
                </a:lnTo>
                <a:lnTo>
                  <a:pt x="469" y="31"/>
                </a:lnTo>
                <a:lnTo>
                  <a:pt x="469" y="33"/>
                </a:lnTo>
                <a:lnTo>
                  <a:pt x="467" y="34"/>
                </a:lnTo>
                <a:lnTo>
                  <a:pt x="466" y="34"/>
                </a:lnTo>
                <a:lnTo>
                  <a:pt x="465" y="35"/>
                </a:lnTo>
                <a:lnTo>
                  <a:pt x="464" y="35"/>
                </a:lnTo>
                <a:lnTo>
                  <a:pt x="463" y="36"/>
                </a:lnTo>
                <a:lnTo>
                  <a:pt x="460" y="36"/>
                </a:lnTo>
                <a:lnTo>
                  <a:pt x="457" y="37"/>
                </a:lnTo>
                <a:lnTo>
                  <a:pt x="454" y="37"/>
                </a:lnTo>
                <a:lnTo>
                  <a:pt x="451" y="37"/>
                </a:lnTo>
                <a:lnTo>
                  <a:pt x="447" y="38"/>
                </a:lnTo>
                <a:lnTo>
                  <a:pt x="444" y="38"/>
                </a:lnTo>
                <a:lnTo>
                  <a:pt x="439" y="38"/>
                </a:lnTo>
                <a:lnTo>
                  <a:pt x="434" y="38"/>
                </a:lnTo>
                <a:lnTo>
                  <a:pt x="429" y="40"/>
                </a:lnTo>
                <a:lnTo>
                  <a:pt x="425" y="40"/>
                </a:lnTo>
                <a:lnTo>
                  <a:pt x="413" y="40"/>
                </a:lnTo>
                <a:lnTo>
                  <a:pt x="400" y="40"/>
                </a:lnTo>
                <a:lnTo>
                  <a:pt x="387" y="40"/>
                </a:lnTo>
                <a:lnTo>
                  <a:pt x="372" y="41"/>
                </a:lnTo>
                <a:lnTo>
                  <a:pt x="357" y="42"/>
                </a:lnTo>
                <a:lnTo>
                  <a:pt x="343" y="42"/>
                </a:lnTo>
                <a:lnTo>
                  <a:pt x="326" y="44"/>
                </a:lnTo>
                <a:lnTo>
                  <a:pt x="311" y="46"/>
                </a:lnTo>
                <a:lnTo>
                  <a:pt x="293" y="48"/>
                </a:lnTo>
                <a:lnTo>
                  <a:pt x="276" y="50"/>
                </a:lnTo>
                <a:lnTo>
                  <a:pt x="258" y="53"/>
                </a:lnTo>
                <a:lnTo>
                  <a:pt x="239" y="54"/>
                </a:lnTo>
                <a:lnTo>
                  <a:pt x="220" y="56"/>
                </a:lnTo>
                <a:lnTo>
                  <a:pt x="201" y="59"/>
                </a:lnTo>
                <a:lnTo>
                  <a:pt x="182" y="61"/>
                </a:lnTo>
                <a:lnTo>
                  <a:pt x="162" y="65"/>
                </a:lnTo>
                <a:lnTo>
                  <a:pt x="142" y="67"/>
                </a:lnTo>
                <a:lnTo>
                  <a:pt x="131" y="69"/>
                </a:lnTo>
                <a:lnTo>
                  <a:pt x="122" y="71"/>
                </a:lnTo>
                <a:lnTo>
                  <a:pt x="112" y="72"/>
                </a:lnTo>
                <a:lnTo>
                  <a:pt x="104" y="73"/>
                </a:lnTo>
                <a:lnTo>
                  <a:pt x="95" y="74"/>
                </a:lnTo>
                <a:lnTo>
                  <a:pt x="87" y="75"/>
                </a:lnTo>
                <a:lnTo>
                  <a:pt x="80" y="75"/>
                </a:lnTo>
                <a:lnTo>
                  <a:pt x="74" y="76"/>
                </a:lnTo>
                <a:lnTo>
                  <a:pt x="67" y="76"/>
                </a:lnTo>
                <a:lnTo>
                  <a:pt x="62" y="78"/>
                </a:lnTo>
                <a:lnTo>
                  <a:pt x="57" y="78"/>
                </a:lnTo>
                <a:lnTo>
                  <a:pt x="53" y="78"/>
                </a:lnTo>
                <a:lnTo>
                  <a:pt x="49" y="79"/>
                </a:lnTo>
                <a:lnTo>
                  <a:pt x="46" y="79"/>
                </a:lnTo>
                <a:lnTo>
                  <a:pt x="43" y="79"/>
                </a:lnTo>
                <a:lnTo>
                  <a:pt x="42" y="79"/>
                </a:lnTo>
                <a:lnTo>
                  <a:pt x="38" y="79"/>
                </a:lnTo>
                <a:lnTo>
                  <a:pt x="35" y="78"/>
                </a:lnTo>
                <a:lnTo>
                  <a:pt x="31" y="78"/>
                </a:lnTo>
                <a:lnTo>
                  <a:pt x="28" y="76"/>
                </a:lnTo>
                <a:lnTo>
                  <a:pt x="24" y="75"/>
                </a:lnTo>
                <a:lnTo>
                  <a:pt x="21" y="73"/>
                </a:lnTo>
                <a:lnTo>
                  <a:pt x="17" y="71"/>
                </a:lnTo>
                <a:lnTo>
                  <a:pt x="13" y="67"/>
                </a:lnTo>
                <a:lnTo>
                  <a:pt x="10" y="66"/>
                </a:lnTo>
                <a:lnTo>
                  <a:pt x="6" y="63"/>
                </a:lnTo>
                <a:lnTo>
                  <a:pt x="4" y="62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2" y="56"/>
                </a:lnTo>
                <a:lnTo>
                  <a:pt x="3" y="56"/>
                </a:lnTo>
                <a:lnTo>
                  <a:pt x="4" y="55"/>
                </a:lnTo>
                <a:lnTo>
                  <a:pt x="6" y="55"/>
                </a:lnTo>
                <a:lnTo>
                  <a:pt x="9" y="54"/>
                </a:lnTo>
                <a:lnTo>
                  <a:pt x="12" y="54"/>
                </a:lnTo>
                <a:lnTo>
                  <a:pt x="16" y="53"/>
                </a:lnTo>
                <a:lnTo>
                  <a:pt x="21" y="53"/>
                </a:lnTo>
                <a:lnTo>
                  <a:pt x="25" y="52"/>
                </a:lnTo>
                <a:lnTo>
                  <a:pt x="31" y="52"/>
                </a:lnTo>
                <a:lnTo>
                  <a:pt x="37" y="50"/>
                </a:lnTo>
                <a:lnTo>
                  <a:pt x="44" y="49"/>
                </a:lnTo>
                <a:lnTo>
                  <a:pt x="51" y="49"/>
                </a:lnTo>
                <a:lnTo>
                  <a:pt x="60" y="48"/>
                </a:lnTo>
                <a:lnTo>
                  <a:pt x="68" y="47"/>
                </a:lnTo>
                <a:lnTo>
                  <a:pt x="78" y="46"/>
                </a:lnTo>
                <a:lnTo>
                  <a:pt x="87" y="46"/>
                </a:lnTo>
                <a:lnTo>
                  <a:pt x="126" y="41"/>
                </a:lnTo>
                <a:lnTo>
                  <a:pt x="164" y="36"/>
                </a:lnTo>
                <a:lnTo>
                  <a:pt x="202" y="31"/>
                </a:lnTo>
                <a:lnTo>
                  <a:pt x="220" y="28"/>
                </a:lnTo>
                <a:lnTo>
                  <a:pt x="239" y="25"/>
                </a:lnTo>
                <a:lnTo>
                  <a:pt x="257" y="22"/>
                </a:lnTo>
                <a:lnTo>
                  <a:pt x="274" y="19"/>
                </a:lnTo>
                <a:lnTo>
                  <a:pt x="289" y="17"/>
                </a:lnTo>
                <a:lnTo>
                  <a:pt x="303" y="15"/>
                </a:lnTo>
                <a:lnTo>
                  <a:pt x="317" y="12"/>
                </a:lnTo>
                <a:lnTo>
                  <a:pt x="328" y="11"/>
                </a:lnTo>
                <a:lnTo>
                  <a:pt x="340" y="10"/>
                </a:lnTo>
                <a:lnTo>
                  <a:pt x="351" y="9"/>
                </a:lnTo>
                <a:lnTo>
                  <a:pt x="358" y="8"/>
                </a:lnTo>
                <a:lnTo>
                  <a:pt x="366" y="6"/>
                </a:lnTo>
                <a:lnTo>
                  <a:pt x="374" y="5"/>
                </a:lnTo>
                <a:lnTo>
                  <a:pt x="379" y="4"/>
                </a:lnTo>
                <a:lnTo>
                  <a:pt x="385" y="3"/>
                </a:lnTo>
                <a:lnTo>
                  <a:pt x="391" y="2"/>
                </a:lnTo>
                <a:lnTo>
                  <a:pt x="395" y="2"/>
                </a:lnTo>
                <a:lnTo>
                  <a:pt x="399" y="0"/>
                </a:lnTo>
                <a:lnTo>
                  <a:pt x="406" y="0"/>
                </a:lnTo>
                <a:lnTo>
                  <a:pt x="414" y="2"/>
                </a:lnTo>
                <a:lnTo>
                  <a:pt x="423" y="4"/>
                </a:lnTo>
                <a:lnTo>
                  <a:pt x="433" y="5"/>
                </a:lnTo>
                <a:lnTo>
                  <a:pt x="438" y="8"/>
                </a:lnTo>
                <a:lnTo>
                  <a:pt x="442" y="10"/>
                </a:lnTo>
                <a:lnTo>
                  <a:pt x="447" y="12"/>
                </a:lnTo>
                <a:lnTo>
                  <a:pt x="451" y="13"/>
                </a:lnTo>
                <a:lnTo>
                  <a:pt x="454" y="16"/>
                </a:lnTo>
                <a:lnTo>
                  <a:pt x="457" y="18"/>
                </a:lnTo>
                <a:lnTo>
                  <a:pt x="459" y="21"/>
                </a:lnTo>
                <a:lnTo>
                  <a:pt x="462" y="23"/>
                </a:lnTo>
                <a:lnTo>
                  <a:pt x="462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168"/>
          <p:cNvSpPr>
            <a:spLocks/>
          </p:cNvSpPr>
          <p:nvPr/>
        </p:nvSpPr>
        <p:spPr bwMode="auto">
          <a:xfrm>
            <a:off x="7240050" y="2412924"/>
            <a:ext cx="138438" cy="330402"/>
          </a:xfrm>
          <a:custGeom>
            <a:avLst/>
            <a:gdLst>
              <a:gd name="T0" fmla="*/ 8 w 75"/>
              <a:gd name="T1" fmla="*/ 19 h 179"/>
              <a:gd name="T2" fmla="*/ 3 w 75"/>
              <a:gd name="T3" fmla="*/ 11 h 179"/>
              <a:gd name="T4" fmla="*/ 0 w 75"/>
              <a:gd name="T5" fmla="*/ 5 h 179"/>
              <a:gd name="T6" fmla="*/ 2 w 75"/>
              <a:gd name="T7" fmla="*/ 2 h 179"/>
              <a:gd name="T8" fmla="*/ 9 w 75"/>
              <a:gd name="T9" fmla="*/ 1 h 179"/>
              <a:gd name="T10" fmla="*/ 20 w 75"/>
              <a:gd name="T11" fmla="*/ 0 h 179"/>
              <a:gd name="T12" fmla="*/ 33 w 75"/>
              <a:gd name="T13" fmla="*/ 0 h 179"/>
              <a:gd name="T14" fmla="*/ 44 w 75"/>
              <a:gd name="T15" fmla="*/ 2 h 179"/>
              <a:gd name="T16" fmla="*/ 52 w 75"/>
              <a:gd name="T17" fmla="*/ 4 h 179"/>
              <a:gd name="T18" fmla="*/ 58 w 75"/>
              <a:gd name="T19" fmla="*/ 7 h 179"/>
              <a:gd name="T20" fmla="*/ 62 w 75"/>
              <a:gd name="T21" fmla="*/ 8 h 179"/>
              <a:gd name="T22" fmla="*/ 63 w 75"/>
              <a:gd name="T23" fmla="*/ 10 h 179"/>
              <a:gd name="T24" fmla="*/ 64 w 75"/>
              <a:gd name="T25" fmla="*/ 14 h 179"/>
              <a:gd name="T26" fmla="*/ 66 w 75"/>
              <a:gd name="T27" fmla="*/ 20 h 179"/>
              <a:gd name="T28" fmla="*/ 68 w 75"/>
              <a:gd name="T29" fmla="*/ 26 h 179"/>
              <a:gd name="T30" fmla="*/ 69 w 75"/>
              <a:gd name="T31" fmla="*/ 33 h 179"/>
              <a:gd name="T32" fmla="*/ 70 w 75"/>
              <a:gd name="T33" fmla="*/ 42 h 179"/>
              <a:gd name="T34" fmla="*/ 72 w 75"/>
              <a:gd name="T35" fmla="*/ 53 h 179"/>
              <a:gd name="T36" fmla="*/ 74 w 75"/>
              <a:gd name="T37" fmla="*/ 70 h 179"/>
              <a:gd name="T38" fmla="*/ 75 w 75"/>
              <a:gd name="T39" fmla="*/ 97 h 179"/>
              <a:gd name="T40" fmla="*/ 75 w 75"/>
              <a:gd name="T41" fmla="*/ 127 h 179"/>
              <a:gd name="T42" fmla="*/ 75 w 75"/>
              <a:gd name="T43" fmla="*/ 161 h 179"/>
              <a:gd name="T44" fmla="*/ 71 w 75"/>
              <a:gd name="T45" fmla="*/ 179 h 179"/>
              <a:gd name="T46" fmla="*/ 64 w 75"/>
              <a:gd name="T47" fmla="*/ 178 h 179"/>
              <a:gd name="T48" fmla="*/ 59 w 75"/>
              <a:gd name="T49" fmla="*/ 175 h 179"/>
              <a:gd name="T50" fmla="*/ 57 w 75"/>
              <a:gd name="T51" fmla="*/ 171 h 179"/>
              <a:gd name="T52" fmla="*/ 55 w 75"/>
              <a:gd name="T53" fmla="*/ 165 h 179"/>
              <a:gd name="T54" fmla="*/ 51 w 75"/>
              <a:gd name="T55" fmla="*/ 156 h 179"/>
              <a:gd name="T56" fmla="*/ 47 w 75"/>
              <a:gd name="T57" fmla="*/ 145 h 179"/>
              <a:gd name="T58" fmla="*/ 45 w 75"/>
              <a:gd name="T59" fmla="*/ 127 h 179"/>
              <a:gd name="T60" fmla="*/ 43 w 75"/>
              <a:gd name="T61" fmla="*/ 106 h 179"/>
              <a:gd name="T62" fmla="*/ 39 w 75"/>
              <a:gd name="T63" fmla="*/ 87 h 179"/>
              <a:gd name="T64" fmla="*/ 35 w 75"/>
              <a:gd name="T65" fmla="*/ 71 h 179"/>
              <a:gd name="T66" fmla="*/ 32 w 75"/>
              <a:gd name="T67" fmla="*/ 57 h 179"/>
              <a:gd name="T68" fmla="*/ 27 w 75"/>
              <a:gd name="T69" fmla="*/ 43 h 179"/>
              <a:gd name="T70" fmla="*/ 24 w 75"/>
              <a:gd name="T71" fmla="*/ 34 h 179"/>
              <a:gd name="T72" fmla="*/ 19 w 75"/>
              <a:gd name="T73" fmla="*/ 27 h 179"/>
              <a:gd name="T74" fmla="*/ 14 w 75"/>
              <a:gd name="T75" fmla="*/ 23 h 179"/>
              <a:gd name="T76" fmla="*/ 13 w 75"/>
              <a:gd name="T77" fmla="*/ 22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5" h="179">
                <a:moveTo>
                  <a:pt x="13" y="22"/>
                </a:moveTo>
                <a:lnTo>
                  <a:pt x="8" y="19"/>
                </a:lnTo>
                <a:lnTo>
                  <a:pt x="6" y="15"/>
                </a:lnTo>
                <a:lnTo>
                  <a:pt x="3" y="11"/>
                </a:lnTo>
                <a:lnTo>
                  <a:pt x="1" y="8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6" y="1"/>
                </a:lnTo>
                <a:lnTo>
                  <a:pt x="9" y="1"/>
                </a:lnTo>
                <a:lnTo>
                  <a:pt x="14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8" y="1"/>
                </a:lnTo>
                <a:lnTo>
                  <a:pt x="44" y="2"/>
                </a:lnTo>
                <a:lnTo>
                  <a:pt x="49" y="3"/>
                </a:lnTo>
                <a:lnTo>
                  <a:pt x="52" y="4"/>
                </a:lnTo>
                <a:lnTo>
                  <a:pt x="56" y="5"/>
                </a:lnTo>
                <a:lnTo>
                  <a:pt x="58" y="7"/>
                </a:lnTo>
                <a:lnTo>
                  <a:pt x="60" y="8"/>
                </a:lnTo>
                <a:lnTo>
                  <a:pt x="62" y="8"/>
                </a:lnTo>
                <a:lnTo>
                  <a:pt x="62" y="9"/>
                </a:lnTo>
                <a:lnTo>
                  <a:pt x="63" y="10"/>
                </a:lnTo>
                <a:lnTo>
                  <a:pt x="64" y="13"/>
                </a:lnTo>
                <a:lnTo>
                  <a:pt x="64" y="14"/>
                </a:lnTo>
                <a:lnTo>
                  <a:pt x="65" y="16"/>
                </a:lnTo>
                <a:lnTo>
                  <a:pt x="66" y="20"/>
                </a:lnTo>
                <a:lnTo>
                  <a:pt x="66" y="22"/>
                </a:lnTo>
                <a:lnTo>
                  <a:pt x="68" y="26"/>
                </a:lnTo>
                <a:lnTo>
                  <a:pt x="69" y="29"/>
                </a:lnTo>
                <a:lnTo>
                  <a:pt x="69" y="33"/>
                </a:lnTo>
                <a:lnTo>
                  <a:pt x="70" y="38"/>
                </a:lnTo>
                <a:lnTo>
                  <a:pt x="70" y="42"/>
                </a:lnTo>
                <a:lnTo>
                  <a:pt x="71" y="47"/>
                </a:lnTo>
                <a:lnTo>
                  <a:pt x="72" y="53"/>
                </a:lnTo>
                <a:lnTo>
                  <a:pt x="72" y="58"/>
                </a:lnTo>
                <a:lnTo>
                  <a:pt x="74" y="70"/>
                </a:lnTo>
                <a:lnTo>
                  <a:pt x="74" y="83"/>
                </a:lnTo>
                <a:lnTo>
                  <a:pt x="75" y="97"/>
                </a:lnTo>
                <a:lnTo>
                  <a:pt x="75" y="111"/>
                </a:lnTo>
                <a:lnTo>
                  <a:pt x="75" y="127"/>
                </a:lnTo>
                <a:lnTo>
                  <a:pt x="75" y="143"/>
                </a:lnTo>
                <a:lnTo>
                  <a:pt x="75" y="161"/>
                </a:lnTo>
                <a:lnTo>
                  <a:pt x="75" y="179"/>
                </a:lnTo>
                <a:lnTo>
                  <a:pt x="71" y="179"/>
                </a:lnTo>
                <a:lnTo>
                  <a:pt x="68" y="179"/>
                </a:lnTo>
                <a:lnTo>
                  <a:pt x="64" y="178"/>
                </a:lnTo>
                <a:lnTo>
                  <a:pt x="62" y="177"/>
                </a:lnTo>
                <a:lnTo>
                  <a:pt x="59" y="175"/>
                </a:lnTo>
                <a:lnTo>
                  <a:pt x="58" y="173"/>
                </a:lnTo>
                <a:lnTo>
                  <a:pt x="57" y="171"/>
                </a:lnTo>
                <a:lnTo>
                  <a:pt x="56" y="168"/>
                </a:lnTo>
                <a:lnTo>
                  <a:pt x="55" y="165"/>
                </a:lnTo>
                <a:lnTo>
                  <a:pt x="52" y="161"/>
                </a:lnTo>
                <a:lnTo>
                  <a:pt x="51" y="156"/>
                </a:lnTo>
                <a:lnTo>
                  <a:pt x="50" y="150"/>
                </a:lnTo>
                <a:lnTo>
                  <a:pt x="47" y="145"/>
                </a:lnTo>
                <a:lnTo>
                  <a:pt x="46" y="136"/>
                </a:lnTo>
                <a:lnTo>
                  <a:pt x="45" y="127"/>
                </a:lnTo>
                <a:lnTo>
                  <a:pt x="44" y="117"/>
                </a:lnTo>
                <a:lnTo>
                  <a:pt x="43" y="106"/>
                </a:lnTo>
                <a:lnTo>
                  <a:pt x="41" y="97"/>
                </a:lnTo>
                <a:lnTo>
                  <a:pt x="39" y="87"/>
                </a:lnTo>
                <a:lnTo>
                  <a:pt x="38" y="79"/>
                </a:lnTo>
                <a:lnTo>
                  <a:pt x="35" y="71"/>
                </a:lnTo>
                <a:lnTo>
                  <a:pt x="34" y="64"/>
                </a:lnTo>
                <a:lnTo>
                  <a:pt x="32" y="57"/>
                </a:lnTo>
                <a:lnTo>
                  <a:pt x="30" y="49"/>
                </a:lnTo>
                <a:lnTo>
                  <a:pt x="27" y="43"/>
                </a:lnTo>
                <a:lnTo>
                  <a:pt x="25" y="39"/>
                </a:lnTo>
                <a:lnTo>
                  <a:pt x="24" y="34"/>
                </a:lnTo>
                <a:lnTo>
                  <a:pt x="21" y="30"/>
                </a:lnTo>
                <a:lnTo>
                  <a:pt x="19" y="27"/>
                </a:lnTo>
                <a:lnTo>
                  <a:pt x="16" y="24"/>
                </a:lnTo>
                <a:lnTo>
                  <a:pt x="14" y="23"/>
                </a:lnTo>
                <a:lnTo>
                  <a:pt x="13" y="22"/>
                </a:lnTo>
                <a:lnTo>
                  <a:pt x="13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69"/>
          <p:cNvSpPr>
            <a:spLocks/>
          </p:cNvSpPr>
          <p:nvPr/>
        </p:nvSpPr>
        <p:spPr bwMode="auto">
          <a:xfrm>
            <a:off x="7552727" y="2392609"/>
            <a:ext cx="107512" cy="289814"/>
          </a:xfrm>
          <a:custGeom>
            <a:avLst/>
            <a:gdLst>
              <a:gd name="T0" fmla="*/ 12 w 69"/>
              <a:gd name="T1" fmla="*/ 17 h 186"/>
              <a:gd name="T2" fmla="*/ 10 w 69"/>
              <a:gd name="T3" fmla="*/ 12 h 186"/>
              <a:gd name="T4" fmla="*/ 8 w 69"/>
              <a:gd name="T5" fmla="*/ 8 h 186"/>
              <a:gd name="T6" fmla="*/ 8 w 69"/>
              <a:gd name="T7" fmla="*/ 6 h 186"/>
              <a:gd name="T8" fmla="*/ 10 w 69"/>
              <a:gd name="T9" fmla="*/ 3 h 186"/>
              <a:gd name="T10" fmla="*/ 12 w 69"/>
              <a:gd name="T11" fmla="*/ 1 h 186"/>
              <a:gd name="T12" fmla="*/ 18 w 69"/>
              <a:gd name="T13" fmla="*/ 0 h 186"/>
              <a:gd name="T14" fmla="*/ 26 w 69"/>
              <a:gd name="T15" fmla="*/ 0 h 186"/>
              <a:gd name="T16" fmla="*/ 37 w 69"/>
              <a:gd name="T17" fmla="*/ 2 h 186"/>
              <a:gd name="T18" fmla="*/ 47 w 69"/>
              <a:gd name="T19" fmla="*/ 6 h 186"/>
              <a:gd name="T20" fmla="*/ 55 w 69"/>
              <a:gd name="T21" fmla="*/ 8 h 186"/>
              <a:gd name="T22" fmla="*/ 61 w 69"/>
              <a:gd name="T23" fmla="*/ 12 h 186"/>
              <a:gd name="T24" fmla="*/ 66 w 69"/>
              <a:gd name="T25" fmla="*/ 17 h 186"/>
              <a:gd name="T26" fmla="*/ 68 w 69"/>
              <a:gd name="T27" fmla="*/ 24 h 186"/>
              <a:gd name="T28" fmla="*/ 69 w 69"/>
              <a:gd name="T29" fmla="*/ 28 h 186"/>
              <a:gd name="T30" fmla="*/ 68 w 69"/>
              <a:gd name="T31" fmla="*/ 34 h 186"/>
              <a:gd name="T32" fmla="*/ 64 w 69"/>
              <a:gd name="T33" fmla="*/ 46 h 186"/>
              <a:gd name="T34" fmla="*/ 61 w 69"/>
              <a:gd name="T35" fmla="*/ 62 h 186"/>
              <a:gd name="T36" fmla="*/ 55 w 69"/>
              <a:gd name="T37" fmla="*/ 82 h 186"/>
              <a:gd name="T38" fmla="*/ 48 w 69"/>
              <a:gd name="T39" fmla="*/ 106 h 186"/>
              <a:gd name="T40" fmla="*/ 39 w 69"/>
              <a:gd name="T41" fmla="*/ 135 h 186"/>
              <a:gd name="T42" fmla="*/ 29 w 69"/>
              <a:gd name="T43" fmla="*/ 169 h 186"/>
              <a:gd name="T44" fmla="*/ 0 w 69"/>
              <a:gd name="T45" fmla="*/ 186 h 186"/>
              <a:gd name="T46" fmla="*/ 4 w 69"/>
              <a:gd name="T47" fmla="*/ 164 h 186"/>
              <a:gd name="T48" fmla="*/ 6 w 69"/>
              <a:gd name="T49" fmla="*/ 142 h 186"/>
              <a:gd name="T50" fmla="*/ 10 w 69"/>
              <a:gd name="T51" fmla="*/ 122 h 186"/>
              <a:gd name="T52" fmla="*/ 12 w 69"/>
              <a:gd name="T53" fmla="*/ 106 h 186"/>
              <a:gd name="T54" fmla="*/ 16 w 69"/>
              <a:gd name="T55" fmla="*/ 90 h 186"/>
              <a:gd name="T56" fmla="*/ 17 w 69"/>
              <a:gd name="T57" fmla="*/ 77 h 186"/>
              <a:gd name="T58" fmla="*/ 19 w 69"/>
              <a:gd name="T59" fmla="*/ 66 h 186"/>
              <a:gd name="T60" fmla="*/ 20 w 69"/>
              <a:gd name="T61" fmla="*/ 58 h 186"/>
              <a:gd name="T62" fmla="*/ 22 w 69"/>
              <a:gd name="T63" fmla="*/ 44 h 186"/>
              <a:gd name="T64" fmla="*/ 20 w 69"/>
              <a:gd name="T65" fmla="*/ 33 h 186"/>
              <a:gd name="T66" fmla="*/ 18 w 69"/>
              <a:gd name="T67" fmla="*/ 24 h 186"/>
              <a:gd name="T68" fmla="*/ 14 w 69"/>
              <a:gd name="T69" fmla="*/ 1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9" h="186">
                <a:moveTo>
                  <a:pt x="14" y="18"/>
                </a:moveTo>
                <a:lnTo>
                  <a:pt x="12" y="17"/>
                </a:lnTo>
                <a:lnTo>
                  <a:pt x="11" y="14"/>
                </a:lnTo>
                <a:lnTo>
                  <a:pt x="10" y="12"/>
                </a:lnTo>
                <a:lnTo>
                  <a:pt x="8" y="11"/>
                </a:lnTo>
                <a:lnTo>
                  <a:pt x="8" y="8"/>
                </a:lnTo>
                <a:lnTo>
                  <a:pt x="7" y="7"/>
                </a:lnTo>
                <a:lnTo>
                  <a:pt x="8" y="6"/>
                </a:lnTo>
                <a:lnTo>
                  <a:pt x="8" y="5"/>
                </a:lnTo>
                <a:lnTo>
                  <a:pt x="10" y="3"/>
                </a:lnTo>
                <a:lnTo>
                  <a:pt x="11" y="2"/>
                </a:lnTo>
                <a:lnTo>
                  <a:pt x="12" y="1"/>
                </a:lnTo>
                <a:lnTo>
                  <a:pt x="16" y="1"/>
                </a:lnTo>
                <a:lnTo>
                  <a:pt x="18" y="0"/>
                </a:lnTo>
                <a:lnTo>
                  <a:pt x="23" y="0"/>
                </a:lnTo>
                <a:lnTo>
                  <a:pt x="26" y="0"/>
                </a:lnTo>
                <a:lnTo>
                  <a:pt x="32" y="1"/>
                </a:lnTo>
                <a:lnTo>
                  <a:pt x="37" y="2"/>
                </a:lnTo>
                <a:lnTo>
                  <a:pt x="42" y="3"/>
                </a:lnTo>
                <a:lnTo>
                  <a:pt x="47" y="6"/>
                </a:lnTo>
                <a:lnTo>
                  <a:pt x="51" y="7"/>
                </a:lnTo>
                <a:lnTo>
                  <a:pt x="55" y="8"/>
                </a:lnTo>
                <a:lnTo>
                  <a:pt x="58" y="9"/>
                </a:lnTo>
                <a:lnTo>
                  <a:pt x="61" y="12"/>
                </a:lnTo>
                <a:lnTo>
                  <a:pt x="63" y="13"/>
                </a:lnTo>
                <a:lnTo>
                  <a:pt x="66" y="17"/>
                </a:lnTo>
                <a:lnTo>
                  <a:pt x="67" y="20"/>
                </a:lnTo>
                <a:lnTo>
                  <a:pt x="68" y="24"/>
                </a:lnTo>
                <a:lnTo>
                  <a:pt x="69" y="26"/>
                </a:lnTo>
                <a:lnTo>
                  <a:pt x="69" y="28"/>
                </a:lnTo>
                <a:lnTo>
                  <a:pt x="68" y="31"/>
                </a:lnTo>
                <a:lnTo>
                  <a:pt x="68" y="34"/>
                </a:lnTo>
                <a:lnTo>
                  <a:pt x="67" y="40"/>
                </a:lnTo>
                <a:lnTo>
                  <a:pt x="64" y="46"/>
                </a:lnTo>
                <a:lnTo>
                  <a:pt x="63" y="53"/>
                </a:lnTo>
                <a:lnTo>
                  <a:pt x="61" y="62"/>
                </a:lnTo>
                <a:lnTo>
                  <a:pt x="57" y="71"/>
                </a:lnTo>
                <a:lnTo>
                  <a:pt x="55" y="82"/>
                </a:lnTo>
                <a:lnTo>
                  <a:pt x="51" y="93"/>
                </a:lnTo>
                <a:lnTo>
                  <a:pt x="48" y="106"/>
                </a:lnTo>
                <a:lnTo>
                  <a:pt x="43" y="120"/>
                </a:lnTo>
                <a:lnTo>
                  <a:pt x="39" y="135"/>
                </a:lnTo>
                <a:lnTo>
                  <a:pt x="35" y="151"/>
                </a:lnTo>
                <a:lnTo>
                  <a:pt x="29" y="169"/>
                </a:lnTo>
                <a:lnTo>
                  <a:pt x="23" y="186"/>
                </a:lnTo>
                <a:lnTo>
                  <a:pt x="0" y="186"/>
                </a:lnTo>
                <a:lnTo>
                  <a:pt x="1" y="175"/>
                </a:lnTo>
                <a:lnTo>
                  <a:pt x="4" y="164"/>
                </a:lnTo>
                <a:lnTo>
                  <a:pt x="5" y="153"/>
                </a:lnTo>
                <a:lnTo>
                  <a:pt x="6" y="142"/>
                </a:lnTo>
                <a:lnTo>
                  <a:pt x="8" y="132"/>
                </a:lnTo>
                <a:lnTo>
                  <a:pt x="10" y="122"/>
                </a:lnTo>
                <a:lnTo>
                  <a:pt x="11" y="114"/>
                </a:lnTo>
                <a:lnTo>
                  <a:pt x="12" y="106"/>
                </a:lnTo>
                <a:lnTo>
                  <a:pt x="13" y="97"/>
                </a:lnTo>
                <a:lnTo>
                  <a:pt x="16" y="90"/>
                </a:lnTo>
                <a:lnTo>
                  <a:pt x="16" y="83"/>
                </a:lnTo>
                <a:lnTo>
                  <a:pt x="17" y="77"/>
                </a:lnTo>
                <a:lnTo>
                  <a:pt x="18" y="71"/>
                </a:lnTo>
                <a:lnTo>
                  <a:pt x="19" y="66"/>
                </a:lnTo>
                <a:lnTo>
                  <a:pt x="20" y="62"/>
                </a:lnTo>
                <a:lnTo>
                  <a:pt x="20" y="58"/>
                </a:lnTo>
                <a:lnTo>
                  <a:pt x="22" y="51"/>
                </a:lnTo>
                <a:lnTo>
                  <a:pt x="22" y="44"/>
                </a:lnTo>
                <a:lnTo>
                  <a:pt x="22" y="38"/>
                </a:lnTo>
                <a:lnTo>
                  <a:pt x="20" y="33"/>
                </a:lnTo>
                <a:lnTo>
                  <a:pt x="19" y="28"/>
                </a:lnTo>
                <a:lnTo>
                  <a:pt x="18" y="24"/>
                </a:lnTo>
                <a:lnTo>
                  <a:pt x="17" y="21"/>
                </a:lnTo>
                <a:lnTo>
                  <a:pt x="14" y="18"/>
                </a:lnTo>
                <a:lnTo>
                  <a:pt x="14" y="1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70"/>
          <p:cNvSpPr>
            <a:spLocks/>
          </p:cNvSpPr>
          <p:nvPr/>
        </p:nvSpPr>
        <p:spPr bwMode="auto">
          <a:xfrm>
            <a:off x="7345126" y="2677624"/>
            <a:ext cx="251309" cy="65702"/>
          </a:xfrm>
          <a:custGeom>
            <a:avLst/>
            <a:gdLst>
              <a:gd name="T0" fmla="*/ 153 w 153"/>
              <a:gd name="T1" fmla="*/ 17 h 40"/>
              <a:gd name="T2" fmla="*/ 153 w 153"/>
              <a:gd name="T3" fmla="*/ 19 h 40"/>
              <a:gd name="T4" fmla="*/ 151 w 153"/>
              <a:gd name="T5" fmla="*/ 19 h 40"/>
              <a:gd name="T6" fmla="*/ 151 w 153"/>
              <a:gd name="T7" fmla="*/ 19 h 40"/>
              <a:gd name="T8" fmla="*/ 150 w 153"/>
              <a:gd name="T9" fmla="*/ 19 h 40"/>
              <a:gd name="T10" fmla="*/ 148 w 153"/>
              <a:gd name="T11" fmla="*/ 20 h 40"/>
              <a:gd name="T12" fmla="*/ 147 w 153"/>
              <a:gd name="T13" fmla="*/ 20 h 40"/>
              <a:gd name="T14" fmla="*/ 144 w 153"/>
              <a:gd name="T15" fmla="*/ 21 h 40"/>
              <a:gd name="T16" fmla="*/ 143 w 153"/>
              <a:gd name="T17" fmla="*/ 21 h 40"/>
              <a:gd name="T18" fmla="*/ 139 w 153"/>
              <a:gd name="T19" fmla="*/ 21 h 40"/>
              <a:gd name="T20" fmla="*/ 137 w 153"/>
              <a:gd name="T21" fmla="*/ 22 h 40"/>
              <a:gd name="T22" fmla="*/ 130 w 153"/>
              <a:gd name="T23" fmla="*/ 23 h 40"/>
              <a:gd name="T24" fmla="*/ 123 w 153"/>
              <a:gd name="T25" fmla="*/ 25 h 40"/>
              <a:gd name="T26" fmla="*/ 113 w 153"/>
              <a:gd name="T27" fmla="*/ 26 h 40"/>
              <a:gd name="T28" fmla="*/ 104 w 153"/>
              <a:gd name="T29" fmla="*/ 27 h 40"/>
              <a:gd name="T30" fmla="*/ 92 w 153"/>
              <a:gd name="T31" fmla="*/ 29 h 40"/>
              <a:gd name="T32" fmla="*/ 80 w 153"/>
              <a:gd name="T33" fmla="*/ 31 h 40"/>
              <a:gd name="T34" fmla="*/ 67 w 153"/>
              <a:gd name="T35" fmla="*/ 33 h 40"/>
              <a:gd name="T36" fmla="*/ 51 w 153"/>
              <a:gd name="T37" fmla="*/ 34 h 40"/>
              <a:gd name="T38" fmla="*/ 36 w 153"/>
              <a:gd name="T39" fmla="*/ 36 h 40"/>
              <a:gd name="T40" fmla="*/ 18 w 153"/>
              <a:gd name="T41" fmla="*/ 39 h 40"/>
              <a:gd name="T42" fmla="*/ 0 w 153"/>
              <a:gd name="T43" fmla="*/ 40 h 40"/>
              <a:gd name="T44" fmla="*/ 0 w 153"/>
              <a:gd name="T45" fmla="*/ 21 h 40"/>
              <a:gd name="T46" fmla="*/ 11 w 153"/>
              <a:gd name="T47" fmla="*/ 19 h 40"/>
              <a:gd name="T48" fmla="*/ 21 w 153"/>
              <a:gd name="T49" fmla="*/ 17 h 40"/>
              <a:gd name="T50" fmla="*/ 29 w 153"/>
              <a:gd name="T51" fmla="*/ 16 h 40"/>
              <a:gd name="T52" fmla="*/ 38 w 153"/>
              <a:gd name="T53" fmla="*/ 14 h 40"/>
              <a:gd name="T54" fmla="*/ 47 w 153"/>
              <a:gd name="T55" fmla="*/ 13 h 40"/>
              <a:gd name="T56" fmla="*/ 54 w 153"/>
              <a:gd name="T57" fmla="*/ 12 h 40"/>
              <a:gd name="T58" fmla="*/ 61 w 153"/>
              <a:gd name="T59" fmla="*/ 10 h 40"/>
              <a:gd name="T60" fmla="*/ 68 w 153"/>
              <a:gd name="T61" fmla="*/ 9 h 40"/>
              <a:gd name="T62" fmla="*/ 75 w 153"/>
              <a:gd name="T63" fmla="*/ 8 h 40"/>
              <a:gd name="T64" fmla="*/ 81 w 153"/>
              <a:gd name="T65" fmla="*/ 7 h 40"/>
              <a:gd name="T66" fmla="*/ 86 w 153"/>
              <a:gd name="T67" fmla="*/ 6 h 40"/>
              <a:gd name="T68" fmla="*/ 92 w 153"/>
              <a:gd name="T69" fmla="*/ 4 h 40"/>
              <a:gd name="T70" fmla="*/ 95 w 153"/>
              <a:gd name="T71" fmla="*/ 3 h 40"/>
              <a:gd name="T72" fmla="*/ 100 w 153"/>
              <a:gd name="T73" fmla="*/ 2 h 40"/>
              <a:gd name="T74" fmla="*/ 104 w 153"/>
              <a:gd name="T75" fmla="*/ 2 h 40"/>
              <a:gd name="T76" fmla="*/ 106 w 153"/>
              <a:gd name="T77" fmla="*/ 1 h 40"/>
              <a:gd name="T78" fmla="*/ 112 w 153"/>
              <a:gd name="T79" fmla="*/ 1 h 40"/>
              <a:gd name="T80" fmla="*/ 117 w 153"/>
              <a:gd name="T81" fmla="*/ 0 h 40"/>
              <a:gd name="T82" fmla="*/ 122 w 153"/>
              <a:gd name="T83" fmla="*/ 0 h 40"/>
              <a:gd name="T84" fmla="*/ 125 w 153"/>
              <a:gd name="T85" fmla="*/ 1 h 40"/>
              <a:gd name="T86" fmla="*/ 133 w 153"/>
              <a:gd name="T87" fmla="*/ 2 h 40"/>
              <a:gd name="T88" fmla="*/ 141 w 153"/>
              <a:gd name="T89" fmla="*/ 4 h 40"/>
              <a:gd name="T90" fmla="*/ 143 w 153"/>
              <a:gd name="T91" fmla="*/ 6 h 40"/>
              <a:gd name="T92" fmla="*/ 147 w 153"/>
              <a:gd name="T93" fmla="*/ 8 h 40"/>
              <a:gd name="T94" fmla="*/ 148 w 153"/>
              <a:gd name="T95" fmla="*/ 10 h 40"/>
              <a:gd name="T96" fmla="*/ 150 w 153"/>
              <a:gd name="T97" fmla="*/ 12 h 40"/>
              <a:gd name="T98" fmla="*/ 150 w 153"/>
              <a:gd name="T99" fmla="*/ 14 h 40"/>
              <a:gd name="T100" fmla="*/ 151 w 153"/>
              <a:gd name="T101" fmla="*/ 15 h 40"/>
              <a:gd name="T102" fmla="*/ 153 w 153"/>
              <a:gd name="T103" fmla="*/ 16 h 40"/>
              <a:gd name="T104" fmla="*/ 153 w 153"/>
              <a:gd name="T105" fmla="*/ 17 h 40"/>
              <a:gd name="T106" fmla="*/ 153 w 153"/>
              <a:gd name="T107" fmla="*/ 1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3" h="40">
                <a:moveTo>
                  <a:pt x="153" y="17"/>
                </a:moveTo>
                <a:lnTo>
                  <a:pt x="153" y="19"/>
                </a:lnTo>
                <a:lnTo>
                  <a:pt x="151" y="19"/>
                </a:lnTo>
                <a:lnTo>
                  <a:pt x="151" y="19"/>
                </a:lnTo>
                <a:lnTo>
                  <a:pt x="150" y="19"/>
                </a:lnTo>
                <a:lnTo>
                  <a:pt x="148" y="20"/>
                </a:lnTo>
                <a:lnTo>
                  <a:pt x="147" y="20"/>
                </a:lnTo>
                <a:lnTo>
                  <a:pt x="144" y="21"/>
                </a:lnTo>
                <a:lnTo>
                  <a:pt x="143" y="21"/>
                </a:lnTo>
                <a:lnTo>
                  <a:pt x="139" y="21"/>
                </a:lnTo>
                <a:lnTo>
                  <a:pt x="137" y="22"/>
                </a:lnTo>
                <a:lnTo>
                  <a:pt x="130" y="23"/>
                </a:lnTo>
                <a:lnTo>
                  <a:pt x="123" y="25"/>
                </a:lnTo>
                <a:lnTo>
                  <a:pt x="113" y="26"/>
                </a:lnTo>
                <a:lnTo>
                  <a:pt x="104" y="27"/>
                </a:lnTo>
                <a:lnTo>
                  <a:pt x="92" y="29"/>
                </a:lnTo>
                <a:lnTo>
                  <a:pt x="80" y="31"/>
                </a:lnTo>
                <a:lnTo>
                  <a:pt x="67" y="33"/>
                </a:lnTo>
                <a:lnTo>
                  <a:pt x="51" y="34"/>
                </a:lnTo>
                <a:lnTo>
                  <a:pt x="36" y="36"/>
                </a:lnTo>
                <a:lnTo>
                  <a:pt x="18" y="39"/>
                </a:lnTo>
                <a:lnTo>
                  <a:pt x="0" y="40"/>
                </a:lnTo>
                <a:lnTo>
                  <a:pt x="0" y="21"/>
                </a:lnTo>
                <a:lnTo>
                  <a:pt x="11" y="19"/>
                </a:lnTo>
                <a:lnTo>
                  <a:pt x="21" y="17"/>
                </a:lnTo>
                <a:lnTo>
                  <a:pt x="29" y="16"/>
                </a:lnTo>
                <a:lnTo>
                  <a:pt x="38" y="14"/>
                </a:lnTo>
                <a:lnTo>
                  <a:pt x="47" y="13"/>
                </a:lnTo>
                <a:lnTo>
                  <a:pt x="54" y="12"/>
                </a:lnTo>
                <a:lnTo>
                  <a:pt x="61" y="10"/>
                </a:lnTo>
                <a:lnTo>
                  <a:pt x="68" y="9"/>
                </a:lnTo>
                <a:lnTo>
                  <a:pt x="75" y="8"/>
                </a:lnTo>
                <a:lnTo>
                  <a:pt x="81" y="7"/>
                </a:lnTo>
                <a:lnTo>
                  <a:pt x="86" y="6"/>
                </a:lnTo>
                <a:lnTo>
                  <a:pt x="92" y="4"/>
                </a:lnTo>
                <a:lnTo>
                  <a:pt x="95" y="3"/>
                </a:lnTo>
                <a:lnTo>
                  <a:pt x="100" y="2"/>
                </a:lnTo>
                <a:lnTo>
                  <a:pt x="104" y="2"/>
                </a:lnTo>
                <a:lnTo>
                  <a:pt x="106" y="1"/>
                </a:lnTo>
                <a:lnTo>
                  <a:pt x="112" y="1"/>
                </a:lnTo>
                <a:lnTo>
                  <a:pt x="117" y="0"/>
                </a:lnTo>
                <a:lnTo>
                  <a:pt x="122" y="0"/>
                </a:lnTo>
                <a:lnTo>
                  <a:pt x="125" y="1"/>
                </a:lnTo>
                <a:lnTo>
                  <a:pt x="133" y="2"/>
                </a:lnTo>
                <a:lnTo>
                  <a:pt x="141" y="4"/>
                </a:lnTo>
                <a:lnTo>
                  <a:pt x="143" y="6"/>
                </a:lnTo>
                <a:lnTo>
                  <a:pt x="147" y="8"/>
                </a:lnTo>
                <a:lnTo>
                  <a:pt x="148" y="10"/>
                </a:lnTo>
                <a:lnTo>
                  <a:pt x="150" y="12"/>
                </a:lnTo>
                <a:lnTo>
                  <a:pt x="150" y="14"/>
                </a:lnTo>
                <a:lnTo>
                  <a:pt x="151" y="15"/>
                </a:lnTo>
                <a:lnTo>
                  <a:pt x="153" y="16"/>
                </a:lnTo>
                <a:lnTo>
                  <a:pt x="153" y="17"/>
                </a:lnTo>
                <a:lnTo>
                  <a:pt x="153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2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395536" y="1300270"/>
            <a:ext cx="8424936" cy="2893100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1950年6月25日，朝鲜战争爆发。27日，美国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政府派兵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入侵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朝鲜，把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战火烧到我国东北边境，严重威胁我国的安全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。为此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，我国政府作出了抗美援朝的决定，在彭德怀的指挥下，我国志愿军同朝鲜人民军队并肩作战，并最终取得了胜利。</a:t>
            </a:r>
          </a:p>
        </p:txBody>
      </p:sp>
      <p:sp>
        <p:nvSpPr>
          <p:cNvPr id="4" name="矩形 3"/>
          <p:cNvSpPr/>
          <p:nvPr/>
        </p:nvSpPr>
        <p:spPr>
          <a:xfrm>
            <a:off x="3707904" y="61882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抗美援朝</a:t>
            </a: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84386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5"/>
          <p:cNvSpPr txBox="1"/>
          <p:nvPr/>
        </p:nvSpPr>
        <p:spPr>
          <a:xfrm>
            <a:off x="827088" y="195486"/>
            <a:ext cx="2376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charset="-122"/>
              </a:rPr>
              <a:t>背景资料</a:t>
            </a:r>
            <a:endParaRPr kumimoji="1" lang="zh-CN" altLang="en-US" sz="3600" b="1" dirty="0">
              <a:latin typeface="+mn-ea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934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555526"/>
            <a:ext cx="8136904" cy="3046988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然而，在这场战争中，我国人民志愿军也做出了巨大的牺牲，无数志愿军战士永远地长眠在朝鲜那块土地上，其中，就有我国伟大领袖毛主席的长子──毛岸英。</a:t>
            </a:r>
          </a:p>
        </p:txBody>
      </p:sp>
      <p:pic>
        <p:nvPicPr>
          <p:cNvPr id="5" name="中国广播合唱团 - 中国人民志愿军战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8304" y="3363838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2200" y="3953793"/>
            <a:ext cx="2392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点击播放</a:t>
            </a:r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歌曲</a:t>
            </a:r>
            <a:endParaRPr lang="en-US" altLang="zh-CN" sz="16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中国人民志愿军战歌</a:t>
            </a:r>
            <a:r>
              <a:rPr lang="en-US" altLang="zh-CN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96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2025" y="987574"/>
            <a:ext cx="74554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0"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题目“青山处处埋忠骨”的“忠骨”是什么意思？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23358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0" y="23358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53003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9990" y="2067694"/>
            <a:ext cx="259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忠臣的遗骨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2806938"/>
            <a:ext cx="4950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在课文中指的是谁？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9345" y="3509595"/>
            <a:ext cx="2142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</a:t>
            </a:r>
          </a:p>
        </p:txBody>
      </p:sp>
    </p:spTree>
    <p:extLst>
      <p:ext uri="{BB962C8B-B14F-4D97-AF65-F5344CB8AC3E}">
        <p14:creationId xmlns:p14="http://schemas.microsoft.com/office/powerpoint/2010/main" val="318507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r="6886"/>
          <a:stretch/>
        </p:blipFill>
        <p:spPr bwMode="auto">
          <a:xfrm>
            <a:off x="3131840" y="1275605"/>
            <a:ext cx="2821690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198390" y="1275606"/>
            <a:ext cx="8805522" cy="3240360"/>
            <a:chOff x="-664602" y="62703"/>
            <a:chExt cx="10105451" cy="3718723"/>
          </a:xfrm>
        </p:grpSpPr>
        <p:pic>
          <p:nvPicPr>
            <p:cNvPr id="9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" r="4802" b="57123"/>
            <a:stretch/>
          </p:blipFill>
          <p:spPr bwMode="auto">
            <a:xfrm>
              <a:off x="5940151" y="62703"/>
              <a:ext cx="3500698" cy="2356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E:\22春\资源\图片\课本图片\10青山处处埋忠骨P56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57" b="28569"/>
            <a:stretch/>
          </p:blipFill>
          <p:spPr bwMode="auto">
            <a:xfrm>
              <a:off x="-664602" y="62703"/>
              <a:ext cx="3345270" cy="3718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44" name="文本框 14343"/>
          <p:cNvSpPr txBox="1">
            <a:spLocks noChangeArrowheads="1"/>
          </p:cNvSpPr>
          <p:nvPr/>
        </p:nvSpPr>
        <p:spPr bwMode="auto">
          <a:xfrm>
            <a:off x="323528" y="68168"/>
            <a:ext cx="7488832" cy="1079783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725" eaLnBrk="1" hangingPunct="1"/>
            <a:r>
              <a:rPr lang="zh-CN" altLang="en-US" sz="3200" b="1" dirty="0">
                <a:latin typeface="宋体" pitchFamily="2" charset="-122"/>
                <a:sym typeface="方正姚体" pitchFamily="2" charset="-122"/>
              </a:rPr>
              <a:t>快速浏览课文，说说课文在结构上有什么特点。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520" y="2139702"/>
            <a:ext cx="2736304" cy="237626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200347" y="1543386"/>
            <a:ext cx="2753183" cy="576064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170510" y="2139702"/>
            <a:ext cx="2783020" cy="1800200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020944" y="1563638"/>
            <a:ext cx="2871535" cy="165618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2411760" y="2545910"/>
            <a:ext cx="3888432" cy="783193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  <a:cs typeface="楷体" pitchFamily="49" charset="-122"/>
              </a:rPr>
              <a:t>由两个部分组成</a:t>
            </a:r>
            <a:endParaRPr lang="zh-CN" altLang="en-US" sz="40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4343"/>
          <p:cNvSpPr txBox="1">
            <a:spLocks noChangeArrowheads="1"/>
          </p:cNvSpPr>
          <p:nvPr/>
        </p:nvSpPr>
        <p:spPr bwMode="auto">
          <a:xfrm>
            <a:off x="1187624" y="1162959"/>
            <a:ext cx="6984776" cy="1849224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000" b="1" dirty="0">
                <a:latin typeface="宋体" panose="02010600030101010101" pitchFamily="2" charset="-122"/>
                <a:sym typeface="方正姚体" pitchFamily="2" charset="-122"/>
              </a:rPr>
              <a:t>    </a:t>
            </a:r>
            <a:r>
              <a:rPr lang="zh-CN" altLang="en-US" sz="3600" b="1" dirty="0">
                <a:latin typeface="宋体" panose="02010600030101010101" pitchFamily="2" charset="-122"/>
                <a:sym typeface="方正姚体" pitchFamily="2" charset="-122"/>
              </a:rPr>
              <a:t>同桌</a:t>
            </a:r>
            <a:r>
              <a:rPr lang="zh-CN" altLang="en-US" sz="3600" b="1" dirty="0" smtClean="0">
                <a:latin typeface="宋体" panose="02010600030101010101" pitchFamily="2" charset="-122"/>
                <a:sym typeface="方正姚体" pitchFamily="2" charset="-122"/>
              </a:rPr>
              <a:t>交流：课文</a:t>
            </a:r>
            <a:r>
              <a:rPr lang="zh-CN" altLang="en-US" sz="3600" b="1" dirty="0">
                <a:latin typeface="宋体" panose="02010600030101010101" pitchFamily="2" charset="-122"/>
                <a:sym typeface="方正姚体" pitchFamily="2" charset="-122"/>
              </a:rPr>
              <a:t>的两个部分分别写了什么</a:t>
            </a:r>
            <a:r>
              <a:rPr lang="zh-CN" altLang="en-US" sz="3600" b="1" dirty="0" smtClean="0">
                <a:latin typeface="宋体" panose="02010600030101010101" pitchFamily="2" charset="-122"/>
                <a:sym typeface="方正姚体" pitchFamily="2" charset="-122"/>
              </a:rPr>
              <a:t>内容？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461" y="98757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62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2706" y="2809684"/>
            <a:ext cx="834375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第二部分：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毛主席在面对             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这一问题时，内心经历了艰难的抉择，最后作出了将</a:t>
            </a:r>
            <a:r>
              <a:rPr lang="zh-CN" altLang="en-US" sz="32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</a:p>
        </p:txBody>
      </p:sp>
      <p:sp>
        <p:nvSpPr>
          <p:cNvPr id="10245" name="文本框 12291"/>
          <p:cNvSpPr txBox="1">
            <a:spLocks noChangeArrowheads="1"/>
          </p:cNvSpPr>
          <p:nvPr/>
        </p:nvSpPr>
        <p:spPr bwMode="auto">
          <a:xfrm>
            <a:off x="395535" y="502568"/>
            <a:ext cx="8390131" cy="1717393"/>
          </a:xfrm>
          <a:prstGeom prst="rect">
            <a:avLst/>
          </a:prstGeom>
          <a:noFill/>
          <a:ln w="12700" cmpd="sng">
            <a:noFill/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cs typeface="楷体" panose="02010609060101010101" pitchFamily="49" charset="-122"/>
              </a:rPr>
              <a:t>    第一部分：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志愿军司令部发来关于</a:t>
            </a:r>
            <a:endParaRPr lang="en-US" altLang="zh-CN" sz="3200" b="1" u="sng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的电报，毛主席看到电报后    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35" y="1031821"/>
            <a:ext cx="2448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在朝鲜牺牲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2706" y="1487111"/>
            <a:ext cx="23236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比悲痛</a:t>
            </a:r>
          </a:p>
        </p:txBody>
      </p:sp>
      <p:sp>
        <p:nvSpPr>
          <p:cNvPr id="5" name="矩形 4"/>
          <p:cNvSpPr/>
          <p:nvPr/>
        </p:nvSpPr>
        <p:spPr>
          <a:xfrm>
            <a:off x="5652120" y="2806824"/>
            <a:ext cx="31335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毛岸英遗骨是否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48794" y="4087296"/>
            <a:ext cx="277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爱子葬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于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259631" y="2148674"/>
            <a:ext cx="7056785" cy="64698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 smtClean="0"/>
              <a:t>如何用两个小标题概括这两部分内容？</a:t>
            </a:r>
            <a:endParaRPr lang="zh-CN" altLang="en-US" sz="32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7432742" y="1005880"/>
            <a:ext cx="12437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67544" y="1543075"/>
            <a:ext cx="2160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347017" y="483518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</a:t>
            </a: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7596336" y="1522537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595839" y="1006624"/>
            <a:ext cx="1008609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心情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95535" y="2014736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724128" y="3357691"/>
            <a:ext cx="2880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97755" y="345489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</a:t>
            </a:r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539551" y="3967663"/>
            <a:ext cx="86409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 animBg="1"/>
      <p:bldP spid="13" grpId="0"/>
      <p:bldP spid="20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7" y="42805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9" y="43281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755576" y="1203598"/>
            <a:ext cx="7920880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600" b="1" dirty="0">
                <a:latin typeface="宋体" pitchFamily="2" charset="-122"/>
                <a:ea typeface="宋体" pitchFamily="2" charset="-122"/>
              </a:rPr>
              <a:t>    研读第一部分</a:t>
            </a:r>
            <a:r>
              <a:rPr kumimoji="1" lang="zh-CN" altLang="en-US" sz="3600" b="1" dirty="0" smtClean="0">
                <a:latin typeface="宋体" pitchFamily="2" charset="-122"/>
                <a:ea typeface="宋体" pitchFamily="2" charset="-122"/>
              </a:rPr>
              <a:t>，找出描写</a:t>
            </a:r>
            <a:r>
              <a:rPr kumimoji="1" lang="zh-CN" altLang="en-US" sz="3600" b="1" dirty="0">
                <a:latin typeface="宋体" pitchFamily="2" charset="-122"/>
                <a:ea typeface="宋体" pitchFamily="2" charset="-122"/>
              </a:rPr>
              <a:t>毛主席动作、语言、神态的语句</a:t>
            </a:r>
            <a:r>
              <a:rPr kumimoji="1" lang="zh-CN" altLang="en-US" sz="3600" b="1" dirty="0" smtClean="0">
                <a:latin typeface="宋体" pitchFamily="2" charset="-122"/>
                <a:ea typeface="宋体" pitchFamily="2" charset="-122"/>
              </a:rPr>
              <a:t>，读一读，体会他的内心世界。</a:t>
            </a:r>
            <a:endParaRPr kumimoji="1"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851636" y="392460"/>
            <a:ext cx="226115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22833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0F068E3-4DAC-9D8E-E1CD-5BA4EE5E7EDC}"/>
              </a:ext>
            </a:extLst>
          </p:cNvPr>
          <p:cNvGrpSpPr/>
          <p:nvPr/>
        </p:nvGrpSpPr>
        <p:grpSpPr>
          <a:xfrm>
            <a:off x="0" y="12977"/>
            <a:ext cx="9144000" cy="3869887"/>
            <a:chOff x="0" y="53318"/>
            <a:chExt cx="9144000" cy="386988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685E5A1-AD39-409C-EEF8-C04C8BB82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3318"/>
              <a:ext cx="9144000" cy="2119027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0DCCAE5D-9B4E-9321-7062-ABC9A6386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82"/>
            <a:stretch/>
          </p:blipFill>
          <p:spPr>
            <a:xfrm>
              <a:off x="0" y="2139702"/>
              <a:ext cx="9144000" cy="1783503"/>
            </a:xfrm>
            <a:prstGeom prst="rect">
              <a:avLst/>
            </a:prstGeom>
          </p:spPr>
        </p:pic>
      </p:grpSp>
      <p:sp>
        <p:nvSpPr>
          <p:cNvPr id="5" name="圆角矩形 4"/>
          <p:cNvSpPr/>
          <p:nvPr/>
        </p:nvSpPr>
        <p:spPr>
          <a:xfrm>
            <a:off x="862734" y="3938782"/>
            <a:ext cx="1971352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语言描写</a:t>
            </a:r>
          </a:p>
        </p:txBody>
      </p:sp>
      <p:sp>
        <p:nvSpPr>
          <p:cNvPr id="6" name="矩形 5"/>
          <p:cNvSpPr/>
          <p:nvPr/>
        </p:nvSpPr>
        <p:spPr>
          <a:xfrm>
            <a:off x="129580" y="3363838"/>
            <a:ext cx="1058043" cy="428612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24684" y="2787774"/>
            <a:ext cx="967795" cy="46066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9591" y="1203598"/>
            <a:ext cx="7632849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从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这样的细节里，你又体会到毛主席怎样的内心呢？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1270328" y="3792450"/>
            <a:ext cx="647002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3253104" y="3938782"/>
            <a:ext cx="200351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664834" y="3940988"/>
            <a:ext cx="2003510" cy="646986"/>
          </a:xfrm>
          <a:prstGeom prst="round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4440220" y="627534"/>
            <a:ext cx="45242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169987" y="1131590"/>
            <a:ext cx="21697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10" y="1300626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有感情地朗读第一部分第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自然段，体会毛主席内心的悲痛。</a:t>
            </a:r>
          </a:p>
        </p:txBody>
      </p:sp>
      <p:pic>
        <p:nvPicPr>
          <p:cNvPr id="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七彩五下课文朗读10青山处处埋忠骨（第一部分第4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52120" y="21397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0F068E3-4DAC-9D8E-E1CD-5BA4EE5E7EDC}"/>
              </a:ext>
            </a:extLst>
          </p:cNvPr>
          <p:cNvGrpSpPr/>
          <p:nvPr/>
        </p:nvGrpSpPr>
        <p:grpSpPr>
          <a:xfrm>
            <a:off x="0" y="12977"/>
            <a:ext cx="9144000" cy="3869887"/>
            <a:chOff x="0" y="53318"/>
            <a:chExt cx="9144000" cy="386988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685E5A1-AD39-409C-EEF8-C04C8BB82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3318"/>
              <a:ext cx="9144000" cy="2119027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0DCCAE5D-9B4E-9321-7062-ABC9A6386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82"/>
            <a:stretch/>
          </p:blipFill>
          <p:spPr>
            <a:xfrm>
              <a:off x="0" y="2139702"/>
              <a:ext cx="9144000" cy="1783503"/>
            </a:xfrm>
            <a:prstGeom prst="rect">
              <a:avLst/>
            </a:prstGeom>
          </p:spPr>
        </p:pic>
      </p:grpSp>
      <p:cxnSp>
        <p:nvCxnSpPr>
          <p:cNvPr id="5" name="直接连接符 4"/>
          <p:cNvCxnSpPr>
            <a:cxnSpLocks/>
          </p:cNvCxnSpPr>
          <p:nvPr/>
        </p:nvCxnSpPr>
        <p:spPr>
          <a:xfrm>
            <a:off x="272198" y="1635646"/>
            <a:ext cx="86202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 flipV="1">
            <a:off x="240667" y="2211710"/>
            <a:ext cx="8651813" cy="410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272198" y="2741432"/>
            <a:ext cx="8651813" cy="410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 flipV="1">
            <a:off x="183911" y="3219822"/>
            <a:ext cx="7844473" cy="491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6212498" y="1131590"/>
            <a:ext cx="26799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637664" y="3912917"/>
            <a:ext cx="8110800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读读画线句子，你觉得毛主席紧按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眉头、喃喃自语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时，内心可能在想什么？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113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1219747" y="1475809"/>
            <a:ext cx="6100312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3600" b="1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回忆与儿子在一起的点滴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219747" y="2411913"/>
            <a:ext cx="3224545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3600" b="1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深深地自责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43608" y="3276009"/>
            <a:ext cx="2877098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   ……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87624" y="627534"/>
            <a:ext cx="7018634" cy="71508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不敢相信儿子就这样离他而去</a:t>
            </a:r>
          </a:p>
        </p:txBody>
      </p:sp>
    </p:spTree>
    <p:extLst>
      <p:ext uri="{BB962C8B-B14F-4D97-AF65-F5344CB8AC3E}">
        <p14:creationId xmlns:p14="http://schemas.microsoft.com/office/powerpoint/2010/main" val="56329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346872"/>
            <a:ext cx="720080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带着你体会到的感情读读这段话，读出毛主席的内心世界。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4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7" y="358552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25" y="353789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4"/>
          <p:cNvSpPr txBox="1"/>
          <p:nvPr/>
        </p:nvSpPr>
        <p:spPr>
          <a:xfrm>
            <a:off x="653003" y="339502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  <p:sp>
        <p:nvSpPr>
          <p:cNvPr id="3" name="矩形 2"/>
          <p:cNvSpPr/>
          <p:nvPr/>
        </p:nvSpPr>
        <p:spPr>
          <a:xfrm>
            <a:off x="323528" y="1198627"/>
            <a:ext cx="8623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宋体" pitchFamily="2" charset="-122"/>
              </a:rPr>
              <a:t>  下列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宋体" pitchFamily="2" charset="-122"/>
              </a:rPr>
              <a:t>读音、字形完全正确的一组是（  ）</a:t>
            </a:r>
          </a:p>
        </p:txBody>
      </p:sp>
      <p:sp>
        <p:nvSpPr>
          <p:cNvPr id="4" name="矩形 3"/>
          <p:cNvSpPr/>
          <p:nvPr/>
        </p:nvSpPr>
        <p:spPr>
          <a:xfrm>
            <a:off x="755576" y="1851670"/>
            <a:ext cx="7120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特</a:t>
            </a:r>
            <a:r>
              <a:rPr lang="zh-CN" sz="3200" b="1" dirty="0">
                <a:uFillTx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殊</a:t>
            </a:r>
            <a:r>
              <a:rPr lang="zh-CN" altLang="en-US" sz="3200" b="1" dirty="0" smtClean="0">
                <a:uFillTx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</a:t>
            </a:r>
            <a:r>
              <a:rPr lang="en-US" sz="32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  <a:sym typeface="+mn-ea"/>
              </a:rPr>
              <a:t>hú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 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奔</a:t>
            </a:r>
            <a:r>
              <a:rPr lang="zh-CN" sz="3200" b="1" dirty="0">
                <a:solidFill>
                  <a:schemeClr val="tx1"/>
                </a:solidFill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赴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倦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念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彭德怀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踌</a:t>
            </a:r>
            <a:r>
              <a:rPr lang="zh-CN" sz="3200" b="1" dirty="0"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躇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chú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签字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拟定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参谋</a:t>
            </a:r>
            <a:endParaRPr sz="3200" b="1" dirty="0"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sz="3200" b="1" dirty="0">
                <a:ea typeface="楷体" panose="02010609060101010101" pitchFamily="49" charset="-122"/>
                <a:cs typeface="楷体" panose="02010609060101010101" pitchFamily="49" charset="-122"/>
              </a:rPr>
              <a:t>锻</a:t>
            </a:r>
            <a:r>
              <a:rPr lang="zh-CN" sz="3200" b="1" dirty="0">
                <a:uFillTx/>
                <a:ea typeface="楷体" panose="02010609060101010101" pitchFamily="49" charset="-122"/>
                <a:cs typeface="楷体" panose="02010609060101010101" pitchFamily="49" charset="-122"/>
              </a:rPr>
              <a:t>炼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32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niàn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损害</a:t>
            </a:r>
            <a:r>
              <a:rPr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 smtClean="0">
                <a:ea typeface="楷体" panose="02010609060101010101" pitchFamily="49" charset="-122"/>
                <a:cs typeface="楷体" panose="02010609060101010101" pitchFamily="49" charset="-122"/>
              </a:rPr>
              <a:t>黯然</a:t>
            </a:r>
            <a:r>
              <a:rPr sz="3200" b="1" dirty="0" smtClean="0"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马革</a:t>
            </a:r>
          </a:p>
        </p:txBody>
      </p:sp>
      <p:sp>
        <p:nvSpPr>
          <p:cNvPr id="6" name="矩形 5"/>
          <p:cNvSpPr/>
          <p:nvPr/>
        </p:nvSpPr>
        <p:spPr>
          <a:xfrm>
            <a:off x="7308304" y="1203371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ea typeface="黑体" pitchFamily="49" charset="-122"/>
              </a:rPr>
              <a:t>B</a:t>
            </a:r>
            <a:endParaRPr lang="zh-CN" altLang="en-US" dirty="0">
              <a:solidFill>
                <a:srgbClr val="FF0000"/>
              </a:solidFill>
              <a:ea typeface="黑体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817579" y="250381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827104" y="322389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827104" y="397787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51144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51621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971600" y="1451322"/>
            <a:ext cx="7353807" cy="162448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808038">
              <a:lnSpc>
                <a:spcPct val="150000"/>
              </a:lnSpc>
              <a:defRPr/>
            </a:pPr>
            <a:r>
              <a:rPr lang="zh-CN" altLang="en-US" sz="36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默读课文第二部分，自主体会毛主席的内心世界。</a:t>
            </a:r>
            <a:endParaRPr lang="zh-CN" altLang="en-US" sz="36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7" y="478681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133452" y="123478"/>
            <a:ext cx="2846661" cy="715962"/>
            <a:chOff x="3133452" y="123478"/>
            <a:chExt cx="2846661" cy="715962"/>
          </a:xfrm>
        </p:grpSpPr>
        <p:sp>
          <p:nvSpPr>
            <p:cNvPr id="10" name="文本框 15"/>
            <p:cNvSpPr>
              <a:spLocks noChangeArrowheads="1"/>
            </p:cNvSpPr>
            <p:nvPr/>
          </p:nvSpPr>
          <p:spPr bwMode="auto">
            <a:xfrm>
              <a:off x="3163888" y="123478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>
              <a:off x="5657577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iconfont-1191-870150"/>
            <p:cNvSpPr>
              <a:spLocks noChangeAspect="1"/>
            </p:cNvSpPr>
            <p:nvPr/>
          </p:nvSpPr>
          <p:spPr bwMode="auto">
            <a:xfrm rot="10800000">
              <a:off x="3133452" y="290165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圆角矩形 4"/>
          <p:cNvSpPr/>
          <p:nvPr/>
        </p:nvSpPr>
        <p:spPr>
          <a:xfrm>
            <a:off x="3042115" y="671810"/>
            <a:ext cx="1241854" cy="40454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491603" y="671809"/>
            <a:ext cx="936104" cy="404549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618952" y="671810"/>
            <a:ext cx="681240" cy="40454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196497" y="1232713"/>
            <a:ext cx="2542959" cy="34770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71600" y="3230820"/>
            <a:ext cx="6840760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92D05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通过这些动作和神态描写，我们可以体会到毛主席怎样的内心？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云形标注 16"/>
          <p:cNvSpPr/>
          <p:nvPr/>
        </p:nvSpPr>
        <p:spPr>
          <a:xfrm>
            <a:off x="2857214" y="1635646"/>
            <a:ext cx="6035266" cy="1152128"/>
          </a:xfrm>
          <a:prstGeom prst="cloudCallout">
            <a:avLst>
              <a:gd name="adj1" fmla="val -16755"/>
              <a:gd name="adj2" fmla="val -83517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毛主席</a:t>
            </a:r>
            <a:r>
              <a:rPr lang="en-US" altLang="zh-CN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不由自主</a:t>
            </a:r>
            <a:r>
              <a:rPr lang="en-US" altLang="zh-CN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地站起来，他在想什么？</a:t>
            </a:r>
            <a:endParaRPr lang="zh-CN" altLang="en-US" sz="2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 flipV="1">
            <a:off x="755576" y="1076358"/>
            <a:ext cx="8189490" cy="2355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 flipV="1">
            <a:off x="151093" y="1588805"/>
            <a:ext cx="4630309" cy="13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0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17" name="组合 16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6" name="直接连接符 15"/>
          <p:cNvCxnSpPr/>
          <p:nvPr/>
        </p:nvCxnSpPr>
        <p:spPr>
          <a:xfrm>
            <a:off x="110310" y="2139702"/>
            <a:ext cx="8834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7504" y="2684705"/>
            <a:ext cx="32403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547664" y="2859782"/>
            <a:ext cx="6442360" cy="10772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读读划线部分，你从中体会到毛主席怎样的内心呢？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978881" y="1602090"/>
            <a:ext cx="39661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21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20" name="组合 19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云形标注 4"/>
          <p:cNvSpPr/>
          <p:nvPr/>
        </p:nvSpPr>
        <p:spPr>
          <a:xfrm>
            <a:off x="849708" y="627534"/>
            <a:ext cx="4730403" cy="1872208"/>
          </a:xfrm>
          <a:prstGeom prst="cloudCallout">
            <a:avLst>
              <a:gd name="adj1" fmla="val 16431"/>
              <a:gd name="adj2" fmla="val 66921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毛主席一共说了几句话？毛主席反复提到了什么？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691680" y="3147814"/>
            <a:ext cx="7200800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41343" y="3651870"/>
            <a:ext cx="8803723" cy="144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07504" y="4227934"/>
            <a:ext cx="7416824" cy="967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059582"/>
            <a:ext cx="7704856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毛主席没有把自己放在高高在上的位置，而是认为自己和千千万万的普通父母一样，岸英和千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千万万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的志愿军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战士一样。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577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627534"/>
            <a:ext cx="9144000" cy="3697170"/>
            <a:chOff x="0" y="627534"/>
            <a:chExt cx="9144000" cy="3697170"/>
          </a:xfrm>
        </p:grpSpPr>
        <p:grpSp>
          <p:nvGrpSpPr>
            <p:cNvPr id="20" name="组合 19"/>
            <p:cNvGrpSpPr/>
            <p:nvPr/>
          </p:nvGrpSpPr>
          <p:grpSpPr>
            <a:xfrm>
              <a:off x="0" y="627534"/>
              <a:ext cx="9144000" cy="3697170"/>
              <a:chOff x="0" y="627534"/>
              <a:chExt cx="9144000" cy="3697170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" y="627534"/>
                <a:ext cx="9068321" cy="21050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84705"/>
                <a:ext cx="9144000" cy="1639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038954"/>
              <a:ext cx="62865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1" name="直接连接符 10"/>
          <p:cNvCxnSpPr/>
          <p:nvPr/>
        </p:nvCxnSpPr>
        <p:spPr>
          <a:xfrm flipV="1">
            <a:off x="1691680" y="3147814"/>
            <a:ext cx="7200800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41343" y="3651870"/>
            <a:ext cx="8803723" cy="144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07504" y="4227934"/>
            <a:ext cx="7416824" cy="967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云形标注 11"/>
          <p:cNvSpPr/>
          <p:nvPr/>
        </p:nvSpPr>
        <p:spPr>
          <a:xfrm>
            <a:off x="849708" y="627534"/>
            <a:ext cx="4730403" cy="1800200"/>
          </a:xfrm>
          <a:prstGeom prst="cloudCallout">
            <a:avLst>
              <a:gd name="adj1" fmla="val 16963"/>
              <a:gd name="adj2" fmla="val 68498"/>
            </a:avLst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四句话中有两个问句，毛主席心中有答案吗？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15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27584" y="983506"/>
            <a:ext cx="7704856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这句话不仅呼应了前文，同时也能看出毛主席在想到中国人民的同时，还想到了朝鲜人民，想到了中朝两国关系，反映了毛主席心怀国家。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69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00220" y="2787774"/>
            <a:ext cx="7344188" cy="1569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毛主席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作了决定，可是这样的抉择又岂是轻易就能作出的呢？读一读，自行理解体会这一段文字，说说你的看法。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068"/>
            <a:ext cx="9144000" cy="212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33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41996" y="1324409"/>
            <a:ext cx="7662452" cy="1569660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有感情地朗读第二部分第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自然段，体会语句表达的感情。</a:t>
            </a: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958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七彩五下课文朗读10青山处处埋忠骨 (第二部分第3、4自然段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48064" y="21324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2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5566"/>
            <a:ext cx="9144000" cy="101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1763687" y="2283718"/>
            <a:ext cx="4536504" cy="1599858"/>
            <a:chOff x="6259320" y="2658805"/>
            <a:chExt cx="5804644" cy="1599858"/>
          </a:xfrm>
        </p:grpSpPr>
        <p:sp>
          <p:nvSpPr>
            <p:cNvPr id="17" name="云形标注 16"/>
            <p:cNvSpPr/>
            <p:nvPr/>
          </p:nvSpPr>
          <p:spPr>
            <a:xfrm>
              <a:off x="6259320" y="2658805"/>
              <a:ext cx="5804644" cy="1599858"/>
            </a:xfrm>
            <a:prstGeom prst="cloudCallout">
              <a:avLst>
                <a:gd name="adj1" fmla="val 28613"/>
                <a:gd name="adj2" fmla="val -68150"/>
              </a:avLst>
            </a:prstGeom>
            <a:solidFill>
              <a:srgbClr val="00B050">
                <a:alpha val="10000"/>
              </a:srgbClr>
            </a:solidFill>
            <a:ln>
              <a:solidFill>
                <a:srgbClr val="92D05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667828" y="2912671"/>
              <a:ext cx="5188611" cy="954107"/>
            </a:xfrm>
            <a:prstGeom prst="rect">
              <a:avLst/>
            </a:prstGeom>
            <a:noFill/>
            <a:ln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    你从这句话想到了什么，感受到了什么？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38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1560" y="2165831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/>
            <a:r>
              <a:rPr lang="zh-CN" altLang="en-US" sz="3200" b="1" dirty="0" smtClean="0">
                <a:solidFill>
                  <a:srgbClr val="FF0000"/>
                </a:solidFill>
                <a:effectLst/>
                <a:latin typeface="楷体" pitchFamily="49" charset="-122"/>
                <a:ea typeface="楷体" pitchFamily="49" charset="-122"/>
              </a:rPr>
              <a:t> 这句话的意思是：革命者</a:t>
            </a:r>
            <a:r>
              <a:rPr lang="zh-CN" altLang="en-US" sz="3200" b="1" dirty="0">
                <a:solidFill>
                  <a:srgbClr val="FF0000"/>
                </a:solidFill>
                <a:effectLst/>
                <a:latin typeface="楷体" pitchFamily="49" charset="-122"/>
                <a:ea typeface="楷体" pitchFamily="49" charset="-122"/>
              </a:rPr>
              <a:t>既然把整个身心都献给了祖国，那么死后尸身是否要归葬家乡已经不重要了，即使长眠于异国的土地上又有何妨。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7317" y="555526"/>
            <a:ext cx="81711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课文以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青山处处埋忠骨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，何须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马革裹尸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还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这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话作为结尾，这句话是什么意思？和同桌说一说。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06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771550"/>
            <a:ext cx="7740698" cy="2931572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课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前，同学们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查找了抗美援朝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战争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中英雄儿女的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故事。结合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自己找到的故事，再说一说你对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青山处处埋忠骨，何须马革裹尸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还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的理解。</a:t>
            </a:r>
            <a:endParaRPr lang="zh-CN" altLang="en-US" sz="3200" b="1" kern="0" dirty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47664" y="377924"/>
            <a:ext cx="6038850" cy="4210050"/>
            <a:chOff x="467544" y="267494"/>
            <a:chExt cx="6038850" cy="4210050"/>
          </a:xfrm>
        </p:grpSpPr>
        <p:pic>
          <p:nvPicPr>
            <p:cNvPr id="1026" name="Picture 2" descr="https://gimg2.baidu.com/image_search/src=http%3A%2F%2Fwww.81.cn%2Fbig5%2Fsyjdt%2Fattachement%2Fjpg%2Fsite351%2F20150520%2F8cdcd430087016c6b32032.jpg&amp;refer=http%3A%2F%2Fwww.81.cn&amp;app=2002&amp;size=f9999,10000&amp;q=a80&amp;n=0&amp;g=0n&amp;fmt=jpeg?sec=1638595905&amp;t=64cfcff41ebfb45106dae7efd88213e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67494"/>
              <a:ext cx="6038850" cy="4210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932040" y="339502"/>
              <a:ext cx="144016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杨根思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51720" y="72008"/>
            <a:ext cx="5084146" cy="5020022"/>
            <a:chOff x="2051720" y="0"/>
            <a:chExt cx="5286375" cy="5219700"/>
          </a:xfrm>
        </p:grpSpPr>
        <p:pic>
          <p:nvPicPr>
            <p:cNvPr id="1028" name="Picture 4" descr="https://gimg2.baidu.com/image_search/src=http%3A%2F%2F5b0988e595225.cdn.sohucs.com%2Fimages%2F20200403%2Fd1914f7b6f22402e8adb820e8a0d3f9a.jpeg&amp;refer=http%3A%2F%2F5b0988e595225.cdn.sohucs.com&amp;app=2002&amp;size=f9999,10000&amp;q=a80&amp;n=0&amp;g=0n&amp;fmt=jpeg?sec=1638596336&amp;t=24c2a4f29e9afb190c4ed6b9e6ab09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0"/>
              <a:ext cx="5286375" cy="5219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195736" y="139446"/>
              <a:ext cx="1174592" cy="4800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黑体" panose="02010609060101010101" pitchFamily="49" charset="-122"/>
                  <a:ea typeface="黑体" panose="02010609060101010101" pitchFamily="49" charset="-122"/>
                </a:rPr>
                <a:t>黄继光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88393" y="555526"/>
            <a:ext cx="6007943" cy="3886163"/>
            <a:chOff x="3779912" y="987574"/>
            <a:chExt cx="5715000" cy="3696676"/>
          </a:xfrm>
        </p:grpSpPr>
        <p:pic>
          <p:nvPicPr>
            <p:cNvPr id="1030" name="Picture 6" descr="https://gimg2.baidu.com/image_search/src=http%3A%2F%2F5b0988e595225.cdn.sohucs.com%2Fimages%2F20200406%2Ff5e8fef1476c4c9ab019937ab99d2e30.jpeg&amp;refer=http%3A%2F%2F5b0988e595225.cdn.sohucs.com&amp;app=2002&amp;size=f9999,10000&amp;q=a80&amp;n=0&amp;g=0n&amp;fmt=jpeg?sec=1638596373&amp;t=a846fb09e39b4f69df8e7103b7ed9c8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987574"/>
              <a:ext cx="5715000" cy="368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8135888" y="4245095"/>
              <a:ext cx="1128451" cy="4391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黑体" panose="02010609060101010101" pitchFamily="49" charset="-122"/>
                  <a:ea typeface="黑体" panose="02010609060101010101" pitchFamily="49" charset="-122"/>
                </a:rPr>
                <a:t>邱少云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51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标注 3"/>
          <p:cNvSpPr/>
          <p:nvPr/>
        </p:nvSpPr>
        <p:spPr>
          <a:xfrm>
            <a:off x="755576" y="915566"/>
            <a:ext cx="7704856" cy="1676722"/>
          </a:xfrm>
          <a:prstGeom prst="wedgeRoundRectCallout">
            <a:avLst>
              <a:gd name="adj1" fmla="val -52858"/>
              <a:gd name="adj2" fmla="val -34223"/>
              <a:gd name="adj3" fmla="val 16667"/>
            </a:avLst>
          </a:prstGeom>
          <a:noFill/>
          <a:ln>
            <a:noFill/>
            <a:prstDash val="solid"/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抗美援朝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战争中还有许许多多的英雄儿女，和毛岸英一样为国捐躯，他们即使安葬在异乡，精神也永远与人民同在。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131590"/>
            <a:ext cx="8297779" cy="3342453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        岸英的妻子刘思齐第一次赴朝鲜为岸英扫墓时，主席已近七十。七十的老人这样说：“思齐，到了那儿，要告诉岸英，你也是代表我去给他扫墓的。告诉他，我们去晚了。告诉他，我无法去看他，请他原谅。告诉他，爸爸想他，爱他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3200" b="1" dirty="0"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</a:p>
        </p:txBody>
      </p:sp>
      <p:sp>
        <p:nvSpPr>
          <p:cNvPr id="3" name="文本框 15363"/>
          <p:cNvSpPr txBox="1">
            <a:spLocks noChangeArrowheads="1"/>
          </p:cNvSpPr>
          <p:nvPr/>
        </p:nvSpPr>
        <p:spPr bwMode="auto">
          <a:xfrm>
            <a:off x="3563888" y="364000"/>
            <a:ext cx="2008839" cy="623574"/>
          </a:xfrm>
          <a:prstGeom prst="roundRect">
            <a:avLst/>
          </a:prstGeom>
          <a:gradFill rotWithShape="0">
            <a:gsLst>
              <a:gs pos="0">
                <a:srgbClr val="FFF0D9"/>
              </a:gs>
              <a:gs pos="100000">
                <a:srgbClr val="FFE5BD"/>
              </a:gs>
              <a:gs pos="50000">
                <a:schemeClr val="bg1"/>
              </a:gs>
            </a:gsLst>
            <a:lin ang="5400000" scaled="1"/>
          </a:gradFill>
          <a:ln>
            <a:noFill/>
          </a:ln>
        </p:spPr>
        <p:txBody>
          <a:bodyPr wrap="square" lIns="67627" tIns="35242" rIns="67627" bIns="35242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资料共享</a:t>
            </a:r>
          </a:p>
        </p:txBody>
      </p:sp>
    </p:spTree>
    <p:extLst>
      <p:ext uri="{BB962C8B-B14F-4D97-AF65-F5344CB8AC3E}">
        <p14:creationId xmlns:p14="http://schemas.microsoft.com/office/powerpoint/2010/main" val="377521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img1.voc.com.cn/UpLoadFile/2014/07/14/2014071400105637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24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img1.voc.com.cn/UpLoadFile/2014/07/14/2014071400105647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0538"/>
            <a:ext cx="9132887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img1.voc.com.cn/UpLoadFile/2014/07/14/2014071400105637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35024"/>
            <a:ext cx="9144000" cy="527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19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915566"/>
            <a:ext cx="8640960" cy="27345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毛主席，他是一个平凡的父亲，因为他深深爱着他的儿子；他是一个伟大的父亲，因为他的心里装着是千千万万的子民。让我们记住这样一个平凡而又伟大的父亲。记住“青山处处埋忠骨，何须马革裹尸还”。</a:t>
            </a:r>
          </a:p>
        </p:txBody>
      </p:sp>
    </p:spTree>
    <p:extLst>
      <p:ext uri="{BB962C8B-B14F-4D97-AF65-F5344CB8AC3E}">
        <p14:creationId xmlns:p14="http://schemas.microsoft.com/office/powerpoint/2010/main" val="176471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2346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115616" y="1203598"/>
            <a:ext cx="600171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接到电报  失去爱子，极度悲痛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902441" y="1851670"/>
            <a:ext cx="1169551" cy="25382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fontAlgn="auto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常人情感          </a:t>
            </a:r>
          </a:p>
          <a:p>
            <a:pPr fontAlgn="auto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伟人胸怀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79512" y="1059582"/>
            <a:ext cx="677108" cy="3217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宋体" pitchFamily="2" charset="-122"/>
                <a:ea typeface="宋体" pitchFamily="2" charset="-122"/>
              </a:rPr>
              <a:t>青山处处埋忠骨</a:t>
            </a: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115616" y="2711154"/>
            <a:ext cx="1872208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艰难抉择  </a:t>
            </a: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忍痛批示 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823435" y="1426915"/>
            <a:ext cx="360040" cy="2549705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1085" y="29329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3" name="左大括号 2"/>
          <p:cNvSpPr/>
          <p:nvPr/>
        </p:nvSpPr>
        <p:spPr>
          <a:xfrm flipH="1">
            <a:off x="7657544" y="1426915"/>
            <a:ext cx="370840" cy="2599485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3167240" y="1923678"/>
            <a:ext cx="4983810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司令部  请示回国安葬 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朝鲜方面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请求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葬在朝鲜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何须马革裹尸还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901648" y="2284916"/>
            <a:ext cx="360040" cy="1741484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307583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" y="33062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7" y="36872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52780" y="1015596"/>
            <a:ext cx="7851140" cy="3300904"/>
          </a:xfrm>
          <a:prstGeom prst="rect">
            <a:avLst/>
          </a:prstGeom>
          <a:ln w="12700" cmpd="sng">
            <a:noFill/>
            <a:prstDash val="lgDashDot"/>
          </a:ln>
        </p:spPr>
        <p:txBody>
          <a:bodyPr wrap="square" lIns="68580" tIns="34290" rIns="68580" bIns="34290">
            <a:spAutoFit/>
          </a:bodyPr>
          <a:lstStyle/>
          <a:p>
            <a:pPr indent="723900" fontAlgn="auto" latinLnBrk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课文主要描写了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，内心极度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，几经踌躇后，最终决定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表现了毛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主席作为一位父亲的真实感情和身为国家领导人的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53510" y="329977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630610" y="987574"/>
            <a:ext cx="789236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60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毛主席在听闻爱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子毛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岸英牺牲的噩耗后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97932" y="175278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15816" y="2390624"/>
            <a:ext cx="4536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将毛岸英的遗骨安葬在朝鲜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02028" y="365890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伟大胸怀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94758" y="174414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煎熬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04664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4189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1733010"/>
            <a:ext cx="6984776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err="1">
                <a:latin typeface="汉语拼音" panose="020B0604020202020204" pitchFamily="34" charset="0"/>
                <a:cs typeface="汉语拼音" panose="020B0604020202020204" pitchFamily="34" charset="0"/>
              </a:rPr>
              <a:t>duàn</a:t>
            </a:r>
            <a:r>
              <a:rPr lang="en-US" altLang="zh-CN" sz="2800" b="1">
                <a:latin typeface="汉语拼音" panose="020B0604020202020204" pitchFamily="34" charset="0"/>
                <a:cs typeface="汉语拼音" panose="020B0604020202020204" pitchFamily="34" charset="0"/>
              </a:rPr>
              <a:t>  liàn          tè  shū 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bēn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fù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(            )        (             )        (           )   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nǐ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dìng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juàn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liàn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    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qiān</a:t>
            </a: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800" b="1" dirty="0" err="1">
                <a:latin typeface="汉语拼音" panose="020B0604020202020204" pitchFamily="34" charset="0"/>
                <a:cs typeface="汉语拼音" panose="020B0604020202020204" pitchFamily="34" charset="0"/>
              </a:rPr>
              <a:t>zì</a:t>
            </a:r>
            <a:endParaRPr lang="en-US" altLang="zh-CN" sz="2800" b="1" dirty="0">
              <a:latin typeface="汉语拼音" panose="020B0604020202020204" pitchFamily="34" charset="0"/>
              <a:cs typeface="汉语拼音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汉语拼音" panose="020B0604020202020204" pitchFamily="34" charset="0"/>
                <a:cs typeface="汉语拼音" panose="020B0604020202020204" pitchFamily="34" charset="0"/>
              </a:rPr>
              <a:t>(            )        (             )        (           )   </a:t>
            </a:r>
            <a:endParaRPr lang="zh-CN" altLang="en-US" sz="2800" b="1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1673" y="1078518"/>
            <a:ext cx="4304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一、看拼音，写词语。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21500" y="345511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签字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87345" y="345478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眷恋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59632" y="3455110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46897" y="2321818"/>
            <a:ext cx="1309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36110" y="2322163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特殊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94136" y="2351205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锻炼</a:t>
            </a:r>
          </a:p>
        </p:txBody>
      </p:sp>
      <p:sp>
        <p:nvSpPr>
          <p:cNvPr id="14" name="文本框 14"/>
          <p:cNvSpPr txBox="1"/>
          <p:nvPr/>
        </p:nvSpPr>
        <p:spPr>
          <a:xfrm>
            <a:off x="846898" y="195486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9800" y="1114747"/>
            <a:ext cx="7904648" cy="1384995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毛主席不由自主地站了起来，仰起头，望着天花板，强忍着心中的悲痛，目光中流露出无限的眷恋。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5577" y="339502"/>
            <a:ext cx="607248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二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  <a:sym typeface="+mn-ea"/>
              </a:rPr>
              <a:t>、读句子，体会人物内心世界。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568" y="2554907"/>
            <a:ext cx="7920880" cy="1384995"/>
          </a:xfrm>
          <a:prstGeom prst="rect">
            <a:avLst/>
          </a:prstGeom>
          <a:noFill/>
          <a:ln w="12700" cmpd="sng">
            <a:noFill/>
            <a:prstDash val="lgDash"/>
          </a:ln>
        </p:spPr>
        <p:txBody>
          <a:bodyPr wrap="square" rtlCol="0">
            <a:spAutoFit/>
          </a:bodyPr>
          <a:lstStyle/>
          <a:p>
            <a:pPr indent="623888" fontAlgn="auto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这句话抓住毛主席的（     ）和（     ）来写，表现了毛主席痛失爱子的（      ）心情。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10666" y="2693681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44867" y="2679167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22466" y="3300126"/>
            <a:ext cx="1312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悲痛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1281</Words>
  <Application>Microsoft Office PowerPoint</Application>
  <PresentationFormat>全屏显示(16:9)</PresentationFormat>
  <Paragraphs>178</Paragraphs>
  <Slides>42</Slides>
  <Notes>5</Notes>
  <HiddenSlides>0</HiddenSlides>
  <MMClips>3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5" baseType="lpstr">
      <vt:lpstr>Arial</vt:lpstr>
      <vt:lpstr>宋体</vt:lpstr>
      <vt:lpstr>Calibri</vt:lpstr>
      <vt:lpstr>微软雅黑</vt:lpstr>
      <vt:lpstr>华文楷体</vt:lpstr>
      <vt:lpstr>楷体</vt:lpstr>
      <vt:lpstr>黑体</vt:lpstr>
      <vt:lpstr>Wingdings</vt:lpstr>
      <vt:lpstr>汉语拼音</vt:lpstr>
      <vt:lpstr>方正姚体</vt:lpstr>
      <vt:lpstr>Kaiti SC</vt:lpstr>
      <vt:lpstr>Times New Roman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116</cp:revision>
  <dcterms:created xsi:type="dcterms:W3CDTF">2017-03-17T02:28:00Z</dcterms:created>
  <dcterms:modified xsi:type="dcterms:W3CDTF">2023-11-22T09:03:59Z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