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1423" r:id="rId2"/>
    <p:sldId id="523" r:id="rId3"/>
    <p:sldId id="1392" r:id="rId4"/>
    <p:sldId id="1130" r:id="rId5"/>
    <p:sldId id="1378" r:id="rId6"/>
    <p:sldId id="632" r:id="rId7"/>
    <p:sldId id="1129" r:id="rId8"/>
    <p:sldId id="634" r:id="rId9"/>
    <p:sldId id="748" r:id="rId10"/>
    <p:sldId id="1379" r:id="rId11"/>
    <p:sldId id="1424" r:id="rId12"/>
    <p:sldId id="1425" r:id="rId13"/>
    <p:sldId id="1380" r:id="rId14"/>
    <p:sldId id="1342" r:id="rId15"/>
    <p:sldId id="1395" r:id="rId16"/>
    <p:sldId id="1348" r:id="rId17"/>
    <p:sldId id="1071" r:id="rId18"/>
    <p:sldId id="1383" r:id="rId19"/>
    <p:sldId id="1488" r:id="rId20"/>
    <p:sldId id="1489" r:id="rId21"/>
    <p:sldId id="1484" r:id="rId22"/>
    <p:sldId id="1485" r:id="rId23"/>
    <p:sldId id="1486" r:id="rId24"/>
    <p:sldId id="1487" r:id="rId25"/>
    <p:sldId id="1361" r:id="rId26"/>
    <p:sldId id="1362" r:id="rId27"/>
    <p:sldId id="1368" r:id="rId28"/>
    <p:sldId id="1364" r:id="rId29"/>
    <p:sldId id="1382" r:id="rId30"/>
    <p:sldId id="1366" r:id="rId31"/>
    <p:sldId id="1412" r:id="rId32"/>
    <p:sldId id="1370" r:id="rId33"/>
    <p:sldId id="1413" r:id="rId34"/>
    <p:sldId id="1427" r:id="rId35"/>
    <p:sldId id="1386" r:id="rId36"/>
    <p:sldId id="1384" r:id="rId37"/>
    <p:sldId id="1490" r:id="rId38"/>
    <p:sldId id="1387" r:id="rId39"/>
    <p:sldId id="1492" r:id="rId40"/>
    <p:sldId id="1404" r:id="rId41"/>
    <p:sldId id="1388" r:id="rId42"/>
    <p:sldId id="1405" r:id="rId43"/>
    <p:sldId id="1373" r:id="rId44"/>
    <p:sldId id="1407" r:id="rId45"/>
    <p:sldId id="1408" r:id="rId46"/>
    <p:sldId id="936" r:id="rId47"/>
    <p:sldId id="937" r:id="rId48"/>
    <p:sldId id="1376" r:id="rId49"/>
    <p:sldId id="1007" r:id="rId50"/>
  </p:sldIdLst>
  <p:sldSz cx="9144000" cy="5143500" type="screen16x9"/>
  <p:notesSz cx="6858000" cy="9144000"/>
  <p:embeddedFontLst>
    <p:embeddedFont>
      <p:font typeface="微软雅黑" pitchFamily="34" charset="-122"/>
      <p:regular r:id="rId53"/>
      <p:bold r:id="rId54"/>
    </p:embeddedFont>
    <p:embeddedFont>
      <p:font typeface="华文楷体" pitchFamily="2" charset="-122"/>
      <p:regular r:id="rId55"/>
    </p:embeddedFont>
    <p:embeddedFont>
      <p:font typeface="楷体" pitchFamily="49" charset="-122"/>
      <p:regular r:id="rId56"/>
    </p:embeddedFont>
    <p:embeddedFont>
      <p:font typeface="黑体" pitchFamily="49" charset="-122"/>
      <p:regular r:id="rId57"/>
    </p:embeddedFont>
    <p:embeddedFont>
      <p:font typeface="汉语拼音" pitchFamily="34" charset="0"/>
      <p:regular r:id="rId58"/>
    </p:embeddedFont>
    <p:embeddedFont>
      <p:font typeface="仿宋" pitchFamily="49" charset="-122"/>
      <p:regular r:id="rId59"/>
    </p:embeddedFont>
    <p:embeddedFont>
      <p:font typeface="Calibri" pitchFamily="34" charset="0"/>
      <p:regular r:id="rId60"/>
      <p:bold r:id="rId61"/>
      <p:italic r:id="rId62"/>
      <p:boldItalic r:id="rId63"/>
    </p:embeddedFont>
  </p:embeddedFontLst>
  <p:custDataLst>
    <p:tags r:id="rId6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D2085FD-494A-446D-991A-832744FC0AD1}">
          <p14:sldIdLst>
            <p14:sldId id="1423"/>
            <p14:sldId id="523"/>
            <p14:sldId id="1392"/>
            <p14:sldId id="1130"/>
            <p14:sldId id="1378"/>
            <p14:sldId id="632"/>
            <p14:sldId id="1129"/>
            <p14:sldId id="634"/>
            <p14:sldId id="748"/>
            <p14:sldId id="1379"/>
            <p14:sldId id="1424"/>
            <p14:sldId id="1425"/>
            <p14:sldId id="1380"/>
            <p14:sldId id="1342"/>
            <p14:sldId id="1395"/>
            <p14:sldId id="1348"/>
            <p14:sldId id="1071"/>
            <p14:sldId id="1383"/>
            <p14:sldId id="1488"/>
            <p14:sldId id="1489"/>
            <p14:sldId id="1484"/>
            <p14:sldId id="1485"/>
            <p14:sldId id="1486"/>
            <p14:sldId id="1487"/>
            <p14:sldId id="1361"/>
            <p14:sldId id="1362"/>
            <p14:sldId id="1368"/>
            <p14:sldId id="1364"/>
            <p14:sldId id="1382"/>
            <p14:sldId id="1366"/>
            <p14:sldId id="1412"/>
            <p14:sldId id="1370"/>
            <p14:sldId id="1413"/>
            <p14:sldId id="1427"/>
            <p14:sldId id="1386"/>
            <p14:sldId id="1384"/>
            <p14:sldId id="1490"/>
            <p14:sldId id="1387"/>
            <p14:sldId id="1492"/>
            <p14:sldId id="1404"/>
            <p14:sldId id="1388"/>
            <p14:sldId id="1405"/>
            <p14:sldId id="1373"/>
            <p14:sldId id="1407"/>
            <p14:sldId id="1408"/>
            <p14:sldId id="936"/>
            <p14:sldId id="937"/>
            <p14:sldId id="1376"/>
            <p14:sldId id="100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552" userDrawn="1">
          <p15:clr>
            <a:srgbClr val="A4A3A4"/>
          </p15:clr>
        </p15:guide>
        <p15:guide id="2" pos="1543" userDrawn="1">
          <p15:clr>
            <a:srgbClr val="A4A3A4"/>
          </p15:clr>
        </p15:guide>
        <p15:guide id="3" orient="horz" pos="2889" userDrawn="1">
          <p15:clr>
            <a:srgbClr val="A4A3A4"/>
          </p15:clr>
        </p15:guide>
        <p15:guide id="4" pos="43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0DEA7"/>
    <a:srgbClr val="FFFFFF"/>
    <a:srgbClr val="0066CC"/>
    <a:srgbClr val="FF6600"/>
    <a:srgbClr val="FFFFCC"/>
    <a:srgbClr val="CC3300"/>
    <a:srgbClr val="FF00FF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86" autoAdjust="0"/>
    <p:restoredTop sz="98963" autoAdjust="0"/>
  </p:normalViewPr>
  <p:slideViewPr>
    <p:cSldViewPr>
      <p:cViewPr>
        <p:scale>
          <a:sx n="110" d="100"/>
          <a:sy n="110" d="100"/>
        </p:scale>
        <p:origin x="-798" y="-132"/>
      </p:cViewPr>
      <p:guideLst>
        <p:guide orient="horz" pos="2552"/>
        <p:guide orient="horz" pos="2889"/>
        <p:guide pos="1543"/>
        <p:guide pos="43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95"/>
        <p:guide pos="225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ags" Target="tags/tag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473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493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431" y="51470"/>
            <a:ext cx="1282378" cy="504056"/>
          </a:xfrm>
          <a:prstGeom prst="rect">
            <a:avLst/>
          </a:prstGeom>
        </p:spPr>
      </p:pic>
      <p:pic>
        <p:nvPicPr>
          <p:cNvPr id="1026" name="Picture 2" descr="E:\22春\资源\图片\插图\11-2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75" b="96125" l="4200" r="94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366219"/>
            <a:ext cx="971600" cy="77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slide" Target="slide3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10" Type="http://schemas.openxmlformats.org/officeDocument/2006/relationships/slide" Target="slide3.xml"/><Relationship Id="rId4" Type="http://schemas.openxmlformats.org/officeDocument/2006/relationships/slideLayout" Target="../slideLayouts/slideLayout5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GIF"/><Relationship Id="rId4" Type="http://schemas.openxmlformats.org/officeDocument/2006/relationships/hyperlink" Target="&#36164;&#26009;&#38142;&#25509;/&#35270;&#39057;/&#19971;&#24425;&#20116;&#19979;&#35838;&#25991;&#26391;&#35835;11&#20891;&#31070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40836;.mp4" TargetMode="External"/><Relationship Id="rId13" Type="http://schemas.openxmlformats.org/officeDocument/2006/relationships/hyperlink" Target="&#36164;&#26009;&#38142;&#25509;/&#35270;&#39057;/&#23853;.mp4" TargetMode="External"/><Relationship Id="rId18" Type="http://schemas.openxmlformats.org/officeDocument/2006/relationships/image" Target="../media/image11.png"/><Relationship Id="rId3" Type="http://schemas.openxmlformats.org/officeDocument/2006/relationships/hyperlink" Target="&#36164;&#26009;&#38142;&#25509;/&#35270;&#39057;/&#35786;.mp4" TargetMode="External"/><Relationship Id="rId7" Type="http://schemas.openxmlformats.org/officeDocument/2006/relationships/hyperlink" Target="&#36164;&#26009;&#38142;&#25509;/&#35270;&#39057;/&#21290;.mp4" TargetMode="External"/><Relationship Id="rId12" Type="http://schemas.openxmlformats.org/officeDocument/2006/relationships/hyperlink" Target="&#36164;&#26009;&#38142;&#25509;/&#35270;&#39057;/&#21549;.mp4" TargetMode="External"/><Relationship Id="rId17" Type="http://schemas.openxmlformats.org/officeDocument/2006/relationships/hyperlink" Target="&#36164;&#26009;&#38142;&#25509;/&#35270;&#39057;/&#24198;.mp4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&#36164;&#26009;&#38142;&#25509;/&#35270;&#39057;/&#31077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2503;.mp4" TargetMode="External"/><Relationship Id="rId11" Type="http://schemas.openxmlformats.org/officeDocument/2006/relationships/hyperlink" Target="&#36164;&#26009;&#38142;&#25509;/&#35270;&#39057;/&#26045;.mp4" TargetMode="External"/><Relationship Id="rId5" Type="http://schemas.openxmlformats.org/officeDocument/2006/relationships/hyperlink" Target="&#36164;&#26009;&#38142;&#25509;/&#35270;&#39057;/&#23457;.mp4" TargetMode="External"/><Relationship Id="rId15" Type="http://schemas.openxmlformats.org/officeDocument/2006/relationships/hyperlink" Target="&#36164;&#26009;&#38142;&#25509;/&#35270;&#39057;/&#24904;.mp4" TargetMode="External"/><Relationship Id="rId10" Type="http://schemas.openxmlformats.org/officeDocument/2006/relationships/hyperlink" Target="&#36164;&#26009;&#38142;&#25509;/&#35270;&#39057;/&#21058;.mp4" TargetMode="External"/><Relationship Id="rId4" Type="http://schemas.openxmlformats.org/officeDocument/2006/relationships/image" Target="../media/image10.png"/><Relationship Id="rId9" Type="http://schemas.openxmlformats.org/officeDocument/2006/relationships/hyperlink" Target="&#36164;&#26009;&#38142;&#25509;/&#35270;&#39057;/&#27779;.mp4" TargetMode="External"/><Relationship Id="rId14" Type="http://schemas.openxmlformats.org/officeDocument/2006/relationships/hyperlink" Target="&#36164;&#26009;&#38142;&#25509;/&#35270;&#39057;/&#34935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1.png"/><Relationship Id="rId5" Type="http://schemas.microsoft.com/office/2007/relationships/hdphoto" Target="../media/hdphoto5.wdp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1392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" r="18114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15">
            <a:hlinkClick r:id="rId7" action="ppaction://hlinksldjump"/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1891" y="4045908"/>
            <a:ext cx="2816225" cy="714960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107504" y="123478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504057" y="935629"/>
            <a:ext cx="4355975" cy="1300356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神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7" name="组合 2"/>
          <p:cNvGrpSpPr/>
          <p:nvPr/>
        </p:nvGrpSpPr>
        <p:grpSpPr bwMode="auto">
          <a:xfrm>
            <a:off x="497793" y="947220"/>
            <a:ext cx="1316095" cy="1336498"/>
            <a:chOff x="1683888" y="851520"/>
            <a:chExt cx="1591186" cy="1616322"/>
          </a:xfrm>
        </p:grpSpPr>
        <p:pic>
          <p:nvPicPr>
            <p:cNvPr id="23" name="图片 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591186" cy="1591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859897" y="851520"/>
              <a:ext cx="1254314" cy="145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72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11</a:t>
              </a:r>
              <a:endParaRPr kumimoji="1" lang="zh-CN" altLang="en-US" sz="8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6" name="文本框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8402" y="3353494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7" name="文本框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64755" y="263917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>
            <a:off x="3072527" y="279596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iconfont-1191-870150"/>
          <p:cNvSpPr>
            <a:spLocks noChangeAspect="1"/>
          </p:cNvSpPr>
          <p:nvPr/>
        </p:nvSpPr>
        <p:spPr bwMode="auto">
          <a:xfrm rot="10800000">
            <a:off x="538877" y="281205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iconfont-1191-870150"/>
          <p:cNvSpPr>
            <a:spLocks noChangeAspect="1"/>
          </p:cNvSpPr>
          <p:nvPr/>
        </p:nvSpPr>
        <p:spPr bwMode="auto">
          <a:xfrm>
            <a:off x="3072527" y="350198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iconfont-1191-870150"/>
          <p:cNvSpPr>
            <a:spLocks noChangeAspect="1"/>
          </p:cNvSpPr>
          <p:nvPr/>
        </p:nvSpPr>
        <p:spPr bwMode="auto">
          <a:xfrm rot="10800000">
            <a:off x="548402" y="350198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iconfont-1191-870150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3085710" y="4211646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iconfont-1191-870150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 rot="10800000">
            <a:off x="531892" y="420302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431" y="51470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1750974" y="1275606"/>
            <a:ext cx="5328591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军 神</a:t>
            </a:r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1187624" y="2770959"/>
            <a:ext cx="79928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什么样的人称得上“军神”？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51470"/>
            <a:ext cx="2816225" cy="715963"/>
            <a:chOff x="3029099" y="51470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029099" y="51470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56274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02909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899592" y="3003798"/>
            <a:ext cx="7992888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是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沃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克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医生用来称赞刘伯承的。</a:t>
            </a:r>
            <a:endParaRPr lang="zh-CN" altLang="en-US" sz="36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47770" y="2284095"/>
            <a:ext cx="248041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---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刘伯承</a:t>
            </a:r>
          </a:p>
        </p:txBody>
      </p:sp>
      <p:sp>
        <p:nvSpPr>
          <p:cNvPr id="5" name="TextBox 48"/>
          <p:cNvSpPr txBox="1"/>
          <p:nvPr/>
        </p:nvSpPr>
        <p:spPr>
          <a:xfrm>
            <a:off x="1835697" y="699542"/>
            <a:ext cx="5328591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军 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49926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59451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395536" y="1491630"/>
            <a:ext cx="8424936" cy="178473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 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   自由朗读课文，读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准字音，读通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句子。</a:t>
            </a:r>
            <a:r>
              <a:rPr kumimoji="1" lang="zh-CN" altLang="en-US" sz="3200" b="1" spc="190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思考：沃克医生为什么称刘伯承为“军神”？</a:t>
            </a: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56557" y="226753"/>
            <a:ext cx="22752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14"/>
          <p:cNvSpPr txBox="1">
            <a:spLocks noChangeArrowheads="1"/>
          </p:cNvSpPr>
          <p:nvPr/>
        </p:nvSpPr>
        <p:spPr bwMode="auto">
          <a:xfrm>
            <a:off x="3327698" y="811901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8" name="图片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297800">
            <a:off x="2570306" y="5451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312998" y="1539312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3672" y="1539312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</a:p>
        </p:txBody>
      </p:sp>
      <p:sp>
        <p:nvSpPr>
          <p:cNvPr id="24" name="矩形 23"/>
          <p:cNvSpPr/>
          <p:nvPr/>
        </p:nvSpPr>
        <p:spPr>
          <a:xfrm>
            <a:off x="2354705" y="1131590"/>
            <a:ext cx="13118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16090" y="1131590"/>
            <a:ext cx="142020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31640" y="2730138"/>
            <a:ext cx="163515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92254" y="1539312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91266" y="1539312"/>
            <a:ext cx="971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30857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00422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带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131038" y="2730138"/>
            <a:ext cx="180911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408834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46392" y="3160588"/>
            <a:ext cx="93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</a:p>
        </p:txBody>
      </p:sp>
      <p:sp>
        <p:nvSpPr>
          <p:cNvPr id="43" name="矩形 42"/>
          <p:cNvSpPr/>
          <p:nvPr/>
        </p:nvSpPr>
        <p:spPr>
          <a:xfrm>
            <a:off x="5967116" y="2730138"/>
            <a:ext cx="126725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kān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16846" y="3160588"/>
            <a:ext cx="878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57106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5"/>
          <p:cNvSpPr txBox="1"/>
          <p:nvPr/>
        </p:nvSpPr>
        <p:spPr>
          <a:xfrm>
            <a:off x="827088" y="267494"/>
            <a:ext cx="1779733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46" grpId="0"/>
      <p:bldP spid="46" grpId="1"/>
      <p:bldP spid="43" grpId="0"/>
      <p:bldP spid="4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1"/>
          <p:cNvGrpSpPr/>
          <p:nvPr/>
        </p:nvGrpSpPr>
        <p:grpSpPr>
          <a:xfrm>
            <a:off x="3419872" y="195486"/>
            <a:ext cx="2426130" cy="575945"/>
            <a:chOff x="3419872" y="555645"/>
            <a:chExt cx="2426130" cy="575945"/>
          </a:xfrm>
        </p:grpSpPr>
        <p:sp>
          <p:nvSpPr>
            <p:cNvPr id="101" name="TextBox 11"/>
            <p:cNvSpPr txBox="1">
              <a:spLocks noChangeArrowheads="1"/>
            </p:cNvSpPr>
            <p:nvPr/>
          </p:nvSpPr>
          <p:spPr bwMode="auto">
            <a:xfrm>
              <a:off x="3909317" y="555645"/>
              <a:ext cx="1936685" cy="575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识字方法</a:t>
              </a:r>
              <a:endPara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" name="组合 101"/>
            <p:cNvGrpSpPr/>
            <p:nvPr/>
          </p:nvGrpSpPr>
          <p:grpSpPr>
            <a:xfrm>
              <a:off x="3419872" y="627534"/>
              <a:ext cx="456833" cy="456366"/>
              <a:chOff x="631825" y="5181600"/>
              <a:chExt cx="1554163" cy="1552575"/>
            </a:xfrm>
          </p:grpSpPr>
          <p:sp>
            <p:nvSpPr>
              <p:cNvPr id="103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4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5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6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7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8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9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0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1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2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3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4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5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6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7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8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9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0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1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2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3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4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5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6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7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8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9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0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1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2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3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4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3902278" y="3143736"/>
            <a:ext cx="1997984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发自内心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。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39752" y="2999719"/>
            <a:ext cx="1709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由衷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960725" y="3038629"/>
            <a:ext cx="649912" cy="7305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2771800" y="4003199"/>
            <a:ext cx="1142040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内心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45" name="文本框 1"/>
          <p:cNvSpPr txBox="1"/>
          <p:nvPr/>
        </p:nvSpPr>
        <p:spPr>
          <a:xfrm>
            <a:off x="7433604" y="3069997"/>
            <a:ext cx="1530883" cy="1077218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可以称得上。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46" name="文本框 2"/>
          <p:cNvSpPr txBox="1"/>
          <p:nvPr/>
        </p:nvSpPr>
        <p:spPr>
          <a:xfrm>
            <a:off x="6156176" y="3038628"/>
            <a:ext cx="1709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堪称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207629" y="3077538"/>
            <a:ext cx="649912" cy="7305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1"/>
          <p:cNvSpPr txBox="1"/>
          <p:nvPr/>
        </p:nvSpPr>
        <p:spPr>
          <a:xfrm>
            <a:off x="6181630" y="3994488"/>
            <a:ext cx="1126674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可以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663453" y="1458679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29088" y="1458679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194722" y="1458679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699792" y="1050871"/>
            <a:ext cx="752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wò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969536" y="1050871"/>
            <a:ext cx="7040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fěi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70616" y="1050871"/>
            <a:ext cx="11015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bēng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1" name="流程图: 可选过程 60"/>
          <p:cNvSpPr/>
          <p:nvPr/>
        </p:nvSpPr>
        <p:spPr>
          <a:xfrm>
            <a:off x="339181" y="3076313"/>
            <a:ext cx="1784547" cy="652753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结合词语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" name="流程图: 可选过程 61"/>
          <p:cNvSpPr/>
          <p:nvPr/>
        </p:nvSpPr>
        <p:spPr>
          <a:xfrm>
            <a:off x="539552" y="1491630"/>
            <a:ext cx="1368152" cy="64807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形声字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555776" y="2410008"/>
            <a:ext cx="13580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zhōng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125475" y="2554328"/>
            <a:ext cx="894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kān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2" grpId="2" animBg="1"/>
      <p:bldP spid="3" grpId="1"/>
      <p:bldP spid="3" grpId="2"/>
      <p:bldP spid="7" grpId="0" animBg="1"/>
      <p:bldP spid="44" grpId="0" animBg="1"/>
      <p:bldP spid="44" grpId="1" animBg="1"/>
      <p:bldP spid="45" grpId="0" animBg="1"/>
      <p:bldP spid="45" grpId="1" animBg="1"/>
      <p:bldP spid="46" grpId="0"/>
      <p:bldP spid="46" grpId="1"/>
      <p:bldP spid="47" grpId="0" animBg="1"/>
      <p:bldP spid="48" grpId="0" animBg="1"/>
      <p:bldP spid="48" grpId="1" animBg="1"/>
      <p:bldP spid="49" grpId="0"/>
      <p:bldP spid="53" grpId="0"/>
      <p:bldP spid="54" grpId="0"/>
      <p:bldP spid="55" grpId="0"/>
      <p:bldP spid="59" grpId="0"/>
      <p:bldP spid="60" grpId="0"/>
      <p:bldP spid="61" grpId="0" animBg="1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788184" y="337119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剂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1833067" y="3371199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施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/>
          <p:cNvSpPr txBox="1"/>
          <p:nvPr/>
        </p:nvSpPr>
        <p:spPr>
          <a:xfrm>
            <a:off x="2955256" y="338072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吭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/>
          <p:cNvSpPr txBox="1"/>
          <p:nvPr/>
        </p:nvSpPr>
        <p:spPr>
          <a:xfrm>
            <a:off x="4008072" y="338072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/>
          <p:cNvSpPr txBox="1"/>
          <p:nvPr/>
        </p:nvSpPr>
        <p:spPr>
          <a:xfrm>
            <a:off x="5089465" y="337119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/>
          <p:cNvSpPr txBox="1"/>
          <p:nvPr/>
        </p:nvSpPr>
        <p:spPr>
          <a:xfrm>
            <a:off x="6161327" y="335667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/>
          <p:cNvSpPr txBox="1"/>
          <p:nvPr/>
        </p:nvSpPr>
        <p:spPr>
          <a:xfrm>
            <a:off x="7254150" y="338080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827584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qìng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803723" y="843558"/>
            <a:ext cx="112737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zhěn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3085874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4165994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líng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5256780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6283032" y="843558"/>
            <a:ext cx="10972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7334346" y="843558"/>
            <a:ext cx="134211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shěn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1010333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1976042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shī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2904661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kēng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996131" y="2850876"/>
            <a:ext cx="129789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zhǎn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5004048" y="2851566"/>
            <a:ext cx="139255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6470446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cí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7192004" y="2850876"/>
            <a:ext cx="114374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xiáng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755576" y="1368937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835696" y="1374473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932158" y="1374473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8" name="组合 7"/>
          <p:cNvGrpSpPr/>
          <p:nvPr/>
        </p:nvGrpSpPr>
        <p:grpSpPr>
          <a:xfrm>
            <a:off x="4012278" y="1380009"/>
            <a:ext cx="1029163" cy="1085656"/>
            <a:chOff x="2437" y="2032"/>
            <a:chExt cx="1244" cy="1264"/>
          </a:xfrm>
        </p:grpSpPr>
        <p:sp>
          <p:nvSpPr>
            <p:cNvPr id="2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5113449" y="1374473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6193569" y="1380009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7287253" y="1374473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809169" y="136489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庆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866342" y="1374324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诊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2865651" y="137432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/>
          <p:cNvSpPr txBox="1"/>
          <p:nvPr/>
        </p:nvSpPr>
        <p:spPr>
          <a:xfrm>
            <a:off x="4067692" y="136289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龄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/>
          <p:cNvSpPr txBox="1"/>
          <p:nvPr/>
        </p:nvSpPr>
        <p:spPr>
          <a:xfrm>
            <a:off x="5160515" y="134765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/>
          <p:cNvSpPr txBox="1"/>
          <p:nvPr/>
        </p:nvSpPr>
        <p:spPr>
          <a:xfrm>
            <a:off x="6193642" y="134773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/>
          <p:cNvSpPr txBox="1"/>
          <p:nvPr/>
        </p:nvSpPr>
        <p:spPr>
          <a:xfrm>
            <a:off x="7298771" y="1289413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31" name="组合 7"/>
          <p:cNvGrpSpPr/>
          <p:nvPr/>
        </p:nvGrpSpPr>
        <p:grpSpPr>
          <a:xfrm>
            <a:off x="764202" y="3396345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1802421" y="3387327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2883949" y="3371058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3979003" y="3392863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5080174" y="3387327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6160294" y="3392863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7253978" y="3387327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07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763" y="2472145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82" y="245038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795" y="247544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599" y="246583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613" y="246570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31" y="247996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40" y="448587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105" y="4480271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97" y="445701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953" y="4477541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940" y="446846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986" y="449313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683" y="4458491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5852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文本框 15"/>
          <p:cNvSpPr txBox="1"/>
          <p:nvPr/>
        </p:nvSpPr>
        <p:spPr>
          <a:xfrm>
            <a:off x="855787" y="196999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学写字</a:t>
            </a:r>
          </a:p>
        </p:txBody>
      </p:sp>
      <p:pic>
        <p:nvPicPr>
          <p:cNvPr id="123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842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773269"/>
              </p:ext>
            </p:extLst>
          </p:nvPr>
        </p:nvGraphicFramePr>
        <p:xfrm>
          <a:off x="1604098" y="223351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643125" y="207078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375403" y="1250359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zhōnɡ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4109788" y="1521927"/>
            <a:ext cx="3558556" cy="1097717"/>
          </a:xfrm>
          <a:prstGeom prst="borderCallout2">
            <a:avLst>
              <a:gd name="adj1" fmla="val 55784"/>
              <a:gd name="adj2" fmla="val -506"/>
              <a:gd name="adj3" fmla="val 100914"/>
              <a:gd name="adj4" fmla="val -18676"/>
              <a:gd name="adj5" fmla="val 105108"/>
              <a:gd name="adj6" fmla="val -47636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“中”的竖要写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得短一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些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Freeform 119"/>
          <p:cNvSpPr/>
          <p:nvPr/>
        </p:nvSpPr>
        <p:spPr bwMode="auto">
          <a:xfrm>
            <a:off x="2319913" y="2610056"/>
            <a:ext cx="68714" cy="441411"/>
          </a:xfrm>
          <a:custGeom>
            <a:avLst/>
            <a:gdLst>
              <a:gd name="T0" fmla="*/ 48 w 48"/>
              <a:gd name="T1" fmla="*/ 38 h 234"/>
              <a:gd name="T2" fmla="*/ 48 w 48"/>
              <a:gd name="T3" fmla="*/ 45 h 234"/>
              <a:gd name="T4" fmla="*/ 47 w 48"/>
              <a:gd name="T5" fmla="*/ 54 h 234"/>
              <a:gd name="T6" fmla="*/ 43 w 48"/>
              <a:gd name="T7" fmla="*/ 64 h 234"/>
              <a:gd name="T8" fmla="*/ 42 w 48"/>
              <a:gd name="T9" fmla="*/ 74 h 234"/>
              <a:gd name="T10" fmla="*/ 41 w 48"/>
              <a:gd name="T11" fmla="*/ 87 h 234"/>
              <a:gd name="T12" fmla="*/ 39 w 48"/>
              <a:gd name="T13" fmla="*/ 103 h 234"/>
              <a:gd name="T14" fmla="*/ 39 w 48"/>
              <a:gd name="T15" fmla="*/ 132 h 234"/>
              <a:gd name="T16" fmla="*/ 38 w 48"/>
              <a:gd name="T17" fmla="*/ 169 h 234"/>
              <a:gd name="T18" fmla="*/ 36 w 48"/>
              <a:gd name="T19" fmla="*/ 197 h 234"/>
              <a:gd name="T20" fmla="*/ 33 w 48"/>
              <a:gd name="T21" fmla="*/ 212 h 234"/>
              <a:gd name="T22" fmla="*/ 30 w 48"/>
              <a:gd name="T23" fmla="*/ 222 h 234"/>
              <a:gd name="T24" fmla="*/ 28 w 48"/>
              <a:gd name="T25" fmla="*/ 230 h 234"/>
              <a:gd name="T26" fmla="*/ 23 w 48"/>
              <a:gd name="T27" fmla="*/ 232 h 234"/>
              <a:gd name="T28" fmla="*/ 19 w 48"/>
              <a:gd name="T29" fmla="*/ 234 h 234"/>
              <a:gd name="T30" fmla="*/ 15 w 48"/>
              <a:gd name="T31" fmla="*/ 231 h 234"/>
              <a:gd name="T32" fmla="*/ 11 w 48"/>
              <a:gd name="T33" fmla="*/ 225 h 234"/>
              <a:gd name="T34" fmla="*/ 8 w 48"/>
              <a:gd name="T35" fmla="*/ 216 h 234"/>
              <a:gd name="T36" fmla="*/ 5 w 48"/>
              <a:gd name="T37" fmla="*/ 207 h 234"/>
              <a:gd name="T38" fmla="*/ 4 w 48"/>
              <a:gd name="T39" fmla="*/ 198 h 234"/>
              <a:gd name="T40" fmla="*/ 5 w 48"/>
              <a:gd name="T41" fmla="*/ 188 h 234"/>
              <a:gd name="T42" fmla="*/ 6 w 48"/>
              <a:gd name="T43" fmla="*/ 177 h 234"/>
              <a:gd name="T44" fmla="*/ 8 w 48"/>
              <a:gd name="T45" fmla="*/ 164 h 234"/>
              <a:gd name="T46" fmla="*/ 9 w 48"/>
              <a:gd name="T47" fmla="*/ 147 h 234"/>
              <a:gd name="T48" fmla="*/ 9 w 48"/>
              <a:gd name="T49" fmla="*/ 128 h 234"/>
              <a:gd name="T50" fmla="*/ 9 w 48"/>
              <a:gd name="T51" fmla="*/ 107 h 234"/>
              <a:gd name="T52" fmla="*/ 8 w 48"/>
              <a:gd name="T53" fmla="*/ 81 h 234"/>
              <a:gd name="T54" fmla="*/ 5 w 48"/>
              <a:gd name="T55" fmla="*/ 54 h 234"/>
              <a:gd name="T56" fmla="*/ 3 w 48"/>
              <a:gd name="T57" fmla="*/ 19 h 234"/>
              <a:gd name="T58" fmla="*/ 6 w 48"/>
              <a:gd name="T59" fmla="*/ 3 h 234"/>
              <a:gd name="T60" fmla="*/ 15 w 48"/>
              <a:gd name="T61" fmla="*/ 8 h 234"/>
              <a:gd name="T62" fmla="*/ 24 w 48"/>
              <a:gd name="T63" fmla="*/ 13 h 234"/>
              <a:gd name="T64" fmla="*/ 32 w 48"/>
              <a:gd name="T65" fmla="*/ 18 h 234"/>
              <a:gd name="T66" fmla="*/ 37 w 48"/>
              <a:gd name="T67" fmla="*/ 23 h 234"/>
              <a:gd name="T68" fmla="*/ 43 w 48"/>
              <a:gd name="T69" fmla="*/ 29 h 234"/>
              <a:gd name="T70" fmla="*/ 47 w 48"/>
              <a:gd name="T71" fmla="*/ 3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8" h="234">
                <a:moveTo>
                  <a:pt x="47" y="36"/>
                </a:moveTo>
                <a:lnTo>
                  <a:pt x="48" y="38"/>
                </a:lnTo>
                <a:lnTo>
                  <a:pt x="48" y="42"/>
                </a:lnTo>
                <a:lnTo>
                  <a:pt x="48" y="45"/>
                </a:lnTo>
                <a:lnTo>
                  <a:pt x="48" y="48"/>
                </a:lnTo>
                <a:lnTo>
                  <a:pt x="47" y="54"/>
                </a:lnTo>
                <a:lnTo>
                  <a:pt x="44" y="60"/>
                </a:lnTo>
                <a:lnTo>
                  <a:pt x="43" y="64"/>
                </a:lnTo>
                <a:lnTo>
                  <a:pt x="43" y="69"/>
                </a:lnTo>
                <a:lnTo>
                  <a:pt x="42" y="74"/>
                </a:lnTo>
                <a:lnTo>
                  <a:pt x="41" y="80"/>
                </a:lnTo>
                <a:lnTo>
                  <a:pt x="41" y="87"/>
                </a:lnTo>
                <a:lnTo>
                  <a:pt x="39" y="94"/>
                </a:lnTo>
                <a:lnTo>
                  <a:pt x="39" y="103"/>
                </a:lnTo>
                <a:lnTo>
                  <a:pt x="39" y="112"/>
                </a:lnTo>
                <a:lnTo>
                  <a:pt x="39" y="132"/>
                </a:lnTo>
                <a:lnTo>
                  <a:pt x="39" y="151"/>
                </a:lnTo>
                <a:lnTo>
                  <a:pt x="38" y="169"/>
                </a:lnTo>
                <a:lnTo>
                  <a:pt x="37" y="188"/>
                </a:lnTo>
                <a:lnTo>
                  <a:pt x="36" y="197"/>
                </a:lnTo>
                <a:lnTo>
                  <a:pt x="34" y="205"/>
                </a:lnTo>
                <a:lnTo>
                  <a:pt x="33" y="212"/>
                </a:lnTo>
                <a:lnTo>
                  <a:pt x="32" y="217"/>
                </a:lnTo>
                <a:lnTo>
                  <a:pt x="30" y="222"/>
                </a:lnTo>
                <a:lnTo>
                  <a:pt x="29" y="227"/>
                </a:lnTo>
                <a:lnTo>
                  <a:pt x="28" y="230"/>
                </a:lnTo>
                <a:lnTo>
                  <a:pt x="25" y="231"/>
                </a:lnTo>
                <a:lnTo>
                  <a:pt x="23" y="232"/>
                </a:lnTo>
                <a:lnTo>
                  <a:pt x="22" y="234"/>
                </a:lnTo>
                <a:lnTo>
                  <a:pt x="19" y="234"/>
                </a:lnTo>
                <a:lnTo>
                  <a:pt x="18" y="232"/>
                </a:lnTo>
                <a:lnTo>
                  <a:pt x="15" y="231"/>
                </a:lnTo>
                <a:lnTo>
                  <a:pt x="13" y="229"/>
                </a:lnTo>
                <a:lnTo>
                  <a:pt x="11" y="225"/>
                </a:lnTo>
                <a:lnTo>
                  <a:pt x="9" y="221"/>
                </a:lnTo>
                <a:lnTo>
                  <a:pt x="8" y="216"/>
                </a:lnTo>
                <a:lnTo>
                  <a:pt x="6" y="212"/>
                </a:lnTo>
                <a:lnTo>
                  <a:pt x="5" y="207"/>
                </a:lnTo>
                <a:lnTo>
                  <a:pt x="4" y="202"/>
                </a:lnTo>
                <a:lnTo>
                  <a:pt x="4" y="198"/>
                </a:lnTo>
                <a:lnTo>
                  <a:pt x="5" y="193"/>
                </a:lnTo>
                <a:lnTo>
                  <a:pt x="5" y="188"/>
                </a:lnTo>
                <a:lnTo>
                  <a:pt x="6" y="183"/>
                </a:lnTo>
                <a:lnTo>
                  <a:pt x="6" y="177"/>
                </a:lnTo>
                <a:lnTo>
                  <a:pt x="8" y="170"/>
                </a:lnTo>
                <a:lnTo>
                  <a:pt x="8" y="164"/>
                </a:lnTo>
                <a:lnTo>
                  <a:pt x="9" y="156"/>
                </a:lnTo>
                <a:lnTo>
                  <a:pt x="9" y="147"/>
                </a:lnTo>
                <a:lnTo>
                  <a:pt x="9" y="139"/>
                </a:lnTo>
                <a:lnTo>
                  <a:pt x="9" y="128"/>
                </a:lnTo>
                <a:lnTo>
                  <a:pt x="9" y="117"/>
                </a:lnTo>
                <a:lnTo>
                  <a:pt x="9" y="107"/>
                </a:lnTo>
                <a:lnTo>
                  <a:pt x="9" y="95"/>
                </a:lnTo>
                <a:lnTo>
                  <a:pt x="8" y="81"/>
                </a:lnTo>
                <a:lnTo>
                  <a:pt x="6" y="68"/>
                </a:lnTo>
                <a:lnTo>
                  <a:pt x="5" y="54"/>
                </a:lnTo>
                <a:lnTo>
                  <a:pt x="4" y="37"/>
                </a:lnTo>
                <a:lnTo>
                  <a:pt x="3" y="19"/>
                </a:lnTo>
                <a:lnTo>
                  <a:pt x="0" y="0"/>
                </a:lnTo>
                <a:lnTo>
                  <a:pt x="6" y="3"/>
                </a:lnTo>
                <a:lnTo>
                  <a:pt x="11" y="5"/>
                </a:lnTo>
                <a:lnTo>
                  <a:pt x="15" y="8"/>
                </a:lnTo>
                <a:lnTo>
                  <a:pt x="20" y="10"/>
                </a:lnTo>
                <a:lnTo>
                  <a:pt x="24" y="13"/>
                </a:lnTo>
                <a:lnTo>
                  <a:pt x="28" y="15"/>
                </a:lnTo>
                <a:lnTo>
                  <a:pt x="32" y="18"/>
                </a:lnTo>
                <a:lnTo>
                  <a:pt x="34" y="21"/>
                </a:lnTo>
                <a:lnTo>
                  <a:pt x="37" y="23"/>
                </a:lnTo>
                <a:lnTo>
                  <a:pt x="39" y="24"/>
                </a:lnTo>
                <a:lnTo>
                  <a:pt x="43" y="29"/>
                </a:lnTo>
                <a:lnTo>
                  <a:pt x="46" y="32"/>
                </a:lnTo>
                <a:lnTo>
                  <a:pt x="47" y="36"/>
                </a:lnTo>
                <a:lnTo>
                  <a:pt x="47" y="3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123"/>
          <p:cNvSpPr/>
          <p:nvPr/>
        </p:nvSpPr>
        <p:spPr bwMode="auto">
          <a:xfrm>
            <a:off x="1729946" y="2991547"/>
            <a:ext cx="579642" cy="440286"/>
          </a:xfrm>
          <a:custGeom>
            <a:avLst/>
            <a:gdLst>
              <a:gd name="T0" fmla="*/ 180 w 287"/>
              <a:gd name="T1" fmla="*/ 130 h 218"/>
              <a:gd name="T2" fmla="*/ 152 w 287"/>
              <a:gd name="T3" fmla="*/ 149 h 218"/>
              <a:gd name="T4" fmla="*/ 122 w 287"/>
              <a:gd name="T5" fmla="*/ 167 h 218"/>
              <a:gd name="T6" fmla="*/ 89 w 287"/>
              <a:gd name="T7" fmla="*/ 182 h 218"/>
              <a:gd name="T8" fmla="*/ 64 w 287"/>
              <a:gd name="T9" fmla="*/ 194 h 218"/>
              <a:gd name="T10" fmla="*/ 47 w 287"/>
              <a:gd name="T11" fmla="*/ 201 h 218"/>
              <a:gd name="T12" fmla="*/ 34 w 287"/>
              <a:gd name="T13" fmla="*/ 207 h 218"/>
              <a:gd name="T14" fmla="*/ 23 w 287"/>
              <a:gd name="T15" fmla="*/ 212 h 218"/>
              <a:gd name="T16" fmla="*/ 14 w 287"/>
              <a:gd name="T17" fmla="*/ 215 h 218"/>
              <a:gd name="T18" fmla="*/ 7 w 287"/>
              <a:gd name="T19" fmla="*/ 217 h 218"/>
              <a:gd name="T20" fmla="*/ 3 w 287"/>
              <a:gd name="T21" fmla="*/ 218 h 218"/>
              <a:gd name="T22" fmla="*/ 0 w 287"/>
              <a:gd name="T23" fmla="*/ 218 h 218"/>
              <a:gd name="T24" fmla="*/ 0 w 287"/>
              <a:gd name="T25" fmla="*/ 217 h 218"/>
              <a:gd name="T26" fmla="*/ 3 w 287"/>
              <a:gd name="T27" fmla="*/ 214 h 218"/>
              <a:gd name="T28" fmla="*/ 8 w 287"/>
              <a:gd name="T29" fmla="*/ 210 h 218"/>
              <a:gd name="T30" fmla="*/ 14 w 287"/>
              <a:gd name="T31" fmla="*/ 205 h 218"/>
              <a:gd name="T32" fmla="*/ 24 w 287"/>
              <a:gd name="T33" fmla="*/ 198 h 218"/>
              <a:gd name="T34" fmla="*/ 36 w 287"/>
              <a:gd name="T35" fmla="*/ 190 h 218"/>
              <a:gd name="T36" fmla="*/ 51 w 287"/>
              <a:gd name="T37" fmla="*/ 180 h 218"/>
              <a:gd name="T38" fmla="*/ 67 w 287"/>
              <a:gd name="T39" fmla="*/ 170 h 218"/>
              <a:gd name="T40" fmla="*/ 97 w 287"/>
              <a:gd name="T41" fmla="*/ 152 h 218"/>
              <a:gd name="T42" fmla="*/ 131 w 287"/>
              <a:gd name="T43" fmla="*/ 129 h 218"/>
              <a:gd name="T44" fmla="*/ 161 w 287"/>
              <a:gd name="T45" fmla="*/ 105 h 218"/>
              <a:gd name="T46" fmla="*/ 187 w 287"/>
              <a:gd name="T47" fmla="*/ 81 h 218"/>
              <a:gd name="T48" fmla="*/ 204 w 287"/>
              <a:gd name="T49" fmla="*/ 62 h 218"/>
              <a:gd name="T50" fmla="*/ 213 w 287"/>
              <a:gd name="T51" fmla="*/ 52 h 218"/>
              <a:gd name="T52" fmla="*/ 222 w 287"/>
              <a:gd name="T53" fmla="*/ 42 h 218"/>
              <a:gd name="T54" fmla="*/ 227 w 287"/>
              <a:gd name="T55" fmla="*/ 33 h 218"/>
              <a:gd name="T56" fmla="*/ 232 w 287"/>
              <a:gd name="T57" fmla="*/ 26 h 218"/>
              <a:gd name="T58" fmla="*/ 236 w 287"/>
              <a:gd name="T59" fmla="*/ 20 h 218"/>
              <a:gd name="T60" fmla="*/ 237 w 287"/>
              <a:gd name="T61" fmla="*/ 16 h 218"/>
              <a:gd name="T62" fmla="*/ 237 w 287"/>
              <a:gd name="T63" fmla="*/ 12 h 218"/>
              <a:gd name="T64" fmla="*/ 236 w 287"/>
              <a:gd name="T65" fmla="*/ 10 h 218"/>
              <a:gd name="T66" fmla="*/ 236 w 287"/>
              <a:gd name="T67" fmla="*/ 6 h 218"/>
              <a:gd name="T68" fmla="*/ 237 w 287"/>
              <a:gd name="T69" fmla="*/ 4 h 218"/>
              <a:gd name="T70" fmla="*/ 240 w 287"/>
              <a:gd name="T71" fmla="*/ 1 h 218"/>
              <a:gd name="T72" fmla="*/ 245 w 287"/>
              <a:gd name="T73" fmla="*/ 0 h 218"/>
              <a:gd name="T74" fmla="*/ 250 w 287"/>
              <a:gd name="T75" fmla="*/ 0 h 218"/>
              <a:gd name="T76" fmla="*/ 258 w 287"/>
              <a:gd name="T77" fmla="*/ 1 h 218"/>
              <a:gd name="T78" fmla="*/ 265 w 287"/>
              <a:gd name="T79" fmla="*/ 4 h 218"/>
              <a:gd name="T80" fmla="*/ 274 w 287"/>
              <a:gd name="T81" fmla="*/ 9 h 218"/>
              <a:gd name="T82" fmla="*/ 281 w 287"/>
              <a:gd name="T83" fmla="*/ 14 h 218"/>
              <a:gd name="T84" fmla="*/ 284 w 287"/>
              <a:gd name="T85" fmla="*/ 19 h 218"/>
              <a:gd name="T86" fmla="*/ 287 w 287"/>
              <a:gd name="T87" fmla="*/ 23 h 218"/>
              <a:gd name="T88" fmla="*/ 287 w 287"/>
              <a:gd name="T89" fmla="*/ 28 h 218"/>
              <a:gd name="T90" fmla="*/ 284 w 287"/>
              <a:gd name="T91" fmla="*/ 35 h 218"/>
              <a:gd name="T92" fmla="*/ 278 w 287"/>
              <a:gd name="T93" fmla="*/ 43 h 218"/>
              <a:gd name="T94" fmla="*/ 270 w 287"/>
              <a:gd name="T95" fmla="*/ 53 h 218"/>
              <a:gd name="T96" fmla="*/ 259 w 287"/>
              <a:gd name="T97" fmla="*/ 63 h 218"/>
              <a:gd name="T98" fmla="*/ 245 w 287"/>
              <a:gd name="T99" fmla="*/ 76 h 218"/>
              <a:gd name="T100" fmla="*/ 227 w 287"/>
              <a:gd name="T101" fmla="*/ 91 h 218"/>
              <a:gd name="T102" fmla="*/ 206 w 287"/>
              <a:gd name="T103" fmla="*/ 110 h 218"/>
              <a:gd name="T104" fmla="*/ 193 w 287"/>
              <a:gd name="T105" fmla="*/ 12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7" h="218">
                <a:moveTo>
                  <a:pt x="193" y="120"/>
                </a:moveTo>
                <a:lnTo>
                  <a:pt x="180" y="130"/>
                </a:lnTo>
                <a:lnTo>
                  <a:pt x="166" y="139"/>
                </a:lnTo>
                <a:lnTo>
                  <a:pt x="152" y="149"/>
                </a:lnTo>
                <a:lnTo>
                  <a:pt x="137" y="158"/>
                </a:lnTo>
                <a:lnTo>
                  <a:pt x="122" y="167"/>
                </a:lnTo>
                <a:lnTo>
                  <a:pt x="106" y="175"/>
                </a:lnTo>
                <a:lnTo>
                  <a:pt x="89" y="182"/>
                </a:lnTo>
                <a:lnTo>
                  <a:pt x="71" y="190"/>
                </a:lnTo>
                <a:lnTo>
                  <a:pt x="64" y="194"/>
                </a:lnTo>
                <a:lnTo>
                  <a:pt x="55" y="198"/>
                </a:lnTo>
                <a:lnTo>
                  <a:pt x="47" y="201"/>
                </a:lnTo>
                <a:lnTo>
                  <a:pt x="41" y="204"/>
                </a:lnTo>
                <a:lnTo>
                  <a:pt x="34" y="207"/>
                </a:lnTo>
                <a:lnTo>
                  <a:pt x="28" y="209"/>
                </a:lnTo>
                <a:lnTo>
                  <a:pt x="23" y="212"/>
                </a:lnTo>
                <a:lnTo>
                  <a:pt x="18" y="213"/>
                </a:lnTo>
                <a:lnTo>
                  <a:pt x="14" y="215"/>
                </a:lnTo>
                <a:lnTo>
                  <a:pt x="10" y="217"/>
                </a:lnTo>
                <a:lnTo>
                  <a:pt x="7" y="217"/>
                </a:lnTo>
                <a:lnTo>
                  <a:pt x="4" y="218"/>
                </a:lnTo>
                <a:lnTo>
                  <a:pt x="3" y="218"/>
                </a:lnTo>
                <a:lnTo>
                  <a:pt x="1" y="218"/>
                </a:lnTo>
                <a:lnTo>
                  <a:pt x="0" y="218"/>
                </a:lnTo>
                <a:lnTo>
                  <a:pt x="0" y="218"/>
                </a:lnTo>
                <a:lnTo>
                  <a:pt x="0" y="217"/>
                </a:lnTo>
                <a:lnTo>
                  <a:pt x="1" y="215"/>
                </a:lnTo>
                <a:lnTo>
                  <a:pt x="3" y="214"/>
                </a:lnTo>
                <a:lnTo>
                  <a:pt x="4" y="213"/>
                </a:lnTo>
                <a:lnTo>
                  <a:pt x="8" y="210"/>
                </a:lnTo>
                <a:lnTo>
                  <a:pt x="10" y="208"/>
                </a:lnTo>
                <a:lnTo>
                  <a:pt x="14" y="205"/>
                </a:lnTo>
                <a:lnTo>
                  <a:pt x="19" y="201"/>
                </a:lnTo>
                <a:lnTo>
                  <a:pt x="24" y="198"/>
                </a:lnTo>
                <a:lnTo>
                  <a:pt x="29" y="194"/>
                </a:lnTo>
                <a:lnTo>
                  <a:pt x="36" y="190"/>
                </a:lnTo>
                <a:lnTo>
                  <a:pt x="43" y="185"/>
                </a:lnTo>
                <a:lnTo>
                  <a:pt x="51" y="180"/>
                </a:lnTo>
                <a:lnTo>
                  <a:pt x="59" y="175"/>
                </a:lnTo>
                <a:lnTo>
                  <a:pt x="67" y="170"/>
                </a:lnTo>
                <a:lnTo>
                  <a:pt x="78" y="163"/>
                </a:lnTo>
                <a:lnTo>
                  <a:pt x="97" y="152"/>
                </a:lnTo>
                <a:lnTo>
                  <a:pt x="114" y="141"/>
                </a:lnTo>
                <a:lnTo>
                  <a:pt x="131" y="129"/>
                </a:lnTo>
                <a:lnTo>
                  <a:pt x="146" y="116"/>
                </a:lnTo>
                <a:lnTo>
                  <a:pt x="161" y="105"/>
                </a:lnTo>
                <a:lnTo>
                  <a:pt x="174" y="92"/>
                </a:lnTo>
                <a:lnTo>
                  <a:pt x="187" y="81"/>
                </a:lnTo>
                <a:lnTo>
                  <a:pt x="199" y="68"/>
                </a:lnTo>
                <a:lnTo>
                  <a:pt x="204" y="62"/>
                </a:lnTo>
                <a:lnTo>
                  <a:pt x="210" y="57"/>
                </a:lnTo>
                <a:lnTo>
                  <a:pt x="213" y="52"/>
                </a:lnTo>
                <a:lnTo>
                  <a:pt x="218" y="47"/>
                </a:lnTo>
                <a:lnTo>
                  <a:pt x="222" y="42"/>
                </a:lnTo>
                <a:lnTo>
                  <a:pt x="225" y="38"/>
                </a:lnTo>
                <a:lnTo>
                  <a:pt x="227" y="33"/>
                </a:lnTo>
                <a:lnTo>
                  <a:pt x="230" y="29"/>
                </a:lnTo>
                <a:lnTo>
                  <a:pt x="232" y="26"/>
                </a:lnTo>
                <a:lnTo>
                  <a:pt x="235" y="23"/>
                </a:lnTo>
                <a:lnTo>
                  <a:pt x="236" y="20"/>
                </a:lnTo>
                <a:lnTo>
                  <a:pt x="236" y="17"/>
                </a:lnTo>
                <a:lnTo>
                  <a:pt x="237" y="16"/>
                </a:lnTo>
                <a:lnTo>
                  <a:pt x="237" y="14"/>
                </a:lnTo>
                <a:lnTo>
                  <a:pt x="237" y="12"/>
                </a:lnTo>
                <a:lnTo>
                  <a:pt x="237" y="11"/>
                </a:lnTo>
                <a:lnTo>
                  <a:pt x="236" y="10"/>
                </a:lnTo>
                <a:lnTo>
                  <a:pt x="236" y="7"/>
                </a:lnTo>
                <a:lnTo>
                  <a:pt x="236" y="6"/>
                </a:lnTo>
                <a:lnTo>
                  <a:pt x="236" y="5"/>
                </a:lnTo>
                <a:lnTo>
                  <a:pt x="237" y="4"/>
                </a:lnTo>
                <a:lnTo>
                  <a:pt x="239" y="2"/>
                </a:lnTo>
                <a:lnTo>
                  <a:pt x="240" y="1"/>
                </a:lnTo>
                <a:lnTo>
                  <a:pt x="243" y="1"/>
                </a:lnTo>
                <a:lnTo>
                  <a:pt x="245" y="0"/>
                </a:lnTo>
                <a:lnTo>
                  <a:pt x="248" y="0"/>
                </a:lnTo>
                <a:lnTo>
                  <a:pt x="250" y="0"/>
                </a:lnTo>
                <a:lnTo>
                  <a:pt x="254" y="0"/>
                </a:lnTo>
                <a:lnTo>
                  <a:pt x="258" y="1"/>
                </a:lnTo>
                <a:lnTo>
                  <a:pt x="262" y="2"/>
                </a:lnTo>
                <a:lnTo>
                  <a:pt x="265" y="4"/>
                </a:lnTo>
                <a:lnTo>
                  <a:pt x="270" y="6"/>
                </a:lnTo>
                <a:lnTo>
                  <a:pt x="274" y="9"/>
                </a:lnTo>
                <a:lnTo>
                  <a:pt x="278" y="11"/>
                </a:lnTo>
                <a:lnTo>
                  <a:pt x="281" y="14"/>
                </a:lnTo>
                <a:lnTo>
                  <a:pt x="283" y="16"/>
                </a:lnTo>
                <a:lnTo>
                  <a:pt x="284" y="19"/>
                </a:lnTo>
                <a:lnTo>
                  <a:pt x="286" y="21"/>
                </a:lnTo>
                <a:lnTo>
                  <a:pt x="287" y="23"/>
                </a:lnTo>
                <a:lnTo>
                  <a:pt x="287" y="25"/>
                </a:lnTo>
                <a:lnTo>
                  <a:pt x="287" y="28"/>
                </a:lnTo>
                <a:lnTo>
                  <a:pt x="286" y="31"/>
                </a:lnTo>
                <a:lnTo>
                  <a:pt x="284" y="35"/>
                </a:lnTo>
                <a:lnTo>
                  <a:pt x="282" y="39"/>
                </a:lnTo>
                <a:lnTo>
                  <a:pt x="278" y="43"/>
                </a:lnTo>
                <a:lnTo>
                  <a:pt x="274" y="48"/>
                </a:lnTo>
                <a:lnTo>
                  <a:pt x="270" y="53"/>
                </a:lnTo>
                <a:lnTo>
                  <a:pt x="265" y="57"/>
                </a:lnTo>
                <a:lnTo>
                  <a:pt x="259" y="63"/>
                </a:lnTo>
                <a:lnTo>
                  <a:pt x="253" y="70"/>
                </a:lnTo>
                <a:lnTo>
                  <a:pt x="245" y="76"/>
                </a:lnTo>
                <a:lnTo>
                  <a:pt x="236" y="83"/>
                </a:lnTo>
                <a:lnTo>
                  <a:pt x="227" y="91"/>
                </a:lnTo>
                <a:lnTo>
                  <a:pt x="216" y="100"/>
                </a:lnTo>
                <a:lnTo>
                  <a:pt x="206" y="110"/>
                </a:lnTo>
                <a:lnTo>
                  <a:pt x="193" y="120"/>
                </a:lnTo>
                <a:lnTo>
                  <a:pt x="193" y="12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125"/>
          <p:cNvSpPr/>
          <p:nvPr/>
        </p:nvSpPr>
        <p:spPr bwMode="auto">
          <a:xfrm>
            <a:off x="2237580" y="3077425"/>
            <a:ext cx="756592" cy="423323"/>
          </a:xfrm>
          <a:custGeom>
            <a:avLst/>
            <a:gdLst>
              <a:gd name="T0" fmla="*/ 434 w 434"/>
              <a:gd name="T1" fmla="*/ 199 h 219"/>
              <a:gd name="T2" fmla="*/ 432 w 434"/>
              <a:gd name="T3" fmla="*/ 200 h 219"/>
              <a:gd name="T4" fmla="*/ 428 w 434"/>
              <a:gd name="T5" fmla="*/ 201 h 219"/>
              <a:gd name="T6" fmla="*/ 422 w 434"/>
              <a:gd name="T7" fmla="*/ 203 h 219"/>
              <a:gd name="T8" fmla="*/ 414 w 434"/>
              <a:gd name="T9" fmla="*/ 204 h 219"/>
              <a:gd name="T10" fmla="*/ 404 w 434"/>
              <a:gd name="T11" fmla="*/ 206 h 219"/>
              <a:gd name="T12" fmla="*/ 393 w 434"/>
              <a:gd name="T13" fmla="*/ 208 h 219"/>
              <a:gd name="T14" fmla="*/ 379 w 434"/>
              <a:gd name="T15" fmla="*/ 210 h 219"/>
              <a:gd name="T16" fmla="*/ 363 w 434"/>
              <a:gd name="T17" fmla="*/ 213 h 219"/>
              <a:gd name="T18" fmla="*/ 348 w 434"/>
              <a:gd name="T19" fmla="*/ 214 h 219"/>
              <a:gd name="T20" fmla="*/ 334 w 434"/>
              <a:gd name="T21" fmla="*/ 215 h 219"/>
              <a:gd name="T22" fmla="*/ 323 w 434"/>
              <a:gd name="T23" fmla="*/ 217 h 219"/>
              <a:gd name="T24" fmla="*/ 311 w 434"/>
              <a:gd name="T25" fmla="*/ 218 h 219"/>
              <a:gd name="T26" fmla="*/ 302 w 434"/>
              <a:gd name="T27" fmla="*/ 219 h 219"/>
              <a:gd name="T28" fmla="*/ 295 w 434"/>
              <a:gd name="T29" fmla="*/ 219 h 219"/>
              <a:gd name="T30" fmla="*/ 289 w 434"/>
              <a:gd name="T31" fmla="*/ 219 h 219"/>
              <a:gd name="T32" fmla="*/ 280 w 434"/>
              <a:gd name="T33" fmla="*/ 218 h 219"/>
              <a:gd name="T34" fmla="*/ 266 w 434"/>
              <a:gd name="T35" fmla="*/ 212 h 219"/>
              <a:gd name="T36" fmla="*/ 249 w 434"/>
              <a:gd name="T37" fmla="*/ 201 h 219"/>
              <a:gd name="T38" fmla="*/ 235 w 434"/>
              <a:gd name="T39" fmla="*/ 190 h 219"/>
              <a:gd name="T40" fmla="*/ 225 w 434"/>
              <a:gd name="T41" fmla="*/ 181 h 219"/>
              <a:gd name="T42" fmla="*/ 212 w 434"/>
              <a:gd name="T43" fmla="*/ 171 h 219"/>
              <a:gd name="T44" fmla="*/ 196 w 434"/>
              <a:gd name="T45" fmla="*/ 158 h 219"/>
              <a:gd name="T46" fmla="*/ 177 w 434"/>
              <a:gd name="T47" fmla="*/ 144 h 219"/>
              <a:gd name="T48" fmla="*/ 153 w 434"/>
              <a:gd name="T49" fmla="*/ 125 h 219"/>
              <a:gd name="T50" fmla="*/ 126 w 434"/>
              <a:gd name="T51" fmla="*/ 105 h 219"/>
              <a:gd name="T52" fmla="*/ 94 w 434"/>
              <a:gd name="T53" fmla="*/ 81 h 219"/>
              <a:gd name="T54" fmla="*/ 60 w 434"/>
              <a:gd name="T55" fmla="*/ 54 h 219"/>
              <a:gd name="T56" fmla="*/ 21 w 434"/>
              <a:gd name="T57" fmla="*/ 24 h 219"/>
              <a:gd name="T58" fmla="*/ 12 w 434"/>
              <a:gd name="T59" fmla="*/ 3 h 219"/>
              <a:gd name="T60" fmla="*/ 46 w 434"/>
              <a:gd name="T61" fmla="*/ 16 h 219"/>
              <a:gd name="T62" fmla="*/ 91 w 434"/>
              <a:gd name="T63" fmla="*/ 45 h 219"/>
              <a:gd name="T64" fmla="*/ 131 w 434"/>
              <a:gd name="T65" fmla="*/ 71 h 219"/>
              <a:gd name="T66" fmla="*/ 167 w 434"/>
              <a:gd name="T67" fmla="*/ 92 h 219"/>
              <a:gd name="T68" fmla="*/ 197 w 434"/>
              <a:gd name="T69" fmla="*/ 111 h 219"/>
              <a:gd name="T70" fmla="*/ 225 w 434"/>
              <a:gd name="T71" fmla="*/ 125 h 219"/>
              <a:gd name="T72" fmla="*/ 248 w 434"/>
              <a:gd name="T73" fmla="*/ 138 h 219"/>
              <a:gd name="T74" fmla="*/ 267 w 434"/>
              <a:gd name="T75" fmla="*/ 146 h 219"/>
              <a:gd name="T76" fmla="*/ 289 w 434"/>
              <a:gd name="T77" fmla="*/ 154 h 219"/>
              <a:gd name="T78" fmla="*/ 316 w 434"/>
              <a:gd name="T79" fmla="*/ 163 h 219"/>
              <a:gd name="T80" fmla="*/ 344 w 434"/>
              <a:gd name="T81" fmla="*/ 171 h 219"/>
              <a:gd name="T82" fmla="*/ 371 w 434"/>
              <a:gd name="T83" fmla="*/ 176 h 219"/>
              <a:gd name="T84" fmla="*/ 391 w 434"/>
              <a:gd name="T85" fmla="*/ 180 h 219"/>
              <a:gd name="T86" fmla="*/ 401 w 434"/>
              <a:gd name="T87" fmla="*/ 184 h 219"/>
              <a:gd name="T88" fmla="*/ 412 w 434"/>
              <a:gd name="T89" fmla="*/ 186 h 219"/>
              <a:gd name="T90" fmla="*/ 419 w 434"/>
              <a:gd name="T91" fmla="*/ 189 h 219"/>
              <a:gd name="T92" fmla="*/ 426 w 434"/>
              <a:gd name="T93" fmla="*/ 190 h 219"/>
              <a:gd name="T94" fmla="*/ 429 w 434"/>
              <a:gd name="T95" fmla="*/ 192 h 219"/>
              <a:gd name="T96" fmla="*/ 433 w 434"/>
              <a:gd name="T97" fmla="*/ 195 h 219"/>
              <a:gd name="T98" fmla="*/ 434 w 434"/>
              <a:gd name="T99" fmla="*/ 196 h 219"/>
              <a:gd name="T100" fmla="*/ 434 w 434"/>
              <a:gd name="T101" fmla="*/ 19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19">
                <a:moveTo>
                  <a:pt x="434" y="198"/>
                </a:moveTo>
                <a:lnTo>
                  <a:pt x="434" y="199"/>
                </a:lnTo>
                <a:lnTo>
                  <a:pt x="433" y="199"/>
                </a:lnTo>
                <a:lnTo>
                  <a:pt x="432" y="200"/>
                </a:lnTo>
                <a:lnTo>
                  <a:pt x="431" y="200"/>
                </a:lnTo>
                <a:lnTo>
                  <a:pt x="428" y="201"/>
                </a:lnTo>
                <a:lnTo>
                  <a:pt x="426" y="201"/>
                </a:lnTo>
                <a:lnTo>
                  <a:pt x="422" y="203"/>
                </a:lnTo>
                <a:lnTo>
                  <a:pt x="418" y="204"/>
                </a:lnTo>
                <a:lnTo>
                  <a:pt x="414" y="204"/>
                </a:lnTo>
                <a:lnTo>
                  <a:pt x="409" y="205"/>
                </a:lnTo>
                <a:lnTo>
                  <a:pt x="404" y="206"/>
                </a:lnTo>
                <a:lnTo>
                  <a:pt x="399" y="208"/>
                </a:lnTo>
                <a:lnTo>
                  <a:pt x="393" y="208"/>
                </a:lnTo>
                <a:lnTo>
                  <a:pt x="386" y="209"/>
                </a:lnTo>
                <a:lnTo>
                  <a:pt x="379" y="210"/>
                </a:lnTo>
                <a:lnTo>
                  <a:pt x="371" y="212"/>
                </a:lnTo>
                <a:lnTo>
                  <a:pt x="363" y="213"/>
                </a:lnTo>
                <a:lnTo>
                  <a:pt x="356" y="213"/>
                </a:lnTo>
                <a:lnTo>
                  <a:pt x="348" y="214"/>
                </a:lnTo>
                <a:lnTo>
                  <a:pt x="341" y="215"/>
                </a:lnTo>
                <a:lnTo>
                  <a:pt x="334" y="215"/>
                </a:lnTo>
                <a:lnTo>
                  <a:pt x="328" y="217"/>
                </a:lnTo>
                <a:lnTo>
                  <a:pt x="323" y="217"/>
                </a:lnTo>
                <a:lnTo>
                  <a:pt x="316" y="218"/>
                </a:lnTo>
                <a:lnTo>
                  <a:pt x="311" y="218"/>
                </a:lnTo>
                <a:lnTo>
                  <a:pt x="306" y="218"/>
                </a:lnTo>
                <a:lnTo>
                  <a:pt x="302" y="219"/>
                </a:lnTo>
                <a:lnTo>
                  <a:pt x="299" y="219"/>
                </a:lnTo>
                <a:lnTo>
                  <a:pt x="295" y="219"/>
                </a:lnTo>
                <a:lnTo>
                  <a:pt x="291" y="219"/>
                </a:lnTo>
                <a:lnTo>
                  <a:pt x="289" y="219"/>
                </a:lnTo>
                <a:lnTo>
                  <a:pt x="286" y="219"/>
                </a:lnTo>
                <a:lnTo>
                  <a:pt x="280" y="218"/>
                </a:lnTo>
                <a:lnTo>
                  <a:pt x="273" y="215"/>
                </a:lnTo>
                <a:lnTo>
                  <a:pt x="266" y="212"/>
                </a:lnTo>
                <a:lnTo>
                  <a:pt x="258" y="206"/>
                </a:lnTo>
                <a:lnTo>
                  <a:pt x="249" y="201"/>
                </a:lnTo>
                <a:lnTo>
                  <a:pt x="240" y="194"/>
                </a:lnTo>
                <a:lnTo>
                  <a:pt x="235" y="190"/>
                </a:lnTo>
                <a:lnTo>
                  <a:pt x="230" y="186"/>
                </a:lnTo>
                <a:lnTo>
                  <a:pt x="225" y="181"/>
                </a:lnTo>
                <a:lnTo>
                  <a:pt x="219" y="176"/>
                </a:lnTo>
                <a:lnTo>
                  <a:pt x="212" y="171"/>
                </a:lnTo>
                <a:lnTo>
                  <a:pt x="205" y="166"/>
                </a:lnTo>
                <a:lnTo>
                  <a:pt x="196" y="158"/>
                </a:lnTo>
                <a:lnTo>
                  <a:pt x="187" y="152"/>
                </a:lnTo>
                <a:lnTo>
                  <a:pt x="177" y="144"/>
                </a:lnTo>
                <a:lnTo>
                  <a:pt x="165" y="135"/>
                </a:lnTo>
                <a:lnTo>
                  <a:pt x="153" y="125"/>
                </a:lnTo>
                <a:lnTo>
                  <a:pt x="140" y="115"/>
                </a:lnTo>
                <a:lnTo>
                  <a:pt x="126" y="105"/>
                </a:lnTo>
                <a:lnTo>
                  <a:pt x="111" y="94"/>
                </a:lnTo>
                <a:lnTo>
                  <a:pt x="94" y="81"/>
                </a:lnTo>
                <a:lnTo>
                  <a:pt x="78" y="68"/>
                </a:lnTo>
                <a:lnTo>
                  <a:pt x="60" y="54"/>
                </a:lnTo>
                <a:lnTo>
                  <a:pt x="41" y="39"/>
                </a:lnTo>
                <a:lnTo>
                  <a:pt x="21" y="24"/>
                </a:lnTo>
                <a:lnTo>
                  <a:pt x="0" y="7"/>
                </a:lnTo>
                <a:lnTo>
                  <a:pt x="12" y="3"/>
                </a:lnTo>
                <a:lnTo>
                  <a:pt x="23" y="0"/>
                </a:lnTo>
                <a:lnTo>
                  <a:pt x="46" y="16"/>
                </a:lnTo>
                <a:lnTo>
                  <a:pt x="69" y="31"/>
                </a:lnTo>
                <a:lnTo>
                  <a:pt x="91" y="45"/>
                </a:lnTo>
                <a:lnTo>
                  <a:pt x="111" y="58"/>
                </a:lnTo>
                <a:lnTo>
                  <a:pt x="131" y="71"/>
                </a:lnTo>
                <a:lnTo>
                  <a:pt x="149" y="82"/>
                </a:lnTo>
                <a:lnTo>
                  <a:pt x="167" y="92"/>
                </a:lnTo>
                <a:lnTo>
                  <a:pt x="182" y="102"/>
                </a:lnTo>
                <a:lnTo>
                  <a:pt x="197" y="111"/>
                </a:lnTo>
                <a:lnTo>
                  <a:pt x="212" y="119"/>
                </a:lnTo>
                <a:lnTo>
                  <a:pt x="225" y="125"/>
                </a:lnTo>
                <a:lnTo>
                  <a:pt x="236" y="132"/>
                </a:lnTo>
                <a:lnTo>
                  <a:pt x="248" y="138"/>
                </a:lnTo>
                <a:lnTo>
                  <a:pt x="258" y="142"/>
                </a:lnTo>
                <a:lnTo>
                  <a:pt x="267" y="146"/>
                </a:lnTo>
                <a:lnTo>
                  <a:pt x="275" y="149"/>
                </a:lnTo>
                <a:lnTo>
                  <a:pt x="289" y="154"/>
                </a:lnTo>
                <a:lnTo>
                  <a:pt x="302" y="158"/>
                </a:lnTo>
                <a:lnTo>
                  <a:pt x="316" y="163"/>
                </a:lnTo>
                <a:lnTo>
                  <a:pt x="330" y="167"/>
                </a:lnTo>
                <a:lnTo>
                  <a:pt x="344" y="171"/>
                </a:lnTo>
                <a:lnTo>
                  <a:pt x="358" y="173"/>
                </a:lnTo>
                <a:lnTo>
                  <a:pt x="371" y="176"/>
                </a:lnTo>
                <a:lnTo>
                  <a:pt x="385" y="179"/>
                </a:lnTo>
                <a:lnTo>
                  <a:pt x="391" y="180"/>
                </a:lnTo>
                <a:lnTo>
                  <a:pt x="396" y="182"/>
                </a:lnTo>
                <a:lnTo>
                  <a:pt x="401" y="184"/>
                </a:lnTo>
                <a:lnTo>
                  <a:pt x="407" y="185"/>
                </a:lnTo>
                <a:lnTo>
                  <a:pt x="412" y="186"/>
                </a:lnTo>
                <a:lnTo>
                  <a:pt x="415" y="187"/>
                </a:lnTo>
                <a:lnTo>
                  <a:pt x="419" y="189"/>
                </a:lnTo>
                <a:lnTo>
                  <a:pt x="422" y="190"/>
                </a:lnTo>
                <a:lnTo>
                  <a:pt x="426" y="190"/>
                </a:lnTo>
                <a:lnTo>
                  <a:pt x="428" y="191"/>
                </a:lnTo>
                <a:lnTo>
                  <a:pt x="429" y="192"/>
                </a:lnTo>
                <a:lnTo>
                  <a:pt x="432" y="194"/>
                </a:lnTo>
                <a:lnTo>
                  <a:pt x="433" y="195"/>
                </a:lnTo>
                <a:lnTo>
                  <a:pt x="433" y="196"/>
                </a:lnTo>
                <a:lnTo>
                  <a:pt x="434" y="196"/>
                </a:lnTo>
                <a:lnTo>
                  <a:pt x="434" y="198"/>
                </a:lnTo>
                <a:lnTo>
                  <a:pt x="434" y="19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线形标注 2 48"/>
          <p:cNvSpPr/>
          <p:nvPr/>
        </p:nvSpPr>
        <p:spPr>
          <a:xfrm>
            <a:off x="4007616" y="3440379"/>
            <a:ext cx="3486548" cy="643539"/>
          </a:xfrm>
          <a:prstGeom prst="borderCallout2">
            <a:avLst>
              <a:gd name="adj1" fmla="val 2429"/>
              <a:gd name="adj2" fmla="val -25974"/>
              <a:gd name="adj3" fmla="val 50954"/>
              <a:gd name="adj4" fmla="val -2807"/>
              <a:gd name="adj5" fmla="val -3161"/>
              <a:gd name="adj6" fmla="val -59061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撇和捺要写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舒展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51" grpId="0" animBg="1"/>
      <p:bldP spid="52" grpId="0" animBg="1"/>
      <p:bldP spid="53" grpId="0" animBg="1"/>
      <p:bldP spid="4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roup 12"/>
          <p:cNvGraphicFramePr>
            <a:graphicFrameLocks noGrp="1"/>
          </p:cNvGraphicFramePr>
          <p:nvPr/>
        </p:nvGraphicFramePr>
        <p:xfrm>
          <a:off x="5395054" y="2301757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9" name="TextBox 24"/>
          <p:cNvSpPr txBox="1"/>
          <p:nvPr/>
        </p:nvSpPr>
        <p:spPr>
          <a:xfrm>
            <a:off x="5724128" y="1378247"/>
            <a:ext cx="115709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cí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697596"/>
              </p:ext>
            </p:extLst>
          </p:nvPr>
        </p:nvGraphicFramePr>
        <p:xfrm>
          <a:off x="1901467" y="2339258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965524" y="219820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907704" y="1415748"/>
            <a:ext cx="237626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</a:t>
            </a: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hǎn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395536" y="192462"/>
            <a:ext cx="3384376" cy="1188491"/>
          </a:xfrm>
          <a:prstGeom prst="borderCallout2">
            <a:avLst>
              <a:gd name="adj1" fmla="val 211848"/>
              <a:gd name="adj2" fmla="val 59997"/>
              <a:gd name="adj3" fmla="val 194228"/>
              <a:gd name="adj4" fmla="val 54409"/>
              <a:gd name="adj5" fmla="val 101580"/>
              <a:gd name="adj6" fmla="val 2586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“山”要写得扁一些</a:t>
            </a:r>
            <a:endParaRPr lang="zh-CN" altLang="en-US" sz="3600" b="1" spc="18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95858" y="2540583"/>
            <a:ext cx="612068" cy="300968"/>
            <a:chOff x="323528" y="2946212"/>
            <a:chExt cx="1033487" cy="552137"/>
          </a:xfrm>
        </p:grpSpPr>
        <p:sp>
          <p:nvSpPr>
            <p:cNvPr id="13" name="Freeform 108"/>
            <p:cNvSpPr/>
            <p:nvPr/>
          </p:nvSpPr>
          <p:spPr bwMode="auto">
            <a:xfrm>
              <a:off x="722765" y="2946212"/>
              <a:ext cx="178382" cy="373754"/>
            </a:xfrm>
            <a:custGeom>
              <a:avLst/>
              <a:gdLst>
                <a:gd name="T0" fmla="*/ 4 w 63"/>
                <a:gd name="T1" fmla="*/ 14 h 132"/>
                <a:gd name="T2" fmla="*/ 0 w 63"/>
                <a:gd name="T3" fmla="*/ 10 h 132"/>
                <a:gd name="T4" fmla="*/ 0 w 63"/>
                <a:gd name="T5" fmla="*/ 6 h 132"/>
                <a:gd name="T6" fmla="*/ 4 w 63"/>
                <a:gd name="T7" fmla="*/ 4 h 132"/>
                <a:gd name="T8" fmla="*/ 9 w 63"/>
                <a:gd name="T9" fmla="*/ 1 h 132"/>
                <a:gd name="T10" fmla="*/ 15 w 63"/>
                <a:gd name="T11" fmla="*/ 0 h 132"/>
                <a:gd name="T12" fmla="*/ 23 w 63"/>
                <a:gd name="T13" fmla="*/ 0 h 132"/>
                <a:gd name="T14" fmla="*/ 32 w 63"/>
                <a:gd name="T15" fmla="*/ 1 h 132"/>
                <a:gd name="T16" fmla="*/ 42 w 63"/>
                <a:gd name="T17" fmla="*/ 4 h 132"/>
                <a:gd name="T18" fmla="*/ 49 w 63"/>
                <a:gd name="T19" fmla="*/ 7 h 132"/>
                <a:gd name="T20" fmla="*/ 56 w 63"/>
                <a:gd name="T21" fmla="*/ 11 h 132"/>
                <a:gd name="T22" fmla="*/ 61 w 63"/>
                <a:gd name="T23" fmla="*/ 14 h 132"/>
                <a:gd name="T24" fmla="*/ 63 w 63"/>
                <a:gd name="T25" fmla="*/ 20 h 132"/>
                <a:gd name="T26" fmla="*/ 63 w 63"/>
                <a:gd name="T27" fmla="*/ 33 h 132"/>
                <a:gd name="T28" fmla="*/ 61 w 63"/>
                <a:gd name="T29" fmla="*/ 42 h 132"/>
                <a:gd name="T30" fmla="*/ 60 w 63"/>
                <a:gd name="T31" fmla="*/ 48 h 132"/>
                <a:gd name="T32" fmla="*/ 60 w 63"/>
                <a:gd name="T33" fmla="*/ 56 h 132"/>
                <a:gd name="T34" fmla="*/ 58 w 63"/>
                <a:gd name="T35" fmla="*/ 66 h 132"/>
                <a:gd name="T36" fmla="*/ 57 w 63"/>
                <a:gd name="T37" fmla="*/ 77 h 132"/>
                <a:gd name="T38" fmla="*/ 57 w 63"/>
                <a:gd name="T39" fmla="*/ 90 h 132"/>
                <a:gd name="T40" fmla="*/ 56 w 63"/>
                <a:gd name="T41" fmla="*/ 105 h 132"/>
                <a:gd name="T42" fmla="*/ 56 w 63"/>
                <a:gd name="T43" fmla="*/ 123 h 132"/>
                <a:gd name="T44" fmla="*/ 20 w 63"/>
                <a:gd name="T45" fmla="*/ 132 h 132"/>
                <a:gd name="T46" fmla="*/ 21 w 63"/>
                <a:gd name="T47" fmla="*/ 115 h 132"/>
                <a:gd name="T48" fmla="*/ 21 w 63"/>
                <a:gd name="T49" fmla="*/ 100 h 132"/>
                <a:gd name="T50" fmla="*/ 21 w 63"/>
                <a:gd name="T51" fmla="*/ 86 h 132"/>
                <a:gd name="T52" fmla="*/ 23 w 63"/>
                <a:gd name="T53" fmla="*/ 73 h 132"/>
                <a:gd name="T54" fmla="*/ 21 w 63"/>
                <a:gd name="T55" fmla="*/ 63 h 132"/>
                <a:gd name="T56" fmla="*/ 21 w 63"/>
                <a:gd name="T57" fmla="*/ 53 h 132"/>
                <a:gd name="T58" fmla="*/ 21 w 63"/>
                <a:gd name="T59" fmla="*/ 46 h 132"/>
                <a:gd name="T60" fmla="*/ 20 w 63"/>
                <a:gd name="T61" fmla="*/ 40 h 132"/>
                <a:gd name="T62" fmla="*/ 18 w 63"/>
                <a:gd name="T63" fmla="*/ 30 h 132"/>
                <a:gd name="T64" fmla="*/ 15 w 63"/>
                <a:gd name="T65" fmla="*/ 24 h 132"/>
                <a:gd name="T66" fmla="*/ 11 w 63"/>
                <a:gd name="T67" fmla="*/ 19 h 132"/>
                <a:gd name="T68" fmla="*/ 6 w 63"/>
                <a:gd name="T69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132">
                  <a:moveTo>
                    <a:pt x="6" y="15"/>
                  </a:moveTo>
                  <a:lnTo>
                    <a:pt x="4" y="14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7" y="2"/>
                  </a:lnTo>
                  <a:lnTo>
                    <a:pt x="42" y="4"/>
                  </a:lnTo>
                  <a:lnTo>
                    <a:pt x="46" y="6"/>
                  </a:lnTo>
                  <a:lnTo>
                    <a:pt x="49" y="7"/>
                  </a:lnTo>
                  <a:lnTo>
                    <a:pt x="53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2" y="15"/>
                  </a:lnTo>
                  <a:lnTo>
                    <a:pt x="63" y="20"/>
                  </a:lnTo>
                  <a:lnTo>
                    <a:pt x="63" y="25"/>
                  </a:lnTo>
                  <a:lnTo>
                    <a:pt x="63" y="33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1" y="46"/>
                  </a:lnTo>
                  <a:lnTo>
                    <a:pt x="60" y="48"/>
                  </a:lnTo>
                  <a:lnTo>
                    <a:pt x="60" y="52"/>
                  </a:lnTo>
                  <a:lnTo>
                    <a:pt x="60" y="56"/>
                  </a:lnTo>
                  <a:lnTo>
                    <a:pt x="58" y="61"/>
                  </a:lnTo>
                  <a:lnTo>
                    <a:pt x="58" y="66"/>
                  </a:lnTo>
                  <a:lnTo>
                    <a:pt x="58" y="71"/>
                  </a:lnTo>
                  <a:lnTo>
                    <a:pt x="57" y="77"/>
                  </a:lnTo>
                  <a:lnTo>
                    <a:pt x="57" y="84"/>
                  </a:lnTo>
                  <a:lnTo>
                    <a:pt x="57" y="90"/>
                  </a:lnTo>
                  <a:lnTo>
                    <a:pt x="57" y="98"/>
                  </a:lnTo>
                  <a:lnTo>
                    <a:pt x="56" y="105"/>
                  </a:lnTo>
                  <a:lnTo>
                    <a:pt x="56" y="114"/>
                  </a:lnTo>
                  <a:lnTo>
                    <a:pt x="56" y="123"/>
                  </a:lnTo>
                  <a:lnTo>
                    <a:pt x="56" y="132"/>
                  </a:lnTo>
                  <a:lnTo>
                    <a:pt x="20" y="132"/>
                  </a:lnTo>
                  <a:lnTo>
                    <a:pt x="20" y="124"/>
                  </a:lnTo>
                  <a:lnTo>
                    <a:pt x="21" y="115"/>
                  </a:lnTo>
                  <a:lnTo>
                    <a:pt x="21" y="108"/>
                  </a:lnTo>
                  <a:lnTo>
                    <a:pt x="21" y="100"/>
                  </a:lnTo>
                  <a:lnTo>
                    <a:pt x="21" y="94"/>
                  </a:lnTo>
                  <a:lnTo>
                    <a:pt x="21" y="86"/>
                  </a:lnTo>
                  <a:lnTo>
                    <a:pt x="23" y="80"/>
                  </a:lnTo>
                  <a:lnTo>
                    <a:pt x="23" y="73"/>
                  </a:lnTo>
                  <a:lnTo>
                    <a:pt x="23" y="68"/>
                  </a:lnTo>
                  <a:lnTo>
                    <a:pt x="21" y="63"/>
                  </a:lnTo>
                  <a:lnTo>
                    <a:pt x="21" y="58"/>
                  </a:lnTo>
                  <a:lnTo>
                    <a:pt x="21" y="53"/>
                  </a:lnTo>
                  <a:lnTo>
                    <a:pt x="21" y="49"/>
                  </a:lnTo>
                  <a:lnTo>
                    <a:pt x="21" y="46"/>
                  </a:lnTo>
                  <a:lnTo>
                    <a:pt x="20" y="43"/>
                  </a:lnTo>
                  <a:lnTo>
                    <a:pt x="20" y="40"/>
                  </a:lnTo>
                  <a:lnTo>
                    <a:pt x="19" y="35"/>
                  </a:lnTo>
                  <a:lnTo>
                    <a:pt x="18" y="30"/>
                  </a:lnTo>
                  <a:lnTo>
                    <a:pt x="16" y="27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9"/>
            <p:cNvSpPr/>
            <p:nvPr/>
          </p:nvSpPr>
          <p:spPr bwMode="auto">
            <a:xfrm>
              <a:off x="1192790" y="3036819"/>
              <a:ext cx="164225" cy="382248"/>
            </a:xfrm>
            <a:custGeom>
              <a:avLst/>
              <a:gdLst>
                <a:gd name="T0" fmla="*/ 29 w 58"/>
                <a:gd name="T1" fmla="*/ 97 h 135"/>
                <a:gd name="T2" fmla="*/ 25 w 58"/>
                <a:gd name="T3" fmla="*/ 107 h 135"/>
                <a:gd name="T4" fmla="*/ 22 w 58"/>
                <a:gd name="T5" fmla="*/ 115 h 135"/>
                <a:gd name="T6" fmla="*/ 19 w 58"/>
                <a:gd name="T7" fmla="*/ 123 h 135"/>
                <a:gd name="T8" fmla="*/ 17 w 58"/>
                <a:gd name="T9" fmla="*/ 128 h 135"/>
                <a:gd name="T10" fmla="*/ 15 w 58"/>
                <a:gd name="T11" fmla="*/ 132 h 135"/>
                <a:gd name="T12" fmla="*/ 13 w 58"/>
                <a:gd name="T13" fmla="*/ 134 h 135"/>
                <a:gd name="T14" fmla="*/ 12 w 58"/>
                <a:gd name="T15" fmla="*/ 135 h 135"/>
                <a:gd name="T16" fmla="*/ 10 w 58"/>
                <a:gd name="T17" fmla="*/ 135 h 135"/>
                <a:gd name="T18" fmla="*/ 9 w 58"/>
                <a:gd name="T19" fmla="*/ 133 h 135"/>
                <a:gd name="T20" fmla="*/ 8 w 58"/>
                <a:gd name="T21" fmla="*/ 130 h 135"/>
                <a:gd name="T22" fmla="*/ 6 w 58"/>
                <a:gd name="T23" fmla="*/ 125 h 135"/>
                <a:gd name="T24" fmla="*/ 3 w 58"/>
                <a:gd name="T25" fmla="*/ 114 h 135"/>
                <a:gd name="T26" fmla="*/ 0 w 58"/>
                <a:gd name="T27" fmla="*/ 102 h 135"/>
                <a:gd name="T28" fmla="*/ 1 w 58"/>
                <a:gd name="T29" fmla="*/ 96 h 135"/>
                <a:gd name="T30" fmla="*/ 3 w 58"/>
                <a:gd name="T31" fmla="*/ 86 h 135"/>
                <a:gd name="T32" fmla="*/ 5 w 58"/>
                <a:gd name="T33" fmla="*/ 74 h 135"/>
                <a:gd name="T34" fmla="*/ 9 w 58"/>
                <a:gd name="T35" fmla="*/ 59 h 135"/>
                <a:gd name="T36" fmla="*/ 10 w 58"/>
                <a:gd name="T37" fmla="*/ 45 h 135"/>
                <a:gd name="T38" fmla="*/ 10 w 58"/>
                <a:gd name="T39" fmla="*/ 34 h 135"/>
                <a:gd name="T40" fmla="*/ 10 w 58"/>
                <a:gd name="T41" fmla="*/ 24 h 135"/>
                <a:gd name="T42" fmla="*/ 9 w 58"/>
                <a:gd name="T43" fmla="*/ 16 h 135"/>
                <a:gd name="T44" fmla="*/ 6 w 58"/>
                <a:gd name="T45" fmla="*/ 8 h 135"/>
                <a:gd name="T46" fmla="*/ 8 w 58"/>
                <a:gd name="T47" fmla="*/ 3 h 135"/>
                <a:gd name="T48" fmla="*/ 10 w 58"/>
                <a:gd name="T49" fmla="*/ 1 h 135"/>
                <a:gd name="T50" fmla="*/ 14 w 58"/>
                <a:gd name="T51" fmla="*/ 0 h 135"/>
                <a:gd name="T52" fmla="*/ 19 w 58"/>
                <a:gd name="T53" fmla="*/ 1 h 135"/>
                <a:gd name="T54" fmla="*/ 25 w 58"/>
                <a:gd name="T55" fmla="*/ 3 h 135"/>
                <a:gd name="T56" fmla="*/ 34 w 58"/>
                <a:gd name="T57" fmla="*/ 7 h 135"/>
                <a:gd name="T58" fmla="*/ 43 w 58"/>
                <a:gd name="T59" fmla="*/ 14 h 135"/>
                <a:gd name="T60" fmla="*/ 50 w 58"/>
                <a:gd name="T61" fmla="*/ 20 h 135"/>
                <a:gd name="T62" fmla="*/ 55 w 58"/>
                <a:gd name="T63" fmla="*/ 25 h 135"/>
                <a:gd name="T64" fmla="*/ 57 w 58"/>
                <a:gd name="T65" fmla="*/ 29 h 135"/>
                <a:gd name="T66" fmla="*/ 58 w 58"/>
                <a:gd name="T67" fmla="*/ 33 h 135"/>
                <a:gd name="T68" fmla="*/ 55 w 58"/>
                <a:gd name="T69" fmla="*/ 38 h 135"/>
                <a:gd name="T70" fmla="*/ 52 w 58"/>
                <a:gd name="T71" fmla="*/ 43 h 135"/>
                <a:gd name="T72" fmla="*/ 47 w 58"/>
                <a:gd name="T73" fmla="*/ 52 h 135"/>
                <a:gd name="T74" fmla="*/ 42 w 58"/>
                <a:gd name="T75" fmla="*/ 64 h 135"/>
                <a:gd name="T76" fmla="*/ 34 w 58"/>
                <a:gd name="T77" fmla="*/ 82 h 135"/>
                <a:gd name="T78" fmla="*/ 31 w 58"/>
                <a:gd name="T79" fmla="*/ 9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135">
                  <a:moveTo>
                    <a:pt x="31" y="92"/>
                  </a:moveTo>
                  <a:lnTo>
                    <a:pt x="29" y="97"/>
                  </a:lnTo>
                  <a:lnTo>
                    <a:pt x="27" y="102"/>
                  </a:lnTo>
                  <a:lnTo>
                    <a:pt x="25" y="107"/>
                  </a:lnTo>
                  <a:lnTo>
                    <a:pt x="24" y="111"/>
                  </a:lnTo>
                  <a:lnTo>
                    <a:pt x="22" y="115"/>
                  </a:lnTo>
                  <a:lnTo>
                    <a:pt x="20" y="119"/>
                  </a:lnTo>
                  <a:lnTo>
                    <a:pt x="19" y="123"/>
                  </a:lnTo>
                  <a:lnTo>
                    <a:pt x="18" y="125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5" y="132"/>
                  </a:lnTo>
                  <a:lnTo>
                    <a:pt x="14" y="133"/>
                  </a:lnTo>
                  <a:lnTo>
                    <a:pt x="13" y="134"/>
                  </a:lnTo>
                  <a:lnTo>
                    <a:pt x="13" y="135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0" y="135"/>
                  </a:lnTo>
                  <a:lnTo>
                    <a:pt x="9" y="134"/>
                  </a:lnTo>
                  <a:lnTo>
                    <a:pt x="9" y="133"/>
                  </a:lnTo>
                  <a:lnTo>
                    <a:pt x="8" y="132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6" y="125"/>
                  </a:lnTo>
                  <a:lnTo>
                    <a:pt x="4" y="119"/>
                  </a:lnTo>
                  <a:lnTo>
                    <a:pt x="3" y="114"/>
                  </a:lnTo>
                  <a:lnTo>
                    <a:pt x="1" y="109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1" y="91"/>
                  </a:lnTo>
                  <a:lnTo>
                    <a:pt x="3" y="86"/>
                  </a:lnTo>
                  <a:lnTo>
                    <a:pt x="4" y="81"/>
                  </a:lnTo>
                  <a:lnTo>
                    <a:pt x="5" y="74"/>
                  </a:lnTo>
                  <a:lnTo>
                    <a:pt x="6" y="67"/>
                  </a:lnTo>
                  <a:lnTo>
                    <a:pt x="9" y="59"/>
                  </a:lnTo>
                  <a:lnTo>
                    <a:pt x="10" y="53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9" y="16"/>
                  </a:lnTo>
                  <a:lnTo>
                    <a:pt x="8" y="11"/>
                  </a:lnTo>
                  <a:lnTo>
                    <a:pt x="6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6"/>
                  </a:lnTo>
                  <a:lnTo>
                    <a:pt x="34" y="7"/>
                  </a:lnTo>
                  <a:lnTo>
                    <a:pt x="39" y="11"/>
                  </a:lnTo>
                  <a:lnTo>
                    <a:pt x="43" y="14"/>
                  </a:lnTo>
                  <a:lnTo>
                    <a:pt x="47" y="17"/>
                  </a:lnTo>
                  <a:lnTo>
                    <a:pt x="50" y="20"/>
                  </a:lnTo>
                  <a:lnTo>
                    <a:pt x="52" y="22"/>
                  </a:lnTo>
                  <a:lnTo>
                    <a:pt x="55" y="25"/>
                  </a:lnTo>
                  <a:lnTo>
                    <a:pt x="56" y="26"/>
                  </a:lnTo>
                  <a:lnTo>
                    <a:pt x="57" y="29"/>
                  </a:lnTo>
                  <a:lnTo>
                    <a:pt x="58" y="30"/>
                  </a:lnTo>
                  <a:lnTo>
                    <a:pt x="58" y="33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0" y="47"/>
                  </a:lnTo>
                  <a:lnTo>
                    <a:pt x="47" y="52"/>
                  </a:lnTo>
                  <a:lnTo>
                    <a:pt x="45" y="57"/>
                  </a:lnTo>
                  <a:lnTo>
                    <a:pt x="42" y="64"/>
                  </a:lnTo>
                  <a:lnTo>
                    <a:pt x="38" y="72"/>
                  </a:lnTo>
                  <a:lnTo>
                    <a:pt x="34" y="82"/>
                  </a:lnTo>
                  <a:lnTo>
                    <a:pt x="33" y="87"/>
                  </a:lnTo>
                  <a:lnTo>
                    <a:pt x="31" y="92"/>
                  </a:lnTo>
                  <a:lnTo>
                    <a:pt x="31" y="92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495439" y="3252011"/>
              <a:ext cx="762474" cy="183911"/>
            </a:xfrm>
            <a:custGeom>
              <a:avLst/>
              <a:gdLst>
                <a:gd name="connsiteX0" fmla="*/ 736991 w 762474"/>
                <a:gd name="connsiteY0" fmla="*/ 0 h 183911"/>
                <a:gd name="connsiteX1" fmla="*/ 762474 w 762474"/>
                <a:gd name="connsiteY1" fmla="*/ 59461 h 183911"/>
                <a:gd name="connsiteX2" fmla="*/ 751148 w 762474"/>
                <a:gd name="connsiteY2" fmla="*/ 59461 h 183911"/>
                <a:gd name="connsiteX3" fmla="*/ 739822 w 762474"/>
                <a:gd name="connsiteY3" fmla="*/ 59461 h 183911"/>
                <a:gd name="connsiteX4" fmla="*/ 725665 w 762474"/>
                <a:gd name="connsiteY4" fmla="*/ 59461 h 183911"/>
                <a:gd name="connsiteX5" fmla="*/ 708676 w 762474"/>
                <a:gd name="connsiteY5" fmla="*/ 59461 h 183911"/>
                <a:gd name="connsiteX6" fmla="*/ 691687 w 762474"/>
                <a:gd name="connsiteY6" fmla="*/ 65124 h 183911"/>
                <a:gd name="connsiteX7" fmla="*/ 669036 w 762474"/>
                <a:gd name="connsiteY7" fmla="*/ 65124 h 183911"/>
                <a:gd name="connsiteX8" fmla="*/ 646384 w 762474"/>
                <a:gd name="connsiteY8" fmla="*/ 67956 h 183911"/>
                <a:gd name="connsiteX9" fmla="*/ 620901 w 762474"/>
                <a:gd name="connsiteY9" fmla="*/ 67956 h 183911"/>
                <a:gd name="connsiteX10" fmla="*/ 592586 w 762474"/>
                <a:gd name="connsiteY10" fmla="*/ 70787 h 183911"/>
                <a:gd name="connsiteX11" fmla="*/ 564271 w 762474"/>
                <a:gd name="connsiteY11" fmla="*/ 73619 h 183911"/>
                <a:gd name="connsiteX12" fmla="*/ 533125 w 762474"/>
                <a:gd name="connsiteY12" fmla="*/ 82113 h 183911"/>
                <a:gd name="connsiteX13" fmla="*/ 499147 w 762474"/>
                <a:gd name="connsiteY13" fmla="*/ 84944 h 183911"/>
                <a:gd name="connsiteX14" fmla="*/ 465170 w 762474"/>
                <a:gd name="connsiteY14" fmla="*/ 87776 h 183911"/>
                <a:gd name="connsiteX15" fmla="*/ 425529 w 762474"/>
                <a:gd name="connsiteY15" fmla="*/ 96270 h 183911"/>
                <a:gd name="connsiteX16" fmla="*/ 388720 w 762474"/>
                <a:gd name="connsiteY16" fmla="*/ 99102 h 183911"/>
                <a:gd name="connsiteX17" fmla="*/ 346248 w 762474"/>
                <a:gd name="connsiteY17" fmla="*/ 107596 h 183911"/>
                <a:gd name="connsiteX18" fmla="*/ 306607 w 762474"/>
                <a:gd name="connsiteY18" fmla="*/ 113259 h 183911"/>
                <a:gd name="connsiteX19" fmla="*/ 264135 w 762474"/>
                <a:gd name="connsiteY19" fmla="*/ 124585 h 183911"/>
                <a:gd name="connsiteX20" fmla="*/ 227326 w 762474"/>
                <a:gd name="connsiteY20" fmla="*/ 133079 h 183911"/>
                <a:gd name="connsiteX21" fmla="*/ 190517 w 762474"/>
                <a:gd name="connsiteY21" fmla="*/ 135911 h 183911"/>
                <a:gd name="connsiteX22" fmla="*/ 159370 w 762474"/>
                <a:gd name="connsiteY22" fmla="*/ 141574 h 183911"/>
                <a:gd name="connsiteX23" fmla="*/ 131056 w 762474"/>
                <a:gd name="connsiteY23" fmla="*/ 150068 h 183911"/>
                <a:gd name="connsiteX24" fmla="*/ 99909 w 762474"/>
                <a:gd name="connsiteY24" fmla="*/ 152900 h 183911"/>
                <a:gd name="connsiteX25" fmla="*/ 71595 w 762474"/>
                <a:gd name="connsiteY25" fmla="*/ 161394 h 183911"/>
                <a:gd name="connsiteX26" fmla="*/ 46111 w 762474"/>
                <a:gd name="connsiteY26" fmla="*/ 167057 h 183911"/>
                <a:gd name="connsiteX27" fmla="*/ 26291 w 762474"/>
                <a:gd name="connsiteY27" fmla="*/ 178383 h 183911"/>
                <a:gd name="connsiteX28" fmla="*/ 15235 w 762474"/>
                <a:gd name="connsiteY28" fmla="*/ 183911 h 183911"/>
                <a:gd name="connsiteX29" fmla="*/ 13030 w 762474"/>
                <a:gd name="connsiteY29" fmla="*/ 182441 h 183911"/>
                <a:gd name="connsiteX30" fmla="*/ 6680 w 762474"/>
                <a:gd name="connsiteY30" fmla="*/ 163391 h 183911"/>
                <a:gd name="connsiteX31" fmla="*/ 272 w 762474"/>
                <a:gd name="connsiteY31" fmla="*/ 96729 h 183911"/>
                <a:gd name="connsiteX32" fmla="*/ 2700 w 762474"/>
                <a:gd name="connsiteY32" fmla="*/ 67016 h 183911"/>
                <a:gd name="connsiteX33" fmla="*/ 3639 w 762474"/>
                <a:gd name="connsiteY33" fmla="*/ 67956 h 183911"/>
                <a:gd name="connsiteX34" fmla="*/ 9302 w 762474"/>
                <a:gd name="connsiteY34" fmla="*/ 70787 h 183911"/>
                <a:gd name="connsiteX35" fmla="*/ 12134 w 762474"/>
                <a:gd name="connsiteY35" fmla="*/ 73619 h 183911"/>
                <a:gd name="connsiteX36" fmla="*/ 17797 w 762474"/>
                <a:gd name="connsiteY36" fmla="*/ 73619 h 183911"/>
                <a:gd name="connsiteX37" fmla="*/ 26291 w 762474"/>
                <a:gd name="connsiteY37" fmla="*/ 73619 h 183911"/>
                <a:gd name="connsiteX38" fmla="*/ 37617 w 762474"/>
                <a:gd name="connsiteY38" fmla="*/ 73619 h 183911"/>
                <a:gd name="connsiteX39" fmla="*/ 46111 w 762474"/>
                <a:gd name="connsiteY39" fmla="*/ 73619 h 183911"/>
                <a:gd name="connsiteX40" fmla="*/ 57437 w 762474"/>
                <a:gd name="connsiteY40" fmla="*/ 70787 h 183911"/>
                <a:gd name="connsiteX41" fmla="*/ 71595 w 762474"/>
                <a:gd name="connsiteY41" fmla="*/ 67956 h 183911"/>
                <a:gd name="connsiteX42" fmla="*/ 77258 w 762474"/>
                <a:gd name="connsiteY42" fmla="*/ 67956 h 183911"/>
                <a:gd name="connsiteX43" fmla="*/ 82921 w 762474"/>
                <a:gd name="connsiteY43" fmla="*/ 67956 h 183911"/>
                <a:gd name="connsiteX44" fmla="*/ 91415 w 762474"/>
                <a:gd name="connsiteY44" fmla="*/ 67956 h 183911"/>
                <a:gd name="connsiteX45" fmla="*/ 97078 w 762474"/>
                <a:gd name="connsiteY45" fmla="*/ 65124 h 183911"/>
                <a:gd name="connsiteX46" fmla="*/ 105572 w 762474"/>
                <a:gd name="connsiteY46" fmla="*/ 65124 h 183911"/>
                <a:gd name="connsiteX47" fmla="*/ 116898 w 762474"/>
                <a:gd name="connsiteY47" fmla="*/ 65124 h 183911"/>
                <a:gd name="connsiteX48" fmla="*/ 125393 w 762474"/>
                <a:gd name="connsiteY48" fmla="*/ 59461 h 183911"/>
                <a:gd name="connsiteX49" fmla="*/ 136719 w 762474"/>
                <a:gd name="connsiteY49" fmla="*/ 59461 h 183911"/>
                <a:gd name="connsiteX50" fmla="*/ 150876 w 762474"/>
                <a:gd name="connsiteY50" fmla="*/ 59461 h 183911"/>
                <a:gd name="connsiteX51" fmla="*/ 165033 w 762474"/>
                <a:gd name="connsiteY51" fmla="*/ 56630 h 183911"/>
                <a:gd name="connsiteX52" fmla="*/ 179191 w 762474"/>
                <a:gd name="connsiteY52" fmla="*/ 56630 h 183911"/>
                <a:gd name="connsiteX53" fmla="*/ 193348 w 762474"/>
                <a:gd name="connsiteY53" fmla="*/ 53798 h 183911"/>
                <a:gd name="connsiteX54" fmla="*/ 213168 w 762474"/>
                <a:gd name="connsiteY54" fmla="*/ 53798 h 183911"/>
                <a:gd name="connsiteX55" fmla="*/ 230157 w 762474"/>
                <a:gd name="connsiteY55" fmla="*/ 48135 h 183911"/>
                <a:gd name="connsiteX56" fmla="*/ 249978 w 762474"/>
                <a:gd name="connsiteY56" fmla="*/ 48135 h 183911"/>
                <a:gd name="connsiteX57" fmla="*/ 269798 w 762474"/>
                <a:gd name="connsiteY57" fmla="*/ 45304 h 183911"/>
                <a:gd name="connsiteX58" fmla="*/ 292450 w 762474"/>
                <a:gd name="connsiteY58" fmla="*/ 42472 h 183911"/>
                <a:gd name="connsiteX59" fmla="*/ 312270 w 762474"/>
                <a:gd name="connsiteY59" fmla="*/ 42472 h 183911"/>
                <a:gd name="connsiteX60" fmla="*/ 337753 w 762474"/>
                <a:gd name="connsiteY60" fmla="*/ 39641 h 183911"/>
                <a:gd name="connsiteX61" fmla="*/ 363237 w 762474"/>
                <a:gd name="connsiteY61" fmla="*/ 33978 h 183911"/>
                <a:gd name="connsiteX62" fmla="*/ 388720 w 762474"/>
                <a:gd name="connsiteY62" fmla="*/ 33978 h 183911"/>
                <a:gd name="connsiteX63" fmla="*/ 414203 w 762474"/>
                <a:gd name="connsiteY63" fmla="*/ 31146 h 183911"/>
                <a:gd name="connsiteX64" fmla="*/ 442518 w 762474"/>
                <a:gd name="connsiteY64" fmla="*/ 28315 h 183911"/>
                <a:gd name="connsiteX65" fmla="*/ 470832 w 762474"/>
                <a:gd name="connsiteY65" fmla="*/ 25484 h 183911"/>
                <a:gd name="connsiteX66" fmla="*/ 499147 w 762474"/>
                <a:gd name="connsiteY66" fmla="*/ 25484 h 183911"/>
                <a:gd name="connsiteX67" fmla="*/ 533125 w 762474"/>
                <a:gd name="connsiteY67" fmla="*/ 19821 h 183911"/>
                <a:gd name="connsiteX68" fmla="*/ 564271 w 762474"/>
                <a:gd name="connsiteY68" fmla="*/ 16989 h 183911"/>
                <a:gd name="connsiteX69" fmla="*/ 598249 w 762474"/>
                <a:gd name="connsiteY69" fmla="*/ 14158 h 183911"/>
                <a:gd name="connsiteX70" fmla="*/ 629395 w 762474"/>
                <a:gd name="connsiteY70" fmla="*/ 11326 h 183911"/>
                <a:gd name="connsiteX71" fmla="*/ 666204 w 762474"/>
                <a:gd name="connsiteY71" fmla="*/ 5663 h 183911"/>
                <a:gd name="connsiteX72" fmla="*/ 700182 w 762474"/>
                <a:gd name="connsiteY72" fmla="*/ 2832 h 183911"/>
                <a:gd name="connsiteX73" fmla="*/ 736991 w 762474"/>
                <a:gd name="connsiteY73" fmla="*/ 0 h 18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762474" h="183911">
                  <a:moveTo>
                    <a:pt x="736991" y="0"/>
                  </a:moveTo>
                  <a:lnTo>
                    <a:pt x="762474" y="59461"/>
                  </a:lnTo>
                  <a:lnTo>
                    <a:pt x="751148" y="59461"/>
                  </a:lnTo>
                  <a:lnTo>
                    <a:pt x="739822" y="59461"/>
                  </a:lnTo>
                  <a:lnTo>
                    <a:pt x="725665" y="59461"/>
                  </a:lnTo>
                  <a:lnTo>
                    <a:pt x="708676" y="59461"/>
                  </a:lnTo>
                  <a:lnTo>
                    <a:pt x="691687" y="65124"/>
                  </a:lnTo>
                  <a:lnTo>
                    <a:pt x="669036" y="65124"/>
                  </a:lnTo>
                  <a:lnTo>
                    <a:pt x="646384" y="67956"/>
                  </a:lnTo>
                  <a:lnTo>
                    <a:pt x="620901" y="67956"/>
                  </a:lnTo>
                  <a:lnTo>
                    <a:pt x="592586" y="70787"/>
                  </a:lnTo>
                  <a:lnTo>
                    <a:pt x="564271" y="73619"/>
                  </a:lnTo>
                  <a:lnTo>
                    <a:pt x="533125" y="82113"/>
                  </a:lnTo>
                  <a:lnTo>
                    <a:pt x="499147" y="84944"/>
                  </a:lnTo>
                  <a:lnTo>
                    <a:pt x="465170" y="87776"/>
                  </a:lnTo>
                  <a:lnTo>
                    <a:pt x="425529" y="96270"/>
                  </a:lnTo>
                  <a:lnTo>
                    <a:pt x="388720" y="99102"/>
                  </a:lnTo>
                  <a:lnTo>
                    <a:pt x="346248" y="107596"/>
                  </a:lnTo>
                  <a:lnTo>
                    <a:pt x="306607" y="113259"/>
                  </a:lnTo>
                  <a:lnTo>
                    <a:pt x="264135" y="124585"/>
                  </a:lnTo>
                  <a:lnTo>
                    <a:pt x="227326" y="133079"/>
                  </a:lnTo>
                  <a:lnTo>
                    <a:pt x="190517" y="135911"/>
                  </a:lnTo>
                  <a:lnTo>
                    <a:pt x="159370" y="141574"/>
                  </a:lnTo>
                  <a:lnTo>
                    <a:pt x="131056" y="150068"/>
                  </a:lnTo>
                  <a:lnTo>
                    <a:pt x="99909" y="152900"/>
                  </a:lnTo>
                  <a:lnTo>
                    <a:pt x="71595" y="161394"/>
                  </a:lnTo>
                  <a:lnTo>
                    <a:pt x="46111" y="167057"/>
                  </a:lnTo>
                  <a:lnTo>
                    <a:pt x="26291" y="178383"/>
                  </a:lnTo>
                  <a:lnTo>
                    <a:pt x="15235" y="183911"/>
                  </a:lnTo>
                  <a:lnTo>
                    <a:pt x="13030" y="182441"/>
                  </a:lnTo>
                  <a:cubicBezTo>
                    <a:pt x="8297" y="177708"/>
                    <a:pt x="7993" y="169955"/>
                    <a:pt x="6680" y="163391"/>
                  </a:cubicBezTo>
                  <a:cubicBezTo>
                    <a:pt x="574" y="132864"/>
                    <a:pt x="-645" y="115857"/>
                    <a:pt x="272" y="96729"/>
                  </a:cubicBezTo>
                  <a:lnTo>
                    <a:pt x="2700" y="67016"/>
                  </a:lnTo>
                  <a:lnTo>
                    <a:pt x="3639" y="67956"/>
                  </a:lnTo>
                  <a:lnTo>
                    <a:pt x="9302" y="70787"/>
                  </a:lnTo>
                  <a:lnTo>
                    <a:pt x="12134" y="73619"/>
                  </a:lnTo>
                  <a:lnTo>
                    <a:pt x="17797" y="73619"/>
                  </a:lnTo>
                  <a:lnTo>
                    <a:pt x="26291" y="73619"/>
                  </a:lnTo>
                  <a:lnTo>
                    <a:pt x="37617" y="73619"/>
                  </a:lnTo>
                  <a:lnTo>
                    <a:pt x="46111" y="73619"/>
                  </a:lnTo>
                  <a:lnTo>
                    <a:pt x="57437" y="70787"/>
                  </a:lnTo>
                  <a:lnTo>
                    <a:pt x="71595" y="67956"/>
                  </a:lnTo>
                  <a:lnTo>
                    <a:pt x="77258" y="67956"/>
                  </a:lnTo>
                  <a:lnTo>
                    <a:pt x="82921" y="67956"/>
                  </a:lnTo>
                  <a:lnTo>
                    <a:pt x="91415" y="67956"/>
                  </a:lnTo>
                  <a:lnTo>
                    <a:pt x="97078" y="65124"/>
                  </a:lnTo>
                  <a:lnTo>
                    <a:pt x="105572" y="65124"/>
                  </a:lnTo>
                  <a:lnTo>
                    <a:pt x="116898" y="65124"/>
                  </a:lnTo>
                  <a:lnTo>
                    <a:pt x="125393" y="59461"/>
                  </a:lnTo>
                  <a:lnTo>
                    <a:pt x="136719" y="59461"/>
                  </a:lnTo>
                  <a:lnTo>
                    <a:pt x="150876" y="59461"/>
                  </a:lnTo>
                  <a:lnTo>
                    <a:pt x="165033" y="56630"/>
                  </a:lnTo>
                  <a:lnTo>
                    <a:pt x="179191" y="56630"/>
                  </a:lnTo>
                  <a:lnTo>
                    <a:pt x="193348" y="53798"/>
                  </a:lnTo>
                  <a:lnTo>
                    <a:pt x="213168" y="53798"/>
                  </a:lnTo>
                  <a:lnTo>
                    <a:pt x="230157" y="48135"/>
                  </a:lnTo>
                  <a:lnTo>
                    <a:pt x="249978" y="48135"/>
                  </a:lnTo>
                  <a:lnTo>
                    <a:pt x="269798" y="45304"/>
                  </a:lnTo>
                  <a:lnTo>
                    <a:pt x="292450" y="42472"/>
                  </a:lnTo>
                  <a:lnTo>
                    <a:pt x="312270" y="42472"/>
                  </a:lnTo>
                  <a:lnTo>
                    <a:pt x="337753" y="39641"/>
                  </a:lnTo>
                  <a:lnTo>
                    <a:pt x="363237" y="33978"/>
                  </a:lnTo>
                  <a:lnTo>
                    <a:pt x="388720" y="33978"/>
                  </a:lnTo>
                  <a:lnTo>
                    <a:pt x="414203" y="31146"/>
                  </a:lnTo>
                  <a:lnTo>
                    <a:pt x="442518" y="28315"/>
                  </a:lnTo>
                  <a:lnTo>
                    <a:pt x="470832" y="25484"/>
                  </a:lnTo>
                  <a:lnTo>
                    <a:pt x="499147" y="25484"/>
                  </a:lnTo>
                  <a:lnTo>
                    <a:pt x="533125" y="19821"/>
                  </a:lnTo>
                  <a:lnTo>
                    <a:pt x="564271" y="16989"/>
                  </a:lnTo>
                  <a:lnTo>
                    <a:pt x="598249" y="14158"/>
                  </a:lnTo>
                  <a:lnTo>
                    <a:pt x="629395" y="11326"/>
                  </a:lnTo>
                  <a:lnTo>
                    <a:pt x="666204" y="5663"/>
                  </a:lnTo>
                  <a:lnTo>
                    <a:pt x="700182" y="2832"/>
                  </a:lnTo>
                  <a:lnTo>
                    <a:pt x="736991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 bwMode="auto">
            <a:xfrm>
              <a:off x="323528" y="3099112"/>
              <a:ext cx="201035" cy="399237"/>
            </a:xfrm>
            <a:custGeom>
              <a:avLst/>
              <a:gdLst>
                <a:gd name="connsiteX0" fmla="*/ 65124 w 201035"/>
                <a:gd name="connsiteY0" fmla="*/ 0 h 399237"/>
                <a:gd name="connsiteX1" fmla="*/ 70787 w 201035"/>
                <a:gd name="connsiteY1" fmla="*/ 0 h 399237"/>
                <a:gd name="connsiteX2" fmla="*/ 79281 w 201035"/>
                <a:gd name="connsiteY2" fmla="*/ 0 h 399237"/>
                <a:gd name="connsiteX3" fmla="*/ 90607 w 201035"/>
                <a:gd name="connsiteY3" fmla="*/ 0 h 399237"/>
                <a:gd name="connsiteX4" fmla="*/ 101933 w 201035"/>
                <a:gd name="connsiteY4" fmla="*/ 0 h 399237"/>
                <a:gd name="connsiteX5" fmla="*/ 116090 w 201035"/>
                <a:gd name="connsiteY5" fmla="*/ 5663 h 399237"/>
                <a:gd name="connsiteX6" fmla="*/ 124585 w 201035"/>
                <a:gd name="connsiteY6" fmla="*/ 5663 h 399237"/>
                <a:gd name="connsiteX7" fmla="*/ 141574 w 201035"/>
                <a:gd name="connsiteY7" fmla="*/ 8494 h 399237"/>
                <a:gd name="connsiteX8" fmla="*/ 155731 w 201035"/>
                <a:gd name="connsiteY8" fmla="*/ 11326 h 399237"/>
                <a:gd name="connsiteX9" fmla="*/ 164225 w 201035"/>
                <a:gd name="connsiteY9" fmla="*/ 14157 h 399237"/>
                <a:gd name="connsiteX10" fmla="*/ 175551 w 201035"/>
                <a:gd name="connsiteY10" fmla="*/ 22652 h 399237"/>
                <a:gd name="connsiteX11" fmla="*/ 184046 w 201035"/>
                <a:gd name="connsiteY11" fmla="*/ 25483 h 399237"/>
                <a:gd name="connsiteX12" fmla="*/ 189709 w 201035"/>
                <a:gd name="connsiteY12" fmla="*/ 31146 h 399237"/>
                <a:gd name="connsiteX13" fmla="*/ 195372 w 201035"/>
                <a:gd name="connsiteY13" fmla="*/ 33978 h 399237"/>
                <a:gd name="connsiteX14" fmla="*/ 198203 w 201035"/>
                <a:gd name="connsiteY14" fmla="*/ 36809 h 399237"/>
                <a:gd name="connsiteX15" fmla="*/ 201035 w 201035"/>
                <a:gd name="connsiteY15" fmla="*/ 39641 h 399237"/>
                <a:gd name="connsiteX16" fmla="*/ 201035 w 201035"/>
                <a:gd name="connsiteY16" fmla="*/ 48135 h 399237"/>
                <a:gd name="connsiteX17" fmla="*/ 201035 w 201035"/>
                <a:gd name="connsiteY17" fmla="*/ 53798 h 399237"/>
                <a:gd name="connsiteX18" fmla="*/ 198203 w 201035"/>
                <a:gd name="connsiteY18" fmla="*/ 65124 h 399237"/>
                <a:gd name="connsiteX19" fmla="*/ 198203 w 201035"/>
                <a:gd name="connsiteY19" fmla="*/ 79281 h 399237"/>
                <a:gd name="connsiteX20" fmla="*/ 195372 w 201035"/>
                <a:gd name="connsiteY20" fmla="*/ 93439 h 399237"/>
                <a:gd name="connsiteX21" fmla="*/ 186877 w 201035"/>
                <a:gd name="connsiteY21" fmla="*/ 107596 h 399237"/>
                <a:gd name="connsiteX22" fmla="*/ 184046 w 201035"/>
                <a:gd name="connsiteY22" fmla="*/ 130248 h 399237"/>
                <a:gd name="connsiteX23" fmla="*/ 175551 w 201035"/>
                <a:gd name="connsiteY23" fmla="*/ 147236 h 399237"/>
                <a:gd name="connsiteX24" fmla="*/ 172720 w 201035"/>
                <a:gd name="connsiteY24" fmla="*/ 167057 h 399237"/>
                <a:gd name="connsiteX25" fmla="*/ 172720 w 201035"/>
                <a:gd name="connsiteY25" fmla="*/ 181214 h 399237"/>
                <a:gd name="connsiteX26" fmla="*/ 169888 w 201035"/>
                <a:gd name="connsiteY26" fmla="*/ 192540 h 399237"/>
                <a:gd name="connsiteX27" fmla="*/ 169888 w 201035"/>
                <a:gd name="connsiteY27" fmla="*/ 201034 h 399237"/>
                <a:gd name="connsiteX28" fmla="*/ 169888 w 201035"/>
                <a:gd name="connsiteY28" fmla="*/ 212360 h 399237"/>
                <a:gd name="connsiteX29" fmla="*/ 172720 w 201035"/>
                <a:gd name="connsiteY29" fmla="*/ 218023 h 399237"/>
                <a:gd name="connsiteX30" fmla="*/ 174612 w 201035"/>
                <a:gd name="connsiteY30" fmla="*/ 219915 h 399237"/>
                <a:gd name="connsiteX31" fmla="*/ 172184 w 201035"/>
                <a:gd name="connsiteY31" fmla="*/ 249628 h 399237"/>
                <a:gd name="connsiteX32" fmla="*/ 178592 w 201035"/>
                <a:gd name="connsiteY32" fmla="*/ 316290 h 399237"/>
                <a:gd name="connsiteX33" fmla="*/ 184942 w 201035"/>
                <a:gd name="connsiteY33" fmla="*/ 335340 h 399237"/>
                <a:gd name="connsiteX34" fmla="*/ 187147 w 201035"/>
                <a:gd name="connsiteY34" fmla="*/ 336810 h 399237"/>
                <a:gd name="connsiteX35" fmla="*/ 181214 w 201035"/>
                <a:gd name="connsiteY35" fmla="*/ 339776 h 399237"/>
                <a:gd name="connsiteX36" fmla="*/ 161394 w 201035"/>
                <a:gd name="connsiteY36" fmla="*/ 342608 h 399237"/>
                <a:gd name="connsiteX37" fmla="*/ 147237 w 201035"/>
                <a:gd name="connsiteY37" fmla="*/ 348271 h 399237"/>
                <a:gd name="connsiteX38" fmla="*/ 133079 w 201035"/>
                <a:gd name="connsiteY38" fmla="*/ 356765 h 399237"/>
                <a:gd name="connsiteX39" fmla="*/ 121753 w 201035"/>
                <a:gd name="connsiteY39" fmla="*/ 359597 h 399237"/>
                <a:gd name="connsiteX40" fmla="*/ 110428 w 201035"/>
                <a:gd name="connsiteY40" fmla="*/ 368091 h 399237"/>
                <a:gd name="connsiteX41" fmla="*/ 104765 w 201035"/>
                <a:gd name="connsiteY41" fmla="*/ 373754 h 399237"/>
                <a:gd name="connsiteX42" fmla="*/ 93439 w 201035"/>
                <a:gd name="connsiteY42" fmla="*/ 382248 h 399237"/>
                <a:gd name="connsiteX43" fmla="*/ 87776 w 201035"/>
                <a:gd name="connsiteY43" fmla="*/ 387911 h 399237"/>
                <a:gd name="connsiteX44" fmla="*/ 79281 w 201035"/>
                <a:gd name="connsiteY44" fmla="*/ 393574 h 399237"/>
                <a:gd name="connsiteX45" fmla="*/ 70787 w 201035"/>
                <a:gd name="connsiteY45" fmla="*/ 396406 h 399237"/>
                <a:gd name="connsiteX46" fmla="*/ 65124 w 201035"/>
                <a:gd name="connsiteY46" fmla="*/ 396406 h 399237"/>
                <a:gd name="connsiteX47" fmla="*/ 62292 w 201035"/>
                <a:gd name="connsiteY47" fmla="*/ 399237 h 399237"/>
                <a:gd name="connsiteX48" fmla="*/ 56630 w 201035"/>
                <a:gd name="connsiteY48" fmla="*/ 399237 h 399237"/>
                <a:gd name="connsiteX49" fmla="*/ 50967 w 201035"/>
                <a:gd name="connsiteY49" fmla="*/ 396406 h 399237"/>
                <a:gd name="connsiteX50" fmla="*/ 48135 w 201035"/>
                <a:gd name="connsiteY50" fmla="*/ 396406 h 399237"/>
                <a:gd name="connsiteX51" fmla="*/ 39641 w 201035"/>
                <a:gd name="connsiteY51" fmla="*/ 396406 h 399237"/>
                <a:gd name="connsiteX52" fmla="*/ 36809 w 201035"/>
                <a:gd name="connsiteY52" fmla="*/ 393574 h 399237"/>
                <a:gd name="connsiteX53" fmla="*/ 28315 w 201035"/>
                <a:gd name="connsiteY53" fmla="*/ 387911 h 399237"/>
                <a:gd name="connsiteX54" fmla="*/ 25483 w 201035"/>
                <a:gd name="connsiteY54" fmla="*/ 382248 h 399237"/>
                <a:gd name="connsiteX55" fmla="*/ 22652 w 201035"/>
                <a:gd name="connsiteY55" fmla="*/ 373754 h 399237"/>
                <a:gd name="connsiteX56" fmla="*/ 16989 w 201035"/>
                <a:gd name="connsiteY56" fmla="*/ 368091 h 399237"/>
                <a:gd name="connsiteX57" fmla="*/ 11326 w 201035"/>
                <a:gd name="connsiteY57" fmla="*/ 353934 h 399237"/>
                <a:gd name="connsiteX58" fmla="*/ 8494 w 201035"/>
                <a:gd name="connsiteY58" fmla="*/ 339776 h 399237"/>
                <a:gd name="connsiteX59" fmla="*/ 2832 w 201035"/>
                <a:gd name="connsiteY59" fmla="*/ 325619 h 399237"/>
                <a:gd name="connsiteX60" fmla="*/ 2832 w 201035"/>
                <a:gd name="connsiteY60" fmla="*/ 314293 h 399237"/>
                <a:gd name="connsiteX61" fmla="*/ 0 w 201035"/>
                <a:gd name="connsiteY61" fmla="*/ 311462 h 399237"/>
                <a:gd name="connsiteX62" fmla="*/ 0 w 201035"/>
                <a:gd name="connsiteY62" fmla="*/ 305799 h 399237"/>
                <a:gd name="connsiteX63" fmla="*/ 2832 w 201035"/>
                <a:gd name="connsiteY63" fmla="*/ 302967 h 399237"/>
                <a:gd name="connsiteX64" fmla="*/ 8494 w 201035"/>
                <a:gd name="connsiteY64" fmla="*/ 294473 h 399237"/>
                <a:gd name="connsiteX65" fmla="*/ 11326 w 201035"/>
                <a:gd name="connsiteY65" fmla="*/ 291641 h 399237"/>
                <a:gd name="connsiteX66" fmla="*/ 16989 w 201035"/>
                <a:gd name="connsiteY66" fmla="*/ 285978 h 399237"/>
                <a:gd name="connsiteX67" fmla="*/ 25483 w 201035"/>
                <a:gd name="connsiteY67" fmla="*/ 277484 h 399237"/>
                <a:gd name="connsiteX68" fmla="*/ 31146 w 201035"/>
                <a:gd name="connsiteY68" fmla="*/ 266158 h 399237"/>
                <a:gd name="connsiteX69" fmla="*/ 42472 w 201035"/>
                <a:gd name="connsiteY69" fmla="*/ 260495 h 399237"/>
                <a:gd name="connsiteX70" fmla="*/ 50967 w 201035"/>
                <a:gd name="connsiteY70" fmla="*/ 249169 h 399237"/>
                <a:gd name="connsiteX71" fmla="*/ 56630 w 201035"/>
                <a:gd name="connsiteY71" fmla="*/ 235012 h 399237"/>
                <a:gd name="connsiteX72" fmla="*/ 62292 w 201035"/>
                <a:gd name="connsiteY72" fmla="*/ 220855 h 399237"/>
                <a:gd name="connsiteX73" fmla="*/ 67955 w 201035"/>
                <a:gd name="connsiteY73" fmla="*/ 206697 h 399237"/>
                <a:gd name="connsiteX74" fmla="*/ 70787 w 201035"/>
                <a:gd name="connsiteY74" fmla="*/ 192540 h 399237"/>
                <a:gd name="connsiteX75" fmla="*/ 76450 w 201035"/>
                <a:gd name="connsiteY75" fmla="*/ 172720 h 399237"/>
                <a:gd name="connsiteX76" fmla="*/ 79281 w 201035"/>
                <a:gd name="connsiteY76" fmla="*/ 152899 h 399237"/>
                <a:gd name="connsiteX77" fmla="*/ 82113 w 201035"/>
                <a:gd name="connsiteY77" fmla="*/ 133079 h 399237"/>
                <a:gd name="connsiteX78" fmla="*/ 87776 w 201035"/>
                <a:gd name="connsiteY78" fmla="*/ 116090 h 399237"/>
                <a:gd name="connsiteX79" fmla="*/ 87776 w 201035"/>
                <a:gd name="connsiteY79" fmla="*/ 101933 h 399237"/>
                <a:gd name="connsiteX80" fmla="*/ 87776 w 201035"/>
                <a:gd name="connsiteY80" fmla="*/ 87776 h 399237"/>
                <a:gd name="connsiteX81" fmla="*/ 82113 w 201035"/>
                <a:gd name="connsiteY81" fmla="*/ 76450 h 399237"/>
                <a:gd name="connsiteX82" fmla="*/ 82113 w 201035"/>
                <a:gd name="connsiteY82" fmla="*/ 62292 h 399237"/>
                <a:gd name="connsiteX83" fmla="*/ 79281 w 201035"/>
                <a:gd name="connsiteY83" fmla="*/ 53798 h 399237"/>
                <a:gd name="connsiteX84" fmla="*/ 70787 w 201035"/>
                <a:gd name="connsiteY84" fmla="*/ 45304 h 399237"/>
                <a:gd name="connsiteX85" fmla="*/ 67955 w 201035"/>
                <a:gd name="connsiteY85" fmla="*/ 39641 h 399237"/>
                <a:gd name="connsiteX86" fmla="*/ 62292 w 201035"/>
                <a:gd name="connsiteY86" fmla="*/ 33978 h 399237"/>
                <a:gd name="connsiteX87" fmla="*/ 56630 w 201035"/>
                <a:gd name="connsiteY87" fmla="*/ 25483 h 399237"/>
                <a:gd name="connsiteX88" fmla="*/ 56630 w 201035"/>
                <a:gd name="connsiteY88" fmla="*/ 22652 h 399237"/>
                <a:gd name="connsiteX89" fmla="*/ 53798 w 201035"/>
                <a:gd name="connsiteY89" fmla="*/ 19820 h 399237"/>
                <a:gd name="connsiteX90" fmla="*/ 53798 w 201035"/>
                <a:gd name="connsiteY90" fmla="*/ 11326 h 399237"/>
                <a:gd name="connsiteX91" fmla="*/ 53798 w 201035"/>
                <a:gd name="connsiteY91" fmla="*/ 8494 h 399237"/>
                <a:gd name="connsiteX92" fmla="*/ 56630 w 201035"/>
                <a:gd name="connsiteY92" fmla="*/ 5663 h 399237"/>
                <a:gd name="connsiteX93" fmla="*/ 62292 w 201035"/>
                <a:gd name="connsiteY93" fmla="*/ 5663 h 399237"/>
                <a:gd name="connsiteX94" fmla="*/ 65124 w 201035"/>
                <a:gd name="connsiteY94" fmla="*/ 0 h 39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01035" h="399237">
                  <a:moveTo>
                    <a:pt x="65124" y="0"/>
                  </a:moveTo>
                  <a:lnTo>
                    <a:pt x="70787" y="0"/>
                  </a:lnTo>
                  <a:lnTo>
                    <a:pt x="79281" y="0"/>
                  </a:lnTo>
                  <a:lnTo>
                    <a:pt x="90607" y="0"/>
                  </a:lnTo>
                  <a:lnTo>
                    <a:pt x="101933" y="0"/>
                  </a:lnTo>
                  <a:lnTo>
                    <a:pt x="116090" y="5663"/>
                  </a:lnTo>
                  <a:lnTo>
                    <a:pt x="124585" y="5663"/>
                  </a:lnTo>
                  <a:lnTo>
                    <a:pt x="141574" y="8494"/>
                  </a:lnTo>
                  <a:lnTo>
                    <a:pt x="155731" y="11326"/>
                  </a:lnTo>
                  <a:lnTo>
                    <a:pt x="164225" y="14157"/>
                  </a:lnTo>
                  <a:lnTo>
                    <a:pt x="175551" y="22652"/>
                  </a:lnTo>
                  <a:lnTo>
                    <a:pt x="184046" y="25483"/>
                  </a:lnTo>
                  <a:lnTo>
                    <a:pt x="189709" y="31146"/>
                  </a:lnTo>
                  <a:lnTo>
                    <a:pt x="195372" y="33978"/>
                  </a:lnTo>
                  <a:lnTo>
                    <a:pt x="198203" y="36809"/>
                  </a:lnTo>
                  <a:lnTo>
                    <a:pt x="201035" y="39641"/>
                  </a:lnTo>
                  <a:lnTo>
                    <a:pt x="201035" y="48135"/>
                  </a:lnTo>
                  <a:lnTo>
                    <a:pt x="201035" y="53798"/>
                  </a:lnTo>
                  <a:lnTo>
                    <a:pt x="198203" y="65124"/>
                  </a:lnTo>
                  <a:lnTo>
                    <a:pt x="198203" y="79281"/>
                  </a:lnTo>
                  <a:lnTo>
                    <a:pt x="195372" y="93439"/>
                  </a:lnTo>
                  <a:lnTo>
                    <a:pt x="186877" y="107596"/>
                  </a:lnTo>
                  <a:lnTo>
                    <a:pt x="184046" y="130248"/>
                  </a:lnTo>
                  <a:lnTo>
                    <a:pt x="175551" y="147236"/>
                  </a:lnTo>
                  <a:lnTo>
                    <a:pt x="172720" y="167057"/>
                  </a:lnTo>
                  <a:lnTo>
                    <a:pt x="172720" y="181214"/>
                  </a:lnTo>
                  <a:lnTo>
                    <a:pt x="169888" y="192540"/>
                  </a:lnTo>
                  <a:lnTo>
                    <a:pt x="169888" y="201034"/>
                  </a:lnTo>
                  <a:lnTo>
                    <a:pt x="169888" y="212360"/>
                  </a:lnTo>
                  <a:lnTo>
                    <a:pt x="172720" y="218023"/>
                  </a:lnTo>
                  <a:lnTo>
                    <a:pt x="174612" y="219915"/>
                  </a:lnTo>
                  <a:lnTo>
                    <a:pt x="172184" y="249628"/>
                  </a:lnTo>
                  <a:cubicBezTo>
                    <a:pt x="171267" y="268756"/>
                    <a:pt x="172486" y="285763"/>
                    <a:pt x="178592" y="316290"/>
                  </a:cubicBezTo>
                  <a:cubicBezTo>
                    <a:pt x="179905" y="322854"/>
                    <a:pt x="180209" y="330607"/>
                    <a:pt x="184942" y="335340"/>
                  </a:cubicBezTo>
                  <a:lnTo>
                    <a:pt x="187147" y="336810"/>
                  </a:lnTo>
                  <a:lnTo>
                    <a:pt x="181214" y="339776"/>
                  </a:lnTo>
                  <a:lnTo>
                    <a:pt x="161394" y="342608"/>
                  </a:lnTo>
                  <a:lnTo>
                    <a:pt x="147237" y="348271"/>
                  </a:lnTo>
                  <a:lnTo>
                    <a:pt x="133079" y="356765"/>
                  </a:lnTo>
                  <a:lnTo>
                    <a:pt x="121753" y="359597"/>
                  </a:lnTo>
                  <a:lnTo>
                    <a:pt x="110428" y="368091"/>
                  </a:lnTo>
                  <a:lnTo>
                    <a:pt x="104765" y="373754"/>
                  </a:lnTo>
                  <a:lnTo>
                    <a:pt x="93439" y="382248"/>
                  </a:lnTo>
                  <a:lnTo>
                    <a:pt x="87776" y="387911"/>
                  </a:lnTo>
                  <a:lnTo>
                    <a:pt x="79281" y="393574"/>
                  </a:lnTo>
                  <a:lnTo>
                    <a:pt x="70787" y="396406"/>
                  </a:lnTo>
                  <a:lnTo>
                    <a:pt x="65124" y="396406"/>
                  </a:lnTo>
                  <a:lnTo>
                    <a:pt x="62292" y="399237"/>
                  </a:lnTo>
                  <a:lnTo>
                    <a:pt x="56630" y="399237"/>
                  </a:lnTo>
                  <a:lnTo>
                    <a:pt x="50967" y="396406"/>
                  </a:lnTo>
                  <a:lnTo>
                    <a:pt x="48135" y="396406"/>
                  </a:lnTo>
                  <a:lnTo>
                    <a:pt x="39641" y="396406"/>
                  </a:lnTo>
                  <a:lnTo>
                    <a:pt x="36809" y="393574"/>
                  </a:lnTo>
                  <a:lnTo>
                    <a:pt x="28315" y="387911"/>
                  </a:lnTo>
                  <a:lnTo>
                    <a:pt x="25483" y="382248"/>
                  </a:lnTo>
                  <a:lnTo>
                    <a:pt x="22652" y="373754"/>
                  </a:lnTo>
                  <a:lnTo>
                    <a:pt x="16989" y="368091"/>
                  </a:lnTo>
                  <a:lnTo>
                    <a:pt x="11326" y="353934"/>
                  </a:lnTo>
                  <a:lnTo>
                    <a:pt x="8494" y="339776"/>
                  </a:lnTo>
                  <a:lnTo>
                    <a:pt x="2832" y="325619"/>
                  </a:lnTo>
                  <a:lnTo>
                    <a:pt x="2832" y="314293"/>
                  </a:lnTo>
                  <a:lnTo>
                    <a:pt x="0" y="311462"/>
                  </a:lnTo>
                  <a:lnTo>
                    <a:pt x="0" y="305799"/>
                  </a:lnTo>
                  <a:lnTo>
                    <a:pt x="2832" y="302967"/>
                  </a:lnTo>
                  <a:lnTo>
                    <a:pt x="8494" y="294473"/>
                  </a:lnTo>
                  <a:lnTo>
                    <a:pt x="11326" y="291641"/>
                  </a:lnTo>
                  <a:lnTo>
                    <a:pt x="16989" y="285978"/>
                  </a:lnTo>
                  <a:lnTo>
                    <a:pt x="25483" y="277484"/>
                  </a:lnTo>
                  <a:lnTo>
                    <a:pt x="31146" y="266158"/>
                  </a:lnTo>
                  <a:lnTo>
                    <a:pt x="42472" y="260495"/>
                  </a:lnTo>
                  <a:lnTo>
                    <a:pt x="50967" y="249169"/>
                  </a:lnTo>
                  <a:lnTo>
                    <a:pt x="56630" y="235012"/>
                  </a:lnTo>
                  <a:lnTo>
                    <a:pt x="62292" y="220855"/>
                  </a:lnTo>
                  <a:lnTo>
                    <a:pt x="67955" y="206697"/>
                  </a:lnTo>
                  <a:lnTo>
                    <a:pt x="70787" y="192540"/>
                  </a:lnTo>
                  <a:lnTo>
                    <a:pt x="76450" y="172720"/>
                  </a:lnTo>
                  <a:lnTo>
                    <a:pt x="79281" y="152899"/>
                  </a:lnTo>
                  <a:lnTo>
                    <a:pt x="82113" y="133079"/>
                  </a:lnTo>
                  <a:lnTo>
                    <a:pt x="87776" y="116090"/>
                  </a:lnTo>
                  <a:lnTo>
                    <a:pt x="87776" y="101933"/>
                  </a:lnTo>
                  <a:lnTo>
                    <a:pt x="87776" y="87776"/>
                  </a:lnTo>
                  <a:lnTo>
                    <a:pt x="82113" y="76450"/>
                  </a:lnTo>
                  <a:lnTo>
                    <a:pt x="82113" y="62292"/>
                  </a:lnTo>
                  <a:lnTo>
                    <a:pt x="79281" y="53798"/>
                  </a:lnTo>
                  <a:lnTo>
                    <a:pt x="70787" y="45304"/>
                  </a:lnTo>
                  <a:lnTo>
                    <a:pt x="67955" y="39641"/>
                  </a:lnTo>
                  <a:lnTo>
                    <a:pt x="62292" y="33978"/>
                  </a:lnTo>
                  <a:lnTo>
                    <a:pt x="56630" y="25483"/>
                  </a:lnTo>
                  <a:lnTo>
                    <a:pt x="56630" y="22652"/>
                  </a:lnTo>
                  <a:lnTo>
                    <a:pt x="53798" y="19820"/>
                  </a:lnTo>
                  <a:lnTo>
                    <a:pt x="53798" y="11326"/>
                  </a:lnTo>
                  <a:lnTo>
                    <a:pt x="53798" y="8494"/>
                  </a:lnTo>
                  <a:lnTo>
                    <a:pt x="56630" y="5663"/>
                  </a:lnTo>
                  <a:lnTo>
                    <a:pt x="62292" y="5663"/>
                  </a:lnTo>
                  <a:lnTo>
                    <a:pt x="65124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57184" y="2470989"/>
            <a:ext cx="1024521" cy="1187930"/>
            <a:chOff x="1387555" y="1674793"/>
            <a:chExt cx="1513572" cy="1754984"/>
          </a:xfrm>
          <a:solidFill>
            <a:schemeClr val="tx1"/>
          </a:solidFill>
        </p:grpSpPr>
        <p:sp>
          <p:nvSpPr>
            <p:cNvPr id="28" name="Freeform 128"/>
            <p:cNvSpPr/>
            <p:nvPr/>
          </p:nvSpPr>
          <p:spPr bwMode="auto">
            <a:xfrm>
              <a:off x="1772729" y="1775156"/>
              <a:ext cx="230561" cy="219711"/>
            </a:xfrm>
            <a:custGeom>
              <a:avLst/>
              <a:gdLst>
                <a:gd name="T0" fmla="*/ 85 w 85"/>
                <a:gd name="T1" fmla="*/ 54 h 81"/>
                <a:gd name="T2" fmla="*/ 85 w 85"/>
                <a:gd name="T3" fmla="*/ 59 h 81"/>
                <a:gd name="T4" fmla="*/ 84 w 85"/>
                <a:gd name="T5" fmla="*/ 65 h 81"/>
                <a:gd name="T6" fmla="*/ 83 w 85"/>
                <a:gd name="T7" fmla="*/ 68 h 81"/>
                <a:gd name="T8" fmla="*/ 81 w 85"/>
                <a:gd name="T9" fmla="*/ 69 h 81"/>
                <a:gd name="T10" fmla="*/ 81 w 85"/>
                <a:gd name="T11" fmla="*/ 72 h 81"/>
                <a:gd name="T12" fmla="*/ 80 w 85"/>
                <a:gd name="T13" fmla="*/ 73 h 81"/>
                <a:gd name="T14" fmla="*/ 76 w 85"/>
                <a:gd name="T15" fmla="*/ 76 h 81"/>
                <a:gd name="T16" fmla="*/ 74 w 85"/>
                <a:gd name="T17" fmla="*/ 79 h 81"/>
                <a:gd name="T18" fmla="*/ 71 w 85"/>
                <a:gd name="T19" fmla="*/ 81 h 81"/>
                <a:gd name="T20" fmla="*/ 69 w 85"/>
                <a:gd name="T21" fmla="*/ 81 h 81"/>
                <a:gd name="T22" fmla="*/ 67 w 85"/>
                <a:gd name="T23" fmla="*/ 81 h 81"/>
                <a:gd name="T24" fmla="*/ 65 w 85"/>
                <a:gd name="T25" fmla="*/ 79 h 81"/>
                <a:gd name="T26" fmla="*/ 62 w 85"/>
                <a:gd name="T27" fmla="*/ 77 h 81"/>
                <a:gd name="T28" fmla="*/ 58 w 85"/>
                <a:gd name="T29" fmla="*/ 74 h 81"/>
                <a:gd name="T30" fmla="*/ 53 w 85"/>
                <a:gd name="T31" fmla="*/ 72 h 81"/>
                <a:gd name="T32" fmla="*/ 48 w 85"/>
                <a:gd name="T33" fmla="*/ 67 h 81"/>
                <a:gd name="T34" fmla="*/ 42 w 85"/>
                <a:gd name="T35" fmla="*/ 62 h 81"/>
                <a:gd name="T36" fmla="*/ 36 w 85"/>
                <a:gd name="T37" fmla="*/ 57 h 81"/>
                <a:gd name="T38" fmla="*/ 29 w 85"/>
                <a:gd name="T39" fmla="*/ 50 h 81"/>
                <a:gd name="T40" fmla="*/ 23 w 85"/>
                <a:gd name="T41" fmla="*/ 45 h 81"/>
                <a:gd name="T42" fmla="*/ 18 w 85"/>
                <a:gd name="T43" fmla="*/ 39 h 81"/>
                <a:gd name="T44" fmla="*/ 13 w 85"/>
                <a:gd name="T45" fmla="*/ 34 h 81"/>
                <a:gd name="T46" fmla="*/ 9 w 85"/>
                <a:gd name="T47" fmla="*/ 29 h 81"/>
                <a:gd name="T48" fmla="*/ 6 w 85"/>
                <a:gd name="T49" fmla="*/ 25 h 81"/>
                <a:gd name="T50" fmla="*/ 4 w 85"/>
                <a:gd name="T51" fmla="*/ 20 h 81"/>
                <a:gd name="T52" fmla="*/ 3 w 85"/>
                <a:gd name="T53" fmla="*/ 16 h 81"/>
                <a:gd name="T54" fmla="*/ 1 w 85"/>
                <a:gd name="T55" fmla="*/ 10 h 81"/>
                <a:gd name="T56" fmla="*/ 0 w 85"/>
                <a:gd name="T57" fmla="*/ 6 h 81"/>
                <a:gd name="T58" fmla="*/ 1 w 85"/>
                <a:gd name="T59" fmla="*/ 2 h 81"/>
                <a:gd name="T60" fmla="*/ 3 w 85"/>
                <a:gd name="T61" fmla="*/ 0 h 81"/>
                <a:gd name="T62" fmla="*/ 4 w 85"/>
                <a:gd name="T63" fmla="*/ 0 h 81"/>
                <a:gd name="T64" fmla="*/ 6 w 85"/>
                <a:gd name="T65" fmla="*/ 0 h 81"/>
                <a:gd name="T66" fmla="*/ 9 w 85"/>
                <a:gd name="T67" fmla="*/ 1 h 81"/>
                <a:gd name="T68" fmla="*/ 13 w 85"/>
                <a:gd name="T69" fmla="*/ 1 h 81"/>
                <a:gd name="T70" fmla="*/ 17 w 85"/>
                <a:gd name="T71" fmla="*/ 2 h 81"/>
                <a:gd name="T72" fmla="*/ 22 w 85"/>
                <a:gd name="T73" fmla="*/ 3 h 81"/>
                <a:gd name="T74" fmla="*/ 27 w 85"/>
                <a:gd name="T75" fmla="*/ 3 h 81"/>
                <a:gd name="T76" fmla="*/ 33 w 85"/>
                <a:gd name="T77" fmla="*/ 5 h 81"/>
                <a:gd name="T78" fmla="*/ 44 w 85"/>
                <a:gd name="T79" fmla="*/ 10 h 81"/>
                <a:gd name="T80" fmla="*/ 50 w 85"/>
                <a:gd name="T81" fmla="*/ 12 h 81"/>
                <a:gd name="T82" fmla="*/ 56 w 85"/>
                <a:gd name="T83" fmla="*/ 15 h 81"/>
                <a:gd name="T84" fmla="*/ 60 w 85"/>
                <a:gd name="T85" fmla="*/ 17 h 81"/>
                <a:gd name="T86" fmla="*/ 65 w 85"/>
                <a:gd name="T87" fmla="*/ 20 h 81"/>
                <a:gd name="T88" fmla="*/ 69 w 85"/>
                <a:gd name="T89" fmla="*/ 24 h 81"/>
                <a:gd name="T90" fmla="*/ 71 w 85"/>
                <a:gd name="T91" fmla="*/ 26 h 81"/>
                <a:gd name="T92" fmla="*/ 75 w 85"/>
                <a:gd name="T93" fmla="*/ 30 h 81"/>
                <a:gd name="T94" fmla="*/ 77 w 85"/>
                <a:gd name="T95" fmla="*/ 32 h 81"/>
                <a:gd name="T96" fmla="*/ 80 w 85"/>
                <a:gd name="T97" fmla="*/ 36 h 81"/>
                <a:gd name="T98" fmla="*/ 81 w 85"/>
                <a:gd name="T99" fmla="*/ 40 h 81"/>
                <a:gd name="T100" fmla="*/ 83 w 85"/>
                <a:gd name="T101" fmla="*/ 44 h 81"/>
                <a:gd name="T102" fmla="*/ 84 w 85"/>
                <a:gd name="T103" fmla="*/ 48 h 81"/>
                <a:gd name="T104" fmla="*/ 85 w 85"/>
                <a:gd name="T105" fmla="*/ 50 h 81"/>
                <a:gd name="T106" fmla="*/ 85 w 85"/>
                <a:gd name="T107" fmla="*/ 54 h 81"/>
                <a:gd name="T108" fmla="*/ 85 w 85"/>
                <a:gd name="T109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81">
                  <a:moveTo>
                    <a:pt x="85" y="54"/>
                  </a:moveTo>
                  <a:lnTo>
                    <a:pt x="85" y="59"/>
                  </a:lnTo>
                  <a:lnTo>
                    <a:pt x="84" y="65"/>
                  </a:lnTo>
                  <a:lnTo>
                    <a:pt x="83" y="68"/>
                  </a:lnTo>
                  <a:lnTo>
                    <a:pt x="81" y="69"/>
                  </a:lnTo>
                  <a:lnTo>
                    <a:pt x="81" y="72"/>
                  </a:lnTo>
                  <a:lnTo>
                    <a:pt x="80" y="73"/>
                  </a:lnTo>
                  <a:lnTo>
                    <a:pt x="76" y="76"/>
                  </a:lnTo>
                  <a:lnTo>
                    <a:pt x="74" y="79"/>
                  </a:lnTo>
                  <a:lnTo>
                    <a:pt x="71" y="81"/>
                  </a:lnTo>
                  <a:lnTo>
                    <a:pt x="69" y="81"/>
                  </a:lnTo>
                  <a:lnTo>
                    <a:pt x="67" y="81"/>
                  </a:lnTo>
                  <a:lnTo>
                    <a:pt x="65" y="79"/>
                  </a:lnTo>
                  <a:lnTo>
                    <a:pt x="62" y="77"/>
                  </a:lnTo>
                  <a:lnTo>
                    <a:pt x="58" y="74"/>
                  </a:lnTo>
                  <a:lnTo>
                    <a:pt x="53" y="72"/>
                  </a:lnTo>
                  <a:lnTo>
                    <a:pt x="48" y="67"/>
                  </a:lnTo>
                  <a:lnTo>
                    <a:pt x="42" y="62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3" y="45"/>
                  </a:lnTo>
                  <a:lnTo>
                    <a:pt x="18" y="39"/>
                  </a:lnTo>
                  <a:lnTo>
                    <a:pt x="13" y="34"/>
                  </a:lnTo>
                  <a:lnTo>
                    <a:pt x="9" y="29"/>
                  </a:lnTo>
                  <a:lnTo>
                    <a:pt x="6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1" y="10"/>
                  </a:lnTo>
                  <a:lnTo>
                    <a:pt x="0" y="6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33" y="5"/>
                  </a:lnTo>
                  <a:lnTo>
                    <a:pt x="44" y="10"/>
                  </a:lnTo>
                  <a:lnTo>
                    <a:pt x="50" y="12"/>
                  </a:lnTo>
                  <a:lnTo>
                    <a:pt x="56" y="15"/>
                  </a:lnTo>
                  <a:lnTo>
                    <a:pt x="60" y="17"/>
                  </a:lnTo>
                  <a:lnTo>
                    <a:pt x="65" y="20"/>
                  </a:lnTo>
                  <a:lnTo>
                    <a:pt x="69" y="24"/>
                  </a:lnTo>
                  <a:lnTo>
                    <a:pt x="71" y="26"/>
                  </a:lnTo>
                  <a:lnTo>
                    <a:pt x="75" y="30"/>
                  </a:lnTo>
                  <a:lnTo>
                    <a:pt x="77" y="32"/>
                  </a:lnTo>
                  <a:lnTo>
                    <a:pt x="80" y="36"/>
                  </a:lnTo>
                  <a:lnTo>
                    <a:pt x="81" y="40"/>
                  </a:lnTo>
                  <a:lnTo>
                    <a:pt x="83" y="44"/>
                  </a:lnTo>
                  <a:lnTo>
                    <a:pt x="84" y="48"/>
                  </a:lnTo>
                  <a:lnTo>
                    <a:pt x="85" y="50"/>
                  </a:lnTo>
                  <a:lnTo>
                    <a:pt x="85" y="54"/>
                  </a:lnTo>
                  <a:lnTo>
                    <a:pt x="85" y="54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29"/>
            <p:cNvSpPr/>
            <p:nvPr/>
          </p:nvSpPr>
          <p:spPr bwMode="auto">
            <a:xfrm>
              <a:off x="2130779" y="1674793"/>
              <a:ext cx="368899" cy="311936"/>
            </a:xfrm>
            <a:custGeom>
              <a:avLst/>
              <a:gdLst>
                <a:gd name="T0" fmla="*/ 33 w 136"/>
                <a:gd name="T1" fmla="*/ 101 h 115"/>
                <a:gd name="T2" fmla="*/ 19 w 136"/>
                <a:gd name="T3" fmla="*/ 110 h 115"/>
                <a:gd name="T4" fmla="*/ 8 w 136"/>
                <a:gd name="T5" fmla="*/ 115 h 115"/>
                <a:gd name="T6" fmla="*/ 1 w 136"/>
                <a:gd name="T7" fmla="*/ 115 h 115"/>
                <a:gd name="T8" fmla="*/ 0 w 136"/>
                <a:gd name="T9" fmla="*/ 114 h 115"/>
                <a:gd name="T10" fmla="*/ 1 w 136"/>
                <a:gd name="T11" fmla="*/ 109 h 115"/>
                <a:gd name="T12" fmla="*/ 8 w 136"/>
                <a:gd name="T13" fmla="*/ 100 h 115"/>
                <a:gd name="T14" fmla="*/ 19 w 136"/>
                <a:gd name="T15" fmla="*/ 90 h 115"/>
                <a:gd name="T16" fmla="*/ 32 w 136"/>
                <a:gd name="T17" fmla="*/ 76 h 115"/>
                <a:gd name="T18" fmla="*/ 43 w 136"/>
                <a:gd name="T19" fmla="*/ 63 h 115"/>
                <a:gd name="T20" fmla="*/ 53 w 136"/>
                <a:gd name="T21" fmla="*/ 53 h 115"/>
                <a:gd name="T22" fmla="*/ 61 w 136"/>
                <a:gd name="T23" fmla="*/ 43 h 115"/>
                <a:gd name="T24" fmla="*/ 66 w 136"/>
                <a:gd name="T25" fmla="*/ 37 h 115"/>
                <a:gd name="T26" fmla="*/ 69 w 136"/>
                <a:gd name="T27" fmla="*/ 30 h 115"/>
                <a:gd name="T28" fmla="*/ 70 w 136"/>
                <a:gd name="T29" fmla="*/ 24 h 115"/>
                <a:gd name="T30" fmla="*/ 70 w 136"/>
                <a:gd name="T31" fmla="*/ 17 h 115"/>
                <a:gd name="T32" fmla="*/ 69 w 136"/>
                <a:gd name="T33" fmla="*/ 12 h 115"/>
                <a:gd name="T34" fmla="*/ 67 w 136"/>
                <a:gd name="T35" fmla="*/ 7 h 115"/>
                <a:gd name="T36" fmla="*/ 69 w 136"/>
                <a:gd name="T37" fmla="*/ 5 h 115"/>
                <a:gd name="T38" fmla="*/ 70 w 136"/>
                <a:gd name="T39" fmla="*/ 2 h 115"/>
                <a:gd name="T40" fmla="*/ 75 w 136"/>
                <a:gd name="T41" fmla="*/ 0 h 115"/>
                <a:gd name="T42" fmla="*/ 81 w 136"/>
                <a:gd name="T43" fmla="*/ 0 h 115"/>
                <a:gd name="T44" fmla="*/ 90 w 136"/>
                <a:gd name="T45" fmla="*/ 2 h 115"/>
                <a:gd name="T46" fmla="*/ 101 w 136"/>
                <a:gd name="T47" fmla="*/ 5 h 115"/>
                <a:gd name="T48" fmla="*/ 114 w 136"/>
                <a:gd name="T49" fmla="*/ 10 h 115"/>
                <a:gd name="T50" fmla="*/ 123 w 136"/>
                <a:gd name="T51" fmla="*/ 15 h 115"/>
                <a:gd name="T52" fmla="*/ 129 w 136"/>
                <a:gd name="T53" fmla="*/ 19 h 115"/>
                <a:gd name="T54" fmla="*/ 134 w 136"/>
                <a:gd name="T55" fmla="*/ 24 h 115"/>
                <a:gd name="T56" fmla="*/ 136 w 136"/>
                <a:gd name="T57" fmla="*/ 28 h 115"/>
                <a:gd name="T58" fmla="*/ 132 w 136"/>
                <a:gd name="T59" fmla="*/ 33 h 115"/>
                <a:gd name="T60" fmla="*/ 126 w 136"/>
                <a:gd name="T61" fmla="*/ 39 h 115"/>
                <a:gd name="T62" fmla="*/ 117 w 136"/>
                <a:gd name="T63" fmla="*/ 45 h 115"/>
                <a:gd name="T64" fmla="*/ 103 w 136"/>
                <a:gd name="T65" fmla="*/ 56 h 115"/>
                <a:gd name="T66" fmla="*/ 88 w 136"/>
                <a:gd name="T67" fmla="*/ 66 h 115"/>
                <a:gd name="T68" fmla="*/ 71 w 136"/>
                <a:gd name="T69" fmla="*/ 77 h 115"/>
                <a:gd name="T70" fmla="*/ 52 w 136"/>
                <a:gd name="T71" fmla="*/ 89 h 115"/>
                <a:gd name="T72" fmla="*/ 42 w 136"/>
                <a:gd name="T73" fmla="*/ 9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15">
                  <a:moveTo>
                    <a:pt x="42" y="96"/>
                  </a:moveTo>
                  <a:lnTo>
                    <a:pt x="33" y="101"/>
                  </a:lnTo>
                  <a:lnTo>
                    <a:pt x="25" y="106"/>
                  </a:lnTo>
                  <a:lnTo>
                    <a:pt x="19" y="110"/>
                  </a:lnTo>
                  <a:lnTo>
                    <a:pt x="13" y="113"/>
                  </a:lnTo>
                  <a:lnTo>
                    <a:pt x="8" y="115"/>
                  </a:lnTo>
                  <a:lnTo>
                    <a:pt x="4" y="115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1"/>
                  </a:lnTo>
                  <a:lnTo>
                    <a:pt x="1" y="109"/>
                  </a:lnTo>
                  <a:lnTo>
                    <a:pt x="5" y="105"/>
                  </a:lnTo>
                  <a:lnTo>
                    <a:pt x="8" y="100"/>
                  </a:lnTo>
                  <a:lnTo>
                    <a:pt x="13" y="95"/>
                  </a:lnTo>
                  <a:lnTo>
                    <a:pt x="19" y="90"/>
                  </a:lnTo>
                  <a:lnTo>
                    <a:pt x="25" y="82"/>
                  </a:lnTo>
                  <a:lnTo>
                    <a:pt x="32" y="76"/>
                  </a:lnTo>
                  <a:lnTo>
                    <a:pt x="38" y="69"/>
                  </a:lnTo>
                  <a:lnTo>
                    <a:pt x="43" y="63"/>
                  </a:lnTo>
                  <a:lnTo>
                    <a:pt x="48" y="58"/>
                  </a:lnTo>
                  <a:lnTo>
                    <a:pt x="53" y="53"/>
                  </a:lnTo>
                  <a:lnTo>
                    <a:pt x="57" y="48"/>
                  </a:lnTo>
                  <a:lnTo>
                    <a:pt x="61" y="43"/>
                  </a:lnTo>
                  <a:lnTo>
                    <a:pt x="63" y="39"/>
                  </a:lnTo>
                  <a:lnTo>
                    <a:pt x="66" y="37"/>
                  </a:lnTo>
                  <a:lnTo>
                    <a:pt x="67" y="33"/>
                  </a:lnTo>
                  <a:lnTo>
                    <a:pt x="69" y="30"/>
                  </a:lnTo>
                  <a:lnTo>
                    <a:pt x="70" y="26"/>
                  </a:lnTo>
                  <a:lnTo>
                    <a:pt x="70" y="24"/>
                  </a:lnTo>
                  <a:lnTo>
                    <a:pt x="70" y="21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69" y="12"/>
                  </a:lnTo>
                  <a:lnTo>
                    <a:pt x="67" y="10"/>
                  </a:lnTo>
                  <a:lnTo>
                    <a:pt x="67" y="7"/>
                  </a:lnTo>
                  <a:lnTo>
                    <a:pt x="67" y="6"/>
                  </a:lnTo>
                  <a:lnTo>
                    <a:pt x="69" y="5"/>
                  </a:lnTo>
                  <a:lnTo>
                    <a:pt x="69" y="4"/>
                  </a:lnTo>
                  <a:lnTo>
                    <a:pt x="70" y="2"/>
                  </a:lnTo>
                  <a:lnTo>
                    <a:pt x="72" y="1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1"/>
                  </a:lnTo>
                  <a:lnTo>
                    <a:pt x="90" y="2"/>
                  </a:lnTo>
                  <a:lnTo>
                    <a:pt x="95" y="4"/>
                  </a:lnTo>
                  <a:lnTo>
                    <a:pt x="101" y="5"/>
                  </a:lnTo>
                  <a:lnTo>
                    <a:pt x="108" y="6"/>
                  </a:lnTo>
                  <a:lnTo>
                    <a:pt x="114" y="10"/>
                  </a:lnTo>
                  <a:lnTo>
                    <a:pt x="119" y="12"/>
                  </a:lnTo>
                  <a:lnTo>
                    <a:pt x="123" y="15"/>
                  </a:lnTo>
                  <a:lnTo>
                    <a:pt x="127" y="17"/>
                  </a:lnTo>
                  <a:lnTo>
                    <a:pt x="129" y="19"/>
                  </a:lnTo>
                  <a:lnTo>
                    <a:pt x="132" y="21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3"/>
                  </a:lnTo>
                  <a:lnTo>
                    <a:pt x="117" y="45"/>
                  </a:lnTo>
                  <a:lnTo>
                    <a:pt x="110" y="50"/>
                  </a:lnTo>
                  <a:lnTo>
                    <a:pt x="103" y="56"/>
                  </a:lnTo>
                  <a:lnTo>
                    <a:pt x="95" y="61"/>
                  </a:lnTo>
                  <a:lnTo>
                    <a:pt x="88" y="66"/>
                  </a:lnTo>
                  <a:lnTo>
                    <a:pt x="80" y="71"/>
                  </a:lnTo>
                  <a:lnTo>
                    <a:pt x="71" y="77"/>
                  </a:lnTo>
                  <a:lnTo>
                    <a:pt x="61" y="82"/>
                  </a:lnTo>
                  <a:lnTo>
                    <a:pt x="52" y="89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30"/>
            <p:cNvSpPr/>
            <p:nvPr/>
          </p:nvSpPr>
          <p:spPr bwMode="auto">
            <a:xfrm>
              <a:off x="1639816" y="1981306"/>
              <a:ext cx="903260" cy="173600"/>
            </a:xfrm>
            <a:custGeom>
              <a:avLst/>
              <a:gdLst>
                <a:gd name="T0" fmla="*/ 54 w 333"/>
                <a:gd name="T1" fmla="*/ 39 h 64"/>
                <a:gd name="T2" fmla="*/ 66 w 333"/>
                <a:gd name="T3" fmla="*/ 38 h 64"/>
                <a:gd name="T4" fmla="*/ 79 w 333"/>
                <a:gd name="T5" fmla="*/ 36 h 64"/>
                <a:gd name="T6" fmla="*/ 95 w 333"/>
                <a:gd name="T7" fmla="*/ 34 h 64"/>
                <a:gd name="T8" fmla="*/ 110 w 333"/>
                <a:gd name="T9" fmla="*/ 30 h 64"/>
                <a:gd name="T10" fmla="*/ 128 w 333"/>
                <a:gd name="T11" fmla="*/ 26 h 64"/>
                <a:gd name="T12" fmla="*/ 147 w 333"/>
                <a:gd name="T13" fmla="*/ 22 h 64"/>
                <a:gd name="T14" fmla="*/ 168 w 333"/>
                <a:gd name="T15" fmla="*/ 19 h 64"/>
                <a:gd name="T16" fmla="*/ 189 w 333"/>
                <a:gd name="T17" fmla="*/ 14 h 64"/>
                <a:gd name="T18" fmla="*/ 209 w 333"/>
                <a:gd name="T19" fmla="*/ 10 h 64"/>
                <a:gd name="T20" fmla="*/ 227 w 333"/>
                <a:gd name="T21" fmla="*/ 7 h 64"/>
                <a:gd name="T22" fmla="*/ 243 w 333"/>
                <a:gd name="T23" fmla="*/ 5 h 64"/>
                <a:gd name="T24" fmla="*/ 257 w 333"/>
                <a:gd name="T25" fmla="*/ 2 h 64"/>
                <a:gd name="T26" fmla="*/ 269 w 333"/>
                <a:gd name="T27" fmla="*/ 1 h 64"/>
                <a:gd name="T28" fmla="*/ 279 w 333"/>
                <a:gd name="T29" fmla="*/ 0 h 64"/>
                <a:gd name="T30" fmla="*/ 286 w 333"/>
                <a:gd name="T31" fmla="*/ 0 h 64"/>
                <a:gd name="T32" fmla="*/ 299 w 333"/>
                <a:gd name="T33" fmla="*/ 0 h 64"/>
                <a:gd name="T34" fmla="*/ 315 w 333"/>
                <a:gd name="T35" fmla="*/ 1 h 64"/>
                <a:gd name="T36" fmla="*/ 326 w 333"/>
                <a:gd name="T37" fmla="*/ 3 h 64"/>
                <a:gd name="T38" fmla="*/ 329 w 333"/>
                <a:gd name="T39" fmla="*/ 6 h 64"/>
                <a:gd name="T40" fmla="*/ 332 w 333"/>
                <a:gd name="T41" fmla="*/ 9 h 64"/>
                <a:gd name="T42" fmla="*/ 333 w 333"/>
                <a:gd name="T43" fmla="*/ 12 h 64"/>
                <a:gd name="T44" fmla="*/ 333 w 333"/>
                <a:gd name="T45" fmla="*/ 15 h 64"/>
                <a:gd name="T46" fmla="*/ 331 w 333"/>
                <a:gd name="T47" fmla="*/ 19 h 64"/>
                <a:gd name="T48" fmla="*/ 326 w 333"/>
                <a:gd name="T49" fmla="*/ 21 h 64"/>
                <a:gd name="T50" fmla="*/ 319 w 333"/>
                <a:gd name="T51" fmla="*/ 22 h 64"/>
                <a:gd name="T52" fmla="*/ 310 w 333"/>
                <a:gd name="T53" fmla="*/ 25 h 64"/>
                <a:gd name="T54" fmla="*/ 303 w 333"/>
                <a:gd name="T55" fmla="*/ 26 h 64"/>
                <a:gd name="T56" fmla="*/ 291 w 333"/>
                <a:gd name="T57" fmla="*/ 28 h 64"/>
                <a:gd name="T58" fmla="*/ 277 w 333"/>
                <a:gd name="T59" fmla="*/ 30 h 64"/>
                <a:gd name="T60" fmla="*/ 261 w 333"/>
                <a:gd name="T61" fmla="*/ 33 h 64"/>
                <a:gd name="T62" fmla="*/ 242 w 333"/>
                <a:gd name="T63" fmla="*/ 36 h 64"/>
                <a:gd name="T64" fmla="*/ 219 w 333"/>
                <a:gd name="T65" fmla="*/ 40 h 64"/>
                <a:gd name="T66" fmla="*/ 192 w 333"/>
                <a:gd name="T67" fmla="*/ 44 h 64"/>
                <a:gd name="T68" fmla="*/ 165 w 333"/>
                <a:gd name="T69" fmla="*/ 48 h 64"/>
                <a:gd name="T70" fmla="*/ 137 w 333"/>
                <a:gd name="T71" fmla="*/ 53 h 64"/>
                <a:gd name="T72" fmla="*/ 114 w 333"/>
                <a:gd name="T73" fmla="*/ 55 h 64"/>
                <a:gd name="T74" fmla="*/ 93 w 333"/>
                <a:gd name="T75" fmla="*/ 59 h 64"/>
                <a:gd name="T76" fmla="*/ 77 w 333"/>
                <a:gd name="T77" fmla="*/ 62 h 64"/>
                <a:gd name="T78" fmla="*/ 63 w 333"/>
                <a:gd name="T79" fmla="*/ 63 h 64"/>
                <a:gd name="T80" fmla="*/ 53 w 333"/>
                <a:gd name="T81" fmla="*/ 64 h 64"/>
                <a:gd name="T82" fmla="*/ 45 w 333"/>
                <a:gd name="T83" fmla="*/ 64 h 64"/>
                <a:gd name="T84" fmla="*/ 34 w 333"/>
                <a:gd name="T85" fmla="*/ 64 h 64"/>
                <a:gd name="T86" fmla="*/ 25 w 333"/>
                <a:gd name="T87" fmla="*/ 62 h 64"/>
                <a:gd name="T88" fmla="*/ 17 w 333"/>
                <a:gd name="T89" fmla="*/ 59 h 64"/>
                <a:gd name="T90" fmla="*/ 10 w 333"/>
                <a:gd name="T91" fmla="*/ 54 h 64"/>
                <a:gd name="T92" fmla="*/ 3 w 333"/>
                <a:gd name="T93" fmla="*/ 50 h 64"/>
                <a:gd name="T94" fmla="*/ 0 w 333"/>
                <a:gd name="T95" fmla="*/ 48 h 64"/>
                <a:gd name="T96" fmla="*/ 0 w 333"/>
                <a:gd name="T97" fmla="*/ 45 h 64"/>
                <a:gd name="T98" fmla="*/ 2 w 333"/>
                <a:gd name="T99" fmla="*/ 43 h 64"/>
                <a:gd name="T100" fmla="*/ 3 w 333"/>
                <a:gd name="T101" fmla="*/ 43 h 64"/>
                <a:gd name="T102" fmla="*/ 11 w 333"/>
                <a:gd name="T103" fmla="*/ 43 h 64"/>
                <a:gd name="T104" fmla="*/ 22 w 333"/>
                <a:gd name="T105" fmla="*/ 43 h 64"/>
                <a:gd name="T106" fmla="*/ 39 w 333"/>
                <a:gd name="T107" fmla="*/ 41 h 64"/>
                <a:gd name="T108" fmla="*/ 49 w 333"/>
                <a:gd name="T109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3" h="64">
                  <a:moveTo>
                    <a:pt x="49" y="40"/>
                  </a:moveTo>
                  <a:lnTo>
                    <a:pt x="54" y="39"/>
                  </a:lnTo>
                  <a:lnTo>
                    <a:pt x="59" y="39"/>
                  </a:lnTo>
                  <a:lnTo>
                    <a:pt x="66" y="38"/>
                  </a:lnTo>
                  <a:lnTo>
                    <a:pt x="72" y="38"/>
                  </a:lnTo>
                  <a:lnTo>
                    <a:pt x="79" y="36"/>
                  </a:lnTo>
                  <a:lnTo>
                    <a:pt x="87" y="35"/>
                  </a:lnTo>
                  <a:lnTo>
                    <a:pt x="95" y="34"/>
                  </a:lnTo>
                  <a:lnTo>
                    <a:pt x="102" y="33"/>
                  </a:lnTo>
                  <a:lnTo>
                    <a:pt x="110" y="30"/>
                  </a:lnTo>
                  <a:lnTo>
                    <a:pt x="119" y="29"/>
                  </a:lnTo>
                  <a:lnTo>
                    <a:pt x="128" y="26"/>
                  </a:lnTo>
                  <a:lnTo>
                    <a:pt x="138" y="25"/>
                  </a:lnTo>
                  <a:lnTo>
                    <a:pt x="147" y="22"/>
                  </a:lnTo>
                  <a:lnTo>
                    <a:pt x="157" y="21"/>
                  </a:lnTo>
                  <a:lnTo>
                    <a:pt x="168" y="19"/>
                  </a:lnTo>
                  <a:lnTo>
                    <a:pt x="178" y="16"/>
                  </a:lnTo>
                  <a:lnTo>
                    <a:pt x="189" y="14"/>
                  </a:lnTo>
                  <a:lnTo>
                    <a:pt x="199" y="12"/>
                  </a:lnTo>
                  <a:lnTo>
                    <a:pt x="209" y="10"/>
                  </a:lnTo>
                  <a:lnTo>
                    <a:pt x="218" y="9"/>
                  </a:lnTo>
                  <a:lnTo>
                    <a:pt x="227" y="7"/>
                  </a:lnTo>
                  <a:lnTo>
                    <a:pt x="236" y="6"/>
                  </a:lnTo>
                  <a:lnTo>
                    <a:pt x="243" y="5"/>
                  </a:lnTo>
                  <a:lnTo>
                    <a:pt x="251" y="3"/>
                  </a:lnTo>
                  <a:lnTo>
                    <a:pt x="257" y="2"/>
                  </a:lnTo>
                  <a:lnTo>
                    <a:pt x="263" y="2"/>
                  </a:lnTo>
                  <a:lnTo>
                    <a:pt x="269" y="1"/>
                  </a:lnTo>
                  <a:lnTo>
                    <a:pt x="274" y="1"/>
                  </a:lnTo>
                  <a:lnTo>
                    <a:pt x="279" y="0"/>
                  </a:lnTo>
                  <a:lnTo>
                    <a:pt x="282" y="0"/>
                  </a:lnTo>
                  <a:lnTo>
                    <a:pt x="286" y="0"/>
                  </a:lnTo>
                  <a:lnTo>
                    <a:pt x="289" y="0"/>
                  </a:lnTo>
                  <a:lnTo>
                    <a:pt x="299" y="0"/>
                  </a:lnTo>
                  <a:lnTo>
                    <a:pt x="308" y="0"/>
                  </a:lnTo>
                  <a:lnTo>
                    <a:pt x="315" y="1"/>
                  </a:lnTo>
                  <a:lnTo>
                    <a:pt x="322" y="2"/>
                  </a:lnTo>
                  <a:lnTo>
                    <a:pt x="326" y="3"/>
                  </a:lnTo>
                  <a:lnTo>
                    <a:pt x="327" y="5"/>
                  </a:lnTo>
                  <a:lnTo>
                    <a:pt x="329" y="6"/>
                  </a:lnTo>
                  <a:lnTo>
                    <a:pt x="331" y="7"/>
                  </a:lnTo>
                  <a:lnTo>
                    <a:pt x="332" y="9"/>
                  </a:lnTo>
                  <a:lnTo>
                    <a:pt x="333" y="11"/>
                  </a:lnTo>
                  <a:lnTo>
                    <a:pt x="333" y="12"/>
                  </a:lnTo>
                  <a:lnTo>
                    <a:pt x="333" y="14"/>
                  </a:lnTo>
                  <a:lnTo>
                    <a:pt x="333" y="15"/>
                  </a:lnTo>
                  <a:lnTo>
                    <a:pt x="332" y="16"/>
                  </a:lnTo>
                  <a:lnTo>
                    <a:pt x="331" y="19"/>
                  </a:lnTo>
                  <a:lnTo>
                    <a:pt x="328" y="20"/>
                  </a:lnTo>
                  <a:lnTo>
                    <a:pt x="326" y="21"/>
                  </a:lnTo>
                  <a:lnTo>
                    <a:pt x="323" y="21"/>
                  </a:lnTo>
                  <a:lnTo>
                    <a:pt x="319" y="22"/>
                  </a:lnTo>
                  <a:lnTo>
                    <a:pt x="314" y="24"/>
                  </a:lnTo>
                  <a:lnTo>
                    <a:pt x="310" y="25"/>
                  </a:lnTo>
                  <a:lnTo>
                    <a:pt x="308" y="25"/>
                  </a:lnTo>
                  <a:lnTo>
                    <a:pt x="303" y="26"/>
                  </a:lnTo>
                  <a:lnTo>
                    <a:pt x="298" y="26"/>
                  </a:lnTo>
                  <a:lnTo>
                    <a:pt x="291" y="28"/>
                  </a:lnTo>
                  <a:lnTo>
                    <a:pt x="285" y="29"/>
                  </a:lnTo>
                  <a:lnTo>
                    <a:pt x="277" y="30"/>
                  </a:lnTo>
                  <a:lnTo>
                    <a:pt x="270" y="31"/>
                  </a:lnTo>
                  <a:lnTo>
                    <a:pt x="261" y="33"/>
                  </a:lnTo>
                  <a:lnTo>
                    <a:pt x="252" y="35"/>
                  </a:lnTo>
                  <a:lnTo>
                    <a:pt x="242" y="36"/>
                  </a:lnTo>
                  <a:lnTo>
                    <a:pt x="230" y="38"/>
                  </a:lnTo>
                  <a:lnTo>
                    <a:pt x="219" y="40"/>
                  </a:lnTo>
                  <a:lnTo>
                    <a:pt x="206" y="41"/>
                  </a:lnTo>
                  <a:lnTo>
                    <a:pt x="192" y="44"/>
                  </a:lnTo>
                  <a:lnTo>
                    <a:pt x="178" y="45"/>
                  </a:lnTo>
                  <a:lnTo>
                    <a:pt x="165" y="48"/>
                  </a:lnTo>
                  <a:lnTo>
                    <a:pt x="151" y="50"/>
                  </a:lnTo>
                  <a:lnTo>
                    <a:pt x="137" y="53"/>
                  </a:lnTo>
                  <a:lnTo>
                    <a:pt x="125" y="54"/>
                  </a:lnTo>
                  <a:lnTo>
                    <a:pt x="114" y="55"/>
                  </a:lnTo>
                  <a:lnTo>
                    <a:pt x="104" y="58"/>
                  </a:lnTo>
                  <a:lnTo>
                    <a:pt x="93" y="59"/>
                  </a:lnTo>
                  <a:lnTo>
                    <a:pt x="85" y="61"/>
                  </a:lnTo>
                  <a:lnTo>
                    <a:pt x="77" y="62"/>
                  </a:lnTo>
                  <a:lnTo>
                    <a:pt x="69" y="62"/>
                  </a:lnTo>
                  <a:lnTo>
                    <a:pt x="63" y="63"/>
                  </a:lnTo>
                  <a:lnTo>
                    <a:pt x="58" y="63"/>
                  </a:lnTo>
                  <a:lnTo>
                    <a:pt x="53" y="64"/>
                  </a:lnTo>
                  <a:lnTo>
                    <a:pt x="49" y="64"/>
                  </a:lnTo>
                  <a:lnTo>
                    <a:pt x="45" y="64"/>
                  </a:lnTo>
                  <a:lnTo>
                    <a:pt x="43" y="64"/>
                  </a:lnTo>
                  <a:lnTo>
                    <a:pt x="34" y="64"/>
                  </a:lnTo>
                  <a:lnTo>
                    <a:pt x="29" y="63"/>
                  </a:lnTo>
                  <a:lnTo>
                    <a:pt x="25" y="62"/>
                  </a:lnTo>
                  <a:lnTo>
                    <a:pt x="20" y="61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0" y="54"/>
                  </a:lnTo>
                  <a:lnTo>
                    <a:pt x="6" y="52"/>
                  </a:lnTo>
                  <a:lnTo>
                    <a:pt x="3" y="50"/>
                  </a:lnTo>
                  <a:lnTo>
                    <a:pt x="1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11" y="43"/>
                  </a:lnTo>
                  <a:lnTo>
                    <a:pt x="16" y="43"/>
                  </a:lnTo>
                  <a:lnTo>
                    <a:pt x="22" y="43"/>
                  </a:lnTo>
                  <a:lnTo>
                    <a:pt x="30" y="41"/>
                  </a:lnTo>
                  <a:lnTo>
                    <a:pt x="39" y="41"/>
                  </a:lnTo>
                  <a:lnTo>
                    <a:pt x="49" y="40"/>
                  </a:lnTo>
                  <a:lnTo>
                    <a:pt x="49" y="4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37"/>
            <p:cNvSpPr/>
            <p:nvPr/>
          </p:nvSpPr>
          <p:spPr bwMode="auto">
            <a:xfrm>
              <a:off x="1387555" y="2936104"/>
              <a:ext cx="189875" cy="431286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40"/>
            <p:cNvSpPr/>
            <p:nvPr/>
          </p:nvSpPr>
          <p:spPr bwMode="auto">
            <a:xfrm>
              <a:off x="2526803" y="2841166"/>
              <a:ext cx="374324" cy="211575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 bwMode="auto">
            <a:xfrm>
              <a:off x="2074567" y="2048636"/>
              <a:ext cx="265824" cy="406874"/>
            </a:xfrm>
            <a:custGeom>
              <a:avLst/>
              <a:gdLst>
                <a:gd name="connsiteX0" fmla="*/ 154612 w 265824"/>
                <a:gd name="connsiteY0" fmla="*/ 0 h 406874"/>
                <a:gd name="connsiteX1" fmla="*/ 179024 w 265824"/>
                <a:gd name="connsiteY1" fmla="*/ 18988 h 406874"/>
                <a:gd name="connsiteX2" fmla="*/ 203437 w 265824"/>
                <a:gd name="connsiteY2" fmla="*/ 35262 h 406874"/>
                <a:gd name="connsiteX3" fmla="*/ 227849 w 265824"/>
                <a:gd name="connsiteY3" fmla="*/ 51537 h 406874"/>
                <a:gd name="connsiteX4" fmla="*/ 244124 w 265824"/>
                <a:gd name="connsiteY4" fmla="*/ 65100 h 406874"/>
                <a:gd name="connsiteX5" fmla="*/ 254974 w 265824"/>
                <a:gd name="connsiteY5" fmla="*/ 84087 h 406874"/>
                <a:gd name="connsiteX6" fmla="*/ 263112 w 265824"/>
                <a:gd name="connsiteY6" fmla="*/ 94937 h 406874"/>
                <a:gd name="connsiteX7" fmla="*/ 265824 w 265824"/>
                <a:gd name="connsiteY7" fmla="*/ 103075 h 406874"/>
                <a:gd name="connsiteX8" fmla="*/ 265824 w 265824"/>
                <a:gd name="connsiteY8" fmla="*/ 111212 h 406874"/>
                <a:gd name="connsiteX9" fmla="*/ 265824 w 265824"/>
                <a:gd name="connsiteY9" fmla="*/ 116637 h 406874"/>
                <a:gd name="connsiteX10" fmla="*/ 263112 w 265824"/>
                <a:gd name="connsiteY10" fmla="*/ 127487 h 406874"/>
                <a:gd name="connsiteX11" fmla="*/ 254974 w 265824"/>
                <a:gd name="connsiteY11" fmla="*/ 138337 h 406874"/>
                <a:gd name="connsiteX12" fmla="*/ 244124 w 265824"/>
                <a:gd name="connsiteY12" fmla="*/ 149187 h 406874"/>
                <a:gd name="connsiteX13" fmla="*/ 235987 w 265824"/>
                <a:gd name="connsiteY13" fmla="*/ 165462 h 406874"/>
                <a:gd name="connsiteX14" fmla="*/ 219712 w 265824"/>
                <a:gd name="connsiteY14" fmla="*/ 184450 h 406874"/>
                <a:gd name="connsiteX15" fmla="*/ 203437 w 265824"/>
                <a:gd name="connsiteY15" fmla="*/ 200725 h 406874"/>
                <a:gd name="connsiteX16" fmla="*/ 181737 w 265824"/>
                <a:gd name="connsiteY16" fmla="*/ 219712 h 406874"/>
                <a:gd name="connsiteX17" fmla="*/ 173599 w 265824"/>
                <a:gd name="connsiteY17" fmla="*/ 235987 h 406874"/>
                <a:gd name="connsiteX18" fmla="*/ 162749 w 265824"/>
                <a:gd name="connsiteY18" fmla="*/ 244124 h 406874"/>
                <a:gd name="connsiteX19" fmla="*/ 146475 w 265824"/>
                <a:gd name="connsiteY19" fmla="*/ 265824 h 406874"/>
                <a:gd name="connsiteX20" fmla="*/ 130200 w 265824"/>
                <a:gd name="connsiteY20" fmla="*/ 282099 h 406874"/>
                <a:gd name="connsiteX21" fmla="*/ 122062 w 265824"/>
                <a:gd name="connsiteY21" fmla="*/ 295662 h 406874"/>
                <a:gd name="connsiteX22" fmla="*/ 113925 w 265824"/>
                <a:gd name="connsiteY22" fmla="*/ 306512 h 406874"/>
                <a:gd name="connsiteX23" fmla="*/ 111212 w 265824"/>
                <a:gd name="connsiteY23" fmla="*/ 314649 h 406874"/>
                <a:gd name="connsiteX24" fmla="*/ 108500 w 265824"/>
                <a:gd name="connsiteY24" fmla="*/ 320074 h 406874"/>
                <a:gd name="connsiteX25" fmla="*/ 111212 w 265824"/>
                <a:gd name="connsiteY25" fmla="*/ 325499 h 406874"/>
                <a:gd name="connsiteX26" fmla="*/ 113925 w 265824"/>
                <a:gd name="connsiteY26" fmla="*/ 328212 h 406874"/>
                <a:gd name="connsiteX27" fmla="*/ 122062 w 265824"/>
                <a:gd name="connsiteY27" fmla="*/ 328212 h 406874"/>
                <a:gd name="connsiteX28" fmla="*/ 122314 w 265824"/>
                <a:gd name="connsiteY28" fmla="*/ 328212 h 406874"/>
                <a:gd name="connsiteX29" fmla="*/ 118500 w 265824"/>
                <a:gd name="connsiteY29" fmla="*/ 331953 h 406874"/>
                <a:gd name="connsiteX30" fmla="*/ 103629 w 265824"/>
                <a:gd name="connsiteY30" fmla="*/ 341957 h 406874"/>
                <a:gd name="connsiteX31" fmla="*/ 98866 w 265824"/>
                <a:gd name="connsiteY31" fmla="*/ 356244 h 406874"/>
                <a:gd name="connsiteX32" fmla="*/ 79816 w 265824"/>
                <a:gd name="connsiteY32" fmla="*/ 384819 h 406874"/>
                <a:gd name="connsiteX33" fmla="*/ 73925 w 265824"/>
                <a:gd name="connsiteY33" fmla="*/ 399547 h 406874"/>
                <a:gd name="connsiteX34" fmla="*/ 62387 w 265824"/>
                <a:gd name="connsiteY34" fmla="*/ 404162 h 406874"/>
                <a:gd name="connsiteX35" fmla="*/ 51537 w 265824"/>
                <a:gd name="connsiteY35" fmla="*/ 404162 h 406874"/>
                <a:gd name="connsiteX36" fmla="*/ 46112 w 265824"/>
                <a:gd name="connsiteY36" fmla="*/ 406874 h 406874"/>
                <a:gd name="connsiteX37" fmla="*/ 40687 w 265824"/>
                <a:gd name="connsiteY37" fmla="*/ 406874 h 406874"/>
                <a:gd name="connsiteX38" fmla="*/ 37975 w 265824"/>
                <a:gd name="connsiteY38" fmla="*/ 406874 h 406874"/>
                <a:gd name="connsiteX39" fmla="*/ 35262 w 265824"/>
                <a:gd name="connsiteY39" fmla="*/ 404162 h 406874"/>
                <a:gd name="connsiteX40" fmla="*/ 32550 w 265824"/>
                <a:gd name="connsiteY40" fmla="*/ 398737 h 406874"/>
                <a:gd name="connsiteX41" fmla="*/ 27125 w 265824"/>
                <a:gd name="connsiteY41" fmla="*/ 396024 h 406874"/>
                <a:gd name="connsiteX42" fmla="*/ 21700 w 265824"/>
                <a:gd name="connsiteY42" fmla="*/ 390599 h 406874"/>
                <a:gd name="connsiteX43" fmla="*/ 18987 w 265824"/>
                <a:gd name="connsiteY43" fmla="*/ 385174 h 406874"/>
                <a:gd name="connsiteX44" fmla="*/ 13563 w 265824"/>
                <a:gd name="connsiteY44" fmla="*/ 379749 h 406874"/>
                <a:gd name="connsiteX45" fmla="*/ 10850 w 265824"/>
                <a:gd name="connsiteY45" fmla="*/ 368899 h 406874"/>
                <a:gd name="connsiteX46" fmla="*/ 8138 w 265824"/>
                <a:gd name="connsiteY46" fmla="*/ 352624 h 406874"/>
                <a:gd name="connsiteX47" fmla="*/ 5425 w 265824"/>
                <a:gd name="connsiteY47" fmla="*/ 339062 h 406874"/>
                <a:gd name="connsiteX48" fmla="*/ 0 w 265824"/>
                <a:gd name="connsiteY48" fmla="*/ 330924 h 406874"/>
                <a:gd name="connsiteX49" fmla="*/ 0 w 265824"/>
                <a:gd name="connsiteY49" fmla="*/ 328212 h 406874"/>
                <a:gd name="connsiteX50" fmla="*/ 5425 w 265824"/>
                <a:gd name="connsiteY50" fmla="*/ 320074 h 406874"/>
                <a:gd name="connsiteX51" fmla="*/ 5425 w 265824"/>
                <a:gd name="connsiteY51" fmla="*/ 317362 h 406874"/>
                <a:gd name="connsiteX52" fmla="*/ 10850 w 265824"/>
                <a:gd name="connsiteY52" fmla="*/ 309224 h 406874"/>
                <a:gd name="connsiteX53" fmla="*/ 18987 w 265824"/>
                <a:gd name="connsiteY53" fmla="*/ 303799 h 406874"/>
                <a:gd name="connsiteX54" fmla="*/ 24412 w 265824"/>
                <a:gd name="connsiteY54" fmla="*/ 295662 h 406874"/>
                <a:gd name="connsiteX55" fmla="*/ 35262 w 265824"/>
                <a:gd name="connsiteY55" fmla="*/ 290237 h 406874"/>
                <a:gd name="connsiteX56" fmla="*/ 40687 w 265824"/>
                <a:gd name="connsiteY56" fmla="*/ 287524 h 406874"/>
                <a:gd name="connsiteX57" fmla="*/ 46112 w 265824"/>
                <a:gd name="connsiteY57" fmla="*/ 282099 h 406874"/>
                <a:gd name="connsiteX58" fmla="*/ 56962 w 265824"/>
                <a:gd name="connsiteY58" fmla="*/ 276674 h 406874"/>
                <a:gd name="connsiteX59" fmla="*/ 62387 w 265824"/>
                <a:gd name="connsiteY59" fmla="*/ 268537 h 406874"/>
                <a:gd name="connsiteX60" fmla="*/ 70525 w 265824"/>
                <a:gd name="connsiteY60" fmla="*/ 263112 h 406874"/>
                <a:gd name="connsiteX61" fmla="*/ 75950 w 265824"/>
                <a:gd name="connsiteY61" fmla="*/ 252262 h 406874"/>
                <a:gd name="connsiteX62" fmla="*/ 86800 w 265824"/>
                <a:gd name="connsiteY62" fmla="*/ 241412 h 406874"/>
                <a:gd name="connsiteX63" fmla="*/ 92225 w 265824"/>
                <a:gd name="connsiteY63" fmla="*/ 230562 h 406874"/>
                <a:gd name="connsiteX64" fmla="*/ 111212 w 265824"/>
                <a:gd name="connsiteY64" fmla="*/ 206150 h 406874"/>
                <a:gd name="connsiteX65" fmla="*/ 124775 w 265824"/>
                <a:gd name="connsiteY65" fmla="*/ 184450 h 406874"/>
                <a:gd name="connsiteX66" fmla="*/ 135625 w 265824"/>
                <a:gd name="connsiteY66" fmla="*/ 160037 h 406874"/>
                <a:gd name="connsiteX67" fmla="*/ 149187 w 265824"/>
                <a:gd name="connsiteY67" fmla="*/ 135625 h 406874"/>
                <a:gd name="connsiteX68" fmla="*/ 151899 w 265824"/>
                <a:gd name="connsiteY68" fmla="*/ 103075 h 406874"/>
                <a:gd name="connsiteX69" fmla="*/ 154612 w 265824"/>
                <a:gd name="connsiteY69" fmla="*/ 73237 h 406874"/>
                <a:gd name="connsiteX70" fmla="*/ 160037 w 265824"/>
                <a:gd name="connsiteY70" fmla="*/ 56962 h 406874"/>
                <a:gd name="connsiteX71" fmla="*/ 160037 w 265824"/>
                <a:gd name="connsiteY71" fmla="*/ 37975 h 406874"/>
                <a:gd name="connsiteX72" fmla="*/ 154612 w 265824"/>
                <a:gd name="connsiteY72" fmla="*/ 21700 h 406874"/>
                <a:gd name="connsiteX73" fmla="*/ 154612 w 265824"/>
                <a:gd name="connsiteY73" fmla="*/ 0 h 406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65824" h="406874">
                  <a:moveTo>
                    <a:pt x="154612" y="0"/>
                  </a:moveTo>
                  <a:lnTo>
                    <a:pt x="179024" y="18988"/>
                  </a:lnTo>
                  <a:lnTo>
                    <a:pt x="203437" y="35262"/>
                  </a:lnTo>
                  <a:lnTo>
                    <a:pt x="227849" y="51537"/>
                  </a:lnTo>
                  <a:lnTo>
                    <a:pt x="244124" y="65100"/>
                  </a:lnTo>
                  <a:lnTo>
                    <a:pt x="254974" y="84087"/>
                  </a:lnTo>
                  <a:lnTo>
                    <a:pt x="263112" y="94937"/>
                  </a:lnTo>
                  <a:lnTo>
                    <a:pt x="265824" y="103075"/>
                  </a:lnTo>
                  <a:lnTo>
                    <a:pt x="265824" y="111212"/>
                  </a:lnTo>
                  <a:lnTo>
                    <a:pt x="265824" y="116637"/>
                  </a:lnTo>
                  <a:lnTo>
                    <a:pt x="263112" y="127487"/>
                  </a:lnTo>
                  <a:lnTo>
                    <a:pt x="254974" y="138337"/>
                  </a:lnTo>
                  <a:lnTo>
                    <a:pt x="244124" y="149187"/>
                  </a:lnTo>
                  <a:lnTo>
                    <a:pt x="235987" y="165462"/>
                  </a:lnTo>
                  <a:lnTo>
                    <a:pt x="219712" y="184450"/>
                  </a:lnTo>
                  <a:lnTo>
                    <a:pt x="203437" y="200725"/>
                  </a:lnTo>
                  <a:lnTo>
                    <a:pt x="181737" y="219712"/>
                  </a:lnTo>
                  <a:lnTo>
                    <a:pt x="173599" y="235987"/>
                  </a:lnTo>
                  <a:lnTo>
                    <a:pt x="162749" y="244124"/>
                  </a:lnTo>
                  <a:lnTo>
                    <a:pt x="146475" y="265824"/>
                  </a:lnTo>
                  <a:lnTo>
                    <a:pt x="130200" y="282099"/>
                  </a:lnTo>
                  <a:lnTo>
                    <a:pt x="122062" y="295662"/>
                  </a:lnTo>
                  <a:lnTo>
                    <a:pt x="113925" y="306512"/>
                  </a:lnTo>
                  <a:lnTo>
                    <a:pt x="111212" y="314649"/>
                  </a:lnTo>
                  <a:lnTo>
                    <a:pt x="108500" y="320074"/>
                  </a:lnTo>
                  <a:lnTo>
                    <a:pt x="111212" y="325499"/>
                  </a:lnTo>
                  <a:lnTo>
                    <a:pt x="113925" y="328212"/>
                  </a:lnTo>
                  <a:lnTo>
                    <a:pt x="122062" y="328212"/>
                  </a:lnTo>
                  <a:lnTo>
                    <a:pt x="122314" y="328212"/>
                  </a:lnTo>
                  <a:lnTo>
                    <a:pt x="118500" y="331953"/>
                  </a:lnTo>
                  <a:cubicBezTo>
                    <a:pt x="116134" y="333957"/>
                    <a:pt x="113574" y="335326"/>
                    <a:pt x="103629" y="341957"/>
                  </a:cubicBezTo>
                  <a:cubicBezTo>
                    <a:pt x="102041" y="346719"/>
                    <a:pt x="101304" y="351856"/>
                    <a:pt x="98866" y="356244"/>
                  </a:cubicBezTo>
                  <a:cubicBezTo>
                    <a:pt x="93306" y="366251"/>
                    <a:pt x="84067" y="374190"/>
                    <a:pt x="79816" y="384819"/>
                  </a:cubicBezTo>
                  <a:lnTo>
                    <a:pt x="73925" y="399547"/>
                  </a:lnTo>
                  <a:lnTo>
                    <a:pt x="62387" y="404162"/>
                  </a:lnTo>
                  <a:lnTo>
                    <a:pt x="51537" y="404162"/>
                  </a:lnTo>
                  <a:lnTo>
                    <a:pt x="46112" y="406874"/>
                  </a:lnTo>
                  <a:lnTo>
                    <a:pt x="40687" y="406874"/>
                  </a:lnTo>
                  <a:lnTo>
                    <a:pt x="37975" y="406874"/>
                  </a:lnTo>
                  <a:lnTo>
                    <a:pt x="35262" y="404162"/>
                  </a:lnTo>
                  <a:lnTo>
                    <a:pt x="32550" y="398737"/>
                  </a:lnTo>
                  <a:lnTo>
                    <a:pt x="27125" y="396024"/>
                  </a:lnTo>
                  <a:lnTo>
                    <a:pt x="21700" y="390599"/>
                  </a:lnTo>
                  <a:lnTo>
                    <a:pt x="18987" y="385174"/>
                  </a:lnTo>
                  <a:lnTo>
                    <a:pt x="13563" y="379749"/>
                  </a:lnTo>
                  <a:lnTo>
                    <a:pt x="10850" y="368899"/>
                  </a:lnTo>
                  <a:lnTo>
                    <a:pt x="8138" y="352624"/>
                  </a:lnTo>
                  <a:lnTo>
                    <a:pt x="5425" y="339062"/>
                  </a:lnTo>
                  <a:lnTo>
                    <a:pt x="0" y="330924"/>
                  </a:lnTo>
                  <a:lnTo>
                    <a:pt x="0" y="328212"/>
                  </a:lnTo>
                  <a:lnTo>
                    <a:pt x="5425" y="320074"/>
                  </a:lnTo>
                  <a:lnTo>
                    <a:pt x="5425" y="317362"/>
                  </a:lnTo>
                  <a:lnTo>
                    <a:pt x="10850" y="309224"/>
                  </a:lnTo>
                  <a:lnTo>
                    <a:pt x="18987" y="303799"/>
                  </a:lnTo>
                  <a:lnTo>
                    <a:pt x="24412" y="295662"/>
                  </a:lnTo>
                  <a:lnTo>
                    <a:pt x="35262" y="290237"/>
                  </a:lnTo>
                  <a:lnTo>
                    <a:pt x="40687" y="287524"/>
                  </a:lnTo>
                  <a:lnTo>
                    <a:pt x="46112" y="282099"/>
                  </a:lnTo>
                  <a:lnTo>
                    <a:pt x="56962" y="276674"/>
                  </a:lnTo>
                  <a:lnTo>
                    <a:pt x="62387" y="268537"/>
                  </a:lnTo>
                  <a:lnTo>
                    <a:pt x="70525" y="263112"/>
                  </a:lnTo>
                  <a:lnTo>
                    <a:pt x="75950" y="252262"/>
                  </a:lnTo>
                  <a:lnTo>
                    <a:pt x="86800" y="241412"/>
                  </a:lnTo>
                  <a:lnTo>
                    <a:pt x="92225" y="230562"/>
                  </a:lnTo>
                  <a:lnTo>
                    <a:pt x="111212" y="206150"/>
                  </a:lnTo>
                  <a:lnTo>
                    <a:pt x="124775" y="184450"/>
                  </a:lnTo>
                  <a:lnTo>
                    <a:pt x="135625" y="160037"/>
                  </a:lnTo>
                  <a:lnTo>
                    <a:pt x="149187" y="135625"/>
                  </a:lnTo>
                  <a:lnTo>
                    <a:pt x="151899" y="103075"/>
                  </a:lnTo>
                  <a:lnTo>
                    <a:pt x="154612" y="73237"/>
                  </a:lnTo>
                  <a:lnTo>
                    <a:pt x="160037" y="56962"/>
                  </a:lnTo>
                  <a:lnTo>
                    <a:pt x="160037" y="37975"/>
                  </a:lnTo>
                  <a:lnTo>
                    <a:pt x="154612" y="21700"/>
                  </a:lnTo>
                  <a:lnTo>
                    <a:pt x="1546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 bwMode="auto">
            <a:xfrm>
              <a:off x="1525891" y="2271541"/>
              <a:ext cx="477399" cy="623874"/>
            </a:xfrm>
            <a:custGeom>
              <a:avLst/>
              <a:gdLst>
                <a:gd name="connsiteX0" fmla="*/ 366187 w 477399"/>
                <a:gd name="connsiteY0" fmla="*/ 0 h 623874"/>
                <a:gd name="connsiteX1" fmla="*/ 371612 w 477399"/>
                <a:gd name="connsiteY1" fmla="*/ 0 h 623874"/>
                <a:gd name="connsiteX2" fmla="*/ 374324 w 477399"/>
                <a:gd name="connsiteY2" fmla="*/ 0 h 623874"/>
                <a:gd name="connsiteX3" fmla="*/ 382462 w 477399"/>
                <a:gd name="connsiteY3" fmla="*/ 0 h 623874"/>
                <a:gd name="connsiteX4" fmla="*/ 387887 w 477399"/>
                <a:gd name="connsiteY4" fmla="*/ 0 h 623874"/>
                <a:gd name="connsiteX5" fmla="*/ 398737 w 477399"/>
                <a:gd name="connsiteY5" fmla="*/ 5425 h 623874"/>
                <a:gd name="connsiteX6" fmla="*/ 409587 w 477399"/>
                <a:gd name="connsiteY6" fmla="*/ 10850 h 623874"/>
                <a:gd name="connsiteX7" fmla="*/ 417724 w 477399"/>
                <a:gd name="connsiteY7" fmla="*/ 18988 h 623874"/>
                <a:gd name="connsiteX8" fmla="*/ 433999 w 477399"/>
                <a:gd name="connsiteY8" fmla="*/ 24413 h 623874"/>
                <a:gd name="connsiteX9" fmla="*/ 442137 w 477399"/>
                <a:gd name="connsiteY9" fmla="*/ 32550 h 623874"/>
                <a:gd name="connsiteX10" fmla="*/ 452987 w 477399"/>
                <a:gd name="connsiteY10" fmla="*/ 37975 h 623874"/>
                <a:gd name="connsiteX11" fmla="*/ 461124 w 477399"/>
                <a:gd name="connsiteY11" fmla="*/ 46113 h 623874"/>
                <a:gd name="connsiteX12" fmla="*/ 466549 w 477399"/>
                <a:gd name="connsiteY12" fmla="*/ 51538 h 623874"/>
                <a:gd name="connsiteX13" fmla="*/ 471974 w 477399"/>
                <a:gd name="connsiteY13" fmla="*/ 59675 h 623874"/>
                <a:gd name="connsiteX14" fmla="*/ 474687 w 477399"/>
                <a:gd name="connsiteY14" fmla="*/ 67813 h 623874"/>
                <a:gd name="connsiteX15" fmla="*/ 477399 w 477399"/>
                <a:gd name="connsiteY15" fmla="*/ 70525 h 623874"/>
                <a:gd name="connsiteX16" fmla="*/ 477399 w 477399"/>
                <a:gd name="connsiteY16" fmla="*/ 75950 h 623874"/>
                <a:gd name="connsiteX17" fmla="*/ 477399 w 477399"/>
                <a:gd name="connsiteY17" fmla="*/ 81375 h 623874"/>
                <a:gd name="connsiteX18" fmla="*/ 474687 w 477399"/>
                <a:gd name="connsiteY18" fmla="*/ 84087 h 623874"/>
                <a:gd name="connsiteX19" fmla="*/ 471974 w 477399"/>
                <a:gd name="connsiteY19" fmla="*/ 89512 h 623874"/>
                <a:gd name="connsiteX20" fmla="*/ 466549 w 477399"/>
                <a:gd name="connsiteY20" fmla="*/ 97650 h 623874"/>
                <a:gd name="connsiteX21" fmla="*/ 461124 w 477399"/>
                <a:gd name="connsiteY21" fmla="*/ 108500 h 623874"/>
                <a:gd name="connsiteX22" fmla="*/ 452987 w 477399"/>
                <a:gd name="connsiteY22" fmla="*/ 119350 h 623874"/>
                <a:gd name="connsiteX23" fmla="*/ 442137 w 477399"/>
                <a:gd name="connsiteY23" fmla="*/ 127487 h 623874"/>
                <a:gd name="connsiteX24" fmla="*/ 433999 w 477399"/>
                <a:gd name="connsiteY24" fmla="*/ 141050 h 623874"/>
                <a:gd name="connsiteX25" fmla="*/ 417724 w 477399"/>
                <a:gd name="connsiteY25" fmla="*/ 157325 h 623874"/>
                <a:gd name="connsiteX26" fmla="*/ 409587 w 477399"/>
                <a:gd name="connsiteY26" fmla="*/ 173600 h 623874"/>
                <a:gd name="connsiteX27" fmla="*/ 390599 w 477399"/>
                <a:gd name="connsiteY27" fmla="*/ 189875 h 623874"/>
                <a:gd name="connsiteX28" fmla="*/ 377037 w 477399"/>
                <a:gd name="connsiteY28" fmla="*/ 208862 h 623874"/>
                <a:gd name="connsiteX29" fmla="*/ 360762 w 477399"/>
                <a:gd name="connsiteY29" fmla="*/ 227850 h 623874"/>
                <a:gd name="connsiteX30" fmla="*/ 339062 w 477399"/>
                <a:gd name="connsiteY30" fmla="*/ 249550 h 623874"/>
                <a:gd name="connsiteX31" fmla="*/ 320074 w 477399"/>
                <a:gd name="connsiteY31" fmla="*/ 273962 h 623874"/>
                <a:gd name="connsiteX32" fmla="*/ 298374 w 477399"/>
                <a:gd name="connsiteY32" fmla="*/ 298375 h 623874"/>
                <a:gd name="connsiteX33" fmla="*/ 276674 w 477399"/>
                <a:gd name="connsiteY33" fmla="*/ 320075 h 623874"/>
                <a:gd name="connsiteX34" fmla="*/ 257687 w 477399"/>
                <a:gd name="connsiteY34" fmla="*/ 344487 h 623874"/>
                <a:gd name="connsiteX35" fmla="*/ 241412 w 477399"/>
                <a:gd name="connsiteY35" fmla="*/ 366187 h 623874"/>
                <a:gd name="connsiteX36" fmla="*/ 222425 w 477399"/>
                <a:gd name="connsiteY36" fmla="*/ 382462 h 623874"/>
                <a:gd name="connsiteX37" fmla="*/ 206150 w 477399"/>
                <a:gd name="connsiteY37" fmla="*/ 404162 h 623874"/>
                <a:gd name="connsiteX38" fmla="*/ 192587 w 477399"/>
                <a:gd name="connsiteY38" fmla="*/ 417724 h 623874"/>
                <a:gd name="connsiteX39" fmla="*/ 179025 w 477399"/>
                <a:gd name="connsiteY39" fmla="*/ 433999 h 623874"/>
                <a:gd name="connsiteX40" fmla="*/ 168175 w 477399"/>
                <a:gd name="connsiteY40" fmla="*/ 447562 h 623874"/>
                <a:gd name="connsiteX41" fmla="*/ 157325 w 477399"/>
                <a:gd name="connsiteY41" fmla="*/ 458412 h 623874"/>
                <a:gd name="connsiteX42" fmla="*/ 151900 w 477399"/>
                <a:gd name="connsiteY42" fmla="*/ 469262 h 623874"/>
                <a:gd name="connsiteX43" fmla="*/ 143762 w 477399"/>
                <a:gd name="connsiteY43" fmla="*/ 480112 h 623874"/>
                <a:gd name="connsiteX44" fmla="*/ 141050 w 477399"/>
                <a:gd name="connsiteY44" fmla="*/ 485537 h 623874"/>
                <a:gd name="connsiteX45" fmla="*/ 135625 w 477399"/>
                <a:gd name="connsiteY45" fmla="*/ 493674 h 623874"/>
                <a:gd name="connsiteX46" fmla="*/ 132912 w 477399"/>
                <a:gd name="connsiteY46" fmla="*/ 496387 h 623874"/>
                <a:gd name="connsiteX47" fmla="*/ 132912 w 477399"/>
                <a:gd name="connsiteY47" fmla="*/ 499099 h 623874"/>
                <a:gd name="connsiteX48" fmla="*/ 132912 w 477399"/>
                <a:gd name="connsiteY48" fmla="*/ 504524 h 623874"/>
                <a:gd name="connsiteX49" fmla="*/ 135625 w 477399"/>
                <a:gd name="connsiteY49" fmla="*/ 504524 h 623874"/>
                <a:gd name="connsiteX50" fmla="*/ 141050 w 477399"/>
                <a:gd name="connsiteY50" fmla="*/ 504524 h 623874"/>
                <a:gd name="connsiteX51" fmla="*/ 146475 w 477399"/>
                <a:gd name="connsiteY51" fmla="*/ 504524 h 623874"/>
                <a:gd name="connsiteX52" fmla="*/ 154612 w 477399"/>
                <a:gd name="connsiteY52" fmla="*/ 504524 h 623874"/>
                <a:gd name="connsiteX53" fmla="*/ 165462 w 477399"/>
                <a:gd name="connsiteY53" fmla="*/ 499099 h 623874"/>
                <a:gd name="connsiteX54" fmla="*/ 166497 w 477399"/>
                <a:gd name="connsiteY54" fmla="*/ 499099 h 623874"/>
                <a:gd name="connsiteX55" fmla="*/ 150509 w 477399"/>
                <a:gd name="connsiteY55" fmla="*/ 509758 h 623874"/>
                <a:gd name="connsiteX56" fmla="*/ 145747 w 477399"/>
                <a:gd name="connsiteY56" fmla="*/ 524046 h 623874"/>
                <a:gd name="connsiteX57" fmla="*/ 126697 w 477399"/>
                <a:gd name="connsiteY57" fmla="*/ 552621 h 623874"/>
                <a:gd name="connsiteX58" fmla="*/ 121934 w 477399"/>
                <a:gd name="connsiteY58" fmla="*/ 566908 h 623874"/>
                <a:gd name="connsiteX59" fmla="*/ 106700 w 477399"/>
                <a:gd name="connsiteY59" fmla="*/ 587570 h 623874"/>
                <a:gd name="connsiteX60" fmla="*/ 89812 w 477399"/>
                <a:gd name="connsiteY60" fmla="*/ 599395 h 623874"/>
                <a:gd name="connsiteX61" fmla="*/ 89512 w 477399"/>
                <a:gd name="connsiteY61" fmla="*/ 599462 h 623874"/>
                <a:gd name="connsiteX62" fmla="*/ 70525 w 477399"/>
                <a:gd name="connsiteY62" fmla="*/ 607599 h 623874"/>
                <a:gd name="connsiteX63" fmla="*/ 54250 w 477399"/>
                <a:gd name="connsiteY63" fmla="*/ 613024 h 623874"/>
                <a:gd name="connsiteX64" fmla="*/ 43400 w 477399"/>
                <a:gd name="connsiteY64" fmla="*/ 618449 h 623874"/>
                <a:gd name="connsiteX65" fmla="*/ 32550 w 477399"/>
                <a:gd name="connsiteY65" fmla="*/ 621162 h 623874"/>
                <a:gd name="connsiteX66" fmla="*/ 24413 w 477399"/>
                <a:gd name="connsiteY66" fmla="*/ 623874 h 623874"/>
                <a:gd name="connsiteX67" fmla="*/ 16275 w 477399"/>
                <a:gd name="connsiteY67" fmla="*/ 623874 h 623874"/>
                <a:gd name="connsiteX68" fmla="*/ 13563 w 477399"/>
                <a:gd name="connsiteY68" fmla="*/ 621162 h 623874"/>
                <a:gd name="connsiteX69" fmla="*/ 8138 w 477399"/>
                <a:gd name="connsiteY69" fmla="*/ 618449 h 623874"/>
                <a:gd name="connsiteX70" fmla="*/ 8138 w 477399"/>
                <a:gd name="connsiteY70" fmla="*/ 613024 h 623874"/>
                <a:gd name="connsiteX71" fmla="*/ 5425 w 477399"/>
                <a:gd name="connsiteY71" fmla="*/ 610312 h 623874"/>
                <a:gd name="connsiteX72" fmla="*/ 2713 w 477399"/>
                <a:gd name="connsiteY72" fmla="*/ 602174 h 623874"/>
                <a:gd name="connsiteX73" fmla="*/ 2713 w 477399"/>
                <a:gd name="connsiteY73" fmla="*/ 596749 h 623874"/>
                <a:gd name="connsiteX74" fmla="*/ 0 w 477399"/>
                <a:gd name="connsiteY74" fmla="*/ 588612 h 623874"/>
                <a:gd name="connsiteX75" fmla="*/ 0 w 477399"/>
                <a:gd name="connsiteY75" fmla="*/ 580474 h 623874"/>
                <a:gd name="connsiteX76" fmla="*/ 0 w 477399"/>
                <a:gd name="connsiteY76" fmla="*/ 569624 h 623874"/>
                <a:gd name="connsiteX77" fmla="*/ 0 w 477399"/>
                <a:gd name="connsiteY77" fmla="*/ 550637 h 623874"/>
                <a:gd name="connsiteX78" fmla="*/ 0 w 477399"/>
                <a:gd name="connsiteY78" fmla="*/ 537074 h 623874"/>
                <a:gd name="connsiteX79" fmla="*/ 0 w 477399"/>
                <a:gd name="connsiteY79" fmla="*/ 531649 h 623874"/>
                <a:gd name="connsiteX80" fmla="*/ 2713 w 477399"/>
                <a:gd name="connsiteY80" fmla="*/ 528937 h 623874"/>
                <a:gd name="connsiteX81" fmla="*/ 2713 w 477399"/>
                <a:gd name="connsiteY81" fmla="*/ 520799 h 623874"/>
                <a:gd name="connsiteX82" fmla="*/ 5425 w 477399"/>
                <a:gd name="connsiteY82" fmla="*/ 518087 h 623874"/>
                <a:gd name="connsiteX83" fmla="*/ 8138 w 477399"/>
                <a:gd name="connsiteY83" fmla="*/ 512662 h 623874"/>
                <a:gd name="connsiteX84" fmla="*/ 13563 w 477399"/>
                <a:gd name="connsiteY84" fmla="*/ 509949 h 623874"/>
                <a:gd name="connsiteX85" fmla="*/ 16275 w 477399"/>
                <a:gd name="connsiteY85" fmla="*/ 507237 h 623874"/>
                <a:gd name="connsiteX86" fmla="*/ 24413 w 477399"/>
                <a:gd name="connsiteY86" fmla="*/ 499099 h 623874"/>
                <a:gd name="connsiteX87" fmla="*/ 29838 w 477399"/>
                <a:gd name="connsiteY87" fmla="*/ 496387 h 623874"/>
                <a:gd name="connsiteX88" fmla="*/ 40687 w 477399"/>
                <a:gd name="connsiteY88" fmla="*/ 490962 h 623874"/>
                <a:gd name="connsiteX89" fmla="*/ 46112 w 477399"/>
                <a:gd name="connsiteY89" fmla="*/ 482824 h 623874"/>
                <a:gd name="connsiteX90" fmla="*/ 56962 w 477399"/>
                <a:gd name="connsiteY90" fmla="*/ 471974 h 623874"/>
                <a:gd name="connsiteX91" fmla="*/ 67812 w 477399"/>
                <a:gd name="connsiteY91" fmla="*/ 466549 h 623874"/>
                <a:gd name="connsiteX92" fmla="*/ 78662 w 477399"/>
                <a:gd name="connsiteY92" fmla="*/ 452987 h 623874"/>
                <a:gd name="connsiteX93" fmla="*/ 89512 w 477399"/>
                <a:gd name="connsiteY93" fmla="*/ 442137 h 623874"/>
                <a:gd name="connsiteX94" fmla="*/ 103075 w 477399"/>
                <a:gd name="connsiteY94" fmla="*/ 423149 h 623874"/>
                <a:gd name="connsiteX95" fmla="*/ 119350 w 477399"/>
                <a:gd name="connsiteY95" fmla="*/ 406874 h 623874"/>
                <a:gd name="connsiteX96" fmla="*/ 132912 w 477399"/>
                <a:gd name="connsiteY96" fmla="*/ 390600 h 623874"/>
                <a:gd name="connsiteX97" fmla="*/ 151900 w 477399"/>
                <a:gd name="connsiteY97" fmla="*/ 368900 h 623874"/>
                <a:gd name="connsiteX98" fmla="*/ 170887 w 477399"/>
                <a:gd name="connsiteY98" fmla="*/ 349912 h 623874"/>
                <a:gd name="connsiteX99" fmla="*/ 187162 w 477399"/>
                <a:gd name="connsiteY99" fmla="*/ 328212 h 623874"/>
                <a:gd name="connsiteX100" fmla="*/ 208862 w 477399"/>
                <a:gd name="connsiteY100" fmla="*/ 303800 h 623874"/>
                <a:gd name="connsiteX101" fmla="*/ 222425 w 477399"/>
                <a:gd name="connsiteY101" fmla="*/ 282100 h 623874"/>
                <a:gd name="connsiteX102" fmla="*/ 241412 w 477399"/>
                <a:gd name="connsiteY102" fmla="*/ 260400 h 623874"/>
                <a:gd name="connsiteX103" fmla="*/ 271250 w 477399"/>
                <a:gd name="connsiteY103" fmla="*/ 214287 h 623874"/>
                <a:gd name="connsiteX104" fmla="*/ 298374 w 477399"/>
                <a:gd name="connsiteY104" fmla="*/ 162750 h 623874"/>
                <a:gd name="connsiteX105" fmla="*/ 311937 w 477399"/>
                <a:gd name="connsiteY105" fmla="*/ 141050 h 623874"/>
                <a:gd name="connsiteX106" fmla="*/ 322787 w 477399"/>
                <a:gd name="connsiteY106" fmla="*/ 122062 h 623874"/>
                <a:gd name="connsiteX107" fmla="*/ 333637 w 477399"/>
                <a:gd name="connsiteY107" fmla="*/ 100362 h 623874"/>
                <a:gd name="connsiteX108" fmla="*/ 339062 w 477399"/>
                <a:gd name="connsiteY108" fmla="*/ 84087 h 623874"/>
                <a:gd name="connsiteX109" fmla="*/ 347199 w 477399"/>
                <a:gd name="connsiteY109" fmla="*/ 70525 h 623874"/>
                <a:gd name="connsiteX110" fmla="*/ 349912 w 477399"/>
                <a:gd name="connsiteY110" fmla="*/ 59675 h 623874"/>
                <a:gd name="connsiteX111" fmla="*/ 352624 w 477399"/>
                <a:gd name="connsiteY111" fmla="*/ 48825 h 623874"/>
                <a:gd name="connsiteX112" fmla="*/ 349912 w 477399"/>
                <a:gd name="connsiteY112" fmla="*/ 37975 h 623874"/>
                <a:gd name="connsiteX113" fmla="*/ 349912 w 477399"/>
                <a:gd name="connsiteY113" fmla="*/ 35263 h 623874"/>
                <a:gd name="connsiteX114" fmla="*/ 347199 w 477399"/>
                <a:gd name="connsiteY114" fmla="*/ 29838 h 623874"/>
                <a:gd name="connsiteX115" fmla="*/ 347199 w 477399"/>
                <a:gd name="connsiteY115" fmla="*/ 21700 h 623874"/>
                <a:gd name="connsiteX116" fmla="*/ 349912 w 477399"/>
                <a:gd name="connsiteY116" fmla="*/ 18988 h 623874"/>
                <a:gd name="connsiteX117" fmla="*/ 352624 w 477399"/>
                <a:gd name="connsiteY117" fmla="*/ 16275 h 623874"/>
                <a:gd name="connsiteX118" fmla="*/ 358049 w 477399"/>
                <a:gd name="connsiteY118" fmla="*/ 8138 h 623874"/>
                <a:gd name="connsiteX119" fmla="*/ 366187 w 477399"/>
                <a:gd name="connsiteY119" fmla="*/ 0 h 62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477399" h="623874">
                  <a:moveTo>
                    <a:pt x="366187" y="0"/>
                  </a:moveTo>
                  <a:lnTo>
                    <a:pt x="371612" y="0"/>
                  </a:lnTo>
                  <a:lnTo>
                    <a:pt x="374324" y="0"/>
                  </a:lnTo>
                  <a:lnTo>
                    <a:pt x="382462" y="0"/>
                  </a:lnTo>
                  <a:lnTo>
                    <a:pt x="387887" y="0"/>
                  </a:lnTo>
                  <a:lnTo>
                    <a:pt x="398737" y="5425"/>
                  </a:lnTo>
                  <a:lnTo>
                    <a:pt x="409587" y="10850"/>
                  </a:lnTo>
                  <a:lnTo>
                    <a:pt x="417724" y="18988"/>
                  </a:lnTo>
                  <a:lnTo>
                    <a:pt x="433999" y="24413"/>
                  </a:lnTo>
                  <a:lnTo>
                    <a:pt x="442137" y="32550"/>
                  </a:lnTo>
                  <a:lnTo>
                    <a:pt x="452987" y="37975"/>
                  </a:lnTo>
                  <a:lnTo>
                    <a:pt x="461124" y="46113"/>
                  </a:lnTo>
                  <a:lnTo>
                    <a:pt x="466549" y="51538"/>
                  </a:lnTo>
                  <a:lnTo>
                    <a:pt x="471974" y="59675"/>
                  </a:lnTo>
                  <a:lnTo>
                    <a:pt x="474687" y="67813"/>
                  </a:lnTo>
                  <a:lnTo>
                    <a:pt x="477399" y="70525"/>
                  </a:lnTo>
                  <a:lnTo>
                    <a:pt x="477399" y="75950"/>
                  </a:lnTo>
                  <a:lnTo>
                    <a:pt x="477399" y="81375"/>
                  </a:lnTo>
                  <a:lnTo>
                    <a:pt x="474687" y="84087"/>
                  </a:lnTo>
                  <a:lnTo>
                    <a:pt x="471974" y="89512"/>
                  </a:lnTo>
                  <a:lnTo>
                    <a:pt x="466549" y="97650"/>
                  </a:lnTo>
                  <a:lnTo>
                    <a:pt x="461124" y="108500"/>
                  </a:lnTo>
                  <a:lnTo>
                    <a:pt x="452987" y="119350"/>
                  </a:lnTo>
                  <a:lnTo>
                    <a:pt x="442137" y="127487"/>
                  </a:lnTo>
                  <a:lnTo>
                    <a:pt x="433999" y="141050"/>
                  </a:lnTo>
                  <a:lnTo>
                    <a:pt x="417724" y="157325"/>
                  </a:lnTo>
                  <a:lnTo>
                    <a:pt x="409587" y="173600"/>
                  </a:lnTo>
                  <a:lnTo>
                    <a:pt x="390599" y="189875"/>
                  </a:lnTo>
                  <a:lnTo>
                    <a:pt x="377037" y="208862"/>
                  </a:lnTo>
                  <a:lnTo>
                    <a:pt x="360762" y="227850"/>
                  </a:lnTo>
                  <a:lnTo>
                    <a:pt x="339062" y="249550"/>
                  </a:lnTo>
                  <a:lnTo>
                    <a:pt x="320074" y="273962"/>
                  </a:lnTo>
                  <a:lnTo>
                    <a:pt x="298374" y="298375"/>
                  </a:lnTo>
                  <a:lnTo>
                    <a:pt x="276674" y="320075"/>
                  </a:lnTo>
                  <a:lnTo>
                    <a:pt x="257687" y="344487"/>
                  </a:lnTo>
                  <a:lnTo>
                    <a:pt x="241412" y="366187"/>
                  </a:lnTo>
                  <a:lnTo>
                    <a:pt x="222425" y="382462"/>
                  </a:lnTo>
                  <a:lnTo>
                    <a:pt x="206150" y="404162"/>
                  </a:lnTo>
                  <a:lnTo>
                    <a:pt x="192587" y="417724"/>
                  </a:lnTo>
                  <a:lnTo>
                    <a:pt x="179025" y="433999"/>
                  </a:lnTo>
                  <a:lnTo>
                    <a:pt x="168175" y="447562"/>
                  </a:lnTo>
                  <a:lnTo>
                    <a:pt x="157325" y="458412"/>
                  </a:lnTo>
                  <a:lnTo>
                    <a:pt x="151900" y="469262"/>
                  </a:lnTo>
                  <a:lnTo>
                    <a:pt x="143762" y="480112"/>
                  </a:lnTo>
                  <a:lnTo>
                    <a:pt x="141050" y="485537"/>
                  </a:lnTo>
                  <a:lnTo>
                    <a:pt x="135625" y="493674"/>
                  </a:lnTo>
                  <a:lnTo>
                    <a:pt x="132912" y="496387"/>
                  </a:lnTo>
                  <a:lnTo>
                    <a:pt x="132912" y="499099"/>
                  </a:lnTo>
                  <a:lnTo>
                    <a:pt x="132912" y="504524"/>
                  </a:lnTo>
                  <a:lnTo>
                    <a:pt x="135625" y="504524"/>
                  </a:lnTo>
                  <a:lnTo>
                    <a:pt x="141050" y="504524"/>
                  </a:lnTo>
                  <a:lnTo>
                    <a:pt x="146475" y="504524"/>
                  </a:lnTo>
                  <a:lnTo>
                    <a:pt x="154612" y="504524"/>
                  </a:lnTo>
                  <a:lnTo>
                    <a:pt x="165462" y="499099"/>
                  </a:lnTo>
                  <a:lnTo>
                    <a:pt x="166497" y="499099"/>
                  </a:lnTo>
                  <a:lnTo>
                    <a:pt x="150509" y="509758"/>
                  </a:lnTo>
                  <a:cubicBezTo>
                    <a:pt x="148922" y="514521"/>
                    <a:pt x="148185" y="519658"/>
                    <a:pt x="145747" y="524046"/>
                  </a:cubicBezTo>
                  <a:cubicBezTo>
                    <a:pt x="140188" y="534053"/>
                    <a:pt x="130318" y="541761"/>
                    <a:pt x="126697" y="552621"/>
                  </a:cubicBezTo>
                  <a:cubicBezTo>
                    <a:pt x="125109" y="557383"/>
                    <a:pt x="124595" y="562651"/>
                    <a:pt x="121934" y="566908"/>
                  </a:cubicBezTo>
                  <a:cubicBezTo>
                    <a:pt x="114863" y="578221"/>
                    <a:pt x="111021" y="583561"/>
                    <a:pt x="106700" y="587570"/>
                  </a:cubicBezTo>
                  <a:lnTo>
                    <a:pt x="89812" y="599395"/>
                  </a:lnTo>
                  <a:lnTo>
                    <a:pt x="89512" y="599462"/>
                  </a:lnTo>
                  <a:lnTo>
                    <a:pt x="70525" y="607599"/>
                  </a:lnTo>
                  <a:lnTo>
                    <a:pt x="54250" y="613024"/>
                  </a:lnTo>
                  <a:lnTo>
                    <a:pt x="43400" y="618449"/>
                  </a:lnTo>
                  <a:lnTo>
                    <a:pt x="32550" y="621162"/>
                  </a:lnTo>
                  <a:lnTo>
                    <a:pt x="24413" y="623874"/>
                  </a:lnTo>
                  <a:lnTo>
                    <a:pt x="16275" y="623874"/>
                  </a:lnTo>
                  <a:lnTo>
                    <a:pt x="13563" y="621162"/>
                  </a:lnTo>
                  <a:lnTo>
                    <a:pt x="8138" y="618449"/>
                  </a:lnTo>
                  <a:lnTo>
                    <a:pt x="8138" y="613024"/>
                  </a:lnTo>
                  <a:lnTo>
                    <a:pt x="5425" y="610312"/>
                  </a:lnTo>
                  <a:lnTo>
                    <a:pt x="2713" y="602174"/>
                  </a:lnTo>
                  <a:lnTo>
                    <a:pt x="2713" y="596749"/>
                  </a:lnTo>
                  <a:lnTo>
                    <a:pt x="0" y="588612"/>
                  </a:lnTo>
                  <a:lnTo>
                    <a:pt x="0" y="580474"/>
                  </a:lnTo>
                  <a:lnTo>
                    <a:pt x="0" y="569624"/>
                  </a:lnTo>
                  <a:lnTo>
                    <a:pt x="0" y="550637"/>
                  </a:lnTo>
                  <a:lnTo>
                    <a:pt x="0" y="537074"/>
                  </a:lnTo>
                  <a:lnTo>
                    <a:pt x="0" y="531649"/>
                  </a:lnTo>
                  <a:lnTo>
                    <a:pt x="2713" y="528937"/>
                  </a:lnTo>
                  <a:lnTo>
                    <a:pt x="2713" y="520799"/>
                  </a:lnTo>
                  <a:lnTo>
                    <a:pt x="5425" y="518087"/>
                  </a:lnTo>
                  <a:lnTo>
                    <a:pt x="8138" y="512662"/>
                  </a:lnTo>
                  <a:lnTo>
                    <a:pt x="13563" y="509949"/>
                  </a:lnTo>
                  <a:lnTo>
                    <a:pt x="16275" y="507237"/>
                  </a:lnTo>
                  <a:lnTo>
                    <a:pt x="24413" y="499099"/>
                  </a:lnTo>
                  <a:lnTo>
                    <a:pt x="29838" y="496387"/>
                  </a:lnTo>
                  <a:lnTo>
                    <a:pt x="40687" y="490962"/>
                  </a:lnTo>
                  <a:lnTo>
                    <a:pt x="46112" y="482824"/>
                  </a:lnTo>
                  <a:lnTo>
                    <a:pt x="56962" y="471974"/>
                  </a:lnTo>
                  <a:lnTo>
                    <a:pt x="67812" y="466549"/>
                  </a:lnTo>
                  <a:lnTo>
                    <a:pt x="78662" y="452987"/>
                  </a:lnTo>
                  <a:lnTo>
                    <a:pt x="89512" y="442137"/>
                  </a:lnTo>
                  <a:lnTo>
                    <a:pt x="103075" y="423149"/>
                  </a:lnTo>
                  <a:lnTo>
                    <a:pt x="119350" y="406874"/>
                  </a:lnTo>
                  <a:lnTo>
                    <a:pt x="132912" y="390600"/>
                  </a:lnTo>
                  <a:lnTo>
                    <a:pt x="151900" y="368900"/>
                  </a:lnTo>
                  <a:lnTo>
                    <a:pt x="170887" y="349912"/>
                  </a:lnTo>
                  <a:lnTo>
                    <a:pt x="187162" y="328212"/>
                  </a:lnTo>
                  <a:lnTo>
                    <a:pt x="208862" y="303800"/>
                  </a:lnTo>
                  <a:lnTo>
                    <a:pt x="222425" y="282100"/>
                  </a:lnTo>
                  <a:lnTo>
                    <a:pt x="241412" y="260400"/>
                  </a:lnTo>
                  <a:lnTo>
                    <a:pt x="271250" y="214287"/>
                  </a:lnTo>
                  <a:lnTo>
                    <a:pt x="298374" y="162750"/>
                  </a:lnTo>
                  <a:lnTo>
                    <a:pt x="311937" y="141050"/>
                  </a:lnTo>
                  <a:lnTo>
                    <a:pt x="322787" y="122062"/>
                  </a:lnTo>
                  <a:lnTo>
                    <a:pt x="333637" y="100362"/>
                  </a:lnTo>
                  <a:lnTo>
                    <a:pt x="339062" y="84087"/>
                  </a:lnTo>
                  <a:lnTo>
                    <a:pt x="347199" y="70525"/>
                  </a:lnTo>
                  <a:lnTo>
                    <a:pt x="349912" y="59675"/>
                  </a:lnTo>
                  <a:lnTo>
                    <a:pt x="352624" y="48825"/>
                  </a:lnTo>
                  <a:lnTo>
                    <a:pt x="349912" y="37975"/>
                  </a:lnTo>
                  <a:lnTo>
                    <a:pt x="349912" y="35263"/>
                  </a:lnTo>
                  <a:lnTo>
                    <a:pt x="347199" y="29838"/>
                  </a:lnTo>
                  <a:lnTo>
                    <a:pt x="347199" y="21700"/>
                  </a:lnTo>
                  <a:lnTo>
                    <a:pt x="349912" y="18988"/>
                  </a:lnTo>
                  <a:lnTo>
                    <a:pt x="352624" y="16275"/>
                  </a:lnTo>
                  <a:lnTo>
                    <a:pt x="358049" y="8138"/>
                  </a:lnTo>
                  <a:lnTo>
                    <a:pt x="36618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 bwMode="auto">
            <a:xfrm>
              <a:off x="1456118" y="2189685"/>
              <a:ext cx="322786" cy="398736"/>
            </a:xfrm>
            <a:custGeom>
              <a:avLst/>
              <a:gdLst>
                <a:gd name="connsiteX0" fmla="*/ 219712 w 322786"/>
                <a:gd name="connsiteY0" fmla="*/ 0 h 398736"/>
                <a:gd name="connsiteX1" fmla="*/ 227849 w 322786"/>
                <a:gd name="connsiteY1" fmla="*/ 0 h 398736"/>
                <a:gd name="connsiteX2" fmla="*/ 230562 w 322786"/>
                <a:gd name="connsiteY2" fmla="*/ 0 h 398736"/>
                <a:gd name="connsiteX3" fmla="*/ 233274 w 322786"/>
                <a:gd name="connsiteY3" fmla="*/ 0 h 398736"/>
                <a:gd name="connsiteX4" fmla="*/ 241412 w 322786"/>
                <a:gd name="connsiteY4" fmla="*/ 5425 h 398736"/>
                <a:gd name="connsiteX5" fmla="*/ 246837 w 322786"/>
                <a:gd name="connsiteY5" fmla="*/ 5425 h 398736"/>
                <a:gd name="connsiteX6" fmla="*/ 254974 w 322786"/>
                <a:gd name="connsiteY6" fmla="*/ 8138 h 398736"/>
                <a:gd name="connsiteX7" fmla="*/ 265824 w 322786"/>
                <a:gd name="connsiteY7" fmla="*/ 10850 h 398736"/>
                <a:gd name="connsiteX8" fmla="*/ 284811 w 322786"/>
                <a:gd name="connsiteY8" fmla="*/ 13563 h 398736"/>
                <a:gd name="connsiteX9" fmla="*/ 292949 w 322786"/>
                <a:gd name="connsiteY9" fmla="*/ 21700 h 398736"/>
                <a:gd name="connsiteX10" fmla="*/ 303799 w 322786"/>
                <a:gd name="connsiteY10" fmla="*/ 24412 h 398736"/>
                <a:gd name="connsiteX11" fmla="*/ 306511 w 322786"/>
                <a:gd name="connsiteY11" fmla="*/ 32550 h 398736"/>
                <a:gd name="connsiteX12" fmla="*/ 311936 w 322786"/>
                <a:gd name="connsiteY12" fmla="*/ 37975 h 398736"/>
                <a:gd name="connsiteX13" fmla="*/ 317361 w 322786"/>
                <a:gd name="connsiteY13" fmla="*/ 43400 h 398736"/>
                <a:gd name="connsiteX14" fmla="*/ 320074 w 322786"/>
                <a:gd name="connsiteY14" fmla="*/ 48825 h 398736"/>
                <a:gd name="connsiteX15" fmla="*/ 322786 w 322786"/>
                <a:gd name="connsiteY15" fmla="*/ 51537 h 398736"/>
                <a:gd name="connsiteX16" fmla="*/ 322786 w 322786"/>
                <a:gd name="connsiteY16" fmla="*/ 59675 h 398736"/>
                <a:gd name="connsiteX17" fmla="*/ 322786 w 322786"/>
                <a:gd name="connsiteY17" fmla="*/ 65100 h 398736"/>
                <a:gd name="connsiteX18" fmla="*/ 320074 w 322786"/>
                <a:gd name="connsiteY18" fmla="*/ 75950 h 398736"/>
                <a:gd name="connsiteX19" fmla="*/ 317361 w 322786"/>
                <a:gd name="connsiteY19" fmla="*/ 84087 h 398736"/>
                <a:gd name="connsiteX20" fmla="*/ 309224 w 322786"/>
                <a:gd name="connsiteY20" fmla="*/ 94937 h 398736"/>
                <a:gd name="connsiteX21" fmla="*/ 303799 w 322786"/>
                <a:gd name="connsiteY21" fmla="*/ 103075 h 398736"/>
                <a:gd name="connsiteX22" fmla="*/ 295661 w 322786"/>
                <a:gd name="connsiteY22" fmla="*/ 113925 h 398736"/>
                <a:gd name="connsiteX23" fmla="*/ 284811 w 322786"/>
                <a:gd name="connsiteY23" fmla="*/ 127487 h 398736"/>
                <a:gd name="connsiteX24" fmla="*/ 271249 w 322786"/>
                <a:gd name="connsiteY24" fmla="*/ 141050 h 398736"/>
                <a:gd name="connsiteX25" fmla="*/ 244124 w 322786"/>
                <a:gd name="connsiteY25" fmla="*/ 165462 h 398736"/>
                <a:gd name="connsiteX26" fmla="*/ 219712 w 322786"/>
                <a:gd name="connsiteY26" fmla="*/ 192587 h 398736"/>
                <a:gd name="connsiteX27" fmla="*/ 192587 w 322786"/>
                <a:gd name="connsiteY27" fmla="*/ 216999 h 398736"/>
                <a:gd name="connsiteX28" fmla="*/ 165462 w 322786"/>
                <a:gd name="connsiteY28" fmla="*/ 241412 h 398736"/>
                <a:gd name="connsiteX29" fmla="*/ 154612 w 322786"/>
                <a:gd name="connsiteY29" fmla="*/ 254974 h 398736"/>
                <a:gd name="connsiteX30" fmla="*/ 146474 w 322786"/>
                <a:gd name="connsiteY30" fmla="*/ 265824 h 398736"/>
                <a:gd name="connsiteX31" fmla="*/ 141049 w 322786"/>
                <a:gd name="connsiteY31" fmla="*/ 276674 h 398736"/>
                <a:gd name="connsiteX32" fmla="*/ 138337 w 322786"/>
                <a:gd name="connsiteY32" fmla="*/ 282099 h 398736"/>
                <a:gd name="connsiteX33" fmla="*/ 132912 w 322786"/>
                <a:gd name="connsiteY33" fmla="*/ 290237 h 398736"/>
                <a:gd name="connsiteX34" fmla="*/ 132912 w 322786"/>
                <a:gd name="connsiteY34" fmla="*/ 295662 h 398736"/>
                <a:gd name="connsiteX35" fmla="*/ 132912 w 322786"/>
                <a:gd name="connsiteY35" fmla="*/ 301087 h 398736"/>
                <a:gd name="connsiteX36" fmla="*/ 138337 w 322786"/>
                <a:gd name="connsiteY36" fmla="*/ 303799 h 398736"/>
                <a:gd name="connsiteX37" fmla="*/ 138463 w 322786"/>
                <a:gd name="connsiteY37" fmla="*/ 303925 h 398736"/>
                <a:gd name="connsiteX38" fmla="*/ 136290 w 322786"/>
                <a:gd name="connsiteY38" fmla="*/ 310445 h 398736"/>
                <a:gd name="connsiteX39" fmla="*/ 122003 w 322786"/>
                <a:gd name="connsiteY39" fmla="*/ 319970 h 398736"/>
                <a:gd name="connsiteX40" fmla="*/ 117240 w 322786"/>
                <a:gd name="connsiteY40" fmla="*/ 334258 h 398736"/>
                <a:gd name="connsiteX41" fmla="*/ 102953 w 322786"/>
                <a:gd name="connsiteY41" fmla="*/ 362833 h 398736"/>
                <a:gd name="connsiteX42" fmla="*/ 97339 w 322786"/>
                <a:gd name="connsiteY42" fmla="*/ 379500 h 398736"/>
                <a:gd name="connsiteX43" fmla="*/ 94836 w 322786"/>
                <a:gd name="connsiteY43" fmla="*/ 386753 h 398736"/>
                <a:gd name="connsiteX44" fmla="*/ 81375 w 322786"/>
                <a:gd name="connsiteY44" fmla="*/ 390599 h 398736"/>
                <a:gd name="connsiteX45" fmla="*/ 67812 w 322786"/>
                <a:gd name="connsiteY45" fmla="*/ 396024 h 398736"/>
                <a:gd name="connsiteX46" fmla="*/ 56962 w 322786"/>
                <a:gd name="connsiteY46" fmla="*/ 398736 h 398736"/>
                <a:gd name="connsiteX47" fmla="*/ 48825 w 322786"/>
                <a:gd name="connsiteY47" fmla="*/ 398736 h 398736"/>
                <a:gd name="connsiteX48" fmla="*/ 37975 w 322786"/>
                <a:gd name="connsiteY48" fmla="*/ 398736 h 398736"/>
                <a:gd name="connsiteX49" fmla="*/ 29837 w 322786"/>
                <a:gd name="connsiteY49" fmla="*/ 398736 h 398736"/>
                <a:gd name="connsiteX50" fmla="*/ 24412 w 322786"/>
                <a:gd name="connsiteY50" fmla="*/ 396024 h 398736"/>
                <a:gd name="connsiteX51" fmla="*/ 18987 w 322786"/>
                <a:gd name="connsiteY51" fmla="*/ 390599 h 398736"/>
                <a:gd name="connsiteX52" fmla="*/ 16275 w 322786"/>
                <a:gd name="connsiteY52" fmla="*/ 382461 h 398736"/>
                <a:gd name="connsiteX53" fmla="*/ 10850 w 322786"/>
                <a:gd name="connsiteY53" fmla="*/ 368899 h 398736"/>
                <a:gd name="connsiteX54" fmla="*/ 5425 w 322786"/>
                <a:gd name="connsiteY54" fmla="*/ 355336 h 398736"/>
                <a:gd name="connsiteX55" fmla="*/ 2713 w 322786"/>
                <a:gd name="connsiteY55" fmla="*/ 341774 h 398736"/>
                <a:gd name="connsiteX56" fmla="*/ 0 w 322786"/>
                <a:gd name="connsiteY56" fmla="*/ 330924 h 398736"/>
                <a:gd name="connsiteX57" fmla="*/ 2713 w 322786"/>
                <a:gd name="connsiteY57" fmla="*/ 328211 h 398736"/>
                <a:gd name="connsiteX58" fmla="*/ 2713 w 322786"/>
                <a:gd name="connsiteY58" fmla="*/ 320074 h 398736"/>
                <a:gd name="connsiteX59" fmla="*/ 5425 w 322786"/>
                <a:gd name="connsiteY59" fmla="*/ 314649 h 398736"/>
                <a:gd name="connsiteX60" fmla="*/ 10850 w 322786"/>
                <a:gd name="connsiteY60" fmla="*/ 309224 h 398736"/>
                <a:gd name="connsiteX61" fmla="*/ 16275 w 322786"/>
                <a:gd name="connsiteY61" fmla="*/ 306511 h 398736"/>
                <a:gd name="connsiteX62" fmla="*/ 24412 w 322786"/>
                <a:gd name="connsiteY62" fmla="*/ 301087 h 398736"/>
                <a:gd name="connsiteX63" fmla="*/ 29837 w 322786"/>
                <a:gd name="connsiteY63" fmla="*/ 295662 h 398736"/>
                <a:gd name="connsiteX64" fmla="*/ 37975 w 322786"/>
                <a:gd name="connsiteY64" fmla="*/ 292949 h 398736"/>
                <a:gd name="connsiteX65" fmla="*/ 48825 w 322786"/>
                <a:gd name="connsiteY65" fmla="*/ 290237 h 398736"/>
                <a:gd name="connsiteX66" fmla="*/ 56962 w 322786"/>
                <a:gd name="connsiteY66" fmla="*/ 282099 h 398736"/>
                <a:gd name="connsiteX67" fmla="*/ 67812 w 322786"/>
                <a:gd name="connsiteY67" fmla="*/ 273962 h 398736"/>
                <a:gd name="connsiteX68" fmla="*/ 78662 w 322786"/>
                <a:gd name="connsiteY68" fmla="*/ 263112 h 398736"/>
                <a:gd name="connsiteX69" fmla="*/ 92225 w 322786"/>
                <a:gd name="connsiteY69" fmla="*/ 244124 h 398736"/>
                <a:gd name="connsiteX70" fmla="*/ 105787 w 322786"/>
                <a:gd name="connsiteY70" fmla="*/ 227849 h 398736"/>
                <a:gd name="connsiteX71" fmla="*/ 119350 w 322786"/>
                <a:gd name="connsiteY71" fmla="*/ 206149 h 398736"/>
                <a:gd name="connsiteX72" fmla="*/ 138337 w 322786"/>
                <a:gd name="connsiteY72" fmla="*/ 184449 h 398736"/>
                <a:gd name="connsiteX73" fmla="*/ 151899 w 322786"/>
                <a:gd name="connsiteY73" fmla="*/ 162750 h 398736"/>
                <a:gd name="connsiteX74" fmla="*/ 165462 w 322786"/>
                <a:gd name="connsiteY74" fmla="*/ 141050 h 398736"/>
                <a:gd name="connsiteX75" fmla="*/ 176312 w 322786"/>
                <a:gd name="connsiteY75" fmla="*/ 124775 h 398736"/>
                <a:gd name="connsiteX76" fmla="*/ 184449 w 322786"/>
                <a:gd name="connsiteY76" fmla="*/ 108500 h 398736"/>
                <a:gd name="connsiteX77" fmla="*/ 192587 w 322786"/>
                <a:gd name="connsiteY77" fmla="*/ 89512 h 398736"/>
                <a:gd name="connsiteX78" fmla="*/ 198012 w 322786"/>
                <a:gd name="connsiteY78" fmla="*/ 73237 h 398736"/>
                <a:gd name="connsiteX79" fmla="*/ 203437 w 322786"/>
                <a:gd name="connsiteY79" fmla="*/ 59675 h 398736"/>
                <a:gd name="connsiteX80" fmla="*/ 203437 w 322786"/>
                <a:gd name="connsiteY80" fmla="*/ 46112 h 398736"/>
                <a:gd name="connsiteX81" fmla="*/ 203437 w 322786"/>
                <a:gd name="connsiteY81" fmla="*/ 35262 h 398736"/>
                <a:gd name="connsiteX82" fmla="*/ 206149 w 322786"/>
                <a:gd name="connsiteY82" fmla="*/ 24412 h 398736"/>
                <a:gd name="connsiteX83" fmla="*/ 206149 w 322786"/>
                <a:gd name="connsiteY83" fmla="*/ 18987 h 398736"/>
                <a:gd name="connsiteX84" fmla="*/ 208862 w 322786"/>
                <a:gd name="connsiteY84" fmla="*/ 10850 h 398736"/>
                <a:gd name="connsiteX85" fmla="*/ 214287 w 322786"/>
                <a:gd name="connsiteY85" fmla="*/ 8138 h 398736"/>
                <a:gd name="connsiteX86" fmla="*/ 216999 w 322786"/>
                <a:gd name="connsiteY86" fmla="*/ 5425 h 398736"/>
                <a:gd name="connsiteX87" fmla="*/ 219712 w 322786"/>
                <a:gd name="connsiteY87" fmla="*/ 0 h 39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322786" h="398736">
                  <a:moveTo>
                    <a:pt x="219712" y="0"/>
                  </a:moveTo>
                  <a:lnTo>
                    <a:pt x="227849" y="0"/>
                  </a:lnTo>
                  <a:lnTo>
                    <a:pt x="230562" y="0"/>
                  </a:lnTo>
                  <a:lnTo>
                    <a:pt x="233274" y="0"/>
                  </a:lnTo>
                  <a:lnTo>
                    <a:pt x="241412" y="5425"/>
                  </a:lnTo>
                  <a:lnTo>
                    <a:pt x="246837" y="5425"/>
                  </a:lnTo>
                  <a:lnTo>
                    <a:pt x="254974" y="8138"/>
                  </a:lnTo>
                  <a:lnTo>
                    <a:pt x="265824" y="10850"/>
                  </a:lnTo>
                  <a:lnTo>
                    <a:pt x="284811" y="13563"/>
                  </a:lnTo>
                  <a:lnTo>
                    <a:pt x="292949" y="21700"/>
                  </a:lnTo>
                  <a:lnTo>
                    <a:pt x="303799" y="24412"/>
                  </a:lnTo>
                  <a:lnTo>
                    <a:pt x="306511" y="32550"/>
                  </a:lnTo>
                  <a:lnTo>
                    <a:pt x="311936" y="37975"/>
                  </a:lnTo>
                  <a:lnTo>
                    <a:pt x="317361" y="43400"/>
                  </a:lnTo>
                  <a:lnTo>
                    <a:pt x="320074" y="48825"/>
                  </a:lnTo>
                  <a:lnTo>
                    <a:pt x="322786" y="51537"/>
                  </a:lnTo>
                  <a:lnTo>
                    <a:pt x="322786" y="59675"/>
                  </a:lnTo>
                  <a:lnTo>
                    <a:pt x="322786" y="65100"/>
                  </a:lnTo>
                  <a:lnTo>
                    <a:pt x="320074" y="75950"/>
                  </a:lnTo>
                  <a:lnTo>
                    <a:pt x="317361" y="84087"/>
                  </a:lnTo>
                  <a:lnTo>
                    <a:pt x="309224" y="94937"/>
                  </a:lnTo>
                  <a:lnTo>
                    <a:pt x="303799" y="103075"/>
                  </a:lnTo>
                  <a:lnTo>
                    <a:pt x="295661" y="113925"/>
                  </a:lnTo>
                  <a:lnTo>
                    <a:pt x="284811" y="127487"/>
                  </a:lnTo>
                  <a:lnTo>
                    <a:pt x="271249" y="141050"/>
                  </a:lnTo>
                  <a:lnTo>
                    <a:pt x="244124" y="165462"/>
                  </a:lnTo>
                  <a:lnTo>
                    <a:pt x="219712" y="192587"/>
                  </a:lnTo>
                  <a:lnTo>
                    <a:pt x="192587" y="216999"/>
                  </a:lnTo>
                  <a:lnTo>
                    <a:pt x="165462" y="241412"/>
                  </a:lnTo>
                  <a:lnTo>
                    <a:pt x="154612" y="254974"/>
                  </a:lnTo>
                  <a:lnTo>
                    <a:pt x="146474" y="265824"/>
                  </a:lnTo>
                  <a:lnTo>
                    <a:pt x="141049" y="276674"/>
                  </a:lnTo>
                  <a:lnTo>
                    <a:pt x="138337" y="282099"/>
                  </a:lnTo>
                  <a:lnTo>
                    <a:pt x="132912" y="290237"/>
                  </a:lnTo>
                  <a:lnTo>
                    <a:pt x="132912" y="295662"/>
                  </a:lnTo>
                  <a:lnTo>
                    <a:pt x="132912" y="301087"/>
                  </a:lnTo>
                  <a:lnTo>
                    <a:pt x="138337" y="303799"/>
                  </a:lnTo>
                  <a:lnTo>
                    <a:pt x="138463" y="303925"/>
                  </a:lnTo>
                  <a:lnTo>
                    <a:pt x="136290" y="310445"/>
                  </a:lnTo>
                  <a:cubicBezTo>
                    <a:pt x="131528" y="313620"/>
                    <a:pt x="125579" y="315501"/>
                    <a:pt x="122003" y="319970"/>
                  </a:cubicBezTo>
                  <a:cubicBezTo>
                    <a:pt x="118867" y="323890"/>
                    <a:pt x="119485" y="329768"/>
                    <a:pt x="117240" y="334258"/>
                  </a:cubicBezTo>
                  <a:cubicBezTo>
                    <a:pt x="98775" y="371187"/>
                    <a:pt x="114924" y="326919"/>
                    <a:pt x="102953" y="362833"/>
                  </a:cubicBezTo>
                  <a:cubicBezTo>
                    <a:pt x="100547" y="370051"/>
                    <a:pt x="98720" y="375455"/>
                    <a:pt x="97339" y="379500"/>
                  </a:cubicBezTo>
                  <a:lnTo>
                    <a:pt x="94836" y="386753"/>
                  </a:lnTo>
                  <a:lnTo>
                    <a:pt x="81375" y="390599"/>
                  </a:lnTo>
                  <a:lnTo>
                    <a:pt x="67812" y="396024"/>
                  </a:lnTo>
                  <a:lnTo>
                    <a:pt x="56962" y="398736"/>
                  </a:lnTo>
                  <a:lnTo>
                    <a:pt x="48825" y="398736"/>
                  </a:lnTo>
                  <a:lnTo>
                    <a:pt x="37975" y="398736"/>
                  </a:lnTo>
                  <a:lnTo>
                    <a:pt x="29837" y="398736"/>
                  </a:lnTo>
                  <a:lnTo>
                    <a:pt x="24412" y="396024"/>
                  </a:lnTo>
                  <a:lnTo>
                    <a:pt x="18987" y="390599"/>
                  </a:lnTo>
                  <a:lnTo>
                    <a:pt x="16275" y="382461"/>
                  </a:lnTo>
                  <a:lnTo>
                    <a:pt x="10850" y="368899"/>
                  </a:lnTo>
                  <a:lnTo>
                    <a:pt x="5425" y="355336"/>
                  </a:lnTo>
                  <a:lnTo>
                    <a:pt x="2713" y="341774"/>
                  </a:lnTo>
                  <a:lnTo>
                    <a:pt x="0" y="330924"/>
                  </a:lnTo>
                  <a:lnTo>
                    <a:pt x="2713" y="328211"/>
                  </a:lnTo>
                  <a:lnTo>
                    <a:pt x="2713" y="320074"/>
                  </a:lnTo>
                  <a:lnTo>
                    <a:pt x="5425" y="314649"/>
                  </a:lnTo>
                  <a:lnTo>
                    <a:pt x="10850" y="309224"/>
                  </a:lnTo>
                  <a:lnTo>
                    <a:pt x="16275" y="306511"/>
                  </a:lnTo>
                  <a:lnTo>
                    <a:pt x="24412" y="301087"/>
                  </a:lnTo>
                  <a:lnTo>
                    <a:pt x="29837" y="295662"/>
                  </a:lnTo>
                  <a:lnTo>
                    <a:pt x="37975" y="292949"/>
                  </a:lnTo>
                  <a:lnTo>
                    <a:pt x="48825" y="290237"/>
                  </a:lnTo>
                  <a:lnTo>
                    <a:pt x="56962" y="282099"/>
                  </a:lnTo>
                  <a:lnTo>
                    <a:pt x="67812" y="273962"/>
                  </a:lnTo>
                  <a:lnTo>
                    <a:pt x="78662" y="263112"/>
                  </a:lnTo>
                  <a:lnTo>
                    <a:pt x="92225" y="244124"/>
                  </a:lnTo>
                  <a:lnTo>
                    <a:pt x="105787" y="227849"/>
                  </a:lnTo>
                  <a:lnTo>
                    <a:pt x="119350" y="206149"/>
                  </a:lnTo>
                  <a:lnTo>
                    <a:pt x="138337" y="184449"/>
                  </a:lnTo>
                  <a:lnTo>
                    <a:pt x="151899" y="162750"/>
                  </a:lnTo>
                  <a:lnTo>
                    <a:pt x="165462" y="141050"/>
                  </a:lnTo>
                  <a:lnTo>
                    <a:pt x="176312" y="124775"/>
                  </a:lnTo>
                  <a:lnTo>
                    <a:pt x="184449" y="108500"/>
                  </a:lnTo>
                  <a:lnTo>
                    <a:pt x="192587" y="89512"/>
                  </a:lnTo>
                  <a:lnTo>
                    <a:pt x="198012" y="73237"/>
                  </a:lnTo>
                  <a:lnTo>
                    <a:pt x="203437" y="59675"/>
                  </a:lnTo>
                  <a:lnTo>
                    <a:pt x="203437" y="46112"/>
                  </a:lnTo>
                  <a:lnTo>
                    <a:pt x="203437" y="35262"/>
                  </a:lnTo>
                  <a:lnTo>
                    <a:pt x="206149" y="24412"/>
                  </a:lnTo>
                  <a:lnTo>
                    <a:pt x="206149" y="18987"/>
                  </a:lnTo>
                  <a:lnTo>
                    <a:pt x="208862" y="10850"/>
                  </a:lnTo>
                  <a:lnTo>
                    <a:pt x="214287" y="8138"/>
                  </a:lnTo>
                  <a:lnTo>
                    <a:pt x="216999" y="5425"/>
                  </a:lnTo>
                  <a:lnTo>
                    <a:pt x="2197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 bwMode="auto">
            <a:xfrm>
              <a:off x="2079240" y="2168466"/>
              <a:ext cx="534361" cy="613024"/>
            </a:xfrm>
            <a:custGeom>
              <a:avLst/>
              <a:gdLst>
                <a:gd name="connsiteX0" fmla="*/ 433999 w 534361"/>
                <a:gd name="connsiteY0" fmla="*/ 0 h 613024"/>
                <a:gd name="connsiteX1" fmla="*/ 439424 w 534361"/>
                <a:gd name="connsiteY1" fmla="*/ 5425 h 613024"/>
                <a:gd name="connsiteX2" fmla="*/ 447561 w 534361"/>
                <a:gd name="connsiteY2" fmla="*/ 5425 h 613024"/>
                <a:gd name="connsiteX3" fmla="*/ 452986 w 534361"/>
                <a:gd name="connsiteY3" fmla="*/ 8138 h 613024"/>
                <a:gd name="connsiteX4" fmla="*/ 461124 w 534361"/>
                <a:gd name="connsiteY4" fmla="*/ 10850 h 613024"/>
                <a:gd name="connsiteX5" fmla="*/ 469261 w 534361"/>
                <a:gd name="connsiteY5" fmla="*/ 18988 h 613024"/>
                <a:gd name="connsiteX6" fmla="*/ 477399 w 534361"/>
                <a:gd name="connsiteY6" fmla="*/ 24413 h 613024"/>
                <a:gd name="connsiteX7" fmla="*/ 485536 w 534361"/>
                <a:gd name="connsiteY7" fmla="*/ 32550 h 613024"/>
                <a:gd name="connsiteX8" fmla="*/ 496386 w 534361"/>
                <a:gd name="connsiteY8" fmla="*/ 37975 h 613024"/>
                <a:gd name="connsiteX9" fmla="*/ 501811 w 534361"/>
                <a:gd name="connsiteY9" fmla="*/ 48825 h 613024"/>
                <a:gd name="connsiteX10" fmla="*/ 509949 w 534361"/>
                <a:gd name="connsiteY10" fmla="*/ 59675 h 613024"/>
                <a:gd name="connsiteX11" fmla="*/ 515374 w 534361"/>
                <a:gd name="connsiteY11" fmla="*/ 70525 h 613024"/>
                <a:gd name="connsiteX12" fmla="*/ 523511 w 534361"/>
                <a:gd name="connsiteY12" fmla="*/ 75950 h 613024"/>
                <a:gd name="connsiteX13" fmla="*/ 526224 w 534361"/>
                <a:gd name="connsiteY13" fmla="*/ 84087 h 613024"/>
                <a:gd name="connsiteX14" fmla="*/ 528936 w 534361"/>
                <a:gd name="connsiteY14" fmla="*/ 89512 h 613024"/>
                <a:gd name="connsiteX15" fmla="*/ 528936 w 534361"/>
                <a:gd name="connsiteY15" fmla="*/ 94937 h 613024"/>
                <a:gd name="connsiteX16" fmla="*/ 534361 w 534361"/>
                <a:gd name="connsiteY16" fmla="*/ 97650 h 613024"/>
                <a:gd name="connsiteX17" fmla="*/ 528936 w 534361"/>
                <a:gd name="connsiteY17" fmla="*/ 100362 h 613024"/>
                <a:gd name="connsiteX18" fmla="*/ 528936 w 534361"/>
                <a:gd name="connsiteY18" fmla="*/ 103075 h 613024"/>
                <a:gd name="connsiteX19" fmla="*/ 528936 w 534361"/>
                <a:gd name="connsiteY19" fmla="*/ 111212 h 613024"/>
                <a:gd name="connsiteX20" fmla="*/ 526224 w 534361"/>
                <a:gd name="connsiteY20" fmla="*/ 113925 h 613024"/>
                <a:gd name="connsiteX21" fmla="*/ 520799 w 534361"/>
                <a:gd name="connsiteY21" fmla="*/ 122062 h 613024"/>
                <a:gd name="connsiteX22" fmla="*/ 515374 w 534361"/>
                <a:gd name="connsiteY22" fmla="*/ 127487 h 613024"/>
                <a:gd name="connsiteX23" fmla="*/ 509949 w 534361"/>
                <a:gd name="connsiteY23" fmla="*/ 135625 h 613024"/>
                <a:gd name="connsiteX24" fmla="*/ 501811 w 534361"/>
                <a:gd name="connsiteY24" fmla="*/ 141050 h 613024"/>
                <a:gd name="connsiteX25" fmla="*/ 490961 w 534361"/>
                <a:gd name="connsiteY25" fmla="*/ 151900 h 613024"/>
                <a:gd name="connsiteX26" fmla="*/ 482824 w 534361"/>
                <a:gd name="connsiteY26" fmla="*/ 160037 h 613024"/>
                <a:gd name="connsiteX27" fmla="*/ 471974 w 534361"/>
                <a:gd name="connsiteY27" fmla="*/ 170887 h 613024"/>
                <a:gd name="connsiteX28" fmla="*/ 458411 w 534361"/>
                <a:gd name="connsiteY28" fmla="*/ 184450 h 613024"/>
                <a:gd name="connsiteX29" fmla="*/ 439424 w 534361"/>
                <a:gd name="connsiteY29" fmla="*/ 192587 h 613024"/>
                <a:gd name="connsiteX30" fmla="*/ 425861 w 534361"/>
                <a:gd name="connsiteY30" fmla="*/ 208862 h 613024"/>
                <a:gd name="connsiteX31" fmla="*/ 409586 w 534361"/>
                <a:gd name="connsiteY31" fmla="*/ 222425 h 613024"/>
                <a:gd name="connsiteX32" fmla="*/ 387887 w 534361"/>
                <a:gd name="connsiteY32" fmla="*/ 238700 h 613024"/>
                <a:gd name="connsiteX33" fmla="*/ 349912 w 534361"/>
                <a:gd name="connsiteY33" fmla="*/ 276675 h 613024"/>
                <a:gd name="connsiteX34" fmla="*/ 309224 w 534361"/>
                <a:gd name="connsiteY34" fmla="*/ 317362 h 613024"/>
                <a:gd name="connsiteX35" fmla="*/ 290237 w 534361"/>
                <a:gd name="connsiteY35" fmla="*/ 333637 h 613024"/>
                <a:gd name="connsiteX36" fmla="*/ 265824 w 534361"/>
                <a:gd name="connsiteY36" fmla="*/ 355337 h 613024"/>
                <a:gd name="connsiteX37" fmla="*/ 241412 w 534361"/>
                <a:gd name="connsiteY37" fmla="*/ 379750 h 613024"/>
                <a:gd name="connsiteX38" fmla="*/ 217000 w 534361"/>
                <a:gd name="connsiteY38" fmla="*/ 401449 h 613024"/>
                <a:gd name="connsiteX39" fmla="*/ 206150 w 534361"/>
                <a:gd name="connsiteY39" fmla="*/ 409587 h 613024"/>
                <a:gd name="connsiteX40" fmla="*/ 192587 w 534361"/>
                <a:gd name="connsiteY40" fmla="*/ 420437 h 613024"/>
                <a:gd name="connsiteX41" fmla="*/ 181737 w 534361"/>
                <a:gd name="connsiteY41" fmla="*/ 431287 h 613024"/>
                <a:gd name="connsiteX42" fmla="*/ 176312 w 534361"/>
                <a:gd name="connsiteY42" fmla="*/ 439424 h 613024"/>
                <a:gd name="connsiteX43" fmla="*/ 165462 w 534361"/>
                <a:gd name="connsiteY43" fmla="*/ 447562 h 613024"/>
                <a:gd name="connsiteX44" fmla="*/ 157325 w 534361"/>
                <a:gd name="connsiteY44" fmla="*/ 455699 h 613024"/>
                <a:gd name="connsiteX45" fmla="*/ 154612 w 534361"/>
                <a:gd name="connsiteY45" fmla="*/ 461124 h 613024"/>
                <a:gd name="connsiteX46" fmla="*/ 149187 w 534361"/>
                <a:gd name="connsiteY46" fmla="*/ 469262 h 613024"/>
                <a:gd name="connsiteX47" fmla="*/ 143762 w 534361"/>
                <a:gd name="connsiteY47" fmla="*/ 471974 h 613024"/>
                <a:gd name="connsiteX48" fmla="*/ 141050 w 534361"/>
                <a:gd name="connsiteY48" fmla="*/ 480112 h 613024"/>
                <a:gd name="connsiteX49" fmla="*/ 132912 w 534361"/>
                <a:gd name="connsiteY49" fmla="*/ 485537 h 613024"/>
                <a:gd name="connsiteX50" fmla="*/ 132912 w 534361"/>
                <a:gd name="connsiteY50" fmla="*/ 493674 h 613024"/>
                <a:gd name="connsiteX51" fmla="*/ 132912 w 534361"/>
                <a:gd name="connsiteY51" fmla="*/ 496387 h 613024"/>
                <a:gd name="connsiteX52" fmla="*/ 138337 w 534361"/>
                <a:gd name="connsiteY52" fmla="*/ 499099 h 613024"/>
                <a:gd name="connsiteX53" fmla="*/ 141050 w 534361"/>
                <a:gd name="connsiteY53" fmla="*/ 499099 h 613024"/>
                <a:gd name="connsiteX54" fmla="*/ 145182 w 534361"/>
                <a:gd name="connsiteY54" fmla="*/ 501854 h 613024"/>
                <a:gd name="connsiteX55" fmla="*/ 130560 w 534361"/>
                <a:gd name="connsiteY55" fmla="*/ 512821 h 613024"/>
                <a:gd name="connsiteX56" fmla="*/ 106748 w 534361"/>
                <a:gd name="connsiteY56" fmla="*/ 541396 h 613024"/>
                <a:gd name="connsiteX57" fmla="*/ 87698 w 534361"/>
                <a:gd name="connsiteY57" fmla="*/ 579496 h 613024"/>
                <a:gd name="connsiteX58" fmla="*/ 88342 w 534361"/>
                <a:gd name="connsiteY58" fmla="*/ 601403 h 613024"/>
                <a:gd name="connsiteX59" fmla="*/ 75950 w 534361"/>
                <a:gd name="connsiteY59" fmla="*/ 607599 h 613024"/>
                <a:gd name="connsiteX60" fmla="*/ 62387 w 534361"/>
                <a:gd name="connsiteY60" fmla="*/ 610312 h 613024"/>
                <a:gd name="connsiteX61" fmla="*/ 51537 w 534361"/>
                <a:gd name="connsiteY61" fmla="*/ 613024 h 613024"/>
                <a:gd name="connsiteX62" fmla="*/ 40688 w 534361"/>
                <a:gd name="connsiteY62" fmla="*/ 613024 h 613024"/>
                <a:gd name="connsiteX63" fmla="*/ 29838 w 534361"/>
                <a:gd name="connsiteY63" fmla="*/ 613024 h 613024"/>
                <a:gd name="connsiteX64" fmla="*/ 27125 w 534361"/>
                <a:gd name="connsiteY64" fmla="*/ 610312 h 613024"/>
                <a:gd name="connsiteX65" fmla="*/ 21700 w 534361"/>
                <a:gd name="connsiteY65" fmla="*/ 607599 h 613024"/>
                <a:gd name="connsiteX66" fmla="*/ 16275 w 534361"/>
                <a:gd name="connsiteY66" fmla="*/ 602174 h 613024"/>
                <a:gd name="connsiteX67" fmla="*/ 13563 w 534361"/>
                <a:gd name="connsiteY67" fmla="*/ 599462 h 613024"/>
                <a:gd name="connsiteX68" fmla="*/ 10850 w 534361"/>
                <a:gd name="connsiteY68" fmla="*/ 594037 h 613024"/>
                <a:gd name="connsiteX69" fmla="*/ 8138 w 534361"/>
                <a:gd name="connsiteY69" fmla="*/ 585899 h 613024"/>
                <a:gd name="connsiteX70" fmla="*/ 0 w 534361"/>
                <a:gd name="connsiteY70" fmla="*/ 572337 h 613024"/>
                <a:gd name="connsiteX71" fmla="*/ 0 w 534361"/>
                <a:gd name="connsiteY71" fmla="*/ 556062 h 613024"/>
                <a:gd name="connsiteX72" fmla="*/ 0 w 534361"/>
                <a:gd name="connsiteY72" fmla="*/ 547924 h 613024"/>
                <a:gd name="connsiteX73" fmla="*/ 2713 w 534361"/>
                <a:gd name="connsiteY73" fmla="*/ 537074 h 613024"/>
                <a:gd name="connsiteX74" fmla="*/ 8138 w 534361"/>
                <a:gd name="connsiteY74" fmla="*/ 531649 h 613024"/>
                <a:gd name="connsiteX75" fmla="*/ 10850 w 534361"/>
                <a:gd name="connsiteY75" fmla="*/ 523512 h 613024"/>
                <a:gd name="connsiteX76" fmla="*/ 16275 w 534361"/>
                <a:gd name="connsiteY76" fmla="*/ 512662 h 613024"/>
                <a:gd name="connsiteX77" fmla="*/ 21700 w 534361"/>
                <a:gd name="connsiteY77" fmla="*/ 507237 h 613024"/>
                <a:gd name="connsiteX78" fmla="*/ 29838 w 534361"/>
                <a:gd name="connsiteY78" fmla="*/ 504524 h 613024"/>
                <a:gd name="connsiteX79" fmla="*/ 37975 w 534361"/>
                <a:gd name="connsiteY79" fmla="*/ 496387 h 613024"/>
                <a:gd name="connsiteX80" fmla="*/ 48825 w 534361"/>
                <a:gd name="connsiteY80" fmla="*/ 493674 h 613024"/>
                <a:gd name="connsiteX81" fmla="*/ 59675 w 534361"/>
                <a:gd name="connsiteY81" fmla="*/ 482824 h 613024"/>
                <a:gd name="connsiteX82" fmla="*/ 67812 w 534361"/>
                <a:gd name="connsiteY82" fmla="*/ 471974 h 613024"/>
                <a:gd name="connsiteX83" fmla="*/ 86800 w 534361"/>
                <a:gd name="connsiteY83" fmla="*/ 458412 h 613024"/>
                <a:gd name="connsiteX84" fmla="*/ 100362 w 534361"/>
                <a:gd name="connsiteY84" fmla="*/ 442137 h 613024"/>
                <a:gd name="connsiteX85" fmla="*/ 119350 w 534361"/>
                <a:gd name="connsiteY85" fmla="*/ 423149 h 613024"/>
                <a:gd name="connsiteX86" fmla="*/ 141050 w 534361"/>
                <a:gd name="connsiteY86" fmla="*/ 404162 h 613024"/>
                <a:gd name="connsiteX87" fmla="*/ 165462 w 534361"/>
                <a:gd name="connsiteY87" fmla="*/ 379750 h 613024"/>
                <a:gd name="connsiteX88" fmla="*/ 208862 w 534361"/>
                <a:gd name="connsiteY88" fmla="*/ 328212 h 613024"/>
                <a:gd name="connsiteX89" fmla="*/ 254974 w 534361"/>
                <a:gd name="connsiteY89" fmla="*/ 276675 h 613024"/>
                <a:gd name="connsiteX90" fmla="*/ 295662 w 534361"/>
                <a:gd name="connsiteY90" fmla="*/ 225137 h 613024"/>
                <a:gd name="connsiteX91" fmla="*/ 317362 w 534361"/>
                <a:gd name="connsiteY91" fmla="*/ 200725 h 613024"/>
                <a:gd name="connsiteX92" fmla="*/ 336349 w 534361"/>
                <a:gd name="connsiteY92" fmla="*/ 173600 h 613024"/>
                <a:gd name="connsiteX93" fmla="*/ 355337 w 534361"/>
                <a:gd name="connsiteY93" fmla="*/ 149187 h 613024"/>
                <a:gd name="connsiteX94" fmla="*/ 371612 w 534361"/>
                <a:gd name="connsiteY94" fmla="*/ 124775 h 613024"/>
                <a:gd name="connsiteX95" fmla="*/ 385174 w 534361"/>
                <a:gd name="connsiteY95" fmla="*/ 103075 h 613024"/>
                <a:gd name="connsiteX96" fmla="*/ 398737 w 534361"/>
                <a:gd name="connsiteY96" fmla="*/ 84087 h 613024"/>
                <a:gd name="connsiteX97" fmla="*/ 406874 w 534361"/>
                <a:gd name="connsiteY97" fmla="*/ 70525 h 613024"/>
                <a:gd name="connsiteX98" fmla="*/ 412299 w 534361"/>
                <a:gd name="connsiteY98" fmla="*/ 51538 h 613024"/>
                <a:gd name="connsiteX99" fmla="*/ 415011 w 534361"/>
                <a:gd name="connsiteY99" fmla="*/ 43400 h 613024"/>
                <a:gd name="connsiteX100" fmla="*/ 420436 w 534361"/>
                <a:gd name="connsiteY100" fmla="*/ 32550 h 613024"/>
                <a:gd name="connsiteX101" fmla="*/ 415011 w 534361"/>
                <a:gd name="connsiteY101" fmla="*/ 24413 h 613024"/>
                <a:gd name="connsiteX102" fmla="*/ 415011 w 534361"/>
                <a:gd name="connsiteY102" fmla="*/ 18988 h 613024"/>
                <a:gd name="connsiteX103" fmla="*/ 415011 w 534361"/>
                <a:gd name="connsiteY103" fmla="*/ 10850 h 613024"/>
                <a:gd name="connsiteX104" fmla="*/ 420436 w 534361"/>
                <a:gd name="connsiteY104" fmla="*/ 8138 h 613024"/>
                <a:gd name="connsiteX105" fmla="*/ 420436 w 534361"/>
                <a:gd name="connsiteY105" fmla="*/ 5425 h 613024"/>
                <a:gd name="connsiteX106" fmla="*/ 423149 w 534361"/>
                <a:gd name="connsiteY106" fmla="*/ 5425 h 613024"/>
                <a:gd name="connsiteX107" fmla="*/ 431286 w 534361"/>
                <a:gd name="connsiteY107" fmla="*/ 5425 h 613024"/>
                <a:gd name="connsiteX108" fmla="*/ 433999 w 534361"/>
                <a:gd name="connsiteY108" fmla="*/ 0 h 61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534361" h="613024">
                  <a:moveTo>
                    <a:pt x="433999" y="0"/>
                  </a:moveTo>
                  <a:lnTo>
                    <a:pt x="439424" y="5425"/>
                  </a:lnTo>
                  <a:lnTo>
                    <a:pt x="447561" y="5425"/>
                  </a:lnTo>
                  <a:lnTo>
                    <a:pt x="452986" y="8138"/>
                  </a:lnTo>
                  <a:lnTo>
                    <a:pt x="461124" y="10850"/>
                  </a:lnTo>
                  <a:lnTo>
                    <a:pt x="469261" y="18988"/>
                  </a:lnTo>
                  <a:lnTo>
                    <a:pt x="477399" y="24413"/>
                  </a:lnTo>
                  <a:lnTo>
                    <a:pt x="485536" y="32550"/>
                  </a:lnTo>
                  <a:lnTo>
                    <a:pt x="496386" y="37975"/>
                  </a:lnTo>
                  <a:lnTo>
                    <a:pt x="501811" y="48825"/>
                  </a:lnTo>
                  <a:lnTo>
                    <a:pt x="509949" y="59675"/>
                  </a:lnTo>
                  <a:lnTo>
                    <a:pt x="515374" y="70525"/>
                  </a:lnTo>
                  <a:lnTo>
                    <a:pt x="523511" y="75950"/>
                  </a:lnTo>
                  <a:lnTo>
                    <a:pt x="526224" y="84087"/>
                  </a:lnTo>
                  <a:lnTo>
                    <a:pt x="528936" y="89512"/>
                  </a:lnTo>
                  <a:lnTo>
                    <a:pt x="528936" y="94937"/>
                  </a:lnTo>
                  <a:lnTo>
                    <a:pt x="534361" y="97650"/>
                  </a:lnTo>
                  <a:lnTo>
                    <a:pt x="528936" y="100362"/>
                  </a:lnTo>
                  <a:lnTo>
                    <a:pt x="528936" y="103075"/>
                  </a:lnTo>
                  <a:lnTo>
                    <a:pt x="528936" y="111212"/>
                  </a:lnTo>
                  <a:lnTo>
                    <a:pt x="526224" y="113925"/>
                  </a:lnTo>
                  <a:lnTo>
                    <a:pt x="520799" y="122062"/>
                  </a:lnTo>
                  <a:lnTo>
                    <a:pt x="515374" y="127487"/>
                  </a:lnTo>
                  <a:lnTo>
                    <a:pt x="509949" y="135625"/>
                  </a:lnTo>
                  <a:lnTo>
                    <a:pt x="501811" y="141050"/>
                  </a:lnTo>
                  <a:lnTo>
                    <a:pt x="490961" y="151900"/>
                  </a:lnTo>
                  <a:lnTo>
                    <a:pt x="482824" y="160037"/>
                  </a:lnTo>
                  <a:lnTo>
                    <a:pt x="471974" y="170887"/>
                  </a:lnTo>
                  <a:lnTo>
                    <a:pt x="458411" y="184450"/>
                  </a:lnTo>
                  <a:lnTo>
                    <a:pt x="439424" y="192587"/>
                  </a:lnTo>
                  <a:lnTo>
                    <a:pt x="425861" y="208862"/>
                  </a:lnTo>
                  <a:lnTo>
                    <a:pt x="409586" y="222425"/>
                  </a:lnTo>
                  <a:lnTo>
                    <a:pt x="387887" y="238700"/>
                  </a:lnTo>
                  <a:lnTo>
                    <a:pt x="349912" y="276675"/>
                  </a:lnTo>
                  <a:lnTo>
                    <a:pt x="309224" y="317362"/>
                  </a:lnTo>
                  <a:lnTo>
                    <a:pt x="290237" y="333637"/>
                  </a:lnTo>
                  <a:lnTo>
                    <a:pt x="265824" y="355337"/>
                  </a:lnTo>
                  <a:lnTo>
                    <a:pt x="241412" y="379750"/>
                  </a:lnTo>
                  <a:lnTo>
                    <a:pt x="217000" y="401449"/>
                  </a:lnTo>
                  <a:lnTo>
                    <a:pt x="206150" y="409587"/>
                  </a:lnTo>
                  <a:lnTo>
                    <a:pt x="192587" y="420437"/>
                  </a:lnTo>
                  <a:lnTo>
                    <a:pt x="181737" y="431287"/>
                  </a:lnTo>
                  <a:lnTo>
                    <a:pt x="176312" y="439424"/>
                  </a:lnTo>
                  <a:lnTo>
                    <a:pt x="165462" y="447562"/>
                  </a:lnTo>
                  <a:lnTo>
                    <a:pt x="157325" y="455699"/>
                  </a:lnTo>
                  <a:lnTo>
                    <a:pt x="154612" y="461124"/>
                  </a:lnTo>
                  <a:lnTo>
                    <a:pt x="149187" y="469262"/>
                  </a:lnTo>
                  <a:lnTo>
                    <a:pt x="143762" y="471974"/>
                  </a:lnTo>
                  <a:lnTo>
                    <a:pt x="141050" y="480112"/>
                  </a:lnTo>
                  <a:lnTo>
                    <a:pt x="132912" y="485537"/>
                  </a:lnTo>
                  <a:lnTo>
                    <a:pt x="132912" y="493674"/>
                  </a:lnTo>
                  <a:lnTo>
                    <a:pt x="132912" y="496387"/>
                  </a:lnTo>
                  <a:lnTo>
                    <a:pt x="138337" y="499099"/>
                  </a:lnTo>
                  <a:lnTo>
                    <a:pt x="141050" y="499099"/>
                  </a:lnTo>
                  <a:lnTo>
                    <a:pt x="145182" y="501854"/>
                  </a:lnTo>
                  <a:lnTo>
                    <a:pt x="130560" y="512821"/>
                  </a:lnTo>
                  <a:cubicBezTo>
                    <a:pt x="120236" y="521671"/>
                    <a:pt x="113201" y="529565"/>
                    <a:pt x="106748" y="541396"/>
                  </a:cubicBezTo>
                  <a:cubicBezTo>
                    <a:pt x="99949" y="553861"/>
                    <a:pt x="87698" y="579496"/>
                    <a:pt x="87698" y="579496"/>
                  </a:cubicBezTo>
                  <a:lnTo>
                    <a:pt x="88342" y="601403"/>
                  </a:lnTo>
                  <a:lnTo>
                    <a:pt x="75950" y="607599"/>
                  </a:lnTo>
                  <a:lnTo>
                    <a:pt x="62387" y="610312"/>
                  </a:lnTo>
                  <a:lnTo>
                    <a:pt x="51537" y="613024"/>
                  </a:lnTo>
                  <a:lnTo>
                    <a:pt x="40688" y="613024"/>
                  </a:lnTo>
                  <a:lnTo>
                    <a:pt x="29838" y="613024"/>
                  </a:lnTo>
                  <a:lnTo>
                    <a:pt x="27125" y="610312"/>
                  </a:lnTo>
                  <a:lnTo>
                    <a:pt x="21700" y="607599"/>
                  </a:lnTo>
                  <a:lnTo>
                    <a:pt x="16275" y="602174"/>
                  </a:lnTo>
                  <a:lnTo>
                    <a:pt x="13563" y="599462"/>
                  </a:lnTo>
                  <a:lnTo>
                    <a:pt x="10850" y="594037"/>
                  </a:lnTo>
                  <a:lnTo>
                    <a:pt x="8138" y="585899"/>
                  </a:lnTo>
                  <a:lnTo>
                    <a:pt x="0" y="572337"/>
                  </a:lnTo>
                  <a:lnTo>
                    <a:pt x="0" y="556062"/>
                  </a:lnTo>
                  <a:lnTo>
                    <a:pt x="0" y="547924"/>
                  </a:lnTo>
                  <a:lnTo>
                    <a:pt x="2713" y="537074"/>
                  </a:lnTo>
                  <a:lnTo>
                    <a:pt x="8138" y="531649"/>
                  </a:lnTo>
                  <a:lnTo>
                    <a:pt x="10850" y="523512"/>
                  </a:lnTo>
                  <a:lnTo>
                    <a:pt x="16275" y="512662"/>
                  </a:lnTo>
                  <a:lnTo>
                    <a:pt x="21700" y="507237"/>
                  </a:lnTo>
                  <a:lnTo>
                    <a:pt x="29838" y="504524"/>
                  </a:lnTo>
                  <a:lnTo>
                    <a:pt x="37975" y="496387"/>
                  </a:lnTo>
                  <a:lnTo>
                    <a:pt x="48825" y="493674"/>
                  </a:lnTo>
                  <a:lnTo>
                    <a:pt x="59675" y="482824"/>
                  </a:lnTo>
                  <a:lnTo>
                    <a:pt x="67812" y="471974"/>
                  </a:lnTo>
                  <a:lnTo>
                    <a:pt x="86800" y="458412"/>
                  </a:lnTo>
                  <a:lnTo>
                    <a:pt x="100362" y="442137"/>
                  </a:lnTo>
                  <a:lnTo>
                    <a:pt x="119350" y="423149"/>
                  </a:lnTo>
                  <a:lnTo>
                    <a:pt x="141050" y="404162"/>
                  </a:lnTo>
                  <a:lnTo>
                    <a:pt x="165462" y="379750"/>
                  </a:lnTo>
                  <a:lnTo>
                    <a:pt x="208862" y="328212"/>
                  </a:lnTo>
                  <a:lnTo>
                    <a:pt x="254974" y="276675"/>
                  </a:lnTo>
                  <a:lnTo>
                    <a:pt x="295662" y="225137"/>
                  </a:lnTo>
                  <a:lnTo>
                    <a:pt x="317362" y="200725"/>
                  </a:lnTo>
                  <a:lnTo>
                    <a:pt x="336349" y="173600"/>
                  </a:lnTo>
                  <a:lnTo>
                    <a:pt x="355337" y="149187"/>
                  </a:lnTo>
                  <a:lnTo>
                    <a:pt x="371612" y="124775"/>
                  </a:lnTo>
                  <a:lnTo>
                    <a:pt x="385174" y="103075"/>
                  </a:lnTo>
                  <a:lnTo>
                    <a:pt x="398737" y="84087"/>
                  </a:lnTo>
                  <a:lnTo>
                    <a:pt x="406874" y="70525"/>
                  </a:lnTo>
                  <a:lnTo>
                    <a:pt x="412299" y="51538"/>
                  </a:lnTo>
                  <a:lnTo>
                    <a:pt x="415011" y="43400"/>
                  </a:lnTo>
                  <a:lnTo>
                    <a:pt x="420436" y="32550"/>
                  </a:lnTo>
                  <a:lnTo>
                    <a:pt x="415011" y="24413"/>
                  </a:lnTo>
                  <a:lnTo>
                    <a:pt x="415011" y="18988"/>
                  </a:lnTo>
                  <a:lnTo>
                    <a:pt x="415011" y="10850"/>
                  </a:lnTo>
                  <a:lnTo>
                    <a:pt x="420436" y="8138"/>
                  </a:lnTo>
                  <a:lnTo>
                    <a:pt x="420436" y="5425"/>
                  </a:lnTo>
                  <a:lnTo>
                    <a:pt x="423149" y="5425"/>
                  </a:lnTo>
                  <a:lnTo>
                    <a:pt x="431286" y="5425"/>
                  </a:lnTo>
                  <a:lnTo>
                    <a:pt x="43399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 bwMode="auto">
            <a:xfrm>
              <a:off x="1721190" y="2925253"/>
              <a:ext cx="1066010" cy="504524"/>
            </a:xfrm>
            <a:custGeom>
              <a:avLst/>
              <a:gdLst>
                <a:gd name="connsiteX0" fmla="*/ 10850 w 1066010"/>
                <a:gd name="connsiteY0" fmla="*/ 0 h 504524"/>
                <a:gd name="connsiteX1" fmla="*/ 13563 w 1066010"/>
                <a:gd name="connsiteY1" fmla="*/ 5425 h 504524"/>
                <a:gd name="connsiteX2" fmla="*/ 21700 w 1066010"/>
                <a:gd name="connsiteY2" fmla="*/ 8138 h 504524"/>
                <a:gd name="connsiteX3" fmla="*/ 27125 w 1066010"/>
                <a:gd name="connsiteY3" fmla="*/ 16275 h 504524"/>
                <a:gd name="connsiteX4" fmla="*/ 37975 w 1066010"/>
                <a:gd name="connsiteY4" fmla="*/ 24413 h 504524"/>
                <a:gd name="connsiteX5" fmla="*/ 48825 w 1066010"/>
                <a:gd name="connsiteY5" fmla="*/ 35263 h 504524"/>
                <a:gd name="connsiteX6" fmla="*/ 59675 w 1066010"/>
                <a:gd name="connsiteY6" fmla="*/ 54250 h 504524"/>
                <a:gd name="connsiteX7" fmla="*/ 73237 w 1066010"/>
                <a:gd name="connsiteY7" fmla="*/ 70525 h 504524"/>
                <a:gd name="connsiteX8" fmla="*/ 103075 w 1066010"/>
                <a:gd name="connsiteY8" fmla="*/ 108500 h 504524"/>
                <a:gd name="connsiteX9" fmla="*/ 132912 w 1066010"/>
                <a:gd name="connsiteY9" fmla="*/ 146475 h 504524"/>
                <a:gd name="connsiteX10" fmla="*/ 168175 w 1066010"/>
                <a:gd name="connsiteY10" fmla="*/ 184450 h 504524"/>
                <a:gd name="connsiteX11" fmla="*/ 206150 w 1066010"/>
                <a:gd name="connsiteY11" fmla="*/ 217000 h 504524"/>
                <a:gd name="connsiteX12" fmla="*/ 227850 w 1066010"/>
                <a:gd name="connsiteY12" fmla="*/ 235987 h 504524"/>
                <a:gd name="connsiteX13" fmla="*/ 252262 w 1066010"/>
                <a:gd name="connsiteY13" fmla="*/ 252262 h 504524"/>
                <a:gd name="connsiteX14" fmla="*/ 276674 w 1066010"/>
                <a:gd name="connsiteY14" fmla="*/ 268537 h 504524"/>
                <a:gd name="connsiteX15" fmla="*/ 303799 w 1066010"/>
                <a:gd name="connsiteY15" fmla="*/ 284812 h 504524"/>
                <a:gd name="connsiteX16" fmla="*/ 330924 w 1066010"/>
                <a:gd name="connsiteY16" fmla="*/ 301087 h 504524"/>
                <a:gd name="connsiteX17" fmla="*/ 358049 w 1066010"/>
                <a:gd name="connsiteY17" fmla="*/ 311937 h 504524"/>
                <a:gd name="connsiteX18" fmla="*/ 387887 w 1066010"/>
                <a:gd name="connsiteY18" fmla="*/ 325499 h 504524"/>
                <a:gd name="connsiteX19" fmla="*/ 417724 w 1066010"/>
                <a:gd name="connsiteY19" fmla="*/ 336349 h 504524"/>
                <a:gd name="connsiteX20" fmla="*/ 447562 w 1066010"/>
                <a:gd name="connsiteY20" fmla="*/ 349912 h 504524"/>
                <a:gd name="connsiteX21" fmla="*/ 482824 w 1066010"/>
                <a:gd name="connsiteY21" fmla="*/ 358049 h 504524"/>
                <a:gd name="connsiteX22" fmla="*/ 512661 w 1066010"/>
                <a:gd name="connsiteY22" fmla="*/ 368899 h 504524"/>
                <a:gd name="connsiteX23" fmla="*/ 542499 w 1066010"/>
                <a:gd name="connsiteY23" fmla="*/ 377037 h 504524"/>
                <a:gd name="connsiteX24" fmla="*/ 577761 w 1066010"/>
                <a:gd name="connsiteY24" fmla="*/ 379749 h 504524"/>
                <a:gd name="connsiteX25" fmla="*/ 610311 w 1066010"/>
                <a:gd name="connsiteY25" fmla="*/ 382462 h 504524"/>
                <a:gd name="connsiteX26" fmla="*/ 640149 w 1066010"/>
                <a:gd name="connsiteY26" fmla="*/ 387887 h 504524"/>
                <a:gd name="connsiteX27" fmla="*/ 669986 w 1066010"/>
                <a:gd name="connsiteY27" fmla="*/ 387887 h 504524"/>
                <a:gd name="connsiteX28" fmla="*/ 688974 w 1066010"/>
                <a:gd name="connsiteY28" fmla="*/ 387887 h 504524"/>
                <a:gd name="connsiteX29" fmla="*/ 702536 w 1066010"/>
                <a:gd name="connsiteY29" fmla="*/ 382462 h 504524"/>
                <a:gd name="connsiteX30" fmla="*/ 726948 w 1066010"/>
                <a:gd name="connsiteY30" fmla="*/ 382462 h 504524"/>
                <a:gd name="connsiteX31" fmla="*/ 751361 w 1066010"/>
                <a:gd name="connsiteY31" fmla="*/ 379749 h 504524"/>
                <a:gd name="connsiteX32" fmla="*/ 770348 w 1066010"/>
                <a:gd name="connsiteY32" fmla="*/ 379749 h 504524"/>
                <a:gd name="connsiteX33" fmla="*/ 789336 w 1066010"/>
                <a:gd name="connsiteY33" fmla="*/ 379749 h 504524"/>
                <a:gd name="connsiteX34" fmla="*/ 802898 w 1066010"/>
                <a:gd name="connsiteY34" fmla="*/ 377037 h 504524"/>
                <a:gd name="connsiteX35" fmla="*/ 811036 w 1066010"/>
                <a:gd name="connsiteY35" fmla="*/ 377037 h 504524"/>
                <a:gd name="connsiteX36" fmla="*/ 821886 w 1066010"/>
                <a:gd name="connsiteY36" fmla="*/ 374324 h 504524"/>
                <a:gd name="connsiteX37" fmla="*/ 827311 w 1066010"/>
                <a:gd name="connsiteY37" fmla="*/ 368899 h 504524"/>
                <a:gd name="connsiteX38" fmla="*/ 830023 w 1066010"/>
                <a:gd name="connsiteY38" fmla="*/ 368899 h 504524"/>
                <a:gd name="connsiteX39" fmla="*/ 832736 w 1066010"/>
                <a:gd name="connsiteY39" fmla="*/ 358049 h 504524"/>
                <a:gd name="connsiteX40" fmla="*/ 832736 w 1066010"/>
                <a:gd name="connsiteY40" fmla="*/ 353937 h 504524"/>
                <a:gd name="connsiteX41" fmla="*/ 843204 w 1066010"/>
                <a:gd name="connsiteY41" fmla="*/ 355301 h 504524"/>
                <a:gd name="connsiteX42" fmla="*/ 850559 w 1066010"/>
                <a:gd name="connsiteY42" fmla="*/ 356109 h 504524"/>
                <a:gd name="connsiteX43" fmla="*/ 1002959 w 1066010"/>
                <a:gd name="connsiteY43" fmla="*/ 351346 h 504524"/>
                <a:gd name="connsiteX44" fmla="*/ 1003466 w 1066010"/>
                <a:gd name="connsiteY44" fmla="*/ 351137 h 504524"/>
                <a:gd name="connsiteX45" fmla="*/ 1011760 w 1066010"/>
                <a:gd name="connsiteY45" fmla="*/ 358049 h 504524"/>
                <a:gd name="connsiteX46" fmla="*/ 1025323 w 1066010"/>
                <a:gd name="connsiteY46" fmla="*/ 374324 h 504524"/>
                <a:gd name="connsiteX47" fmla="*/ 1038885 w 1066010"/>
                <a:gd name="connsiteY47" fmla="*/ 379749 h 504524"/>
                <a:gd name="connsiteX48" fmla="*/ 1049735 w 1066010"/>
                <a:gd name="connsiteY48" fmla="*/ 390599 h 504524"/>
                <a:gd name="connsiteX49" fmla="*/ 1057873 w 1066010"/>
                <a:gd name="connsiteY49" fmla="*/ 401449 h 504524"/>
                <a:gd name="connsiteX50" fmla="*/ 1063298 w 1066010"/>
                <a:gd name="connsiteY50" fmla="*/ 409587 h 504524"/>
                <a:gd name="connsiteX51" fmla="*/ 1066010 w 1066010"/>
                <a:gd name="connsiteY51" fmla="*/ 417724 h 504524"/>
                <a:gd name="connsiteX52" fmla="*/ 1066010 w 1066010"/>
                <a:gd name="connsiteY52" fmla="*/ 428574 h 504524"/>
                <a:gd name="connsiteX53" fmla="*/ 1066010 w 1066010"/>
                <a:gd name="connsiteY53" fmla="*/ 439424 h 504524"/>
                <a:gd name="connsiteX54" fmla="*/ 1063298 w 1066010"/>
                <a:gd name="connsiteY54" fmla="*/ 444849 h 504524"/>
                <a:gd name="connsiteX55" fmla="*/ 1052448 w 1066010"/>
                <a:gd name="connsiteY55" fmla="*/ 455699 h 504524"/>
                <a:gd name="connsiteX56" fmla="*/ 1038885 w 1066010"/>
                <a:gd name="connsiteY56" fmla="*/ 461124 h 504524"/>
                <a:gd name="connsiteX57" fmla="*/ 1025323 w 1066010"/>
                <a:gd name="connsiteY57" fmla="*/ 469262 h 504524"/>
                <a:gd name="connsiteX58" fmla="*/ 1003623 w 1066010"/>
                <a:gd name="connsiteY58" fmla="*/ 471974 h 504524"/>
                <a:gd name="connsiteX59" fmla="*/ 984635 w 1066010"/>
                <a:gd name="connsiteY59" fmla="*/ 480112 h 504524"/>
                <a:gd name="connsiteX60" fmla="*/ 960223 w 1066010"/>
                <a:gd name="connsiteY60" fmla="*/ 482824 h 504524"/>
                <a:gd name="connsiteX61" fmla="*/ 933098 w 1066010"/>
                <a:gd name="connsiteY61" fmla="*/ 485537 h 504524"/>
                <a:gd name="connsiteX62" fmla="*/ 905973 w 1066010"/>
                <a:gd name="connsiteY62" fmla="*/ 490962 h 504524"/>
                <a:gd name="connsiteX63" fmla="*/ 843586 w 1066010"/>
                <a:gd name="connsiteY63" fmla="*/ 496387 h 504524"/>
                <a:gd name="connsiteX64" fmla="*/ 781198 w 1066010"/>
                <a:gd name="connsiteY64" fmla="*/ 499099 h 504524"/>
                <a:gd name="connsiteX65" fmla="*/ 721523 w 1066010"/>
                <a:gd name="connsiteY65" fmla="*/ 504524 h 504524"/>
                <a:gd name="connsiteX66" fmla="*/ 664561 w 1066010"/>
                <a:gd name="connsiteY66" fmla="*/ 504524 h 504524"/>
                <a:gd name="connsiteX67" fmla="*/ 604886 w 1066010"/>
                <a:gd name="connsiteY67" fmla="*/ 496387 h 504524"/>
                <a:gd name="connsiteX68" fmla="*/ 542499 w 1066010"/>
                <a:gd name="connsiteY68" fmla="*/ 490962 h 504524"/>
                <a:gd name="connsiteX69" fmla="*/ 485537 w 1066010"/>
                <a:gd name="connsiteY69" fmla="*/ 477399 h 504524"/>
                <a:gd name="connsiteX70" fmla="*/ 425862 w 1066010"/>
                <a:gd name="connsiteY70" fmla="*/ 461124 h 504524"/>
                <a:gd name="connsiteX71" fmla="*/ 396024 w 1066010"/>
                <a:gd name="connsiteY71" fmla="*/ 447562 h 504524"/>
                <a:gd name="connsiteX72" fmla="*/ 366187 w 1066010"/>
                <a:gd name="connsiteY72" fmla="*/ 433999 h 504524"/>
                <a:gd name="connsiteX73" fmla="*/ 336349 w 1066010"/>
                <a:gd name="connsiteY73" fmla="*/ 420437 h 504524"/>
                <a:gd name="connsiteX74" fmla="*/ 309224 w 1066010"/>
                <a:gd name="connsiteY74" fmla="*/ 406874 h 504524"/>
                <a:gd name="connsiteX75" fmla="*/ 284812 w 1066010"/>
                <a:gd name="connsiteY75" fmla="*/ 390599 h 504524"/>
                <a:gd name="connsiteX76" fmla="*/ 257687 w 1066010"/>
                <a:gd name="connsiteY76" fmla="*/ 374324 h 504524"/>
                <a:gd name="connsiteX77" fmla="*/ 233275 w 1066010"/>
                <a:gd name="connsiteY77" fmla="*/ 355337 h 504524"/>
                <a:gd name="connsiteX78" fmla="*/ 206150 w 1066010"/>
                <a:gd name="connsiteY78" fmla="*/ 336349 h 504524"/>
                <a:gd name="connsiteX79" fmla="*/ 181737 w 1066010"/>
                <a:gd name="connsiteY79" fmla="*/ 314650 h 504524"/>
                <a:gd name="connsiteX80" fmla="*/ 162750 w 1066010"/>
                <a:gd name="connsiteY80" fmla="*/ 292950 h 504524"/>
                <a:gd name="connsiteX81" fmla="*/ 138337 w 1066010"/>
                <a:gd name="connsiteY81" fmla="*/ 268537 h 504524"/>
                <a:gd name="connsiteX82" fmla="*/ 116637 w 1066010"/>
                <a:gd name="connsiteY82" fmla="*/ 241412 h 504524"/>
                <a:gd name="connsiteX83" fmla="*/ 100362 w 1066010"/>
                <a:gd name="connsiteY83" fmla="*/ 217000 h 504524"/>
                <a:gd name="connsiteX84" fmla="*/ 81375 w 1066010"/>
                <a:gd name="connsiteY84" fmla="*/ 187162 h 504524"/>
                <a:gd name="connsiteX85" fmla="*/ 65100 w 1066010"/>
                <a:gd name="connsiteY85" fmla="*/ 160037 h 504524"/>
                <a:gd name="connsiteX86" fmla="*/ 51537 w 1066010"/>
                <a:gd name="connsiteY86" fmla="*/ 127487 h 504524"/>
                <a:gd name="connsiteX87" fmla="*/ 40687 w 1066010"/>
                <a:gd name="connsiteY87" fmla="*/ 113925 h 504524"/>
                <a:gd name="connsiteX88" fmla="*/ 35262 w 1066010"/>
                <a:gd name="connsiteY88" fmla="*/ 100362 h 504524"/>
                <a:gd name="connsiteX89" fmla="*/ 27125 w 1066010"/>
                <a:gd name="connsiteY89" fmla="*/ 86800 h 504524"/>
                <a:gd name="connsiteX90" fmla="*/ 24413 w 1066010"/>
                <a:gd name="connsiteY90" fmla="*/ 75950 h 504524"/>
                <a:gd name="connsiteX91" fmla="*/ 16275 w 1066010"/>
                <a:gd name="connsiteY91" fmla="*/ 67812 h 504524"/>
                <a:gd name="connsiteX92" fmla="*/ 13563 w 1066010"/>
                <a:gd name="connsiteY92" fmla="*/ 56963 h 504524"/>
                <a:gd name="connsiteX93" fmla="*/ 10850 w 1066010"/>
                <a:gd name="connsiteY93" fmla="*/ 46113 h 504524"/>
                <a:gd name="connsiteX94" fmla="*/ 8138 w 1066010"/>
                <a:gd name="connsiteY94" fmla="*/ 37975 h 504524"/>
                <a:gd name="connsiteX95" fmla="*/ 2713 w 1066010"/>
                <a:gd name="connsiteY95" fmla="*/ 32550 h 504524"/>
                <a:gd name="connsiteX96" fmla="*/ 0 w 1066010"/>
                <a:gd name="connsiteY96" fmla="*/ 24413 h 504524"/>
                <a:gd name="connsiteX97" fmla="*/ 0 w 1066010"/>
                <a:gd name="connsiteY97" fmla="*/ 16275 h 504524"/>
                <a:gd name="connsiteX98" fmla="*/ 0 w 1066010"/>
                <a:gd name="connsiteY98" fmla="*/ 8138 h 504524"/>
                <a:gd name="connsiteX99" fmla="*/ 8138 w 1066010"/>
                <a:gd name="connsiteY99" fmla="*/ 5425 h 504524"/>
                <a:gd name="connsiteX100" fmla="*/ 10850 w 1066010"/>
                <a:gd name="connsiteY100" fmla="*/ 0 h 50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66010" h="504524">
                  <a:moveTo>
                    <a:pt x="10850" y="0"/>
                  </a:moveTo>
                  <a:lnTo>
                    <a:pt x="13563" y="5425"/>
                  </a:lnTo>
                  <a:lnTo>
                    <a:pt x="21700" y="8138"/>
                  </a:lnTo>
                  <a:lnTo>
                    <a:pt x="27125" y="16275"/>
                  </a:lnTo>
                  <a:lnTo>
                    <a:pt x="37975" y="24413"/>
                  </a:lnTo>
                  <a:lnTo>
                    <a:pt x="48825" y="35263"/>
                  </a:lnTo>
                  <a:lnTo>
                    <a:pt x="59675" y="54250"/>
                  </a:lnTo>
                  <a:lnTo>
                    <a:pt x="73237" y="70525"/>
                  </a:lnTo>
                  <a:lnTo>
                    <a:pt x="103075" y="108500"/>
                  </a:lnTo>
                  <a:lnTo>
                    <a:pt x="132912" y="146475"/>
                  </a:lnTo>
                  <a:lnTo>
                    <a:pt x="168175" y="184450"/>
                  </a:lnTo>
                  <a:lnTo>
                    <a:pt x="206150" y="217000"/>
                  </a:lnTo>
                  <a:lnTo>
                    <a:pt x="227850" y="235987"/>
                  </a:lnTo>
                  <a:lnTo>
                    <a:pt x="252262" y="252262"/>
                  </a:lnTo>
                  <a:lnTo>
                    <a:pt x="276674" y="268537"/>
                  </a:lnTo>
                  <a:lnTo>
                    <a:pt x="303799" y="284812"/>
                  </a:lnTo>
                  <a:lnTo>
                    <a:pt x="330924" y="301087"/>
                  </a:lnTo>
                  <a:lnTo>
                    <a:pt x="358049" y="311937"/>
                  </a:lnTo>
                  <a:lnTo>
                    <a:pt x="387887" y="325499"/>
                  </a:lnTo>
                  <a:lnTo>
                    <a:pt x="417724" y="336349"/>
                  </a:lnTo>
                  <a:lnTo>
                    <a:pt x="447562" y="349912"/>
                  </a:lnTo>
                  <a:lnTo>
                    <a:pt x="482824" y="358049"/>
                  </a:lnTo>
                  <a:lnTo>
                    <a:pt x="512661" y="368899"/>
                  </a:lnTo>
                  <a:lnTo>
                    <a:pt x="542499" y="377037"/>
                  </a:lnTo>
                  <a:lnTo>
                    <a:pt x="577761" y="379749"/>
                  </a:lnTo>
                  <a:lnTo>
                    <a:pt x="610311" y="382462"/>
                  </a:lnTo>
                  <a:lnTo>
                    <a:pt x="640149" y="387887"/>
                  </a:lnTo>
                  <a:lnTo>
                    <a:pt x="669986" y="387887"/>
                  </a:lnTo>
                  <a:lnTo>
                    <a:pt x="688974" y="387887"/>
                  </a:lnTo>
                  <a:lnTo>
                    <a:pt x="702536" y="382462"/>
                  </a:lnTo>
                  <a:lnTo>
                    <a:pt x="726948" y="382462"/>
                  </a:lnTo>
                  <a:lnTo>
                    <a:pt x="751361" y="379749"/>
                  </a:lnTo>
                  <a:lnTo>
                    <a:pt x="770348" y="379749"/>
                  </a:lnTo>
                  <a:lnTo>
                    <a:pt x="789336" y="379749"/>
                  </a:lnTo>
                  <a:lnTo>
                    <a:pt x="802898" y="377037"/>
                  </a:lnTo>
                  <a:lnTo>
                    <a:pt x="811036" y="377037"/>
                  </a:lnTo>
                  <a:lnTo>
                    <a:pt x="821886" y="374324"/>
                  </a:lnTo>
                  <a:lnTo>
                    <a:pt x="827311" y="368899"/>
                  </a:lnTo>
                  <a:lnTo>
                    <a:pt x="830023" y="368899"/>
                  </a:lnTo>
                  <a:lnTo>
                    <a:pt x="832736" y="358049"/>
                  </a:lnTo>
                  <a:lnTo>
                    <a:pt x="832736" y="353937"/>
                  </a:lnTo>
                  <a:lnTo>
                    <a:pt x="843204" y="355301"/>
                  </a:lnTo>
                  <a:cubicBezTo>
                    <a:pt x="847092" y="355740"/>
                    <a:pt x="849855" y="356008"/>
                    <a:pt x="850559" y="356109"/>
                  </a:cubicBezTo>
                  <a:cubicBezTo>
                    <a:pt x="901359" y="354521"/>
                    <a:pt x="952310" y="355567"/>
                    <a:pt x="1002959" y="351346"/>
                  </a:cubicBezTo>
                  <a:lnTo>
                    <a:pt x="1003466" y="351137"/>
                  </a:lnTo>
                  <a:lnTo>
                    <a:pt x="1011760" y="358049"/>
                  </a:lnTo>
                  <a:lnTo>
                    <a:pt x="1025323" y="374324"/>
                  </a:lnTo>
                  <a:lnTo>
                    <a:pt x="1038885" y="379749"/>
                  </a:lnTo>
                  <a:lnTo>
                    <a:pt x="1049735" y="390599"/>
                  </a:lnTo>
                  <a:lnTo>
                    <a:pt x="1057873" y="401449"/>
                  </a:lnTo>
                  <a:lnTo>
                    <a:pt x="1063298" y="409587"/>
                  </a:lnTo>
                  <a:lnTo>
                    <a:pt x="1066010" y="417724"/>
                  </a:lnTo>
                  <a:lnTo>
                    <a:pt x="1066010" y="428574"/>
                  </a:lnTo>
                  <a:lnTo>
                    <a:pt x="1066010" y="439424"/>
                  </a:lnTo>
                  <a:lnTo>
                    <a:pt x="1063298" y="444849"/>
                  </a:lnTo>
                  <a:lnTo>
                    <a:pt x="1052448" y="455699"/>
                  </a:lnTo>
                  <a:lnTo>
                    <a:pt x="1038885" y="461124"/>
                  </a:lnTo>
                  <a:lnTo>
                    <a:pt x="1025323" y="469262"/>
                  </a:lnTo>
                  <a:lnTo>
                    <a:pt x="1003623" y="471974"/>
                  </a:lnTo>
                  <a:lnTo>
                    <a:pt x="984635" y="480112"/>
                  </a:lnTo>
                  <a:lnTo>
                    <a:pt x="960223" y="482824"/>
                  </a:lnTo>
                  <a:lnTo>
                    <a:pt x="933098" y="485537"/>
                  </a:lnTo>
                  <a:lnTo>
                    <a:pt x="905973" y="490962"/>
                  </a:lnTo>
                  <a:lnTo>
                    <a:pt x="843586" y="496387"/>
                  </a:lnTo>
                  <a:lnTo>
                    <a:pt x="781198" y="499099"/>
                  </a:lnTo>
                  <a:lnTo>
                    <a:pt x="721523" y="504524"/>
                  </a:lnTo>
                  <a:lnTo>
                    <a:pt x="664561" y="504524"/>
                  </a:lnTo>
                  <a:lnTo>
                    <a:pt x="604886" y="496387"/>
                  </a:lnTo>
                  <a:lnTo>
                    <a:pt x="542499" y="490962"/>
                  </a:lnTo>
                  <a:lnTo>
                    <a:pt x="485537" y="477399"/>
                  </a:lnTo>
                  <a:lnTo>
                    <a:pt x="425862" y="461124"/>
                  </a:lnTo>
                  <a:lnTo>
                    <a:pt x="396024" y="447562"/>
                  </a:lnTo>
                  <a:lnTo>
                    <a:pt x="366187" y="433999"/>
                  </a:lnTo>
                  <a:lnTo>
                    <a:pt x="336349" y="420437"/>
                  </a:lnTo>
                  <a:lnTo>
                    <a:pt x="309224" y="406874"/>
                  </a:lnTo>
                  <a:lnTo>
                    <a:pt x="284812" y="390599"/>
                  </a:lnTo>
                  <a:lnTo>
                    <a:pt x="257687" y="374324"/>
                  </a:lnTo>
                  <a:lnTo>
                    <a:pt x="233275" y="355337"/>
                  </a:lnTo>
                  <a:lnTo>
                    <a:pt x="206150" y="336349"/>
                  </a:lnTo>
                  <a:lnTo>
                    <a:pt x="181737" y="314650"/>
                  </a:lnTo>
                  <a:lnTo>
                    <a:pt x="162750" y="292950"/>
                  </a:lnTo>
                  <a:lnTo>
                    <a:pt x="138337" y="268537"/>
                  </a:lnTo>
                  <a:lnTo>
                    <a:pt x="116637" y="241412"/>
                  </a:lnTo>
                  <a:lnTo>
                    <a:pt x="100362" y="217000"/>
                  </a:lnTo>
                  <a:lnTo>
                    <a:pt x="81375" y="187162"/>
                  </a:lnTo>
                  <a:lnTo>
                    <a:pt x="65100" y="160037"/>
                  </a:lnTo>
                  <a:lnTo>
                    <a:pt x="51537" y="127487"/>
                  </a:lnTo>
                  <a:lnTo>
                    <a:pt x="40687" y="113925"/>
                  </a:lnTo>
                  <a:lnTo>
                    <a:pt x="35262" y="100362"/>
                  </a:lnTo>
                  <a:lnTo>
                    <a:pt x="27125" y="86800"/>
                  </a:lnTo>
                  <a:lnTo>
                    <a:pt x="24413" y="75950"/>
                  </a:lnTo>
                  <a:lnTo>
                    <a:pt x="16275" y="67812"/>
                  </a:lnTo>
                  <a:lnTo>
                    <a:pt x="13563" y="56963"/>
                  </a:lnTo>
                  <a:lnTo>
                    <a:pt x="10850" y="46113"/>
                  </a:lnTo>
                  <a:lnTo>
                    <a:pt x="8138" y="37975"/>
                  </a:lnTo>
                  <a:lnTo>
                    <a:pt x="2713" y="32550"/>
                  </a:lnTo>
                  <a:lnTo>
                    <a:pt x="0" y="24413"/>
                  </a:lnTo>
                  <a:lnTo>
                    <a:pt x="0" y="16275"/>
                  </a:lnTo>
                  <a:lnTo>
                    <a:pt x="0" y="8138"/>
                  </a:lnTo>
                  <a:lnTo>
                    <a:pt x="8138" y="5425"/>
                  </a:lnTo>
                  <a:lnTo>
                    <a:pt x="1085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8" name="Freeform 139"/>
            <p:cNvSpPr/>
            <p:nvPr/>
          </p:nvSpPr>
          <p:spPr bwMode="auto">
            <a:xfrm>
              <a:off x="2030415" y="2876164"/>
              <a:ext cx="225136" cy="244125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3"/>
            <p:cNvSpPr/>
            <p:nvPr/>
          </p:nvSpPr>
          <p:spPr bwMode="auto">
            <a:xfrm>
              <a:off x="1873091" y="2575341"/>
              <a:ext cx="146475" cy="219711"/>
            </a:xfrm>
            <a:custGeom>
              <a:avLst/>
              <a:gdLst>
                <a:gd name="T0" fmla="*/ 7 w 54"/>
                <a:gd name="T1" fmla="*/ 24 h 81"/>
                <a:gd name="T2" fmla="*/ 4 w 54"/>
                <a:gd name="T3" fmla="*/ 20 h 81"/>
                <a:gd name="T4" fmla="*/ 2 w 54"/>
                <a:gd name="T5" fmla="*/ 15 h 81"/>
                <a:gd name="T6" fmla="*/ 1 w 54"/>
                <a:gd name="T7" fmla="*/ 12 h 81"/>
                <a:gd name="T8" fmla="*/ 0 w 54"/>
                <a:gd name="T9" fmla="*/ 9 h 81"/>
                <a:gd name="T10" fmla="*/ 0 w 54"/>
                <a:gd name="T11" fmla="*/ 5 h 81"/>
                <a:gd name="T12" fmla="*/ 0 w 54"/>
                <a:gd name="T13" fmla="*/ 4 h 81"/>
                <a:gd name="T14" fmla="*/ 0 w 54"/>
                <a:gd name="T15" fmla="*/ 1 h 81"/>
                <a:gd name="T16" fmla="*/ 1 w 54"/>
                <a:gd name="T17" fmla="*/ 0 h 81"/>
                <a:gd name="T18" fmla="*/ 2 w 54"/>
                <a:gd name="T19" fmla="*/ 0 h 81"/>
                <a:gd name="T20" fmla="*/ 5 w 54"/>
                <a:gd name="T21" fmla="*/ 1 h 81"/>
                <a:gd name="T22" fmla="*/ 6 w 54"/>
                <a:gd name="T23" fmla="*/ 1 h 81"/>
                <a:gd name="T24" fmla="*/ 9 w 54"/>
                <a:gd name="T25" fmla="*/ 3 h 81"/>
                <a:gd name="T26" fmla="*/ 13 w 54"/>
                <a:gd name="T27" fmla="*/ 4 h 81"/>
                <a:gd name="T28" fmla="*/ 16 w 54"/>
                <a:gd name="T29" fmla="*/ 6 h 81"/>
                <a:gd name="T30" fmla="*/ 19 w 54"/>
                <a:gd name="T31" fmla="*/ 8 h 81"/>
                <a:gd name="T32" fmla="*/ 24 w 54"/>
                <a:gd name="T33" fmla="*/ 12 h 81"/>
                <a:gd name="T34" fmla="*/ 32 w 54"/>
                <a:gd name="T35" fmla="*/ 18 h 81"/>
                <a:gd name="T36" fmla="*/ 38 w 54"/>
                <a:gd name="T37" fmla="*/ 23 h 81"/>
                <a:gd name="T38" fmla="*/ 44 w 54"/>
                <a:gd name="T39" fmla="*/ 29 h 81"/>
                <a:gd name="T40" fmla="*/ 48 w 54"/>
                <a:gd name="T41" fmla="*/ 36 h 81"/>
                <a:gd name="T42" fmla="*/ 51 w 54"/>
                <a:gd name="T43" fmla="*/ 42 h 81"/>
                <a:gd name="T44" fmla="*/ 52 w 54"/>
                <a:gd name="T45" fmla="*/ 48 h 81"/>
                <a:gd name="T46" fmla="*/ 53 w 54"/>
                <a:gd name="T47" fmla="*/ 53 h 81"/>
                <a:gd name="T48" fmla="*/ 54 w 54"/>
                <a:gd name="T49" fmla="*/ 60 h 81"/>
                <a:gd name="T50" fmla="*/ 54 w 54"/>
                <a:gd name="T51" fmla="*/ 64 h 81"/>
                <a:gd name="T52" fmla="*/ 53 w 54"/>
                <a:gd name="T53" fmla="*/ 67 h 81"/>
                <a:gd name="T54" fmla="*/ 53 w 54"/>
                <a:gd name="T55" fmla="*/ 70 h 81"/>
                <a:gd name="T56" fmla="*/ 53 w 54"/>
                <a:gd name="T57" fmla="*/ 72 h 81"/>
                <a:gd name="T58" fmla="*/ 53 w 54"/>
                <a:gd name="T59" fmla="*/ 75 h 81"/>
                <a:gd name="T60" fmla="*/ 53 w 54"/>
                <a:gd name="T61" fmla="*/ 76 h 81"/>
                <a:gd name="T62" fmla="*/ 51 w 54"/>
                <a:gd name="T63" fmla="*/ 79 h 81"/>
                <a:gd name="T64" fmla="*/ 49 w 54"/>
                <a:gd name="T65" fmla="*/ 80 h 81"/>
                <a:gd name="T66" fmla="*/ 47 w 54"/>
                <a:gd name="T67" fmla="*/ 81 h 81"/>
                <a:gd name="T68" fmla="*/ 44 w 54"/>
                <a:gd name="T69" fmla="*/ 81 h 81"/>
                <a:gd name="T70" fmla="*/ 40 w 54"/>
                <a:gd name="T71" fmla="*/ 81 h 81"/>
                <a:gd name="T72" fmla="*/ 38 w 54"/>
                <a:gd name="T73" fmla="*/ 81 h 81"/>
                <a:gd name="T74" fmla="*/ 35 w 54"/>
                <a:gd name="T75" fmla="*/ 81 h 81"/>
                <a:gd name="T76" fmla="*/ 34 w 54"/>
                <a:gd name="T77" fmla="*/ 80 h 81"/>
                <a:gd name="T78" fmla="*/ 32 w 54"/>
                <a:gd name="T79" fmla="*/ 77 h 81"/>
                <a:gd name="T80" fmla="*/ 30 w 54"/>
                <a:gd name="T81" fmla="*/ 76 h 81"/>
                <a:gd name="T82" fmla="*/ 29 w 54"/>
                <a:gd name="T83" fmla="*/ 74 h 81"/>
                <a:gd name="T84" fmla="*/ 28 w 54"/>
                <a:gd name="T85" fmla="*/ 71 h 81"/>
                <a:gd name="T86" fmla="*/ 26 w 54"/>
                <a:gd name="T87" fmla="*/ 69 h 81"/>
                <a:gd name="T88" fmla="*/ 23 w 54"/>
                <a:gd name="T89" fmla="*/ 62 h 81"/>
                <a:gd name="T90" fmla="*/ 20 w 54"/>
                <a:gd name="T91" fmla="*/ 57 h 81"/>
                <a:gd name="T92" fmla="*/ 19 w 54"/>
                <a:gd name="T93" fmla="*/ 55 h 81"/>
                <a:gd name="T94" fmla="*/ 19 w 54"/>
                <a:gd name="T95" fmla="*/ 52 h 81"/>
                <a:gd name="T96" fmla="*/ 18 w 54"/>
                <a:gd name="T97" fmla="*/ 51 h 81"/>
                <a:gd name="T98" fmla="*/ 18 w 54"/>
                <a:gd name="T99" fmla="*/ 50 h 81"/>
                <a:gd name="T100" fmla="*/ 18 w 54"/>
                <a:gd name="T101" fmla="*/ 48 h 81"/>
                <a:gd name="T102" fmla="*/ 18 w 54"/>
                <a:gd name="T103" fmla="*/ 46 h 81"/>
                <a:gd name="T104" fmla="*/ 16 w 54"/>
                <a:gd name="T105" fmla="*/ 43 h 81"/>
                <a:gd name="T106" fmla="*/ 15 w 54"/>
                <a:gd name="T107" fmla="*/ 41 h 81"/>
                <a:gd name="T108" fmla="*/ 14 w 54"/>
                <a:gd name="T109" fmla="*/ 38 h 81"/>
                <a:gd name="T110" fmla="*/ 13 w 54"/>
                <a:gd name="T111" fmla="*/ 34 h 81"/>
                <a:gd name="T112" fmla="*/ 10 w 54"/>
                <a:gd name="T113" fmla="*/ 29 h 81"/>
                <a:gd name="T114" fmla="*/ 7 w 54"/>
                <a:gd name="T115" fmla="*/ 24 h 81"/>
                <a:gd name="T116" fmla="*/ 7 w 54"/>
                <a:gd name="T1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81">
                  <a:moveTo>
                    <a:pt x="7" y="24"/>
                  </a:moveTo>
                  <a:lnTo>
                    <a:pt x="4" y="20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9" y="8"/>
                  </a:lnTo>
                  <a:lnTo>
                    <a:pt x="24" y="12"/>
                  </a:lnTo>
                  <a:lnTo>
                    <a:pt x="32" y="18"/>
                  </a:lnTo>
                  <a:lnTo>
                    <a:pt x="38" y="23"/>
                  </a:lnTo>
                  <a:lnTo>
                    <a:pt x="44" y="29"/>
                  </a:lnTo>
                  <a:lnTo>
                    <a:pt x="48" y="36"/>
                  </a:lnTo>
                  <a:lnTo>
                    <a:pt x="51" y="42"/>
                  </a:lnTo>
                  <a:lnTo>
                    <a:pt x="52" y="48"/>
                  </a:lnTo>
                  <a:lnTo>
                    <a:pt x="53" y="53"/>
                  </a:lnTo>
                  <a:lnTo>
                    <a:pt x="54" y="60"/>
                  </a:lnTo>
                  <a:lnTo>
                    <a:pt x="54" y="64"/>
                  </a:lnTo>
                  <a:lnTo>
                    <a:pt x="53" y="67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53" y="75"/>
                  </a:lnTo>
                  <a:lnTo>
                    <a:pt x="53" y="76"/>
                  </a:lnTo>
                  <a:lnTo>
                    <a:pt x="51" y="79"/>
                  </a:lnTo>
                  <a:lnTo>
                    <a:pt x="49" y="80"/>
                  </a:lnTo>
                  <a:lnTo>
                    <a:pt x="47" y="81"/>
                  </a:lnTo>
                  <a:lnTo>
                    <a:pt x="44" y="81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5" y="81"/>
                  </a:lnTo>
                  <a:lnTo>
                    <a:pt x="34" y="80"/>
                  </a:lnTo>
                  <a:lnTo>
                    <a:pt x="32" y="77"/>
                  </a:lnTo>
                  <a:lnTo>
                    <a:pt x="30" y="76"/>
                  </a:lnTo>
                  <a:lnTo>
                    <a:pt x="29" y="74"/>
                  </a:lnTo>
                  <a:lnTo>
                    <a:pt x="28" y="71"/>
                  </a:lnTo>
                  <a:lnTo>
                    <a:pt x="26" y="69"/>
                  </a:lnTo>
                  <a:lnTo>
                    <a:pt x="23" y="62"/>
                  </a:lnTo>
                  <a:lnTo>
                    <a:pt x="20" y="57"/>
                  </a:lnTo>
                  <a:lnTo>
                    <a:pt x="19" y="55"/>
                  </a:lnTo>
                  <a:lnTo>
                    <a:pt x="19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16" y="43"/>
                  </a:lnTo>
                  <a:lnTo>
                    <a:pt x="15" y="41"/>
                  </a:lnTo>
                  <a:lnTo>
                    <a:pt x="14" y="38"/>
                  </a:lnTo>
                  <a:lnTo>
                    <a:pt x="13" y="34"/>
                  </a:lnTo>
                  <a:lnTo>
                    <a:pt x="10" y="29"/>
                  </a:lnTo>
                  <a:lnTo>
                    <a:pt x="7" y="24"/>
                  </a:lnTo>
                  <a:lnTo>
                    <a:pt x="7" y="24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6"/>
            <p:cNvSpPr/>
            <p:nvPr/>
          </p:nvSpPr>
          <p:spPr bwMode="auto">
            <a:xfrm>
              <a:off x="2461703" y="2510241"/>
              <a:ext cx="189875" cy="244125"/>
            </a:xfrm>
            <a:custGeom>
              <a:avLst/>
              <a:gdLst>
                <a:gd name="T0" fmla="*/ 61 w 70"/>
                <a:gd name="T1" fmla="*/ 38 h 90"/>
                <a:gd name="T2" fmla="*/ 63 w 70"/>
                <a:gd name="T3" fmla="*/ 41 h 90"/>
                <a:gd name="T4" fmla="*/ 66 w 70"/>
                <a:gd name="T5" fmla="*/ 44 h 90"/>
                <a:gd name="T6" fmla="*/ 67 w 70"/>
                <a:gd name="T7" fmla="*/ 48 h 90"/>
                <a:gd name="T8" fmla="*/ 68 w 70"/>
                <a:gd name="T9" fmla="*/ 52 h 90"/>
                <a:gd name="T10" fmla="*/ 70 w 70"/>
                <a:gd name="T11" fmla="*/ 56 h 90"/>
                <a:gd name="T12" fmla="*/ 70 w 70"/>
                <a:gd name="T13" fmla="*/ 60 h 90"/>
                <a:gd name="T14" fmla="*/ 70 w 70"/>
                <a:gd name="T15" fmla="*/ 63 h 90"/>
                <a:gd name="T16" fmla="*/ 68 w 70"/>
                <a:gd name="T17" fmla="*/ 67 h 90"/>
                <a:gd name="T18" fmla="*/ 68 w 70"/>
                <a:gd name="T19" fmla="*/ 72 h 90"/>
                <a:gd name="T20" fmla="*/ 67 w 70"/>
                <a:gd name="T21" fmla="*/ 76 h 90"/>
                <a:gd name="T22" fmla="*/ 66 w 70"/>
                <a:gd name="T23" fmla="*/ 80 h 90"/>
                <a:gd name="T24" fmla="*/ 65 w 70"/>
                <a:gd name="T25" fmla="*/ 82 h 90"/>
                <a:gd name="T26" fmla="*/ 63 w 70"/>
                <a:gd name="T27" fmla="*/ 85 h 90"/>
                <a:gd name="T28" fmla="*/ 63 w 70"/>
                <a:gd name="T29" fmla="*/ 86 h 90"/>
                <a:gd name="T30" fmla="*/ 62 w 70"/>
                <a:gd name="T31" fmla="*/ 89 h 90"/>
                <a:gd name="T32" fmla="*/ 61 w 70"/>
                <a:gd name="T33" fmla="*/ 90 h 90"/>
                <a:gd name="T34" fmla="*/ 59 w 70"/>
                <a:gd name="T35" fmla="*/ 90 h 90"/>
                <a:gd name="T36" fmla="*/ 58 w 70"/>
                <a:gd name="T37" fmla="*/ 90 h 90"/>
                <a:gd name="T38" fmla="*/ 57 w 70"/>
                <a:gd name="T39" fmla="*/ 90 h 90"/>
                <a:gd name="T40" fmla="*/ 56 w 70"/>
                <a:gd name="T41" fmla="*/ 89 h 90"/>
                <a:gd name="T42" fmla="*/ 53 w 70"/>
                <a:gd name="T43" fmla="*/ 88 h 90"/>
                <a:gd name="T44" fmla="*/ 52 w 70"/>
                <a:gd name="T45" fmla="*/ 86 h 90"/>
                <a:gd name="T46" fmla="*/ 49 w 70"/>
                <a:gd name="T47" fmla="*/ 85 h 90"/>
                <a:gd name="T48" fmla="*/ 48 w 70"/>
                <a:gd name="T49" fmla="*/ 82 h 90"/>
                <a:gd name="T50" fmla="*/ 45 w 70"/>
                <a:gd name="T51" fmla="*/ 80 h 90"/>
                <a:gd name="T52" fmla="*/ 43 w 70"/>
                <a:gd name="T53" fmla="*/ 77 h 90"/>
                <a:gd name="T54" fmla="*/ 40 w 70"/>
                <a:gd name="T55" fmla="*/ 74 h 90"/>
                <a:gd name="T56" fmla="*/ 38 w 70"/>
                <a:gd name="T57" fmla="*/ 71 h 90"/>
                <a:gd name="T58" fmla="*/ 34 w 70"/>
                <a:gd name="T59" fmla="*/ 66 h 90"/>
                <a:gd name="T60" fmla="*/ 32 w 70"/>
                <a:gd name="T61" fmla="*/ 62 h 90"/>
                <a:gd name="T62" fmla="*/ 28 w 70"/>
                <a:gd name="T63" fmla="*/ 57 h 90"/>
                <a:gd name="T64" fmla="*/ 25 w 70"/>
                <a:gd name="T65" fmla="*/ 52 h 90"/>
                <a:gd name="T66" fmla="*/ 18 w 70"/>
                <a:gd name="T67" fmla="*/ 42 h 90"/>
                <a:gd name="T68" fmla="*/ 12 w 70"/>
                <a:gd name="T69" fmla="*/ 33 h 90"/>
                <a:gd name="T70" fmla="*/ 7 w 70"/>
                <a:gd name="T71" fmla="*/ 25 h 90"/>
                <a:gd name="T72" fmla="*/ 4 w 70"/>
                <a:gd name="T73" fmla="*/ 19 h 90"/>
                <a:gd name="T74" fmla="*/ 1 w 70"/>
                <a:gd name="T75" fmla="*/ 14 h 90"/>
                <a:gd name="T76" fmla="*/ 0 w 70"/>
                <a:gd name="T77" fmla="*/ 10 h 90"/>
                <a:gd name="T78" fmla="*/ 0 w 70"/>
                <a:gd name="T79" fmla="*/ 6 h 90"/>
                <a:gd name="T80" fmla="*/ 0 w 70"/>
                <a:gd name="T81" fmla="*/ 5 h 90"/>
                <a:gd name="T82" fmla="*/ 0 w 70"/>
                <a:gd name="T83" fmla="*/ 4 h 90"/>
                <a:gd name="T84" fmla="*/ 2 w 70"/>
                <a:gd name="T85" fmla="*/ 1 h 90"/>
                <a:gd name="T86" fmla="*/ 5 w 70"/>
                <a:gd name="T87" fmla="*/ 0 h 90"/>
                <a:gd name="T88" fmla="*/ 9 w 70"/>
                <a:gd name="T89" fmla="*/ 0 h 90"/>
                <a:gd name="T90" fmla="*/ 10 w 70"/>
                <a:gd name="T91" fmla="*/ 0 h 90"/>
                <a:gd name="T92" fmla="*/ 11 w 70"/>
                <a:gd name="T93" fmla="*/ 0 h 90"/>
                <a:gd name="T94" fmla="*/ 14 w 70"/>
                <a:gd name="T95" fmla="*/ 1 h 90"/>
                <a:gd name="T96" fmla="*/ 16 w 70"/>
                <a:gd name="T97" fmla="*/ 3 h 90"/>
                <a:gd name="T98" fmla="*/ 20 w 70"/>
                <a:gd name="T99" fmla="*/ 4 h 90"/>
                <a:gd name="T100" fmla="*/ 24 w 70"/>
                <a:gd name="T101" fmla="*/ 5 h 90"/>
                <a:gd name="T102" fmla="*/ 28 w 70"/>
                <a:gd name="T103" fmla="*/ 8 h 90"/>
                <a:gd name="T104" fmla="*/ 33 w 70"/>
                <a:gd name="T105" fmla="*/ 10 h 90"/>
                <a:gd name="T106" fmla="*/ 38 w 70"/>
                <a:gd name="T107" fmla="*/ 14 h 90"/>
                <a:gd name="T108" fmla="*/ 42 w 70"/>
                <a:gd name="T109" fmla="*/ 16 h 90"/>
                <a:gd name="T110" fmla="*/ 47 w 70"/>
                <a:gd name="T111" fmla="*/ 20 h 90"/>
                <a:gd name="T112" fmla="*/ 49 w 70"/>
                <a:gd name="T113" fmla="*/ 23 h 90"/>
                <a:gd name="T114" fmla="*/ 53 w 70"/>
                <a:gd name="T115" fmla="*/ 27 h 90"/>
                <a:gd name="T116" fmla="*/ 56 w 70"/>
                <a:gd name="T117" fmla="*/ 30 h 90"/>
                <a:gd name="T118" fmla="*/ 58 w 70"/>
                <a:gd name="T119" fmla="*/ 34 h 90"/>
                <a:gd name="T120" fmla="*/ 61 w 70"/>
                <a:gd name="T121" fmla="*/ 38 h 90"/>
                <a:gd name="T122" fmla="*/ 61 w 70"/>
                <a:gd name="T12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" h="90">
                  <a:moveTo>
                    <a:pt x="61" y="38"/>
                  </a:moveTo>
                  <a:lnTo>
                    <a:pt x="63" y="41"/>
                  </a:lnTo>
                  <a:lnTo>
                    <a:pt x="66" y="44"/>
                  </a:lnTo>
                  <a:lnTo>
                    <a:pt x="67" y="48"/>
                  </a:lnTo>
                  <a:lnTo>
                    <a:pt x="68" y="52"/>
                  </a:lnTo>
                  <a:lnTo>
                    <a:pt x="70" y="56"/>
                  </a:lnTo>
                  <a:lnTo>
                    <a:pt x="70" y="60"/>
                  </a:lnTo>
                  <a:lnTo>
                    <a:pt x="70" y="63"/>
                  </a:lnTo>
                  <a:lnTo>
                    <a:pt x="68" y="67"/>
                  </a:lnTo>
                  <a:lnTo>
                    <a:pt x="68" y="72"/>
                  </a:lnTo>
                  <a:lnTo>
                    <a:pt x="67" y="76"/>
                  </a:lnTo>
                  <a:lnTo>
                    <a:pt x="66" y="80"/>
                  </a:lnTo>
                  <a:lnTo>
                    <a:pt x="65" y="82"/>
                  </a:lnTo>
                  <a:lnTo>
                    <a:pt x="63" y="85"/>
                  </a:lnTo>
                  <a:lnTo>
                    <a:pt x="63" y="86"/>
                  </a:lnTo>
                  <a:lnTo>
                    <a:pt x="62" y="89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7" y="90"/>
                  </a:lnTo>
                  <a:lnTo>
                    <a:pt x="56" y="89"/>
                  </a:lnTo>
                  <a:lnTo>
                    <a:pt x="53" y="88"/>
                  </a:lnTo>
                  <a:lnTo>
                    <a:pt x="52" y="86"/>
                  </a:lnTo>
                  <a:lnTo>
                    <a:pt x="49" y="85"/>
                  </a:lnTo>
                  <a:lnTo>
                    <a:pt x="48" y="82"/>
                  </a:lnTo>
                  <a:lnTo>
                    <a:pt x="45" y="80"/>
                  </a:lnTo>
                  <a:lnTo>
                    <a:pt x="43" y="77"/>
                  </a:lnTo>
                  <a:lnTo>
                    <a:pt x="40" y="74"/>
                  </a:lnTo>
                  <a:lnTo>
                    <a:pt x="38" y="71"/>
                  </a:lnTo>
                  <a:lnTo>
                    <a:pt x="34" y="66"/>
                  </a:lnTo>
                  <a:lnTo>
                    <a:pt x="32" y="62"/>
                  </a:lnTo>
                  <a:lnTo>
                    <a:pt x="28" y="57"/>
                  </a:lnTo>
                  <a:lnTo>
                    <a:pt x="25" y="52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7" y="25"/>
                  </a:lnTo>
                  <a:lnTo>
                    <a:pt x="4" y="19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20" y="4"/>
                  </a:lnTo>
                  <a:lnTo>
                    <a:pt x="24" y="5"/>
                  </a:lnTo>
                  <a:lnTo>
                    <a:pt x="28" y="8"/>
                  </a:lnTo>
                  <a:lnTo>
                    <a:pt x="33" y="10"/>
                  </a:lnTo>
                  <a:lnTo>
                    <a:pt x="38" y="14"/>
                  </a:lnTo>
                  <a:lnTo>
                    <a:pt x="42" y="16"/>
                  </a:lnTo>
                  <a:lnTo>
                    <a:pt x="47" y="20"/>
                  </a:lnTo>
                  <a:lnTo>
                    <a:pt x="49" y="23"/>
                  </a:lnTo>
                  <a:lnTo>
                    <a:pt x="53" y="27"/>
                  </a:lnTo>
                  <a:lnTo>
                    <a:pt x="56" y="30"/>
                  </a:lnTo>
                  <a:lnTo>
                    <a:pt x="58" y="34"/>
                  </a:lnTo>
                  <a:lnTo>
                    <a:pt x="61" y="38"/>
                  </a:lnTo>
                  <a:lnTo>
                    <a:pt x="61" y="38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 bwMode="auto">
            <a:xfrm>
              <a:off x="2166938" y="2621453"/>
              <a:ext cx="422251" cy="148416"/>
            </a:xfrm>
            <a:custGeom>
              <a:avLst/>
              <a:gdLst>
                <a:gd name="connsiteX0" fmla="*/ 389701 w 422251"/>
                <a:gd name="connsiteY0" fmla="*/ 0 h 148416"/>
                <a:gd name="connsiteX1" fmla="*/ 422251 w 422251"/>
                <a:gd name="connsiteY1" fmla="*/ 56962 h 148416"/>
                <a:gd name="connsiteX2" fmla="*/ 359863 w 422251"/>
                <a:gd name="connsiteY2" fmla="*/ 65100 h 148416"/>
                <a:gd name="connsiteX3" fmla="*/ 305614 w 422251"/>
                <a:gd name="connsiteY3" fmla="*/ 70525 h 148416"/>
                <a:gd name="connsiteX4" fmla="*/ 248651 w 422251"/>
                <a:gd name="connsiteY4" fmla="*/ 78662 h 148416"/>
                <a:gd name="connsiteX5" fmla="*/ 197114 w 422251"/>
                <a:gd name="connsiteY5" fmla="*/ 89512 h 148416"/>
                <a:gd name="connsiteX6" fmla="*/ 172701 w 422251"/>
                <a:gd name="connsiteY6" fmla="*/ 92225 h 148416"/>
                <a:gd name="connsiteX7" fmla="*/ 151001 w 422251"/>
                <a:gd name="connsiteY7" fmla="*/ 97650 h 148416"/>
                <a:gd name="connsiteX8" fmla="*/ 126589 w 422251"/>
                <a:gd name="connsiteY8" fmla="*/ 105787 h 148416"/>
                <a:gd name="connsiteX9" fmla="*/ 104889 w 422251"/>
                <a:gd name="connsiteY9" fmla="*/ 108500 h 148416"/>
                <a:gd name="connsiteX10" fmla="*/ 64202 w 422251"/>
                <a:gd name="connsiteY10" fmla="*/ 122062 h 148416"/>
                <a:gd name="connsiteX11" fmla="*/ 26227 w 422251"/>
                <a:gd name="connsiteY11" fmla="*/ 141050 h 148416"/>
                <a:gd name="connsiteX12" fmla="*/ 4527 w 422251"/>
                <a:gd name="connsiteY12" fmla="*/ 146475 h 148416"/>
                <a:gd name="connsiteX13" fmla="*/ 644 w 422251"/>
                <a:gd name="connsiteY13" fmla="*/ 148416 h 148416"/>
                <a:gd name="connsiteX14" fmla="*/ 0 w 422251"/>
                <a:gd name="connsiteY14" fmla="*/ 126509 h 148416"/>
                <a:gd name="connsiteX15" fmla="*/ 19050 w 422251"/>
                <a:gd name="connsiteY15" fmla="*/ 88409 h 148416"/>
                <a:gd name="connsiteX16" fmla="*/ 42862 w 422251"/>
                <a:gd name="connsiteY16" fmla="*/ 59834 h 148416"/>
                <a:gd name="connsiteX17" fmla="*/ 57484 w 422251"/>
                <a:gd name="connsiteY17" fmla="*/ 48867 h 148416"/>
                <a:gd name="connsiteX18" fmla="*/ 61489 w 422251"/>
                <a:gd name="connsiteY18" fmla="*/ 51537 h 148416"/>
                <a:gd name="connsiteX19" fmla="*/ 66914 w 422251"/>
                <a:gd name="connsiteY19" fmla="*/ 54250 h 148416"/>
                <a:gd name="connsiteX20" fmla="*/ 75052 w 422251"/>
                <a:gd name="connsiteY20" fmla="*/ 54250 h 148416"/>
                <a:gd name="connsiteX21" fmla="*/ 83189 w 422251"/>
                <a:gd name="connsiteY21" fmla="*/ 54250 h 148416"/>
                <a:gd name="connsiteX22" fmla="*/ 94039 w 422251"/>
                <a:gd name="connsiteY22" fmla="*/ 54250 h 148416"/>
                <a:gd name="connsiteX23" fmla="*/ 107602 w 422251"/>
                <a:gd name="connsiteY23" fmla="*/ 51537 h 148416"/>
                <a:gd name="connsiteX24" fmla="*/ 113027 w 422251"/>
                <a:gd name="connsiteY24" fmla="*/ 51537 h 148416"/>
                <a:gd name="connsiteX25" fmla="*/ 121164 w 422251"/>
                <a:gd name="connsiteY25" fmla="*/ 46112 h 148416"/>
                <a:gd name="connsiteX26" fmla="*/ 132014 w 422251"/>
                <a:gd name="connsiteY26" fmla="*/ 46112 h 148416"/>
                <a:gd name="connsiteX27" fmla="*/ 142864 w 422251"/>
                <a:gd name="connsiteY27" fmla="*/ 43400 h 148416"/>
                <a:gd name="connsiteX28" fmla="*/ 153714 w 422251"/>
                <a:gd name="connsiteY28" fmla="*/ 40687 h 148416"/>
                <a:gd name="connsiteX29" fmla="*/ 169989 w 422251"/>
                <a:gd name="connsiteY29" fmla="*/ 40687 h 148416"/>
                <a:gd name="connsiteX30" fmla="*/ 183551 w 422251"/>
                <a:gd name="connsiteY30" fmla="*/ 37975 h 148416"/>
                <a:gd name="connsiteX31" fmla="*/ 202539 w 422251"/>
                <a:gd name="connsiteY31" fmla="*/ 32550 h 148416"/>
                <a:gd name="connsiteX32" fmla="*/ 218814 w 422251"/>
                <a:gd name="connsiteY32" fmla="*/ 29837 h 148416"/>
                <a:gd name="connsiteX33" fmla="*/ 237801 w 422251"/>
                <a:gd name="connsiteY33" fmla="*/ 27125 h 148416"/>
                <a:gd name="connsiteX34" fmla="*/ 262214 w 422251"/>
                <a:gd name="connsiteY34" fmla="*/ 21700 h 148416"/>
                <a:gd name="connsiteX35" fmla="*/ 283914 w 422251"/>
                <a:gd name="connsiteY35" fmla="*/ 18987 h 148416"/>
                <a:gd name="connsiteX36" fmla="*/ 308326 w 422251"/>
                <a:gd name="connsiteY36" fmla="*/ 13562 h 148416"/>
                <a:gd name="connsiteX37" fmla="*/ 335451 w 422251"/>
                <a:gd name="connsiteY37" fmla="*/ 8137 h 148416"/>
                <a:gd name="connsiteX38" fmla="*/ 362576 w 422251"/>
                <a:gd name="connsiteY38" fmla="*/ 5425 h 148416"/>
                <a:gd name="connsiteX39" fmla="*/ 389701 w 422251"/>
                <a:gd name="connsiteY39" fmla="*/ 0 h 14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22251" h="148416">
                  <a:moveTo>
                    <a:pt x="389701" y="0"/>
                  </a:moveTo>
                  <a:lnTo>
                    <a:pt x="422251" y="56962"/>
                  </a:lnTo>
                  <a:lnTo>
                    <a:pt x="359863" y="65100"/>
                  </a:lnTo>
                  <a:lnTo>
                    <a:pt x="305614" y="70525"/>
                  </a:lnTo>
                  <a:lnTo>
                    <a:pt x="248651" y="78662"/>
                  </a:lnTo>
                  <a:lnTo>
                    <a:pt x="197114" y="89512"/>
                  </a:lnTo>
                  <a:lnTo>
                    <a:pt x="172701" y="92225"/>
                  </a:lnTo>
                  <a:lnTo>
                    <a:pt x="151001" y="97650"/>
                  </a:lnTo>
                  <a:lnTo>
                    <a:pt x="126589" y="105787"/>
                  </a:lnTo>
                  <a:lnTo>
                    <a:pt x="104889" y="108500"/>
                  </a:lnTo>
                  <a:lnTo>
                    <a:pt x="64202" y="122062"/>
                  </a:lnTo>
                  <a:lnTo>
                    <a:pt x="26227" y="141050"/>
                  </a:lnTo>
                  <a:lnTo>
                    <a:pt x="4527" y="146475"/>
                  </a:lnTo>
                  <a:lnTo>
                    <a:pt x="644" y="148416"/>
                  </a:lnTo>
                  <a:lnTo>
                    <a:pt x="0" y="126509"/>
                  </a:lnTo>
                  <a:cubicBezTo>
                    <a:pt x="0" y="126509"/>
                    <a:pt x="12251" y="100874"/>
                    <a:pt x="19050" y="88409"/>
                  </a:cubicBezTo>
                  <a:cubicBezTo>
                    <a:pt x="25503" y="76578"/>
                    <a:pt x="32538" y="68684"/>
                    <a:pt x="42862" y="59834"/>
                  </a:cubicBezTo>
                  <a:lnTo>
                    <a:pt x="57484" y="48867"/>
                  </a:lnTo>
                  <a:lnTo>
                    <a:pt x="61489" y="51537"/>
                  </a:lnTo>
                  <a:lnTo>
                    <a:pt x="66914" y="54250"/>
                  </a:lnTo>
                  <a:lnTo>
                    <a:pt x="75052" y="54250"/>
                  </a:lnTo>
                  <a:lnTo>
                    <a:pt x="83189" y="54250"/>
                  </a:lnTo>
                  <a:lnTo>
                    <a:pt x="94039" y="54250"/>
                  </a:lnTo>
                  <a:lnTo>
                    <a:pt x="107602" y="51537"/>
                  </a:lnTo>
                  <a:lnTo>
                    <a:pt x="113027" y="51537"/>
                  </a:lnTo>
                  <a:lnTo>
                    <a:pt x="121164" y="46112"/>
                  </a:lnTo>
                  <a:lnTo>
                    <a:pt x="132014" y="46112"/>
                  </a:lnTo>
                  <a:lnTo>
                    <a:pt x="142864" y="43400"/>
                  </a:lnTo>
                  <a:lnTo>
                    <a:pt x="153714" y="40687"/>
                  </a:lnTo>
                  <a:lnTo>
                    <a:pt x="169989" y="40687"/>
                  </a:lnTo>
                  <a:lnTo>
                    <a:pt x="183551" y="37975"/>
                  </a:lnTo>
                  <a:lnTo>
                    <a:pt x="202539" y="32550"/>
                  </a:lnTo>
                  <a:lnTo>
                    <a:pt x="218814" y="29837"/>
                  </a:lnTo>
                  <a:lnTo>
                    <a:pt x="237801" y="27125"/>
                  </a:lnTo>
                  <a:lnTo>
                    <a:pt x="262214" y="21700"/>
                  </a:lnTo>
                  <a:lnTo>
                    <a:pt x="283914" y="18987"/>
                  </a:lnTo>
                  <a:lnTo>
                    <a:pt x="308326" y="13562"/>
                  </a:lnTo>
                  <a:lnTo>
                    <a:pt x="335451" y="8137"/>
                  </a:lnTo>
                  <a:lnTo>
                    <a:pt x="362576" y="5425"/>
                  </a:lnTo>
                  <a:lnTo>
                    <a:pt x="38970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 bwMode="auto">
            <a:xfrm>
              <a:off x="1615703" y="2710966"/>
              <a:ext cx="365887" cy="159971"/>
            </a:xfrm>
            <a:custGeom>
              <a:avLst/>
              <a:gdLst>
                <a:gd name="connsiteX0" fmla="*/ 327912 w 365887"/>
                <a:gd name="connsiteY0" fmla="*/ 0 h 159971"/>
                <a:gd name="connsiteX1" fmla="*/ 365887 w 365887"/>
                <a:gd name="connsiteY1" fmla="*/ 32550 h 159971"/>
                <a:gd name="connsiteX2" fmla="*/ 333337 w 365887"/>
                <a:gd name="connsiteY2" fmla="*/ 43400 h 159971"/>
                <a:gd name="connsiteX3" fmla="*/ 306212 w 365887"/>
                <a:gd name="connsiteY3" fmla="*/ 54250 h 159971"/>
                <a:gd name="connsiteX4" fmla="*/ 273662 w 365887"/>
                <a:gd name="connsiteY4" fmla="*/ 65100 h 159971"/>
                <a:gd name="connsiteX5" fmla="*/ 246537 w 365887"/>
                <a:gd name="connsiteY5" fmla="*/ 70525 h 159971"/>
                <a:gd name="connsiteX6" fmla="*/ 222125 w 365887"/>
                <a:gd name="connsiteY6" fmla="*/ 81375 h 159971"/>
                <a:gd name="connsiteX7" fmla="*/ 197712 w 365887"/>
                <a:gd name="connsiteY7" fmla="*/ 89513 h 159971"/>
                <a:gd name="connsiteX8" fmla="*/ 173300 w 365887"/>
                <a:gd name="connsiteY8" fmla="*/ 97650 h 159971"/>
                <a:gd name="connsiteX9" fmla="*/ 151600 w 365887"/>
                <a:gd name="connsiteY9" fmla="*/ 105788 h 159971"/>
                <a:gd name="connsiteX10" fmla="*/ 129900 w 365887"/>
                <a:gd name="connsiteY10" fmla="*/ 111213 h 159971"/>
                <a:gd name="connsiteX11" fmla="*/ 113625 w 365887"/>
                <a:gd name="connsiteY11" fmla="*/ 119350 h 159971"/>
                <a:gd name="connsiteX12" fmla="*/ 91925 w 365887"/>
                <a:gd name="connsiteY12" fmla="*/ 127488 h 159971"/>
                <a:gd name="connsiteX13" fmla="*/ 75650 w 365887"/>
                <a:gd name="connsiteY13" fmla="*/ 132913 h 159971"/>
                <a:gd name="connsiteX14" fmla="*/ 62088 w 365887"/>
                <a:gd name="connsiteY14" fmla="*/ 135625 h 159971"/>
                <a:gd name="connsiteX15" fmla="*/ 45813 w 365887"/>
                <a:gd name="connsiteY15" fmla="*/ 143763 h 159971"/>
                <a:gd name="connsiteX16" fmla="*/ 32250 w 365887"/>
                <a:gd name="connsiteY16" fmla="*/ 146475 h 159971"/>
                <a:gd name="connsiteX17" fmla="*/ 24113 w 365887"/>
                <a:gd name="connsiteY17" fmla="*/ 154613 h 159971"/>
                <a:gd name="connsiteX18" fmla="*/ 0 w 365887"/>
                <a:gd name="connsiteY18" fmla="*/ 159971 h 159971"/>
                <a:gd name="connsiteX19" fmla="*/ 16888 w 365887"/>
                <a:gd name="connsiteY19" fmla="*/ 148146 h 159971"/>
                <a:gd name="connsiteX20" fmla="*/ 32122 w 365887"/>
                <a:gd name="connsiteY20" fmla="*/ 127484 h 159971"/>
                <a:gd name="connsiteX21" fmla="*/ 36885 w 365887"/>
                <a:gd name="connsiteY21" fmla="*/ 113197 h 159971"/>
                <a:gd name="connsiteX22" fmla="*/ 55935 w 365887"/>
                <a:gd name="connsiteY22" fmla="*/ 84622 h 159971"/>
                <a:gd name="connsiteX23" fmla="*/ 60697 w 365887"/>
                <a:gd name="connsiteY23" fmla="*/ 70334 h 159971"/>
                <a:gd name="connsiteX24" fmla="*/ 76685 w 365887"/>
                <a:gd name="connsiteY24" fmla="*/ 59675 h 159971"/>
                <a:gd name="connsiteX25" fmla="*/ 89213 w 365887"/>
                <a:gd name="connsiteY25" fmla="*/ 59675 h 159971"/>
                <a:gd name="connsiteX26" fmla="*/ 102775 w 365887"/>
                <a:gd name="connsiteY26" fmla="*/ 56963 h 159971"/>
                <a:gd name="connsiteX27" fmla="*/ 119050 w 365887"/>
                <a:gd name="connsiteY27" fmla="*/ 54250 h 159971"/>
                <a:gd name="connsiteX28" fmla="*/ 135325 w 365887"/>
                <a:gd name="connsiteY28" fmla="*/ 51538 h 159971"/>
                <a:gd name="connsiteX29" fmla="*/ 157025 w 365887"/>
                <a:gd name="connsiteY29" fmla="*/ 43400 h 159971"/>
                <a:gd name="connsiteX30" fmla="*/ 181438 w 365887"/>
                <a:gd name="connsiteY30" fmla="*/ 37975 h 159971"/>
                <a:gd name="connsiteX31" fmla="*/ 205850 w 365887"/>
                <a:gd name="connsiteY31" fmla="*/ 29838 h 159971"/>
                <a:gd name="connsiteX32" fmla="*/ 232975 w 365887"/>
                <a:gd name="connsiteY32" fmla="*/ 21700 h 159971"/>
                <a:gd name="connsiteX33" fmla="*/ 262812 w 365887"/>
                <a:gd name="connsiteY33" fmla="*/ 16275 h 159971"/>
                <a:gd name="connsiteX34" fmla="*/ 295362 w 365887"/>
                <a:gd name="connsiteY34" fmla="*/ 5425 h 159971"/>
                <a:gd name="connsiteX35" fmla="*/ 327912 w 365887"/>
                <a:gd name="connsiteY35" fmla="*/ 0 h 15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65887" h="159971">
                  <a:moveTo>
                    <a:pt x="327912" y="0"/>
                  </a:moveTo>
                  <a:lnTo>
                    <a:pt x="365887" y="32550"/>
                  </a:lnTo>
                  <a:lnTo>
                    <a:pt x="333337" y="43400"/>
                  </a:lnTo>
                  <a:lnTo>
                    <a:pt x="306212" y="54250"/>
                  </a:lnTo>
                  <a:lnTo>
                    <a:pt x="273662" y="65100"/>
                  </a:lnTo>
                  <a:lnTo>
                    <a:pt x="246537" y="70525"/>
                  </a:lnTo>
                  <a:lnTo>
                    <a:pt x="222125" y="81375"/>
                  </a:lnTo>
                  <a:lnTo>
                    <a:pt x="197712" y="89513"/>
                  </a:lnTo>
                  <a:lnTo>
                    <a:pt x="173300" y="97650"/>
                  </a:lnTo>
                  <a:lnTo>
                    <a:pt x="151600" y="105788"/>
                  </a:lnTo>
                  <a:lnTo>
                    <a:pt x="129900" y="111213"/>
                  </a:lnTo>
                  <a:lnTo>
                    <a:pt x="113625" y="119350"/>
                  </a:lnTo>
                  <a:lnTo>
                    <a:pt x="91925" y="127488"/>
                  </a:lnTo>
                  <a:lnTo>
                    <a:pt x="75650" y="132913"/>
                  </a:lnTo>
                  <a:lnTo>
                    <a:pt x="62088" y="135625"/>
                  </a:lnTo>
                  <a:lnTo>
                    <a:pt x="45813" y="143763"/>
                  </a:lnTo>
                  <a:lnTo>
                    <a:pt x="32250" y="146475"/>
                  </a:lnTo>
                  <a:lnTo>
                    <a:pt x="24113" y="154613"/>
                  </a:lnTo>
                  <a:lnTo>
                    <a:pt x="0" y="159971"/>
                  </a:lnTo>
                  <a:lnTo>
                    <a:pt x="16888" y="148146"/>
                  </a:lnTo>
                  <a:cubicBezTo>
                    <a:pt x="21209" y="144137"/>
                    <a:pt x="25051" y="138797"/>
                    <a:pt x="32122" y="127484"/>
                  </a:cubicBezTo>
                  <a:cubicBezTo>
                    <a:pt x="34783" y="123227"/>
                    <a:pt x="35297" y="117959"/>
                    <a:pt x="36885" y="113197"/>
                  </a:cubicBezTo>
                  <a:cubicBezTo>
                    <a:pt x="40506" y="102337"/>
                    <a:pt x="50376" y="94629"/>
                    <a:pt x="55935" y="84622"/>
                  </a:cubicBezTo>
                  <a:cubicBezTo>
                    <a:pt x="58373" y="80234"/>
                    <a:pt x="59110" y="75097"/>
                    <a:pt x="60697" y="70334"/>
                  </a:cubicBezTo>
                  <a:lnTo>
                    <a:pt x="76685" y="59675"/>
                  </a:lnTo>
                  <a:lnTo>
                    <a:pt x="89213" y="59675"/>
                  </a:lnTo>
                  <a:lnTo>
                    <a:pt x="102775" y="56963"/>
                  </a:lnTo>
                  <a:lnTo>
                    <a:pt x="119050" y="54250"/>
                  </a:lnTo>
                  <a:lnTo>
                    <a:pt x="135325" y="51538"/>
                  </a:lnTo>
                  <a:lnTo>
                    <a:pt x="157025" y="43400"/>
                  </a:lnTo>
                  <a:lnTo>
                    <a:pt x="181438" y="37975"/>
                  </a:lnTo>
                  <a:lnTo>
                    <a:pt x="205850" y="29838"/>
                  </a:lnTo>
                  <a:lnTo>
                    <a:pt x="232975" y="21700"/>
                  </a:lnTo>
                  <a:lnTo>
                    <a:pt x="262812" y="16275"/>
                  </a:lnTo>
                  <a:lnTo>
                    <a:pt x="295362" y="5425"/>
                  </a:lnTo>
                  <a:lnTo>
                    <a:pt x="3279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 bwMode="auto">
            <a:xfrm>
              <a:off x="1550955" y="2482634"/>
              <a:ext cx="265925" cy="93804"/>
            </a:xfrm>
            <a:custGeom>
              <a:avLst/>
              <a:gdLst>
                <a:gd name="connsiteX0" fmla="*/ 265925 w 265925"/>
                <a:gd name="connsiteY0" fmla="*/ 0 h 93804"/>
                <a:gd name="connsiteX1" fmla="*/ 263213 w 265925"/>
                <a:gd name="connsiteY1" fmla="*/ 13562 h 93804"/>
                <a:gd name="connsiteX2" fmla="*/ 255075 w 265925"/>
                <a:gd name="connsiteY2" fmla="*/ 21700 h 93804"/>
                <a:gd name="connsiteX3" fmla="*/ 244225 w 265925"/>
                <a:gd name="connsiteY3" fmla="*/ 32550 h 93804"/>
                <a:gd name="connsiteX4" fmla="*/ 230663 w 265925"/>
                <a:gd name="connsiteY4" fmla="*/ 37975 h 93804"/>
                <a:gd name="connsiteX5" fmla="*/ 217100 w 265925"/>
                <a:gd name="connsiteY5" fmla="*/ 46112 h 93804"/>
                <a:gd name="connsiteX6" fmla="*/ 198113 w 265925"/>
                <a:gd name="connsiteY6" fmla="*/ 51537 h 93804"/>
                <a:gd name="connsiteX7" fmla="*/ 176413 w 265925"/>
                <a:gd name="connsiteY7" fmla="*/ 59675 h 93804"/>
                <a:gd name="connsiteX8" fmla="*/ 152001 w 265925"/>
                <a:gd name="connsiteY8" fmla="*/ 62387 h 93804"/>
                <a:gd name="connsiteX9" fmla="*/ 127588 w 265925"/>
                <a:gd name="connsiteY9" fmla="*/ 65100 h 93804"/>
                <a:gd name="connsiteX10" fmla="*/ 103176 w 265925"/>
                <a:gd name="connsiteY10" fmla="*/ 67812 h 93804"/>
                <a:gd name="connsiteX11" fmla="*/ 81476 w 265925"/>
                <a:gd name="connsiteY11" fmla="*/ 73237 h 93804"/>
                <a:gd name="connsiteX12" fmla="*/ 59776 w 265925"/>
                <a:gd name="connsiteY12" fmla="*/ 75950 h 93804"/>
                <a:gd name="connsiteX13" fmla="*/ 38076 w 265925"/>
                <a:gd name="connsiteY13" fmla="*/ 84087 h 93804"/>
                <a:gd name="connsiteX14" fmla="*/ 21801 w 265925"/>
                <a:gd name="connsiteY14" fmla="*/ 86800 h 93804"/>
                <a:gd name="connsiteX15" fmla="*/ 5526 w 265925"/>
                <a:gd name="connsiteY15" fmla="*/ 92225 h 93804"/>
                <a:gd name="connsiteX16" fmla="*/ 0 w 265925"/>
                <a:gd name="connsiteY16" fmla="*/ 93804 h 93804"/>
                <a:gd name="connsiteX17" fmla="*/ 2503 w 265925"/>
                <a:gd name="connsiteY17" fmla="*/ 86551 h 93804"/>
                <a:gd name="connsiteX18" fmla="*/ 8117 w 265925"/>
                <a:gd name="connsiteY18" fmla="*/ 69884 h 93804"/>
                <a:gd name="connsiteX19" fmla="*/ 22404 w 265925"/>
                <a:gd name="connsiteY19" fmla="*/ 41309 h 93804"/>
                <a:gd name="connsiteX20" fmla="*/ 27167 w 265925"/>
                <a:gd name="connsiteY20" fmla="*/ 27021 h 93804"/>
                <a:gd name="connsiteX21" fmla="*/ 41454 w 265925"/>
                <a:gd name="connsiteY21" fmla="*/ 17496 h 93804"/>
                <a:gd name="connsiteX22" fmla="*/ 43627 w 265925"/>
                <a:gd name="connsiteY22" fmla="*/ 10976 h 93804"/>
                <a:gd name="connsiteX23" fmla="*/ 46213 w 265925"/>
                <a:gd name="connsiteY23" fmla="*/ 13562 h 93804"/>
                <a:gd name="connsiteX24" fmla="*/ 51638 w 265925"/>
                <a:gd name="connsiteY24" fmla="*/ 13562 h 93804"/>
                <a:gd name="connsiteX25" fmla="*/ 59776 w 265925"/>
                <a:gd name="connsiteY25" fmla="*/ 16275 h 93804"/>
                <a:gd name="connsiteX26" fmla="*/ 70626 w 265925"/>
                <a:gd name="connsiteY26" fmla="*/ 16275 h 93804"/>
                <a:gd name="connsiteX27" fmla="*/ 73338 w 265925"/>
                <a:gd name="connsiteY27" fmla="*/ 16275 h 93804"/>
                <a:gd name="connsiteX28" fmla="*/ 76051 w 265925"/>
                <a:gd name="connsiteY28" fmla="*/ 16275 h 93804"/>
                <a:gd name="connsiteX29" fmla="*/ 81476 w 265925"/>
                <a:gd name="connsiteY29" fmla="*/ 16275 h 93804"/>
                <a:gd name="connsiteX30" fmla="*/ 86901 w 265925"/>
                <a:gd name="connsiteY30" fmla="*/ 13562 h 93804"/>
                <a:gd name="connsiteX31" fmla="*/ 95038 w 265925"/>
                <a:gd name="connsiteY31" fmla="*/ 13562 h 93804"/>
                <a:gd name="connsiteX32" fmla="*/ 103176 w 265925"/>
                <a:gd name="connsiteY32" fmla="*/ 13562 h 93804"/>
                <a:gd name="connsiteX33" fmla="*/ 114026 w 265925"/>
                <a:gd name="connsiteY33" fmla="*/ 13562 h 93804"/>
                <a:gd name="connsiteX34" fmla="*/ 124876 w 265925"/>
                <a:gd name="connsiteY34" fmla="*/ 10850 h 93804"/>
                <a:gd name="connsiteX35" fmla="*/ 138438 w 265925"/>
                <a:gd name="connsiteY35" fmla="*/ 10850 h 93804"/>
                <a:gd name="connsiteX36" fmla="*/ 152001 w 265925"/>
                <a:gd name="connsiteY36" fmla="*/ 10850 h 93804"/>
                <a:gd name="connsiteX37" fmla="*/ 170988 w 265925"/>
                <a:gd name="connsiteY37" fmla="*/ 8138 h 93804"/>
                <a:gd name="connsiteX38" fmla="*/ 187263 w 265925"/>
                <a:gd name="connsiteY38" fmla="*/ 8138 h 93804"/>
                <a:gd name="connsiteX39" fmla="*/ 203538 w 265925"/>
                <a:gd name="connsiteY39" fmla="*/ 8138 h 93804"/>
                <a:gd name="connsiteX40" fmla="*/ 225238 w 265925"/>
                <a:gd name="connsiteY40" fmla="*/ 2713 h 93804"/>
                <a:gd name="connsiteX41" fmla="*/ 244225 w 265925"/>
                <a:gd name="connsiteY41" fmla="*/ 2713 h 93804"/>
                <a:gd name="connsiteX42" fmla="*/ 265925 w 265925"/>
                <a:gd name="connsiteY42" fmla="*/ 0 h 93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65925" h="93804">
                  <a:moveTo>
                    <a:pt x="265925" y="0"/>
                  </a:moveTo>
                  <a:lnTo>
                    <a:pt x="263213" y="13562"/>
                  </a:lnTo>
                  <a:lnTo>
                    <a:pt x="255075" y="21700"/>
                  </a:lnTo>
                  <a:lnTo>
                    <a:pt x="244225" y="32550"/>
                  </a:lnTo>
                  <a:lnTo>
                    <a:pt x="230663" y="37975"/>
                  </a:lnTo>
                  <a:lnTo>
                    <a:pt x="217100" y="46112"/>
                  </a:lnTo>
                  <a:lnTo>
                    <a:pt x="198113" y="51537"/>
                  </a:lnTo>
                  <a:lnTo>
                    <a:pt x="176413" y="59675"/>
                  </a:lnTo>
                  <a:lnTo>
                    <a:pt x="152001" y="62387"/>
                  </a:lnTo>
                  <a:lnTo>
                    <a:pt x="127588" y="65100"/>
                  </a:lnTo>
                  <a:lnTo>
                    <a:pt x="103176" y="67812"/>
                  </a:lnTo>
                  <a:lnTo>
                    <a:pt x="81476" y="73237"/>
                  </a:lnTo>
                  <a:lnTo>
                    <a:pt x="59776" y="75950"/>
                  </a:lnTo>
                  <a:lnTo>
                    <a:pt x="38076" y="84087"/>
                  </a:lnTo>
                  <a:lnTo>
                    <a:pt x="21801" y="86800"/>
                  </a:lnTo>
                  <a:lnTo>
                    <a:pt x="5526" y="92225"/>
                  </a:lnTo>
                  <a:lnTo>
                    <a:pt x="0" y="93804"/>
                  </a:lnTo>
                  <a:lnTo>
                    <a:pt x="2503" y="86551"/>
                  </a:lnTo>
                  <a:cubicBezTo>
                    <a:pt x="3884" y="82506"/>
                    <a:pt x="5711" y="77102"/>
                    <a:pt x="8117" y="69884"/>
                  </a:cubicBezTo>
                  <a:cubicBezTo>
                    <a:pt x="20088" y="33970"/>
                    <a:pt x="3939" y="78238"/>
                    <a:pt x="22404" y="41309"/>
                  </a:cubicBezTo>
                  <a:cubicBezTo>
                    <a:pt x="24649" y="36819"/>
                    <a:pt x="24031" y="30941"/>
                    <a:pt x="27167" y="27021"/>
                  </a:cubicBezTo>
                  <a:cubicBezTo>
                    <a:pt x="30743" y="22552"/>
                    <a:pt x="36692" y="20671"/>
                    <a:pt x="41454" y="17496"/>
                  </a:cubicBezTo>
                  <a:lnTo>
                    <a:pt x="43627" y="10976"/>
                  </a:lnTo>
                  <a:lnTo>
                    <a:pt x="46213" y="13562"/>
                  </a:lnTo>
                  <a:lnTo>
                    <a:pt x="51638" y="13562"/>
                  </a:lnTo>
                  <a:lnTo>
                    <a:pt x="59776" y="16275"/>
                  </a:lnTo>
                  <a:lnTo>
                    <a:pt x="70626" y="16275"/>
                  </a:lnTo>
                  <a:lnTo>
                    <a:pt x="73338" y="16275"/>
                  </a:lnTo>
                  <a:lnTo>
                    <a:pt x="76051" y="16275"/>
                  </a:lnTo>
                  <a:lnTo>
                    <a:pt x="81476" y="16275"/>
                  </a:lnTo>
                  <a:lnTo>
                    <a:pt x="86901" y="13562"/>
                  </a:lnTo>
                  <a:lnTo>
                    <a:pt x="95038" y="13562"/>
                  </a:lnTo>
                  <a:lnTo>
                    <a:pt x="103176" y="13562"/>
                  </a:lnTo>
                  <a:lnTo>
                    <a:pt x="114026" y="13562"/>
                  </a:lnTo>
                  <a:lnTo>
                    <a:pt x="124876" y="10850"/>
                  </a:lnTo>
                  <a:lnTo>
                    <a:pt x="138438" y="10850"/>
                  </a:lnTo>
                  <a:lnTo>
                    <a:pt x="152001" y="10850"/>
                  </a:lnTo>
                  <a:lnTo>
                    <a:pt x="170988" y="8138"/>
                  </a:lnTo>
                  <a:lnTo>
                    <a:pt x="187263" y="8138"/>
                  </a:lnTo>
                  <a:lnTo>
                    <a:pt x="203538" y="8138"/>
                  </a:lnTo>
                  <a:lnTo>
                    <a:pt x="225238" y="2713"/>
                  </a:lnTo>
                  <a:lnTo>
                    <a:pt x="244225" y="2713"/>
                  </a:lnTo>
                  <a:lnTo>
                    <a:pt x="26592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 bwMode="auto">
            <a:xfrm>
              <a:off x="2148493" y="2357861"/>
              <a:ext cx="281411" cy="90323"/>
            </a:xfrm>
            <a:custGeom>
              <a:avLst/>
              <a:gdLst>
                <a:gd name="connsiteX0" fmla="*/ 216311 w 281411"/>
                <a:gd name="connsiteY0" fmla="*/ 0 h 90323"/>
                <a:gd name="connsiteX1" fmla="*/ 235299 w 281411"/>
                <a:gd name="connsiteY1" fmla="*/ 0 h 90323"/>
                <a:gd name="connsiteX2" fmla="*/ 254286 w 281411"/>
                <a:gd name="connsiteY2" fmla="*/ 0 h 90323"/>
                <a:gd name="connsiteX3" fmla="*/ 267849 w 281411"/>
                <a:gd name="connsiteY3" fmla="*/ 0 h 90323"/>
                <a:gd name="connsiteX4" fmla="*/ 281411 w 281411"/>
                <a:gd name="connsiteY4" fmla="*/ 0 h 90323"/>
                <a:gd name="connsiteX5" fmla="*/ 273274 w 281411"/>
                <a:gd name="connsiteY5" fmla="*/ 10850 h 90323"/>
                <a:gd name="connsiteX6" fmla="*/ 265136 w 281411"/>
                <a:gd name="connsiteY6" fmla="*/ 21700 h 90323"/>
                <a:gd name="connsiteX7" fmla="*/ 254286 w 281411"/>
                <a:gd name="connsiteY7" fmla="*/ 29838 h 90323"/>
                <a:gd name="connsiteX8" fmla="*/ 246149 w 281411"/>
                <a:gd name="connsiteY8" fmla="*/ 35263 h 90323"/>
                <a:gd name="connsiteX9" fmla="*/ 235299 w 281411"/>
                <a:gd name="connsiteY9" fmla="*/ 37975 h 90323"/>
                <a:gd name="connsiteX10" fmla="*/ 227161 w 281411"/>
                <a:gd name="connsiteY10" fmla="*/ 43400 h 90323"/>
                <a:gd name="connsiteX11" fmla="*/ 216311 w 281411"/>
                <a:gd name="connsiteY11" fmla="*/ 46113 h 90323"/>
                <a:gd name="connsiteX12" fmla="*/ 208174 w 281411"/>
                <a:gd name="connsiteY12" fmla="*/ 46113 h 90323"/>
                <a:gd name="connsiteX13" fmla="*/ 194612 w 281411"/>
                <a:gd name="connsiteY13" fmla="*/ 46113 h 90323"/>
                <a:gd name="connsiteX14" fmla="*/ 181049 w 281411"/>
                <a:gd name="connsiteY14" fmla="*/ 46113 h 90323"/>
                <a:gd name="connsiteX15" fmla="*/ 167487 w 281411"/>
                <a:gd name="connsiteY15" fmla="*/ 48825 h 90323"/>
                <a:gd name="connsiteX16" fmla="*/ 151212 w 281411"/>
                <a:gd name="connsiteY16" fmla="*/ 48825 h 90323"/>
                <a:gd name="connsiteX17" fmla="*/ 132224 w 281411"/>
                <a:gd name="connsiteY17" fmla="*/ 51538 h 90323"/>
                <a:gd name="connsiteX18" fmla="*/ 115949 w 281411"/>
                <a:gd name="connsiteY18" fmla="*/ 56963 h 90323"/>
                <a:gd name="connsiteX19" fmla="*/ 94249 w 281411"/>
                <a:gd name="connsiteY19" fmla="*/ 62388 h 90323"/>
                <a:gd name="connsiteX20" fmla="*/ 75262 w 281411"/>
                <a:gd name="connsiteY20" fmla="*/ 67813 h 90323"/>
                <a:gd name="connsiteX21" fmla="*/ 50850 w 281411"/>
                <a:gd name="connsiteY21" fmla="*/ 75950 h 90323"/>
                <a:gd name="connsiteX22" fmla="*/ 34575 w 281411"/>
                <a:gd name="connsiteY22" fmla="*/ 81375 h 90323"/>
                <a:gd name="connsiteX23" fmla="*/ 15587 w 281411"/>
                <a:gd name="connsiteY23" fmla="*/ 86800 h 90323"/>
                <a:gd name="connsiteX24" fmla="*/ 2025 w 281411"/>
                <a:gd name="connsiteY24" fmla="*/ 89513 h 90323"/>
                <a:gd name="connsiteX25" fmla="*/ 0 w 281411"/>
                <a:gd name="connsiteY25" fmla="*/ 90323 h 90323"/>
                <a:gd name="connsiteX26" fmla="*/ 5891 w 281411"/>
                <a:gd name="connsiteY26" fmla="*/ 75595 h 90323"/>
                <a:gd name="connsiteX27" fmla="*/ 24941 w 281411"/>
                <a:gd name="connsiteY27" fmla="*/ 47020 h 90323"/>
                <a:gd name="connsiteX28" fmla="*/ 29704 w 281411"/>
                <a:gd name="connsiteY28" fmla="*/ 32733 h 90323"/>
                <a:gd name="connsiteX29" fmla="*/ 44575 w 281411"/>
                <a:gd name="connsiteY29" fmla="*/ 22729 h 90323"/>
                <a:gd name="connsiteX30" fmla="*/ 48389 w 281411"/>
                <a:gd name="connsiteY30" fmla="*/ 18988 h 90323"/>
                <a:gd name="connsiteX31" fmla="*/ 53562 w 281411"/>
                <a:gd name="connsiteY31" fmla="*/ 18988 h 90323"/>
                <a:gd name="connsiteX32" fmla="*/ 64412 w 281411"/>
                <a:gd name="connsiteY32" fmla="*/ 18988 h 90323"/>
                <a:gd name="connsiteX33" fmla="*/ 77974 w 281411"/>
                <a:gd name="connsiteY33" fmla="*/ 16275 h 90323"/>
                <a:gd name="connsiteX34" fmla="*/ 91537 w 281411"/>
                <a:gd name="connsiteY34" fmla="*/ 16275 h 90323"/>
                <a:gd name="connsiteX35" fmla="*/ 113237 w 281411"/>
                <a:gd name="connsiteY35" fmla="*/ 10850 h 90323"/>
                <a:gd name="connsiteX36" fmla="*/ 132224 w 281411"/>
                <a:gd name="connsiteY36" fmla="*/ 8138 h 90323"/>
                <a:gd name="connsiteX37" fmla="*/ 153924 w 281411"/>
                <a:gd name="connsiteY37" fmla="*/ 8138 h 90323"/>
                <a:gd name="connsiteX38" fmla="*/ 178337 w 281411"/>
                <a:gd name="connsiteY38" fmla="*/ 5425 h 90323"/>
                <a:gd name="connsiteX39" fmla="*/ 194612 w 281411"/>
                <a:gd name="connsiteY39" fmla="*/ 5425 h 90323"/>
                <a:gd name="connsiteX40" fmla="*/ 216311 w 281411"/>
                <a:gd name="connsiteY40" fmla="*/ 0 h 90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81411" h="90323">
                  <a:moveTo>
                    <a:pt x="216311" y="0"/>
                  </a:moveTo>
                  <a:lnTo>
                    <a:pt x="235299" y="0"/>
                  </a:lnTo>
                  <a:lnTo>
                    <a:pt x="254286" y="0"/>
                  </a:lnTo>
                  <a:lnTo>
                    <a:pt x="267849" y="0"/>
                  </a:lnTo>
                  <a:lnTo>
                    <a:pt x="281411" y="0"/>
                  </a:lnTo>
                  <a:lnTo>
                    <a:pt x="273274" y="10850"/>
                  </a:lnTo>
                  <a:lnTo>
                    <a:pt x="265136" y="21700"/>
                  </a:lnTo>
                  <a:lnTo>
                    <a:pt x="254286" y="29838"/>
                  </a:lnTo>
                  <a:lnTo>
                    <a:pt x="246149" y="35263"/>
                  </a:lnTo>
                  <a:lnTo>
                    <a:pt x="235299" y="37975"/>
                  </a:lnTo>
                  <a:lnTo>
                    <a:pt x="227161" y="43400"/>
                  </a:lnTo>
                  <a:lnTo>
                    <a:pt x="216311" y="46113"/>
                  </a:lnTo>
                  <a:lnTo>
                    <a:pt x="208174" y="46113"/>
                  </a:lnTo>
                  <a:lnTo>
                    <a:pt x="194612" y="46113"/>
                  </a:lnTo>
                  <a:lnTo>
                    <a:pt x="181049" y="46113"/>
                  </a:lnTo>
                  <a:lnTo>
                    <a:pt x="167487" y="48825"/>
                  </a:lnTo>
                  <a:lnTo>
                    <a:pt x="151212" y="48825"/>
                  </a:lnTo>
                  <a:lnTo>
                    <a:pt x="132224" y="51538"/>
                  </a:lnTo>
                  <a:lnTo>
                    <a:pt x="115949" y="56963"/>
                  </a:lnTo>
                  <a:lnTo>
                    <a:pt x="94249" y="62388"/>
                  </a:lnTo>
                  <a:lnTo>
                    <a:pt x="75262" y="67813"/>
                  </a:lnTo>
                  <a:lnTo>
                    <a:pt x="50850" y="75950"/>
                  </a:lnTo>
                  <a:lnTo>
                    <a:pt x="34575" y="81375"/>
                  </a:lnTo>
                  <a:lnTo>
                    <a:pt x="15587" y="86800"/>
                  </a:lnTo>
                  <a:lnTo>
                    <a:pt x="2025" y="89513"/>
                  </a:lnTo>
                  <a:lnTo>
                    <a:pt x="0" y="90323"/>
                  </a:lnTo>
                  <a:lnTo>
                    <a:pt x="5891" y="75595"/>
                  </a:lnTo>
                  <a:cubicBezTo>
                    <a:pt x="10142" y="64966"/>
                    <a:pt x="19381" y="57027"/>
                    <a:pt x="24941" y="47020"/>
                  </a:cubicBezTo>
                  <a:cubicBezTo>
                    <a:pt x="27379" y="42632"/>
                    <a:pt x="28116" y="37495"/>
                    <a:pt x="29704" y="32733"/>
                  </a:cubicBezTo>
                  <a:cubicBezTo>
                    <a:pt x="39649" y="26102"/>
                    <a:pt x="42209" y="24733"/>
                    <a:pt x="44575" y="22729"/>
                  </a:cubicBezTo>
                  <a:lnTo>
                    <a:pt x="48389" y="18988"/>
                  </a:lnTo>
                  <a:lnTo>
                    <a:pt x="53562" y="18988"/>
                  </a:lnTo>
                  <a:lnTo>
                    <a:pt x="64412" y="18988"/>
                  </a:lnTo>
                  <a:lnTo>
                    <a:pt x="77974" y="16275"/>
                  </a:lnTo>
                  <a:lnTo>
                    <a:pt x="91537" y="16275"/>
                  </a:lnTo>
                  <a:lnTo>
                    <a:pt x="113237" y="10850"/>
                  </a:lnTo>
                  <a:lnTo>
                    <a:pt x="132224" y="8138"/>
                  </a:lnTo>
                  <a:lnTo>
                    <a:pt x="153924" y="8138"/>
                  </a:lnTo>
                  <a:lnTo>
                    <a:pt x="178337" y="5425"/>
                  </a:lnTo>
                  <a:lnTo>
                    <a:pt x="194612" y="5425"/>
                  </a:lnTo>
                  <a:lnTo>
                    <a:pt x="21631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 bwMode="auto">
            <a:xfrm>
              <a:off x="2475264" y="3060878"/>
              <a:ext cx="249393" cy="220484"/>
            </a:xfrm>
            <a:custGeom>
              <a:avLst/>
              <a:gdLst>
                <a:gd name="connsiteX0" fmla="*/ 0 w 249393"/>
                <a:gd name="connsiteY0" fmla="*/ 0 h 220484"/>
                <a:gd name="connsiteX1" fmla="*/ 5425 w 249393"/>
                <a:gd name="connsiteY1" fmla="*/ 0 h 220484"/>
                <a:gd name="connsiteX2" fmla="*/ 13563 w 249393"/>
                <a:gd name="connsiteY2" fmla="*/ 2712 h 220484"/>
                <a:gd name="connsiteX3" fmla="*/ 16275 w 249393"/>
                <a:gd name="connsiteY3" fmla="*/ 2712 h 220484"/>
                <a:gd name="connsiteX4" fmla="*/ 24413 w 249393"/>
                <a:gd name="connsiteY4" fmla="*/ 8137 h 220484"/>
                <a:gd name="connsiteX5" fmla="*/ 27125 w 249393"/>
                <a:gd name="connsiteY5" fmla="*/ 13562 h 220484"/>
                <a:gd name="connsiteX6" fmla="*/ 35263 w 249393"/>
                <a:gd name="connsiteY6" fmla="*/ 16275 h 220484"/>
                <a:gd name="connsiteX7" fmla="*/ 40688 w 249393"/>
                <a:gd name="connsiteY7" fmla="*/ 24412 h 220484"/>
                <a:gd name="connsiteX8" fmla="*/ 51538 w 249393"/>
                <a:gd name="connsiteY8" fmla="*/ 29837 h 220484"/>
                <a:gd name="connsiteX9" fmla="*/ 56963 w 249393"/>
                <a:gd name="connsiteY9" fmla="*/ 37975 h 220484"/>
                <a:gd name="connsiteX10" fmla="*/ 67813 w 249393"/>
                <a:gd name="connsiteY10" fmla="*/ 48825 h 220484"/>
                <a:gd name="connsiteX11" fmla="*/ 78663 w 249393"/>
                <a:gd name="connsiteY11" fmla="*/ 54250 h 220484"/>
                <a:gd name="connsiteX12" fmla="*/ 89513 w 249393"/>
                <a:gd name="connsiteY12" fmla="*/ 65100 h 220484"/>
                <a:gd name="connsiteX13" fmla="*/ 100363 w 249393"/>
                <a:gd name="connsiteY13" fmla="*/ 78662 h 220484"/>
                <a:gd name="connsiteX14" fmla="*/ 113925 w 249393"/>
                <a:gd name="connsiteY14" fmla="*/ 89512 h 220484"/>
                <a:gd name="connsiteX15" fmla="*/ 138338 w 249393"/>
                <a:gd name="connsiteY15" fmla="*/ 113925 h 220484"/>
                <a:gd name="connsiteX16" fmla="*/ 162750 w 249393"/>
                <a:gd name="connsiteY16" fmla="*/ 138337 h 220484"/>
                <a:gd name="connsiteX17" fmla="*/ 181737 w 249393"/>
                <a:gd name="connsiteY17" fmla="*/ 157325 h 220484"/>
                <a:gd name="connsiteX18" fmla="*/ 203437 w 249393"/>
                <a:gd name="connsiteY18" fmla="*/ 179025 h 220484"/>
                <a:gd name="connsiteX19" fmla="*/ 222425 w 249393"/>
                <a:gd name="connsiteY19" fmla="*/ 195299 h 220484"/>
                <a:gd name="connsiteX20" fmla="*/ 241412 w 249393"/>
                <a:gd name="connsiteY20" fmla="*/ 208862 h 220484"/>
                <a:gd name="connsiteX21" fmla="*/ 249393 w 249393"/>
                <a:gd name="connsiteY21" fmla="*/ 215512 h 220484"/>
                <a:gd name="connsiteX22" fmla="*/ 248886 w 249393"/>
                <a:gd name="connsiteY22" fmla="*/ 215721 h 220484"/>
                <a:gd name="connsiteX23" fmla="*/ 96486 w 249393"/>
                <a:gd name="connsiteY23" fmla="*/ 220484 h 220484"/>
                <a:gd name="connsiteX24" fmla="*/ 89131 w 249393"/>
                <a:gd name="connsiteY24" fmla="*/ 219676 h 220484"/>
                <a:gd name="connsiteX25" fmla="*/ 78663 w 249393"/>
                <a:gd name="connsiteY25" fmla="*/ 218312 h 220484"/>
                <a:gd name="connsiteX26" fmla="*/ 78663 w 249393"/>
                <a:gd name="connsiteY26" fmla="*/ 214287 h 220484"/>
                <a:gd name="connsiteX27" fmla="*/ 75950 w 249393"/>
                <a:gd name="connsiteY27" fmla="*/ 200724 h 220484"/>
                <a:gd name="connsiteX28" fmla="*/ 67813 w 249393"/>
                <a:gd name="connsiteY28" fmla="*/ 181737 h 220484"/>
                <a:gd name="connsiteX29" fmla="*/ 62388 w 249393"/>
                <a:gd name="connsiteY29" fmla="*/ 165462 h 220484"/>
                <a:gd name="connsiteX30" fmla="*/ 51538 w 249393"/>
                <a:gd name="connsiteY30" fmla="*/ 143762 h 220484"/>
                <a:gd name="connsiteX31" fmla="*/ 37975 w 249393"/>
                <a:gd name="connsiteY31" fmla="*/ 119350 h 220484"/>
                <a:gd name="connsiteX32" fmla="*/ 27125 w 249393"/>
                <a:gd name="connsiteY32" fmla="*/ 94937 h 220484"/>
                <a:gd name="connsiteX33" fmla="*/ 16275 w 249393"/>
                <a:gd name="connsiteY33" fmla="*/ 73237 h 220484"/>
                <a:gd name="connsiteX34" fmla="*/ 10850 w 249393"/>
                <a:gd name="connsiteY34" fmla="*/ 54250 h 220484"/>
                <a:gd name="connsiteX35" fmla="*/ 2713 w 249393"/>
                <a:gd name="connsiteY35" fmla="*/ 37975 h 220484"/>
                <a:gd name="connsiteX36" fmla="*/ 0 w 249393"/>
                <a:gd name="connsiteY36" fmla="*/ 24412 h 220484"/>
                <a:gd name="connsiteX37" fmla="*/ 0 w 249393"/>
                <a:gd name="connsiteY37" fmla="*/ 13562 h 220484"/>
                <a:gd name="connsiteX38" fmla="*/ 0 w 249393"/>
                <a:gd name="connsiteY38" fmla="*/ 8137 h 220484"/>
                <a:gd name="connsiteX39" fmla="*/ 0 w 249393"/>
                <a:gd name="connsiteY39" fmla="*/ 0 h 2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393" h="220484">
                  <a:moveTo>
                    <a:pt x="0" y="0"/>
                  </a:moveTo>
                  <a:lnTo>
                    <a:pt x="5425" y="0"/>
                  </a:lnTo>
                  <a:lnTo>
                    <a:pt x="13563" y="2712"/>
                  </a:lnTo>
                  <a:lnTo>
                    <a:pt x="16275" y="2712"/>
                  </a:lnTo>
                  <a:lnTo>
                    <a:pt x="24413" y="8137"/>
                  </a:lnTo>
                  <a:lnTo>
                    <a:pt x="27125" y="13562"/>
                  </a:lnTo>
                  <a:lnTo>
                    <a:pt x="35263" y="16275"/>
                  </a:lnTo>
                  <a:lnTo>
                    <a:pt x="40688" y="24412"/>
                  </a:lnTo>
                  <a:lnTo>
                    <a:pt x="51538" y="29837"/>
                  </a:lnTo>
                  <a:lnTo>
                    <a:pt x="56963" y="37975"/>
                  </a:lnTo>
                  <a:lnTo>
                    <a:pt x="67813" y="48825"/>
                  </a:lnTo>
                  <a:lnTo>
                    <a:pt x="78663" y="54250"/>
                  </a:lnTo>
                  <a:lnTo>
                    <a:pt x="89513" y="65100"/>
                  </a:lnTo>
                  <a:lnTo>
                    <a:pt x="100363" y="78662"/>
                  </a:lnTo>
                  <a:lnTo>
                    <a:pt x="113925" y="89512"/>
                  </a:lnTo>
                  <a:lnTo>
                    <a:pt x="138338" y="113925"/>
                  </a:lnTo>
                  <a:lnTo>
                    <a:pt x="162750" y="138337"/>
                  </a:lnTo>
                  <a:lnTo>
                    <a:pt x="181737" y="157325"/>
                  </a:lnTo>
                  <a:lnTo>
                    <a:pt x="203437" y="179025"/>
                  </a:lnTo>
                  <a:lnTo>
                    <a:pt x="222425" y="195299"/>
                  </a:lnTo>
                  <a:lnTo>
                    <a:pt x="241412" y="208862"/>
                  </a:lnTo>
                  <a:lnTo>
                    <a:pt x="249393" y="215512"/>
                  </a:lnTo>
                  <a:lnTo>
                    <a:pt x="248886" y="215721"/>
                  </a:lnTo>
                  <a:cubicBezTo>
                    <a:pt x="198237" y="219942"/>
                    <a:pt x="147286" y="218896"/>
                    <a:pt x="96486" y="220484"/>
                  </a:cubicBezTo>
                  <a:cubicBezTo>
                    <a:pt x="95782" y="220383"/>
                    <a:pt x="93019" y="220115"/>
                    <a:pt x="89131" y="219676"/>
                  </a:cubicBezTo>
                  <a:lnTo>
                    <a:pt x="78663" y="218312"/>
                  </a:lnTo>
                  <a:lnTo>
                    <a:pt x="78663" y="214287"/>
                  </a:lnTo>
                  <a:lnTo>
                    <a:pt x="75950" y="200724"/>
                  </a:lnTo>
                  <a:lnTo>
                    <a:pt x="67813" y="181737"/>
                  </a:lnTo>
                  <a:lnTo>
                    <a:pt x="62388" y="165462"/>
                  </a:lnTo>
                  <a:lnTo>
                    <a:pt x="51538" y="143762"/>
                  </a:lnTo>
                  <a:lnTo>
                    <a:pt x="37975" y="119350"/>
                  </a:lnTo>
                  <a:lnTo>
                    <a:pt x="27125" y="94937"/>
                  </a:lnTo>
                  <a:lnTo>
                    <a:pt x="16275" y="73237"/>
                  </a:lnTo>
                  <a:lnTo>
                    <a:pt x="10850" y="54250"/>
                  </a:lnTo>
                  <a:lnTo>
                    <a:pt x="2713" y="37975"/>
                  </a:lnTo>
                  <a:lnTo>
                    <a:pt x="0" y="24412"/>
                  </a:lnTo>
                  <a:lnTo>
                    <a:pt x="0" y="13562"/>
                  </a:lnTo>
                  <a:lnTo>
                    <a:pt x="0" y="81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7" name="Freeform 133"/>
          <p:cNvSpPr/>
          <p:nvPr/>
        </p:nvSpPr>
        <p:spPr bwMode="auto">
          <a:xfrm rot="180000">
            <a:off x="5983114" y="3077022"/>
            <a:ext cx="110985" cy="142540"/>
          </a:xfrm>
          <a:custGeom>
            <a:avLst/>
            <a:gdLst>
              <a:gd name="T0" fmla="*/ 7 w 54"/>
              <a:gd name="T1" fmla="*/ 24 h 81"/>
              <a:gd name="T2" fmla="*/ 4 w 54"/>
              <a:gd name="T3" fmla="*/ 20 h 81"/>
              <a:gd name="T4" fmla="*/ 2 w 54"/>
              <a:gd name="T5" fmla="*/ 15 h 81"/>
              <a:gd name="T6" fmla="*/ 1 w 54"/>
              <a:gd name="T7" fmla="*/ 12 h 81"/>
              <a:gd name="T8" fmla="*/ 0 w 54"/>
              <a:gd name="T9" fmla="*/ 9 h 81"/>
              <a:gd name="T10" fmla="*/ 0 w 54"/>
              <a:gd name="T11" fmla="*/ 5 h 81"/>
              <a:gd name="T12" fmla="*/ 0 w 54"/>
              <a:gd name="T13" fmla="*/ 4 h 81"/>
              <a:gd name="T14" fmla="*/ 0 w 54"/>
              <a:gd name="T15" fmla="*/ 1 h 81"/>
              <a:gd name="T16" fmla="*/ 1 w 54"/>
              <a:gd name="T17" fmla="*/ 0 h 81"/>
              <a:gd name="T18" fmla="*/ 2 w 54"/>
              <a:gd name="T19" fmla="*/ 0 h 81"/>
              <a:gd name="T20" fmla="*/ 5 w 54"/>
              <a:gd name="T21" fmla="*/ 1 h 81"/>
              <a:gd name="T22" fmla="*/ 6 w 54"/>
              <a:gd name="T23" fmla="*/ 1 h 81"/>
              <a:gd name="T24" fmla="*/ 9 w 54"/>
              <a:gd name="T25" fmla="*/ 3 h 81"/>
              <a:gd name="T26" fmla="*/ 13 w 54"/>
              <a:gd name="T27" fmla="*/ 4 h 81"/>
              <a:gd name="T28" fmla="*/ 16 w 54"/>
              <a:gd name="T29" fmla="*/ 6 h 81"/>
              <a:gd name="T30" fmla="*/ 19 w 54"/>
              <a:gd name="T31" fmla="*/ 8 h 81"/>
              <a:gd name="T32" fmla="*/ 24 w 54"/>
              <a:gd name="T33" fmla="*/ 12 h 81"/>
              <a:gd name="T34" fmla="*/ 32 w 54"/>
              <a:gd name="T35" fmla="*/ 18 h 81"/>
              <a:gd name="T36" fmla="*/ 38 w 54"/>
              <a:gd name="T37" fmla="*/ 23 h 81"/>
              <a:gd name="T38" fmla="*/ 44 w 54"/>
              <a:gd name="T39" fmla="*/ 29 h 81"/>
              <a:gd name="T40" fmla="*/ 48 w 54"/>
              <a:gd name="T41" fmla="*/ 36 h 81"/>
              <a:gd name="T42" fmla="*/ 51 w 54"/>
              <a:gd name="T43" fmla="*/ 42 h 81"/>
              <a:gd name="T44" fmla="*/ 52 w 54"/>
              <a:gd name="T45" fmla="*/ 48 h 81"/>
              <a:gd name="T46" fmla="*/ 53 w 54"/>
              <a:gd name="T47" fmla="*/ 53 h 81"/>
              <a:gd name="T48" fmla="*/ 54 w 54"/>
              <a:gd name="T49" fmla="*/ 60 h 81"/>
              <a:gd name="T50" fmla="*/ 54 w 54"/>
              <a:gd name="T51" fmla="*/ 64 h 81"/>
              <a:gd name="T52" fmla="*/ 53 w 54"/>
              <a:gd name="T53" fmla="*/ 67 h 81"/>
              <a:gd name="T54" fmla="*/ 53 w 54"/>
              <a:gd name="T55" fmla="*/ 70 h 81"/>
              <a:gd name="T56" fmla="*/ 53 w 54"/>
              <a:gd name="T57" fmla="*/ 72 h 81"/>
              <a:gd name="T58" fmla="*/ 53 w 54"/>
              <a:gd name="T59" fmla="*/ 75 h 81"/>
              <a:gd name="T60" fmla="*/ 53 w 54"/>
              <a:gd name="T61" fmla="*/ 76 h 81"/>
              <a:gd name="T62" fmla="*/ 51 w 54"/>
              <a:gd name="T63" fmla="*/ 79 h 81"/>
              <a:gd name="T64" fmla="*/ 49 w 54"/>
              <a:gd name="T65" fmla="*/ 80 h 81"/>
              <a:gd name="T66" fmla="*/ 47 w 54"/>
              <a:gd name="T67" fmla="*/ 81 h 81"/>
              <a:gd name="T68" fmla="*/ 44 w 54"/>
              <a:gd name="T69" fmla="*/ 81 h 81"/>
              <a:gd name="T70" fmla="*/ 40 w 54"/>
              <a:gd name="T71" fmla="*/ 81 h 81"/>
              <a:gd name="T72" fmla="*/ 38 w 54"/>
              <a:gd name="T73" fmla="*/ 81 h 81"/>
              <a:gd name="T74" fmla="*/ 35 w 54"/>
              <a:gd name="T75" fmla="*/ 81 h 81"/>
              <a:gd name="T76" fmla="*/ 34 w 54"/>
              <a:gd name="T77" fmla="*/ 80 h 81"/>
              <a:gd name="T78" fmla="*/ 32 w 54"/>
              <a:gd name="T79" fmla="*/ 77 h 81"/>
              <a:gd name="T80" fmla="*/ 30 w 54"/>
              <a:gd name="T81" fmla="*/ 76 h 81"/>
              <a:gd name="T82" fmla="*/ 29 w 54"/>
              <a:gd name="T83" fmla="*/ 74 h 81"/>
              <a:gd name="T84" fmla="*/ 28 w 54"/>
              <a:gd name="T85" fmla="*/ 71 h 81"/>
              <a:gd name="T86" fmla="*/ 26 w 54"/>
              <a:gd name="T87" fmla="*/ 69 h 81"/>
              <a:gd name="T88" fmla="*/ 23 w 54"/>
              <a:gd name="T89" fmla="*/ 62 h 81"/>
              <a:gd name="T90" fmla="*/ 20 w 54"/>
              <a:gd name="T91" fmla="*/ 57 h 81"/>
              <a:gd name="T92" fmla="*/ 19 w 54"/>
              <a:gd name="T93" fmla="*/ 55 h 81"/>
              <a:gd name="T94" fmla="*/ 19 w 54"/>
              <a:gd name="T95" fmla="*/ 52 h 81"/>
              <a:gd name="T96" fmla="*/ 18 w 54"/>
              <a:gd name="T97" fmla="*/ 51 h 81"/>
              <a:gd name="T98" fmla="*/ 18 w 54"/>
              <a:gd name="T99" fmla="*/ 50 h 81"/>
              <a:gd name="T100" fmla="*/ 18 w 54"/>
              <a:gd name="T101" fmla="*/ 48 h 81"/>
              <a:gd name="T102" fmla="*/ 18 w 54"/>
              <a:gd name="T103" fmla="*/ 46 h 81"/>
              <a:gd name="T104" fmla="*/ 16 w 54"/>
              <a:gd name="T105" fmla="*/ 43 h 81"/>
              <a:gd name="T106" fmla="*/ 15 w 54"/>
              <a:gd name="T107" fmla="*/ 41 h 81"/>
              <a:gd name="T108" fmla="*/ 14 w 54"/>
              <a:gd name="T109" fmla="*/ 38 h 81"/>
              <a:gd name="T110" fmla="*/ 13 w 54"/>
              <a:gd name="T111" fmla="*/ 34 h 81"/>
              <a:gd name="T112" fmla="*/ 10 w 54"/>
              <a:gd name="T113" fmla="*/ 29 h 81"/>
              <a:gd name="T114" fmla="*/ 7 w 54"/>
              <a:gd name="T115" fmla="*/ 24 h 81"/>
              <a:gd name="T116" fmla="*/ 7 w 54"/>
              <a:gd name="T117" fmla="*/ 2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" h="81">
                <a:moveTo>
                  <a:pt x="7" y="24"/>
                </a:moveTo>
                <a:lnTo>
                  <a:pt x="4" y="20"/>
                </a:lnTo>
                <a:lnTo>
                  <a:pt x="2" y="15"/>
                </a:lnTo>
                <a:lnTo>
                  <a:pt x="1" y="12"/>
                </a:lnTo>
                <a:lnTo>
                  <a:pt x="0" y="9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lnTo>
                  <a:pt x="5" y="1"/>
                </a:lnTo>
                <a:lnTo>
                  <a:pt x="6" y="1"/>
                </a:lnTo>
                <a:lnTo>
                  <a:pt x="9" y="3"/>
                </a:lnTo>
                <a:lnTo>
                  <a:pt x="13" y="4"/>
                </a:lnTo>
                <a:lnTo>
                  <a:pt x="16" y="6"/>
                </a:lnTo>
                <a:lnTo>
                  <a:pt x="19" y="8"/>
                </a:lnTo>
                <a:lnTo>
                  <a:pt x="24" y="12"/>
                </a:lnTo>
                <a:lnTo>
                  <a:pt x="32" y="18"/>
                </a:lnTo>
                <a:lnTo>
                  <a:pt x="38" y="23"/>
                </a:lnTo>
                <a:lnTo>
                  <a:pt x="44" y="29"/>
                </a:lnTo>
                <a:lnTo>
                  <a:pt x="48" y="36"/>
                </a:lnTo>
                <a:lnTo>
                  <a:pt x="51" y="42"/>
                </a:lnTo>
                <a:lnTo>
                  <a:pt x="52" y="48"/>
                </a:lnTo>
                <a:lnTo>
                  <a:pt x="53" y="53"/>
                </a:lnTo>
                <a:lnTo>
                  <a:pt x="54" y="60"/>
                </a:lnTo>
                <a:lnTo>
                  <a:pt x="54" y="64"/>
                </a:lnTo>
                <a:lnTo>
                  <a:pt x="53" y="67"/>
                </a:lnTo>
                <a:lnTo>
                  <a:pt x="53" y="70"/>
                </a:lnTo>
                <a:lnTo>
                  <a:pt x="53" y="72"/>
                </a:lnTo>
                <a:lnTo>
                  <a:pt x="53" y="75"/>
                </a:lnTo>
                <a:lnTo>
                  <a:pt x="53" y="76"/>
                </a:lnTo>
                <a:lnTo>
                  <a:pt x="51" y="79"/>
                </a:lnTo>
                <a:lnTo>
                  <a:pt x="49" y="80"/>
                </a:lnTo>
                <a:lnTo>
                  <a:pt x="47" y="81"/>
                </a:lnTo>
                <a:lnTo>
                  <a:pt x="44" y="81"/>
                </a:lnTo>
                <a:lnTo>
                  <a:pt x="40" y="81"/>
                </a:lnTo>
                <a:lnTo>
                  <a:pt x="38" y="81"/>
                </a:lnTo>
                <a:lnTo>
                  <a:pt x="35" y="81"/>
                </a:lnTo>
                <a:lnTo>
                  <a:pt x="34" y="80"/>
                </a:lnTo>
                <a:lnTo>
                  <a:pt x="32" y="77"/>
                </a:lnTo>
                <a:lnTo>
                  <a:pt x="30" y="76"/>
                </a:lnTo>
                <a:lnTo>
                  <a:pt x="29" y="74"/>
                </a:lnTo>
                <a:lnTo>
                  <a:pt x="28" y="71"/>
                </a:lnTo>
                <a:lnTo>
                  <a:pt x="26" y="69"/>
                </a:lnTo>
                <a:lnTo>
                  <a:pt x="23" y="62"/>
                </a:lnTo>
                <a:lnTo>
                  <a:pt x="20" y="57"/>
                </a:lnTo>
                <a:lnTo>
                  <a:pt x="19" y="55"/>
                </a:lnTo>
                <a:lnTo>
                  <a:pt x="19" y="52"/>
                </a:lnTo>
                <a:lnTo>
                  <a:pt x="18" y="51"/>
                </a:lnTo>
                <a:lnTo>
                  <a:pt x="18" y="50"/>
                </a:lnTo>
                <a:lnTo>
                  <a:pt x="18" y="48"/>
                </a:lnTo>
                <a:lnTo>
                  <a:pt x="18" y="46"/>
                </a:lnTo>
                <a:lnTo>
                  <a:pt x="16" y="43"/>
                </a:lnTo>
                <a:lnTo>
                  <a:pt x="15" y="41"/>
                </a:lnTo>
                <a:lnTo>
                  <a:pt x="14" y="38"/>
                </a:lnTo>
                <a:lnTo>
                  <a:pt x="13" y="34"/>
                </a:lnTo>
                <a:lnTo>
                  <a:pt x="10" y="29"/>
                </a:lnTo>
                <a:lnTo>
                  <a:pt x="7" y="24"/>
                </a:lnTo>
                <a:lnTo>
                  <a:pt x="7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36"/>
          <p:cNvSpPr/>
          <p:nvPr/>
        </p:nvSpPr>
        <p:spPr bwMode="auto">
          <a:xfrm rot="60000">
            <a:off x="6391823" y="3041367"/>
            <a:ext cx="120944" cy="155500"/>
          </a:xfrm>
          <a:custGeom>
            <a:avLst/>
            <a:gdLst>
              <a:gd name="T0" fmla="*/ 61 w 70"/>
              <a:gd name="T1" fmla="*/ 38 h 90"/>
              <a:gd name="T2" fmla="*/ 63 w 70"/>
              <a:gd name="T3" fmla="*/ 41 h 90"/>
              <a:gd name="T4" fmla="*/ 66 w 70"/>
              <a:gd name="T5" fmla="*/ 44 h 90"/>
              <a:gd name="T6" fmla="*/ 67 w 70"/>
              <a:gd name="T7" fmla="*/ 48 h 90"/>
              <a:gd name="T8" fmla="*/ 68 w 70"/>
              <a:gd name="T9" fmla="*/ 52 h 90"/>
              <a:gd name="T10" fmla="*/ 70 w 70"/>
              <a:gd name="T11" fmla="*/ 56 h 90"/>
              <a:gd name="T12" fmla="*/ 70 w 70"/>
              <a:gd name="T13" fmla="*/ 60 h 90"/>
              <a:gd name="T14" fmla="*/ 70 w 70"/>
              <a:gd name="T15" fmla="*/ 63 h 90"/>
              <a:gd name="T16" fmla="*/ 68 w 70"/>
              <a:gd name="T17" fmla="*/ 67 h 90"/>
              <a:gd name="T18" fmla="*/ 68 w 70"/>
              <a:gd name="T19" fmla="*/ 72 h 90"/>
              <a:gd name="T20" fmla="*/ 67 w 70"/>
              <a:gd name="T21" fmla="*/ 76 h 90"/>
              <a:gd name="T22" fmla="*/ 66 w 70"/>
              <a:gd name="T23" fmla="*/ 80 h 90"/>
              <a:gd name="T24" fmla="*/ 65 w 70"/>
              <a:gd name="T25" fmla="*/ 82 h 90"/>
              <a:gd name="T26" fmla="*/ 63 w 70"/>
              <a:gd name="T27" fmla="*/ 85 h 90"/>
              <a:gd name="T28" fmla="*/ 63 w 70"/>
              <a:gd name="T29" fmla="*/ 86 h 90"/>
              <a:gd name="T30" fmla="*/ 62 w 70"/>
              <a:gd name="T31" fmla="*/ 89 h 90"/>
              <a:gd name="T32" fmla="*/ 61 w 70"/>
              <a:gd name="T33" fmla="*/ 90 h 90"/>
              <a:gd name="T34" fmla="*/ 59 w 70"/>
              <a:gd name="T35" fmla="*/ 90 h 90"/>
              <a:gd name="T36" fmla="*/ 58 w 70"/>
              <a:gd name="T37" fmla="*/ 90 h 90"/>
              <a:gd name="T38" fmla="*/ 57 w 70"/>
              <a:gd name="T39" fmla="*/ 90 h 90"/>
              <a:gd name="T40" fmla="*/ 56 w 70"/>
              <a:gd name="T41" fmla="*/ 89 h 90"/>
              <a:gd name="T42" fmla="*/ 53 w 70"/>
              <a:gd name="T43" fmla="*/ 88 h 90"/>
              <a:gd name="T44" fmla="*/ 52 w 70"/>
              <a:gd name="T45" fmla="*/ 86 h 90"/>
              <a:gd name="T46" fmla="*/ 49 w 70"/>
              <a:gd name="T47" fmla="*/ 85 h 90"/>
              <a:gd name="T48" fmla="*/ 48 w 70"/>
              <a:gd name="T49" fmla="*/ 82 h 90"/>
              <a:gd name="T50" fmla="*/ 45 w 70"/>
              <a:gd name="T51" fmla="*/ 80 h 90"/>
              <a:gd name="T52" fmla="*/ 43 w 70"/>
              <a:gd name="T53" fmla="*/ 77 h 90"/>
              <a:gd name="T54" fmla="*/ 40 w 70"/>
              <a:gd name="T55" fmla="*/ 74 h 90"/>
              <a:gd name="T56" fmla="*/ 38 w 70"/>
              <a:gd name="T57" fmla="*/ 71 h 90"/>
              <a:gd name="T58" fmla="*/ 34 w 70"/>
              <a:gd name="T59" fmla="*/ 66 h 90"/>
              <a:gd name="T60" fmla="*/ 32 w 70"/>
              <a:gd name="T61" fmla="*/ 62 h 90"/>
              <a:gd name="T62" fmla="*/ 28 w 70"/>
              <a:gd name="T63" fmla="*/ 57 h 90"/>
              <a:gd name="T64" fmla="*/ 25 w 70"/>
              <a:gd name="T65" fmla="*/ 52 h 90"/>
              <a:gd name="T66" fmla="*/ 18 w 70"/>
              <a:gd name="T67" fmla="*/ 42 h 90"/>
              <a:gd name="T68" fmla="*/ 12 w 70"/>
              <a:gd name="T69" fmla="*/ 33 h 90"/>
              <a:gd name="T70" fmla="*/ 7 w 70"/>
              <a:gd name="T71" fmla="*/ 25 h 90"/>
              <a:gd name="T72" fmla="*/ 4 w 70"/>
              <a:gd name="T73" fmla="*/ 19 h 90"/>
              <a:gd name="T74" fmla="*/ 1 w 70"/>
              <a:gd name="T75" fmla="*/ 14 h 90"/>
              <a:gd name="T76" fmla="*/ 0 w 70"/>
              <a:gd name="T77" fmla="*/ 10 h 90"/>
              <a:gd name="T78" fmla="*/ 0 w 70"/>
              <a:gd name="T79" fmla="*/ 6 h 90"/>
              <a:gd name="T80" fmla="*/ 0 w 70"/>
              <a:gd name="T81" fmla="*/ 5 h 90"/>
              <a:gd name="T82" fmla="*/ 0 w 70"/>
              <a:gd name="T83" fmla="*/ 4 h 90"/>
              <a:gd name="T84" fmla="*/ 2 w 70"/>
              <a:gd name="T85" fmla="*/ 1 h 90"/>
              <a:gd name="T86" fmla="*/ 5 w 70"/>
              <a:gd name="T87" fmla="*/ 0 h 90"/>
              <a:gd name="T88" fmla="*/ 9 w 70"/>
              <a:gd name="T89" fmla="*/ 0 h 90"/>
              <a:gd name="T90" fmla="*/ 10 w 70"/>
              <a:gd name="T91" fmla="*/ 0 h 90"/>
              <a:gd name="T92" fmla="*/ 11 w 70"/>
              <a:gd name="T93" fmla="*/ 0 h 90"/>
              <a:gd name="T94" fmla="*/ 14 w 70"/>
              <a:gd name="T95" fmla="*/ 1 h 90"/>
              <a:gd name="T96" fmla="*/ 16 w 70"/>
              <a:gd name="T97" fmla="*/ 3 h 90"/>
              <a:gd name="T98" fmla="*/ 20 w 70"/>
              <a:gd name="T99" fmla="*/ 4 h 90"/>
              <a:gd name="T100" fmla="*/ 24 w 70"/>
              <a:gd name="T101" fmla="*/ 5 h 90"/>
              <a:gd name="T102" fmla="*/ 28 w 70"/>
              <a:gd name="T103" fmla="*/ 8 h 90"/>
              <a:gd name="T104" fmla="*/ 33 w 70"/>
              <a:gd name="T105" fmla="*/ 10 h 90"/>
              <a:gd name="T106" fmla="*/ 38 w 70"/>
              <a:gd name="T107" fmla="*/ 14 h 90"/>
              <a:gd name="T108" fmla="*/ 42 w 70"/>
              <a:gd name="T109" fmla="*/ 16 h 90"/>
              <a:gd name="T110" fmla="*/ 47 w 70"/>
              <a:gd name="T111" fmla="*/ 20 h 90"/>
              <a:gd name="T112" fmla="*/ 49 w 70"/>
              <a:gd name="T113" fmla="*/ 23 h 90"/>
              <a:gd name="T114" fmla="*/ 53 w 70"/>
              <a:gd name="T115" fmla="*/ 27 h 90"/>
              <a:gd name="T116" fmla="*/ 56 w 70"/>
              <a:gd name="T117" fmla="*/ 30 h 90"/>
              <a:gd name="T118" fmla="*/ 58 w 70"/>
              <a:gd name="T119" fmla="*/ 34 h 90"/>
              <a:gd name="T120" fmla="*/ 61 w 70"/>
              <a:gd name="T121" fmla="*/ 38 h 90"/>
              <a:gd name="T122" fmla="*/ 61 w 70"/>
              <a:gd name="T123" fmla="*/ 3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" h="90">
                <a:moveTo>
                  <a:pt x="61" y="38"/>
                </a:moveTo>
                <a:lnTo>
                  <a:pt x="63" y="41"/>
                </a:lnTo>
                <a:lnTo>
                  <a:pt x="66" y="44"/>
                </a:lnTo>
                <a:lnTo>
                  <a:pt x="67" y="48"/>
                </a:lnTo>
                <a:lnTo>
                  <a:pt x="68" y="52"/>
                </a:lnTo>
                <a:lnTo>
                  <a:pt x="70" y="56"/>
                </a:lnTo>
                <a:lnTo>
                  <a:pt x="70" y="60"/>
                </a:lnTo>
                <a:lnTo>
                  <a:pt x="70" y="63"/>
                </a:lnTo>
                <a:lnTo>
                  <a:pt x="68" y="67"/>
                </a:lnTo>
                <a:lnTo>
                  <a:pt x="68" y="72"/>
                </a:lnTo>
                <a:lnTo>
                  <a:pt x="67" y="76"/>
                </a:lnTo>
                <a:lnTo>
                  <a:pt x="66" y="80"/>
                </a:lnTo>
                <a:lnTo>
                  <a:pt x="65" y="82"/>
                </a:lnTo>
                <a:lnTo>
                  <a:pt x="63" y="85"/>
                </a:lnTo>
                <a:lnTo>
                  <a:pt x="63" y="86"/>
                </a:lnTo>
                <a:lnTo>
                  <a:pt x="62" y="89"/>
                </a:lnTo>
                <a:lnTo>
                  <a:pt x="61" y="90"/>
                </a:lnTo>
                <a:lnTo>
                  <a:pt x="59" y="90"/>
                </a:lnTo>
                <a:lnTo>
                  <a:pt x="58" y="90"/>
                </a:lnTo>
                <a:lnTo>
                  <a:pt x="57" y="90"/>
                </a:lnTo>
                <a:lnTo>
                  <a:pt x="56" y="89"/>
                </a:lnTo>
                <a:lnTo>
                  <a:pt x="53" y="88"/>
                </a:lnTo>
                <a:lnTo>
                  <a:pt x="52" y="86"/>
                </a:lnTo>
                <a:lnTo>
                  <a:pt x="49" y="85"/>
                </a:lnTo>
                <a:lnTo>
                  <a:pt x="48" y="82"/>
                </a:lnTo>
                <a:lnTo>
                  <a:pt x="45" y="80"/>
                </a:lnTo>
                <a:lnTo>
                  <a:pt x="43" y="77"/>
                </a:lnTo>
                <a:lnTo>
                  <a:pt x="40" y="74"/>
                </a:lnTo>
                <a:lnTo>
                  <a:pt x="38" y="71"/>
                </a:lnTo>
                <a:lnTo>
                  <a:pt x="34" y="66"/>
                </a:lnTo>
                <a:lnTo>
                  <a:pt x="32" y="62"/>
                </a:lnTo>
                <a:lnTo>
                  <a:pt x="28" y="57"/>
                </a:lnTo>
                <a:lnTo>
                  <a:pt x="25" y="52"/>
                </a:lnTo>
                <a:lnTo>
                  <a:pt x="18" y="42"/>
                </a:lnTo>
                <a:lnTo>
                  <a:pt x="12" y="33"/>
                </a:lnTo>
                <a:lnTo>
                  <a:pt x="7" y="25"/>
                </a:lnTo>
                <a:lnTo>
                  <a:pt x="4" y="19"/>
                </a:lnTo>
                <a:lnTo>
                  <a:pt x="1" y="14"/>
                </a:lnTo>
                <a:lnTo>
                  <a:pt x="0" y="10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4" y="1"/>
                </a:lnTo>
                <a:lnTo>
                  <a:pt x="16" y="3"/>
                </a:lnTo>
                <a:lnTo>
                  <a:pt x="20" y="4"/>
                </a:lnTo>
                <a:lnTo>
                  <a:pt x="24" y="5"/>
                </a:lnTo>
                <a:lnTo>
                  <a:pt x="28" y="8"/>
                </a:lnTo>
                <a:lnTo>
                  <a:pt x="33" y="10"/>
                </a:lnTo>
                <a:lnTo>
                  <a:pt x="38" y="14"/>
                </a:lnTo>
                <a:lnTo>
                  <a:pt x="42" y="16"/>
                </a:lnTo>
                <a:lnTo>
                  <a:pt x="47" y="20"/>
                </a:lnTo>
                <a:lnTo>
                  <a:pt x="49" y="23"/>
                </a:lnTo>
                <a:lnTo>
                  <a:pt x="53" y="27"/>
                </a:lnTo>
                <a:lnTo>
                  <a:pt x="56" y="30"/>
                </a:lnTo>
                <a:lnTo>
                  <a:pt x="58" y="34"/>
                </a:lnTo>
                <a:lnTo>
                  <a:pt x="61" y="38"/>
                </a:lnTo>
                <a:lnTo>
                  <a:pt x="61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655552" y="3260494"/>
            <a:ext cx="1037149" cy="395069"/>
            <a:chOff x="5655552" y="3764550"/>
            <a:chExt cx="1037149" cy="395069"/>
          </a:xfrm>
        </p:grpSpPr>
        <p:sp>
          <p:nvSpPr>
            <p:cNvPr id="19" name="Freeform 137"/>
            <p:cNvSpPr/>
            <p:nvPr/>
          </p:nvSpPr>
          <p:spPr bwMode="auto">
            <a:xfrm rot="180000">
              <a:off x="5655552" y="3825912"/>
              <a:ext cx="129719" cy="323958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40"/>
            <p:cNvSpPr/>
            <p:nvPr/>
          </p:nvSpPr>
          <p:spPr bwMode="auto">
            <a:xfrm>
              <a:off x="6417333" y="3764550"/>
              <a:ext cx="275368" cy="141598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 bwMode="auto">
            <a:xfrm rot="120000">
              <a:off x="5880970" y="3841108"/>
              <a:ext cx="743632" cy="318511"/>
            </a:xfrm>
            <a:custGeom>
              <a:avLst/>
              <a:gdLst>
                <a:gd name="connsiteX0" fmla="*/ 10850 w 1066010"/>
                <a:gd name="connsiteY0" fmla="*/ 0 h 504524"/>
                <a:gd name="connsiteX1" fmla="*/ 13563 w 1066010"/>
                <a:gd name="connsiteY1" fmla="*/ 5425 h 504524"/>
                <a:gd name="connsiteX2" fmla="*/ 21700 w 1066010"/>
                <a:gd name="connsiteY2" fmla="*/ 8138 h 504524"/>
                <a:gd name="connsiteX3" fmla="*/ 27125 w 1066010"/>
                <a:gd name="connsiteY3" fmla="*/ 16275 h 504524"/>
                <a:gd name="connsiteX4" fmla="*/ 37975 w 1066010"/>
                <a:gd name="connsiteY4" fmla="*/ 24413 h 504524"/>
                <a:gd name="connsiteX5" fmla="*/ 48825 w 1066010"/>
                <a:gd name="connsiteY5" fmla="*/ 35263 h 504524"/>
                <a:gd name="connsiteX6" fmla="*/ 59675 w 1066010"/>
                <a:gd name="connsiteY6" fmla="*/ 54250 h 504524"/>
                <a:gd name="connsiteX7" fmla="*/ 73237 w 1066010"/>
                <a:gd name="connsiteY7" fmla="*/ 70525 h 504524"/>
                <a:gd name="connsiteX8" fmla="*/ 103075 w 1066010"/>
                <a:gd name="connsiteY8" fmla="*/ 108500 h 504524"/>
                <a:gd name="connsiteX9" fmla="*/ 132912 w 1066010"/>
                <a:gd name="connsiteY9" fmla="*/ 146475 h 504524"/>
                <a:gd name="connsiteX10" fmla="*/ 168175 w 1066010"/>
                <a:gd name="connsiteY10" fmla="*/ 184450 h 504524"/>
                <a:gd name="connsiteX11" fmla="*/ 206150 w 1066010"/>
                <a:gd name="connsiteY11" fmla="*/ 217000 h 504524"/>
                <a:gd name="connsiteX12" fmla="*/ 227850 w 1066010"/>
                <a:gd name="connsiteY12" fmla="*/ 235987 h 504524"/>
                <a:gd name="connsiteX13" fmla="*/ 252262 w 1066010"/>
                <a:gd name="connsiteY13" fmla="*/ 252262 h 504524"/>
                <a:gd name="connsiteX14" fmla="*/ 276674 w 1066010"/>
                <a:gd name="connsiteY14" fmla="*/ 268537 h 504524"/>
                <a:gd name="connsiteX15" fmla="*/ 303799 w 1066010"/>
                <a:gd name="connsiteY15" fmla="*/ 284812 h 504524"/>
                <a:gd name="connsiteX16" fmla="*/ 330924 w 1066010"/>
                <a:gd name="connsiteY16" fmla="*/ 301087 h 504524"/>
                <a:gd name="connsiteX17" fmla="*/ 358049 w 1066010"/>
                <a:gd name="connsiteY17" fmla="*/ 311937 h 504524"/>
                <a:gd name="connsiteX18" fmla="*/ 387887 w 1066010"/>
                <a:gd name="connsiteY18" fmla="*/ 325499 h 504524"/>
                <a:gd name="connsiteX19" fmla="*/ 417724 w 1066010"/>
                <a:gd name="connsiteY19" fmla="*/ 336349 h 504524"/>
                <a:gd name="connsiteX20" fmla="*/ 447562 w 1066010"/>
                <a:gd name="connsiteY20" fmla="*/ 349912 h 504524"/>
                <a:gd name="connsiteX21" fmla="*/ 482824 w 1066010"/>
                <a:gd name="connsiteY21" fmla="*/ 358049 h 504524"/>
                <a:gd name="connsiteX22" fmla="*/ 512661 w 1066010"/>
                <a:gd name="connsiteY22" fmla="*/ 368899 h 504524"/>
                <a:gd name="connsiteX23" fmla="*/ 542499 w 1066010"/>
                <a:gd name="connsiteY23" fmla="*/ 377037 h 504524"/>
                <a:gd name="connsiteX24" fmla="*/ 577761 w 1066010"/>
                <a:gd name="connsiteY24" fmla="*/ 379749 h 504524"/>
                <a:gd name="connsiteX25" fmla="*/ 610311 w 1066010"/>
                <a:gd name="connsiteY25" fmla="*/ 382462 h 504524"/>
                <a:gd name="connsiteX26" fmla="*/ 640149 w 1066010"/>
                <a:gd name="connsiteY26" fmla="*/ 387887 h 504524"/>
                <a:gd name="connsiteX27" fmla="*/ 669986 w 1066010"/>
                <a:gd name="connsiteY27" fmla="*/ 387887 h 504524"/>
                <a:gd name="connsiteX28" fmla="*/ 688974 w 1066010"/>
                <a:gd name="connsiteY28" fmla="*/ 387887 h 504524"/>
                <a:gd name="connsiteX29" fmla="*/ 702536 w 1066010"/>
                <a:gd name="connsiteY29" fmla="*/ 382462 h 504524"/>
                <a:gd name="connsiteX30" fmla="*/ 726948 w 1066010"/>
                <a:gd name="connsiteY30" fmla="*/ 382462 h 504524"/>
                <a:gd name="connsiteX31" fmla="*/ 751361 w 1066010"/>
                <a:gd name="connsiteY31" fmla="*/ 379749 h 504524"/>
                <a:gd name="connsiteX32" fmla="*/ 770348 w 1066010"/>
                <a:gd name="connsiteY32" fmla="*/ 379749 h 504524"/>
                <a:gd name="connsiteX33" fmla="*/ 789336 w 1066010"/>
                <a:gd name="connsiteY33" fmla="*/ 379749 h 504524"/>
                <a:gd name="connsiteX34" fmla="*/ 802898 w 1066010"/>
                <a:gd name="connsiteY34" fmla="*/ 377037 h 504524"/>
                <a:gd name="connsiteX35" fmla="*/ 811036 w 1066010"/>
                <a:gd name="connsiteY35" fmla="*/ 377037 h 504524"/>
                <a:gd name="connsiteX36" fmla="*/ 821886 w 1066010"/>
                <a:gd name="connsiteY36" fmla="*/ 374324 h 504524"/>
                <a:gd name="connsiteX37" fmla="*/ 827311 w 1066010"/>
                <a:gd name="connsiteY37" fmla="*/ 368899 h 504524"/>
                <a:gd name="connsiteX38" fmla="*/ 830023 w 1066010"/>
                <a:gd name="connsiteY38" fmla="*/ 368899 h 504524"/>
                <a:gd name="connsiteX39" fmla="*/ 832736 w 1066010"/>
                <a:gd name="connsiteY39" fmla="*/ 358049 h 504524"/>
                <a:gd name="connsiteX40" fmla="*/ 832736 w 1066010"/>
                <a:gd name="connsiteY40" fmla="*/ 353937 h 504524"/>
                <a:gd name="connsiteX41" fmla="*/ 843204 w 1066010"/>
                <a:gd name="connsiteY41" fmla="*/ 355301 h 504524"/>
                <a:gd name="connsiteX42" fmla="*/ 850559 w 1066010"/>
                <a:gd name="connsiteY42" fmla="*/ 356109 h 504524"/>
                <a:gd name="connsiteX43" fmla="*/ 1002959 w 1066010"/>
                <a:gd name="connsiteY43" fmla="*/ 351346 h 504524"/>
                <a:gd name="connsiteX44" fmla="*/ 1003466 w 1066010"/>
                <a:gd name="connsiteY44" fmla="*/ 351137 h 504524"/>
                <a:gd name="connsiteX45" fmla="*/ 1011760 w 1066010"/>
                <a:gd name="connsiteY45" fmla="*/ 358049 h 504524"/>
                <a:gd name="connsiteX46" fmla="*/ 1025323 w 1066010"/>
                <a:gd name="connsiteY46" fmla="*/ 374324 h 504524"/>
                <a:gd name="connsiteX47" fmla="*/ 1038885 w 1066010"/>
                <a:gd name="connsiteY47" fmla="*/ 379749 h 504524"/>
                <a:gd name="connsiteX48" fmla="*/ 1049735 w 1066010"/>
                <a:gd name="connsiteY48" fmla="*/ 390599 h 504524"/>
                <a:gd name="connsiteX49" fmla="*/ 1057873 w 1066010"/>
                <a:gd name="connsiteY49" fmla="*/ 401449 h 504524"/>
                <a:gd name="connsiteX50" fmla="*/ 1063298 w 1066010"/>
                <a:gd name="connsiteY50" fmla="*/ 409587 h 504524"/>
                <a:gd name="connsiteX51" fmla="*/ 1066010 w 1066010"/>
                <a:gd name="connsiteY51" fmla="*/ 417724 h 504524"/>
                <a:gd name="connsiteX52" fmla="*/ 1066010 w 1066010"/>
                <a:gd name="connsiteY52" fmla="*/ 428574 h 504524"/>
                <a:gd name="connsiteX53" fmla="*/ 1066010 w 1066010"/>
                <a:gd name="connsiteY53" fmla="*/ 439424 h 504524"/>
                <a:gd name="connsiteX54" fmla="*/ 1063298 w 1066010"/>
                <a:gd name="connsiteY54" fmla="*/ 444849 h 504524"/>
                <a:gd name="connsiteX55" fmla="*/ 1052448 w 1066010"/>
                <a:gd name="connsiteY55" fmla="*/ 455699 h 504524"/>
                <a:gd name="connsiteX56" fmla="*/ 1038885 w 1066010"/>
                <a:gd name="connsiteY56" fmla="*/ 461124 h 504524"/>
                <a:gd name="connsiteX57" fmla="*/ 1025323 w 1066010"/>
                <a:gd name="connsiteY57" fmla="*/ 469262 h 504524"/>
                <a:gd name="connsiteX58" fmla="*/ 1003623 w 1066010"/>
                <a:gd name="connsiteY58" fmla="*/ 471974 h 504524"/>
                <a:gd name="connsiteX59" fmla="*/ 984635 w 1066010"/>
                <a:gd name="connsiteY59" fmla="*/ 480112 h 504524"/>
                <a:gd name="connsiteX60" fmla="*/ 960223 w 1066010"/>
                <a:gd name="connsiteY60" fmla="*/ 482824 h 504524"/>
                <a:gd name="connsiteX61" fmla="*/ 933098 w 1066010"/>
                <a:gd name="connsiteY61" fmla="*/ 485537 h 504524"/>
                <a:gd name="connsiteX62" fmla="*/ 905973 w 1066010"/>
                <a:gd name="connsiteY62" fmla="*/ 490962 h 504524"/>
                <a:gd name="connsiteX63" fmla="*/ 843586 w 1066010"/>
                <a:gd name="connsiteY63" fmla="*/ 496387 h 504524"/>
                <a:gd name="connsiteX64" fmla="*/ 781198 w 1066010"/>
                <a:gd name="connsiteY64" fmla="*/ 499099 h 504524"/>
                <a:gd name="connsiteX65" fmla="*/ 721523 w 1066010"/>
                <a:gd name="connsiteY65" fmla="*/ 504524 h 504524"/>
                <a:gd name="connsiteX66" fmla="*/ 664561 w 1066010"/>
                <a:gd name="connsiteY66" fmla="*/ 504524 h 504524"/>
                <a:gd name="connsiteX67" fmla="*/ 604886 w 1066010"/>
                <a:gd name="connsiteY67" fmla="*/ 496387 h 504524"/>
                <a:gd name="connsiteX68" fmla="*/ 542499 w 1066010"/>
                <a:gd name="connsiteY68" fmla="*/ 490962 h 504524"/>
                <a:gd name="connsiteX69" fmla="*/ 485537 w 1066010"/>
                <a:gd name="connsiteY69" fmla="*/ 477399 h 504524"/>
                <a:gd name="connsiteX70" fmla="*/ 425862 w 1066010"/>
                <a:gd name="connsiteY70" fmla="*/ 461124 h 504524"/>
                <a:gd name="connsiteX71" fmla="*/ 396024 w 1066010"/>
                <a:gd name="connsiteY71" fmla="*/ 447562 h 504524"/>
                <a:gd name="connsiteX72" fmla="*/ 366187 w 1066010"/>
                <a:gd name="connsiteY72" fmla="*/ 433999 h 504524"/>
                <a:gd name="connsiteX73" fmla="*/ 336349 w 1066010"/>
                <a:gd name="connsiteY73" fmla="*/ 420437 h 504524"/>
                <a:gd name="connsiteX74" fmla="*/ 309224 w 1066010"/>
                <a:gd name="connsiteY74" fmla="*/ 406874 h 504524"/>
                <a:gd name="connsiteX75" fmla="*/ 284812 w 1066010"/>
                <a:gd name="connsiteY75" fmla="*/ 390599 h 504524"/>
                <a:gd name="connsiteX76" fmla="*/ 257687 w 1066010"/>
                <a:gd name="connsiteY76" fmla="*/ 374324 h 504524"/>
                <a:gd name="connsiteX77" fmla="*/ 233275 w 1066010"/>
                <a:gd name="connsiteY77" fmla="*/ 355337 h 504524"/>
                <a:gd name="connsiteX78" fmla="*/ 206150 w 1066010"/>
                <a:gd name="connsiteY78" fmla="*/ 336349 h 504524"/>
                <a:gd name="connsiteX79" fmla="*/ 181737 w 1066010"/>
                <a:gd name="connsiteY79" fmla="*/ 314650 h 504524"/>
                <a:gd name="connsiteX80" fmla="*/ 162750 w 1066010"/>
                <a:gd name="connsiteY80" fmla="*/ 292950 h 504524"/>
                <a:gd name="connsiteX81" fmla="*/ 138337 w 1066010"/>
                <a:gd name="connsiteY81" fmla="*/ 268537 h 504524"/>
                <a:gd name="connsiteX82" fmla="*/ 116637 w 1066010"/>
                <a:gd name="connsiteY82" fmla="*/ 241412 h 504524"/>
                <a:gd name="connsiteX83" fmla="*/ 100362 w 1066010"/>
                <a:gd name="connsiteY83" fmla="*/ 217000 h 504524"/>
                <a:gd name="connsiteX84" fmla="*/ 81375 w 1066010"/>
                <a:gd name="connsiteY84" fmla="*/ 187162 h 504524"/>
                <a:gd name="connsiteX85" fmla="*/ 65100 w 1066010"/>
                <a:gd name="connsiteY85" fmla="*/ 160037 h 504524"/>
                <a:gd name="connsiteX86" fmla="*/ 51537 w 1066010"/>
                <a:gd name="connsiteY86" fmla="*/ 127487 h 504524"/>
                <a:gd name="connsiteX87" fmla="*/ 40687 w 1066010"/>
                <a:gd name="connsiteY87" fmla="*/ 113925 h 504524"/>
                <a:gd name="connsiteX88" fmla="*/ 35262 w 1066010"/>
                <a:gd name="connsiteY88" fmla="*/ 100362 h 504524"/>
                <a:gd name="connsiteX89" fmla="*/ 27125 w 1066010"/>
                <a:gd name="connsiteY89" fmla="*/ 86800 h 504524"/>
                <a:gd name="connsiteX90" fmla="*/ 24413 w 1066010"/>
                <a:gd name="connsiteY90" fmla="*/ 75950 h 504524"/>
                <a:gd name="connsiteX91" fmla="*/ 16275 w 1066010"/>
                <a:gd name="connsiteY91" fmla="*/ 67812 h 504524"/>
                <a:gd name="connsiteX92" fmla="*/ 13563 w 1066010"/>
                <a:gd name="connsiteY92" fmla="*/ 56963 h 504524"/>
                <a:gd name="connsiteX93" fmla="*/ 10850 w 1066010"/>
                <a:gd name="connsiteY93" fmla="*/ 46113 h 504524"/>
                <a:gd name="connsiteX94" fmla="*/ 8138 w 1066010"/>
                <a:gd name="connsiteY94" fmla="*/ 37975 h 504524"/>
                <a:gd name="connsiteX95" fmla="*/ 2713 w 1066010"/>
                <a:gd name="connsiteY95" fmla="*/ 32550 h 504524"/>
                <a:gd name="connsiteX96" fmla="*/ 0 w 1066010"/>
                <a:gd name="connsiteY96" fmla="*/ 24413 h 504524"/>
                <a:gd name="connsiteX97" fmla="*/ 0 w 1066010"/>
                <a:gd name="connsiteY97" fmla="*/ 16275 h 504524"/>
                <a:gd name="connsiteX98" fmla="*/ 0 w 1066010"/>
                <a:gd name="connsiteY98" fmla="*/ 8138 h 504524"/>
                <a:gd name="connsiteX99" fmla="*/ 8138 w 1066010"/>
                <a:gd name="connsiteY99" fmla="*/ 5425 h 504524"/>
                <a:gd name="connsiteX100" fmla="*/ 10850 w 1066010"/>
                <a:gd name="connsiteY100" fmla="*/ 0 h 50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66010" h="504524">
                  <a:moveTo>
                    <a:pt x="10850" y="0"/>
                  </a:moveTo>
                  <a:lnTo>
                    <a:pt x="13563" y="5425"/>
                  </a:lnTo>
                  <a:lnTo>
                    <a:pt x="21700" y="8138"/>
                  </a:lnTo>
                  <a:lnTo>
                    <a:pt x="27125" y="16275"/>
                  </a:lnTo>
                  <a:lnTo>
                    <a:pt x="37975" y="24413"/>
                  </a:lnTo>
                  <a:lnTo>
                    <a:pt x="48825" y="35263"/>
                  </a:lnTo>
                  <a:lnTo>
                    <a:pt x="59675" y="54250"/>
                  </a:lnTo>
                  <a:lnTo>
                    <a:pt x="73237" y="70525"/>
                  </a:lnTo>
                  <a:lnTo>
                    <a:pt x="103075" y="108500"/>
                  </a:lnTo>
                  <a:lnTo>
                    <a:pt x="132912" y="146475"/>
                  </a:lnTo>
                  <a:lnTo>
                    <a:pt x="168175" y="184450"/>
                  </a:lnTo>
                  <a:lnTo>
                    <a:pt x="206150" y="217000"/>
                  </a:lnTo>
                  <a:lnTo>
                    <a:pt x="227850" y="235987"/>
                  </a:lnTo>
                  <a:lnTo>
                    <a:pt x="252262" y="252262"/>
                  </a:lnTo>
                  <a:lnTo>
                    <a:pt x="276674" y="268537"/>
                  </a:lnTo>
                  <a:lnTo>
                    <a:pt x="303799" y="284812"/>
                  </a:lnTo>
                  <a:lnTo>
                    <a:pt x="330924" y="301087"/>
                  </a:lnTo>
                  <a:lnTo>
                    <a:pt x="358049" y="311937"/>
                  </a:lnTo>
                  <a:lnTo>
                    <a:pt x="387887" y="325499"/>
                  </a:lnTo>
                  <a:lnTo>
                    <a:pt x="417724" y="336349"/>
                  </a:lnTo>
                  <a:lnTo>
                    <a:pt x="447562" y="349912"/>
                  </a:lnTo>
                  <a:lnTo>
                    <a:pt x="482824" y="358049"/>
                  </a:lnTo>
                  <a:lnTo>
                    <a:pt x="512661" y="368899"/>
                  </a:lnTo>
                  <a:lnTo>
                    <a:pt x="542499" y="377037"/>
                  </a:lnTo>
                  <a:lnTo>
                    <a:pt x="577761" y="379749"/>
                  </a:lnTo>
                  <a:lnTo>
                    <a:pt x="610311" y="382462"/>
                  </a:lnTo>
                  <a:lnTo>
                    <a:pt x="640149" y="387887"/>
                  </a:lnTo>
                  <a:lnTo>
                    <a:pt x="669986" y="387887"/>
                  </a:lnTo>
                  <a:lnTo>
                    <a:pt x="688974" y="387887"/>
                  </a:lnTo>
                  <a:lnTo>
                    <a:pt x="702536" y="382462"/>
                  </a:lnTo>
                  <a:lnTo>
                    <a:pt x="726948" y="382462"/>
                  </a:lnTo>
                  <a:lnTo>
                    <a:pt x="751361" y="379749"/>
                  </a:lnTo>
                  <a:lnTo>
                    <a:pt x="770348" y="379749"/>
                  </a:lnTo>
                  <a:lnTo>
                    <a:pt x="789336" y="379749"/>
                  </a:lnTo>
                  <a:lnTo>
                    <a:pt x="802898" y="377037"/>
                  </a:lnTo>
                  <a:lnTo>
                    <a:pt x="811036" y="377037"/>
                  </a:lnTo>
                  <a:lnTo>
                    <a:pt x="821886" y="374324"/>
                  </a:lnTo>
                  <a:lnTo>
                    <a:pt x="827311" y="368899"/>
                  </a:lnTo>
                  <a:lnTo>
                    <a:pt x="830023" y="368899"/>
                  </a:lnTo>
                  <a:lnTo>
                    <a:pt x="832736" y="358049"/>
                  </a:lnTo>
                  <a:lnTo>
                    <a:pt x="832736" y="353937"/>
                  </a:lnTo>
                  <a:lnTo>
                    <a:pt x="843204" y="355301"/>
                  </a:lnTo>
                  <a:cubicBezTo>
                    <a:pt x="847092" y="355740"/>
                    <a:pt x="849855" y="356008"/>
                    <a:pt x="850559" y="356109"/>
                  </a:cubicBezTo>
                  <a:cubicBezTo>
                    <a:pt x="901359" y="354521"/>
                    <a:pt x="952310" y="355567"/>
                    <a:pt x="1002959" y="351346"/>
                  </a:cubicBezTo>
                  <a:lnTo>
                    <a:pt x="1003466" y="351137"/>
                  </a:lnTo>
                  <a:lnTo>
                    <a:pt x="1011760" y="358049"/>
                  </a:lnTo>
                  <a:lnTo>
                    <a:pt x="1025323" y="374324"/>
                  </a:lnTo>
                  <a:lnTo>
                    <a:pt x="1038885" y="379749"/>
                  </a:lnTo>
                  <a:lnTo>
                    <a:pt x="1049735" y="390599"/>
                  </a:lnTo>
                  <a:lnTo>
                    <a:pt x="1057873" y="401449"/>
                  </a:lnTo>
                  <a:lnTo>
                    <a:pt x="1063298" y="409587"/>
                  </a:lnTo>
                  <a:lnTo>
                    <a:pt x="1066010" y="417724"/>
                  </a:lnTo>
                  <a:lnTo>
                    <a:pt x="1066010" y="428574"/>
                  </a:lnTo>
                  <a:lnTo>
                    <a:pt x="1066010" y="439424"/>
                  </a:lnTo>
                  <a:lnTo>
                    <a:pt x="1063298" y="444849"/>
                  </a:lnTo>
                  <a:lnTo>
                    <a:pt x="1052448" y="455699"/>
                  </a:lnTo>
                  <a:lnTo>
                    <a:pt x="1038885" y="461124"/>
                  </a:lnTo>
                  <a:lnTo>
                    <a:pt x="1025323" y="469262"/>
                  </a:lnTo>
                  <a:lnTo>
                    <a:pt x="1003623" y="471974"/>
                  </a:lnTo>
                  <a:lnTo>
                    <a:pt x="984635" y="480112"/>
                  </a:lnTo>
                  <a:lnTo>
                    <a:pt x="960223" y="482824"/>
                  </a:lnTo>
                  <a:lnTo>
                    <a:pt x="933098" y="485537"/>
                  </a:lnTo>
                  <a:lnTo>
                    <a:pt x="905973" y="490962"/>
                  </a:lnTo>
                  <a:lnTo>
                    <a:pt x="843586" y="496387"/>
                  </a:lnTo>
                  <a:lnTo>
                    <a:pt x="781198" y="499099"/>
                  </a:lnTo>
                  <a:lnTo>
                    <a:pt x="721523" y="504524"/>
                  </a:lnTo>
                  <a:lnTo>
                    <a:pt x="664561" y="504524"/>
                  </a:lnTo>
                  <a:lnTo>
                    <a:pt x="604886" y="496387"/>
                  </a:lnTo>
                  <a:lnTo>
                    <a:pt x="542499" y="490962"/>
                  </a:lnTo>
                  <a:lnTo>
                    <a:pt x="485537" y="477399"/>
                  </a:lnTo>
                  <a:lnTo>
                    <a:pt x="425862" y="461124"/>
                  </a:lnTo>
                  <a:lnTo>
                    <a:pt x="396024" y="447562"/>
                  </a:lnTo>
                  <a:lnTo>
                    <a:pt x="366187" y="433999"/>
                  </a:lnTo>
                  <a:lnTo>
                    <a:pt x="336349" y="420437"/>
                  </a:lnTo>
                  <a:lnTo>
                    <a:pt x="309224" y="406874"/>
                  </a:lnTo>
                  <a:lnTo>
                    <a:pt x="284812" y="390599"/>
                  </a:lnTo>
                  <a:lnTo>
                    <a:pt x="257687" y="374324"/>
                  </a:lnTo>
                  <a:lnTo>
                    <a:pt x="233275" y="355337"/>
                  </a:lnTo>
                  <a:lnTo>
                    <a:pt x="206150" y="336349"/>
                  </a:lnTo>
                  <a:lnTo>
                    <a:pt x="181737" y="314650"/>
                  </a:lnTo>
                  <a:lnTo>
                    <a:pt x="162750" y="292950"/>
                  </a:lnTo>
                  <a:lnTo>
                    <a:pt x="138337" y="268537"/>
                  </a:lnTo>
                  <a:lnTo>
                    <a:pt x="116637" y="241412"/>
                  </a:lnTo>
                  <a:lnTo>
                    <a:pt x="100362" y="217000"/>
                  </a:lnTo>
                  <a:lnTo>
                    <a:pt x="81375" y="187162"/>
                  </a:lnTo>
                  <a:lnTo>
                    <a:pt x="65100" y="160037"/>
                  </a:lnTo>
                  <a:lnTo>
                    <a:pt x="51537" y="127487"/>
                  </a:lnTo>
                  <a:lnTo>
                    <a:pt x="40687" y="113925"/>
                  </a:lnTo>
                  <a:lnTo>
                    <a:pt x="35262" y="100362"/>
                  </a:lnTo>
                  <a:lnTo>
                    <a:pt x="27125" y="86800"/>
                  </a:lnTo>
                  <a:lnTo>
                    <a:pt x="24413" y="75950"/>
                  </a:lnTo>
                  <a:lnTo>
                    <a:pt x="16275" y="67812"/>
                  </a:lnTo>
                  <a:lnTo>
                    <a:pt x="13563" y="56963"/>
                  </a:lnTo>
                  <a:lnTo>
                    <a:pt x="10850" y="46113"/>
                  </a:lnTo>
                  <a:lnTo>
                    <a:pt x="8138" y="37975"/>
                  </a:lnTo>
                  <a:lnTo>
                    <a:pt x="2713" y="32550"/>
                  </a:lnTo>
                  <a:lnTo>
                    <a:pt x="0" y="24413"/>
                  </a:lnTo>
                  <a:lnTo>
                    <a:pt x="0" y="16275"/>
                  </a:lnTo>
                  <a:lnTo>
                    <a:pt x="0" y="8138"/>
                  </a:lnTo>
                  <a:lnTo>
                    <a:pt x="8138" y="5425"/>
                  </a:lnTo>
                  <a:lnTo>
                    <a:pt x="1085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5" name="Freeform 139"/>
            <p:cNvSpPr/>
            <p:nvPr/>
          </p:nvSpPr>
          <p:spPr bwMode="auto">
            <a:xfrm>
              <a:off x="6079974" y="3789422"/>
              <a:ext cx="172766" cy="155788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 bwMode="auto">
            <a:xfrm>
              <a:off x="6391617" y="3895822"/>
              <a:ext cx="174548" cy="171371"/>
            </a:xfrm>
            <a:custGeom>
              <a:avLst/>
              <a:gdLst>
                <a:gd name="connsiteX0" fmla="*/ 0 w 249393"/>
                <a:gd name="connsiteY0" fmla="*/ 0 h 220484"/>
                <a:gd name="connsiteX1" fmla="*/ 5425 w 249393"/>
                <a:gd name="connsiteY1" fmla="*/ 0 h 220484"/>
                <a:gd name="connsiteX2" fmla="*/ 13563 w 249393"/>
                <a:gd name="connsiteY2" fmla="*/ 2712 h 220484"/>
                <a:gd name="connsiteX3" fmla="*/ 16275 w 249393"/>
                <a:gd name="connsiteY3" fmla="*/ 2712 h 220484"/>
                <a:gd name="connsiteX4" fmla="*/ 24413 w 249393"/>
                <a:gd name="connsiteY4" fmla="*/ 8137 h 220484"/>
                <a:gd name="connsiteX5" fmla="*/ 27125 w 249393"/>
                <a:gd name="connsiteY5" fmla="*/ 13562 h 220484"/>
                <a:gd name="connsiteX6" fmla="*/ 35263 w 249393"/>
                <a:gd name="connsiteY6" fmla="*/ 16275 h 220484"/>
                <a:gd name="connsiteX7" fmla="*/ 40688 w 249393"/>
                <a:gd name="connsiteY7" fmla="*/ 24412 h 220484"/>
                <a:gd name="connsiteX8" fmla="*/ 51538 w 249393"/>
                <a:gd name="connsiteY8" fmla="*/ 29837 h 220484"/>
                <a:gd name="connsiteX9" fmla="*/ 56963 w 249393"/>
                <a:gd name="connsiteY9" fmla="*/ 37975 h 220484"/>
                <a:gd name="connsiteX10" fmla="*/ 67813 w 249393"/>
                <a:gd name="connsiteY10" fmla="*/ 48825 h 220484"/>
                <a:gd name="connsiteX11" fmla="*/ 78663 w 249393"/>
                <a:gd name="connsiteY11" fmla="*/ 54250 h 220484"/>
                <a:gd name="connsiteX12" fmla="*/ 89513 w 249393"/>
                <a:gd name="connsiteY12" fmla="*/ 65100 h 220484"/>
                <a:gd name="connsiteX13" fmla="*/ 100363 w 249393"/>
                <a:gd name="connsiteY13" fmla="*/ 78662 h 220484"/>
                <a:gd name="connsiteX14" fmla="*/ 113925 w 249393"/>
                <a:gd name="connsiteY14" fmla="*/ 89512 h 220484"/>
                <a:gd name="connsiteX15" fmla="*/ 138338 w 249393"/>
                <a:gd name="connsiteY15" fmla="*/ 113925 h 220484"/>
                <a:gd name="connsiteX16" fmla="*/ 162750 w 249393"/>
                <a:gd name="connsiteY16" fmla="*/ 138337 h 220484"/>
                <a:gd name="connsiteX17" fmla="*/ 181737 w 249393"/>
                <a:gd name="connsiteY17" fmla="*/ 157325 h 220484"/>
                <a:gd name="connsiteX18" fmla="*/ 203437 w 249393"/>
                <a:gd name="connsiteY18" fmla="*/ 179025 h 220484"/>
                <a:gd name="connsiteX19" fmla="*/ 222425 w 249393"/>
                <a:gd name="connsiteY19" fmla="*/ 195299 h 220484"/>
                <a:gd name="connsiteX20" fmla="*/ 241412 w 249393"/>
                <a:gd name="connsiteY20" fmla="*/ 208862 h 220484"/>
                <a:gd name="connsiteX21" fmla="*/ 249393 w 249393"/>
                <a:gd name="connsiteY21" fmla="*/ 215512 h 220484"/>
                <a:gd name="connsiteX22" fmla="*/ 248886 w 249393"/>
                <a:gd name="connsiteY22" fmla="*/ 215721 h 220484"/>
                <a:gd name="connsiteX23" fmla="*/ 96486 w 249393"/>
                <a:gd name="connsiteY23" fmla="*/ 220484 h 220484"/>
                <a:gd name="connsiteX24" fmla="*/ 89131 w 249393"/>
                <a:gd name="connsiteY24" fmla="*/ 219676 h 220484"/>
                <a:gd name="connsiteX25" fmla="*/ 78663 w 249393"/>
                <a:gd name="connsiteY25" fmla="*/ 218312 h 220484"/>
                <a:gd name="connsiteX26" fmla="*/ 78663 w 249393"/>
                <a:gd name="connsiteY26" fmla="*/ 214287 h 220484"/>
                <a:gd name="connsiteX27" fmla="*/ 75950 w 249393"/>
                <a:gd name="connsiteY27" fmla="*/ 200724 h 220484"/>
                <a:gd name="connsiteX28" fmla="*/ 67813 w 249393"/>
                <a:gd name="connsiteY28" fmla="*/ 181737 h 220484"/>
                <a:gd name="connsiteX29" fmla="*/ 62388 w 249393"/>
                <a:gd name="connsiteY29" fmla="*/ 165462 h 220484"/>
                <a:gd name="connsiteX30" fmla="*/ 51538 w 249393"/>
                <a:gd name="connsiteY30" fmla="*/ 143762 h 220484"/>
                <a:gd name="connsiteX31" fmla="*/ 37975 w 249393"/>
                <a:gd name="connsiteY31" fmla="*/ 119350 h 220484"/>
                <a:gd name="connsiteX32" fmla="*/ 27125 w 249393"/>
                <a:gd name="connsiteY32" fmla="*/ 94937 h 220484"/>
                <a:gd name="connsiteX33" fmla="*/ 16275 w 249393"/>
                <a:gd name="connsiteY33" fmla="*/ 73237 h 220484"/>
                <a:gd name="connsiteX34" fmla="*/ 10850 w 249393"/>
                <a:gd name="connsiteY34" fmla="*/ 54250 h 220484"/>
                <a:gd name="connsiteX35" fmla="*/ 2713 w 249393"/>
                <a:gd name="connsiteY35" fmla="*/ 37975 h 220484"/>
                <a:gd name="connsiteX36" fmla="*/ 0 w 249393"/>
                <a:gd name="connsiteY36" fmla="*/ 24412 h 220484"/>
                <a:gd name="connsiteX37" fmla="*/ 0 w 249393"/>
                <a:gd name="connsiteY37" fmla="*/ 13562 h 220484"/>
                <a:gd name="connsiteX38" fmla="*/ 0 w 249393"/>
                <a:gd name="connsiteY38" fmla="*/ 8137 h 220484"/>
                <a:gd name="connsiteX39" fmla="*/ 0 w 249393"/>
                <a:gd name="connsiteY39" fmla="*/ 0 h 2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393" h="220484">
                  <a:moveTo>
                    <a:pt x="0" y="0"/>
                  </a:moveTo>
                  <a:lnTo>
                    <a:pt x="5425" y="0"/>
                  </a:lnTo>
                  <a:lnTo>
                    <a:pt x="13563" y="2712"/>
                  </a:lnTo>
                  <a:lnTo>
                    <a:pt x="16275" y="2712"/>
                  </a:lnTo>
                  <a:lnTo>
                    <a:pt x="24413" y="8137"/>
                  </a:lnTo>
                  <a:lnTo>
                    <a:pt x="27125" y="13562"/>
                  </a:lnTo>
                  <a:lnTo>
                    <a:pt x="35263" y="16275"/>
                  </a:lnTo>
                  <a:lnTo>
                    <a:pt x="40688" y="24412"/>
                  </a:lnTo>
                  <a:lnTo>
                    <a:pt x="51538" y="29837"/>
                  </a:lnTo>
                  <a:lnTo>
                    <a:pt x="56963" y="37975"/>
                  </a:lnTo>
                  <a:lnTo>
                    <a:pt x="67813" y="48825"/>
                  </a:lnTo>
                  <a:lnTo>
                    <a:pt x="78663" y="54250"/>
                  </a:lnTo>
                  <a:lnTo>
                    <a:pt x="89513" y="65100"/>
                  </a:lnTo>
                  <a:lnTo>
                    <a:pt x="100363" y="78662"/>
                  </a:lnTo>
                  <a:lnTo>
                    <a:pt x="113925" y="89512"/>
                  </a:lnTo>
                  <a:lnTo>
                    <a:pt x="138338" y="113925"/>
                  </a:lnTo>
                  <a:lnTo>
                    <a:pt x="162750" y="138337"/>
                  </a:lnTo>
                  <a:lnTo>
                    <a:pt x="181737" y="157325"/>
                  </a:lnTo>
                  <a:lnTo>
                    <a:pt x="203437" y="179025"/>
                  </a:lnTo>
                  <a:lnTo>
                    <a:pt x="222425" y="195299"/>
                  </a:lnTo>
                  <a:lnTo>
                    <a:pt x="241412" y="208862"/>
                  </a:lnTo>
                  <a:lnTo>
                    <a:pt x="249393" y="215512"/>
                  </a:lnTo>
                  <a:lnTo>
                    <a:pt x="248886" y="215721"/>
                  </a:lnTo>
                  <a:cubicBezTo>
                    <a:pt x="198237" y="219942"/>
                    <a:pt x="147286" y="218896"/>
                    <a:pt x="96486" y="220484"/>
                  </a:cubicBezTo>
                  <a:cubicBezTo>
                    <a:pt x="95782" y="220383"/>
                    <a:pt x="93019" y="220115"/>
                    <a:pt x="89131" y="219676"/>
                  </a:cubicBezTo>
                  <a:lnTo>
                    <a:pt x="78663" y="218312"/>
                  </a:lnTo>
                  <a:lnTo>
                    <a:pt x="78663" y="214287"/>
                  </a:lnTo>
                  <a:lnTo>
                    <a:pt x="75950" y="200724"/>
                  </a:lnTo>
                  <a:lnTo>
                    <a:pt x="67813" y="181737"/>
                  </a:lnTo>
                  <a:lnTo>
                    <a:pt x="62388" y="165462"/>
                  </a:lnTo>
                  <a:lnTo>
                    <a:pt x="51538" y="143762"/>
                  </a:lnTo>
                  <a:lnTo>
                    <a:pt x="37975" y="119350"/>
                  </a:lnTo>
                  <a:lnTo>
                    <a:pt x="27125" y="94937"/>
                  </a:lnTo>
                  <a:lnTo>
                    <a:pt x="16275" y="73237"/>
                  </a:lnTo>
                  <a:lnTo>
                    <a:pt x="10850" y="54250"/>
                  </a:lnTo>
                  <a:lnTo>
                    <a:pt x="2713" y="37975"/>
                  </a:lnTo>
                  <a:lnTo>
                    <a:pt x="0" y="24412"/>
                  </a:lnTo>
                  <a:lnTo>
                    <a:pt x="0" y="13562"/>
                  </a:lnTo>
                  <a:lnTo>
                    <a:pt x="0" y="8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线形标注 2 11"/>
          <p:cNvSpPr/>
          <p:nvPr/>
        </p:nvSpPr>
        <p:spPr>
          <a:xfrm>
            <a:off x="4604943" y="483518"/>
            <a:ext cx="3279425" cy="684435"/>
          </a:xfrm>
          <a:prstGeom prst="borderCallout2">
            <a:avLst>
              <a:gd name="adj1" fmla="val 379404"/>
              <a:gd name="adj2" fmla="val 44538"/>
              <a:gd name="adj3" fmla="val 103278"/>
              <a:gd name="adj4" fmla="val 85123"/>
              <a:gd name="adj5" fmla="val 381275"/>
              <a:gd name="adj6" fmla="val 57095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</a:t>
            </a:r>
            <a:r>
              <a:rPr lang="zh-CN" altLang="en-US" sz="3600" b="1" spc="18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点不要</a:t>
            </a:r>
            <a:r>
              <a:rPr lang="zh-CN" altLang="en-US" sz="3600" b="1" spc="18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漏</a:t>
            </a:r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</a:t>
            </a:r>
            <a:endParaRPr lang="zh-CN" altLang="en-US" sz="3600" b="1" spc="18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线形标注 1 50"/>
          <p:cNvSpPr/>
          <p:nvPr/>
        </p:nvSpPr>
        <p:spPr>
          <a:xfrm>
            <a:off x="4572468" y="4155926"/>
            <a:ext cx="3279425" cy="684435"/>
          </a:xfrm>
          <a:prstGeom prst="borderCallout1">
            <a:avLst>
              <a:gd name="adj1" fmla="val -3516"/>
              <a:gd name="adj2" fmla="val 58760"/>
              <a:gd name="adj3" fmla="val -67024"/>
              <a:gd name="adj4" fmla="val 57515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要写得扁而宽</a:t>
            </a:r>
            <a:endParaRPr lang="zh-CN" altLang="en-US" sz="3600" b="1" spc="18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" grpId="0" bldLvl="0" animBg="1"/>
      <p:bldP spid="17" grpId="0" animBg="1"/>
      <p:bldP spid="18" grpId="0" animBg="1"/>
      <p:bldP spid="12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3563888" y="801747"/>
            <a:ext cx="5218628" cy="388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1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刘伯承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，四川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。1955年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,他被授予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中华人民共和国元帅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军衔,并长期担任党和国家重要领导职务。他是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中国人民解放军的创始人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领导人之一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,伟大的无产阶级革命家。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87" y="1250823"/>
            <a:ext cx="2988669" cy="2641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5"/>
          <p:cNvSpPr txBox="1"/>
          <p:nvPr/>
        </p:nvSpPr>
        <p:spPr>
          <a:xfrm>
            <a:off x="855787" y="196999"/>
            <a:ext cx="2204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panose="02010600030101010101" pitchFamily="2" charset="-122"/>
              </a:rPr>
              <a:t>相关资料</a:t>
            </a:r>
            <a:endParaRPr kumimoji="1" lang="zh-CN" altLang="en-US" sz="3600" b="1" dirty="0">
              <a:latin typeface="+mn-ea"/>
              <a:ea typeface="宋体" panose="02010600030101010101" pitchFamily="2" charset="-122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251520" y="1131590"/>
            <a:ext cx="8784976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1916年，在反对袁世凯称帝的护国战争中，刘伯承率领的护国军攻占四川丰都城时，他身先士卒，带头冲锋，不幸被子弹打伤了右眼，负了重伤。由于流血过多，他昏迷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过去，后在一家外国教会医院接受秘密治疗。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3635896" y="483518"/>
            <a:ext cx="1944216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资料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743518" y="1347614"/>
            <a:ext cx="7788922" cy="219290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沃克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医生是在什么时候发现刘伯承是军人的？他是怎么发现的？从课文中找出相关句子读一读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8" y="373410"/>
            <a:ext cx="2363396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小组讨论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6913"/>
            <a:ext cx="8568952" cy="4953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791954" y="1491630"/>
            <a:ext cx="82771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988316" y="1940345"/>
            <a:ext cx="7205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3"/>
          <p:cNvSpPr txBox="1"/>
          <p:nvPr/>
        </p:nvSpPr>
        <p:spPr>
          <a:xfrm>
            <a:off x="4211960" y="854145"/>
            <a:ext cx="4536504" cy="296251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沃克医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生发现刘伯承伤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势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很重，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是他不但不慌张，甚至还很镇定，根据自己当过军医的经验，沃克医生判断出刘伯承是个军人。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555776" y="4515966"/>
            <a:ext cx="60486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13912" y="4956640"/>
            <a:ext cx="120576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73579" y="1995686"/>
            <a:ext cx="120613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19099" y="123478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7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9936" y="3075806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8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1" y="3579862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9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4763" y="699541"/>
            <a:ext cx="8465709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后来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沃克医生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对刘伯承的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评价发生了怎样的变化？从课文中找出相关的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句子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2211710"/>
            <a:ext cx="9144000" cy="1227666"/>
            <a:chOff x="373984" y="3447471"/>
            <a:chExt cx="8734520" cy="1104598"/>
          </a:xfrm>
        </p:grpSpPr>
        <p:pic>
          <p:nvPicPr>
            <p:cNvPr id="4" name="Picture 2" descr="E:\22春\资源\图片\课本图片\11军神P6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4" t="69736" r="9078" b="22614"/>
            <a:stretch>
              <a:fillRect/>
            </a:stretch>
          </p:blipFill>
          <p:spPr bwMode="auto">
            <a:xfrm>
              <a:off x="373984" y="3447471"/>
              <a:ext cx="8734520" cy="110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34024" y="3515437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FF0000"/>
                  </a:solidFill>
                </a:rPr>
                <a:t>22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483518"/>
            <a:ext cx="8356004" cy="18651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“军人”到“军神”，是什么事让沃克医生对刘伯承的认识发生了这么大的变化？为什么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536" y="2283718"/>
            <a:ext cx="8352928" cy="203902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中没有使用麻醉剂的刘伯承不但没有大喊大叫，甚至还清楚地数出了沃克医生的刀数，沃克医生觉得这份毅力简直不可思议，不是一般人能做到的，所以称刘伯承为“军神”。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/>
        </p:nvSpPr>
        <p:spPr>
          <a:xfrm>
            <a:off x="568910" y="1170098"/>
            <a:ext cx="7603490" cy="296989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手术前刘伯承不愿使用麻醉剂。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刘伯承请沃克医生治眼伤。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手术后沃克医生称刘伯承是军神。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）手术中刘伯承一声不吭。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82134" y="483518"/>
            <a:ext cx="42659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根据课文，排列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顺序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。</a:t>
            </a:r>
            <a:endParaRPr lang="zh-CN" altLang="en-US" sz="32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440" y="1261719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2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36697" y="2005273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1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44974" y="2723612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4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4974" y="3579862"/>
            <a:ext cx="417102" cy="5632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914400">
              <a:lnSpc>
                <a:spcPct val="85000"/>
              </a:lnSpc>
              <a:spcBef>
                <a:spcPct val="50000"/>
              </a:spcBef>
            </a:pPr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3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8" y="15409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56327"/>
            <a:ext cx="2816225" cy="715962"/>
            <a:chOff x="3049289" y="267494"/>
            <a:chExt cx="2816225" cy="715962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3049289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573414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049289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1560" y="1635646"/>
            <a:ext cx="8136904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在《青山处处埋忠骨》的学习中，我们通过抓细节、联系上下文的方法，理解了课文中描写动作、语言、神态的语句，体会人物的内心。这节课，我们继续用这种方法来学习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军神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的文章内容。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81006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753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4512" y="771550"/>
            <a:ext cx="206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5389" y="901482"/>
            <a:ext cx="8216371" cy="1454244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病人微微一笑，说：“沃克医生，你说我是军人，我就是军人吧。”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1560" y="2450948"/>
            <a:ext cx="8064896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kern="0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从刘伯承的神态和语言中，你感受到了他内心怎样的想法？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331640" y="3795886"/>
            <a:ext cx="6378845" cy="648072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结合故事情节猜测刘伯承内心的想法。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08" y="2415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63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701271" y="195486"/>
            <a:ext cx="21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9182"/>
            <a:ext cx="8719914" cy="255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2584719" y="1510134"/>
            <a:ext cx="6163745" cy="535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5394" y="1995686"/>
            <a:ext cx="13010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3"/>
          <p:cNvSpPr txBox="1"/>
          <p:nvPr/>
        </p:nvSpPr>
        <p:spPr>
          <a:xfrm>
            <a:off x="467544" y="3067352"/>
            <a:ext cx="8136904" cy="1736646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刘伯承内心：“这</a:t>
            </a:r>
            <a:r>
              <a:rPr lang="zh-CN" altLang="en-US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位医生不简单，居然能看出</a:t>
            </a:r>
            <a:r>
              <a:rPr lang="zh-CN" altLang="en-US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我军人</a:t>
            </a:r>
            <a:r>
              <a:rPr lang="zh-CN" altLang="en-US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的身份，看来经验非常丰富，我就不和他争辩了吧</a:t>
            </a:r>
            <a:r>
              <a:rPr lang="zh-CN" altLang="en-US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7850" y="555526"/>
            <a:ext cx="383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9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2067694"/>
            <a:ext cx="81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10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1318325" y="513363"/>
            <a:ext cx="1957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2859782"/>
            <a:ext cx="8054510" cy="1643527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457200" algn="l" fontAlgn="auto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 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朗读时把握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“微微一笑”时的从容</a:t>
            </a:r>
            <a:r>
              <a:rPr lang="en-US" altLang="zh-CN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，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同时要读得诚恳而坚定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  <a:sym typeface="+mn-ea"/>
              </a:rPr>
              <a:t>表现</a:t>
            </a:r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  <a:sym typeface="+mn-ea"/>
              </a:rPr>
              <a:t>出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  <a:sym typeface="+mn-ea"/>
              </a:rPr>
              <a:t>作为军人的刘伯承的镇定、沉着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  <a:sym typeface="+mn-ea"/>
              </a:rPr>
              <a:t>，读出他内心的平和。</a:t>
            </a:r>
            <a:endParaRPr lang="en-US" altLang="zh-CN" sz="2800" b="1" dirty="0" smtClean="0">
              <a:solidFill>
                <a:schemeClr val="tx1"/>
              </a:solidFill>
              <a:latin typeface="仿宋" pitchFamily="49" charset="-122"/>
              <a:ea typeface="仿宋" pitchFamily="49" charset="-122"/>
              <a:sym typeface="+mn-ea"/>
            </a:endParaRPr>
          </a:p>
        </p:txBody>
      </p:sp>
      <p:pic>
        <p:nvPicPr>
          <p:cNvPr id="7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347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3"/>
          <p:cNvSpPr txBox="1"/>
          <p:nvPr/>
        </p:nvSpPr>
        <p:spPr>
          <a:xfrm>
            <a:off x="535389" y="1131590"/>
            <a:ext cx="8216371" cy="1454244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病人微微一笑，说：“沃克医生，你说我是军人，我就是军人吧。”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5536" y="706624"/>
            <a:ext cx="8352927" cy="1865126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病人一声不吭，他双手紧紧抓住身下的白床单，手背青筋暴起，汗如雨下。他越来越使劲，崭新的白床单居然被抓破了。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2811581"/>
            <a:ext cx="8258851" cy="1200329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0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000" b="1" kern="0" dirty="0">
                <a:latin typeface="宋体" pitchFamily="2" charset="-122"/>
                <a:ea typeface="宋体" pitchFamily="2" charset="-122"/>
              </a:rPr>
              <a:t>从刘伯承的动作</a:t>
            </a:r>
            <a:r>
              <a:rPr lang="zh-CN" altLang="en-US" sz="3000" b="1" kern="0" dirty="0" smtClean="0">
                <a:latin typeface="宋体" pitchFamily="2" charset="-122"/>
                <a:ea typeface="宋体" pitchFamily="2" charset="-122"/>
              </a:rPr>
              <a:t>中，你</a:t>
            </a:r>
            <a:r>
              <a:rPr lang="zh-CN" altLang="en-US" sz="3000" b="1" kern="0" dirty="0">
                <a:latin typeface="宋体" pitchFamily="2" charset="-122"/>
                <a:ea typeface="宋体" pitchFamily="2" charset="-122"/>
              </a:rPr>
              <a:t>感受到了他内心怎样的想法？</a:t>
            </a:r>
            <a:endParaRPr lang="zh-CN" sz="3000" b="1" kern="0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5" y="68722"/>
            <a:ext cx="8676455" cy="354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550528" y="568538"/>
            <a:ext cx="12429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923928" y="541480"/>
            <a:ext cx="1224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838906" y="541480"/>
            <a:ext cx="8375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70366" y="1059582"/>
            <a:ext cx="35958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99592" y="1055373"/>
            <a:ext cx="12028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409895" y="1042425"/>
            <a:ext cx="3429011" cy="12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292080" y="2534246"/>
            <a:ext cx="27363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3"/>
          <p:cNvSpPr txBox="1"/>
          <p:nvPr/>
        </p:nvSpPr>
        <p:spPr>
          <a:xfrm>
            <a:off x="611560" y="3651870"/>
            <a:ext cx="7920880" cy="1191816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/>
              <a:t>    刘伯承内心：“我可以忍受得住，我一定能战胜</a:t>
            </a:r>
            <a:r>
              <a:rPr lang="zh-CN" altLang="en-US" dirty="0" smtClean="0"/>
              <a:t>它！一</a:t>
            </a:r>
            <a:r>
              <a:rPr lang="zh-CN" altLang="en-US" dirty="0"/>
              <a:t>刀，两刀，三刀</a:t>
            </a:r>
            <a:r>
              <a:rPr lang="en-US" altLang="zh-CN" dirty="0"/>
              <a:t>……</a:t>
            </a:r>
            <a:r>
              <a:rPr lang="zh-CN" altLang="en-US" dirty="0"/>
              <a:t>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4626" y="195486"/>
            <a:ext cx="449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7544" y="1204523"/>
            <a:ext cx="674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0749" y="2194721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0749" y="2701677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749" y="3179752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21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1229639" y="409714"/>
            <a:ext cx="1885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7544" y="3016250"/>
            <a:ext cx="8136904" cy="1643527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    朗读时声音缩紧，多用气声，表现当时紧张的情景，重读描写沃克医生和刘伯承动作的词语，尤其是“紧紧”“破”要突出强调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2053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"/>
          <p:cNvSpPr txBox="1"/>
          <p:nvPr/>
        </p:nvSpPr>
        <p:spPr>
          <a:xfrm>
            <a:off x="395536" y="1066664"/>
            <a:ext cx="8352927" cy="1865126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病人一声不吭，他双手紧紧抓住身下的白床单，手背青筋暴起，汗如雨下。他越来越使劲，崭新的白床单居然被抓破了。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75" y="4496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87" y="4543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755576" y="411510"/>
            <a:ext cx="236339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347614"/>
            <a:ext cx="7691146" cy="145424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3200" b="1" kern="0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从课文中找出对沃克医生动作、语言、神态的描写，体会他的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内心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变化。</a:t>
            </a:r>
            <a:endParaRPr lang="en-US" altLang="zh-CN" sz="32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852986" y="3219822"/>
            <a:ext cx="7607446" cy="658511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按照故事的发展顺序找描写沃克医生的语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句。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99" b="32413"/>
          <a:stretch>
            <a:fillRect/>
          </a:stretch>
        </p:blipFill>
        <p:spPr bwMode="auto">
          <a:xfrm>
            <a:off x="1742822" y="800100"/>
            <a:ext cx="5437834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2073148" y="123478"/>
            <a:ext cx="475252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描写沃克医生动作的语句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1" name="流程图: 资料带 10"/>
          <p:cNvSpPr/>
          <p:nvPr/>
        </p:nvSpPr>
        <p:spPr>
          <a:xfrm>
            <a:off x="179512" y="771550"/>
            <a:ext cx="1466087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559549" y="1182154"/>
            <a:ext cx="146072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997714" y="1491630"/>
            <a:ext cx="207023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03748" y="3291830"/>
            <a:ext cx="176419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931191" y="3579862"/>
            <a:ext cx="213675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013778" y="4189834"/>
            <a:ext cx="1035115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933659" y="4491583"/>
            <a:ext cx="1899211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97714" y="872999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7015" y="15061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7840" y="20999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01423" y="2705448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94355" y="3025284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4110" y="4804946"/>
            <a:ext cx="347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95614" y="2432553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07840" y="1786563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3" name="文本框 3"/>
          <p:cNvSpPr txBox="1"/>
          <p:nvPr/>
        </p:nvSpPr>
        <p:spPr>
          <a:xfrm>
            <a:off x="4126915" y="1229264"/>
            <a:ext cx="4308737" cy="112646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医生沃克端坐在桌后。他头也不抬，冷冷地问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4135541" y="2705448"/>
            <a:ext cx="4308737" cy="112646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医生站起身，熟练地解开病人右眼上的绷带。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4135540" y="3831910"/>
            <a:ext cx="4308737" cy="112646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他重新审视着眼前这个人，冷冷地问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云形 1"/>
          <p:cNvSpPr/>
          <p:nvPr/>
        </p:nvSpPr>
        <p:spPr>
          <a:xfrm>
            <a:off x="2211218" y="1942956"/>
            <a:ext cx="1643221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冷漠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79712" y="95108"/>
            <a:ext cx="5621777" cy="4869667"/>
            <a:chOff x="1979712" y="23100"/>
            <a:chExt cx="5621777" cy="4869667"/>
          </a:xfrm>
        </p:grpSpPr>
        <p:pic>
          <p:nvPicPr>
            <p:cNvPr id="29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91" b="77101"/>
            <a:stretch>
              <a:fillRect/>
            </a:stretch>
          </p:blipFill>
          <p:spPr bwMode="auto">
            <a:xfrm>
              <a:off x="1979712" y="4580692"/>
              <a:ext cx="5621777" cy="312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5" t="38718" b="1439"/>
            <a:stretch>
              <a:fillRect/>
            </a:stretch>
          </p:blipFill>
          <p:spPr bwMode="auto">
            <a:xfrm>
              <a:off x="1979712" y="23100"/>
              <a:ext cx="5621777" cy="4588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流程图: 资料带 9"/>
          <p:cNvSpPr/>
          <p:nvPr/>
        </p:nvSpPr>
        <p:spPr>
          <a:xfrm>
            <a:off x="251520" y="28699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手术中</a:t>
            </a:r>
          </a:p>
        </p:txBody>
      </p:sp>
      <p:sp>
        <p:nvSpPr>
          <p:cNvPr id="11" name="流程图: 资料带 10"/>
          <p:cNvSpPr/>
          <p:nvPr/>
        </p:nvSpPr>
        <p:spPr>
          <a:xfrm>
            <a:off x="223178" y="2086744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</a:p>
        </p:txBody>
      </p:sp>
      <p:sp>
        <p:nvSpPr>
          <p:cNvPr id="13" name="云形 12"/>
          <p:cNvSpPr/>
          <p:nvPr/>
        </p:nvSpPr>
        <p:spPr>
          <a:xfrm>
            <a:off x="7189954" y="2601346"/>
            <a:ext cx="155851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关爱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559705" y="363638"/>
            <a:ext cx="165618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535369" y="1894856"/>
            <a:ext cx="280831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064742" y="4324078"/>
            <a:ext cx="27078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204859" y="4633857"/>
            <a:ext cx="280735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63626" y="51470"/>
            <a:ext cx="48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16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1881" y="979457"/>
            <a:ext cx="55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17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54199" y="1587774"/>
            <a:ext cx="51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18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63627" y="2196091"/>
            <a:ext cx="455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19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86003" y="25079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20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82455" y="28039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21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70855" y="31064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22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88957" y="372753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23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84033" y="402809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24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4377444" y="393767"/>
            <a:ext cx="3722948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这次双手却有些颤抖。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1" name="文本框 3"/>
          <p:cNvSpPr txBox="1"/>
          <p:nvPr/>
        </p:nvSpPr>
        <p:spPr>
          <a:xfrm>
            <a:off x="2495761" y="1936071"/>
            <a:ext cx="5964671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脱去手术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服的沃克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医生擦着汗走过来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2" name="文本框 3"/>
          <p:cNvSpPr txBox="1"/>
          <p:nvPr/>
        </p:nvSpPr>
        <p:spPr>
          <a:xfrm>
            <a:off x="683568" y="3762552"/>
            <a:ext cx="6292128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挥手让护士出去，然后关上手术室的门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30" grpId="0" animBg="1"/>
      <p:bldP spid="31" grpId="0" animBg="1"/>
      <p:bldP spid="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0" b="19183"/>
          <a:stretch>
            <a:fillRect/>
          </a:stretch>
        </p:blipFill>
        <p:spPr bwMode="auto">
          <a:xfrm>
            <a:off x="2079965" y="603151"/>
            <a:ext cx="4752528" cy="451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2079965" y="58485"/>
            <a:ext cx="475252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描写沃克医生语言的语句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3" name="流程图: 资料带 12"/>
          <p:cNvSpPr/>
          <p:nvPr/>
        </p:nvSpPr>
        <p:spPr>
          <a:xfrm>
            <a:off x="439202" y="55552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</a:p>
        </p:txBody>
      </p:sp>
      <p:sp>
        <p:nvSpPr>
          <p:cNvPr id="11" name="云形 10"/>
          <p:cNvSpPr/>
          <p:nvPr/>
        </p:nvSpPr>
        <p:spPr>
          <a:xfrm>
            <a:off x="5505979" y="3742760"/>
            <a:ext cx="1682501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震撼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229565" y="1163488"/>
            <a:ext cx="1134523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2588390" y="1685600"/>
            <a:ext cx="546898" cy="2138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602657" y="2198121"/>
            <a:ext cx="68805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905625" y="3778005"/>
            <a:ext cx="32394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237186" y="4043808"/>
            <a:ext cx="101240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606424" y="4576439"/>
            <a:ext cx="837831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347864" y="4835896"/>
            <a:ext cx="331092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239695" y="5100693"/>
            <a:ext cx="75886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74392" y="619407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1644" y="1143657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84518" y="167585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74392" y="217990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74392" y="244922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06196" y="40333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12604" y="430552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0800" y="1928849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2565" y="143648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4211960" y="1211803"/>
            <a:ext cx="3423130" cy="21605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“你叫什么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名字？”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“年龄？”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“什么病？”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“你是干什么的？”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云形 13"/>
          <p:cNvSpPr/>
          <p:nvPr/>
        </p:nvSpPr>
        <p:spPr>
          <a:xfrm>
            <a:off x="7276946" y="1687738"/>
            <a:ext cx="1594257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冷漠</a:t>
            </a:r>
          </a:p>
        </p:txBody>
      </p:sp>
      <p:sp>
        <p:nvSpPr>
          <p:cNvPr id="35" name="文本框 3"/>
          <p:cNvSpPr txBox="1"/>
          <p:nvPr/>
        </p:nvSpPr>
        <p:spPr>
          <a:xfrm>
            <a:off x="268147" y="2172509"/>
            <a:ext cx="3637478" cy="21605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“你是军人！”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“我当过军医，这么重的伤势，只有军人才能这样从容镇定！”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3832718" y="3543034"/>
            <a:ext cx="165618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惊讶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4" grpId="0" animBg="1"/>
      <p:bldP spid="14" grpId="0" animBg="1"/>
      <p:bldP spid="35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5" t="4581" r="1964" b="1571"/>
          <a:stretch>
            <a:fillRect/>
          </a:stretch>
        </p:blipFill>
        <p:spPr bwMode="auto">
          <a:xfrm>
            <a:off x="35496" y="87207"/>
            <a:ext cx="4195397" cy="493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3"/>
          <p:cNvSpPr txBox="1"/>
          <p:nvPr/>
        </p:nvSpPr>
        <p:spPr>
          <a:xfrm>
            <a:off x="4385549" y="1275606"/>
            <a:ext cx="4434923" cy="287001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    朗读这段对话时要关注</a:t>
            </a:r>
            <a:r>
              <a:rPr lang="zh-CN" altLang="en-US" sz="2800" b="1" dirty="0" smtClean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标点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，读好沃克医生语气的变化。让我们分角色来朗读对话吧，注意刘伯承说话时语气要干脆、利落。</a:t>
            </a:r>
            <a:endParaRPr lang="zh-CN" altLang="en-US" sz="2800" b="1" dirty="0">
              <a:latin typeface="仿宋" pitchFamily="49" charset="-122"/>
              <a:ea typeface="仿宋" pitchFamily="49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3674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七彩五下课文朗读11军神（第1-11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68344" y="3536022"/>
            <a:ext cx="609600" cy="6096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035274" y="3581502"/>
            <a:ext cx="93042" cy="196748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77218" y="4079208"/>
            <a:ext cx="103832" cy="18799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线形标注 1 3"/>
          <p:cNvSpPr/>
          <p:nvPr/>
        </p:nvSpPr>
        <p:spPr>
          <a:xfrm>
            <a:off x="1979712" y="1622864"/>
            <a:ext cx="2376264" cy="1637161"/>
          </a:xfrm>
          <a:prstGeom prst="borderCallout1">
            <a:avLst>
              <a:gd name="adj1" fmla="val 100584"/>
              <a:gd name="adj2" fmla="val 11640"/>
              <a:gd name="adj3" fmla="val 119831"/>
              <a:gd name="adj4" fmla="val -37064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连用两个感叹号，表现出沃克医生的惊讶与震撼。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801707" y="3260026"/>
            <a:ext cx="1466037" cy="8230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0"/>
          <p:cNvSpPr txBox="1"/>
          <p:nvPr/>
        </p:nvSpPr>
        <p:spPr>
          <a:xfrm>
            <a:off x="5315952" y="483518"/>
            <a:ext cx="1885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100" y="122153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352" y="607789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4226" y="835143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508" y="1563638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508" y="181191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051" y="3260026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002" y="351445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419" y="423896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472538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4226" y="110111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3027" y="1357351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3" grpId="0" animBg="1"/>
      <p:bldP spid="8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22春\资源\课本\11军神P60_副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2128" b="41962"/>
          <a:stretch>
            <a:fillRect/>
          </a:stretch>
        </p:blipFill>
        <p:spPr bwMode="auto">
          <a:xfrm>
            <a:off x="1763688" y="483518"/>
            <a:ext cx="5591082" cy="420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流程图: 资料带 20"/>
          <p:cNvSpPr/>
          <p:nvPr/>
        </p:nvSpPr>
        <p:spPr>
          <a:xfrm>
            <a:off x="107504" y="483518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086986" y="1425129"/>
            <a:ext cx="26376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911274" y="2325630"/>
            <a:ext cx="115212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062562" y="2617880"/>
            <a:ext cx="502971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052482" y="2911538"/>
            <a:ext cx="62143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流程图: 资料带 15"/>
          <p:cNvSpPr/>
          <p:nvPr/>
        </p:nvSpPr>
        <p:spPr>
          <a:xfrm>
            <a:off x="124569" y="3323673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手术中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739631" y="4109796"/>
            <a:ext cx="154433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22300" y="52651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2300" y="1422673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31911" y="200632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16009" y="293504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19916" y="3211871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25597" y="410979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文本框 3"/>
          <p:cNvSpPr txBox="1"/>
          <p:nvPr/>
        </p:nvSpPr>
        <p:spPr>
          <a:xfrm>
            <a:off x="1907704" y="522192"/>
            <a:ext cx="6095138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“年轻人，在这儿要听医生的指挥！”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" name="云形 21"/>
          <p:cNvSpPr/>
          <p:nvPr/>
        </p:nvSpPr>
        <p:spPr>
          <a:xfrm>
            <a:off x="7320803" y="901691"/>
            <a:ext cx="155583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生气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9" name="文本框 3"/>
          <p:cNvSpPr txBox="1"/>
          <p:nvPr/>
        </p:nvSpPr>
        <p:spPr>
          <a:xfrm>
            <a:off x="2699792" y="2669424"/>
            <a:ext cx="6176845" cy="97872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“你，你能忍受吗？你的右眼需要摘除坏死的眼球，把烂肉和新生的息肉一刀刀割掉！”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" name="云形 22"/>
          <p:cNvSpPr/>
          <p:nvPr/>
        </p:nvSpPr>
        <p:spPr>
          <a:xfrm>
            <a:off x="7354770" y="1953274"/>
            <a:ext cx="1609718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吃惊</a:t>
            </a:r>
          </a:p>
        </p:txBody>
      </p:sp>
      <p:sp>
        <p:nvSpPr>
          <p:cNvPr id="30" name="文本框 3"/>
          <p:cNvSpPr txBox="1"/>
          <p:nvPr/>
        </p:nvSpPr>
        <p:spPr>
          <a:xfrm>
            <a:off x="2419939" y="4155926"/>
            <a:ext cx="4096277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“你挺不住可以哼叫。”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云形 17"/>
          <p:cNvSpPr/>
          <p:nvPr/>
        </p:nvSpPr>
        <p:spPr>
          <a:xfrm>
            <a:off x="6450000" y="4054900"/>
            <a:ext cx="158417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温和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22" grpId="0" animBg="1"/>
      <p:bldP spid="29" grpId="0" animBg="1"/>
      <p:bldP spid="23" grpId="0" animBg="1"/>
      <p:bldP spid="30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84680" y="339502"/>
            <a:ext cx="5551616" cy="4352757"/>
            <a:chOff x="1643450" y="132587"/>
            <a:chExt cx="5551616" cy="4352757"/>
          </a:xfrm>
        </p:grpSpPr>
        <p:pic>
          <p:nvPicPr>
            <p:cNvPr id="19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450" y="3197867"/>
              <a:ext cx="5543354" cy="1287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450" y="132587"/>
              <a:ext cx="5551616" cy="3075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0" name="直接连接符 19"/>
          <p:cNvCxnSpPr/>
          <p:nvPr/>
        </p:nvCxnSpPr>
        <p:spPr>
          <a:xfrm>
            <a:off x="6012160" y="673664"/>
            <a:ext cx="936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881928" y="972944"/>
            <a:ext cx="1530629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云形 24"/>
          <p:cNvSpPr/>
          <p:nvPr/>
        </p:nvSpPr>
        <p:spPr>
          <a:xfrm>
            <a:off x="7236296" y="1682107"/>
            <a:ext cx="158417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吃惊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4760363" y="1575264"/>
            <a:ext cx="139581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553437" y="2185454"/>
            <a:ext cx="240214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1835583" y="2487398"/>
            <a:ext cx="2304369" cy="951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225119" y="3397617"/>
            <a:ext cx="723145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839130" y="3666500"/>
            <a:ext cx="155148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780140" y="4291616"/>
            <a:ext cx="264212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流程图: 资料带 34"/>
          <p:cNvSpPr/>
          <p:nvPr/>
        </p:nvSpPr>
        <p:spPr>
          <a:xfrm>
            <a:off x="71545" y="376302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60105" y="37450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60105" y="127066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20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86968" y="189407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3814" y="279893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57721" y="369891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51485" y="97868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83958" y="1580765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7387" y="250488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57721" y="397440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2" name="文本框 3"/>
          <p:cNvSpPr txBox="1"/>
          <p:nvPr/>
        </p:nvSpPr>
        <p:spPr>
          <a:xfrm>
            <a:off x="3419873" y="695809"/>
            <a:ext cx="5724128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“年轻人，我真担心你会晕过去。”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云形 17"/>
          <p:cNvSpPr/>
          <p:nvPr/>
        </p:nvSpPr>
        <p:spPr>
          <a:xfrm>
            <a:off x="4282193" y="0"/>
            <a:ext cx="163801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温和</a:t>
            </a:r>
          </a:p>
        </p:txBody>
      </p:sp>
      <p:sp>
        <p:nvSpPr>
          <p:cNvPr id="43" name="文本框 3"/>
          <p:cNvSpPr txBox="1"/>
          <p:nvPr/>
        </p:nvSpPr>
        <p:spPr>
          <a:xfrm>
            <a:off x="1494026" y="1299984"/>
            <a:ext cx="3221990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“我割了多少刀？”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4" name="文本框 3"/>
          <p:cNvSpPr txBox="1"/>
          <p:nvPr/>
        </p:nvSpPr>
        <p:spPr>
          <a:xfrm>
            <a:off x="208213" y="2522786"/>
            <a:ext cx="8684267" cy="5355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“你是一个真正的男子汉，一块会说话的钢板！你堪称军神！”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5" name="文本框 3"/>
          <p:cNvSpPr txBox="1"/>
          <p:nvPr/>
        </p:nvSpPr>
        <p:spPr>
          <a:xfrm>
            <a:off x="3363055" y="3421870"/>
            <a:ext cx="5097377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“告诉我，你的真名叫什么？”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6" name="文本框 3"/>
          <p:cNvSpPr txBox="1"/>
          <p:nvPr/>
        </p:nvSpPr>
        <p:spPr>
          <a:xfrm>
            <a:off x="683568" y="4330212"/>
            <a:ext cx="5666687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“啊，久仰久仰，认识你很荣幸。”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2" name="云形 31"/>
          <p:cNvSpPr/>
          <p:nvPr/>
        </p:nvSpPr>
        <p:spPr>
          <a:xfrm>
            <a:off x="6311925" y="3939902"/>
            <a:ext cx="2796579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肃然起敬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2" grpId="0" animBg="1"/>
      <p:bldP spid="18" grpId="0" animBg="1"/>
      <p:bldP spid="43" grpId="0" animBg="1"/>
      <p:bldP spid="44" grpId="0" animBg="1"/>
      <p:bldP spid="45" grpId="0" animBg="1"/>
      <p:bldP spid="46" grpId="0" animBg="1"/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47" b="4040"/>
          <a:stretch>
            <a:fillRect/>
          </a:stretch>
        </p:blipFill>
        <p:spPr bwMode="auto">
          <a:xfrm>
            <a:off x="2051720" y="585819"/>
            <a:ext cx="4032448" cy="456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1907704" y="25592"/>
            <a:ext cx="489654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描写沃克医生神态的语句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云形 18"/>
          <p:cNvSpPr/>
          <p:nvPr/>
        </p:nvSpPr>
        <p:spPr>
          <a:xfrm>
            <a:off x="5868144" y="1044153"/>
            <a:ext cx="165618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冷漠</a:t>
            </a:r>
          </a:p>
        </p:txBody>
      </p:sp>
      <p:sp>
        <p:nvSpPr>
          <p:cNvPr id="21" name="云形 20"/>
          <p:cNvSpPr/>
          <p:nvPr/>
        </p:nvSpPr>
        <p:spPr>
          <a:xfrm>
            <a:off x="6372200" y="3723878"/>
            <a:ext cx="165618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赞许</a:t>
            </a:r>
          </a:p>
        </p:txBody>
      </p:sp>
      <p:sp>
        <p:nvSpPr>
          <p:cNvPr id="20" name="流程图: 资料带 19"/>
          <p:cNvSpPr/>
          <p:nvPr/>
        </p:nvSpPr>
        <p:spPr>
          <a:xfrm>
            <a:off x="251520" y="636245"/>
            <a:ext cx="1466087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466629" y="1062760"/>
            <a:ext cx="116926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213712" y="2848743"/>
            <a:ext cx="156620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2196463" y="3065670"/>
            <a:ext cx="791361" cy="2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466629" y="5074778"/>
            <a:ext cx="1457299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83190" y="3286665"/>
            <a:ext cx="364674" cy="948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217102" y="59119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20939" y="123585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51842" y="372387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47581" y="437990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55532" y="482445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12988" y="103095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12988" y="146996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20939" y="170850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22663" y="191572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23703" y="216016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51842" y="3491952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7" name="文本框 3"/>
          <p:cNvSpPr txBox="1"/>
          <p:nvPr/>
        </p:nvSpPr>
        <p:spPr>
          <a:xfrm>
            <a:off x="2267744" y="1099105"/>
            <a:ext cx="3497672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他头也不抬，冷冷地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8" name="文本框 3"/>
          <p:cNvSpPr txBox="1"/>
          <p:nvPr/>
        </p:nvSpPr>
        <p:spPr>
          <a:xfrm>
            <a:off x="3882640" y="1923678"/>
            <a:ext cx="4145744" cy="112646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他愣住了，蓝色的眼睛里闪出一丝惊疑。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3882640" y="3065672"/>
            <a:ext cx="1265424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冷冷地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0" name="文本框 3"/>
          <p:cNvSpPr txBox="1"/>
          <p:nvPr/>
        </p:nvSpPr>
        <p:spPr>
          <a:xfrm>
            <a:off x="4007134" y="4515966"/>
            <a:ext cx="4165266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沃克医生的目光柔和下来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E:\22春\资源\课本\11军神P60_副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2004" b="41904"/>
          <a:stretch>
            <a:fillRect/>
          </a:stretch>
        </p:blipFill>
        <p:spPr bwMode="auto">
          <a:xfrm>
            <a:off x="1618687" y="339503"/>
            <a:ext cx="6043460" cy="456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流程图: 资料带 2"/>
          <p:cNvSpPr/>
          <p:nvPr/>
        </p:nvSpPr>
        <p:spPr>
          <a:xfrm>
            <a:off x="46480" y="44359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6481712" y="1072966"/>
            <a:ext cx="538560" cy="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330141" y="2334240"/>
            <a:ext cx="1881819" cy="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云形 20"/>
          <p:cNvSpPr/>
          <p:nvPr/>
        </p:nvSpPr>
        <p:spPr>
          <a:xfrm>
            <a:off x="6098399" y="2497900"/>
            <a:ext cx="157418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惊讶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98093" y="41151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12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98093" y="136910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13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07704" y="201717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14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83851" y="297792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79807" y="332596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70027" y="429994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6444208" y="1115009"/>
            <a:ext cx="1265424" cy="54072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生气地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云形 8"/>
          <p:cNvSpPr/>
          <p:nvPr/>
        </p:nvSpPr>
        <p:spPr>
          <a:xfrm>
            <a:off x="7524328" y="631764"/>
            <a:ext cx="1577979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生气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2221691" y="2384764"/>
            <a:ext cx="3790469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沃克医生再一次愣住了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  <p:bldP spid="9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88466" y="318857"/>
            <a:ext cx="5678774" cy="4485141"/>
            <a:chOff x="1458270" y="26230"/>
            <a:chExt cx="5678774" cy="4485141"/>
          </a:xfrm>
        </p:grpSpPr>
        <p:pic>
          <p:nvPicPr>
            <p:cNvPr id="26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89" b="57097"/>
            <a:stretch>
              <a:fillRect/>
            </a:stretch>
          </p:blipFill>
          <p:spPr bwMode="auto">
            <a:xfrm>
              <a:off x="1458271" y="3178705"/>
              <a:ext cx="5678773" cy="1332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5" t="57845" b="1322"/>
            <a:stretch>
              <a:fillRect/>
            </a:stretch>
          </p:blipFill>
          <p:spPr bwMode="auto">
            <a:xfrm>
              <a:off x="1458270" y="26230"/>
              <a:ext cx="5678773" cy="3152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直接连接符 11"/>
          <p:cNvCxnSpPr/>
          <p:nvPr/>
        </p:nvCxnSpPr>
        <p:spPr>
          <a:xfrm>
            <a:off x="2554672" y="2177206"/>
            <a:ext cx="136815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554672" y="3113310"/>
            <a:ext cx="282178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流程图: 资料带 17"/>
          <p:cNvSpPr/>
          <p:nvPr/>
        </p:nvSpPr>
        <p:spPr>
          <a:xfrm>
            <a:off x="395536" y="355404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520168" y="4354698"/>
            <a:ext cx="158417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云形 22"/>
          <p:cNvSpPr/>
          <p:nvPr/>
        </p:nvSpPr>
        <p:spPr>
          <a:xfrm>
            <a:off x="6876256" y="436842"/>
            <a:ext cx="158417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心疼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570382" y="667853"/>
            <a:ext cx="51378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02476" y="35540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26329" y="125951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20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4136" y="189882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98488" y="283592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92139" y="375637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4390" y="95482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14390" y="1582021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08742" y="251954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77886" y="406312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文本框 3"/>
          <p:cNvSpPr txBox="1"/>
          <p:nvPr/>
        </p:nvSpPr>
        <p:spPr>
          <a:xfrm>
            <a:off x="5519178" y="695581"/>
            <a:ext cx="1265424" cy="54072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由衷地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8" name="文本框 3"/>
          <p:cNvSpPr txBox="1"/>
          <p:nvPr/>
        </p:nvSpPr>
        <p:spPr>
          <a:xfrm>
            <a:off x="2347186" y="2205467"/>
            <a:ext cx="2728870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沃克医生惊呆了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2499586" y="3176692"/>
            <a:ext cx="5600806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沃克医生的脸上浮现出慈祥的神情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云形 23"/>
          <p:cNvSpPr/>
          <p:nvPr/>
        </p:nvSpPr>
        <p:spPr>
          <a:xfrm>
            <a:off x="5378910" y="2510166"/>
            <a:ext cx="158528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钦佩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云形 26"/>
          <p:cNvSpPr/>
          <p:nvPr/>
        </p:nvSpPr>
        <p:spPr>
          <a:xfrm>
            <a:off x="4035213" y="1517580"/>
            <a:ext cx="158528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惊讶</a:t>
            </a:r>
          </a:p>
        </p:txBody>
      </p:sp>
      <p:sp>
        <p:nvSpPr>
          <p:cNvPr id="40" name="文本框 3"/>
          <p:cNvSpPr txBox="1"/>
          <p:nvPr/>
        </p:nvSpPr>
        <p:spPr>
          <a:xfrm>
            <a:off x="2499585" y="4401683"/>
            <a:ext cx="3120907" cy="6093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沃克医生肃然起敬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" name="云形 21"/>
          <p:cNvSpPr/>
          <p:nvPr/>
        </p:nvSpPr>
        <p:spPr>
          <a:xfrm>
            <a:off x="4283968" y="3795886"/>
            <a:ext cx="2915928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肃然起敬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37" grpId="0" animBg="1"/>
      <p:bldP spid="38" grpId="0" animBg="1"/>
      <p:bldP spid="39" grpId="0" animBg="1"/>
      <p:bldP spid="24" grpId="0" animBg="1"/>
      <p:bldP spid="27" grpId="0" animBg="1"/>
      <p:bldP spid="40" grpId="0" animBg="1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25238"/>
              </p:ext>
            </p:extLst>
          </p:nvPr>
        </p:nvGraphicFramePr>
        <p:xfrm>
          <a:off x="84596" y="658281"/>
          <a:ext cx="8998030" cy="3641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43"/>
                <a:gridCol w="1872208"/>
                <a:gridCol w="2088232"/>
                <a:gridCol w="1870841"/>
                <a:gridCol w="1799606"/>
              </a:tblGrid>
              <a:tr h="537859"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问诊时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手术前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手术中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手术后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</a:tr>
              <a:tr h="1134080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刘伯承的表现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1928461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沃克医生的内心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382075" y="2458481"/>
            <a:ext cx="1848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冷冷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惊疑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柔和</a:t>
            </a:r>
          </a:p>
        </p:txBody>
      </p:sp>
      <p:sp>
        <p:nvSpPr>
          <p:cNvPr id="5" name="矩形 4"/>
          <p:cNvSpPr/>
          <p:nvPr/>
        </p:nvSpPr>
        <p:spPr>
          <a:xfrm>
            <a:off x="3250307" y="2458481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</a:p>
        </p:txBody>
      </p:sp>
      <p:sp>
        <p:nvSpPr>
          <p:cNvPr id="6" name="矩形 5"/>
          <p:cNvSpPr/>
          <p:nvPr/>
        </p:nvSpPr>
        <p:spPr>
          <a:xfrm>
            <a:off x="5414523" y="2458481"/>
            <a:ext cx="1829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双手颤抖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汗珠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滚滚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44507" y="2458481"/>
            <a:ext cx="1719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惊呆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慈祥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</a:p>
        </p:txBody>
      </p:sp>
      <p:sp>
        <p:nvSpPr>
          <p:cNvPr id="2" name="矩形 1"/>
          <p:cNvSpPr/>
          <p:nvPr/>
        </p:nvSpPr>
        <p:spPr>
          <a:xfrm>
            <a:off x="1382075" y="1513666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伤势严重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0307" y="1513666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拒用麻醉剂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14523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强忍剧痛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4507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表明身份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" grpId="0"/>
      <p:bldP spid="12" grpId="0"/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2174" y="1055514"/>
            <a:ext cx="7794282" cy="2308324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分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角色</a:t>
            </a: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朗读课文，读好提示语，读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好沃克医生和刘伯承的语气，读出自己对人物内心的体会</a:t>
            </a:r>
            <a:r>
              <a:rPr lang="zh-CN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2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74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五下课文朗读11军神（全文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51920" y="263882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4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75" y="38559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87" y="39036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722908" y="339502"/>
            <a:ext cx="21209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思</a:t>
            </a:r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96035" y="1347614"/>
            <a:ext cx="6948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对“军神”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有哪些新的认识？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9552" y="2298234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  称刘伯承为“军神”，因为他从容镇定，气度非凡，意志如钢，更因为他全身投入革命，为了革命不惜忍受巨大痛苦的精神。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42504" y="1479052"/>
            <a:ext cx="7240114" cy="162448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    如果</a:t>
            </a:r>
            <a:r>
              <a:rPr lang="zh-CN" altLang="en-US" sz="3600" b="1" kern="0" dirty="0">
                <a:latin typeface="宋体" pitchFamily="2" charset="-122"/>
                <a:ea typeface="宋体" pitchFamily="2" charset="-122"/>
              </a:rPr>
              <a:t>你是沃克医生，你会如何给别人讲述这件事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？试着讲一讲吧！</a:t>
            </a:r>
            <a:endParaRPr lang="zh-CN" sz="4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688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092133" y="51470"/>
            <a:ext cx="2816225" cy="714960"/>
            <a:chOff x="3029099" y="51470"/>
            <a:chExt cx="2816225" cy="714960"/>
          </a:xfrm>
        </p:grpSpPr>
        <p:sp>
          <p:nvSpPr>
            <p:cNvPr id="8" name="文本框 1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029099" y="51470"/>
              <a:ext cx="2816225" cy="714960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第三课时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>
              <a:off x="556274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auto">
            <a:xfrm rot="10800000">
              <a:off x="302909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79773"/>
              </p:ext>
            </p:extLst>
          </p:nvPr>
        </p:nvGraphicFramePr>
        <p:xfrm>
          <a:off x="84596" y="658281"/>
          <a:ext cx="8998030" cy="3641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43"/>
                <a:gridCol w="1872208"/>
                <a:gridCol w="2088232"/>
                <a:gridCol w="1870841"/>
                <a:gridCol w="1799606"/>
              </a:tblGrid>
              <a:tr h="537859"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问诊时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手术前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手术中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手术后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</a:tr>
              <a:tr h="1134080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刘伯承的表现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1928461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沃克医生的内心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1382075" y="2458481"/>
            <a:ext cx="1848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冷冷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惊疑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柔和</a:t>
            </a:r>
          </a:p>
        </p:txBody>
      </p:sp>
      <p:sp>
        <p:nvSpPr>
          <p:cNvPr id="16" name="矩形 15"/>
          <p:cNvSpPr/>
          <p:nvPr/>
        </p:nvSpPr>
        <p:spPr>
          <a:xfrm>
            <a:off x="3250307" y="2458481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</a:p>
        </p:txBody>
      </p:sp>
      <p:sp>
        <p:nvSpPr>
          <p:cNvPr id="17" name="矩形 16"/>
          <p:cNvSpPr/>
          <p:nvPr/>
        </p:nvSpPr>
        <p:spPr>
          <a:xfrm>
            <a:off x="5414523" y="2458481"/>
            <a:ext cx="1829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双手颤抖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汗珠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滚滚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44507" y="2458481"/>
            <a:ext cx="1719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惊呆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慈祥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</a:p>
        </p:txBody>
      </p:sp>
      <p:sp>
        <p:nvSpPr>
          <p:cNvPr id="19" name="矩形 18"/>
          <p:cNvSpPr/>
          <p:nvPr/>
        </p:nvSpPr>
        <p:spPr>
          <a:xfrm>
            <a:off x="1382075" y="1513666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伤势严重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50307" y="1513666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拒用麻醉剂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14523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强忍剧痛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44507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表明身份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29756" y="555526"/>
            <a:ext cx="6338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变化角度讲故事的方法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39753" y="2220075"/>
            <a:ext cx="3137819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zh-CN" altLang="en-US" sz="32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语言的调整</a:t>
            </a:r>
          </a:p>
        </p:txBody>
      </p:sp>
      <p:sp>
        <p:nvSpPr>
          <p:cNvPr id="7" name="矩形 6"/>
          <p:cNvSpPr/>
          <p:nvPr/>
        </p:nvSpPr>
        <p:spPr>
          <a:xfrm>
            <a:off x="2339753" y="1419622"/>
            <a:ext cx="3137819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人称的转换</a:t>
            </a:r>
          </a:p>
        </p:txBody>
      </p:sp>
      <p:sp>
        <p:nvSpPr>
          <p:cNvPr id="8" name="矩形 7"/>
          <p:cNvSpPr/>
          <p:nvPr/>
        </p:nvSpPr>
        <p:spPr>
          <a:xfrm>
            <a:off x="2339753" y="3020528"/>
            <a:ext cx="3137819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语气的变化</a:t>
            </a:r>
          </a:p>
        </p:txBody>
      </p:sp>
      <p:sp>
        <p:nvSpPr>
          <p:cNvPr id="9" name="矩形 8"/>
          <p:cNvSpPr/>
          <p:nvPr/>
        </p:nvSpPr>
        <p:spPr>
          <a:xfrm>
            <a:off x="2528327" y="3820982"/>
            <a:ext cx="3195801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zh-CN" altLang="en-US" sz="3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不要遗</a:t>
            </a:r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漏情节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8547" y="1995686"/>
            <a:ext cx="1342609" cy="251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472923"/>
            <a:ext cx="8355730" cy="17543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000" b="1" kern="0" dirty="0" smtClean="0">
                <a:latin typeface="宋体" pitchFamily="2" charset="-122"/>
                <a:ea typeface="宋体" pitchFamily="2" charset="-122"/>
              </a:rPr>
              <a:t>    联系</a:t>
            </a:r>
            <a:r>
              <a:rPr lang="zh-CN" altLang="en-US" sz="3000" b="1" kern="0" dirty="0">
                <a:latin typeface="宋体" pitchFamily="2" charset="-122"/>
                <a:ea typeface="宋体" pitchFamily="2" charset="-122"/>
              </a:rPr>
              <a:t>以往讲故事的经验，说一说：要想把故事讲得更生动，把沃克医生的</a:t>
            </a:r>
            <a:r>
              <a:rPr lang="zh-CN" altLang="en-US" sz="3000" b="1" kern="0" dirty="0" smtClean="0">
                <a:latin typeface="宋体" pitchFamily="2" charset="-122"/>
                <a:ea typeface="宋体" pitchFamily="2" charset="-122"/>
              </a:rPr>
              <a:t>内心变化</a:t>
            </a:r>
            <a:r>
              <a:rPr lang="zh-CN" altLang="en-US" sz="3000" b="1" kern="0" dirty="0">
                <a:latin typeface="宋体" pitchFamily="2" charset="-122"/>
                <a:ea typeface="宋体" pitchFamily="2" charset="-122"/>
              </a:rPr>
              <a:t>表现出来</a:t>
            </a:r>
            <a:r>
              <a:rPr lang="zh-CN" altLang="en-US" sz="3000" b="1" kern="0" dirty="0" smtClean="0">
                <a:latin typeface="宋体" pitchFamily="2" charset="-122"/>
                <a:ea typeface="宋体" pitchFamily="2" charset="-122"/>
              </a:rPr>
              <a:t>，你还有</a:t>
            </a:r>
            <a:r>
              <a:rPr lang="zh-CN" altLang="en-US" sz="3000" b="1" kern="0" dirty="0">
                <a:latin typeface="宋体" pitchFamily="2" charset="-122"/>
                <a:ea typeface="宋体" pitchFamily="2" charset="-122"/>
              </a:rPr>
              <a:t>什么办法？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95128" y="2427734"/>
            <a:ext cx="5293096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zh-CN" altLang="en-US" sz="32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适当</a:t>
            </a:r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加上表情</a:t>
            </a:r>
            <a:r>
              <a:rPr lang="zh-CN" altLang="en-US" sz="32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、动作</a:t>
            </a:r>
            <a:endParaRPr lang="zh-CN" altLang="en-US" sz="32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91680" y="3363838"/>
            <a:ext cx="3275856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加上内心独白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8547" y="1995686"/>
            <a:ext cx="1342609" cy="251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1059582"/>
            <a:ext cx="7920880" cy="219290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    现在你知道怎样用沃克医生的口吻讲述这个故事了吧！请</a:t>
            </a:r>
            <a:r>
              <a:rPr lang="zh-CN" altLang="en-US" sz="3200" b="1" kern="0">
                <a:latin typeface="宋体" pitchFamily="2" charset="-122"/>
                <a:ea typeface="宋体" pitchFamily="2" charset="-122"/>
              </a:rPr>
              <a:t>同学们组成小组，在小组内练习讲整个故事吧！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1556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9288" y="1347614"/>
            <a:ext cx="7888186" cy="219290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3200" b="1" kern="0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读一读课本中的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“阅读链接”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，运用本课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学习到的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阅读方法，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结合人物的动作、语言、神态描写，体会人物的内心。</a:t>
            </a:r>
            <a:endParaRPr lang="zh-CN" altLang="zh-CN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67544" y="483518"/>
            <a:ext cx="2088232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23536" y="3438748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他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红着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眼睛，像一头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发怒的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豹子，样子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十分可怕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04256" y="1275606"/>
            <a:ext cx="126188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着急</a:t>
            </a: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04256" y="2679762"/>
            <a:ext cx="126188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愤怒</a:t>
            </a: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04256" y="4147215"/>
            <a:ext cx="126188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愤怒</a:t>
            </a: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3536" y="609531"/>
            <a:ext cx="8296936" cy="9541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军长愣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了一下，什么话也没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说，快步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朝前走去。</a:t>
            </a:r>
            <a:endParaRPr lang="en-US" alt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3536" y="1962584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军长的脸上顿时阴云密布，嘴角的肌肉抽动了一下。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7" grpId="0" animBg="1"/>
      <p:bldP spid="8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877370"/>
            <a:ext cx="8568952" cy="255847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军长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愣住了，他怔怔地伫立了足有一分钟。</a:t>
            </a:r>
            <a:r>
              <a:rPr lang="en-US" altLang="zh-CN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他深深地呼了一口气，缓缓地举起右手，举到齐眉处，向那位跟巍巍群山化为一体的牺牲者敬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了一个军礼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28184" y="3507854"/>
            <a:ext cx="22860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震惊、敬佩</a:t>
            </a:r>
            <a:endParaRPr lang="en-US" altLang="zh-CN" sz="32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186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32" y="27710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179512" y="1017784"/>
            <a:ext cx="8143932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100540" y="1212215"/>
            <a:ext cx="338137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问诊时,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从容镇定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243915" y="1923678"/>
            <a:ext cx="1858645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钢铁意志</a:t>
            </a:r>
          </a:p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堪称军神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014145" y="2235517"/>
            <a:ext cx="587038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b="1" noProof="1">
                <a:latin typeface="宋体" pitchFamily="2" charset="-122"/>
                <a:ea typeface="宋体" pitchFamily="2" charset="-122"/>
              </a:rPr>
              <a:t>军神</a:t>
            </a: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066885" y="2066733"/>
            <a:ext cx="329628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拒绝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麻醉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2066885" y="2921251"/>
            <a:ext cx="341503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中,忍痛坚持</a:t>
            </a:r>
          </a:p>
        </p:txBody>
      </p:sp>
      <p:sp>
        <p:nvSpPr>
          <p:cNvPr id="27" name="文本框 16"/>
          <p:cNvSpPr txBox="1">
            <a:spLocks noChangeArrowheads="1"/>
          </p:cNvSpPr>
          <p:nvPr/>
        </p:nvSpPr>
        <p:spPr bwMode="auto">
          <a:xfrm>
            <a:off x="2066884" y="3776980"/>
            <a:ext cx="3296285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后,笑谈刀数</a:t>
            </a:r>
          </a:p>
        </p:txBody>
      </p:sp>
      <p:sp>
        <p:nvSpPr>
          <p:cNvPr id="30" name="右箭头 29"/>
          <p:cNvSpPr/>
          <p:nvPr/>
        </p:nvSpPr>
        <p:spPr>
          <a:xfrm>
            <a:off x="5450914" y="2571750"/>
            <a:ext cx="673468" cy="349501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659885" y="1555928"/>
            <a:ext cx="360040" cy="2599998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67861" y="253291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95536" y="987574"/>
            <a:ext cx="8496944" cy="367023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这篇课文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刘伯承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的眼睛受了重伤后，到德国人开设的诊所就医的故事。刘伯承为了尽量减少对大脑的影响，          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强忍巨大疼痛接受了手术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，表现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出   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的意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志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体现出他为了能                 ，不惜自己承受巨大痛苦的精神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sz="3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24542" y="2176712"/>
            <a:ext cx="32879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绝使</a:t>
            </a:r>
            <a:r>
              <a:rPr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麻醉剂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23140" y="2784949"/>
            <a:ext cx="17859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钢铁般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15410" y="253777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2008590" y="3394593"/>
            <a:ext cx="38164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全身心地投入革命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773348" y="2665120"/>
            <a:ext cx="27357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691583" y="3283928"/>
            <a:ext cx="13539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32354" y="3889199"/>
            <a:ext cx="31877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92400" y="1347614"/>
            <a:ext cx="8021136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　　</a:t>
            </a:r>
            <a:r>
              <a:rPr lang="en-US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把这个故事讲给家长听。</a:t>
            </a:r>
          </a:p>
          <a:p>
            <a:pPr>
              <a:lnSpc>
                <a:spcPct val="140000"/>
              </a:lnSpc>
            </a:pPr>
            <a:r>
              <a:rPr lang="en-US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2.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试着以刘伯承的口吻讲一讲这个故事。</a:t>
            </a:r>
          </a:p>
        </p:txBody>
      </p:sp>
      <p:sp>
        <p:nvSpPr>
          <p:cNvPr id="3" name="矩形 2"/>
          <p:cNvSpPr/>
          <p:nvPr/>
        </p:nvSpPr>
        <p:spPr>
          <a:xfrm>
            <a:off x="217591" y="267335"/>
            <a:ext cx="2447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pic>
        <p:nvPicPr>
          <p:cNvPr id="14" name="图片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k3NDY5MGEyY2E3ODc3ZDdkMDVkNzhmMTA4NDliZj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1780</Words>
  <Application>Microsoft Office PowerPoint</Application>
  <PresentationFormat>全屏显示(16:9)</PresentationFormat>
  <Paragraphs>363</Paragraphs>
  <Slides>49</Slides>
  <Notes>10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62" baseType="lpstr">
      <vt:lpstr>Arial</vt:lpstr>
      <vt:lpstr>宋体</vt:lpstr>
      <vt:lpstr>Kaiti SC</vt:lpstr>
      <vt:lpstr>微软雅黑</vt:lpstr>
      <vt:lpstr>华文楷体</vt:lpstr>
      <vt:lpstr>Xingkai SC</vt:lpstr>
      <vt:lpstr>楷体</vt:lpstr>
      <vt:lpstr>黑体</vt:lpstr>
      <vt:lpstr>汉语拼音</vt:lpstr>
      <vt:lpstr>Times New Roman</vt:lpstr>
      <vt:lpstr>仿宋</vt:lpstr>
      <vt:lpstr>Calibri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107</cp:revision>
  <dcterms:created xsi:type="dcterms:W3CDTF">2017-03-17T02:28:00Z</dcterms:created>
  <dcterms:modified xsi:type="dcterms:W3CDTF">2023-12-19T10:18:45Z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2052-12.1.0.15933</vt:lpwstr>
  </property>
  <property fmtid="{D5CDD505-2E9C-101B-9397-08002B2CF9AE}" pid="3" name="ICV">
    <vt:lpwstr>17D0A4C3320743489B20CE76FE161E93_12</vt:lpwstr>
  </property>
</Properties>
</file>