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tif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5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59"/>
  </p:notesMasterIdLst>
  <p:handoutMasterIdLst>
    <p:handoutMasterId r:id="rId60"/>
  </p:handoutMasterIdLst>
  <p:sldIdLst>
    <p:sldId id="1983" r:id="rId2"/>
    <p:sldId id="1984" r:id="rId3"/>
    <p:sldId id="1985" r:id="rId4"/>
    <p:sldId id="523" r:id="rId5"/>
    <p:sldId id="1986" r:id="rId6"/>
    <p:sldId id="1920" r:id="rId7"/>
    <p:sldId id="1853" r:id="rId8"/>
    <p:sldId id="1895" r:id="rId9"/>
    <p:sldId id="1915" r:id="rId10"/>
    <p:sldId id="632" r:id="rId11"/>
    <p:sldId id="1924" r:id="rId12"/>
    <p:sldId id="1919" r:id="rId13"/>
    <p:sldId id="748" r:id="rId14"/>
    <p:sldId id="586" r:id="rId15"/>
    <p:sldId id="1925" r:id="rId16"/>
    <p:sldId id="1987" r:id="rId17"/>
    <p:sldId id="2054" r:id="rId18"/>
    <p:sldId id="2053" r:id="rId19"/>
    <p:sldId id="1994" r:id="rId20"/>
    <p:sldId id="1855" r:id="rId21"/>
    <p:sldId id="1995" r:id="rId22"/>
    <p:sldId id="1932" r:id="rId23"/>
    <p:sldId id="1948" r:id="rId24"/>
    <p:sldId id="1935" r:id="rId25"/>
    <p:sldId id="1999" r:id="rId26"/>
    <p:sldId id="1876" r:id="rId27"/>
    <p:sldId id="1874" r:id="rId28"/>
    <p:sldId id="941" r:id="rId29"/>
    <p:sldId id="1893" r:id="rId30"/>
    <p:sldId id="1943" r:id="rId31"/>
    <p:sldId id="1950" r:id="rId32"/>
    <p:sldId id="2003" r:id="rId33"/>
    <p:sldId id="1944" r:id="rId34"/>
    <p:sldId id="2002" r:id="rId35"/>
    <p:sldId id="1897" r:id="rId36"/>
    <p:sldId id="1951" r:id="rId37"/>
    <p:sldId id="1953" r:id="rId38"/>
    <p:sldId id="1909" r:id="rId39"/>
    <p:sldId id="1968" r:id="rId40"/>
    <p:sldId id="2055" r:id="rId41"/>
    <p:sldId id="1954" r:id="rId42"/>
    <p:sldId id="1978" r:id="rId43"/>
    <p:sldId id="2046" r:id="rId44"/>
    <p:sldId id="2052" r:id="rId45"/>
    <p:sldId id="2051" r:id="rId46"/>
    <p:sldId id="2047" r:id="rId47"/>
    <p:sldId id="2048" r:id="rId48"/>
    <p:sldId id="1966" r:id="rId49"/>
    <p:sldId id="2049" r:id="rId50"/>
    <p:sldId id="1929" r:id="rId51"/>
    <p:sldId id="2050" r:id="rId52"/>
    <p:sldId id="1960" r:id="rId53"/>
    <p:sldId id="1882" r:id="rId54"/>
    <p:sldId id="936" r:id="rId55"/>
    <p:sldId id="1877" r:id="rId56"/>
    <p:sldId id="1888" r:id="rId57"/>
    <p:sldId id="1007" r:id="rId58"/>
  </p:sldIdLst>
  <p:sldSz cx="9144000" cy="5143500" type="screen16x9"/>
  <p:notesSz cx="6858000" cy="9144000"/>
  <p:embeddedFontLst>
    <p:embeddedFont>
      <p:font typeface="黑体" pitchFamily="49" charset="-122"/>
      <p:regular r:id="rId61"/>
    </p:embeddedFont>
    <p:embeddedFont>
      <p:font typeface="仿宋" pitchFamily="49" charset="-122"/>
      <p:regular r:id="rId62"/>
    </p:embeddedFont>
    <p:embeddedFont>
      <p:font typeface="汉语拼音" pitchFamily="34" charset="0"/>
      <p:regular r:id="rId63"/>
    </p:embeddedFont>
    <p:embeddedFont>
      <p:font typeface="微软雅黑" pitchFamily="34" charset="-122"/>
      <p:regular r:id="rId64"/>
      <p:bold r:id="rId65"/>
    </p:embeddedFont>
    <p:embeddedFont>
      <p:font typeface="楷体" pitchFamily="49" charset="-122"/>
      <p:regular r:id="rId66"/>
    </p:embeddedFont>
    <p:embeddedFont>
      <p:font typeface="Calibri" pitchFamily="34" charset="0"/>
      <p:regular r:id="rId67"/>
      <p:bold r:id="rId68"/>
      <p:italic r:id="rId69"/>
      <p:boldItalic r:id="rId70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D3DE"/>
    <a:srgbClr val="B5A5BB"/>
    <a:srgbClr val="FFDF79"/>
    <a:srgbClr val="FFD653"/>
    <a:srgbClr val="FFD03B"/>
    <a:srgbClr val="F5E7E4"/>
    <a:srgbClr val="E3D5D2"/>
    <a:srgbClr val="FEE2D3"/>
    <a:srgbClr val="BDD7EE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97" autoAdjust="0"/>
    <p:restoredTop sz="94660"/>
  </p:normalViewPr>
  <p:slideViewPr>
    <p:cSldViewPr>
      <p:cViewPr varScale="1">
        <p:scale>
          <a:sx n="114" d="100"/>
          <a:sy n="114" d="100"/>
        </p:scale>
        <p:origin x="-126" y="-108"/>
      </p:cViewPr>
      <p:guideLst>
        <p:guide orient="horz" pos="2649"/>
        <p:guide orient="horz" pos="3206"/>
        <p:guide pos="1488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16814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265"/>
        <p:guide pos="223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font" Target="fonts/font3.fntdata"/><Relationship Id="rId68" Type="http://schemas.openxmlformats.org/officeDocument/2006/relationships/font" Target="fonts/font8.fntdata"/><Relationship Id="rId7" Type="http://schemas.openxmlformats.org/officeDocument/2006/relationships/slide" Target="slides/slide6.xml"/><Relationship Id="rId71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6.fntdata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handoutMaster" Target="handoutMasters/handoutMaster1.xml"/><Relationship Id="rId65" Type="http://schemas.openxmlformats.org/officeDocument/2006/relationships/font" Target="fonts/font5.fntdata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4.fntdata"/><Relationship Id="rId69" Type="http://schemas.openxmlformats.org/officeDocument/2006/relationships/font" Target="fonts/font9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67" Type="http://schemas.openxmlformats.org/officeDocument/2006/relationships/font" Target="fonts/font7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2.fntdata"/><Relationship Id="rId70" Type="http://schemas.openxmlformats.org/officeDocument/2006/relationships/font" Target="fonts/font10.fntdata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t>2024/1/20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56343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2024/1/20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11710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0" y="3939906"/>
            <a:ext cx="898905" cy="111154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标题幻灯片">
    <p:bg>
      <p:bgPr>
        <a:solidFill>
          <a:srgbClr val="BDD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 userDrawn="1"/>
        </p:nvSpPr>
        <p:spPr>
          <a:xfrm>
            <a:off x="1152296" y="1081079"/>
            <a:ext cx="6084000" cy="2766466"/>
          </a:xfrm>
          <a:prstGeom prst="roundRect">
            <a:avLst>
              <a:gd name="adj" fmla="val 5500"/>
            </a:avLst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 extrusionH="76200" contourW="12700" prstMaterial="matte">
            <a:bevelT w="184150" h="31750" prst="coolSlant"/>
            <a:bevelB/>
            <a:extrusionClr>
              <a:srgbClr val="F89A99"/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 defTabSz="685800"/>
            <a:endParaRPr kumimoji="1" lang="zh-CN" altLang="en-US" dirty="0">
              <a:solidFill>
                <a:prstClr val="white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77417" y="2353406"/>
            <a:ext cx="1987296" cy="245059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标题幻灯片">
    <p:bg>
      <p:bgPr>
        <a:solidFill>
          <a:srgbClr val="FEE2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8" y="0"/>
            <a:ext cx="9141292" cy="51435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10.png"/><Relationship Id="rId7" Type="http://schemas.openxmlformats.org/officeDocument/2006/relationships/slide" Target="slide6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8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&#36164;&#26009;&#38142;&#25509;/&#35270;&#39057;/&#28053;.mp4" TargetMode="External"/><Relationship Id="rId3" Type="http://schemas.openxmlformats.org/officeDocument/2006/relationships/image" Target="../media/image20.jpeg"/><Relationship Id="rId7" Type="http://schemas.openxmlformats.org/officeDocument/2006/relationships/hyperlink" Target="&#36164;&#26009;&#38142;&#25509;/&#35270;&#39057;/&#36951;.mp4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hyperlink" Target="&#36164;&#26009;&#38142;&#25509;/&#35270;&#39057;/&#25705;.mp4" TargetMode="External"/><Relationship Id="rId5" Type="http://schemas.openxmlformats.org/officeDocument/2006/relationships/hyperlink" Target="&#36164;&#26009;&#38142;&#25509;/&#35270;&#39057;/&#23731;.mp4" TargetMode="External"/><Relationship Id="rId10" Type="http://schemas.openxmlformats.org/officeDocument/2006/relationships/hyperlink" Target="&#36164;&#26009;&#38142;&#25509;/&#35270;&#39057;/&#31729;.mp4" TargetMode="External"/><Relationship Id="rId4" Type="http://schemas.openxmlformats.org/officeDocument/2006/relationships/hyperlink" Target="&#36164;&#26009;&#38142;&#25509;/&#35270;&#39057;/&#20190;.mp4" TargetMode="External"/><Relationship Id="rId9" Type="http://schemas.openxmlformats.org/officeDocument/2006/relationships/hyperlink" Target="&#36164;&#26009;&#38142;&#25509;/&#35270;&#39057;/&#24043;.mp4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21.pn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3" Type="http://schemas.openxmlformats.org/officeDocument/2006/relationships/tags" Target="../tags/tag6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gif"/><Relationship Id="rId5" Type="http://schemas.openxmlformats.org/officeDocument/2006/relationships/image" Target="../media/image36.png"/><Relationship Id="rId4" Type="http://schemas.openxmlformats.org/officeDocument/2006/relationships/hyperlink" Target="&#36164;&#26009;&#38142;&#25509;/&#35270;&#39057;/&#27004;&#20848;&#21476;&#22478;&#36951;&#22336;.mp4" TargetMode="Externa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0F2F4"/>
              </a:clrFrom>
              <a:clrTo>
                <a:srgbClr val="F0F2F4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7184" y="1567831"/>
            <a:ext cx="2411901" cy="230425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3264" y="483518"/>
            <a:ext cx="6392174" cy="4427984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102513" y="1692436"/>
            <a:ext cx="5385377" cy="27515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亲爱的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同学们</a:t>
            </a:r>
            <a:r>
              <a:rPr lang="en-US" altLang="zh-CN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:</a:t>
            </a:r>
          </a:p>
          <a:p>
            <a:pPr>
              <a:lnSpc>
                <a:spcPct val="1200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这一单元，让我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们走近先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辈，体会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他们的内心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，感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受他们强烈的责任感与使命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感：边关将士的豪情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壮志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，不徇私情的伟人胸怀，意志如钢的英雄气概</a:t>
            </a: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……</a:t>
            </a:r>
            <a:endParaRPr lang="en-US" altLang="zh-CN" sz="24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8" b="8815"/>
          <a:stretch>
            <a:fillRect/>
          </a:stretch>
        </p:blipFill>
        <p:spPr bwMode="auto">
          <a:xfrm>
            <a:off x="428692" y="378372"/>
            <a:ext cx="3456000" cy="4414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圆角矩形 2"/>
          <p:cNvSpPr/>
          <p:nvPr/>
        </p:nvSpPr>
        <p:spPr>
          <a:xfrm>
            <a:off x="957086" y="925662"/>
            <a:ext cx="1145339" cy="63071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srgbClr val="FF0000"/>
              </a:solidFill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1821543" y="4091589"/>
            <a:ext cx="1850572" cy="67635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prstClr val="black"/>
              </a:solidFill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4191407" y="2787774"/>
            <a:ext cx="4485049" cy="2063544"/>
          </a:xfrm>
          <a:prstGeom prst="roundRect">
            <a:avLst/>
          </a:prstGeom>
          <a:ln w="28575">
            <a:solidFill>
              <a:srgbClr val="B5A5BB"/>
            </a:solidFill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400" smtClean="0">
                <a:solidFill>
                  <a:srgbClr val="FC8E58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◎</a:t>
            </a:r>
            <a:r>
              <a:rPr lang="zh-CN" altLang="en-US" sz="2400" b="1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通过课文中动作、语言、神态的描写，体会人物的内心。</a:t>
            </a:r>
            <a:endParaRPr lang="en-US" altLang="zh-CN" sz="2400" b="1" dirty="0" smtClean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charset="0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2400" smtClean="0">
                <a:solidFill>
                  <a:srgbClr val="FC8E58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◎</a:t>
            </a:r>
            <a:r>
              <a:rPr lang="zh-CN" altLang="en-US" sz="2400" b="1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尝试运用动作、语言、神态描写，表现人物的内心。</a:t>
            </a:r>
            <a:endParaRPr lang="zh-CN" altLang="en-US" sz="24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grpSp>
        <p:nvGrpSpPr>
          <p:cNvPr id="6" name="组合 5"/>
          <p:cNvGrpSpPr/>
          <p:nvPr/>
        </p:nvGrpSpPr>
        <p:grpSpPr bwMode="auto">
          <a:xfrm>
            <a:off x="4500001" y="455728"/>
            <a:ext cx="2916001" cy="2191742"/>
            <a:chOff x="4743971" y="1444142"/>
            <a:chExt cx="3446225" cy="2192318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7" name="圆角矩形 23"/>
            <p:cNvSpPr/>
            <p:nvPr/>
          </p:nvSpPr>
          <p:spPr>
            <a:xfrm>
              <a:off x="4743971" y="1444142"/>
              <a:ext cx="2425120" cy="463672"/>
            </a:xfrm>
            <a:prstGeom prst="roundRect">
              <a:avLst/>
            </a:prstGeom>
            <a:solidFill>
              <a:srgbClr val="F5E7E4"/>
            </a:solidFill>
            <a:ln w="25400">
              <a:solidFill>
                <a:srgbClr val="DBD3D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800" b="1" smtClean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古诗三</a:t>
              </a:r>
              <a:r>
                <a:rPr lang="zh-CN" altLang="en-US" sz="2800" b="1" dirty="0" smtClean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首</a:t>
              </a:r>
              <a:endPara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8" name="圆角矩形 23"/>
            <p:cNvSpPr/>
            <p:nvPr/>
          </p:nvSpPr>
          <p:spPr>
            <a:xfrm>
              <a:off x="4743972" y="2020357"/>
              <a:ext cx="3446224" cy="463672"/>
            </a:xfrm>
            <a:prstGeom prst="roundRect">
              <a:avLst/>
            </a:prstGeom>
            <a:solidFill>
              <a:srgbClr val="F5E7E4"/>
            </a:solidFill>
            <a:ln w="25400">
              <a:solidFill>
                <a:srgbClr val="DBD3D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800" b="1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青</a:t>
              </a:r>
              <a:r>
                <a:rPr lang="zh-CN" altLang="en-US" sz="2800" b="1" smtClean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山处处埋忠骨</a:t>
              </a:r>
              <a:endPara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9" name="圆角矩形 23"/>
            <p:cNvSpPr/>
            <p:nvPr/>
          </p:nvSpPr>
          <p:spPr>
            <a:xfrm>
              <a:off x="4743972" y="2596573"/>
              <a:ext cx="2297483" cy="463672"/>
            </a:xfrm>
            <a:prstGeom prst="roundRect">
              <a:avLst/>
            </a:prstGeom>
            <a:solidFill>
              <a:srgbClr val="F5E7E4"/>
            </a:solidFill>
            <a:ln w="25400">
              <a:solidFill>
                <a:srgbClr val="DBD3D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800" b="1" smtClean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军 神</a:t>
              </a:r>
              <a:endPara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0" name="圆角矩形 23"/>
            <p:cNvSpPr/>
            <p:nvPr/>
          </p:nvSpPr>
          <p:spPr>
            <a:xfrm>
              <a:off x="4743972" y="3172788"/>
              <a:ext cx="2297483" cy="463672"/>
            </a:xfrm>
            <a:prstGeom prst="roundRect">
              <a:avLst/>
            </a:prstGeom>
            <a:solidFill>
              <a:srgbClr val="F5E7E4"/>
            </a:solidFill>
            <a:ln w="25400">
              <a:solidFill>
                <a:srgbClr val="DBD3D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800" b="1" smtClean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清 贫</a:t>
              </a:r>
              <a:endPara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5834385" y="3799305"/>
            <a:ext cx="465807" cy="0"/>
          </a:xfrm>
          <a:prstGeom prst="line">
            <a:avLst/>
          </a:prstGeom>
          <a:ln w="28575">
            <a:solidFill>
              <a:srgbClr val="B5A5BB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" name="弧形 2"/>
          <p:cNvSpPr/>
          <p:nvPr/>
        </p:nvSpPr>
        <p:spPr>
          <a:xfrm rot="10800000">
            <a:off x="2483768" y="1089286"/>
            <a:ext cx="2736303" cy="3064500"/>
          </a:xfrm>
          <a:prstGeom prst="arc">
            <a:avLst>
              <a:gd name="adj1" fmla="val 17987621"/>
              <a:gd name="adj2" fmla="val 4051330"/>
            </a:avLst>
          </a:prstGeom>
          <a:ln w="28575">
            <a:solidFill>
              <a:srgbClr val="B5A5BB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/>
              <a:ea typeface="微软雅黑" panose="020B0503020204020204" charset="-122"/>
              <a:cs typeface="+mn-cs"/>
            </a:endParaRPr>
          </a:p>
        </p:txBody>
      </p:sp>
      <p:sp>
        <p:nvSpPr>
          <p:cNvPr id="4" name="矩形: 圆角 29"/>
          <p:cNvSpPr/>
          <p:nvPr/>
        </p:nvSpPr>
        <p:spPr>
          <a:xfrm>
            <a:off x="3105262" y="3464072"/>
            <a:ext cx="2772000" cy="576000"/>
          </a:xfrm>
          <a:prstGeom prst="roundRect">
            <a:avLst/>
          </a:prstGeom>
          <a:solidFill>
            <a:srgbClr val="F5E7E4"/>
          </a:solidFill>
          <a:ln>
            <a:solidFill>
              <a:srgbClr val="B5A5BB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任务</a:t>
            </a:r>
            <a:r>
              <a:rPr kumimoji="0" lang="zh-CN" alt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二：读先辈故事  感受先辈的责任感与使命感</a:t>
            </a:r>
            <a:r>
              <a:rPr lang="en-US" altLang="zh-CN" sz="16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6143635" y="1327667"/>
            <a:ext cx="432048" cy="0"/>
          </a:xfrm>
          <a:prstGeom prst="line">
            <a:avLst/>
          </a:prstGeom>
          <a:ln w="28575">
            <a:solidFill>
              <a:srgbClr val="B5A5BB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矩形: 圆角 11"/>
          <p:cNvSpPr/>
          <p:nvPr/>
        </p:nvSpPr>
        <p:spPr>
          <a:xfrm>
            <a:off x="3190553" y="1157628"/>
            <a:ext cx="2952000" cy="609552"/>
          </a:xfrm>
          <a:prstGeom prst="roundRect">
            <a:avLst/>
          </a:prstGeom>
          <a:solidFill>
            <a:srgbClr val="F5E7E4"/>
          </a:solidFill>
          <a:ln>
            <a:solidFill>
              <a:srgbClr val="B5A5BB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任务</a:t>
            </a:r>
            <a:r>
              <a:rPr kumimoji="0" lang="zh-CN" alt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一：读古诗  感受不同时代诗人的爱国情怀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26966" y="809502"/>
            <a:ext cx="1819067" cy="3503275"/>
            <a:chOff x="1468873" y="-2120619"/>
            <a:chExt cx="2008272" cy="3503275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468873" y="-2120619"/>
              <a:ext cx="2008272" cy="2726041"/>
            </a:xfrm>
            <a:prstGeom prst="round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矩形: 圆角 6"/>
            <p:cNvSpPr/>
            <p:nvPr/>
          </p:nvSpPr>
          <p:spPr>
            <a:xfrm>
              <a:off x="1619886" y="734656"/>
              <a:ext cx="1629522" cy="648000"/>
            </a:xfrm>
            <a:prstGeom prst="roundRect">
              <a:avLst/>
            </a:prstGeom>
            <a:solidFill>
              <a:srgbClr val="F5E7E4"/>
            </a:solidFill>
            <a:ln>
              <a:solidFill>
                <a:srgbClr val="B5A5BB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走近先辈</a:t>
              </a:r>
              <a:endParaRPr kumimoji="0" lang="en-US" altLang="zh-CN" sz="20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000" b="1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体会</a:t>
              </a:r>
              <a:r>
                <a:rPr kumimoji="0" lang="zh-CN" altLang="en-US" sz="2000" b="1" i="0" u="none" strike="noStrike" kern="120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内心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sp>
        <p:nvSpPr>
          <p:cNvPr id="10" name="弧形 9"/>
          <p:cNvSpPr/>
          <p:nvPr/>
        </p:nvSpPr>
        <p:spPr>
          <a:xfrm rot="10800000">
            <a:off x="6112080" y="3112726"/>
            <a:ext cx="764176" cy="1361212"/>
          </a:xfrm>
          <a:prstGeom prst="arc">
            <a:avLst>
              <a:gd name="adj1" fmla="val 17515240"/>
              <a:gd name="adj2" fmla="val 4239099"/>
            </a:avLst>
          </a:prstGeom>
          <a:ln w="28575">
            <a:solidFill>
              <a:srgbClr val="B5A5BB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1" name="矩形: 圆角 41"/>
          <p:cNvSpPr/>
          <p:nvPr/>
        </p:nvSpPr>
        <p:spPr>
          <a:xfrm>
            <a:off x="6300192" y="3036720"/>
            <a:ext cx="1677249" cy="468000"/>
          </a:xfrm>
          <a:prstGeom prst="roundRect">
            <a:avLst/>
          </a:prstGeom>
          <a:solidFill>
            <a:schemeClr val="bg1"/>
          </a:solidFill>
          <a:ln>
            <a:solidFill>
              <a:srgbClr val="B5A5BB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读先辈故事 </a:t>
            </a:r>
            <a:endParaRPr lang="en-US" altLang="zh-CN" b="1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zh-CN" altLang="en-US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体会内心世界</a:t>
            </a:r>
            <a:endParaRPr lang="en-US" altLang="zh-CN" b="1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: 圆角 44"/>
          <p:cNvSpPr/>
          <p:nvPr/>
        </p:nvSpPr>
        <p:spPr>
          <a:xfrm>
            <a:off x="6300192" y="3585815"/>
            <a:ext cx="1677249" cy="468000"/>
          </a:xfrm>
          <a:prstGeom prst="roundRect">
            <a:avLst/>
          </a:prstGeom>
          <a:solidFill>
            <a:schemeClr val="bg1"/>
          </a:solidFill>
          <a:ln>
            <a:solidFill>
              <a:srgbClr val="B5A5BB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读“军神”故事</a:t>
            </a:r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1" noProof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体</a:t>
            </a:r>
            <a:r>
              <a:rPr lang="zh-CN" altLang="en-US" b="1" noProof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会人物内心</a:t>
            </a:r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9" name="矩形: 圆角 44"/>
          <p:cNvSpPr/>
          <p:nvPr/>
        </p:nvSpPr>
        <p:spPr>
          <a:xfrm>
            <a:off x="6300192" y="4134910"/>
            <a:ext cx="1476000" cy="468000"/>
          </a:xfrm>
          <a:prstGeom prst="roundRect">
            <a:avLst/>
          </a:prstGeom>
          <a:solidFill>
            <a:schemeClr val="bg1"/>
          </a:solidFill>
          <a:ln>
            <a:solidFill>
              <a:srgbClr val="B5A5BB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读方志敏的故事</a:t>
            </a:r>
            <a:endParaRPr lang="en-US" altLang="zh-CN" b="1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体会精神品质</a:t>
            </a:r>
            <a:endParaRPr kumimoji="0" lang="en-US" altLang="zh-CN" sz="1400" b="1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1" name="矩形: 圆角 44"/>
          <p:cNvSpPr/>
          <p:nvPr/>
        </p:nvSpPr>
        <p:spPr>
          <a:xfrm>
            <a:off x="6613546" y="893794"/>
            <a:ext cx="1494400" cy="324000"/>
          </a:xfrm>
          <a:prstGeom prst="roundRect">
            <a:avLst/>
          </a:prstGeom>
          <a:solidFill>
            <a:schemeClr val="bg1"/>
          </a:solidFill>
          <a:ln>
            <a:solidFill>
              <a:srgbClr val="B5A5BB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读古诗前的准备</a:t>
            </a:r>
            <a:endParaRPr lang="zh-CN" altLang="en-US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矩形: 圆角 44"/>
          <p:cNvSpPr/>
          <p:nvPr/>
        </p:nvSpPr>
        <p:spPr>
          <a:xfrm>
            <a:off x="6609441" y="1433906"/>
            <a:ext cx="1368000" cy="468000"/>
          </a:xfrm>
          <a:prstGeom prst="roundRect">
            <a:avLst/>
          </a:prstGeom>
          <a:solidFill>
            <a:schemeClr val="bg1"/>
          </a:solidFill>
          <a:ln>
            <a:solidFill>
              <a:srgbClr val="B5A5BB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理解古诗内容</a:t>
            </a:r>
            <a:endParaRPr lang="en-US" altLang="zh-CN" b="1" smtClean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zh-CN" altLang="en-US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感</a:t>
            </a:r>
            <a:r>
              <a:rPr lang="zh-CN" altLang="en-US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受爱国情怀</a:t>
            </a:r>
            <a:endParaRPr lang="en-US" altLang="zh-CN" b="1" smtClean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弧形 22"/>
          <p:cNvSpPr/>
          <p:nvPr/>
        </p:nvSpPr>
        <p:spPr>
          <a:xfrm rot="10800000">
            <a:off x="6352836" y="950575"/>
            <a:ext cx="764176" cy="816605"/>
          </a:xfrm>
          <a:prstGeom prst="arc">
            <a:avLst>
              <a:gd name="adj1" fmla="val 17515240"/>
              <a:gd name="adj2" fmla="val 4239099"/>
            </a:avLst>
          </a:prstGeom>
          <a:ln w="28575">
            <a:solidFill>
              <a:srgbClr val="B5A5BB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C:\Users\BJBFB01\Pictures\第一课时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53" y="3125667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" descr="C:\Users\BJBFB01\Pictures\第二课时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53" y="3924038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文本框 1"/>
          <p:cNvSpPr txBox="1"/>
          <p:nvPr/>
        </p:nvSpPr>
        <p:spPr>
          <a:xfrm>
            <a:off x="158400" y="108000"/>
            <a:ext cx="2788865" cy="476726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200" b="1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语</a:t>
            </a:r>
            <a:r>
              <a:rPr kumimoji="1" lang="zh-CN" altLang="en-US" sz="2200" b="1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文 </a:t>
            </a:r>
            <a:r>
              <a:rPr kumimoji="1" lang="zh-CN" altLang="en-US" sz="2200" b="1" smtClean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五年</a:t>
            </a:r>
            <a:r>
              <a:rPr kumimoji="1" lang="zh-CN" altLang="en-US" sz="2200" b="1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级 </a:t>
            </a:r>
            <a:r>
              <a:rPr kumimoji="1" lang="zh-CN" altLang="en-US" sz="2200" b="1" smtClean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下</a:t>
            </a:r>
            <a:r>
              <a:rPr kumimoji="1" lang="zh-CN" altLang="en-US" sz="2200" b="1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册</a:t>
            </a:r>
          </a:p>
        </p:txBody>
      </p:sp>
      <p:sp>
        <p:nvSpPr>
          <p:cNvPr id="3" name="动作按钮: 前进或下一项 2">
            <a:hlinkClick r:id="" action="ppaction://hlinkshowjump?jump=nextslide" highlightClick="1"/>
          </p:cNvPr>
          <p:cNvSpPr/>
          <p:nvPr/>
        </p:nvSpPr>
        <p:spPr>
          <a:xfrm>
            <a:off x="2123728" y="4556036"/>
            <a:ext cx="576064" cy="247962"/>
          </a:xfrm>
          <a:prstGeom prst="actionButtonForwardNext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48"/>
          <p:cNvSpPr txBox="1"/>
          <p:nvPr/>
        </p:nvSpPr>
        <p:spPr>
          <a:xfrm>
            <a:off x="3644117" y="986400"/>
            <a:ext cx="4312259" cy="992579"/>
          </a:xfrm>
          <a:prstGeom prst="rect">
            <a:avLst/>
          </a:prstGeom>
          <a:noFill/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6000" b="1" smtClean="0">
                <a:ln w="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古</a:t>
            </a:r>
            <a:r>
              <a:rPr lang="zh-CN" altLang="en-US" sz="6000" b="1" dirty="0">
                <a:ln w="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诗三首</a:t>
            </a:r>
          </a:p>
        </p:txBody>
      </p:sp>
      <p:grpSp>
        <p:nvGrpSpPr>
          <p:cNvPr id="14" name="组合 2"/>
          <p:cNvGrpSpPr/>
          <p:nvPr/>
        </p:nvGrpSpPr>
        <p:grpSpPr bwMode="auto">
          <a:xfrm>
            <a:off x="2209688" y="987702"/>
            <a:ext cx="1224000" cy="1152000"/>
            <a:chOff x="1092339" y="674266"/>
            <a:chExt cx="1642864" cy="1546676"/>
          </a:xfrm>
        </p:grpSpPr>
        <p:pic>
          <p:nvPicPr>
            <p:cNvPr id="17" name="图片 3"/>
            <p:cNvPicPr/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2339" y="674266"/>
              <a:ext cx="1642864" cy="1546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文本框 6"/>
            <p:cNvSpPr txBox="1">
              <a:spLocks noChangeArrowheads="1"/>
            </p:cNvSpPr>
            <p:nvPr/>
          </p:nvSpPr>
          <p:spPr bwMode="auto">
            <a:xfrm>
              <a:off x="1568464" y="730477"/>
              <a:ext cx="768540" cy="13636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6000" b="1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9</a:t>
              </a:r>
              <a:endParaRPr kumimoji="1" lang="zh-CN" altLang="en-US" sz="6000" b="1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23" name="文本框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846138" y="3840480"/>
            <a:ext cx="2816225" cy="715962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sp>
        <p:nvSpPr>
          <p:cNvPr id="24" name="文本框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846138" y="3035508"/>
            <a:ext cx="2816225" cy="715963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pic>
        <p:nvPicPr>
          <p:cNvPr id="2051" name="Picture 3" descr="E:\24春\图\五下题目旁的图处理后\9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394530"/>
            <a:ext cx="3501617" cy="2473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21秋课件\图\5年级母版图\2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" r="210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15616" y="987574"/>
            <a:ext cx="71287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任务：</a:t>
            </a:r>
            <a:endParaRPr lang="en-US" altLang="zh-CN" sz="40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4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读</a:t>
            </a:r>
            <a:r>
              <a:rPr lang="zh-CN" altLang="en-US" sz="4000" b="1" dirty="0">
                <a:latin typeface="宋体" panose="02010600030101010101" pitchFamily="2" charset="-122"/>
                <a:ea typeface="宋体" panose="02010600030101010101" pitchFamily="2" charset="-122"/>
              </a:rPr>
              <a:t>古诗  </a:t>
            </a:r>
            <a:r>
              <a:rPr lang="zh-CN" altLang="en-US" sz="4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感</a:t>
            </a:r>
            <a:r>
              <a:rPr lang="zh-CN" altLang="en-US" sz="4000" b="1" dirty="0">
                <a:latin typeface="宋体" panose="02010600030101010101" pitchFamily="2" charset="-122"/>
                <a:ea typeface="宋体" panose="02010600030101010101" pitchFamily="2" charset="-122"/>
              </a:rPr>
              <a:t>受不同时代诗人的爱国情怀</a:t>
            </a:r>
            <a:endParaRPr lang="en-US" altLang="zh-CN" sz="40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BJBFB01\Pictures\第一课时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0713" y="173161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本框 15"/>
          <p:cNvSpPr>
            <a:spLocks noChangeArrowheads="1"/>
          </p:cNvSpPr>
          <p:nvPr/>
        </p:nvSpPr>
        <p:spPr bwMode="auto">
          <a:xfrm>
            <a:off x="3339951" y="83002"/>
            <a:ext cx="2816225" cy="715963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sp>
        <p:nvSpPr>
          <p:cNvPr id="10" name="文本框 14"/>
          <p:cNvSpPr txBox="1"/>
          <p:nvPr/>
        </p:nvSpPr>
        <p:spPr>
          <a:xfrm>
            <a:off x="2009017" y="2028789"/>
            <a:ext cx="4515973" cy="830993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/>
            <a:r>
              <a:rPr lang="zh-CN" altLang="en-US" sz="48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读古诗前的准备</a:t>
            </a:r>
            <a:endParaRPr lang="en-US" altLang="zh-CN" sz="4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419872" y="1296043"/>
            <a:ext cx="5410041" cy="3003899"/>
          </a:xfrm>
          <a:prstGeom prst="rect">
            <a:avLst/>
          </a:prstGeom>
          <a:ln w="12700" cmpd="sng">
            <a:noFill/>
            <a:prstDash val="lgDash"/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王昌龄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字少伯，京兆万年（今陕西西安）人。</a:t>
            </a:r>
            <a:r>
              <a:rPr lang="zh-CN" altLang="en-US" sz="2800" b="1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唐代著名诗人</a:t>
            </a:r>
            <a:r>
              <a:rPr lang="zh-CN" altLang="en-US" sz="2800" b="1" dirty="0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。其诗多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边塞军旅、宫怨闺情之作，尤擅七绝。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有集，已佚，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《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全唐诗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》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编其诗为四卷。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405" b="7328"/>
          <a:stretch>
            <a:fillRect/>
          </a:stretch>
        </p:blipFill>
        <p:spPr bwMode="auto">
          <a:xfrm>
            <a:off x="580879" y="1426393"/>
            <a:ext cx="2694977" cy="2743200"/>
          </a:xfrm>
          <a:prstGeom prst="round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文本框 15"/>
          <p:cNvSpPr txBox="1"/>
          <p:nvPr/>
        </p:nvSpPr>
        <p:spPr>
          <a:xfrm>
            <a:off x="1376978" y="304562"/>
            <a:ext cx="4533188" cy="68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准备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作者资料卡</a:t>
            </a:r>
          </a:p>
        </p:txBody>
      </p:sp>
      <p:sp>
        <p:nvSpPr>
          <p:cNvPr id="23" name="矩形 22"/>
          <p:cNvSpPr/>
          <p:nvPr/>
        </p:nvSpPr>
        <p:spPr>
          <a:xfrm>
            <a:off x="2250723" y="228704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ea typeface="宋体" panose="02010600030101010101" pitchFamily="2" charset="-122"/>
              </a:rPr>
              <a:t>1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宋体" panose="02010600030101010101" pitchFamily="2" charset="-122"/>
            </a:endParaRPr>
          </a:p>
        </p:txBody>
      </p:sp>
      <p:pic>
        <p:nvPicPr>
          <p:cNvPr id="2052" name="Picture 4" descr="E:\21秋课件\图\包图网\包图网_809453免扣卡通手绘铅笔\5b4eb57b9f99a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84599">
            <a:off x="693643" y="437565"/>
            <a:ext cx="735731" cy="493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67544" y="436096"/>
            <a:ext cx="5184576" cy="378565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陆游（</a:t>
            </a:r>
            <a:r>
              <a:rPr lang="en-US" altLang="zh-CN" sz="3200" b="1" dirty="0">
                <a:latin typeface="宋体" pitchFamily="2" charset="-122"/>
                <a:ea typeface="宋体" pitchFamily="2" charset="-122"/>
              </a:rPr>
              <a:t>1125—1210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）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字务观，号放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翁，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越州山阴（今浙江绍兴）人。</a:t>
            </a:r>
            <a:r>
              <a:rPr lang="zh-CN" altLang="en-US" sz="2800" b="1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南宋著名爱国诗人，中兴四大家之一，毕生力主抗金，盼望收复失地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。其诗、词、文均有成就，尤以诗作数量极丰，风格多样，各体兼备。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4280" y="701236"/>
            <a:ext cx="2520280" cy="3186700"/>
          </a:xfrm>
          <a:prstGeom prst="round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1205512" y="4136762"/>
            <a:ext cx="61489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著有</a:t>
            </a:r>
            <a:r>
              <a:rPr lang="en-US" altLang="zh-CN" sz="2800" b="1">
                <a:solidFill>
                  <a:prstClr val="black"/>
                </a:solidFill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800" b="1">
                <a:solidFill>
                  <a:prstClr val="black"/>
                </a:solidFill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剑南诗稿</a:t>
            </a:r>
            <a:r>
              <a:rPr lang="en-US" altLang="zh-CN" sz="2800" b="1">
                <a:solidFill>
                  <a:prstClr val="black"/>
                </a:solidFill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》《</a:t>
            </a:r>
            <a:r>
              <a:rPr lang="zh-CN" altLang="en-US" sz="2800" b="1">
                <a:solidFill>
                  <a:prstClr val="black"/>
                </a:solidFill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渭南文集</a:t>
            </a:r>
            <a:r>
              <a:rPr lang="en-US" altLang="zh-CN" sz="2800" b="1">
                <a:solidFill>
                  <a:prstClr val="black"/>
                </a:solidFill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等。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58139" y="699542"/>
            <a:ext cx="5282013" cy="3785652"/>
          </a:xfrm>
          <a:prstGeom prst="rect">
            <a:avLst/>
          </a:prstGeom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杜甫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712—770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）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字子美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800" b="1" dirty="0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唐</a:t>
            </a:r>
            <a:r>
              <a:rPr lang="zh-CN" altLang="en-US" sz="2800" b="1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代著名诗</a:t>
            </a:r>
            <a:r>
              <a:rPr lang="zh-CN" altLang="en-US" sz="2800" b="1" dirty="0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人。自号少陵野老，人称“杜少陵”和“杜工部”。杜甫对中国古典诗歌的影响非常深远，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被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后人称为“</a:t>
            </a:r>
            <a:r>
              <a:rPr lang="zh-CN" altLang="en-US" sz="2800" b="1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诗圣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”，又与李白合称“</a:t>
            </a:r>
            <a:r>
              <a:rPr lang="zh-CN" altLang="en-US" sz="2800" b="1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李杜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”。其诗被后世誉为“诗史”。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2173" y="915566"/>
            <a:ext cx="2863113" cy="2937095"/>
          </a:xfrm>
          <a:prstGeom prst="round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4504090" y="1962760"/>
            <a:ext cx="568224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anose="000B0604020202020204" pitchFamily="34" charset="0"/>
                <a:ea typeface="宋体" panose="02010600030101010101" pitchFamily="2" charset="-122"/>
                <a:cs typeface="汉语拼音" panose="000B0604020202020204" pitchFamily="34" charset="0"/>
              </a:rPr>
              <a:t>jì</a:t>
            </a:r>
            <a:endParaRPr lang="en-US" altLang="zh-CN" sz="3200" dirty="0">
              <a:latin typeface="汉语拼音" panose="000B0604020202020204" pitchFamily="34" charset="0"/>
              <a:ea typeface="宋体" panose="02010600030101010101" pitchFamily="2" charset="-122"/>
              <a:cs typeface="汉语拼音" panose="00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267744" y="1962760"/>
            <a:ext cx="1711190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anose="000B0604020202020204" pitchFamily="34" charset="0"/>
                <a:ea typeface="宋体" panose="02010600030101010101" pitchFamily="2" charset="-122"/>
                <a:cs typeface="汉语拼音" panose="000B0604020202020204" pitchFamily="34" charset="0"/>
              </a:rPr>
              <a:t>rèn</a:t>
            </a:r>
            <a:r>
              <a:rPr lang="en-US" altLang="zh-CN" sz="3200" dirty="0">
                <a:latin typeface="汉语拼音" panose="000B0604020202020204" pitchFamily="34" charset="0"/>
                <a:ea typeface="宋体" panose="02010600030101010101" pitchFamily="2" charset="-122"/>
                <a:cs typeface="汉语拼音" panose="000B0604020202020204" pitchFamily="34" charset="0"/>
              </a:rPr>
              <a:t> </a:t>
            </a:r>
            <a:r>
              <a:rPr lang="en-US" altLang="zh-CN" sz="3200" dirty="0" err="1">
                <a:latin typeface="汉语拼音" panose="000B0604020202020204" pitchFamily="34" charset="0"/>
                <a:ea typeface="宋体" panose="02010600030101010101" pitchFamily="2" charset="-122"/>
                <a:cs typeface="汉语拼音" panose="000B0604020202020204" pitchFamily="34" charset="0"/>
              </a:rPr>
              <a:t>yuè</a:t>
            </a:r>
            <a:r>
              <a:rPr lang="en-US" altLang="zh-CN" sz="3200" dirty="0">
                <a:latin typeface="汉语拼音" panose="000B0604020202020204" pitchFamily="34" charset="0"/>
                <a:ea typeface="宋体" panose="02010600030101010101" pitchFamily="2" charset="-122"/>
                <a:cs typeface="汉语拼音" panose="000B0604020202020204" pitchFamily="34" charset="0"/>
              </a:rPr>
              <a:t> 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392394" y="2367920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蓟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960730" y="2367920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北</a:t>
            </a:r>
            <a:endParaRPr lang="zh-CN" altLang="zh-CN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385329" y="2367920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仞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315551" y="2367920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五千</a:t>
            </a:r>
          </a:p>
        </p:txBody>
      </p:sp>
      <p:sp>
        <p:nvSpPr>
          <p:cNvPr id="32" name="TextBox 40"/>
          <p:cNvSpPr txBox="1"/>
          <p:nvPr/>
        </p:nvSpPr>
        <p:spPr>
          <a:xfrm>
            <a:off x="2961393" y="2367920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岳</a:t>
            </a:r>
          </a:p>
        </p:txBody>
      </p:sp>
      <p:sp>
        <p:nvSpPr>
          <p:cNvPr id="66" name="矩形 65"/>
          <p:cNvSpPr/>
          <p:nvPr/>
        </p:nvSpPr>
        <p:spPr>
          <a:xfrm>
            <a:off x="6208359" y="1962760"/>
            <a:ext cx="1063217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anose="000B0604020202020204" pitchFamily="34" charset="0"/>
                <a:ea typeface="宋体" panose="02010600030101010101" pitchFamily="2" charset="-122"/>
                <a:cs typeface="汉语拼音" panose="000B0604020202020204" pitchFamily="34" charset="0"/>
              </a:rPr>
              <a:t>tì</a:t>
            </a:r>
            <a:endParaRPr lang="en-US" altLang="zh-CN" sz="3200" dirty="0">
              <a:latin typeface="汉语拼音" panose="000B0604020202020204" pitchFamily="34" charset="0"/>
              <a:ea typeface="宋体" panose="02010600030101010101" pitchFamily="2" charset="-122"/>
              <a:cs typeface="汉语拼音" panose="000B060402020202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6040738" y="2367920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涕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6609074" y="2367920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泪</a:t>
            </a:r>
            <a:endParaRPr lang="zh-CN" altLang="zh-CN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1609247" y="3373773"/>
            <a:ext cx="1644586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anose="000B0604020202020204" pitchFamily="34" charset="0"/>
                <a:ea typeface="宋体" panose="02010600030101010101" pitchFamily="2" charset="-122"/>
                <a:cs typeface="汉语拼音" panose="000B0604020202020204" pitchFamily="34" charset="0"/>
              </a:rPr>
              <a:t>cháng</a:t>
            </a:r>
            <a:endParaRPr lang="en-US" altLang="zh-CN" sz="3200" dirty="0">
              <a:latin typeface="汉语拼音" panose="000B0604020202020204" pitchFamily="34" charset="0"/>
              <a:ea typeface="宋体" panose="02010600030101010101" pitchFamily="2" charset="-122"/>
              <a:cs typeface="汉语拼音" panose="000B0604020202020204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884657" y="3801258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裳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259632" y="3801258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衣</a:t>
            </a:r>
            <a:endParaRPr lang="zh-CN" altLang="zh-CN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3796219" y="3373772"/>
            <a:ext cx="1204060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anose="000B0604020202020204" pitchFamily="34" charset="0"/>
                <a:ea typeface="宋体" panose="02010600030101010101" pitchFamily="2" charset="-122"/>
                <a:cs typeface="汉语拼音" panose="000B0604020202020204" pitchFamily="34" charset="0"/>
              </a:rPr>
              <a:t>xiāng</a:t>
            </a:r>
            <a:endParaRPr lang="en-US" altLang="zh-CN" sz="3200" dirty="0">
              <a:latin typeface="汉语拼音" panose="000B0604020202020204" pitchFamily="34" charset="0"/>
              <a:ea typeface="宋体" panose="02010600030101010101" pitchFamily="2" charset="-122"/>
              <a:cs typeface="汉语拼音" panose="000B0604020202020204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3936949" y="3801258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襄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4505285" y="3801258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阳</a:t>
            </a:r>
            <a:endParaRPr lang="zh-CN" altLang="zh-CN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0" name="拼音开关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6736" y="915566"/>
            <a:ext cx="1682398" cy="60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矩形 20"/>
          <p:cNvSpPr/>
          <p:nvPr/>
        </p:nvSpPr>
        <p:spPr>
          <a:xfrm>
            <a:off x="3253833" y="1113899"/>
            <a:ext cx="2244525" cy="6047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词语我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会认</a:t>
            </a:r>
          </a:p>
        </p:txBody>
      </p:sp>
      <p:sp>
        <p:nvSpPr>
          <p:cNvPr id="22" name="文本框 15"/>
          <p:cNvSpPr txBox="1"/>
          <p:nvPr/>
        </p:nvSpPr>
        <p:spPr>
          <a:xfrm>
            <a:off x="1376978" y="304562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准备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学习</a:t>
            </a: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amViewer15" pitchFamily="82"/>
                <a:ea typeface="黑体" panose="02010609060101010101" pitchFamily="49" charset="-122"/>
              </a:rPr>
              <a:t>字词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250723" y="228704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ea typeface="宋体" panose="02010600030101010101" pitchFamily="2" charset="-122"/>
              </a:rPr>
              <a:t>2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宋体" panose="02010600030101010101" pitchFamily="2" charset="-122"/>
            </a:endParaRPr>
          </a:p>
        </p:txBody>
      </p:sp>
      <p:pic>
        <p:nvPicPr>
          <p:cNvPr id="24" name="Picture 4" descr="E:\21秋课件\图\包图网\包图网_809453免扣卡通手绘铅笔\5b4eb57b9f99a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84599">
            <a:off x="693643" y="437565"/>
            <a:ext cx="735731" cy="493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25" grpId="0"/>
      <p:bldP spid="25" grpId="1"/>
      <p:bldP spid="26" grpId="0"/>
      <p:bldP spid="26" grpId="1"/>
      <p:bldP spid="66" grpId="0"/>
      <p:bldP spid="66" grpId="1"/>
      <p:bldP spid="69" grpId="0"/>
      <p:bldP spid="69" grpId="1"/>
      <p:bldP spid="72" grpId="0"/>
      <p:bldP spid="72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55118" y="1013532"/>
            <a:ext cx="4107938" cy="1328023"/>
          </a:xfrm>
          <a:prstGeom prst="roundRect">
            <a:avLst/>
          </a:prstGeom>
          <a:noFill/>
          <a:ln w="28575">
            <a:solidFill>
              <a:srgbClr val="FFC000"/>
            </a:solidFill>
            <a:prstDash val="sysDash"/>
          </a:ln>
        </p:spPr>
        <p:txBody>
          <a:bodyPr wrap="square">
            <a:spAutoFit/>
          </a:bodyPr>
          <a:lstStyle/>
          <a:p>
            <a: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“裳”指</a:t>
            </a:r>
            <a:r>
              <a:rPr lang="zh-CN" altLang="en-US" sz="24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下身穿的衣服，类似现在的裙子，男女都可以穿。古人一般上衣下裳。</a:t>
            </a:r>
            <a:endParaRPr lang="zh-CN" altLang="en-US" sz="2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8" name="圆角矩形 57"/>
          <p:cNvSpPr/>
          <p:nvPr/>
        </p:nvSpPr>
        <p:spPr>
          <a:xfrm>
            <a:off x="5837001" y="3380541"/>
            <a:ext cx="2746439" cy="919401"/>
          </a:xfrm>
          <a:prstGeom prst="roundRect">
            <a:avLst/>
          </a:prstGeom>
          <a:noFill/>
          <a:ln w="28575">
            <a:solidFill>
              <a:srgbClr val="7030A0"/>
            </a:solidFill>
            <a:prstDash val="sysDash"/>
          </a:ln>
        </p:spPr>
        <p:txBody>
          <a:bodyPr wrap="square">
            <a:spAutoFit/>
          </a:bodyPr>
          <a:lstStyle/>
          <a:p>
            <a: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现代汉语</a:t>
            </a:r>
            <a:r>
              <a:rPr lang="zh-CN" altLang="en-US" sz="24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中的</a:t>
            </a:r>
            <a: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“衣裳”指衣服。</a:t>
            </a:r>
            <a:endParaRPr lang="zh-CN" altLang="en-US" sz="2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1" name="文本框 15"/>
          <p:cNvSpPr txBox="1"/>
          <p:nvPr/>
        </p:nvSpPr>
        <p:spPr>
          <a:xfrm>
            <a:off x="3275856" y="267494"/>
            <a:ext cx="3024336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多音字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我会读</a:t>
            </a:r>
          </a:p>
        </p:txBody>
      </p:sp>
      <p:sp>
        <p:nvSpPr>
          <p:cNvPr id="52" name="任意多边形 51"/>
          <p:cNvSpPr/>
          <p:nvPr/>
        </p:nvSpPr>
        <p:spPr>
          <a:xfrm>
            <a:off x="4216103" y="2404619"/>
            <a:ext cx="1003969" cy="975922"/>
          </a:xfrm>
          <a:custGeom>
            <a:avLst/>
            <a:gdLst>
              <a:gd name="connsiteX0" fmla="*/ 0 w 1003969"/>
              <a:gd name="connsiteY0" fmla="*/ 487961 h 975922"/>
              <a:gd name="connsiteX1" fmla="*/ 501985 w 1003969"/>
              <a:gd name="connsiteY1" fmla="*/ 0 h 975922"/>
              <a:gd name="connsiteX2" fmla="*/ 1003970 w 1003969"/>
              <a:gd name="connsiteY2" fmla="*/ 487961 h 975922"/>
              <a:gd name="connsiteX3" fmla="*/ 501985 w 1003969"/>
              <a:gd name="connsiteY3" fmla="*/ 975922 h 975922"/>
              <a:gd name="connsiteX4" fmla="*/ 0 w 1003969"/>
              <a:gd name="connsiteY4" fmla="*/ 487961 h 975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3969" h="975922">
                <a:moveTo>
                  <a:pt x="0" y="487961"/>
                </a:moveTo>
                <a:cubicBezTo>
                  <a:pt x="0" y="218468"/>
                  <a:pt x="224746" y="0"/>
                  <a:pt x="501985" y="0"/>
                </a:cubicBezTo>
                <a:cubicBezTo>
                  <a:pt x="779224" y="0"/>
                  <a:pt x="1003970" y="218468"/>
                  <a:pt x="1003970" y="487961"/>
                </a:cubicBezTo>
                <a:cubicBezTo>
                  <a:pt x="1003970" y="757454"/>
                  <a:pt x="779224" y="975922"/>
                  <a:pt x="501985" y="975922"/>
                </a:cubicBezTo>
                <a:cubicBezTo>
                  <a:pt x="224746" y="975922"/>
                  <a:pt x="0" y="757454"/>
                  <a:pt x="0" y="487961"/>
                </a:cubicBez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2908" tIns="198800" rIns="202908" bIns="198800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裳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3" name="任意多边形 52"/>
          <p:cNvSpPr/>
          <p:nvPr/>
        </p:nvSpPr>
        <p:spPr>
          <a:xfrm rot="37530">
            <a:off x="3871864" y="2739291"/>
            <a:ext cx="194400" cy="308826"/>
          </a:xfrm>
          <a:custGeom>
            <a:avLst/>
            <a:gdLst>
              <a:gd name="connsiteX0" fmla="*/ 0 w 151966"/>
              <a:gd name="connsiteY0" fmla="*/ 61765 h 308825"/>
              <a:gd name="connsiteX1" fmla="*/ 75983 w 151966"/>
              <a:gd name="connsiteY1" fmla="*/ 61765 h 308825"/>
              <a:gd name="connsiteX2" fmla="*/ 75983 w 151966"/>
              <a:gd name="connsiteY2" fmla="*/ 0 h 308825"/>
              <a:gd name="connsiteX3" fmla="*/ 151966 w 151966"/>
              <a:gd name="connsiteY3" fmla="*/ 154413 h 308825"/>
              <a:gd name="connsiteX4" fmla="*/ 75983 w 151966"/>
              <a:gd name="connsiteY4" fmla="*/ 308825 h 308825"/>
              <a:gd name="connsiteX5" fmla="*/ 75983 w 151966"/>
              <a:gd name="connsiteY5" fmla="*/ 247060 h 308825"/>
              <a:gd name="connsiteX6" fmla="*/ 0 w 151966"/>
              <a:gd name="connsiteY6" fmla="*/ 247060 h 308825"/>
              <a:gd name="connsiteX7" fmla="*/ 0 w 151966"/>
              <a:gd name="connsiteY7" fmla="*/ 61765 h 308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1966" h="308825">
                <a:moveTo>
                  <a:pt x="151966" y="247060"/>
                </a:moveTo>
                <a:lnTo>
                  <a:pt x="75983" y="247060"/>
                </a:lnTo>
                <a:lnTo>
                  <a:pt x="75983" y="308825"/>
                </a:lnTo>
                <a:lnTo>
                  <a:pt x="0" y="154412"/>
                </a:lnTo>
                <a:lnTo>
                  <a:pt x="75983" y="0"/>
                </a:lnTo>
                <a:lnTo>
                  <a:pt x="75983" y="61765"/>
                </a:lnTo>
                <a:lnTo>
                  <a:pt x="151966" y="61765"/>
                </a:lnTo>
                <a:lnTo>
                  <a:pt x="151966" y="247060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z="-70000" extrusionH="63500" prstMaterial="matte">
            <a:bevelT w="25400" h="6350" prst="relaxedInset"/>
            <a:contourClr>
              <a:schemeClr val="bg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590" tIns="61766" rIns="-1" bIns="61764" numCol="1" spcCol="1270" anchor="ctr" anchorCtr="0">
            <a:noAutofit/>
          </a:bodyPr>
          <a:lstStyle/>
          <a:p>
            <a:pPr marL="0" marR="0" lvl="0" indent="0" algn="ctr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微软雅黑" panose="020B0503020204020204" charset="-122"/>
              <a:cs typeface="+mn-cs"/>
            </a:endParaRPr>
          </a:p>
        </p:txBody>
      </p:sp>
      <p:sp>
        <p:nvSpPr>
          <p:cNvPr id="54" name="任意多边形 53"/>
          <p:cNvSpPr/>
          <p:nvPr/>
        </p:nvSpPr>
        <p:spPr>
          <a:xfrm>
            <a:off x="2267912" y="2517101"/>
            <a:ext cx="1512000" cy="757530"/>
          </a:xfrm>
          <a:custGeom>
            <a:avLst/>
            <a:gdLst>
              <a:gd name="connsiteX0" fmla="*/ 0 w 1156278"/>
              <a:gd name="connsiteY0" fmla="*/ 378765 h 757530"/>
              <a:gd name="connsiteX1" fmla="*/ 578139 w 1156278"/>
              <a:gd name="connsiteY1" fmla="*/ 0 h 757530"/>
              <a:gd name="connsiteX2" fmla="*/ 1156278 w 1156278"/>
              <a:gd name="connsiteY2" fmla="*/ 378765 h 757530"/>
              <a:gd name="connsiteX3" fmla="*/ 578139 w 1156278"/>
              <a:gd name="connsiteY3" fmla="*/ 757530 h 757530"/>
              <a:gd name="connsiteX4" fmla="*/ 0 w 1156278"/>
              <a:gd name="connsiteY4" fmla="*/ 378765 h 757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6278" h="757530">
                <a:moveTo>
                  <a:pt x="0" y="378765"/>
                </a:moveTo>
                <a:cubicBezTo>
                  <a:pt x="0" y="169579"/>
                  <a:pt x="258842" y="0"/>
                  <a:pt x="578139" y="0"/>
                </a:cubicBezTo>
                <a:cubicBezTo>
                  <a:pt x="897436" y="0"/>
                  <a:pt x="1156278" y="169579"/>
                  <a:pt x="1156278" y="378765"/>
                </a:cubicBezTo>
                <a:cubicBezTo>
                  <a:pt x="1156278" y="587951"/>
                  <a:pt x="897436" y="757530"/>
                  <a:pt x="578139" y="757530"/>
                </a:cubicBezTo>
                <a:cubicBezTo>
                  <a:pt x="258842" y="757530"/>
                  <a:pt x="0" y="587951"/>
                  <a:pt x="0" y="378765"/>
                </a:cubicBez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3623" tIns="145228" rIns="203623" bIns="145228" numCol="1" spcCol="1270" anchor="ctr" anchorCtr="0">
            <a:noAutofit/>
          </a:bodyPr>
          <a:lstStyle/>
          <a:p>
            <a:pPr marL="0" marR="0" lvl="0" indent="0" algn="ctr" defTabSz="12001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kumimoji="0" lang="en-US" altLang="zh-CN" sz="27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语拼音" panose="000B0604020202020204" pitchFamily="34" charset="0"/>
                <a:ea typeface="微软雅黑" panose="020B0503020204020204" charset="-122"/>
                <a:cs typeface="汉语拼音" panose="000B0604020202020204" pitchFamily="34" charset="0"/>
              </a:rPr>
              <a:t>cháng</a:t>
            </a:r>
            <a:endParaRPr kumimoji="0" lang="zh-CN" altLang="en-US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语拼音" panose="000B0604020202020204" pitchFamily="34" charset="0"/>
              <a:ea typeface="微软雅黑" panose="020B0503020204020204" charset="-122"/>
              <a:cs typeface="汉语拼音" panose="000B0604020202020204" pitchFamily="34" charset="0"/>
            </a:endParaRPr>
          </a:p>
        </p:txBody>
      </p:sp>
      <p:sp>
        <p:nvSpPr>
          <p:cNvPr id="55" name="任意多边形 54"/>
          <p:cNvSpPr/>
          <p:nvPr/>
        </p:nvSpPr>
        <p:spPr>
          <a:xfrm rot="21460086">
            <a:off x="5308006" y="2742056"/>
            <a:ext cx="193895" cy="308825"/>
          </a:xfrm>
          <a:custGeom>
            <a:avLst/>
            <a:gdLst>
              <a:gd name="connsiteX0" fmla="*/ 0 w 193895"/>
              <a:gd name="connsiteY0" fmla="*/ 61765 h 308825"/>
              <a:gd name="connsiteX1" fmla="*/ 96948 w 193895"/>
              <a:gd name="connsiteY1" fmla="*/ 61765 h 308825"/>
              <a:gd name="connsiteX2" fmla="*/ 96948 w 193895"/>
              <a:gd name="connsiteY2" fmla="*/ 0 h 308825"/>
              <a:gd name="connsiteX3" fmla="*/ 193895 w 193895"/>
              <a:gd name="connsiteY3" fmla="*/ 154413 h 308825"/>
              <a:gd name="connsiteX4" fmla="*/ 96948 w 193895"/>
              <a:gd name="connsiteY4" fmla="*/ 308825 h 308825"/>
              <a:gd name="connsiteX5" fmla="*/ 96948 w 193895"/>
              <a:gd name="connsiteY5" fmla="*/ 247060 h 308825"/>
              <a:gd name="connsiteX6" fmla="*/ 0 w 193895"/>
              <a:gd name="connsiteY6" fmla="*/ 247060 h 308825"/>
              <a:gd name="connsiteX7" fmla="*/ 0 w 193895"/>
              <a:gd name="connsiteY7" fmla="*/ 61765 h 308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3895" h="308825">
                <a:moveTo>
                  <a:pt x="0" y="61765"/>
                </a:moveTo>
                <a:lnTo>
                  <a:pt x="96948" y="61765"/>
                </a:lnTo>
                <a:lnTo>
                  <a:pt x="96948" y="0"/>
                </a:lnTo>
                <a:lnTo>
                  <a:pt x="193895" y="154413"/>
                </a:lnTo>
                <a:lnTo>
                  <a:pt x="96948" y="308825"/>
                </a:lnTo>
                <a:lnTo>
                  <a:pt x="96948" y="247060"/>
                </a:lnTo>
                <a:lnTo>
                  <a:pt x="0" y="247060"/>
                </a:lnTo>
                <a:lnTo>
                  <a:pt x="0" y="61765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z="-70000" extrusionH="63500" prstMaterial="matte">
            <a:bevelT w="25400" h="6350" prst="relaxedInset"/>
            <a:contourClr>
              <a:schemeClr val="bg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14779326"/>
              <a:satOff val="-66293"/>
              <a:lumOff val="-31370"/>
              <a:alphaOff val="0"/>
            </a:schemeClr>
          </a:fillRef>
          <a:effectRef idx="2">
            <a:schemeClr val="accent3">
              <a:hueOff val="14779326"/>
              <a:satOff val="-66293"/>
              <a:lumOff val="-3137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-1" tIns="61764" rIns="58168" bIns="61765" numCol="1" spcCol="1270" anchor="ctr" anchorCtr="0">
            <a:noAutofit/>
          </a:bodyPr>
          <a:lstStyle/>
          <a:p>
            <a:pPr marL="0" marR="0" lvl="0" indent="0" algn="ctr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微软雅黑" panose="020B0503020204020204" charset="-122"/>
              <a:cs typeface="+mn-cs"/>
            </a:endParaRPr>
          </a:p>
        </p:txBody>
      </p:sp>
      <p:sp>
        <p:nvSpPr>
          <p:cNvPr id="56" name="任意多边形 55"/>
          <p:cNvSpPr/>
          <p:nvPr/>
        </p:nvSpPr>
        <p:spPr>
          <a:xfrm>
            <a:off x="5620140" y="2513815"/>
            <a:ext cx="1512000" cy="756000"/>
          </a:xfrm>
          <a:custGeom>
            <a:avLst/>
            <a:gdLst>
              <a:gd name="connsiteX0" fmla="*/ 0 w 1146922"/>
              <a:gd name="connsiteY0" fmla="*/ 413426 h 826852"/>
              <a:gd name="connsiteX1" fmla="*/ 573461 w 1146922"/>
              <a:gd name="connsiteY1" fmla="*/ 0 h 826852"/>
              <a:gd name="connsiteX2" fmla="*/ 1146922 w 1146922"/>
              <a:gd name="connsiteY2" fmla="*/ 413426 h 826852"/>
              <a:gd name="connsiteX3" fmla="*/ 573461 w 1146922"/>
              <a:gd name="connsiteY3" fmla="*/ 826852 h 826852"/>
              <a:gd name="connsiteX4" fmla="*/ 0 w 1146922"/>
              <a:gd name="connsiteY4" fmla="*/ 413426 h 826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6922" h="826852">
                <a:moveTo>
                  <a:pt x="0" y="413426"/>
                </a:moveTo>
                <a:cubicBezTo>
                  <a:pt x="0" y="185097"/>
                  <a:pt x="256747" y="0"/>
                  <a:pt x="573461" y="0"/>
                </a:cubicBezTo>
                <a:cubicBezTo>
                  <a:pt x="890175" y="0"/>
                  <a:pt x="1146922" y="185097"/>
                  <a:pt x="1146922" y="413426"/>
                </a:cubicBezTo>
                <a:cubicBezTo>
                  <a:pt x="1146922" y="641755"/>
                  <a:pt x="890175" y="826852"/>
                  <a:pt x="573461" y="826852"/>
                </a:cubicBezTo>
                <a:cubicBezTo>
                  <a:pt x="256747" y="826852"/>
                  <a:pt x="0" y="641755"/>
                  <a:pt x="0" y="413426"/>
                </a:cubicBez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14779326"/>
              <a:satOff val="-66293"/>
              <a:lumOff val="-31370"/>
              <a:alphaOff val="0"/>
            </a:schemeClr>
          </a:fillRef>
          <a:effectRef idx="2">
            <a:schemeClr val="accent3">
              <a:hueOff val="14779326"/>
              <a:satOff val="-66293"/>
              <a:lumOff val="-3137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6063" tIns="159190" rIns="206063" bIns="159190" numCol="1" spcCol="1270" anchor="ctr" anchorCtr="0">
            <a:noAutofit/>
          </a:bodyPr>
          <a:lstStyle/>
          <a:p>
            <a:pPr marL="0" marR="0" lvl="0" indent="0" algn="ctr" defTabSz="13335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lang="en-US" altLang="zh-CN" sz="3000" noProof="0" smtClean="0">
                <a:solidFill>
                  <a:prstClr val="white"/>
                </a:solidFill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shang</a:t>
            </a:r>
            <a:endParaRPr kumimoji="0" lang="zh-CN" altLang="en-US" sz="3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微软雅黑" panose="020B0503020204020204" charset="-122"/>
              <a:cs typeface="+mn-cs"/>
            </a:endParaRPr>
          </a:p>
        </p:txBody>
      </p:sp>
      <p:sp>
        <p:nvSpPr>
          <p:cNvPr id="59" name="圆角矩形 58"/>
          <p:cNvSpPr/>
          <p:nvPr/>
        </p:nvSpPr>
        <p:spPr>
          <a:xfrm>
            <a:off x="7308304" y="2620641"/>
            <a:ext cx="1080120" cy="50405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smtClean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衣</a:t>
            </a:r>
            <a:r>
              <a:rPr lang="zh-CN" altLang="en-US" sz="2800" b="1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裳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62" name="圆角矩形 61"/>
          <p:cNvSpPr/>
          <p:nvPr/>
        </p:nvSpPr>
        <p:spPr>
          <a:xfrm>
            <a:off x="395536" y="2426655"/>
            <a:ext cx="1767146" cy="93185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zh-CN" altLang="en-US" sz="2800" b="1" dirty="0" smtClean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初</a:t>
            </a:r>
            <a:r>
              <a:rPr lang="zh-CN" altLang="en-US" sz="2800" b="1" dirty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闻涕泪满衣裳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8" grpId="0" animBg="1"/>
      <p:bldP spid="53" grpId="0" animBg="1"/>
      <p:bldP spid="54" grpId="0" animBg="1"/>
      <p:bldP spid="55" grpId="0" animBg="1"/>
      <p:bldP spid="56" grpId="0" animBg="1"/>
      <p:bldP spid="59" grpId="0" animBg="1"/>
      <p:bldP spid="6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图片 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3" b="-143"/>
          <a:stretch>
            <a:fillRect/>
          </a:stretch>
        </p:blipFill>
        <p:spPr bwMode="auto">
          <a:xfrm>
            <a:off x="3181260" y="1366617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2528" y="1366617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2553" y="2915676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187" y="2915676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" name="图片 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3" b="-143"/>
          <a:stretch>
            <a:fillRect/>
          </a:stretch>
        </p:blipFill>
        <p:spPr bwMode="auto">
          <a:xfrm>
            <a:off x="4621894" y="1366617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3823" y="2915676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" name="文本框 64">
            <a:hlinkClick r:id="rId4" action="ppaction://hlinkfile"/>
          </p:cNvPr>
          <p:cNvSpPr txBox="1"/>
          <p:nvPr/>
        </p:nvSpPr>
        <p:spPr>
          <a:xfrm>
            <a:off x="3221601" y="1275606"/>
            <a:ext cx="999303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仞</a:t>
            </a:r>
          </a:p>
        </p:txBody>
      </p:sp>
      <p:sp>
        <p:nvSpPr>
          <p:cNvPr id="56" name="文本框 64">
            <a:hlinkClick r:id="rId5" action="ppaction://hlinkfile"/>
          </p:cNvPr>
          <p:cNvSpPr txBox="1"/>
          <p:nvPr/>
        </p:nvSpPr>
        <p:spPr>
          <a:xfrm>
            <a:off x="4668718" y="1329726"/>
            <a:ext cx="874099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岳</a:t>
            </a:r>
          </a:p>
        </p:txBody>
      </p:sp>
      <p:sp>
        <p:nvSpPr>
          <p:cNvPr id="57" name="文本框 64">
            <a:hlinkClick r:id="rId6" action="ppaction://hlinkfile"/>
          </p:cNvPr>
          <p:cNvSpPr txBox="1"/>
          <p:nvPr/>
        </p:nvSpPr>
        <p:spPr>
          <a:xfrm>
            <a:off x="6084168" y="1307138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摩</a:t>
            </a:r>
          </a:p>
        </p:txBody>
      </p:sp>
      <p:sp>
        <p:nvSpPr>
          <p:cNvPr id="58" name="文本框 64">
            <a:hlinkClick r:id="rId7" action="ppaction://hlinkfile"/>
          </p:cNvPr>
          <p:cNvSpPr txBox="1"/>
          <p:nvPr/>
        </p:nvSpPr>
        <p:spPr>
          <a:xfrm>
            <a:off x="2558108" y="2887729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遗</a:t>
            </a:r>
          </a:p>
        </p:txBody>
      </p:sp>
      <p:sp>
        <p:nvSpPr>
          <p:cNvPr id="76" name="文本框 64">
            <a:hlinkClick r:id="rId8" action="ppaction://hlinkfile"/>
          </p:cNvPr>
          <p:cNvSpPr txBox="1"/>
          <p:nvPr/>
        </p:nvSpPr>
        <p:spPr>
          <a:xfrm>
            <a:off x="3921291" y="2856197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涕</a:t>
            </a:r>
          </a:p>
        </p:txBody>
      </p:sp>
      <p:sp>
        <p:nvSpPr>
          <p:cNvPr id="77" name="文本框 64">
            <a:hlinkClick r:id="rId9" action="ppaction://hlinkfile"/>
          </p:cNvPr>
          <p:cNvSpPr txBox="1"/>
          <p:nvPr/>
        </p:nvSpPr>
        <p:spPr>
          <a:xfrm>
            <a:off x="5443966" y="2887729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巫</a:t>
            </a:r>
          </a:p>
        </p:txBody>
      </p:sp>
      <p:sp>
        <p:nvSpPr>
          <p:cNvPr id="61" name="文本框 15"/>
          <p:cNvSpPr txBox="1"/>
          <p:nvPr/>
        </p:nvSpPr>
        <p:spPr>
          <a:xfrm>
            <a:off x="3521833" y="273483"/>
            <a:ext cx="27114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生字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我会写</a:t>
            </a:r>
          </a:p>
        </p:txBody>
      </p:sp>
      <p:sp>
        <p:nvSpPr>
          <p:cNvPr id="62" name="圆角矩形 61"/>
          <p:cNvSpPr/>
          <p:nvPr/>
        </p:nvSpPr>
        <p:spPr>
          <a:xfrm>
            <a:off x="5733718" y="689656"/>
            <a:ext cx="2740500" cy="36004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点击生字观看生字视频</a:t>
            </a:r>
          </a:p>
        </p:txBody>
      </p:sp>
      <p:pic>
        <p:nvPicPr>
          <p:cNvPr id="16" name="图片 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3" b="-143"/>
          <a:stretch>
            <a:fillRect/>
          </a:stretch>
        </p:blipFill>
        <p:spPr bwMode="auto">
          <a:xfrm>
            <a:off x="1763688" y="1360582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文本框 64">
            <a:hlinkClick r:id="rId10" action="ppaction://hlinkfile"/>
          </p:cNvPr>
          <p:cNvSpPr txBox="1"/>
          <p:nvPr/>
        </p:nvSpPr>
        <p:spPr>
          <a:xfrm>
            <a:off x="1804029" y="1269571"/>
            <a:ext cx="999303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篱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4"/>
          <p:cNvSpPr txBox="1"/>
          <p:nvPr/>
        </p:nvSpPr>
        <p:spPr>
          <a:xfrm>
            <a:off x="1348170" y="964029"/>
            <a:ext cx="2071702" cy="108491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600" dirty="0" err="1">
                <a:solidFill>
                  <a:prstClr val="black"/>
                </a:solidFill>
                <a:latin typeface="汉语拼音" panose="000B0604020202020204" pitchFamily="34" charset="0"/>
                <a:ea typeface="宋体" panose="02010600030101010101" pitchFamily="2" charset="-122"/>
                <a:cs typeface="汉语拼音" panose="000B0604020202020204" pitchFamily="34" charset="0"/>
              </a:rPr>
              <a:t>rèn</a:t>
            </a:r>
            <a:endParaRPr lang="en-US" altLang="zh-CN" sz="6600" dirty="0">
              <a:solidFill>
                <a:prstClr val="black"/>
              </a:solidFill>
              <a:latin typeface="汉语拼音" panose="000B0604020202020204" pitchFamily="34" charset="0"/>
              <a:ea typeface="宋体" panose="02010600030101010101" pitchFamily="2" charset="-122"/>
              <a:cs typeface="汉语拼音" panose="000B0604020202020204" pitchFamily="34" charset="0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1187624" y="2045281"/>
            <a:ext cx="2318547" cy="2326669"/>
            <a:chOff x="5534807" y="1672548"/>
            <a:chExt cx="2318547" cy="2326669"/>
          </a:xfrm>
        </p:grpSpPr>
        <p:sp>
          <p:nvSpPr>
            <p:cNvPr id="51" name="矩形 50"/>
            <p:cNvSpPr>
              <a:spLocks noChangeAspect="1"/>
            </p:cNvSpPr>
            <p:nvPr>
              <p:custDataLst>
                <p:tags r:id="rId1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2" name="直接连接符 51"/>
            <p:cNvCxnSpPr/>
            <p:nvPr>
              <p:custDataLst>
                <p:tags r:id="rId2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/>
            <p:cNvCxnSpPr/>
            <p:nvPr>
              <p:custDataLst>
                <p:tags r:id="rId3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文本框 13"/>
          <p:cNvSpPr txBox="1"/>
          <p:nvPr/>
        </p:nvSpPr>
        <p:spPr>
          <a:xfrm>
            <a:off x="4010410" y="2296375"/>
            <a:ext cx="4450022" cy="164352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左右结构，左窄右宽。注意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右半部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分是“刃”不是“刀”，不要漏写一点。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3250968" y="341864"/>
            <a:ext cx="4447979" cy="656773"/>
            <a:chOff x="3250968" y="341864"/>
            <a:chExt cx="4447979" cy="656773"/>
          </a:xfrm>
        </p:grpSpPr>
        <p:sp>
          <p:nvSpPr>
            <p:cNvPr id="56" name="TextBox 11"/>
            <p:cNvSpPr txBox="1">
              <a:spLocks noChangeArrowheads="1"/>
            </p:cNvSpPr>
            <p:nvPr/>
          </p:nvSpPr>
          <p:spPr bwMode="auto">
            <a:xfrm>
              <a:off x="3923928" y="341864"/>
              <a:ext cx="3775019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36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书写</a:t>
              </a:r>
              <a:r>
                <a:rPr lang="zh-CN" altLang="en-US" sz="36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指导</a:t>
              </a:r>
            </a:p>
          </p:txBody>
        </p:sp>
        <p:pic>
          <p:nvPicPr>
            <p:cNvPr id="57" name="图片 5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250968" y="366755"/>
              <a:ext cx="600951" cy="631882"/>
            </a:xfrm>
            <a:prstGeom prst="rect">
              <a:avLst/>
            </a:prstGeom>
          </p:spPr>
        </p:pic>
      </p:grpSp>
      <p:grpSp>
        <p:nvGrpSpPr>
          <p:cNvPr id="11" name="组合 10"/>
          <p:cNvGrpSpPr/>
          <p:nvPr/>
        </p:nvGrpSpPr>
        <p:grpSpPr>
          <a:xfrm>
            <a:off x="1419979" y="2315376"/>
            <a:ext cx="1855877" cy="1768542"/>
            <a:chOff x="1944688" y="2152650"/>
            <a:chExt cx="809625" cy="771525"/>
          </a:xfrm>
          <a:solidFill>
            <a:schemeClr val="tx1"/>
          </a:solidFill>
        </p:grpSpPr>
        <p:sp>
          <p:nvSpPr>
            <p:cNvPr id="12" name="Freeform 12"/>
            <p:cNvSpPr/>
            <p:nvPr/>
          </p:nvSpPr>
          <p:spPr bwMode="auto">
            <a:xfrm>
              <a:off x="1944688" y="2152650"/>
              <a:ext cx="346075" cy="471488"/>
            </a:xfrm>
            <a:custGeom>
              <a:avLst/>
              <a:gdLst>
                <a:gd name="T0" fmla="*/ 0 w 437"/>
                <a:gd name="T1" fmla="*/ 590 h 594"/>
                <a:gd name="T2" fmla="*/ 1 w 437"/>
                <a:gd name="T3" fmla="*/ 582 h 594"/>
                <a:gd name="T4" fmla="*/ 11 w 437"/>
                <a:gd name="T5" fmla="*/ 571 h 594"/>
                <a:gd name="T6" fmla="*/ 22 w 437"/>
                <a:gd name="T7" fmla="*/ 554 h 594"/>
                <a:gd name="T8" fmla="*/ 42 w 437"/>
                <a:gd name="T9" fmla="*/ 535 h 594"/>
                <a:gd name="T10" fmla="*/ 64 w 437"/>
                <a:gd name="T11" fmla="*/ 510 h 594"/>
                <a:gd name="T12" fmla="*/ 91 w 437"/>
                <a:gd name="T13" fmla="*/ 483 h 594"/>
                <a:gd name="T14" fmla="*/ 118 w 437"/>
                <a:gd name="T15" fmla="*/ 451 h 594"/>
                <a:gd name="T16" fmla="*/ 149 w 437"/>
                <a:gd name="T17" fmla="*/ 412 h 594"/>
                <a:gd name="T18" fmla="*/ 179 w 437"/>
                <a:gd name="T19" fmla="*/ 370 h 594"/>
                <a:gd name="T20" fmla="*/ 210 w 437"/>
                <a:gd name="T21" fmla="*/ 323 h 594"/>
                <a:gd name="T22" fmla="*/ 265 w 437"/>
                <a:gd name="T23" fmla="*/ 233 h 594"/>
                <a:gd name="T24" fmla="*/ 309 w 437"/>
                <a:gd name="T25" fmla="*/ 159 h 594"/>
                <a:gd name="T26" fmla="*/ 324 w 437"/>
                <a:gd name="T27" fmla="*/ 126 h 594"/>
                <a:gd name="T28" fmla="*/ 341 w 437"/>
                <a:gd name="T29" fmla="*/ 84 h 594"/>
                <a:gd name="T30" fmla="*/ 351 w 437"/>
                <a:gd name="T31" fmla="*/ 46 h 594"/>
                <a:gd name="T32" fmla="*/ 349 w 437"/>
                <a:gd name="T33" fmla="*/ 23 h 594"/>
                <a:gd name="T34" fmla="*/ 347 w 437"/>
                <a:gd name="T35" fmla="*/ 12 h 594"/>
                <a:gd name="T36" fmla="*/ 351 w 437"/>
                <a:gd name="T37" fmla="*/ 4 h 594"/>
                <a:gd name="T38" fmla="*/ 362 w 437"/>
                <a:gd name="T39" fmla="*/ 0 h 594"/>
                <a:gd name="T40" fmla="*/ 376 w 437"/>
                <a:gd name="T41" fmla="*/ 4 h 594"/>
                <a:gd name="T42" fmla="*/ 395 w 437"/>
                <a:gd name="T43" fmla="*/ 13 h 594"/>
                <a:gd name="T44" fmla="*/ 416 w 437"/>
                <a:gd name="T45" fmla="*/ 31 h 594"/>
                <a:gd name="T46" fmla="*/ 429 w 437"/>
                <a:gd name="T47" fmla="*/ 48 h 594"/>
                <a:gd name="T48" fmla="*/ 437 w 437"/>
                <a:gd name="T49" fmla="*/ 63 h 594"/>
                <a:gd name="T50" fmla="*/ 431 w 437"/>
                <a:gd name="T51" fmla="*/ 86 h 594"/>
                <a:gd name="T52" fmla="*/ 414 w 437"/>
                <a:gd name="T53" fmla="*/ 122 h 594"/>
                <a:gd name="T54" fmla="*/ 393 w 437"/>
                <a:gd name="T55" fmla="*/ 160 h 594"/>
                <a:gd name="T56" fmla="*/ 374 w 437"/>
                <a:gd name="T57" fmla="*/ 189 h 594"/>
                <a:gd name="T58" fmla="*/ 353 w 437"/>
                <a:gd name="T59" fmla="*/ 223 h 594"/>
                <a:gd name="T60" fmla="*/ 309 w 437"/>
                <a:gd name="T61" fmla="*/ 288 h 594"/>
                <a:gd name="T62" fmla="*/ 254 w 437"/>
                <a:gd name="T63" fmla="*/ 365 h 594"/>
                <a:gd name="T64" fmla="*/ 219 w 437"/>
                <a:gd name="T65" fmla="*/ 409 h 594"/>
                <a:gd name="T66" fmla="*/ 185 w 437"/>
                <a:gd name="T67" fmla="*/ 449 h 594"/>
                <a:gd name="T68" fmla="*/ 152 w 437"/>
                <a:gd name="T69" fmla="*/ 485 h 594"/>
                <a:gd name="T70" fmla="*/ 122 w 437"/>
                <a:gd name="T71" fmla="*/ 516 h 594"/>
                <a:gd name="T72" fmla="*/ 91 w 437"/>
                <a:gd name="T73" fmla="*/ 540 h 594"/>
                <a:gd name="T74" fmla="*/ 64 w 437"/>
                <a:gd name="T75" fmla="*/ 561 h 594"/>
                <a:gd name="T76" fmla="*/ 42 w 437"/>
                <a:gd name="T77" fmla="*/ 577 h 594"/>
                <a:gd name="T78" fmla="*/ 24 w 437"/>
                <a:gd name="T79" fmla="*/ 586 h 594"/>
                <a:gd name="T80" fmla="*/ 11 w 437"/>
                <a:gd name="T81" fmla="*/ 594 h 594"/>
                <a:gd name="T82" fmla="*/ 1 w 437"/>
                <a:gd name="T83" fmla="*/ 594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37" h="594">
                  <a:moveTo>
                    <a:pt x="0" y="594"/>
                  </a:moveTo>
                  <a:lnTo>
                    <a:pt x="0" y="592"/>
                  </a:lnTo>
                  <a:lnTo>
                    <a:pt x="0" y="590"/>
                  </a:lnTo>
                  <a:lnTo>
                    <a:pt x="0" y="588"/>
                  </a:lnTo>
                  <a:lnTo>
                    <a:pt x="1" y="586"/>
                  </a:lnTo>
                  <a:lnTo>
                    <a:pt x="1" y="582"/>
                  </a:lnTo>
                  <a:lnTo>
                    <a:pt x="5" y="581"/>
                  </a:lnTo>
                  <a:lnTo>
                    <a:pt x="7" y="575"/>
                  </a:lnTo>
                  <a:lnTo>
                    <a:pt x="11" y="571"/>
                  </a:lnTo>
                  <a:lnTo>
                    <a:pt x="15" y="565"/>
                  </a:lnTo>
                  <a:lnTo>
                    <a:pt x="19" y="561"/>
                  </a:lnTo>
                  <a:lnTo>
                    <a:pt x="22" y="554"/>
                  </a:lnTo>
                  <a:lnTo>
                    <a:pt x="28" y="548"/>
                  </a:lnTo>
                  <a:lnTo>
                    <a:pt x="34" y="540"/>
                  </a:lnTo>
                  <a:lnTo>
                    <a:pt x="42" y="535"/>
                  </a:lnTo>
                  <a:lnTo>
                    <a:pt x="49" y="527"/>
                  </a:lnTo>
                  <a:lnTo>
                    <a:pt x="57" y="517"/>
                  </a:lnTo>
                  <a:lnTo>
                    <a:pt x="64" y="510"/>
                  </a:lnTo>
                  <a:lnTo>
                    <a:pt x="74" y="502"/>
                  </a:lnTo>
                  <a:lnTo>
                    <a:pt x="82" y="493"/>
                  </a:lnTo>
                  <a:lnTo>
                    <a:pt x="91" y="483"/>
                  </a:lnTo>
                  <a:lnTo>
                    <a:pt x="101" y="472"/>
                  </a:lnTo>
                  <a:lnTo>
                    <a:pt x="108" y="462"/>
                  </a:lnTo>
                  <a:lnTo>
                    <a:pt x="118" y="451"/>
                  </a:lnTo>
                  <a:lnTo>
                    <a:pt x="128" y="439"/>
                  </a:lnTo>
                  <a:lnTo>
                    <a:pt x="139" y="426"/>
                  </a:lnTo>
                  <a:lnTo>
                    <a:pt x="149" y="412"/>
                  </a:lnTo>
                  <a:lnTo>
                    <a:pt x="158" y="399"/>
                  </a:lnTo>
                  <a:lnTo>
                    <a:pt x="168" y="384"/>
                  </a:lnTo>
                  <a:lnTo>
                    <a:pt x="179" y="370"/>
                  </a:lnTo>
                  <a:lnTo>
                    <a:pt x="189" y="355"/>
                  </a:lnTo>
                  <a:lnTo>
                    <a:pt x="198" y="338"/>
                  </a:lnTo>
                  <a:lnTo>
                    <a:pt x="210" y="323"/>
                  </a:lnTo>
                  <a:lnTo>
                    <a:pt x="231" y="290"/>
                  </a:lnTo>
                  <a:lnTo>
                    <a:pt x="248" y="262"/>
                  </a:lnTo>
                  <a:lnTo>
                    <a:pt x="265" y="233"/>
                  </a:lnTo>
                  <a:lnTo>
                    <a:pt x="282" y="206"/>
                  </a:lnTo>
                  <a:lnTo>
                    <a:pt x="296" y="181"/>
                  </a:lnTo>
                  <a:lnTo>
                    <a:pt x="309" y="159"/>
                  </a:lnTo>
                  <a:lnTo>
                    <a:pt x="313" y="147"/>
                  </a:lnTo>
                  <a:lnTo>
                    <a:pt x="319" y="136"/>
                  </a:lnTo>
                  <a:lnTo>
                    <a:pt x="324" y="126"/>
                  </a:lnTo>
                  <a:lnTo>
                    <a:pt x="328" y="117"/>
                  </a:lnTo>
                  <a:lnTo>
                    <a:pt x="336" y="99"/>
                  </a:lnTo>
                  <a:lnTo>
                    <a:pt x="341" y="84"/>
                  </a:lnTo>
                  <a:lnTo>
                    <a:pt x="345" y="69"/>
                  </a:lnTo>
                  <a:lnTo>
                    <a:pt x="349" y="57"/>
                  </a:lnTo>
                  <a:lnTo>
                    <a:pt x="351" y="46"/>
                  </a:lnTo>
                  <a:lnTo>
                    <a:pt x="351" y="36"/>
                  </a:lnTo>
                  <a:lnTo>
                    <a:pt x="351" y="29"/>
                  </a:lnTo>
                  <a:lnTo>
                    <a:pt x="349" y="23"/>
                  </a:lnTo>
                  <a:lnTo>
                    <a:pt x="349" y="19"/>
                  </a:lnTo>
                  <a:lnTo>
                    <a:pt x="347" y="15"/>
                  </a:lnTo>
                  <a:lnTo>
                    <a:pt x="347" y="12"/>
                  </a:lnTo>
                  <a:lnTo>
                    <a:pt x="347" y="10"/>
                  </a:lnTo>
                  <a:lnTo>
                    <a:pt x="349" y="6"/>
                  </a:lnTo>
                  <a:lnTo>
                    <a:pt x="351" y="4"/>
                  </a:lnTo>
                  <a:lnTo>
                    <a:pt x="355" y="2"/>
                  </a:lnTo>
                  <a:lnTo>
                    <a:pt x="359" y="0"/>
                  </a:lnTo>
                  <a:lnTo>
                    <a:pt x="362" y="0"/>
                  </a:lnTo>
                  <a:lnTo>
                    <a:pt x="366" y="0"/>
                  </a:lnTo>
                  <a:lnTo>
                    <a:pt x="370" y="0"/>
                  </a:lnTo>
                  <a:lnTo>
                    <a:pt x="376" y="4"/>
                  </a:lnTo>
                  <a:lnTo>
                    <a:pt x="382" y="6"/>
                  </a:lnTo>
                  <a:lnTo>
                    <a:pt x="387" y="10"/>
                  </a:lnTo>
                  <a:lnTo>
                    <a:pt x="395" y="13"/>
                  </a:lnTo>
                  <a:lnTo>
                    <a:pt x="403" y="19"/>
                  </a:lnTo>
                  <a:lnTo>
                    <a:pt x="410" y="25"/>
                  </a:lnTo>
                  <a:lnTo>
                    <a:pt x="416" y="31"/>
                  </a:lnTo>
                  <a:lnTo>
                    <a:pt x="422" y="36"/>
                  </a:lnTo>
                  <a:lnTo>
                    <a:pt x="426" y="42"/>
                  </a:lnTo>
                  <a:lnTo>
                    <a:pt x="429" y="48"/>
                  </a:lnTo>
                  <a:lnTo>
                    <a:pt x="433" y="54"/>
                  </a:lnTo>
                  <a:lnTo>
                    <a:pt x="435" y="59"/>
                  </a:lnTo>
                  <a:lnTo>
                    <a:pt x="437" y="63"/>
                  </a:lnTo>
                  <a:lnTo>
                    <a:pt x="437" y="69"/>
                  </a:lnTo>
                  <a:lnTo>
                    <a:pt x="435" y="76"/>
                  </a:lnTo>
                  <a:lnTo>
                    <a:pt x="431" y="86"/>
                  </a:lnTo>
                  <a:lnTo>
                    <a:pt x="427" y="96"/>
                  </a:lnTo>
                  <a:lnTo>
                    <a:pt x="422" y="109"/>
                  </a:lnTo>
                  <a:lnTo>
                    <a:pt x="414" y="122"/>
                  </a:lnTo>
                  <a:lnTo>
                    <a:pt x="406" y="136"/>
                  </a:lnTo>
                  <a:lnTo>
                    <a:pt x="397" y="153"/>
                  </a:lnTo>
                  <a:lnTo>
                    <a:pt x="393" y="160"/>
                  </a:lnTo>
                  <a:lnTo>
                    <a:pt x="387" y="170"/>
                  </a:lnTo>
                  <a:lnTo>
                    <a:pt x="382" y="180"/>
                  </a:lnTo>
                  <a:lnTo>
                    <a:pt x="374" y="189"/>
                  </a:lnTo>
                  <a:lnTo>
                    <a:pt x="368" y="201"/>
                  </a:lnTo>
                  <a:lnTo>
                    <a:pt x="361" y="212"/>
                  </a:lnTo>
                  <a:lnTo>
                    <a:pt x="353" y="223"/>
                  </a:lnTo>
                  <a:lnTo>
                    <a:pt x="345" y="235"/>
                  </a:lnTo>
                  <a:lnTo>
                    <a:pt x="328" y="262"/>
                  </a:lnTo>
                  <a:lnTo>
                    <a:pt x="309" y="288"/>
                  </a:lnTo>
                  <a:lnTo>
                    <a:pt x="288" y="317"/>
                  </a:lnTo>
                  <a:lnTo>
                    <a:pt x="267" y="349"/>
                  </a:lnTo>
                  <a:lnTo>
                    <a:pt x="254" y="365"/>
                  </a:lnTo>
                  <a:lnTo>
                    <a:pt x="242" y="380"/>
                  </a:lnTo>
                  <a:lnTo>
                    <a:pt x="231" y="395"/>
                  </a:lnTo>
                  <a:lnTo>
                    <a:pt x="219" y="409"/>
                  </a:lnTo>
                  <a:lnTo>
                    <a:pt x="208" y="422"/>
                  </a:lnTo>
                  <a:lnTo>
                    <a:pt x="196" y="435"/>
                  </a:lnTo>
                  <a:lnTo>
                    <a:pt x="185" y="449"/>
                  </a:lnTo>
                  <a:lnTo>
                    <a:pt x="173" y="460"/>
                  </a:lnTo>
                  <a:lnTo>
                    <a:pt x="164" y="474"/>
                  </a:lnTo>
                  <a:lnTo>
                    <a:pt x="152" y="485"/>
                  </a:lnTo>
                  <a:lnTo>
                    <a:pt x="143" y="495"/>
                  </a:lnTo>
                  <a:lnTo>
                    <a:pt x="131" y="506"/>
                  </a:lnTo>
                  <a:lnTo>
                    <a:pt x="122" y="516"/>
                  </a:lnTo>
                  <a:lnTo>
                    <a:pt x="112" y="523"/>
                  </a:lnTo>
                  <a:lnTo>
                    <a:pt x="101" y="533"/>
                  </a:lnTo>
                  <a:lnTo>
                    <a:pt x="91" y="540"/>
                  </a:lnTo>
                  <a:lnTo>
                    <a:pt x="82" y="548"/>
                  </a:lnTo>
                  <a:lnTo>
                    <a:pt x="72" y="554"/>
                  </a:lnTo>
                  <a:lnTo>
                    <a:pt x="64" y="561"/>
                  </a:lnTo>
                  <a:lnTo>
                    <a:pt x="57" y="567"/>
                  </a:lnTo>
                  <a:lnTo>
                    <a:pt x="49" y="571"/>
                  </a:lnTo>
                  <a:lnTo>
                    <a:pt x="42" y="577"/>
                  </a:lnTo>
                  <a:lnTo>
                    <a:pt x="36" y="581"/>
                  </a:lnTo>
                  <a:lnTo>
                    <a:pt x="30" y="584"/>
                  </a:lnTo>
                  <a:lnTo>
                    <a:pt x="24" y="586"/>
                  </a:lnTo>
                  <a:lnTo>
                    <a:pt x="19" y="590"/>
                  </a:lnTo>
                  <a:lnTo>
                    <a:pt x="15" y="592"/>
                  </a:lnTo>
                  <a:lnTo>
                    <a:pt x="11" y="594"/>
                  </a:lnTo>
                  <a:lnTo>
                    <a:pt x="7" y="594"/>
                  </a:lnTo>
                  <a:lnTo>
                    <a:pt x="3" y="594"/>
                  </a:lnTo>
                  <a:lnTo>
                    <a:pt x="1" y="594"/>
                  </a:lnTo>
                  <a:lnTo>
                    <a:pt x="0" y="594"/>
                  </a:lnTo>
                  <a:lnTo>
                    <a:pt x="0" y="594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3"/>
            <p:cNvSpPr/>
            <p:nvPr/>
          </p:nvSpPr>
          <p:spPr bwMode="auto">
            <a:xfrm>
              <a:off x="2143125" y="2371725"/>
              <a:ext cx="69850" cy="552450"/>
            </a:xfrm>
            <a:custGeom>
              <a:avLst/>
              <a:gdLst>
                <a:gd name="T0" fmla="*/ 11 w 88"/>
                <a:gd name="T1" fmla="*/ 657 h 695"/>
                <a:gd name="T2" fmla="*/ 6 w 88"/>
                <a:gd name="T3" fmla="*/ 641 h 695"/>
                <a:gd name="T4" fmla="*/ 2 w 88"/>
                <a:gd name="T5" fmla="*/ 628 h 695"/>
                <a:gd name="T6" fmla="*/ 0 w 88"/>
                <a:gd name="T7" fmla="*/ 617 h 695"/>
                <a:gd name="T8" fmla="*/ 0 w 88"/>
                <a:gd name="T9" fmla="*/ 605 h 695"/>
                <a:gd name="T10" fmla="*/ 0 w 88"/>
                <a:gd name="T11" fmla="*/ 590 h 695"/>
                <a:gd name="T12" fmla="*/ 4 w 88"/>
                <a:gd name="T13" fmla="*/ 571 h 695"/>
                <a:gd name="T14" fmla="*/ 6 w 88"/>
                <a:gd name="T15" fmla="*/ 546 h 695"/>
                <a:gd name="T16" fmla="*/ 9 w 88"/>
                <a:gd name="T17" fmla="*/ 523 h 695"/>
                <a:gd name="T18" fmla="*/ 11 w 88"/>
                <a:gd name="T19" fmla="*/ 504 h 695"/>
                <a:gd name="T20" fmla="*/ 13 w 88"/>
                <a:gd name="T21" fmla="*/ 483 h 695"/>
                <a:gd name="T22" fmla="*/ 15 w 88"/>
                <a:gd name="T23" fmla="*/ 456 h 695"/>
                <a:gd name="T24" fmla="*/ 17 w 88"/>
                <a:gd name="T25" fmla="*/ 428 h 695"/>
                <a:gd name="T26" fmla="*/ 21 w 88"/>
                <a:gd name="T27" fmla="*/ 395 h 695"/>
                <a:gd name="T28" fmla="*/ 23 w 88"/>
                <a:gd name="T29" fmla="*/ 357 h 695"/>
                <a:gd name="T30" fmla="*/ 25 w 88"/>
                <a:gd name="T31" fmla="*/ 317 h 695"/>
                <a:gd name="T32" fmla="*/ 27 w 88"/>
                <a:gd name="T33" fmla="*/ 252 h 695"/>
                <a:gd name="T34" fmla="*/ 27 w 88"/>
                <a:gd name="T35" fmla="*/ 172 h 695"/>
                <a:gd name="T36" fmla="*/ 25 w 88"/>
                <a:gd name="T37" fmla="*/ 97 h 695"/>
                <a:gd name="T38" fmla="*/ 23 w 88"/>
                <a:gd name="T39" fmla="*/ 30 h 695"/>
                <a:gd name="T40" fmla="*/ 32 w 88"/>
                <a:gd name="T41" fmla="*/ 9 h 695"/>
                <a:gd name="T42" fmla="*/ 51 w 88"/>
                <a:gd name="T43" fmla="*/ 27 h 695"/>
                <a:gd name="T44" fmla="*/ 67 w 88"/>
                <a:gd name="T45" fmla="*/ 40 h 695"/>
                <a:gd name="T46" fmla="*/ 78 w 88"/>
                <a:gd name="T47" fmla="*/ 50 h 695"/>
                <a:gd name="T48" fmla="*/ 84 w 88"/>
                <a:gd name="T49" fmla="*/ 59 h 695"/>
                <a:gd name="T50" fmla="*/ 86 w 88"/>
                <a:gd name="T51" fmla="*/ 76 h 695"/>
                <a:gd name="T52" fmla="*/ 88 w 88"/>
                <a:gd name="T53" fmla="*/ 93 h 695"/>
                <a:gd name="T54" fmla="*/ 88 w 88"/>
                <a:gd name="T55" fmla="*/ 109 h 695"/>
                <a:gd name="T56" fmla="*/ 88 w 88"/>
                <a:gd name="T57" fmla="*/ 124 h 695"/>
                <a:gd name="T58" fmla="*/ 88 w 88"/>
                <a:gd name="T59" fmla="*/ 141 h 695"/>
                <a:gd name="T60" fmla="*/ 86 w 88"/>
                <a:gd name="T61" fmla="*/ 162 h 695"/>
                <a:gd name="T62" fmla="*/ 84 w 88"/>
                <a:gd name="T63" fmla="*/ 187 h 695"/>
                <a:gd name="T64" fmla="*/ 84 w 88"/>
                <a:gd name="T65" fmla="*/ 214 h 695"/>
                <a:gd name="T66" fmla="*/ 82 w 88"/>
                <a:gd name="T67" fmla="*/ 244 h 695"/>
                <a:gd name="T68" fmla="*/ 82 w 88"/>
                <a:gd name="T69" fmla="*/ 277 h 695"/>
                <a:gd name="T70" fmla="*/ 80 w 88"/>
                <a:gd name="T71" fmla="*/ 311 h 695"/>
                <a:gd name="T72" fmla="*/ 80 w 88"/>
                <a:gd name="T73" fmla="*/ 351 h 695"/>
                <a:gd name="T74" fmla="*/ 78 w 88"/>
                <a:gd name="T75" fmla="*/ 393 h 695"/>
                <a:gd name="T76" fmla="*/ 76 w 88"/>
                <a:gd name="T77" fmla="*/ 437 h 695"/>
                <a:gd name="T78" fmla="*/ 74 w 88"/>
                <a:gd name="T79" fmla="*/ 477 h 695"/>
                <a:gd name="T80" fmla="*/ 72 w 88"/>
                <a:gd name="T81" fmla="*/ 514 h 695"/>
                <a:gd name="T82" fmla="*/ 70 w 88"/>
                <a:gd name="T83" fmla="*/ 548 h 695"/>
                <a:gd name="T84" fmla="*/ 69 w 88"/>
                <a:gd name="T85" fmla="*/ 575 h 695"/>
                <a:gd name="T86" fmla="*/ 65 w 88"/>
                <a:gd name="T87" fmla="*/ 599 h 695"/>
                <a:gd name="T88" fmla="*/ 63 w 88"/>
                <a:gd name="T89" fmla="*/ 620 h 695"/>
                <a:gd name="T90" fmla="*/ 61 w 88"/>
                <a:gd name="T91" fmla="*/ 636 h 695"/>
                <a:gd name="T92" fmla="*/ 59 w 88"/>
                <a:gd name="T93" fmla="*/ 655 h 695"/>
                <a:gd name="T94" fmla="*/ 53 w 88"/>
                <a:gd name="T95" fmla="*/ 674 h 695"/>
                <a:gd name="T96" fmla="*/ 49 w 88"/>
                <a:gd name="T97" fmla="*/ 687 h 695"/>
                <a:gd name="T98" fmla="*/ 44 w 88"/>
                <a:gd name="T99" fmla="*/ 695 h 695"/>
                <a:gd name="T100" fmla="*/ 42 w 88"/>
                <a:gd name="T101" fmla="*/ 695 h 695"/>
                <a:gd name="T102" fmla="*/ 36 w 88"/>
                <a:gd name="T103" fmla="*/ 691 h 695"/>
                <a:gd name="T104" fmla="*/ 28 w 88"/>
                <a:gd name="T105" fmla="*/ 683 h 695"/>
                <a:gd name="T106" fmla="*/ 21 w 88"/>
                <a:gd name="T107" fmla="*/ 672 h 695"/>
                <a:gd name="T108" fmla="*/ 17 w 88"/>
                <a:gd name="T109" fmla="*/ 664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8" h="695">
                  <a:moveTo>
                    <a:pt x="17" y="664"/>
                  </a:moveTo>
                  <a:lnTo>
                    <a:pt x="11" y="657"/>
                  </a:lnTo>
                  <a:lnTo>
                    <a:pt x="7" y="649"/>
                  </a:lnTo>
                  <a:lnTo>
                    <a:pt x="6" y="641"/>
                  </a:lnTo>
                  <a:lnTo>
                    <a:pt x="4" y="634"/>
                  </a:lnTo>
                  <a:lnTo>
                    <a:pt x="2" y="628"/>
                  </a:lnTo>
                  <a:lnTo>
                    <a:pt x="0" y="622"/>
                  </a:lnTo>
                  <a:lnTo>
                    <a:pt x="0" y="617"/>
                  </a:lnTo>
                  <a:lnTo>
                    <a:pt x="0" y="611"/>
                  </a:lnTo>
                  <a:lnTo>
                    <a:pt x="0" y="605"/>
                  </a:lnTo>
                  <a:lnTo>
                    <a:pt x="0" y="598"/>
                  </a:lnTo>
                  <a:lnTo>
                    <a:pt x="0" y="590"/>
                  </a:lnTo>
                  <a:lnTo>
                    <a:pt x="2" y="580"/>
                  </a:lnTo>
                  <a:lnTo>
                    <a:pt x="4" y="571"/>
                  </a:lnTo>
                  <a:lnTo>
                    <a:pt x="6" y="557"/>
                  </a:lnTo>
                  <a:lnTo>
                    <a:pt x="6" y="546"/>
                  </a:lnTo>
                  <a:lnTo>
                    <a:pt x="7" y="531"/>
                  </a:lnTo>
                  <a:lnTo>
                    <a:pt x="9" y="523"/>
                  </a:lnTo>
                  <a:lnTo>
                    <a:pt x="9" y="514"/>
                  </a:lnTo>
                  <a:lnTo>
                    <a:pt x="11" y="504"/>
                  </a:lnTo>
                  <a:lnTo>
                    <a:pt x="11" y="494"/>
                  </a:lnTo>
                  <a:lnTo>
                    <a:pt x="13" y="483"/>
                  </a:lnTo>
                  <a:lnTo>
                    <a:pt x="13" y="470"/>
                  </a:lnTo>
                  <a:lnTo>
                    <a:pt x="15" y="456"/>
                  </a:lnTo>
                  <a:lnTo>
                    <a:pt x="17" y="443"/>
                  </a:lnTo>
                  <a:lnTo>
                    <a:pt x="17" y="428"/>
                  </a:lnTo>
                  <a:lnTo>
                    <a:pt x="19" y="412"/>
                  </a:lnTo>
                  <a:lnTo>
                    <a:pt x="21" y="395"/>
                  </a:lnTo>
                  <a:lnTo>
                    <a:pt x="21" y="376"/>
                  </a:lnTo>
                  <a:lnTo>
                    <a:pt x="23" y="357"/>
                  </a:lnTo>
                  <a:lnTo>
                    <a:pt x="23" y="338"/>
                  </a:lnTo>
                  <a:lnTo>
                    <a:pt x="25" y="317"/>
                  </a:lnTo>
                  <a:lnTo>
                    <a:pt x="25" y="294"/>
                  </a:lnTo>
                  <a:lnTo>
                    <a:pt x="27" y="252"/>
                  </a:lnTo>
                  <a:lnTo>
                    <a:pt x="27" y="210"/>
                  </a:lnTo>
                  <a:lnTo>
                    <a:pt x="27" y="172"/>
                  </a:lnTo>
                  <a:lnTo>
                    <a:pt x="27" y="134"/>
                  </a:lnTo>
                  <a:lnTo>
                    <a:pt x="25" y="97"/>
                  </a:lnTo>
                  <a:lnTo>
                    <a:pt x="25" y="63"/>
                  </a:lnTo>
                  <a:lnTo>
                    <a:pt x="23" y="30"/>
                  </a:lnTo>
                  <a:lnTo>
                    <a:pt x="21" y="0"/>
                  </a:lnTo>
                  <a:lnTo>
                    <a:pt x="32" y="9"/>
                  </a:lnTo>
                  <a:lnTo>
                    <a:pt x="42" y="19"/>
                  </a:lnTo>
                  <a:lnTo>
                    <a:pt x="51" y="27"/>
                  </a:lnTo>
                  <a:lnTo>
                    <a:pt x="59" y="34"/>
                  </a:lnTo>
                  <a:lnTo>
                    <a:pt x="67" y="40"/>
                  </a:lnTo>
                  <a:lnTo>
                    <a:pt x="72" y="46"/>
                  </a:lnTo>
                  <a:lnTo>
                    <a:pt x="78" y="50"/>
                  </a:lnTo>
                  <a:lnTo>
                    <a:pt x="82" y="53"/>
                  </a:lnTo>
                  <a:lnTo>
                    <a:pt x="84" y="59"/>
                  </a:lnTo>
                  <a:lnTo>
                    <a:pt x="86" y="67"/>
                  </a:lnTo>
                  <a:lnTo>
                    <a:pt x="86" y="76"/>
                  </a:lnTo>
                  <a:lnTo>
                    <a:pt x="88" y="88"/>
                  </a:lnTo>
                  <a:lnTo>
                    <a:pt x="88" y="93"/>
                  </a:lnTo>
                  <a:lnTo>
                    <a:pt x="88" y="101"/>
                  </a:lnTo>
                  <a:lnTo>
                    <a:pt x="88" y="109"/>
                  </a:lnTo>
                  <a:lnTo>
                    <a:pt x="88" y="116"/>
                  </a:lnTo>
                  <a:lnTo>
                    <a:pt x="88" y="124"/>
                  </a:lnTo>
                  <a:lnTo>
                    <a:pt x="88" y="134"/>
                  </a:lnTo>
                  <a:lnTo>
                    <a:pt x="88" y="141"/>
                  </a:lnTo>
                  <a:lnTo>
                    <a:pt x="86" y="153"/>
                  </a:lnTo>
                  <a:lnTo>
                    <a:pt x="86" y="162"/>
                  </a:lnTo>
                  <a:lnTo>
                    <a:pt x="86" y="176"/>
                  </a:lnTo>
                  <a:lnTo>
                    <a:pt x="84" y="187"/>
                  </a:lnTo>
                  <a:lnTo>
                    <a:pt x="84" y="200"/>
                  </a:lnTo>
                  <a:lnTo>
                    <a:pt x="84" y="214"/>
                  </a:lnTo>
                  <a:lnTo>
                    <a:pt x="84" y="229"/>
                  </a:lnTo>
                  <a:lnTo>
                    <a:pt x="82" y="244"/>
                  </a:lnTo>
                  <a:lnTo>
                    <a:pt x="82" y="260"/>
                  </a:lnTo>
                  <a:lnTo>
                    <a:pt x="82" y="277"/>
                  </a:lnTo>
                  <a:lnTo>
                    <a:pt x="82" y="294"/>
                  </a:lnTo>
                  <a:lnTo>
                    <a:pt x="80" y="311"/>
                  </a:lnTo>
                  <a:lnTo>
                    <a:pt x="80" y="330"/>
                  </a:lnTo>
                  <a:lnTo>
                    <a:pt x="80" y="351"/>
                  </a:lnTo>
                  <a:lnTo>
                    <a:pt x="80" y="370"/>
                  </a:lnTo>
                  <a:lnTo>
                    <a:pt x="78" y="393"/>
                  </a:lnTo>
                  <a:lnTo>
                    <a:pt x="78" y="414"/>
                  </a:lnTo>
                  <a:lnTo>
                    <a:pt x="76" y="437"/>
                  </a:lnTo>
                  <a:lnTo>
                    <a:pt x="76" y="458"/>
                  </a:lnTo>
                  <a:lnTo>
                    <a:pt x="74" y="477"/>
                  </a:lnTo>
                  <a:lnTo>
                    <a:pt x="74" y="496"/>
                  </a:lnTo>
                  <a:lnTo>
                    <a:pt x="72" y="514"/>
                  </a:lnTo>
                  <a:lnTo>
                    <a:pt x="72" y="531"/>
                  </a:lnTo>
                  <a:lnTo>
                    <a:pt x="70" y="548"/>
                  </a:lnTo>
                  <a:lnTo>
                    <a:pt x="69" y="561"/>
                  </a:lnTo>
                  <a:lnTo>
                    <a:pt x="69" y="575"/>
                  </a:lnTo>
                  <a:lnTo>
                    <a:pt x="67" y="588"/>
                  </a:lnTo>
                  <a:lnTo>
                    <a:pt x="65" y="599"/>
                  </a:lnTo>
                  <a:lnTo>
                    <a:pt x="65" y="611"/>
                  </a:lnTo>
                  <a:lnTo>
                    <a:pt x="63" y="620"/>
                  </a:lnTo>
                  <a:lnTo>
                    <a:pt x="63" y="628"/>
                  </a:lnTo>
                  <a:lnTo>
                    <a:pt x="61" y="636"/>
                  </a:lnTo>
                  <a:lnTo>
                    <a:pt x="61" y="641"/>
                  </a:lnTo>
                  <a:lnTo>
                    <a:pt x="59" y="655"/>
                  </a:lnTo>
                  <a:lnTo>
                    <a:pt x="57" y="666"/>
                  </a:lnTo>
                  <a:lnTo>
                    <a:pt x="53" y="674"/>
                  </a:lnTo>
                  <a:lnTo>
                    <a:pt x="51" y="682"/>
                  </a:lnTo>
                  <a:lnTo>
                    <a:pt x="49" y="687"/>
                  </a:lnTo>
                  <a:lnTo>
                    <a:pt x="48" y="693"/>
                  </a:lnTo>
                  <a:lnTo>
                    <a:pt x="44" y="695"/>
                  </a:lnTo>
                  <a:lnTo>
                    <a:pt x="44" y="695"/>
                  </a:lnTo>
                  <a:lnTo>
                    <a:pt x="42" y="695"/>
                  </a:lnTo>
                  <a:lnTo>
                    <a:pt x="38" y="693"/>
                  </a:lnTo>
                  <a:lnTo>
                    <a:pt x="36" y="691"/>
                  </a:lnTo>
                  <a:lnTo>
                    <a:pt x="32" y="689"/>
                  </a:lnTo>
                  <a:lnTo>
                    <a:pt x="28" y="683"/>
                  </a:lnTo>
                  <a:lnTo>
                    <a:pt x="25" y="680"/>
                  </a:lnTo>
                  <a:lnTo>
                    <a:pt x="21" y="672"/>
                  </a:lnTo>
                  <a:lnTo>
                    <a:pt x="17" y="664"/>
                  </a:lnTo>
                  <a:lnTo>
                    <a:pt x="17" y="664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4"/>
            <p:cNvSpPr/>
            <p:nvPr/>
          </p:nvSpPr>
          <p:spPr bwMode="auto">
            <a:xfrm>
              <a:off x="2309813" y="2287588"/>
              <a:ext cx="444500" cy="609600"/>
            </a:xfrm>
            <a:custGeom>
              <a:avLst/>
              <a:gdLst>
                <a:gd name="T0" fmla="*/ 437 w 560"/>
                <a:gd name="T1" fmla="*/ 369 h 768"/>
                <a:gd name="T2" fmla="*/ 445 w 560"/>
                <a:gd name="T3" fmla="*/ 300 h 768"/>
                <a:gd name="T4" fmla="*/ 451 w 560"/>
                <a:gd name="T5" fmla="*/ 241 h 768"/>
                <a:gd name="T6" fmla="*/ 455 w 560"/>
                <a:gd name="T7" fmla="*/ 193 h 768"/>
                <a:gd name="T8" fmla="*/ 453 w 560"/>
                <a:gd name="T9" fmla="*/ 136 h 768"/>
                <a:gd name="T10" fmla="*/ 449 w 560"/>
                <a:gd name="T11" fmla="*/ 109 h 768"/>
                <a:gd name="T12" fmla="*/ 447 w 560"/>
                <a:gd name="T13" fmla="*/ 95 h 768"/>
                <a:gd name="T14" fmla="*/ 434 w 560"/>
                <a:gd name="T15" fmla="*/ 90 h 768"/>
                <a:gd name="T16" fmla="*/ 409 w 560"/>
                <a:gd name="T17" fmla="*/ 86 h 768"/>
                <a:gd name="T18" fmla="*/ 386 w 560"/>
                <a:gd name="T19" fmla="*/ 86 h 768"/>
                <a:gd name="T20" fmla="*/ 353 w 560"/>
                <a:gd name="T21" fmla="*/ 90 h 768"/>
                <a:gd name="T22" fmla="*/ 307 w 560"/>
                <a:gd name="T23" fmla="*/ 97 h 768"/>
                <a:gd name="T24" fmla="*/ 248 w 560"/>
                <a:gd name="T25" fmla="*/ 109 h 768"/>
                <a:gd name="T26" fmla="*/ 183 w 560"/>
                <a:gd name="T27" fmla="*/ 122 h 768"/>
                <a:gd name="T28" fmla="*/ 132 w 560"/>
                <a:gd name="T29" fmla="*/ 134 h 768"/>
                <a:gd name="T30" fmla="*/ 94 w 560"/>
                <a:gd name="T31" fmla="*/ 139 h 768"/>
                <a:gd name="T32" fmla="*/ 73 w 560"/>
                <a:gd name="T33" fmla="*/ 143 h 768"/>
                <a:gd name="T34" fmla="*/ 53 w 560"/>
                <a:gd name="T35" fmla="*/ 141 h 768"/>
                <a:gd name="T36" fmla="*/ 30 w 560"/>
                <a:gd name="T37" fmla="*/ 130 h 768"/>
                <a:gd name="T38" fmla="*/ 9 w 560"/>
                <a:gd name="T39" fmla="*/ 111 h 768"/>
                <a:gd name="T40" fmla="*/ 0 w 560"/>
                <a:gd name="T41" fmla="*/ 97 h 768"/>
                <a:gd name="T42" fmla="*/ 63 w 560"/>
                <a:gd name="T43" fmla="*/ 86 h 768"/>
                <a:gd name="T44" fmla="*/ 160 w 560"/>
                <a:gd name="T45" fmla="*/ 73 h 768"/>
                <a:gd name="T46" fmla="*/ 292 w 560"/>
                <a:gd name="T47" fmla="*/ 50 h 768"/>
                <a:gd name="T48" fmla="*/ 344 w 560"/>
                <a:gd name="T49" fmla="*/ 40 h 768"/>
                <a:gd name="T50" fmla="*/ 384 w 560"/>
                <a:gd name="T51" fmla="*/ 31 h 768"/>
                <a:gd name="T52" fmla="*/ 411 w 560"/>
                <a:gd name="T53" fmla="*/ 23 h 768"/>
                <a:gd name="T54" fmla="*/ 424 w 560"/>
                <a:gd name="T55" fmla="*/ 13 h 768"/>
                <a:gd name="T56" fmla="*/ 449 w 560"/>
                <a:gd name="T57" fmla="*/ 0 h 768"/>
                <a:gd name="T58" fmla="*/ 474 w 560"/>
                <a:gd name="T59" fmla="*/ 8 h 768"/>
                <a:gd name="T60" fmla="*/ 510 w 560"/>
                <a:gd name="T61" fmla="*/ 27 h 768"/>
                <a:gd name="T62" fmla="*/ 544 w 560"/>
                <a:gd name="T63" fmla="*/ 55 h 768"/>
                <a:gd name="T64" fmla="*/ 560 w 560"/>
                <a:gd name="T65" fmla="*/ 73 h 768"/>
                <a:gd name="T66" fmla="*/ 546 w 560"/>
                <a:gd name="T67" fmla="*/ 103 h 768"/>
                <a:gd name="T68" fmla="*/ 541 w 560"/>
                <a:gd name="T69" fmla="*/ 115 h 768"/>
                <a:gd name="T70" fmla="*/ 537 w 560"/>
                <a:gd name="T71" fmla="*/ 134 h 768"/>
                <a:gd name="T72" fmla="*/ 533 w 560"/>
                <a:gd name="T73" fmla="*/ 162 h 768"/>
                <a:gd name="T74" fmla="*/ 533 w 560"/>
                <a:gd name="T75" fmla="*/ 200 h 768"/>
                <a:gd name="T76" fmla="*/ 523 w 560"/>
                <a:gd name="T77" fmla="*/ 300 h 768"/>
                <a:gd name="T78" fmla="*/ 506 w 560"/>
                <a:gd name="T79" fmla="*/ 420 h 768"/>
                <a:gd name="T80" fmla="*/ 485 w 560"/>
                <a:gd name="T81" fmla="*/ 538 h 768"/>
                <a:gd name="T82" fmla="*/ 474 w 560"/>
                <a:gd name="T83" fmla="*/ 588 h 768"/>
                <a:gd name="T84" fmla="*/ 462 w 560"/>
                <a:gd name="T85" fmla="*/ 628 h 768"/>
                <a:gd name="T86" fmla="*/ 439 w 560"/>
                <a:gd name="T87" fmla="*/ 693 h 768"/>
                <a:gd name="T88" fmla="*/ 411 w 560"/>
                <a:gd name="T89" fmla="*/ 735 h 768"/>
                <a:gd name="T90" fmla="*/ 384 w 560"/>
                <a:gd name="T91" fmla="*/ 760 h 768"/>
                <a:gd name="T92" fmla="*/ 363 w 560"/>
                <a:gd name="T93" fmla="*/ 768 h 768"/>
                <a:gd name="T94" fmla="*/ 348 w 560"/>
                <a:gd name="T95" fmla="*/ 754 h 768"/>
                <a:gd name="T96" fmla="*/ 344 w 560"/>
                <a:gd name="T97" fmla="*/ 727 h 768"/>
                <a:gd name="T98" fmla="*/ 344 w 560"/>
                <a:gd name="T99" fmla="*/ 710 h 768"/>
                <a:gd name="T100" fmla="*/ 328 w 560"/>
                <a:gd name="T101" fmla="*/ 684 h 768"/>
                <a:gd name="T102" fmla="*/ 290 w 560"/>
                <a:gd name="T103" fmla="*/ 645 h 768"/>
                <a:gd name="T104" fmla="*/ 265 w 560"/>
                <a:gd name="T105" fmla="*/ 621 h 768"/>
                <a:gd name="T106" fmla="*/ 252 w 560"/>
                <a:gd name="T107" fmla="*/ 600 h 768"/>
                <a:gd name="T108" fmla="*/ 264 w 560"/>
                <a:gd name="T109" fmla="*/ 596 h 768"/>
                <a:gd name="T110" fmla="*/ 294 w 560"/>
                <a:gd name="T111" fmla="*/ 603 h 768"/>
                <a:gd name="T112" fmla="*/ 327 w 560"/>
                <a:gd name="T113" fmla="*/ 615 h 768"/>
                <a:gd name="T114" fmla="*/ 365 w 560"/>
                <a:gd name="T115" fmla="*/ 621 h 768"/>
                <a:gd name="T116" fmla="*/ 386 w 560"/>
                <a:gd name="T117" fmla="*/ 607 h 768"/>
                <a:gd name="T118" fmla="*/ 397 w 560"/>
                <a:gd name="T119" fmla="*/ 584 h 768"/>
                <a:gd name="T120" fmla="*/ 407 w 560"/>
                <a:gd name="T121" fmla="*/ 542 h 768"/>
                <a:gd name="T122" fmla="*/ 418 w 560"/>
                <a:gd name="T123" fmla="*/ 483 h 768"/>
                <a:gd name="T124" fmla="*/ 428 w 560"/>
                <a:gd name="T125" fmla="*/ 42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60" h="768">
                  <a:moveTo>
                    <a:pt x="428" y="428"/>
                  </a:moveTo>
                  <a:lnTo>
                    <a:pt x="432" y="407"/>
                  </a:lnTo>
                  <a:lnTo>
                    <a:pt x="434" y="388"/>
                  </a:lnTo>
                  <a:lnTo>
                    <a:pt x="437" y="369"/>
                  </a:lnTo>
                  <a:lnTo>
                    <a:pt x="439" y="349"/>
                  </a:lnTo>
                  <a:lnTo>
                    <a:pt x="441" y="332"/>
                  </a:lnTo>
                  <a:lnTo>
                    <a:pt x="443" y="315"/>
                  </a:lnTo>
                  <a:lnTo>
                    <a:pt x="445" y="300"/>
                  </a:lnTo>
                  <a:lnTo>
                    <a:pt x="447" y="284"/>
                  </a:lnTo>
                  <a:lnTo>
                    <a:pt x="449" y="269"/>
                  </a:lnTo>
                  <a:lnTo>
                    <a:pt x="451" y="254"/>
                  </a:lnTo>
                  <a:lnTo>
                    <a:pt x="451" y="241"/>
                  </a:lnTo>
                  <a:lnTo>
                    <a:pt x="453" y="229"/>
                  </a:lnTo>
                  <a:lnTo>
                    <a:pt x="453" y="216"/>
                  </a:lnTo>
                  <a:lnTo>
                    <a:pt x="455" y="204"/>
                  </a:lnTo>
                  <a:lnTo>
                    <a:pt x="455" y="193"/>
                  </a:lnTo>
                  <a:lnTo>
                    <a:pt x="455" y="183"/>
                  </a:lnTo>
                  <a:lnTo>
                    <a:pt x="455" y="166"/>
                  </a:lnTo>
                  <a:lnTo>
                    <a:pt x="453" y="149"/>
                  </a:lnTo>
                  <a:lnTo>
                    <a:pt x="453" y="136"/>
                  </a:lnTo>
                  <a:lnTo>
                    <a:pt x="451" y="124"/>
                  </a:lnTo>
                  <a:lnTo>
                    <a:pt x="451" y="118"/>
                  </a:lnTo>
                  <a:lnTo>
                    <a:pt x="451" y="113"/>
                  </a:lnTo>
                  <a:lnTo>
                    <a:pt x="449" y="109"/>
                  </a:lnTo>
                  <a:lnTo>
                    <a:pt x="449" y="105"/>
                  </a:lnTo>
                  <a:lnTo>
                    <a:pt x="447" y="101"/>
                  </a:lnTo>
                  <a:lnTo>
                    <a:pt x="447" y="99"/>
                  </a:lnTo>
                  <a:lnTo>
                    <a:pt x="447" y="95"/>
                  </a:lnTo>
                  <a:lnTo>
                    <a:pt x="445" y="94"/>
                  </a:lnTo>
                  <a:lnTo>
                    <a:pt x="441" y="92"/>
                  </a:lnTo>
                  <a:lnTo>
                    <a:pt x="437" y="90"/>
                  </a:lnTo>
                  <a:lnTo>
                    <a:pt x="434" y="90"/>
                  </a:lnTo>
                  <a:lnTo>
                    <a:pt x="428" y="88"/>
                  </a:lnTo>
                  <a:lnTo>
                    <a:pt x="422" y="86"/>
                  </a:lnTo>
                  <a:lnTo>
                    <a:pt x="416" y="86"/>
                  </a:lnTo>
                  <a:lnTo>
                    <a:pt x="409" y="86"/>
                  </a:lnTo>
                  <a:lnTo>
                    <a:pt x="401" y="84"/>
                  </a:lnTo>
                  <a:lnTo>
                    <a:pt x="397" y="86"/>
                  </a:lnTo>
                  <a:lnTo>
                    <a:pt x="392" y="86"/>
                  </a:lnTo>
                  <a:lnTo>
                    <a:pt x="386" y="86"/>
                  </a:lnTo>
                  <a:lnTo>
                    <a:pt x="378" y="86"/>
                  </a:lnTo>
                  <a:lnTo>
                    <a:pt x="371" y="88"/>
                  </a:lnTo>
                  <a:lnTo>
                    <a:pt x="363" y="88"/>
                  </a:lnTo>
                  <a:lnTo>
                    <a:pt x="353" y="90"/>
                  </a:lnTo>
                  <a:lnTo>
                    <a:pt x="342" y="92"/>
                  </a:lnTo>
                  <a:lnTo>
                    <a:pt x="330" y="94"/>
                  </a:lnTo>
                  <a:lnTo>
                    <a:pt x="319" y="95"/>
                  </a:lnTo>
                  <a:lnTo>
                    <a:pt x="307" y="97"/>
                  </a:lnTo>
                  <a:lnTo>
                    <a:pt x="294" y="99"/>
                  </a:lnTo>
                  <a:lnTo>
                    <a:pt x="279" y="103"/>
                  </a:lnTo>
                  <a:lnTo>
                    <a:pt x="264" y="105"/>
                  </a:lnTo>
                  <a:lnTo>
                    <a:pt x="248" y="109"/>
                  </a:lnTo>
                  <a:lnTo>
                    <a:pt x="231" y="111"/>
                  </a:lnTo>
                  <a:lnTo>
                    <a:pt x="214" y="116"/>
                  </a:lnTo>
                  <a:lnTo>
                    <a:pt x="199" y="120"/>
                  </a:lnTo>
                  <a:lnTo>
                    <a:pt x="183" y="122"/>
                  </a:lnTo>
                  <a:lnTo>
                    <a:pt x="168" y="126"/>
                  </a:lnTo>
                  <a:lnTo>
                    <a:pt x="155" y="130"/>
                  </a:lnTo>
                  <a:lnTo>
                    <a:pt x="143" y="132"/>
                  </a:lnTo>
                  <a:lnTo>
                    <a:pt x="132" y="134"/>
                  </a:lnTo>
                  <a:lnTo>
                    <a:pt x="120" y="136"/>
                  </a:lnTo>
                  <a:lnTo>
                    <a:pt x="111" y="137"/>
                  </a:lnTo>
                  <a:lnTo>
                    <a:pt x="101" y="139"/>
                  </a:lnTo>
                  <a:lnTo>
                    <a:pt x="94" y="139"/>
                  </a:lnTo>
                  <a:lnTo>
                    <a:pt x="88" y="141"/>
                  </a:lnTo>
                  <a:lnTo>
                    <a:pt x="80" y="141"/>
                  </a:lnTo>
                  <a:lnTo>
                    <a:pt x="76" y="143"/>
                  </a:lnTo>
                  <a:lnTo>
                    <a:pt x="73" y="143"/>
                  </a:lnTo>
                  <a:lnTo>
                    <a:pt x="69" y="143"/>
                  </a:lnTo>
                  <a:lnTo>
                    <a:pt x="63" y="143"/>
                  </a:lnTo>
                  <a:lnTo>
                    <a:pt x="59" y="141"/>
                  </a:lnTo>
                  <a:lnTo>
                    <a:pt x="53" y="141"/>
                  </a:lnTo>
                  <a:lnTo>
                    <a:pt x="48" y="139"/>
                  </a:lnTo>
                  <a:lnTo>
                    <a:pt x="42" y="137"/>
                  </a:lnTo>
                  <a:lnTo>
                    <a:pt x="36" y="134"/>
                  </a:lnTo>
                  <a:lnTo>
                    <a:pt x="30" y="130"/>
                  </a:lnTo>
                  <a:lnTo>
                    <a:pt x="25" y="126"/>
                  </a:lnTo>
                  <a:lnTo>
                    <a:pt x="19" y="120"/>
                  </a:lnTo>
                  <a:lnTo>
                    <a:pt x="13" y="116"/>
                  </a:lnTo>
                  <a:lnTo>
                    <a:pt x="9" y="111"/>
                  </a:lnTo>
                  <a:lnTo>
                    <a:pt x="6" y="107"/>
                  </a:lnTo>
                  <a:lnTo>
                    <a:pt x="2" y="105"/>
                  </a:lnTo>
                  <a:lnTo>
                    <a:pt x="0" y="101"/>
                  </a:lnTo>
                  <a:lnTo>
                    <a:pt x="0" y="97"/>
                  </a:lnTo>
                  <a:lnTo>
                    <a:pt x="0" y="94"/>
                  </a:lnTo>
                  <a:lnTo>
                    <a:pt x="21" y="92"/>
                  </a:lnTo>
                  <a:lnTo>
                    <a:pt x="42" y="88"/>
                  </a:lnTo>
                  <a:lnTo>
                    <a:pt x="63" y="86"/>
                  </a:lnTo>
                  <a:lnTo>
                    <a:pt x="84" y="84"/>
                  </a:lnTo>
                  <a:lnTo>
                    <a:pt x="103" y="80"/>
                  </a:lnTo>
                  <a:lnTo>
                    <a:pt x="122" y="78"/>
                  </a:lnTo>
                  <a:lnTo>
                    <a:pt x="160" y="73"/>
                  </a:lnTo>
                  <a:lnTo>
                    <a:pt x="197" y="65"/>
                  </a:lnTo>
                  <a:lnTo>
                    <a:pt x="229" y="59"/>
                  </a:lnTo>
                  <a:lnTo>
                    <a:pt x="262" y="55"/>
                  </a:lnTo>
                  <a:lnTo>
                    <a:pt x="292" y="50"/>
                  </a:lnTo>
                  <a:lnTo>
                    <a:pt x="306" y="48"/>
                  </a:lnTo>
                  <a:lnTo>
                    <a:pt x="321" y="44"/>
                  </a:lnTo>
                  <a:lnTo>
                    <a:pt x="332" y="42"/>
                  </a:lnTo>
                  <a:lnTo>
                    <a:pt x="344" y="40"/>
                  </a:lnTo>
                  <a:lnTo>
                    <a:pt x="355" y="38"/>
                  </a:lnTo>
                  <a:lnTo>
                    <a:pt x="367" y="36"/>
                  </a:lnTo>
                  <a:lnTo>
                    <a:pt x="376" y="34"/>
                  </a:lnTo>
                  <a:lnTo>
                    <a:pt x="384" y="31"/>
                  </a:lnTo>
                  <a:lnTo>
                    <a:pt x="392" y="29"/>
                  </a:lnTo>
                  <a:lnTo>
                    <a:pt x="399" y="27"/>
                  </a:lnTo>
                  <a:lnTo>
                    <a:pt x="405" y="25"/>
                  </a:lnTo>
                  <a:lnTo>
                    <a:pt x="411" y="23"/>
                  </a:lnTo>
                  <a:lnTo>
                    <a:pt x="414" y="21"/>
                  </a:lnTo>
                  <a:lnTo>
                    <a:pt x="418" y="19"/>
                  </a:lnTo>
                  <a:lnTo>
                    <a:pt x="422" y="15"/>
                  </a:lnTo>
                  <a:lnTo>
                    <a:pt x="424" y="13"/>
                  </a:lnTo>
                  <a:lnTo>
                    <a:pt x="428" y="8"/>
                  </a:lnTo>
                  <a:lnTo>
                    <a:pt x="434" y="4"/>
                  </a:lnTo>
                  <a:lnTo>
                    <a:pt x="441" y="2"/>
                  </a:lnTo>
                  <a:lnTo>
                    <a:pt x="449" y="0"/>
                  </a:lnTo>
                  <a:lnTo>
                    <a:pt x="455" y="0"/>
                  </a:lnTo>
                  <a:lnTo>
                    <a:pt x="460" y="2"/>
                  </a:lnTo>
                  <a:lnTo>
                    <a:pt x="466" y="4"/>
                  </a:lnTo>
                  <a:lnTo>
                    <a:pt x="474" y="8"/>
                  </a:lnTo>
                  <a:lnTo>
                    <a:pt x="481" y="11"/>
                  </a:lnTo>
                  <a:lnTo>
                    <a:pt x="491" y="15"/>
                  </a:lnTo>
                  <a:lnTo>
                    <a:pt x="500" y="21"/>
                  </a:lnTo>
                  <a:lnTo>
                    <a:pt x="510" y="27"/>
                  </a:lnTo>
                  <a:lnTo>
                    <a:pt x="521" y="34"/>
                  </a:lnTo>
                  <a:lnTo>
                    <a:pt x="531" y="42"/>
                  </a:lnTo>
                  <a:lnTo>
                    <a:pt x="539" y="50"/>
                  </a:lnTo>
                  <a:lnTo>
                    <a:pt x="544" y="55"/>
                  </a:lnTo>
                  <a:lnTo>
                    <a:pt x="550" y="59"/>
                  </a:lnTo>
                  <a:lnTo>
                    <a:pt x="554" y="65"/>
                  </a:lnTo>
                  <a:lnTo>
                    <a:pt x="558" y="69"/>
                  </a:lnTo>
                  <a:lnTo>
                    <a:pt x="560" y="73"/>
                  </a:lnTo>
                  <a:lnTo>
                    <a:pt x="558" y="80"/>
                  </a:lnTo>
                  <a:lnTo>
                    <a:pt x="556" y="90"/>
                  </a:lnTo>
                  <a:lnTo>
                    <a:pt x="552" y="95"/>
                  </a:lnTo>
                  <a:lnTo>
                    <a:pt x="546" y="103"/>
                  </a:lnTo>
                  <a:lnTo>
                    <a:pt x="544" y="105"/>
                  </a:lnTo>
                  <a:lnTo>
                    <a:pt x="542" y="107"/>
                  </a:lnTo>
                  <a:lnTo>
                    <a:pt x="541" y="111"/>
                  </a:lnTo>
                  <a:lnTo>
                    <a:pt x="541" y="115"/>
                  </a:lnTo>
                  <a:lnTo>
                    <a:pt x="539" y="118"/>
                  </a:lnTo>
                  <a:lnTo>
                    <a:pt x="539" y="122"/>
                  </a:lnTo>
                  <a:lnTo>
                    <a:pt x="537" y="128"/>
                  </a:lnTo>
                  <a:lnTo>
                    <a:pt x="537" y="134"/>
                  </a:lnTo>
                  <a:lnTo>
                    <a:pt x="535" y="139"/>
                  </a:lnTo>
                  <a:lnTo>
                    <a:pt x="535" y="147"/>
                  </a:lnTo>
                  <a:lnTo>
                    <a:pt x="535" y="155"/>
                  </a:lnTo>
                  <a:lnTo>
                    <a:pt x="533" y="162"/>
                  </a:lnTo>
                  <a:lnTo>
                    <a:pt x="533" y="172"/>
                  </a:lnTo>
                  <a:lnTo>
                    <a:pt x="533" y="179"/>
                  </a:lnTo>
                  <a:lnTo>
                    <a:pt x="533" y="191"/>
                  </a:lnTo>
                  <a:lnTo>
                    <a:pt x="533" y="200"/>
                  </a:lnTo>
                  <a:lnTo>
                    <a:pt x="531" y="223"/>
                  </a:lnTo>
                  <a:lnTo>
                    <a:pt x="529" y="248"/>
                  </a:lnTo>
                  <a:lnTo>
                    <a:pt x="525" y="273"/>
                  </a:lnTo>
                  <a:lnTo>
                    <a:pt x="523" y="300"/>
                  </a:lnTo>
                  <a:lnTo>
                    <a:pt x="520" y="328"/>
                  </a:lnTo>
                  <a:lnTo>
                    <a:pt x="516" y="357"/>
                  </a:lnTo>
                  <a:lnTo>
                    <a:pt x="512" y="388"/>
                  </a:lnTo>
                  <a:lnTo>
                    <a:pt x="506" y="420"/>
                  </a:lnTo>
                  <a:lnTo>
                    <a:pt x="502" y="453"/>
                  </a:lnTo>
                  <a:lnTo>
                    <a:pt x="497" y="483"/>
                  </a:lnTo>
                  <a:lnTo>
                    <a:pt x="491" y="512"/>
                  </a:lnTo>
                  <a:lnTo>
                    <a:pt x="485" y="538"/>
                  </a:lnTo>
                  <a:lnTo>
                    <a:pt x="481" y="552"/>
                  </a:lnTo>
                  <a:lnTo>
                    <a:pt x="479" y="565"/>
                  </a:lnTo>
                  <a:lnTo>
                    <a:pt x="476" y="577"/>
                  </a:lnTo>
                  <a:lnTo>
                    <a:pt x="474" y="588"/>
                  </a:lnTo>
                  <a:lnTo>
                    <a:pt x="470" y="600"/>
                  </a:lnTo>
                  <a:lnTo>
                    <a:pt x="468" y="609"/>
                  </a:lnTo>
                  <a:lnTo>
                    <a:pt x="466" y="619"/>
                  </a:lnTo>
                  <a:lnTo>
                    <a:pt x="462" y="628"/>
                  </a:lnTo>
                  <a:lnTo>
                    <a:pt x="458" y="647"/>
                  </a:lnTo>
                  <a:lnTo>
                    <a:pt x="453" y="663"/>
                  </a:lnTo>
                  <a:lnTo>
                    <a:pt x="447" y="678"/>
                  </a:lnTo>
                  <a:lnTo>
                    <a:pt x="439" y="693"/>
                  </a:lnTo>
                  <a:lnTo>
                    <a:pt x="434" y="705"/>
                  </a:lnTo>
                  <a:lnTo>
                    <a:pt x="426" y="716"/>
                  </a:lnTo>
                  <a:lnTo>
                    <a:pt x="418" y="727"/>
                  </a:lnTo>
                  <a:lnTo>
                    <a:pt x="411" y="735"/>
                  </a:lnTo>
                  <a:lnTo>
                    <a:pt x="403" y="743"/>
                  </a:lnTo>
                  <a:lnTo>
                    <a:pt x="395" y="750"/>
                  </a:lnTo>
                  <a:lnTo>
                    <a:pt x="390" y="756"/>
                  </a:lnTo>
                  <a:lnTo>
                    <a:pt x="384" y="760"/>
                  </a:lnTo>
                  <a:lnTo>
                    <a:pt x="378" y="764"/>
                  </a:lnTo>
                  <a:lnTo>
                    <a:pt x="372" y="766"/>
                  </a:lnTo>
                  <a:lnTo>
                    <a:pt x="367" y="766"/>
                  </a:lnTo>
                  <a:lnTo>
                    <a:pt x="363" y="768"/>
                  </a:lnTo>
                  <a:lnTo>
                    <a:pt x="357" y="766"/>
                  </a:lnTo>
                  <a:lnTo>
                    <a:pt x="353" y="762"/>
                  </a:lnTo>
                  <a:lnTo>
                    <a:pt x="349" y="758"/>
                  </a:lnTo>
                  <a:lnTo>
                    <a:pt x="348" y="754"/>
                  </a:lnTo>
                  <a:lnTo>
                    <a:pt x="346" y="748"/>
                  </a:lnTo>
                  <a:lnTo>
                    <a:pt x="344" y="743"/>
                  </a:lnTo>
                  <a:lnTo>
                    <a:pt x="344" y="735"/>
                  </a:lnTo>
                  <a:lnTo>
                    <a:pt x="344" y="727"/>
                  </a:lnTo>
                  <a:lnTo>
                    <a:pt x="346" y="722"/>
                  </a:lnTo>
                  <a:lnTo>
                    <a:pt x="346" y="718"/>
                  </a:lnTo>
                  <a:lnTo>
                    <a:pt x="344" y="714"/>
                  </a:lnTo>
                  <a:lnTo>
                    <a:pt x="344" y="710"/>
                  </a:lnTo>
                  <a:lnTo>
                    <a:pt x="342" y="706"/>
                  </a:lnTo>
                  <a:lnTo>
                    <a:pt x="340" y="701"/>
                  </a:lnTo>
                  <a:lnTo>
                    <a:pt x="336" y="693"/>
                  </a:lnTo>
                  <a:lnTo>
                    <a:pt x="328" y="684"/>
                  </a:lnTo>
                  <a:lnTo>
                    <a:pt x="319" y="672"/>
                  </a:lnTo>
                  <a:lnTo>
                    <a:pt x="309" y="663"/>
                  </a:lnTo>
                  <a:lnTo>
                    <a:pt x="296" y="651"/>
                  </a:lnTo>
                  <a:lnTo>
                    <a:pt x="290" y="645"/>
                  </a:lnTo>
                  <a:lnTo>
                    <a:pt x="285" y="640"/>
                  </a:lnTo>
                  <a:lnTo>
                    <a:pt x="279" y="634"/>
                  </a:lnTo>
                  <a:lnTo>
                    <a:pt x="275" y="630"/>
                  </a:lnTo>
                  <a:lnTo>
                    <a:pt x="265" y="621"/>
                  </a:lnTo>
                  <a:lnTo>
                    <a:pt x="260" y="615"/>
                  </a:lnTo>
                  <a:lnTo>
                    <a:pt x="256" y="607"/>
                  </a:lnTo>
                  <a:lnTo>
                    <a:pt x="252" y="603"/>
                  </a:lnTo>
                  <a:lnTo>
                    <a:pt x="252" y="600"/>
                  </a:lnTo>
                  <a:lnTo>
                    <a:pt x="252" y="598"/>
                  </a:lnTo>
                  <a:lnTo>
                    <a:pt x="256" y="596"/>
                  </a:lnTo>
                  <a:lnTo>
                    <a:pt x="258" y="596"/>
                  </a:lnTo>
                  <a:lnTo>
                    <a:pt x="264" y="596"/>
                  </a:lnTo>
                  <a:lnTo>
                    <a:pt x="271" y="598"/>
                  </a:lnTo>
                  <a:lnTo>
                    <a:pt x="279" y="600"/>
                  </a:lnTo>
                  <a:lnTo>
                    <a:pt x="288" y="603"/>
                  </a:lnTo>
                  <a:lnTo>
                    <a:pt x="294" y="603"/>
                  </a:lnTo>
                  <a:lnTo>
                    <a:pt x="300" y="607"/>
                  </a:lnTo>
                  <a:lnTo>
                    <a:pt x="307" y="609"/>
                  </a:lnTo>
                  <a:lnTo>
                    <a:pt x="313" y="611"/>
                  </a:lnTo>
                  <a:lnTo>
                    <a:pt x="327" y="615"/>
                  </a:lnTo>
                  <a:lnTo>
                    <a:pt x="338" y="619"/>
                  </a:lnTo>
                  <a:lnTo>
                    <a:pt x="348" y="621"/>
                  </a:lnTo>
                  <a:lnTo>
                    <a:pt x="357" y="621"/>
                  </a:lnTo>
                  <a:lnTo>
                    <a:pt x="365" y="621"/>
                  </a:lnTo>
                  <a:lnTo>
                    <a:pt x="372" y="619"/>
                  </a:lnTo>
                  <a:lnTo>
                    <a:pt x="378" y="615"/>
                  </a:lnTo>
                  <a:lnTo>
                    <a:pt x="384" y="611"/>
                  </a:lnTo>
                  <a:lnTo>
                    <a:pt x="386" y="607"/>
                  </a:lnTo>
                  <a:lnTo>
                    <a:pt x="390" y="603"/>
                  </a:lnTo>
                  <a:lnTo>
                    <a:pt x="392" y="598"/>
                  </a:lnTo>
                  <a:lnTo>
                    <a:pt x="393" y="592"/>
                  </a:lnTo>
                  <a:lnTo>
                    <a:pt x="397" y="584"/>
                  </a:lnTo>
                  <a:lnTo>
                    <a:pt x="399" y="575"/>
                  </a:lnTo>
                  <a:lnTo>
                    <a:pt x="401" y="565"/>
                  </a:lnTo>
                  <a:lnTo>
                    <a:pt x="405" y="554"/>
                  </a:lnTo>
                  <a:lnTo>
                    <a:pt x="407" y="542"/>
                  </a:lnTo>
                  <a:lnTo>
                    <a:pt x="411" y="529"/>
                  </a:lnTo>
                  <a:lnTo>
                    <a:pt x="413" y="516"/>
                  </a:lnTo>
                  <a:lnTo>
                    <a:pt x="416" y="500"/>
                  </a:lnTo>
                  <a:lnTo>
                    <a:pt x="418" y="483"/>
                  </a:lnTo>
                  <a:lnTo>
                    <a:pt x="422" y="466"/>
                  </a:lnTo>
                  <a:lnTo>
                    <a:pt x="424" y="447"/>
                  </a:lnTo>
                  <a:lnTo>
                    <a:pt x="428" y="428"/>
                  </a:lnTo>
                  <a:lnTo>
                    <a:pt x="428" y="428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5"/>
            <p:cNvSpPr/>
            <p:nvPr/>
          </p:nvSpPr>
          <p:spPr bwMode="auto">
            <a:xfrm>
              <a:off x="2238375" y="2347913"/>
              <a:ext cx="320675" cy="542925"/>
            </a:xfrm>
            <a:custGeom>
              <a:avLst/>
              <a:gdLst>
                <a:gd name="T0" fmla="*/ 185 w 403"/>
                <a:gd name="T1" fmla="*/ 543 h 684"/>
                <a:gd name="T2" fmla="*/ 149 w 403"/>
                <a:gd name="T3" fmla="*/ 581 h 684"/>
                <a:gd name="T4" fmla="*/ 115 w 403"/>
                <a:gd name="T5" fmla="*/ 613 h 684"/>
                <a:gd name="T6" fmla="*/ 82 w 403"/>
                <a:gd name="T7" fmla="*/ 640 h 684"/>
                <a:gd name="T8" fmla="*/ 54 w 403"/>
                <a:gd name="T9" fmla="*/ 661 h 684"/>
                <a:gd name="T10" fmla="*/ 31 w 403"/>
                <a:gd name="T11" fmla="*/ 674 h 684"/>
                <a:gd name="T12" fmla="*/ 14 w 403"/>
                <a:gd name="T13" fmla="*/ 682 h 684"/>
                <a:gd name="T14" fmla="*/ 4 w 403"/>
                <a:gd name="T15" fmla="*/ 684 h 684"/>
                <a:gd name="T16" fmla="*/ 0 w 403"/>
                <a:gd name="T17" fmla="*/ 680 h 684"/>
                <a:gd name="T18" fmla="*/ 4 w 403"/>
                <a:gd name="T19" fmla="*/ 671 h 684"/>
                <a:gd name="T20" fmla="*/ 14 w 403"/>
                <a:gd name="T21" fmla="*/ 657 h 684"/>
                <a:gd name="T22" fmla="*/ 31 w 403"/>
                <a:gd name="T23" fmla="*/ 640 h 684"/>
                <a:gd name="T24" fmla="*/ 54 w 403"/>
                <a:gd name="T25" fmla="*/ 617 h 684"/>
                <a:gd name="T26" fmla="*/ 80 w 403"/>
                <a:gd name="T27" fmla="*/ 590 h 684"/>
                <a:gd name="T28" fmla="*/ 103 w 403"/>
                <a:gd name="T29" fmla="*/ 566 h 684"/>
                <a:gd name="T30" fmla="*/ 120 w 403"/>
                <a:gd name="T31" fmla="*/ 546 h 684"/>
                <a:gd name="T32" fmla="*/ 138 w 403"/>
                <a:gd name="T33" fmla="*/ 525 h 684"/>
                <a:gd name="T34" fmla="*/ 155 w 403"/>
                <a:gd name="T35" fmla="*/ 503 h 684"/>
                <a:gd name="T36" fmla="*/ 182 w 403"/>
                <a:gd name="T37" fmla="*/ 464 h 684"/>
                <a:gd name="T38" fmla="*/ 212 w 403"/>
                <a:gd name="T39" fmla="*/ 413 h 684"/>
                <a:gd name="T40" fmla="*/ 241 w 403"/>
                <a:gd name="T41" fmla="*/ 359 h 684"/>
                <a:gd name="T42" fmla="*/ 266 w 403"/>
                <a:gd name="T43" fmla="*/ 302 h 684"/>
                <a:gd name="T44" fmla="*/ 287 w 403"/>
                <a:gd name="T45" fmla="*/ 241 h 684"/>
                <a:gd name="T46" fmla="*/ 302 w 403"/>
                <a:gd name="T47" fmla="*/ 178 h 684"/>
                <a:gd name="T48" fmla="*/ 315 w 403"/>
                <a:gd name="T49" fmla="*/ 109 h 684"/>
                <a:gd name="T50" fmla="*/ 327 w 403"/>
                <a:gd name="T51" fmla="*/ 39 h 684"/>
                <a:gd name="T52" fmla="*/ 338 w 403"/>
                <a:gd name="T53" fmla="*/ 6 h 684"/>
                <a:gd name="T54" fmla="*/ 354 w 403"/>
                <a:gd name="T55" fmla="*/ 16 h 684"/>
                <a:gd name="T56" fmla="*/ 367 w 403"/>
                <a:gd name="T57" fmla="*/ 25 h 684"/>
                <a:gd name="T58" fmla="*/ 378 w 403"/>
                <a:gd name="T59" fmla="*/ 35 h 684"/>
                <a:gd name="T60" fmla="*/ 388 w 403"/>
                <a:gd name="T61" fmla="*/ 42 h 684"/>
                <a:gd name="T62" fmla="*/ 394 w 403"/>
                <a:gd name="T63" fmla="*/ 48 h 684"/>
                <a:gd name="T64" fmla="*/ 401 w 403"/>
                <a:gd name="T65" fmla="*/ 58 h 684"/>
                <a:gd name="T66" fmla="*/ 403 w 403"/>
                <a:gd name="T67" fmla="*/ 67 h 684"/>
                <a:gd name="T68" fmla="*/ 401 w 403"/>
                <a:gd name="T69" fmla="*/ 84 h 684"/>
                <a:gd name="T70" fmla="*/ 397 w 403"/>
                <a:gd name="T71" fmla="*/ 105 h 684"/>
                <a:gd name="T72" fmla="*/ 394 w 403"/>
                <a:gd name="T73" fmla="*/ 126 h 684"/>
                <a:gd name="T74" fmla="*/ 388 w 403"/>
                <a:gd name="T75" fmla="*/ 144 h 684"/>
                <a:gd name="T76" fmla="*/ 380 w 403"/>
                <a:gd name="T77" fmla="*/ 170 h 684"/>
                <a:gd name="T78" fmla="*/ 369 w 403"/>
                <a:gd name="T79" fmla="*/ 210 h 684"/>
                <a:gd name="T80" fmla="*/ 352 w 403"/>
                <a:gd name="T81" fmla="*/ 254 h 684"/>
                <a:gd name="T82" fmla="*/ 334 w 403"/>
                <a:gd name="T83" fmla="*/ 300 h 684"/>
                <a:gd name="T84" fmla="*/ 313 w 403"/>
                <a:gd name="T85" fmla="*/ 352 h 684"/>
                <a:gd name="T86" fmla="*/ 287 w 403"/>
                <a:gd name="T87" fmla="*/ 403 h 684"/>
                <a:gd name="T88" fmla="*/ 256 w 403"/>
                <a:gd name="T89" fmla="*/ 453 h 684"/>
                <a:gd name="T90" fmla="*/ 222 w 403"/>
                <a:gd name="T91" fmla="*/ 499 h 684"/>
                <a:gd name="T92" fmla="*/ 203 w 403"/>
                <a:gd name="T93" fmla="*/ 522 h 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03" h="684">
                  <a:moveTo>
                    <a:pt x="203" y="522"/>
                  </a:moveTo>
                  <a:lnTo>
                    <a:pt x="185" y="543"/>
                  </a:lnTo>
                  <a:lnTo>
                    <a:pt x="166" y="562"/>
                  </a:lnTo>
                  <a:lnTo>
                    <a:pt x="149" y="581"/>
                  </a:lnTo>
                  <a:lnTo>
                    <a:pt x="132" y="598"/>
                  </a:lnTo>
                  <a:lnTo>
                    <a:pt x="115" y="613"/>
                  </a:lnTo>
                  <a:lnTo>
                    <a:pt x="98" y="627"/>
                  </a:lnTo>
                  <a:lnTo>
                    <a:pt x="82" y="640"/>
                  </a:lnTo>
                  <a:lnTo>
                    <a:pt x="67" y="651"/>
                  </a:lnTo>
                  <a:lnTo>
                    <a:pt x="54" y="661"/>
                  </a:lnTo>
                  <a:lnTo>
                    <a:pt x="40" y="669"/>
                  </a:lnTo>
                  <a:lnTo>
                    <a:pt x="31" y="674"/>
                  </a:lnTo>
                  <a:lnTo>
                    <a:pt x="21" y="678"/>
                  </a:lnTo>
                  <a:lnTo>
                    <a:pt x="14" y="682"/>
                  </a:lnTo>
                  <a:lnTo>
                    <a:pt x="8" y="682"/>
                  </a:lnTo>
                  <a:lnTo>
                    <a:pt x="4" y="684"/>
                  </a:lnTo>
                  <a:lnTo>
                    <a:pt x="2" y="682"/>
                  </a:lnTo>
                  <a:lnTo>
                    <a:pt x="0" y="680"/>
                  </a:lnTo>
                  <a:lnTo>
                    <a:pt x="2" y="676"/>
                  </a:lnTo>
                  <a:lnTo>
                    <a:pt x="4" y="671"/>
                  </a:lnTo>
                  <a:lnTo>
                    <a:pt x="8" y="665"/>
                  </a:lnTo>
                  <a:lnTo>
                    <a:pt x="14" y="657"/>
                  </a:lnTo>
                  <a:lnTo>
                    <a:pt x="21" y="650"/>
                  </a:lnTo>
                  <a:lnTo>
                    <a:pt x="31" y="640"/>
                  </a:lnTo>
                  <a:lnTo>
                    <a:pt x="40" y="629"/>
                  </a:lnTo>
                  <a:lnTo>
                    <a:pt x="54" y="617"/>
                  </a:lnTo>
                  <a:lnTo>
                    <a:pt x="67" y="606"/>
                  </a:lnTo>
                  <a:lnTo>
                    <a:pt x="80" y="590"/>
                  </a:lnTo>
                  <a:lnTo>
                    <a:pt x="96" y="575"/>
                  </a:lnTo>
                  <a:lnTo>
                    <a:pt x="103" y="566"/>
                  </a:lnTo>
                  <a:lnTo>
                    <a:pt x="111" y="556"/>
                  </a:lnTo>
                  <a:lnTo>
                    <a:pt x="120" y="546"/>
                  </a:lnTo>
                  <a:lnTo>
                    <a:pt x="128" y="537"/>
                  </a:lnTo>
                  <a:lnTo>
                    <a:pt x="138" y="525"/>
                  </a:lnTo>
                  <a:lnTo>
                    <a:pt x="145" y="514"/>
                  </a:lnTo>
                  <a:lnTo>
                    <a:pt x="155" y="503"/>
                  </a:lnTo>
                  <a:lnTo>
                    <a:pt x="163" y="491"/>
                  </a:lnTo>
                  <a:lnTo>
                    <a:pt x="182" y="464"/>
                  </a:lnTo>
                  <a:lnTo>
                    <a:pt x="197" y="440"/>
                  </a:lnTo>
                  <a:lnTo>
                    <a:pt x="212" y="413"/>
                  </a:lnTo>
                  <a:lnTo>
                    <a:pt x="227" y="386"/>
                  </a:lnTo>
                  <a:lnTo>
                    <a:pt x="241" y="359"/>
                  </a:lnTo>
                  <a:lnTo>
                    <a:pt x="254" y="331"/>
                  </a:lnTo>
                  <a:lnTo>
                    <a:pt x="266" y="302"/>
                  </a:lnTo>
                  <a:lnTo>
                    <a:pt x="277" y="271"/>
                  </a:lnTo>
                  <a:lnTo>
                    <a:pt x="287" y="241"/>
                  </a:lnTo>
                  <a:lnTo>
                    <a:pt x="294" y="210"/>
                  </a:lnTo>
                  <a:lnTo>
                    <a:pt x="302" y="178"/>
                  </a:lnTo>
                  <a:lnTo>
                    <a:pt x="310" y="144"/>
                  </a:lnTo>
                  <a:lnTo>
                    <a:pt x="315" y="109"/>
                  </a:lnTo>
                  <a:lnTo>
                    <a:pt x="321" y="75"/>
                  </a:lnTo>
                  <a:lnTo>
                    <a:pt x="327" y="39"/>
                  </a:lnTo>
                  <a:lnTo>
                    <a:pt x="329" y="0"/>
                  </a:lnTo>
                  <a:lnTo>
                    <a:pt x="338" y="6"/>
                  </a:lnTo>
                  <a:lnTo>
                    <a:pt x="346" y="12"/>
                  </a:lnTo>
                  <a:lnTo>
                    <a:pt x="354" y="16"/>
                  </a:lnTo>
                  <a:lnTo>
                    <a:pt x="361" y="21"/>
                  </a:lnTo>
                  <a:lnTo>
                    <a:pt x="367" y="25"/>
                  </a:lnTo>
                  <a:lnTo>
                    <a:pt x="373" y="31"/>
                  </a:lnTo>
                  <a:lnTo>
                    <a:pt x="378" y="35"/>
                  </a:lnTo>
                  <a:lnTo>
                    <a:pt x="382" y="39"/>
                  </a:lnTo>
                  <a:lnTo>
                    <a:pt x="388" y="42"/>
                  </a:lnTo>
                  <a:lnTo>
                    <a:pt x="392" y="44"/>
                  </a:lnTo>
                  <a:lnTo>
                    <a:pt x="394" y="48"/>
                  </a:lnTo>
                  <a:lnTo>
                    <a:pt x="397" y="52"/>
                  </a:lnTo>
                  <a:lnTo>
                    <a:pt x="401" y="58"/>
                  </a:lnTo>
                  <a:lnTo>
                    <a:pt x="403" y="63"/>
                  </a:lnTo>
                  <a:lnTo>
                    <a:pt x="403" y="67"/>
                  </a:lnTo>
                  <a:lnTo>
                    <a:pt x="403" y="75"/>
                  </a:lnTo>
                  <a:lnTo>
                    <a:pt x="401" y="84"/>
                  </a:lnTo>
                  <a:lnTo>
                    <a:pt x="399" y="94"/>
                  </a:lnTo>
                  <a:lnTo>
                    <a:pt x="397" y="105"/>
                  </a:lnTo>
                  <a:lnTo>
                    <a:pt x="396" y="119"/>
                  </a:lnTo>
                  <a:lnTo>
                    <a:pt x="394" y="126"/>
                  </a:lnTo>
                  <a:lnTo>
                    <a:pt x="392" y="134"/>
                  </a:lnTo>
                  <a:lnTo>
                    <a:pt x="388" y="144"/>
                  </a:lnTo>
                  <a:lnTo>
                    <a:pt x="386" y="151"/>
                  </a:lnTo>
                  <a:lnTo>
                    <a:pt x="380" y="170"/>
                  </a:lnTo>
                  <a:lnTo>
                    <a:pt x="375" y="189"/>
                  </a:lnTo>
                  <a:lnTo>
                    <a:pt x="369" y="210"/>
                  </a:lnTo>
                  <a:lnTo>
                    <a:pt x="361" y="231"/>
                  </a:lnTo>
                  <a:lnTo>
                    <a:pt x="352" y="254"/>
                  </a:lnTo>
                  <a:lnTo>
                    <a:pt x="344" y="277"/>
                  </a:lnTo>
                  <a:lnTo>
                    <a:pt x="334" y="300"/>
                  </a:lnTo>
                  <a:lnTo>
                    <a:pt x="325" y="325"/>
                  </a:lnTo>
                  <a:lnTo>
                    <a:pt x="313" y="352"/>
                  </a:lnTo>
                  <a:lnTo>
                    <a:pt x="300" y="378"/>
                  </a:lnTo>
                  <a:lnTo>
                    <a:pt x="287" y="403"/>
                  </a:lnTo>
                  <a:lnTo>
                    <a:pt x="271" y="428"/>
                  </a:lnTo>
                  <a:lnTo>
                    <a:pt x="256" y="453"/>
                  </a:lnTo>
                  <a:lnTo>
                    <a:pt x="239" y="476"/>
                  </a:lnTo>
                  <a:lnTo>
                    <a:pt x="222" y="499"/>
                  </a:lnTo>
                  <a:lnTo>
                    <a:pt x="203" y="522"/>
                  </a:lnTo>
                  <a:lnTo>
                    <a:pt x="203" y="522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6"/>
            <p:cNvSpPr/>
            <p:nvPr/>
          </p:nvSpPr>
          <p:spPr bwMode="auto">
            <a:xfrm>
              <a:off x="2278063" y="2474913"/>
              <a:ext cx="96838" cy="180975"/>
            </a:xfrm>
            <a:custGeom>
              <a:avLst/>
              <a:gdLst>
                <a:gd name="T0" fmla="*/ 101 w 122"/>
                <a:gd name="T1" fmla="*/ 7 h 227"/>
                <a:gd name="T2" fmla="*/ 113 w 122"/>
                <a:gd name="T3" fmla="*/ 25 h 227"/>
                <a:gd name="T4" fmla="*/ 118 w 122"/>
                <a:gd name="T5" fmla="*/ 40 h 227"/>
                <a:gd name="T6" fmla="*/ 122 w 122"/>
                <a:gd name="T7" fmla="*/ 55 h 227"/>
                <a:gd name="T8" fmla="*/ 122 w 122"/>
                <a:gd name="T9" fmla="*/ 70 h 227"/>
                <a:gd name="T10" fmla="*/ 118 w 122"/>
                <a:gd name="T11" fmla="*/ 89 h 227"/>
                <a:gd name="T12" fmla="*/ 111 w 122"/>
                <a:gd name="T13" fmla="*/ 110 h 227"/>
                <a:gd name="T14" fmla="*/ 99 w 122"/>
                <a:gd name="T15" fmla="*/ 137 h 227"/>
                <a:gd name="T16" fmla="*/ 84 w 122"/>
                <a:gd name="T17" fmla="*/ 166 h 227"/>
                <a:gd name="T18" fmla="*/ 70 w 122"/>
                <a:gd name="T19" fmla="*/ 191 h 227"/>
                <a:gd name="T20" fmla="*/ 59 w 122"/>
                <a:gd name="T21" fmla="*/ 208 h 227"/>
                <a:gd name="T22" fmla="*/ 51 w 122"/>
                <a:gd name="T23" fmla="*/ 217 h 227"/>
                <a:gd name="T24" fmla="*/ 46 w 122"/>
                <a:gd name="T25" fmla="*/ 221 h 227"/>
                <a:gd name="T26" fmla="*/ 38 w 122"/>
                <a:gd name="T27" fmla="*/ 225 h 227"/>
                <a:gd name="T28" fmla="*/ 30 w 122"/>
                <a:gd name="T29" fmla="*/ 227 h 227"/>
                <a:gd name="T30" fmla="*/ 23 w 122"/>
                <a:gd name="T31" fmla="*/ 223 h 227"/>
                <a:gd name="T32" fmla="*/ 15 w 122"/>
                <a:gd name="T33" fmla="*/ 216 h 227"/>
                <a:gd name="T34" fmla="*/ 7 w 122"/>
                <a:gd name="T35" fmla="*/ 198 h 227"/>
                <a:gd name="T36" fmla="*/ 0 w 122"/>
                <a:gd name="T37" fmla="*/ 181 h 227"/>
                <a:gd name="T38" fmla="*/ 0 w 122"/>
                <a:gd name="T39" fmla="*/ 172 h 227"/>
                <a:gd name="T40" fmla="*/ 4 w 122"/>
                <a:gd name="T41" fmla="*/ 164 h 227"/>
                <a:gd name="T42" fmla="*/ 9 w 122"/>
                <a:gd name="T43" fmla="*/ 154 h 227"/>
                <a:gd name="T44" fmla="*/ 19 w 122"/>
                <a:gd name="T45" fmla="*/ 141 h 227"/>
                <a:gd name="T46" fmla="*/ 28 w 122"/>
                <a:gd name="T47" fmla="*/ 130 h 227"/>
                <a:gd name="T48" fmla="*/ 36 w 122"/>
                <a:gd name="T49" fmla="*/ 118 h 227"/>
                <a:gd name="T50" fmla="*/ 44 w 122"/>
                <a:gd name="T51" fmla="*/ 107 h 227"/>
                <a:gd name="T52" fmla="*/ 51 w 122"/>
                <a:gd name="T53" fmla="*/ 91 h 227"/>
                <a:gd name="T54" fmla="*/ 61 w 122"/>
                <a:gd name="T55" fmla="*/ 74 h 227"/>
                <a:gd name="T56" fmla="*/ 70 w 122"/>
                <a:gd name="T57" fmla="*/ 55 h 227"/>
                <a:gd name="T58" fmla="*/ 80 w 122"/>
                <a:gd name="T59" fmla="*/ 34 h 227"/>
                <a:gd name="T60" fmla="*/ 90 w 122"/>
                <a:gd name="T61" fmla="*/ 11 h 227"/>
                <a:gd name="T62" fmla="*/ 95 w 122"/>
                <a:gd name="T63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2" h="227">
                  <a:moveTo>
                    <a:pt x="95" y="0"/>
                  </a:moveTo>
                  <a:lnTo>
                    <a:pt x="101" y="7"/>
                  </a:lnTo>
                  <a:lnTo>
                    <a:pt x="107" y="17"/>
                  </a:lnTo>
                  <a:lnTo>
                    <a:pt x="113" y="25"/>
                  </a:lnTo>
                  <a:lnTo>
                    <a:pt x="116" y="32"/>
                  </a:lnTo>
                  <a:lnTo>
                    <a:pt x="118" y="40"/>
                  </a:lnTo>
                  <a:lnTo>
                    <a:pt x="120" y="47"/>
                  </a:lnTo>
                  <a:lnTo>
                    <a:pt x="122" y="55"/>
                  </a:lnTo>
                  <a:lnTo>
                    <a:pt x="122" y="63"/>
                  </a:lnTo>
                  <a:lnTo>
                    <a:pt x="122" y="70"/>
                  </a:lnTo>
                  <a:lnTo>
                    <a:pt x="120" y="80"/>
                  </a:lnTo>
                  <a:lnTo>
                    <a:pt x="118" y="89"/>
                  </a:lnTo>
                  <a:lnTo>
                    <a:pt x="114" y="99"/>
                  </a:lnTo>
                  <a:lnTo>
                    <a:pt x="111" y="110"/>
                  </a:lnTo>
                  <a:lnTo>
                    <a:pt x="105" y="124"/>
                  </a:lnTo>
                  <a:lnTo>
                    <a:pt x="99" y="137"/>
                  </a:lnTo>
                  <a:lnTo>
                    <a:pt x="91" y="151"/>
                  </a:lnTo>
                  <a:lnTo>
                    <a:pt x="84" y="166"/>
                  </a:lnTo>
                  <a:lnTo>
                    <a:pt x="76" y="179"/>
                  </a:lnTo>
                  <a:lnTo>
                    <a:pt x="70" y="191"/>
                  </a:lnTo>
                  <a:lnTo>
                    <a:pt x="65" y="200"/>
                  </a:lnTo>
                  <a:lnTo>
                    <a:pt x="59" y="208"/>
                  </a:lnTo>
                  <a:lnTo>
                    <a:pt x="53" y="216"/>
                  </a:lnTo>
                  <a:lnTo>
                    <a:pt x="51" y="217"/>
                  </a:lnTo>
                  <a:lnTo>
                    <a:pt x="48" y="219"/>
                  </a:lnTo>
                  <a:lnTo>
                    <a:pt x="46" y="221"/>
                  </a:lnTo>
                  <a:lnTo>
                    <a:pt x="44" y="223"/>
                  </a:lnTo>
                  <a:lnTo>
                    <a:pt x="38" y="225"/>
                  </a:lnTo>
                  <a:lnTo>
                    <a:pt x="34" y="227"/>
                  </a:lnTo>
                  <a:lnTo>
                    <a:pt x="30" y="227"/>
                  </a:lnTo>
                  <a:lnTo>
                    <a:pt x="27" y="225"/>
                  </a:lnTo>
                  <a:lnTo>
                    <a:pt x="23" y="223"/>
                  </a:lnTo>
                  <a:lnTo>
                    <a:pt x="19" y="219"/>
                  </a:lnTo>
                  <a:lnTo>
                    <a:pt x="15" y="216"/>
                  </a:lnTo>
                  <a:lnTo>
                    <a:pt x="13" y="210"/>
                  </a:lnTo>
                  <a:lnTo>
                    <a:pt x="7" y="198"/>
                  </a:lnTo>
                  <a:lnTo>
                    <a:pt x="4" y="189"/>
                  </a:lnTo>
                  <a:lnTo>
                    <a:pt x="0" y="181"/>
                  </a:lnTo>
                  <a:lnTo>
                    <a:pt x="0" y="174"/>
                  </a:lnTo>
                  <a:lnTo>
                    <a:pt x="0" y="172"/>
                  </a:lnTo>
                  <a:lnTo>
                    <a:pt x="2" y="168"/>
                  </a:lnTo>
                  <a:lnTo>
                    <a:pt x="4" y="164"/>
                  </a:lnTo>
                  <a:lnTo>
                    <a:pt x="6" y="160"/>
                  </a:lnTo>
                  <a:lnTo>
                    <a:pt x="9" y="154"/>
                  </a:lnTo>
                  <a:lnTo>
                    <a:pt x="15" y="149"/>
                  </a:lnTo>
                  <a:lnTo>
                    <a:pt x="19" y="141"/>
                  </a:lnTo>
                  <a:lnTo>
                    <a:pt x="27" y="133"/>
                  </a:lnTo>
                  <a:lnTo>
                    <a:pt x="28" y="130"/>
                  </a:lnTo>
                  <a:lnTo>
                    <a:pt x="32" y="124"/>
                  </a:lnTo>
                  <a:lnTo>
                    <a:pt x="36" y="118"/>
                  </a:lnTo>
                  <a:lnTo>
                    <a:pt x="40" y="112"/>
                  </a:lnTo>
                  <a:lnTo>
                    <a:pt x="44" y="107"/>
                  </a:lnTo>
                  <a:lnTo>
                    <a:pt x="48" y="99"/>
                  </a:lnTo>
                  <a:lnTo>
                    <a:pt x="51" y="91"/>
                  </a:lnTo>
                  <a:lnTo>
                    <a:pt x="55" y="84"/>
                  </a:lnTo>
                  <a:lnTo>
                    <a:pt x="61" y="74"/>
                  </a:lnTo>
                  <a:lnTo>
                    <a:pt x="65" y="65"/>
                  </a:lnTo>
                  <a:lnTo>
                    <a:pt x="70" y="55"/>
                  </a:lnTo>
                  <a:lnTo>
                    <a:pt x="74" y="46"/>
                  </a:lnTo>
                  <a:lnTo>
                    <a:pt x="80" y="34"/>
                  </a:lnTo>
                  <a:lnTo>
                    <a:pt x="86" y="25"/>
                  </a:lnTo>
                  <a:lnTo>
                    <a:pt x="90" y="11"/>
                  </a:lnTo>
                  <a:lnTo>
                    <a:pt x="95" y="0"/>
                  </a:lnTo>
                  <a:lnTo>
                    <a:pt x="95" y="0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7" name="Freeform 15"/>
          <p:cNvSpPr/>
          <p:nvPr/>
        </p:nvSpPr>
        <p:spPr bwMode="auto">
          <a:xfrm>
            <a:off x="2093188" y="2752824"/>
            <a:ext cx="735073" cy="1244530"/>
          </a:xfrm>
          <a:custGeom>
            <a:avLst/>
            <a:gdLst>
              <a:gd name="T0" fmla="*/ 185 w 403"/>
              <a:gd name="T1" fmla="*/ 543 h 684"/>
              <a:gd name="T2" fmla="*/ 149 w 403"/>
              <a:gd name="T3" fmla="*/ 581 h 684"/>
              <a:gd name="T4" fmla="*/ 115 w 403"/>
              <a:gd name="T5" fmla="*/ 613 h 684"/>
              <a:gd name="T6" fmla="*/ 82 w 403"/>
              <a:gd name="T7" fmla="*/ 640 h 684"/>
              <a:gd name="T8" fmla="*/ 54 w 403"/>
              <a:gd name="T9" fmla="*/ 661 h 684"/>
              <a:gd name="T10" fmla="*/ 31 w 403"/>
              <a:gd name="T11" fmla="*/ 674 h 684"/>
              <a:gd name="T12" fmla="*/ 14 w 403"/>
              <a:gd name="T13" fmla="*/ 682 h 684"/>
              <a:gd name="T14" fmla="*/ 4 w 403"/>
              <a:gd name="T15" fmla="*/ 684 h 684"/>
              <a:gd name="T16" fmla="*/ 0 w 403"/>
              <a:gd name="T17" fmla="*/ 680 h 684"/>
              <a:gd name="T18" fmla="*/ 4 w 403"/>
              <a:gd name="T19" fmla="*/ 671 h 684"/>
              <a:gd name="T20" fmla="*/ 14 w 403"/>
              <a:gd name="T21" fmla="*/ 657 h 684"/>
              <a:gd name="T22" fmla="*/ 31 w 403"/>
              <a:gd name="T23" fmla="*/ 640 h 684"/>
              <a:gd name="T24" fmla="*/ 54 w 403"/>
              <a:gd name="T25" fmla="*/ 617 h 684"/>
              <a:gd name="T26" fmla="*/ 80 w 403"/>
              <a:gd name="T27" fmla="*/ 590 h 684"/>
              <a:gd name="T28" fmla="*/ 103 w 403"/>
              <a:gd name="T29" fmla="*/ 566 h 684"/>
              <a:gd name="T30" fmla="*/ 120 w 403"/>
              <a:gd name="T31" fmla="*/ 546 h 684"/>
              <a:gd name="T32" fmla="*/ 138 w 403"/>
              <a:gd name="T33" fmla="*/ 525 h 684"/>
              <a:gd name="T34" fmla="*/ 155 w 403"/>
              <a:gd name="T35" fmla="*/ 503 h 684"/>
              <a:gd name="T36" fmla="*/ 182 w 403"/>
              <a:gd name="T37" fmla="*/ 464 h 684"/>
              <a:gd name="T38" fmla="*/ 212 w 403"/>
              <a:gd name="T39" fmla="*/ 413 h 684"/>
              <a:gd name="T40" fmla="*/ 241 w 403"/>
              <a:gd name="T41" fmla="*/ 359 h 684"/>
              <a:gd name="T42" fmla="*/ 266 w 403"/>
              <a:gd name="T43" fmla="*/ 302 h 684"/>
              <a:gd name="T44" fmla="*/ 287 w 403"/>
              <a:gd name="T45" fmla="*/ 241 h 684"/>
              <a:gd name="T46" fmla="*/ 302 w 403"/>
              <a:gd name="T47" fmla="*/ 178 h 684"/>
              <a:gd name="T48" fmla="*/ 315 w 403"/>
              <a:gd name="T49" fmla="*/ 109 h 684"/>
              <a:gd name="T50" fmla="*/ 327 w 403"/>
              <a:gd name="T51" fmla="*/ 39 h 684"/>
              <a:gd name="T52" fmla="*/ 338 w 403"/>
              <a:gd name="T53" fmla="*/ 6 h 684"/>
              <a:gd name="T54" fmla="*/ 354 w 403"/>
              <a:gd name="T55" fmla="*/ 16 h 684"/>
              <a:gd name="T56" fmla="*/ 367 w 403"/>
              <a:gd name="T57" fmla="*/ 25 h 684"/>
              <a:gd name="T58" fmla="*/ 378 w 403"/>
              <a:gd name="T59" fmla="*/ 35 h 684"/>
              <a:gd name="T60" fmla="*/ 388 w 403"/>
              <a:gd name="T61" fmla="*/ 42 h 684"/>
              <a:gd name="T62" fmla="*/ 394 w 403"/>
              <a:gd name="T63" fmla="*/ 48 h 684"/>
              <a:gd name="T64" fmla="*/ 401 w 403"/>
              <a:gd name="T65" fmla="*/ 58 h 684"/>
              <a:gd name="T66" fmla="*/ 403 w 403"/>
              <a:gd name="T67" fmla="*/ 67 h 684"/>
              <a:gd name="T68" fmla="*/ 401 w 403"/>
              <a:gd name="T69" fmla="*/ 84 h 684"/>
              <a:gd name="T70" fmla="*/ 397 w 403"/>
              <a:gd name="T71" fmla="*/ 105 h 684"/>
              <a:gd name="T72" fmla="*/ 394 w 403"/>
              <a:gd name="T73" fmla="*/ 126 h 684"/>
              <a:gd name="T74" fmla="*/ 388 w 403"/>
              <a:gd name="T75" fmla="*/ 144 h 684"/>
              <a:gd name="T76" fmla="*/ 380 w 403"/>
              <a:gd name="T77" fmla="*/ 170 h 684"/>
              <a:gd name="T78" fmla="*/ 369 w 403"/>
              <a:gd name="T79" fmla="*/ 210 h 684"/>
              <a:gd name="T80" fmla="*/ 352 w 403"/>
              <a:gd name="T81" fmla="*/ 254 h 684"/>
              <a:gd name="T82" fmla="*/ 334 w 403"/>
              <a:gd name="T83" fmla="*/ 300 h 684"/>
              <a:gd name="T84" fmla="*/ 313 w 403"/>
              <a:gd name="T85" fmla="*/ 352 h 684"/>
              <a:gd name="T86" fmla="*/ 287 w 403"/>
              <a:gd name="T87" fmla="*/ 403 h 684"/>
              <a:gd name="T88" fmla="*/ 256 w 403"/>
              <a:gd name="T89" fmla="*/ 453 h 684"/>
              <a:gd name="T90" fmla="*/ 222 w 403"/>
              <a:gd name="T91" fmla="*/ 499 h 684"/>
              <a:gd name="T92" fmla="*/ 203 w 403"/>
              <a:gd name="T93" fmla="*/ 522 h 6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403" h="684">
                <a:moveTo>
                  <a:pt x="203" y="522"/>
                </a:moveTo>
                <a:lnTo>
                  <a:pt x="185" y="543"/>
                </a:lnTo>
                <a:lnTo>
                  <a:pt x="166" y="562"/>
                </a:lnTo>
                <a:lnTo>
                  <a:pt x="149" y="581"/>
                </a:lnTo>
                <a:lnTo>
                  <a:pt x="132" y="598"/>
                </a:lnTo>
                <a:lnTo>
                  <a:pt x="115" y="613"/>
                </a:lnTo>
                <a:lnTo>
                  <a:pt x="98" y="627"/>
                </a:lnTo>
                <a:lnTo>
                  <a:pt x="82" y="640"/>
                </a:lnTo>
                <a:lnTo>
                  <a:pt x="67" y="651"/>
                </a:lnTo>
                <a:lnTo>
                  <a:pt x="54" y="661"/>
                </a:lnTo>
                <a:lnTo>
                  <a:pt x="40" y="669"/>
                </a:lnTo>
                <a:lnTo>
                  <a:pt x="31" y="674"/>
                </a:lnTo>
                <a:lnTo>
                  <a:pt x="21" y="678"/>
                </a:lnTo>
                <a:lnTo>
                  <a:pt x="14" y="682"/>
                </a:lnTo>
                <a:lnTo>
                  <a:pt x="8" y="682"/>
                </a:lnTo>
                <a:lnTo>
                  <a:pt x="4" y="684"/>
                </a:lnTo>
                <a:lnTo>
                  <a:pt x="2" y="682"/>
                </a:lnTo>
                <a:lnTo>
                  <a:pt x="0" y="680"/>
                </a:lnTo>
                <a:lnTo>
                  <a:pt x="2" y="676"/>
                </a:lnTo>
                <a:lnTo>
                  <a:pt x="4" y="671"/>
                </a:lnTo>
                <a:lnTo>
                  <a:pt x="8" y="665"/>
                </a:lnTo>
                <a:lnTo>
                  <a:pt x="14" y="657"/>
                </a:lnTo>
                <a:lnTo>
                  <a:pt x="21" y="650"/>
                </a:lnTo>
                <a:lnTo>
                  <a:pt x="31" y="640"/>
                </a:lnTo>
                <a:lnTo>
                  <a:pt x="40" y="629"/>
                </a:lnTo>
                <a:lnTo>
                  <a:pt x="54" y="617"/>
                </a:lnTo>
                <a:lnTo>
                  <a:pt x="67" y="606"/>
                </a:lnTo>
                <a:lnTo>
                  <a:pt x="80" y="590"/>
                </a:lnTo>
                <a:lnTo>
                  <a:pt x="96" y="575"/>
                </a:lnTo>
                <a:lnTo>
                  <a:pt x="103" y="566"/>
                </a:lnTo>
                <a:lnTo>
                  <a:pt x="111" y="556"/>
                </a:lnTo>
                <a:lnTo>
                  <a:pt x="120" y="546"/>
                </a:lnTo>
                <a:lnTo>
                  <a:pt x="128" y="537"/>
                </a:lnTo>
                <a:lnTo>
                  <a:pt x="138" y="525"/>
                </a:lnTo>
                <a:lnTo>
                  <a:pt x="145" y="514"/>
                </a:lnTo>
                <a:lnTo>
                  <a:pt x="155" y="503"/>
                </a:lnTo>
                <a:lnTo>
                  <a:pt x="163" y="491"/>
                </a:lnTo>
                <a:lnTo>
                  <a:pt x="182" y="464"/>
                </a:lnTo>
                <a:lnTo>
                  <a:pt x="197" y="440"/>
                </a:lnTo>
                <a:lnTo>
                  <a:pt x="212" y="413"/>
                </a:lnTo>
                <a:lnTo>
                  <a:pt x="227" y="386"/>
                </a:lnTo>
                <a:lnTo>
                  <a:pt x="241" y="359"/>
                </a:lnTo>
                <a:lnTo>
                  <a:pt x="254" y="331"/>
                </a:lnTo>
                <a:lnTo>
                  <a:pt x="266" y="302"/>
                </a:lnTo>
                <a:lnTo>
                  <a:pt x="277" y="271"/>
                </a:lnTo>
                <a:lnTo>
                  <a:pt x="287" y="241"/>
                </a:lnTo>
                <a:lnTo>
                  <a:pt x="294" y="210"/>
                </a:lnTo>
                <a:lnTo>
                  <a:pt x="302" y="178"/>
                </a:lnTo>
                <a:lnTo>
                  <a:pt x="310" y="144"/>
                </a:lnTo>
                <a:lnTo>
                  <a:pt x="315" y="109"/>
                </a:lnTo>
                <a:lnTo>
                  <a:pt x="321" y="75"/>
                </a:lnTo>
                <a:lnTo>
                  <a:pt x="327" y="39"/>
                </a:lnTo>
                <a:lnTo>
                  <a:pt x="329" y="0"/>
                </a:lnTo>
                <a:lnTo>
                  <a:pt x="338" y="6"/>
                </a:lnTo>
                <a:lnTo>
                  <a:pt x="346" y="12"/>
                </a:lnTo>
                <a:lnTo>
                  <a:pt x="354" y="16"/>
                </a:lnTo>
                <a:lnTo>
                  <a:pt x="361" y="21"/>
                </a:lnTo>
                <a:lnTo>
                  <a:pt x="367" y="25"/>
                </a:lnTo>
                <a:lnTo>
                  <a:pt x="373" y="31"/>
                </a:lnTo>
                <a:lnTo>
                  <a:pt x="378" y="35"/>
                </a:lnTo>
                <a:lnTo>
                  <a:pt x="382" y="39"/>
                </a:lnTo>
                <a:lnTo>
                  <a:pt x="388" y="42"/>
                </a:lnTo>
                <a:lnTo>
                  <a:pt x="392" y="44"/>
                </a:lnTo>
                <a:lnTo>
                  <a:pt x="394" y="48"/>
                </a:lnTo>
                <a:lnTo>
                  <a:pt x="397" y="52"/>
                </a:lnTo>
                <a:lnTo>
                  <a:pt x="401" y="58"/>
                </a:lnTo>
                <a:lnTo>
                  <a:pt x="403" y="63"/>
                </a:lnTo>
                <a:lnTo>
                  <a:pt x="403" y="67"/>
                </a:lnTo>
                <a:lnTo>
                  <a:pt x="403" y="75"/>
                </a:lnTo>
                <a:lnTo>
                  <a:pt x="401" y="84"/>
                </a:lnTo>
                <a:lnTo>
                  <a:pt x="399" y="94"/>
                </a:lnTo>
                <a:lnTo>
                  <a:pt x="397" y="105"/>
                </a:lnTo>
                <a:lnTo>
                  <a:pt x="396" y="119"/>
                </a:lnTo>
                <a:lnTo>
                  <a:pt x="394" y="126"/>
                </a:lnTo>
                <a:lnTo>
                  <a:pt x="392" y="134"/>
                </a:lnTo>
                <a:lnTo>
                  <a:pt x="388" y="144"/>
                </a:lnTo>
                <a:lnTo>
                  <a:pt x="386" y="151"/>
                </a:lnTo>
                <a:lnTo>
                  <a:pt x="380" y="170"/>
                </a:lnTo>
                <a:lnTo>
                  <a:pt x="375" y="189"/>
                </a:lnTo>
                <a:lnTo>
                  <a:pt x="369" y="210"/>
                </a:lnTo>
                <a:lnTo>
                  <a:pt x="361" y="231"/>
                </a:lnTo>
                <a:lnTo>
                  <a:pt x="352" y="254"/>
                </a:lnTo>
                <a:lnTo>
                  <a:pt x="344" y="277"/>
                </a:lnTo>
                <a:lnTo>
                  <a:pt x="334" y="300"/>
                </a:lnTo>
                <a:lnTo>
                  <a:pt x="325" y="325"/>
                </a:lnTo>
                <a:lnTo>
                  <a:pt x="313" y="352"/>
                </a:lnTo>
                <a:lnTo>
                  <a:pt x="300" y="378"/>
                </a:lnTo>
                <a:lnTo>
                  <a:pt x="287" y="403"/>
                </a:lnTo>
                <a:lnTo>
                  <a:pt x="271" y="428"/>
                </a:lnTo>
                <a:lnTo>
                  <a:pt x="256" y="453"/>
                </a:lnTo>
                <a:lnTo>
                  <a:pt x="239" y="476"/>
                </a:lnTo>
                <a:lnTo>
                  <a:pt x="222" y="499"/>
                </a:lnTo>
                <a:lnTo>
                  <a:pt x="203" y="522"/>
                </a:lnTo>
                <a:lnTo>
                  <a:pt x="203" y="522"/>
                </a:lnTo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任意多边形 17"/>
          <p:cNvSpPr/>
          <p:nvPr/>
        </p:nvSpPr>
        <p:spPr bwMode="auto">
          <a:xfrm>
            <a:off x="2918214" y="2748547"/>
            <a:ext cx="357305" cy="1262964"/>
          </a:xfrm>
          <a:custGeom>
            <a:avLst/>
            <a:gdLst>
              <a:gd name="connsiteX0" fmla="*/ 357305 w 357305"/>
              <a:gd name="connsiteY0" fmla="*/ 0 h 1262964"/>
              <a:gd name="connsiteX1" fmla="*/ 354003 w 357305"/>
              <a:gd name="connsiteY1" fmla="*/ 11555 h 1262964"/>
              <a:gd name="connsiteX2" fmla="*/ 350364 w 357305"/>
              <a:gd name="connsiteY2" fmla="*/ 29750 h 1262964"/>
              <a:gd name="connsiteX3" fmla="*/ 343086 w 357305"/>
              <a:gd name="connsiteY3" fmla="*/ 38848 h 1262964"/>
              <a:gd name="connsiteX4" fmla="*/ 332169 w 357305"/>
              <a:gd name="connsiteY4" fmla="*/ 53403 h 1262964"/>
              <a:gd name="connsiteX5" fmla="*/ 328530 w 357305"/>
              <a:gd name="connsiteY5" fmla="*/ 57042 h 1262964"/>
              <a:gd name="connsiteX6" fmla="*/ 324891 w 357305"/>
              <a:gd name="connsiteY6" fmla="*/ 60681 h 1262964"/>
              <a:gd name="connsiteX7" fmla="*/ 323072 w 357305"/>
              <a:gd name="connsiteY7" fmla="*/ 67959 h 1262964"/>
              <a:gd name="connsiteX8" fmla="*/ 323072 w 357305"/>
              <a:gd name="connsiteY8" fmla="*/ 75237 h 1262964"/>
              <a:gd name="connsiteX9" fmla="*/ 319433 w 357305"/>
              <a:gd name="connsiteY9" fmla="*/ 80696 h 1262964"/>
              <a:gd name="connsiteX10" fmla="*/ 319433 w 357305"/>
              <a:gd name="connsiteY10" fmla="*/ 87974 h 1262964"/>
              <a:gd name="connsiteX11" fmla="*/ 315794 w 357305"/>
              <a:gd name="connsiteY11" fmla="*/ 98891 h 1262964"/>
              <a:gd name="connsiteX12" fmla="*/ 315794 w 357305"/>
              <a:gd name="connsiteY12" fmla="*/ 109808 h 1262964"/>
              <a:gd name="connsiteX13" fmla="*/ 312155 w 357305"/>
              <a:gd name="connsiteY13" fmla="*/ 118905 h 1262964"/>
              <a:gd name="connsiteX14" fmla="*/ 312155 w 357305"/>
              <a:gd name="connsiteY14" fmla="*/ 133461 h 1262964"/>
              <a:gd name="connsiteX15" fmla="*/ 312155 w 357305"/>
              <a:gd name="connsiteY15" fmla="*/ 148017 h 1262964"/>
              <a:gd name="connsiteX16" fmla="*/ 308516 w 357305"/>
              <a:gd name="connsiteY16" fmla="*/ 160753 h 1262964"/>
              <a:gd name="connsiteX17" fmla="*/ 308516 w 357305"/>
              <a:gd name="connsiteY17" fmla="*/ 178948 h 1262964"/>
              <a:gd name="connsiteX18" fmla="*/ 308516 w 357305"/>
              <a:gd name="connsiteY18" fmla="*/ 191685 h 1262964"/>
              <a:gd name="connsiteX19" fmla="*/ 308516 w 357305"/>
              <a:gd name="connsiteY19" fmla="*/ 213518 h 1262964"/>
              <a:gd name="connsiteX20" fmla="*/ 308516 w 357305"/>
              <a:gd name="connsiteY20" fmla="*/ 229894 h 1262964"/>
              <a:gd name="connsiteX21" fmla="*/ 304877 w 357305"/>
              <a:gd name="connsiteY21" fmla="*/ 271742 h 1262964"/>
              <a:gd name="connsiteX22" fmla="*/ 301238 w 357305"/>
              <a:gd name="connsiteY22" fmla="*/ 317229 h 1262964"/>
              <a:gd name="connsiteX23" fmla="*/ 293960 w 357305"/>
              <a:gd name="connsiteY23" fmla="*/ 362716 h 1262964"/>
              <a:gd name="connsiteX24" fmla="*/ 290321 w 357305"/>
              <a:gd name="connsiteY24" fmla="*/ 411843 h 1262964"/>
              <a:gd name="connsiteX25" fmla="*/ 284863 w 357305"/>
              <a:gd name="connsiteY25" fmla="*/ 462788 h 1262964"/>
              <a:gd name="connsiteX26" fmla="*/ 277585 w 357305"/>
              <a:gd name="connsiteY26" fmla="*/ 515553 h 1262964"/>
              <a:gd name="connsiteX27" fmla="*/ 270307 w 357305"/>
              <a:gd name="connsiteY27" fmla="*/ 571958 h 1262964"/>
              <a:gd name="connsiteX28" fmla="*/ 259390 w 357305"/>
              <a:gd name="connsiteY28" fmla="*/ 630181 h 1262964"/>
              <a:gd name="connsiteX29" fmla="*/ 252112 w 357305"/>
              <a:gd name="connsiteY29" fmla="*/ 690224 h 1262964"/>
              <a:gd name="connsiteX30" fmla="*/ 243014 w 357305"/>
              <a:gd name="connsiteY30" fmla="*/ 744809 h 1262964"/>
              <a:gd name="connsiteX31" fmla="*/ 232098 w 357305"/>
              <a:gd name="connsiteY31" fmla="*/ 797574 h 1262964"/>
              <a:gd name="connsiteX32" fmla="*/ 221181 w 357305"/>
              <a:gd name="connsiteY32" fmla="*/ 844881 h 1262964"/>
              <a:gd name="connsiteX33" fmla="*/ 213903 w 357305"/>
              <a:gd name="connsiteY33" fmla="*/ 870354 h 1262964"/>
              <a:gd name="connsiteX34" fmla="*/ 210264 w 357305"/>
              <a:gd name="connsiteY34" fmla="*/ 894007 h 1262964"/>
              <a:gd name="connsiteX35" fmla="*/ 204805 w 357305"/>
              <a:gd name="connsiteY35" fmla="*/ 915841 h 1262964"/>
              <a:gd name="connsiteX36" fmla="*/ 201166 w 357305"/>
              <a:gd name="connsiteY36" fmla="*/ 935855 h 1262964"/>
              <a:gd name="connsiteX37" fmla="*/ 193888 w 357305"/>
              <a:gd name="connsiteY37" fmla="*/ 957689 h 1262964"/>
              <a:gd name="connsiteX38" fmla="*/ 190249 w 357305"/>
              <a:gd name="connsiteY38" fmla="*/ 974065 h 1262964"/>
              <a:gd name="connsiteX39" fmla="*/ 186610 w 357305"/>
              <a:gd name="connsiteY39" fmla="*/ 992259 h 1262964"/>
              <a:gd name="connsiteX40" fmla="*/ 179332 w 357305"/>
              <a:gd name="connsiteY40" fmla="*/ 1008635 h 1262964"/>
              <a:gd name="connsiteX41" fmla="*/ 172054 w 357305"/>
              <a:gd name="connsiteY41" fmla="*/ 1043205 h 1262964"/>
              <a:gd name="connsiteX42" fmla="*/ 162957 w 357305"/>
              <a:gd name="connsiteY42" fmla="*/ 1072317 h 1262964"/>
              <a:gd name="connsiteX43" fmla="*/ 152040 w 357305"/>
              <a:gd name="connsiteY43" fmla="*/ 1099609 h 1262964"/>
              <a:gd name="connsiteX44" fmla="*/ 137484 w 357305"/>
              <a:gd name="connsiteY44" fmla="*/ 1126902 h 1262964"/>
              <a:gd name="connsiteX45" fmla="*/ 128387 w 357305"/>
              <a:gd name="connsiteY45" fmla="*/ 1148735 h 1262964"/>
              <a:gd name="connsiteX46" fmla="*/ 113831 w 357305"/>
              <a:gd name="connsiteY46" fmla="*/ 1168750 h 1262964"/>
              <a:gd name="connsiteX47" fmla="*/ 99275 w 357305"/>
              <a:gd name="connsiteY47" fmla="*/ 1188764 h 1262964"/>
              <a:gd name="connsiteX48" fmla="*/ 86539 w 357305"/>
              <a:gd name="connsiteY48" fmla="*/ 1203320 h 1262964"/>
              <a:gd name="connsiteX49" fmla="*/ 71983 w 357305"/>
              <a:gd name="connsiteY49" fmla="*/ 1217876 h 1262964"/>
              <a:gd name="connsiteX50" fmla="*/ 57427 w 357305"/>
              <a:gd name="connsiteY50" fmla="*/ 1230612 h 1262964"/>
              <a:gd name="connsiteX51" fmla="*/ 48329 w 357305"/>
              <a:gd name="connsiteY51" fmla="*/ 1241529 h 1262964"/>
              <a:gd name="connsiteX52" fmla="*/ 37412 w 357305"/>
              <a:gd name="connsiteY52" fmla="*/ 1248807 h 1262964"/>
              <a:gd name="connsiteX53" fmla="*/ 26495 w 357305"/>
              <a:gd name="connsiteY53" fmla="*/ 1256085 h 1262964"/>
              <a:gd name="connsiteX54" fmla="*/ 15579 w 357305"/>
              <a:gd name="connsiteY54" fmla="*/ 1259724 h 1262964"/>
              <a:gd name="connsiteX55" fmla="*/ 6481 w 357305"/>
              <a:gd name="connsiteY55" fmla="*/ 1259724 h 1262964"/>
              <a:gd name="connsiteX56" fmla="*/ 0 w 357305"/>
              <a:gd name="connsiteY56" fmla="*/ 1262964 h 1262964"/>
              <a:gd name="connsiteX57" fmla="*/ 6881 w 357305"/>
              <a:gd name="connsiteY57" fmla="*/ 1228561 h 1262964"/>
              <a:gd name="connsiteX58" fmla="*/ 25931 w 357305"/>
              <a:gd name="connsiteY58" fmla="*/ 999961 h 1262964"/>
              <a:gd name="connsiteX59" fmla="*/ 21241 w 357305"/>
              <a:gd name="connsiteY59" fmla="*/ 993771 h 1262964"/>
              <a:gd name="connsiteX60" fmla="*/ 16063 w 357305"/>
              <a:gd name="connsiteY60" fmla="*/ 991936 h 1262964"/>
              <a:gd name="connsiteX61" fmla="*/ 26495 w 357305"/>
              <a:gd name="connsiteY61" fmla="*/ 984981 h 1262964"/>
              <a:gd name="connsiteX62" fmla="*/ 37412 w 357305"/>
              <a:gd name="connsiteY62" fmla="*/ 977704 h 1262964"/>
              <a:gd name="connsiteX63" fmla="*/ 41051 w 357305"/>
              <a:gd name="connsiteY63" fmla="*/ 970426 h 1262964"/>
              <a:gd name="connsiteX64" fmla="*/ 48329 w 357305"/>
              <a:gd name="connsiteY64" fmla="*/ 963148 h 1262964"/>
              <a:gd name="connsiteX65" fmla="*/ 51968 w 357305"/>
              <a:gd name="connsiteY65" fmla="*/ 954050 h 1262964"/>
              <a:gd name="connsiteX66" fmla="*/ 53788 w 357305"/>
              <a:gd name="connsiteY66" fmla="*/ 943133 h 1262964"/>
              <a:gd name="connsiteX67" fmla="*/ 61066 w 357305"/>
              <a:gd name="connsiteY67" fmla="*/ 928577 h 1262964"/>
              <a:gd name="connsiteX68" fmla="*/ 64705 w 357305"/>
              <a:gd name="connsiteY68" fmla="*/ 912202 h 1262964"/>
              <a:gd name="connsiteX69" fmla="*/ 68344 w 357305"/>
              <a:gd name="connsiteY69" fmla="*/ 894007 h 1262964"/>
              <a:gd name="connsiteX70" fmla="*/ 75622 w 357305"/>
              <a:gd name="connsiteY70" fmla="*/ 873993 h 1262964"/>
              <a:gd name="connsiteX71" fmla="*/ 79261 w 357305"/>
              <a:gd name="connsiteY71" fmla="*/ 852159 h 1262964"/>
              <a:gd name="connsiteX72" fmla="*/ 86539 w 357305"/>
              <a:gd name="connsiteY72" fmla="*/ 828505 h 1262964"/>
              <a:gd name="connsiteX73" fmla="*/ 90177 w 357305"/>
              <a:gd name="connsiteY73" fmla="*/ 804852 h 1262964"/>
              <a:gd name="connsiteX74" fmla="*/ 95636 w 357305"/>
              <a:gd name="connsiteY74" fmla="*/ 775740 h 1262964"/>
              <a:gd name="connsiteX75" fmla="*/ 99275 w 357305"/>
              <a:gd name="connsiteY75" fmla="*/ 744809 h 1262964"/>
              <a:gd name="connsiteX76" fmla="*/ 106553 w 357305"/>
              <a:gd name="connsiteY76" fmla="*/ 713878 h 1262964"/>
              <a:gd name="connsiteX77" fmla="*/ 110192 w 357305"/>
              <a:gd name="connsiteY77" fmla="*/ 679307 h 1262964"/>
              <a:gd name="connsiteX78" fmla="*/ 117470 w 357305"/>
              <a:gd name="connsiteY78" fmla="*/ 644737 h 1262964"/>
              <a:gd name="connsiteX79" fmla="*/ 124748 w 357305"/>
              <a:gd name="connsiteY79" fmla="*/ 606528 h 1262964"/>
              <a:gd name="connsiteX80" fmla="*/ 128387 w 357305"/>
              <a:gd name="connsiteY80" fmla="*/ 571958 h 1262964"/>
              <a:gd name="connsiteX81" fmla="*/ 133845 w 357305"/>
              <a:gd name="connsiteY81" fmla="*/ 537387 h 1262964"/>
              <a:gd name="connsiteX82" fmla="*/ 137484 w 357305"/>
              <a:gd name="connsiteY82" fmla="*/ 500998 h 1262964"/>
              <a:gd name="connsiteX83" fmla="*/ 141123 w 357305"/>
              <a:gd name="connsiteY83" fmla="*/ 470066 h 1262964"/>
              <a:gd name="connsiteX84" fmla="*/ 144762 w 357305"/>
              <a:gd name="connsiteY84" fmla="*/ 439135 h 1262964"/>
              <a:gd name="connsiteX85" fmla="*/ 148401 w 357305"/>
              <a:gd name="connsiteY85" fmla="*/ 411843 h 1262964"/>
              <a:gd name="connsiteX86" fmla="*/ 152040 w 357305"/>
              <a:gd name="connsiteY86" fmla="*/ 382731 h 1262964"/>
              <a:gd name="connsiteX87" fmla="*/ 155679 w 357305"/>
              <a:gd name="connsiteY87" fmla="*/ 355438 h 1262964"/>
              <a:gd name="connsiteX88" fmla="*/ 159318 w 357305"/>
              <a:gd name="connsiteY88" fmla="*/ 328146 h 1262964"/>
              <a:gd name="connsiteX89" fmla="*/ 159318 w 357305"/>
              <a:gd name="connsiteY89" fmla="*/ 304493 h 1262964"/>
              <a:gd name="connsiteX90" fmla="*/ 162957 w 357305"/>
              <a:gd name="connsiteY90" fmla="*/ 282659 h 1262964"/>
              <a:gd name="connsiteX91" fmla="*/ 162957 w 357305"/>
              <a:gd name="connsiteY91" fmla="*/ 259006 h 1262964"/>
              <a:gd name="connsiteX92" fmla="*/ 166596 w 357305"/>
              <a:gd name="connsiteY92" fmla="*/ 237172 h 1262964"/>
              <a:gd name="connsiteX93" fmla="*/ 166596 w 357305"/>
              <a:gd name="connsiteY93" fmla="*/ 217157 h 1262964"/>
              <a:gd name="connsiteX94" fmla="*/ 166596 w 357305"/>
              <a:gd name="connsiteY94" fmla="*/ 198962 h 1262964"/>
              <a:gd name="connsiteX95" fmla="*/ 166596 w 357305"/>
              <a:gd name="connsiteY95" fmla="*/ 168031 h 1262964"/>
              <a:gd name="connsiteX96" fmla="*/ 162957 w 357305"/>
              <a:gd name="connsiteY96" fmla="*/ 137100 h 1262964"/>
              <a:gd name="connsiteX97" fmla="*/ 162957 w 357305"/>
              <a:gd name="connsiteY97" fmla="*/ 113447 h 1262964"/>
              <a:gd name="connsiteX98" fmla="*/ 159318 w 357305"/>
              <a:gd name="connsiteY98" fmla="*/ 91613 h 1262964"/>
              <a:gd name="connsiteX99" fmla="*/ 159318 w 357305"/>
              <a:gd name="connsiteY99" fmla="*/ 80696 h 1262964"/>
              <a:gd name="connsiteX100" fmla="*/ 159318 w 357305"/>
              <a:gd name="connsiteY100" fmla="*/ 71598 h 1262964"/>
              <a:gd name="connsiteX101" fmla="*/ 155679 w 357305"/>
              <a:gd name="connsiteY101" fmla="*/ 64320 h 1262964"/>
              <a:gd name="connsiteX102" fmla="*/ 155679 w 357305"/>
              <a:gd name="connsiteY102" fmla="*/ 60807 h 1262964"/>
              <a:gd name="connsiteX103" fmla="*/ 159281 w 357305"/>
              <a:gd name="connsiteY103" fmla="*/ 56986 h 1262964"/>
              <a:gd name="connsiteX104" fmla="*/ 187856 w 357305"/>
              <a:gd name="connsiteY104" fmla="*/ 37936 h 1262964"/>
              <a:gd name="connsiteX105" fmla="*/ 225956 w 357305"/>
              <a:gd name="connsiteY105" fmla="*/ 28411 h 1262964"/>
              <a:gd name="connsiteX106" fmla="*/ 292631 w 357305"/>
              <a:gd name="connsiteY106" fmla="*/ 9361 h 1262964"/>
              <a:gd name="connsiteX107" fmla="*/ 354368 w 357305"/>
              <a:gd name="connsiteY107" fmla="*/ 604 h 1262964"/>
              <a:gd name="connsiteX108" fmla="*/ 357305 w 357305"/>
              <a:gd name="connsiteY108" fmla="*/ 0 h 1262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</a:cxnLst>
            <a:rect l="l" t="t" r="r" b="b"/>
            <a:pathLst>
              <a:path w="357305" h="1262964">
                <a:moveTo>
                  <a:pt x="357305" y="0"/>
                </a:moveTo>
                <a:lnTo>
                  <a:pt x="354003" y="11555"/>
                </a:lnTo>
                <a:lnTo>
                  <a:pt x="350364" y="29750"/>
                </a:lnTo>
                <a:lnTo>
                  <a:pt x="343086" y="38848"/>
                </a:lnTo>
                <a:lnTo>
                  <a:pt x="332169" y="53403"/>
                </a:lnTo>
                <a:lnTo>
                  <a:pt x="328530" y="57042"/>
                </a:lnTo>
                <a:lnTo>
                  <a:pt x="324891" y="60681"/>
                </a:lnTo>
                <a:lnTo>
                  <a:pt x="323072" y="67959"/>
                </a:lnTo>
                <a:lnTo>
                  <a:pt x="323072" y="75237"/>
                </a:lnTo>
                <a:lnTo>
                  <a:pt x="319433" y="80696"/>
                </a:lnTo>
                <a:lnTo>
                  <a:pt x="319433" y="87974"/>
                </a:lnTo>
                <a:lnTo>
                  <a:pt x="315794" y="98891"/>
                </a:lnTo>
                <a:lnTo>
                  <a:pt x="315794" y="109808"/>
                </a:lnTo>
                <a:lnTo>
                  <a:pt x="312155" y="118905"/>
                </a:lnTo>
                <a:lnTo>
                  <a:pt x="312155" y="133461"/>
                </a:lnTo>
                <a:lnTo>
                  <a:pt x="312155" y="148017"/>
                </a:lnTo>
                <a:lnTo>
                  <a:pt x="308516" y="160753"/>
                </a:lnTo>
                <a:lnTo>
                  <a:pt x="308516" y="178948"/>
                </a:lnTo>
                <a:lnTo>
                  <a:pt x="308516" y="191685"/>
                </a:lnTo>
                <a:lnTo>
                  <a:pt x="308516" y="213518"/>
                </a:lnTo>
                <a:lnTo>
                  <a:pt x="308516" y="229894"/>
                </a:lnTo>
                <a:lnTo>
                  <a:pt x="304877" y="271742"/>
                </a:lnTo>
                <a:lnTo>
                  <a:pt x="301238" y="317229"/>
                </a:lnTo>
                <a:lnTo>
                  <a:pt x="293960" y="362716"/>
                </a:lnTo>
                <a:lnTo>
                  <a:pt x="290321" y="411843"/>
                </a:lnTo>
                <a:lnTo>
                  <a:pt x="284863" y="462788"/>
                </a:lnTo>
                <a:lnTo>
                  <a:pt x="277585" y="515553"/>
                </a:lnTo>
                <a:lnTo>
                  <a:pt x="270307" y="571958"/>
                </a:lnTo>
                <a:lnTo>
                  <a:pt x="259390" y="630181"/>
                </a:lnTo>
                <a:lnTo>
                  <a:pt x="252112" y="690224"/>
                </a:lnTo>
                <a:lnTo>
                  <a:pt x="243014" y="744809"/>
                </a:lnTo>
                <a:lnTo>
                  <a:pt x="232098" y="797574"/>
                </a:lnTo>
                <a:lnTo>
                  <a:pt x="221181" y="844881"/>
                </a:lnTo>
                <a:lnTo>
                  <a:pt x="213903" y="870354"/>
                </a:lnTo>
                <a:lnTo>
                  <a:pt x="210264" y="894007"/>
                </a:lnTo>
                <a:lnTo>
                  <a:pt x="204805" y="915841"/>
                </a:lnTo>
                <a:lnTo>
                  <a:pt x="201166" y="935855"/>
                </a:lnTo>
                <a:lnTo>
                  <a:pt x="193888" y="957689"/>
                </a:lnTo>
                <a:lnTo>
                  <a:pt x="190249" y="974065"/>
                </a:lnTo>
                <a:lnTo>
                  <a:pt x="186610" y="992259"/>
                </a:lnTo>
                <a:lnTo>
                  <a:pt x="179332" y="1008635"/>
                </a:lnTo>
                <a:lnTo>
                  <a:pt x="172054" y="1043205"/>
                </a:lnTo>
                <a:lnTo>
                  <a:pt x="162957" y="1072317"/>
                </a:lnTo>
                <a:lnTo>
                  <a:pt x="152040" y="1099609"/>
                </a:lnTo>
                <a:lnTo>
                  <a:pt x="137484" y="1126902"/>
                </a:lnTo>
                <a:lnTo>
                  <a:pt x="128387" y="1148735"/>
                </a:lnTo>
                <a:lnTo>
                  <a:pt x="113831" y="1168750"/>
                </a:lnTo>
                <a:lnTo>
                  <a:pt x="99275" y="1188764"/>
                </a:lnTo>
                <a:lnTo>
                  <a:pt x="86539" y="1203320"/>
                </a:lnTo>
                <a:lnTo>
                  <a:pt x="71983" y="1217876"/>
                </a:lnTo>
                <a:lnTo>
                  <a:pt x="57427" y="1230612"/>
                </a:lnTo>
                <a:lnTo>
                  <a:pt x="48329" y="1241529"/>
                </a:lnTo>
                <a:lnTo>
                  <a:pt x="37412" y="1248807"/>
                </a:lnTo>
                <a:lnTo>
                  <a:pt x="26495" y="1256085"/>
                </a:lnTo>
                <a:lnTo>
                  <a:pt x="15579" y="1259724"/>
                </a:lnTo>
                <a:lnTo>
                  <a:pt x="6481" y="1259724"/>
                </a:lnTo>
                <a:lnTo>
                  <a:pt x="0" y="1262964"/>
                </a:lnTo>
                <a:lnTo>
                  <a:pt x="6881" y="1228561"/>
                </a:lnTo>
                <a:cubicBezTo>
                  <a:pt x="32383" y="1126551"/>
                  <a:pt x="50041" y="1277225"/>
                  <a:pt x="25931" y="999961"/>
                </a:cubicBezTo>
                <a:cubicBezTo>
                  <a:pt x="25683" y="997110"/>
                  <a:pt x="23859" y="995204"/>
                  <a:pt x="21241" y="993771"/>
                </a:cubicBezTo>
                <a:lnTo>
                  <a:pt x="16063" y="991936"/>
                </a:lnTo>
                <a:lnTo>
                  <a:pt x="26495" y="984981"/>
                </a:lnTo>
                <a:lnTo>
                  <a:pt x="37412" y="977704"/>
                </a:lnTo>
                <a:lnTo>
                  <a:pt x="41051" y="970426"/>
                </a:lnTo>
                <a:lnTo>
                  <a:pt x="48329" y="963148"/>
                </a:lnTo>
                <a:lnTo>
                  <a:pt x="51968" y="954050"/>
                </a:lnTo>
                <a:lnTo>
                  <a:pt x="53788" y="943133"/>
                </a:lnTo>
                <a:lnTo>
                  <a:pt x="61066" y="928577"/>
                </a:lnTo>
                <a:lnTo>
                  <a:pt x="64705" y="912202"/>
                </a:lnTo>
                <a:lnTo>
                  <a:pt x="68344" y="894007"/>
                </a:lnTo>
                <a:lnTo>
                  <a:pt x="75622" y="873993"/>
                </a:lnTo>
                <a:lnTo>
                  <a:pt x="79261" y="852159"/>
                </a:lnTo>
                <a:lnTo>
                  <a:pt x="86539" y="828505"/>
                </a:lnTo>
                <a:lnTo>
                  <a:pt x="90177" y="804852"/>
                </a:lnTo>
                <a:lnTo>
                  <a:pt x="95636" y="775740"/>
                </a:lnTo>
                <a:lnTo>
                  <a:pt x="99275" y="744809"/>
                </a:lnTo>
                <a:lnTo>
                  <a:pt x="106553" y="713878"/>
                </a:lnTo>
                <a:lnTo>
                  <a:pt x="110192" y="679307"/>
                </a:lnTo>
                <a:lnTo>
                  <a:pt x="117470" y="644737"/>
                </a:lnTo>
                <a:lnTo>
                  <a:pt x="124748" y="606528"/>
                </a:lnTo>
                <a:lnTo>
                  <a:pt x="128387" y="571958"/>
                </a:lnTo>
                <a:lnTo>
                  <a:pt x="133845" y="537387"/>
                </a:lnTo>
                <a:lnTo>
                  <a:pt x="137484" y="500998"/>
                </a:lnTo>
                <a:lnTo>
                  <a:pt x="141123" y="470066"/>
                </a:lnTo>
                <a:lnTo>
                  <a:pt x="144762" y="439135"/>
                </a:lnTo>
                <a:lnTo>
                  <a:pt x="148401" y="411843"/>
                </a:lnTo>
                <a:lnTo>
                  <a:pt x="152040" y="382731"/>
                </a:lnTo>
                <a:lnTo>
                  <a:pt x="155679" y="355438"/>
                </a:lnTo>
                <a:lnTo>
                  <a:pt x="159318" y="328146"/>
                </a:lnTo>
                <a:lnTo>
                  <a:pt x="159318" y="304493"/>
                </a:lnTo>
                <a:lnTo>
                  <a:pt x="162957" y="282659"/>
                </a:lnTo>
                <a:lnTo>
                  <a:pt x="162957" y="259006"/>
                </a:lnTo>
                <a:lnTo>
                  <a:pt x="166596" y="237172"/>
                </a:lnTo>
                <a:lnTo>
                  <a:pt x="166596" y="217157"/>
                </a:lnTo>
                <a:lnTo>
                  <a:pt x="166596" y="198962"/>
                </a:lnTo>
                <a:lnTo>
                  <a:pt x="166596" y="168031"/>
                </a:lnTo>
                <a:lnTo>
                  <a:pt x="162957" y="137100"/>
                </a:lnTo>
                <a:lnTo>
                  <a:pt x="162957" y="113447"/>
                </a:lnTo>
                <a:lnTo>
                  <a:pt x="159318" y="91613"/>
                </a:lnTo>
                <a:lnTo>
                  <a:pt x="159318" y="80696"/>
                </a:lnTo>
                <a:lnTo>
                  <a:pt x="159318" y="71598"/>
                </a:lnTo>
                <a:lnTo>
                  <a:pt x="155679" y="64320"/>
                </a:lnTo>
                <a:lnTo>
                  <a:pt x="155679" y="60807"/>
                </a:lnTo>
                <a:lnTo>
                  <a:pt x="159281" y="56986"/>
                </a:lnTo>
                <a:cubicBezTo>
                  <a:pt x="167376" y="48891"/>
                  <a:pt x="178331" y="44286"/>
                  <a:pt x="187856" y="37936"/>
                </a:cubicBezTo>
                <a:cubicBezTo>
                  <a:pt x="200556" y="34761"/>
                  <a:pt x="213369" y="32007"/>
                  <a:pt x="225956" y="28411"/>
                </a:cubicBezTo>
                <a:cubicBezTo>
                  <a:pt x="261660" y="18210"/>
                  <a:pt x="251688" y="16805"/>
                  <a:pt x="292631" y="9361"/>
                </a:cubicBezTo>
                <a:cubicBezTo>
                  <a:pt x="340789" y="605"/>
                  <a:pt x="349930" y="733"/>
                  <a:pt x="354368" y="604"/>
                </a:cubicBezTo>
                <a:lnTo>
                  <a:pt x="357305" y="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/>
          </a:p>
        </p:txBody>
      </p:sp>
      <p:sp>
        <p:nvSpPr>
          <p:cNvPr id="19" name="任意多边形 18"/>
          <p:cNvSpPr/>
          <p:nvPr/>
        </p:nvSpPr>
        <p:spPr bwMode="auto">
          <a:xfrm>
            <a:off x="2256943" y="2614543"/>
            <a:ext cx="1018913" cy="260187"/>
          </a:xfrm>
          <a:custGeom>
            <a:avLst/>
            <a:gdLst>
              <a:gd name="connsiteX0" fmla="*/ 816950 w 1018913"/>
              <a:gd name="connsiteY0" fmla="*/ 0 h 260187"/>
              <a:gd name="connsiteX1" fmla="*/ 827867 w 1018913"/>
              <a:gd name="connsiteY1" fmla="*/ 0 h 260187"/>
              <a:gd name="connsiteX2" fmla="*/ 836964 w 1018913"/>
              <a:gd name="connsiteY2" fmla="*/ 3639 h 260187"/>
              <a:gd name="connsiteX3" fmla="*/ 847881 w 1018913"/>
              <a:gd name="connsiteY3" fmla="*/ 7278 h 260187"/>
              <a:gd name="connsiteX4" fmla="*/ 862437 w 1018913"/>
              <a:gd name="connsiteY4" fmla="*/ 14556 h 260187"/>
              <a:gd name="connsiteX5" fmla="*/ 875174 w 1018913"/>
              <a:gd name="connsiteY5" fmla="*/ 20014 h 260187"/>
              <a:gd name="connsiteX6" fmla="*/ 893369 w 1018913"/>
              <a:gd name="connsiteY6" fmla="*/ 27292 h 260187"/>
              <a:gd name="connsiteX7" fmla="*/ 909744 w 1018913"/>
              <a:gd name="connsiteY7" fmla="*/ 38209 h 260187"/>
              <a:gd name="connsiteX8" fmla="*/ 927939 w 1018913"/>
              <a:gd name="connsiteY8" fmla="*/ 49126 h 260187"/>
              <a:gd name="connsiteX9" fmla="*/ 947953 w 1018913"/>
              <a:gd name="connsiteY9" fmla="*/ 61863 h 260187"/>
              <a:gd name="connsiteX10" fmla="*/ 966148 w 1018913"/>
              <a:gd name="connsiteY10" fmla="*/ 76419 h 260187"/>
              <a:gd name="connsiteX11" fmla="*/ 980704 w 1018913"/>
              <a:gd name="connsiteY11" fmla="*/ 90975 h 260187"/>
              <a:gd name="connsiteX12" fmla="*/ 989801 w 1018913"/>
              <a:gd name="connsiteY12" fmla="*/ 100072 h 260187"/>
              <a:gd name="connsiteX13" fmla="*/ 1000718 w 1018913"/>
              <a:gd name="connsiteY13" fmla="*/ 107350 h 260187"/>
              <a:gd name="connsiteX14" fmla="*/ 1007996 w 1018913"/>
              <a:gd name="connsiteY14" fmla="*/ 118267 h 260187"/>
              <a:gd name="connsiteX15" fmla="*/ 1015274 w 1018913"/>
              <a:gd name="connsiteY15" fmla="*/ 125545 h 260187"/>
              <a:gd name="connsiteX16" fmla="*/ 1018913 w 1018913"/>
              <a:gd name="connsiteY16" fmla="*/ 132823 h 260187"/>
              <a:gd name="connsiteX17" fmla="*/ 1018576 w 1018913"/>
              <a:gd name="connsiteY17" fmla="*/ 134004 h 260187"/>
              <a:gd name="connsiteX18" fmla="*/ 1015639 w 1018913"/>
              <a:gd name="connsiteY18" fmla="*/ 134608 h 260187"/>
              <a:gd name="connsiteX19" fmla="*/ 953902 w 1018913"/>
              <a:gd name="connsiteY19" fmla="*/ 143365 h 260187"/>
              <a:gd name="connsiteX20" fmla="*/ 887227 w 1018913"/>
              <a:gd name="connsiteY20" fmla="*/ 162415 h 260187"/>
              <a:gd name="connsiteX21" fmla="*/ 849127 w 1018913"/>
              <a:gd name="connsiteY21" fmla="*/ 171940 h 260187"/>
              <a:gd name="connsiteX22" fmla="*/ 820552 w 1018913"/>
              <a:gd name="connsiteY22" fmla="*/ 190990 h 260187"/>
              <a:gd name="connsiteX23" fmla="*/ 816950 w 1018913"/>
              <a:gd name="connsiteY23" fmla="*/ 194811 h 260187"/>
              <a:gd name="connsiteX24" fmla="*/ 816950 w 1018913"/>
              <a:gd name="connsiteY24" fmla="*/ 191046 h 260187"/>
              <a:gd name="connsiteX25" fmla="*/ 813311 w 1018913"/>
              <a:gd name="connsiteY25" fmla="*/ 183768 h 260187"/>
              <a:gd name="connsiteX26" fmla="*/ 813311 w 1018913"/>
              <a:gd name="connsiteY26" fmla="*/ 180129 h 260187"/>
              <a:gd name="connsiteX27" fmla="*/ 813311 w 1018913"/>
              <a:gd name="connsiteY27" fmla="*/ 172852 h 260187"/>
              <a:gd name="connsiteX28" fmla="*/ 809672 w 1018913"/>
              <a:gd name="connsiteY28" fmla="*/ 171032 h 260187"/>
              <a:gd name="connsiteX29" fmla="*/ 802394 w 1018913"/>
              <a:gd name="connsiteY29" fmla="*/ 167393 h 260187"/>
              <a:gd name="connsiteX30" fmla="*/ 795116 w 1018913"/>
              <a:gd name="connsiteY30" fmla="*/ 163754 h 260187"/>
              <a:gd name="connsiteX31" fmla="*/ 789658 w 1018913"/>
              <a:gd name="connsiteY31" fmla="*/ 163754 h 260187"/>
              <a:gd name="connsiteX32" fmla="*/ 778741 w 1018913"/>
              <a:gd name="connsiteY32" fmla="*/ 160115 h 260187"/>
              <a:gd name="connsiteX33" fmla="*/ 767824 w 1018913"/>
              <a:gd name="connsiteY33" fmla="*/ 156476 h 260187"/>
              <a:gd name="connsiteX34" fmla="*/ 756907 w 1018913"/>
              <a:gd name="connsiteY34" fmla="*/ 156476 h 260187"/>
              <a:gd name="connsiteX35" fmla="*/ 744171 w 1018913"/>
              <a:gd name="connsiteY35" fmla="*/ 156476 h 260187"/>
              <a:gd name="connsiteX36" fmla="*/ 729615 w 1018913"/>
              <a:gd name="connsiteY36" fmla="*/ 152837 h 260187"/>
              <a:gd name="connsiteX37" fmla="*/ 722337 w 1018913"/>
              <a:gd name="connsiteY37" fmla="*/ 156476 h 260187"/>
              <a:gd name="connsiteX38" fmla="*/ 713239 w 1018913"/>
              <a:gd name="connsiteY38" fmla="*/ 156476 h 260187"/>
              <a:gd name="connsiteX39" fmla="*/ 702322 w 1018913"/>
              <a:gd name="connsiteY39" fmla="*/ 156476 h 260187"/>
              <a:gd name="connsiteX40" fmla="*/ 687766 w 1018913"/>
              <a:gd name="connsiteY40" fmla="*/ 156476 h 260187"/>
              <a:gd name="connsiteX41" fmla="*/ 675030 w 1018913"/>
              <a:gd name="connsiteY41" fmla="*/ 160115 h 260187"/>
              <a:gd name="connsiteX42" fmla="*/ 660474 w 1018913"/>
              <a:gd name="connsiteY42" fmla="*/ 160115 h 260187"/>
              <a:gd name="connsiteX43" fmla="*/ 642279 w 1018913"/>
              <a:gd name="connsiteY43" fmla="*/ 163754 h 260187"/>
              <a:gd name="connsiteX44" fmla="*/ 622265 w 1018913"/>
              <a:gd name="connsiteY44" fmla="*/ 167393 h 260187"/>
              <a:gd name="connsiteX45" fmla="*/ 600431 w 1018913"/>
              <a:gd name="connsiteY45" fmla="*/ 171032 h 260187"/>
              <a:gd name="connsiteX46" fmla="*/ 580417 w 1018913"/>
              <a:gd name="connsiteY46" fmla="*/ 172852 h 260187"/>
              <a:gd name="connsiteX47" fmla="*/ 558583 w 1018913"/>
              <a:gd name="connsiteY47" fmla="*/ 176490 h 260187"/>
              <a:gd name="connsiteX48" fmla="*/ 534929 w 1018913"/>
              <a:gd name="connsiteY48" fmla="*/ 180129 h 260187"/>
              <a:gd name="connsiteX49" fmla="*/ 507637 w 1018913"/>
              <a:gd name="connsiteY49" fmla="*/ 187407 h 260187"/>
              <a:gd name="connsiteX50" fmla="*/ 480345 w 1018913"/>
              <a:gd name="connsiteY50" fmla="*/ 191046 h 260187"/>
              <a:gd name="connsiteX51" fmla="*/ 451233 w 1018913"/>
              <a:gd name="connsiteY51" fmla="*/ 198324 h 260187"/>
              <a:gd name="connsiteX52" fmla="*/ 420302 w 1018913"/>
              <a:gd name="connsiteY52" fmla="*/ 201963 h 260187"/>
              <a:gd name="connsiteX53" fmla="*/ 389370 w 1018913"/>
              <a:gd name="connsiteY53" fmla="*/ 211061 h 260187"/>
              <a:gd name="connsiteX54" fmla="*/ 362078 w 1018913"/>
              <a:gd name="connsiteY54" fmla="*/ 218339 h 260187"/>
              <a:gd name="connsiteX55" fmla="*/ 332966 w 1018913"/>
              <a:gd name="connsiteY55" fmla="*/ 221978 h 260187"/>
              <a:gd name="connsiteX56" fmla="*/ 305674 w 1018913"/>
              <a:gd name="connsiteY56" fmla="*/ 229256 h 260187"/>
              <a:gd name="connsiteX57" fmla="*/ 282021 w 1018913"/>
              <a:gd name="connsiteY57" fmla="*/ 236534 h 260187"/>
              <a:gd name="connsiteX58" fmla="*/ 260187 w 1018913"/>
              <a:gd name="connsiteY58" fmla="*/ 240173 h 260187"/>
              <a:gd name="connsiteX59" fmla="*/ 240172 w 1018913"/>
              <a:gd name="connsiteY59" fmla="*/ 243812 h 260187"/>
              <a:gd name="connsiteX60" fmla="*/ 218339 w 1018913"/>
              <a:gd name="connsiteY60" fmla="*/ 247451 h 260187"/>
              <a:gd name="connsiteX61" fmla="*/ 201963 w 1018913"/>
              <a:gd name="connsiteY61" fmla="*/ 249270 h 260187"/>
              <a:gd name="connsiteX62" fmla="*/ 183768 w 1018913"/>
              <a:gd name="connsiteY62" fmla="*/ 252909 h 260187"/>
              <a:gd name="connsiteX63" fmla="*/ 171032 w 1018913"/>
              <a:gd name="connsiteY63" fmla="*/ 252909 h 260187"/>
              <a:gd name="connsiteX64" fmla="*/ 160115 w 1018913"/>
              <a:gd name="connsiteY64" fmla="*/ 256548 h 260187"/>
              <a:gd name="connsiteX65" fmla="*/ 145559 w 1018913"/>
              <a:gd name="connsiteY65" fmla="*/ 256548 h 260187"/>
              <a:gd name="connsiteX66" fmla="*/ 138281 w 1018913"/>
              <a:gd name="connsiteY66" fmla="*/ 260187 h 260187"/>
              <a:gd name="connsiteX67" fmla="*/ 132823 w 1018913"/>
              <a:gd name="connsiteY67" fmla="*/ 260187 h 260187"/>
              <a:gd name="connsiteX68" fmla="*/ 125545 w 1018913"/>
              <a:gd name="connsiteY68" fmla="*/ 260187 h 260187"/>
              <a:gd name="connsiteX69" fmla="*/ 114628 w 1018913"/>
              <a:gd name="connsiteY69" fmla="*/ 260187 h 260187"/>
              <a:gd name="connsiteX70" fmla="*/ 107350 w 1018913"/>
              <a:gd name="connsiteY70" fmla="*/ 256548 h 260187"/>
              <a:gd name="connsiteX71" fmla="*/ 96433 w 1018913"/>
              <a:gd name="connsiteY71" fmla="*/ 256548 h 260187"/>
              <a:gd name="connsiteX72" fmla="*/ 87336 w 1018913"/>
              <a:gd name="connsiteY72" fmla="*/ 252909 h 260187"/>
              <a:gd name="connsiteX73" fmla="*/ 76419 w 1018913"/>
              <a:gd name="connsiteY73" fmla="*/ 249270 h 260187"/>
              <a:gd name="connsiteX74" fmla="*/ 65502 w 1018913"/>
              <a:gd name="connsiteY74" fmla="*/ 243812 h 260187"/>
              <a:gd name="connsiteX75" fmla="*/ 54585 w 1018913"/>
              <a:gd name="connsiteY75" fmla="*/ 236534 h 260187"/>
              <a:gd name="connsiteX76" fmla="*/ 45487 w 1018913"/>
              <a:gd name="connsiteY76" fmla="*/ 229256 h 260187"/>
              <a:gd name="connsiteX77" fmla="*/ 34570 w 1018913"/>
              <a:gd name="connsiteY77" fmla="*/ 218339 h 260187"/>
              <a:gd name="connsiteX78" fmla="*/ 23653 w 1018913"/>
              <a:gd name="connsiteY78" fmla="*/ 211061 h 260187"/>
              <a:gd name="connsiteX79" fmla="*/ 16376 w 1018913"/>
              <a:gd name="connsiteY79" fmla="*/ 201963 h 260187"/>
              <a:gd name="connsiteX80" fmla="*/ 10917 w 1018913"/>
              <a:gd name="connsiteY80" fmla="*/ 194685 h 260187"/>
              <a:gd name="connsiteX81" fmla="*/ 3639 w 1018913"/>
              <a:gd name="connsiteY81" fmla="*/ 191046 h 260187"/>
              <a:gd name="connsiteX82" fmla="*/ 0 w 1018913"/>
              <a:gd name="connsiteY82" fmla="*/ 183768 h 260187"/>
              <a:gd name="connsiteX83" fmla="*/ 0 w 1018913"/>
              <a:gd name="connsiteY83" fmla="*/ 176490 h 260187"/>
              <a:gd name="connsiteX84" fmla="*/ 0 w 1018913"/>
              <a:gd name="connsiteY84" fmla="*/ 171032 h 260187"/>
              <a:gd name="connsiteX85" fmla="*/ 38209 w 1018913"/>
              <a:gd name="connsiteY85" fmla="*/ 167393 h 260187"/>
              <a:gd name="connsiteX86" fmla="*/ 76419 w 1018913"/>
              <a:gd name="connsiteY86" fmla="*/ 160115 h 260187"/>
              <a:gd name="connsiteX87" fmla="*/ 114628 w 1018913"/>
              <a:gd name="connsiteY87" fmla="*/ 156476 h 260187"/>
              <a:gd name="connsiteX88" fmla="*/ 152837 w 1018913"/>
              <a:gd name="connsiteY88" fmla="*/ 152837 h 260187"/>
              <a:gd name="connsiteX89" fmla="*/ 187407 w 1018913"/>
              <a:gd name="connsiteY89" fmla="*/ 145559 h 260187"/>
              <a:gd name="connsiteX90" fmla="*/ 221978 w 1018913"/>
              <a:gd name="connsiteY90" fmla="*/ 141920 h 260187"/>
              <a:gd name="connsiteX91" fmla="*/ 291118 w 1018913"/>
              <a:gd name="connsiteY91" fmla="*/ 132823 h 260187"/>
              <a:gd name="connsiteX92" fmla="*/ 358439 w 1018913"/>
              <a:gd name="connsiteY92" fmla="*/ 118267 h 260187"/>
              <a:gd name="connsiteX93" fmla="*/ 416663 w 1018913"/>
              <a:gd name="connsiteY93" fmla="*/ 107350 h 260187"/>
              <a:gd name="connsiteX94" fmla="*/ 476706 w 1018913"/>
              <a:gd name="connsiteY94" fmla="*/ 100072 h 260187"/>
              <a:gd name="connsiteX95" fmla="*/ 531291 w 1018913"/>
              <a:gd name="connsiteY95" fmla="*/ 90975 h 260187"/>
              <a:gd name="connsiteX96" fmla="*/ 556763 w 1018913"/>
              <a:gd name="connsiteY96" fmla="*/ 87336 h 260187"/>
              <a:gd name="connsiteX97" fmla="*/ 584056 w 1018913"/>
              <a:gd name="connsiteY97" fmla="*/ 80058 h 260187"/>
              <a:gd name="connsiteX98" fmla="*/ 604070 w 1018913"/>
              <a:gd name="connsiteY98" fmla="*/ 76419 h 260187"/>
              <a:gd name="connsiteX99" fmla="*/ 625904 w 1018913"/>
              <a:gd name="connsiteY99" fmla="*/ 72780 h 260187"/>
              <a:gd name="connsiteX100" fmla="*/ 645918 w 1018913"/>
              <a:gd name="connsiteY100" fmla="*/ 69141 h 260187"/>
              <a:gd name="connsiteX101" fmla="*/ 667752 w 1018913"/>
              <a:gd name="connsiteY101" fmla="*/ 65502 h 260187"/>
              <a:gd name="connsiteX102" fmla="*/ 684127 w 1018913"/>
              <a:gd name="connsiteY102" fmla="*/ 61863 h 260187"/>
              <a:gd name="connsiteX103" fmla="*/ 698683 w 1018913"/>
              <a:gd name="connsiteY103" fmla="*/ 56404 h 260187"/>
              <a:gd name="connsiteX104" fmla="*/ 713239 w 1018913"/>
              <a:gd name="connsiteY104" fmla="*/ 52765 h 260187"/>
              <a:gd name="connsiteX105" fmla="*/ 725976 w 1018913"/>
              <a:gd name="connsiteY105" fmla="*/ 49126 h 260187"/>
              <a:gd name="connsiteX106" fmla="*/ 736893 w 1018913"/>
              <a:gd name="connsiteY106" fmla="*/ 45487 h 260187"/>
              <a:gd name="connsiteX107" fmla="*/ 747810 w 1018913"/>
              <a:gd name="connsiteY107" fmla="*/ 41848 h 260187"/>
              <a:gd name="connsiteX108" fmla="*/ 753268 w 1018913"/>
              <a:gd name="connsiteY108" fmla="*/ 38209 h 260187"/>
              <a:gd name="connsiteX109" fmla="*/ 760546 w 1018913"/>
              <a:gd name="connsiteY109" fmla="*/ 34570 h 260187"/>
              <a:gd name="connsiteX110" fmla="*/ 767824 w 1018913"/>
              <a:gd name="connsiteY110" fmla="*/ 27292 h 260187"/>
              <a:gd name="connsiteX111" fmla="*/ 771463 w 1018913"/>
              <a:gd name="connsiteY111" fmla="*/ 23653 h 260187"/>
              <a:gd name="connsiteX112" fmla="*/ 778741 w 1018913"/>
              <a:gd name="connsiteY112" fmla="*/ 14556 h 260187"/>
              <a:gd name="connsiteX113" fmla="*/ 789658 w 1018913"/>
              <a:gd name="connsiteY113" fmla="*/ 7278 h 260187"/>
              <a:gd name="connsiteX114" fmla="*/ 802394 w 1018913"/>
              <a:gd name="connsiteY114" fmla="*/ 3639 h 260187"/>
              <a:gd name="connsiteX115" fmla="*/ 816950 w 1018913"/>
              <a:gd name="connsiteY115" fmla="*/ 0 h 260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1018913" h="260187">
                <a:moveTo>
                  <a:pt x="816950" y="0"/>
                </a:moveTo>
                <a:lnTo>
                  <a:pt x="827867" y="0"/>
                </a:lnTo>
                <a:lnTo>
                  <a:pt x="836964" y="3639"/>
                </a:lnTo>
                <a:lnTo>
                  <a:pt x="847881" y="7278"/>
                </a:lnTo>
                <a:lnTo>
                  <a:pt x="862437" y="14556"/>
                </a:lnTo>
                <a:lnTo>
                  <a:pt x="875174" y="20014"/>
                </a:lnTo>
                <a:lnTo>
                  <a:pt x="893369" y="27292"/>
                </a:lnTo>
                <a:lnTo>
                  <a:pt x="909744" y="38209"/>
                </a:lnTo>
                <a:lnTo>
                  <a:pt x="927939" y="49126"/>
                </a:lnTo>
                <a:lnTo>
                  <a:pt x="947953" y="61863"/>
                </a:lnTo>
                <a:lnTo>
                  <a:pt x="966148" y="76419"/>
                </a:lnTo>
                <a:lnTo>
                  <a:pt x="980704" y="90975"/>
                </a:lnTo>
                <a:lnTo>
                  <a:pt x="989801" y="100072"/>
                </a:lnTo>
                <a:lnTo>
                  <a:pt x="1000718" y="107350"/>
                </a:lnTo>
                <a:lnTo>
                  <a:pt x="1007996" y="118267"/>
                </a:lnTo>
                <a:lnTo>
                  <a:pt x="1015274" y="125545"/>
                </a:lnTo>
                <a:lnTo>
                  <a:pt x="1018913" y="132823"/>
                </a:lnTo>
                <a:lnTo>
                  <a:pt x="1018576" y="134004"/>
                </a:lnTo>
                <a:lnTo>
                  <a:pt x="1015639" y="134608"/>
                </a:lnTo>
                <a:cubicBezTo>
                  <a:pt x="1011201" y="134737"/>
                  <a:pt x="1002060" y="134609"/>
                  <a:pt x="953902" y="143365"/>
                </a:cubicBezTo>
                <a:cubicBezTo>
                  <a:pt x="912959" y="150809"/>
                  <a:pt x="922931" y="152214"/>
                  <a:pt x="887227" y="162415"/>
                </a:cubicBezTo>
                <a:cubicBezTo>
                  <a:pt x="874640" y="166011"/>
                  <a:pt x="861827" y="168765"/>
                  <a:pt x="849127" y="171940"/>
                </a:cubicBezTo>
                <a:cubicBezTo>
                  <a:pt x="839602" y="178290"/>
                  <a:pt x="828647" y="182895"/>
                  <a:pt x="820552" y="190990"/>
                </a:cubicBezTo>
                <a:lnTo>
                  <a:pt x="816950" y="194811"/>
                </a:lnTo>
                <a:lnTo>
                  <a:pt x="816950" y="191046"/>
                </a:lnTo>
                <a:lnTo>
                  <a:pt x="813311" y="183768"/>
                </a:lnTo>
                <a:lnTo>
                  <a:pt x="813311" y="180129"/>
                </a:lnTo>
                <a:lnTo>
                  <a:pt x="813311" y="172852"/>
                </a:lnTo>
                <a:lnTo>
                  <a:pt x="809672" y="171032"/>
                </a:lnTo>
                <a:lnTo>
                  <a:pt x="802394" y="167393"/>
                </a:lnTo>
                <a:lnTo>
                  <a:pt x="795116" y="163754"/>
                </a:lnTo>
                <a:lnTo>
                  <a:pt x="789658" y="163754"/>
                </a:lnTo>
                <a:lnTo>
                  <a:pt x="778741" y="160115"/>
                </a:lnTo>
                <a:lnTo>
                  <a:pt x="767824" y="156476"/>
                </a:lnTo>
                <a:lnTo>
                  <a:pt x="756907" y="156476"/>
                </a:lnTo>
                <a:lnTo>
                  <a:pt x="744171" y="156476"/>
                </a:lnTo>
                <a:lnTo>
                  <a:pt x="729615" y="152837"/>
                </a:lnTo>
                <a:lnTo>
                  <a:pt x="722337" y="156476"/>
                </a:lnTo>
                <a:lnTo>
                  <a:pt x="713239" y="156476"/>
                </a:lnTo>
                <a:lnTo>
                  <a:pt x="702322" y="156476"/>
                </a:lnTo>
                <a:lnTo>
                  <a:pt x="687766" y="156476"/>
                </a:lnTo>
                <a:lnTo>
                  <a:pt x="675030" y="160115"/>
                </a:lnTo>
                <a:lnTo>
                  <a:pt x="660474" y="160115"/>
                </a:lnTo>
                <a:lnTo>
                  <a:pt x="642279" y="163754"/>
                </a:lnTo>
                <a:lnTo>
                  <a:pt x="622265" y="167393"/>
                </a:lnTo>
                <a:lnTo>
                  <a:pt x="600431" y="171032"/>
                </a:lnTo>
                <a:lnTo>
                  <a:pt x="580417" y="172852"/>
                </a:lnTo>
                <a:lnTo>
                  <a:pt x="558583" y="176490"/>
                </a:lnTo>
                <a:lnTo>
                  <a:pt x="534929" y="180129"/>
                </a:lnTo>
                <a:lnTo>
                  <a:pt x="507637" y="187407"/>
                </a:lnTo>
                <a:lnTo>
                  <a:pt x="480345" y="191046"/>
                </a:lnTo>
                <a:lnTo>
                  <a:pt x="451233" y="198324"/>
                </a:lnTo>
                <a:lnTo>
                  <a:pt x="420302" y="201963"/>
                </a:lnTo>
                <a:lnTo>
                  <a:pt x="389370" y="211061"/>
                </a:lnTo>
                <a:lnTo>
                  <a:pt x="362078" y="218339"/>
                </a:lnTo>
                <a:lnTo>
                  <a:pt x="332966" y="221978"/>
                </a:lnTo>
                <a:lnTo>
                  <a:pt x="305674" y="229256"/>
                </a:lnTo>
                <a:lnTo>
                  <a:pt x="282021" y="236534"/>
                </a:lnTo>
                <a:lnTo>
                  <a:pt x="260187" y="240173"/>
                </a:lnTo>
                <a:lnTo>
                  <a:pt x="240172" y="243812"/>
                </a:lnTo>
                <a:lnTo>
                  <a:pt x="218339" y="247451"/>
                </a:lnTo>
                <a:lnTo>
                  <a:pt x="201963" y="249270"/>
                </a:lnTo>
                <a:lnTo>
                  <a:pt x="183768" y="252909"/>
                </a:lnTo>
                <a:lnTo>
                  <a:pt x="171032" y="252909"/>
                </a:lnTo>
                <a:lnTo>
                  <a:pt x="160115" y="256548"/>
                </a:lnTo>
                <a:lnTo>
                  <a:pt x="145559" y="256548"/>
                </a:lnTo>
                <a:lnTo>
                  <a:pt x="138281" y="260187"/>
                </a:lnTo>
                <a:lnTo>
                  <a:pt x="132823" y="260187"/>
                </a:lnTo>
                <a:lnTo>
                  <a:pt x="125545" y="260187"/>
                </a:lnTo>
                <a:lnTo>
                  <a:pt x="114628" y="260187"/>
                </a:lnTo>
                <a:lnTo>
                  <a:pt x="107350" y="256548"/>
                </a:lnTo>
                <a:lnTo>
                  <a:pt x="96433" y="256548"/>
                </a:lnTo>
                <a:lnTo>
                  <a:pt x="87336" y="252909"/>
                </a:lnTo>
                <a:lnTo>
                  <a:pt x="76419" y="249270"/>
                </a:lnTo>
                <a:lnTo>
                  <a:pt x="65502" y="243812"/>
                </a:lnTo>
                <a:lnTo>
                  <a:pt x="54585" y="236534"/>
                </a:lnTo>
                <a:lnTo>
                  <a:pt x="45487" y="229256"/>
                </a:lnTo>
                <a:lnTo>
                  <a:pt x="34570" y="218339"/>
                </a:lnTo>
                <a:lnTo>
                  <a:pt x="23653" y="211061"/>
                </a:lnTo>
                <a:lnTo>
                  <a:pt x="16376" y="201963"/>
                </a:lnTo>
                <a:lnTo>
                  <a:pt x="10917" y="194685"/>
                </a:lnTo>
                <a:lnTo>
                  <a:pt x="3639" y="191046"/>
                </a:lnTo>
                <a:lnTo>
                  <a:pt x="0" y="183768"/>
                </a:lnTo>
                <a:lnTo>
                  <a:pt x="0" y="176490"/>
                </a:lnTo>
                <a:lnTo>
                  <a:pt x="0" y="171032"/>
                </a:lnTo>
                <a:lnTo>
                  <a:pt x="38209" y="167393"/>
                </a:lnTo>
                <a:lnTo>
                  <a:pt x="76419" y="160115"/>
                </a:lnTo>
                <a:lnTo>
                  <a:pt x="114628" y="156476"/>
                </a:lnTo>
                <a:lnTo>
                  <a:pt x="152837" y="152837"/>
                </a:lnTo>
                <a:lnTo>
                  <a:pt x="187407" y="145559"/>
                </a:lnTo>
                <a:lnTo>
                  <a:pt x="221978" y="141920"/>
                </a:lnTo>
                <a:lnTo>
                  <a:pt x="291118" y="132823"/>
                </a:lnTo>
                <a:lnTo>
                  <a:pt x="358439" y="118267"/>
                </a:lnTo>
                <a:lnTo>
                  <a:pt x="416663" y="107350"/>
                </a:lnTo>
                <a:lnTo>
                  <a:pt x="476706" y="100072"/>
                </a:lnTo>
                <a:lnTo>
                  <a:pt x="531291" y="90975"/>
                </a:lnTo>
                <a:lnTo>
                  <a:pt x="556763" y="87336"/>
                </a:lnTo>
                <a:lnTo>
                  <a:pt x="584056" y="80058"/>
                </a:lnTo>
                <a:lnTo>
                  <a:pt x="604070" y="76419"/>
                </a:lnTo>
                <a:lnTo>
                  <a:pt x="625904" y="72780"/>
                </a:lnTo>
                <a:lnTo>
                  <a:pt x="645918" y="69141"/>
                </a:lnTo>
                <a:lnTo>
                  <a:pt x="667752" y="65502"/>
                </a:lnTo>
                <a:lnTo>
                  <a:pt x="684127" y="61863"/>
                </a:lnTo>
                <a:lnTo>
                  <a:pt x="698683" y="56404"/>
                </a:lnTo>
                <a:lnTo>
                  <a:pt x="713239" y="52765"/>
                </a:lnTo>
                <a:lnTo>
                  <a:pt x="725976" y="49126"/>
                </a:lnTo>
                <a:lnTo>
                  <a:pt x="736893" y="45487"/>
                </a:lnTo>
                <a:lnTo>
                  <a:pt x="747810" y="41848"/>
                </a:lnTo>
                <a:lnTo>
                  <a:pt x="753268" y="38209"/>
                </a:lnTo>
                <a:lnTo>
                  <a:pt x="760546" y="34570"/>
                </a:lnTo>
                <a:lnTo>
                  <a:pt x="767824" y="27292"/>
                </a:lnTo>
                <a:lnTo>
                  <a:pt x="771463" y="23653"/>
                </a:lnTo>
                <a:lnTo>
                  <a:pt x="778741" y="14556"/>
                </a:lnTo>
                <a:lnTo>
                  <a:pt x="789658" y="7278"/>
                </a:lnTo>
                <a:lnTo>
                  <a:pt x="802394" y="3639"/>
                </a:lnTo>
                <a:lnTo>
                  <a:pt x="816950" y="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/>
          </a:p>
        </p:txBody>
      </p:sp>
      <p:sp>
        <p:nvSpPr>
          <p:cNvPr id="20" name="任意多边形 19"/>
          <p:cNvSpPr/>
          <p:nvPr/>
        </p:nvSpPr>
        <p:spPr bwMode="auto">
          <a:xfrm>
            <a:off x="2715454" y="3698958"/>
            <a:ext cx="240134" cy="312952"/>
          </a:xfrm>
          <a:custGeom>
            <a:avLst/>
            <a:gdLst>
              <a:gd name="connsiteX0" fmla="*/ 7278 w 240134"/>
              <a:gd name="connsiteY0" fmla="*/ 0 h 312952"/>
              <a:gd name="connsiteX1" fmla="*/ 10917 w 240134"/>
              <a:gd name="connsiteY1" fmla="*/ 0 h 312952"/>
              <a:gd name="connsiteX2" fmla="*/ 21834 w 240134"/>
              <a:gd name="connsiteY2" fmla="*/ 0 h 312952"/>
              <a:gd name="connsiteX3" fmla="*/ 34570 w 240134"/>
              <a:gd name="connsiteY3" fmla="*/ 3639 h 312952"/>
              <a:gd name="connsiteX4" fmla="*/ 49126 w 240134"/>
              <a:gd name="connsiteY4" fmla="*/ 7278 h 312952"/>
              <a:gd name="connsiteX5" fmla="*/ 65502 w 240134"/>
              <a:gd name="connsiteY5" fmla="*/ 12737 h 312952"/>
              <a:gd name="connsiteX6" fmla="*/ 76418 w 240134"/>
              <a:gd name="connsiteY6" fmla="*/ 12737 h 312952"/>
              <a:gd name="connsiteX7" fmla="*/ 87335 w 240134"/>
              <a:gd name="connsiteY7" fmla="*/ 20015 h 312952"/>
              <a:gd name="connsiteX8" fmla="*/ 100072 w 240134"/>
              <a:gd name="connsiteY8" fmla="*/ 23654 h 312952"/>
              <a:gd name="connsiteX9" fmla="*/ 110989 w 240134"/>
              <a:gd name="connsiteY9" fmla="*/ 27293 h 312952"/>
              <a:gd name="connsiteX10" fmla="*/ 136462 w 240134"/>
              <a:gd name="connsiteY10" fmla="*/ 34570 h 312952"/>
              <a:gd name="connsiteX11" fmla="*/ 156476 w 240134"/>
              <a:gd name="connsiteY11" fmla="*/ 41848 h 312952"/>
              <a:gd name="connsiteX12" fmla="*/ 174671 w 240134"/>
              <a:gd name="connsiteY12" fmla="*/ 45487 h 312952"/>
              <a:gd name="connsiteX13" fmla="*/ 191046 w 240134"/>
              <a:gd name="connsiteY13" fmla="*/ 45487 h 312952"/>
              <a:gd name="connsiteX14" fmla="*/ 205602 w 240134"/>
              <a:gd name="connsiteY14" fmla="*/ 45487 h 312952"/>
              <a:gd name="connsiteX15" fmla="*/ 218339 w 240134"/>
              <a:gd name="connsiteY15" fmla="*/ 41848 h 312952"/>
              <a:gd name="connsiteX16" fmla="*/ 218823 w 240134"/>
              <a:gd name="connsiteY16" fmla="*/ 41525 h 312952"/>
              <a:gd name="connsiteX17" fmla="*/ 224001 w 240134"/>
              <a:gd name="connsiteY17" fmla="*/ 43360 h 312952"/>
              <a:gd name="connsiteX18" fmla="*/ 228691 w 240134"/>
              <a:gd name="connsiteY18" fmla="*/ 49550 h 312952"/>
              <a:gd name="connsiteX19" fmla="*/ 209641 w 240134"/>
              <a:gd name="connsiteY19" fmla="*/ 278150 h 312952"/>
              <a:gd name="connsiteX20" fmla="*/ 202760 w 240134"/>
              <a:gd name="connsiteY20" fmla="*/ 312553 h 312952"/>
              <a:gd name="connsiteX21" fmla="*/ 201963 w 240134"/>
              <a:gd name="connsiteY21" fmla="*/ 312952 h 312952"/>
              <a:gd name="connsiteX22" fmla="*/ 191046 w 240134"/>
              <a:gd name="connsiteY22" fmla="*/ 309313 h 312952"/>
              <a:gd name="connsiteX23" fmla="*/ 183768 w 240134"/>
              <a:gd name="connsiteY23" fmla="*/ 302035 h 312952"/>
              <a:gd name="connsiteX24" fmla="*/ 176490 w 240134"/>
              <a:gd name="connsiteY24" fmla="*/ 294757 h 312952"/>
              <a:gd name="connsiteX25" fmla="*/ 174671 w 240134"/>
              <a:gd name="connsiteY25" fmla="*/ 287479 h 312952"/>
              <a:gd name="connsiteX26" fmla="*/ 171032 w 240134"/>
              <a:gd name="connsiteY26" fmla="*/ 276562 h 312952"/>
              <a:gd name="connsiteX27" fmla="*/ 167393 w 240134"/>
              <a:gd name="connsiteY27" fmla="*/ 267465 h 312952"/>
              <a:gd name="connsiteX28" fmla="*/ 167393 w 240134"/>
              <a:gd name="connsiteY28" fmla="*/ 252909 h 312952"/>
              <a:gd name="connsiteX29" fmla="*/ 167393 w 240134"/>
              <a:gd name="connsiteY29" fmla="*/ 238353 h 312952"/>
              <a:gd name="connsiteX30" fmla="*/ 171032 w 240134"/>
              <a:gd name="connsiteY30" fmla="*/ 229256 h 312952"/>
              <a:gd name="connsiteX31" fmla="*/ 171032 w 240134"/>
              <a:gd name="connsiteY31" fmla="*/ 221978 h 312952"/>
              <a:gd name="connsiteX32" fmla="*/ 167393 w 240134"/>
              <a:gd name="connsiteY32" fmla="*/ 214700 h 312952"/>
              <a:gd name="connsiteX33" fmla="*/ 167393 w 240134"/>
              <a:gd name="connsiteY33" fmla="*/ 207422 h 312952"/>
              <a:gd name="connsiteX34" fmla="*/ 163754 w 240134"/>
              <a:gd name="connsiteY34" fmla="*/ 200144 h 312952"/>
              <a:gd name="connsiteX35" fmla="*/ 160115 w 240134"/>
              <a:gd name="connsiteY35" fmla="*/ 191046 h 312952"/>
              <a:gd name="connsiteX36" fmla="*/ 152837 w 240134"/>
              <a:gd name="connsiteY36" fmla="*/ 176491 h 312952"/>
              <a:gd name="connsiteX37" fmla="*/ 138281 w 240134"/>
              <a:gd name="connsiteY37" fmla="*/ 160115 h 312952"/>
              <a:gd name="connsiteX38" fmla="*/ 121906 w 240134"/>
              <a:gd name="connsiteY38" fmla="*/ 138281 h 312952"/>
              <a:gd name="connsiteX39" fmla="*/ 103711 w 240134"/>
              <a:gd name="connsiteY39" fmla="*/ 121906 h 312952"/>
              <a:gd name="connsiteX40" fmla="*/ 80057 w 240134"/>
              <a:gd name="connsiteY40" fmla="*/ 100072 h 312952"/>
              <a:gd name="connsiteX41" fmla="*/ 69141 w 240134"/>
              <a:gd name="connsiteY41" fmla="*/ 89155 h 312952"/>
              <a:gd name="connsiteX42" fmla="*/ 60043 w 240134"/>
              <a:gd name="connsiteY42" fmla="*/ 80058 h 312952"/>
              <a:gd name="connsiteX43" fmla="*/ 49126 w 240134"/>
              <a:gd name="connsiteY43" fmla="*/ 69141 h 312952"/>
              <a:gd name="connsiteX44" fmla="*/ 41848 w 240134"/>
              <a:gd name="connsiteY44" fmla="*/ 61863 h 312952"/>
              <a:gd name="connsiteX45" fmla="*/ 23653 w 240134"/>
              <a:gd name="connsiteY45" fmla="*/ 45487 h 312952"/>
              <a:gd name="connsiteX46" fmla="*/ 14556 w 240134"/>
              <a:gd name="connsiteY46" fmla="*/ 34570 h 312952"/>
              <a:gd name="connsiteX47" fmla="*/ 7278 w 240134"/>
              <a:gd name="connsiteY47" fmla="*/ 20015 h 312952"/>
              <a:gd name="connsiteX48" fmla="*/ 0 w 240134"/>
              <a:gd name="connsiteY48" fmla="*/ 12737 h 312952"/>
              <a:gd name="connsiteX49" fmla="*/ 0 w 240134"/>
              <a:gd name="connsiteY49" fmla="*/ 7278 h 312952"/>
              <a:gd name="connsiteX50" fmla="*/ 0 w 240134"/>
              <a:gd name="connsiteY50" fmla="*/ 3639 h 312952"/>
              <a:gd name="connsiteX51" fmla="*/ 7278 w 240134"/>
              <a:gd name="connsiteY51" fmla="*/ 0 h 312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240134" h="312952">
                <a:moveTo>
                  <a:pt x="7278" y="0"/>
                </a:moveTo>
                <a:lnTo>
                  <a:pt x="10917" y="0"/>
                </a:lnTo>
                <a:lnTo>
                  <a:pt x="21834" y="0"/>
                </a:lnTo>
                <a:lnTo>
                  <a:pt x="34570" y="3639"/>
                </a:lnTo>
                <a:lnTo>
                  <a:pt x="49126" y="7278"/>
                </a:lnTo>
                <a:lnTo>
                  <a:pt x="65502" y="12737"/>
                </a:lnTo>
                <a:lnTo>
                  <a:pt x="76418" y="12737"/>
                </a:lnTo>
                <a:lnTo>
                  <a:pt x="87335" y="20015"/>
                </a:lnTo>
                <a:lnTo>
                  <a:pt x="100072" y="23654"/>
                </a:lnTo>
                <a:lnTo>
                  <a:pt x="110989" y="27293"/>
                </a:lnTo>
                <a:lnTo>
                  <a:pt x="136462" y="34570"/>
                </a:lnTo>
                <a:lnTo>
                  <a:pt x="156476" y="41848"/>
                </a:lnTo>
                <a:lnTo>
                  <a:pt x="174671" y="45487"/>
                </a:lnTo>
                <a:lnTo>
                  <a:pt x="191046" y="45487"/>
                </a:lnTo>
                <a:lnTo>
                  <a:pt x="205602" y="45487"/>
                </a:lnTo>
                <a:lnTo>
                  <a:pt x="218339" y="41848"/>
                </a:lnTo>
                <a:lnTo>
                  <a:pt x="218823" y="41525"/>
                </a:lnTo>
                <a:lnTo>
                  <a:pt x="224001" y="43360"/>
                </a:lnTo>
                <a:cubicBezTo>
                  <a:pt x="226619" y="44793"/>
                  <a:pt x="228443" y="46699"/>
                  <a:pt x="228691" y="49550"/>
                </a:cubicBezTo>
                <a:cubicBezTo>
                  <a:pt x="252801" y="326814"/>
                  <a:pt x="235143" y="176140"/>
                  <a:pt x="209641" y="278150"/>
                </a:cubicBezTo>
                <a:lnTo>
                  <a:pt x="202760" y="312553"/>
                </a:lnTo>
                <a:lnTo>
                  <a:pt x="201963" y="312952"/>
                </a:lnTo>
                <a:lnTo>
                  <a:pt x="191046" y="309313"/>
                </a:lnTo>
                <a:lnTo>
                  <a:pt x="183768" y="302035"/>
                </a:lnTo>
                <a:lnTo>
                  <a:pt x="176490" y="294757"/>
                </a:lnTo>
                <a:lnTo>
                  <a:pt x="174671" y="287479"/>
                </a:lnTo>
                <a:lnTo>
                  <a:pt x="171032" y="276562"/>
                </a:lnTo>
                <a:lnTo>
                  <a:pt x="167393" y="267465"/>
                </a:lnTo>
                <a:lnTo>
                  <a:pt x="167393" y="252909"/>
                </a:lnTo>
                <a:lnTo>
                  <a:pt x="167393" y="238353"/>
                </a:lnTo>
                <a:lnTo>
                  <a:pt x="171032" y="229256"/>
                </a:lnTo>
                <a:lnTo>
                  <a:pt x="171032" y="221978"/>
                </a:lnTo>
                <a:lnTo>
                  <a:pt x="167393" y="214700"/>
                </a:lnTo>
                <a:lnTo>
                  <a:pt x="167393" y="207422"/>
                </a:lnTo>
                <a:lnTo>
                  <a:pt x="163754" y="200144"/>
                </a:lnTo>
                <a:lnTo>
                  <a:pt x="160115" y="191046"/>
                </a:lnTo>
                <a:lnTo>
                  <a:pt x="152837" y="176491"/>
                </a:lnTo>
                <a:lnTo>
                  <a:pt x="138281" y="160115"/>
                </a:lnTo>
                <a:lnTo>
                  <a:pt x="121906" y="138281"/>
                </a:lnTo>
                <a:lnTo>
                  <a:pt x="103711" y="121906"/>
                </a:lnTo>
                <a:lnTo>
                  <a:pt x="80057" y="100072"/>
                </a:lnTo>
                <a:lnTo>
                  <a:pt x="69141" y="89155"/>
                </a:lnTo>
                <a:lnTo>
                  <a:pt x="60043" y="80058"/>
                </a:lnTo>
                <a:lnTo>
                  <a:pt x="49126" y="69141"/>
                </a:lnTo>
                <a:lnTo>
                  <a:pt x="41848" y="61863"/>
                </a:lnTo>
                <a:lnTo>
                  <a:pt x="23653" y="45487"/>
                </a:lnTo>
                <a:lnTo>
                  <a:pt x="14556" y="34570"/>
                </a:lnTo>
                <a:lnTo>
                  <a:pt x="7278" y="20015"/>
                </a:lnTo>
                <a:lnTo>
                  <a:pt x="0" y="12737"/>
                </a:lnTo>
                <a:lnTo>
                  <a:pt x="0" y="7278"/>
                </a:lnTo>
                <a:lnTo>
                  <a:pt x="0" y="3639"/>
                </a:lnTo>
                <a:lnTo>
                  <a:pt x="7278" y="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/>
          </a:p>
        </p:txBody>
      </p:sp>
      <p:sp>
        <p:nvSpPr>
          <p:cNvPr id="21" name="Freeform 16"/>
          <p:cNvSpPr/>
          <p:nvPr/>
        </p:nvSpPr>
        <p:spPr bwMode="auto">
          <a:xfrm>
            <a:off x="2189781" y="3052535"/>
            <a:ext cx="221979" cy="414843"/>
          </a:xfrm>
          <a:custGeom>
            <a:avLst/>
            <a:gdLst>
              <a:gd name="T0" fmla="*/ 101 w 122"/>
              <a:gd name="T1" fmla="*/ 7 h 227"/>
              <a:gd name="T2" fmla="*/ 113 w 122"/>
              <a:gd name="T3" fmla="*/ 25 h 227"/>
              <a:gd name="T4" fmla="*/ 118 w 122"/>
              <a:gd name="T5" fmla="*/ 40 h 227"/>
              <a:gd name="T6" fmla="*/ 122 w 122"/>
              <a:gd name="T7" fmla="*/ 55 h 227"/>
              <a:gd name="T8" fmla="*/ 122 w 122"/>
              <a:gd name="T9" fmla="*/ 70 h 227"/>
              <a:gd name="T10" fmla="*/ 118 w 122"/>
              <a:gd name="T11" fmla="*/ 89 h 227"/>
              <a:gd name="T12" fmla="*/ 111 w 122"/>
              <a:gd name="T13" fmla="*/ 110 h 227"/>
              <a:gd name="T14" fmla="*/ 99 w 122"/>
              <a:gd name="T15" fmla="*/ 137 h 227"/>
              <a:gd name="T16" fmla="*/ 84 w 122"/>
              <a:gd name="T17" fmla="*/ 166 h 227"/>
              <a:gd name="T18" fmla="*/ 70 w 122"/>
              <a:gd name="T19" fmla="*/ 191 h 227"/>
              <a:gd name="T20" fmla="*/ 59 w 122"/>
              <a:gd name="T21" fmla="*/ 208 h 227"/>
              <a:gd name="T22" fmla="*/ 51 w 122"/>
              <a:gd name="T23" fmla="*/ 217 h 227"/>
              <a:gd name="T24" fmla="*/ 46 w 122"/>
              <a:gd name="T25" fmla="*/ 221 h 227"/>
              <a:gd name="T26" fmla="*/ 38 w 122"/>
              <a:gd name="T27" fmla="*/ 225 h 227"/>
              <a:gd name="T28" fmla="*/ 30 w 122"/>
              <a:gd name="T29" fmla="*/ 227 h 227"/>
              <a:gd name="T30" fmla="*/ 23 w 122"/>
              <a:gd name="T31" fmla="*/ 223 h 227"/>
              <a:gd name="T32" fmla="*/ 15 w 122"/>
              <a:gd name="T33" fmla="*/ 216 h 227"/>
              <a:gd name="T34" fmla="*/ 7 w 122"/>
              <a:gd name="T35" fmla="*/ 198 h 227"/>
              <a:gd name="T36" fmla="*/ 0 w 122"/>
              <a:gd name="T37" fmla="*/ 181 h 227"/>
              <a:gd name="T38" fmla="*/ 0 w 122"/>
              <a:gd name="T39" fmla="*/ 172 h 227"/>
              <a:gd name="T40" fmla="*/ 4 w 122"/>
              <a:gd name="T41" fmla="*/ 164 h 227"/>
              <a:gd name="T42" fmla="*/ 9 w 122"/>
              <a:gd name="T43" fmla="*/ 154 h 227"/>
              <a:gd name="T44" fmla="*/ 19 w 122"/>
              <a:gd name="T45" fmla="*/ 141 h 227"/>
              <a:gd name="T46" fmla="*/ 28 w 122"/>
              <a:gd name="T47" fmla="*/ 130 h 227"/>
              <a:gd name="T48" fmla="*/ 36 w 122"/>
              <a:gd name="T49" fmla="*/ 118 h 227"/>
              <a:gd name="T50" fmla="*/ 44 w 122"/>
              <a:gd name="T51" fmla="*/ 107 h 227"/>
              <a:gd name="T52" fmla="*/ 51 w 122"/>
              <a:gd name="T53" fmla="*/ 91 h 227"/>
              <a:gd name="T54" fmla="*/ 61 w 122"/>
              <a:gd name="T55" fmla="*/ 74 h 227"/>
              <a:gd name="T56" fmla="*/ 70 w 122"/>
              <a:gd name="T57" fmla="*/ 55 h 227"/>
              <a:gd name="T58" fmla="*/ 80 w 122"/>
              <a:gd name="T59" fmla="*/ 34 h 227"/>
              <a:gd name="T60" fmla="*/ 90 w 122"/>
              <a:gd name="T61" fmla="*/ 11 h 227"/>
              <a:gd name="T62" fmla="*/ 95 w 122"/>
              <a:gd name="T63" fmla="*/ 0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22" h="227">
                <a:moveTo>
                  <a:pt x="95" y="0"/>
                </a:moveTo>
                <a:lnTo>
                  <a:pt x="101" y="7"/>
                </a:lnTo>
                <a:lnTo>
                  <a:pt x="107" y="17"/>
                </a:lnTo>
                <a:lnTo>
                  <a:pt x="113" y="25"/>
                </a:lnTo>
                <a:lnTo>
                  <a:pt x="116" y="32"/>
                </a:lnTo>
                <a:lnTo>
                  <a:pt x="118" y="40"/>
                </a:lnTo>
                <a:lnTo>
                  <a:pt x="120" y="47"/>
                </a:lnTo>
                <a:lnTo>
                  <a:pt x="122" y="55"/>
                </a:lnTo>
                <a:lnTo>
                  <a:pt x="122" y="63"/>
                </a:lnTo>
                <a:lnTo>
                  <a:pt x="122" y="70"/>
                </a:lnTo>
                <a:lnTo>
                  <a:pt x="120" y="80"/>
                </a:lnTo>
                <a:lnTo>
                  <a:pt x="118" y="89"/>
                </a:lnTo>
                <a:lnTo>
                  <a:pt x="114" y="99"/>
                </a:lnTo>
                <a:lnTo>
                  <a:pt x="111" y="110"/>
                </a:lnTo>
                <a:lnTo>
                  <a:pt x="105" y="124"/>
                </a:lnTo>
                <a:lnTo>
                  <a:pt x="99" y="137"/>
                </a:lnTo>
                <a:lnTo>
                  <a:pt x="91" y="151"/>
                </a:lnTo>
                <a:lnTo>
                  <a:pt x="84" y="166"/>
                </a:lnTo>
                <a:lnTo>
                  <a:pt x="76" y="179"/>
                </a:lnTo>
                <a:lnTo>
                  <a:pt x="70" y="191"/>
                </a:lnTo>
                <a:lnTo>
                  <a:pt x="65" y="200"/>
                </a:lnTo>
                <a:lnTo>
                  <a:pt x="59" y="208"/>
                </a:lnTo>
                <a:lnTo>
                  <a:pt x="53" y="216"/>
                </a:lnTo>
                <a:lnTo>
                  <a:pt x="51" y="217"/>
                </a:lnTo>
                <a:lnTo>
                  <a:pt x="48" y="219"/>
                </a:lnTo>
                <a:lnTo>
                  <a:pt x="46" y="221"/>
                </a:lnTo>
                <a:lnTo>
                  <a:pt x="44" y="223"/>
                </a:lnTo>
                <a:lnTo>
                  <a:pt x="38" y="225"/>
                </a:lnTo>
                <a:lnTo>
                  <a:pt x="34" y="227"/>
                </a:lnTo>
                <a:lnTo>
                  <a:pt x="30" y="227"/>
                </a:lnTo>
                <a:lnTo>
                  <a:pt x="27" y="225"/>
                </a:lnTo>
                <a:lnTo>
                  <a:pt x="23" y="223"/>
                </a:lnTo>
                <a:lnTo>
                  <a:pt x="19" y="219"/>
                </a:lnTo>
                <a:lnTo>
                  <a:pt x="15" y="216"/>
                </a:lnTo>
                <a:lnTo>
                  <a:pt x="13" y="210"/>
                </a:lnTo>
                <a:lnTo>
                  <a:pt x="7" y="198"/>
                </a:lnTo>
                <a:lnTo>
                  <a:pt x="4" y="189"/>
                </a:lnTo>
                <a:lnTo>
                  <a:pt x="0" y="181"/>
                </a:lnTo>
                <a:lnTo>
                  <a:pt x="0" y="174"/>
                </a:lnTo>
                <a:lnTo>
                  <a:pt x="0" y="172"/>
                </a:lnTo>
                <a:lnTo>
                  <a:pt x="2" y="168"/>
                </a:lnTo>
                <a:lnTo>
                  <a:pt x="4" y="164"/>
                </a:lnTo>
                <a:lnTo>
                  <a:pt x="6" y="160"/>
                </a:lnTo>
                <a:lnTo>
                  <a:pt x="9" y="154"/>
                </a:lnTo>
                <a:lnTo>
                  <a:pt x="15" y="149"/>
                </a:lnTo>
                <a:lnTo>
                  <a:pt x="19" y="141"/>
                </a:lnTo>
                <a:lnTo>
                  <a:pt x="27" y="133"/>
                </a:lnTo>
                <a:lnTo>
                  <a:pt x="28" y="130"/>
                </a:lnTo>
                <a:lnTo>
                  <a:pt x="32" y="124"/>
                </a:lnTo>
                <a:lnTo>
                  <a:pt x="36" y="118"/>
                </a:lnTo>
                <a:lnTo>
                  <a:pt x="40" y="112"/>
                </a:lnTo>
                <a:lnTo>
                  <a:pt x="44" y="107"/>
                </a:lnTo>
                <a:lnTo>
                  <a:pt x="48" y="99"/>
                </a:lnTo>
                <a:lnTo>
                  <a:pt x="51" y="91"/>
                </a:lnTo>
                <a:lnTo>
                  <a:pt x="55" y="84"/>
                </a:lnTo>
                <a:lnTo>
                  <a:pt x="61" y="74"/>
                </a:lnTo>
                <a:lnTo>
                  <a:pt x="65" y="65"/>
                </a:lnTo>
                <a:lnTo>
                  <a:pt x="70" y="55"/>
                </a:lnTo>
                <a:lnTo>
                  <a:pt x="74" y="46"/>
                </a:lnTo>
                <a:lnTo>
                  <a:pt x="80" y="34"/>
                </a:lnTo>
                <a:lnTo>
                  <a:pt x="86" y="25"/>
                </a:lnTo>
                <a:lnTo>
                  <a:pt x="90" y="11"/>
                </a:lnTo>
                <a:lnTo>
                  <a:pt x="95" y="0"/>
                </a:lnTo>
                <a:lnTo>
                  <a:pt x="95" y="0"/>
                </a:lnTo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4"/>
          <p:cNvSpPr txBox="1"/>
          <p:nvPr/>
        </p:nvSpPr>
        <p:spPr>
          <a:xfrm>
            <a:off x="867001" y="555526"/>
            <a:ext cx="1877908" cy="108491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600" dirty="0" err="1">
                <a:solidFill>
                  <a:prstClr val="black"/>
                </a:solidFill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yí</a:t>
            </a:r>
            <a:endParaRPr lang="en-US" altLang="zh-CN" sz="6600" dirty="0">
              <a:solidFill>
                <a:prstClr val="black"/>
              </a:solidFill>
              <a:latin typeface="汉语拼音" panose="000B0604020202020204" pitchFamily="34" charset="0"/>
              <a:ea typeface="黑体" panose="02010609060101010101" pitchFamily="49" charset="-122"/>
              <a:cs typeface="汉语拼音" panose="000B0604020202020204" pitchFamily="34" charset="0"/>
            </a:endParaRPr>
          </a:p>
        </p:txBody>
      </p:sp>
      <p:sp>
        <p:nvSpPr>
          <p:cNvPr id="12" name="TextBox 24"/>
          <p:cNvSpPr txBox="1"/>
          <p:nvPr/>
        </p:nvSpPr>
        <p:spPr>
          <a:xfrm>
            <a:off x="3563888" y="555526"/>
            <a:ext cx="1877908" cy="108491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sz="6600">
                <a:latin typeface="汉语拼音" panose="000B0604020202020204" pitchFamily="34" charset="0"/>
                <a:ea typeface="宋体" panose="02010600030101010101" pitchFamily="2" charset="-122"/>
                <a:cs typeface="汉语拼音" panose="000B0604020202020204" pitchFamily="34" charset="0"/>
              </a:rPr>
              <a:t>mó</a:t>
            </a:r>
            <a:endParaRPr lang="en-US" altLang="zh-CN" sz="6600" dirty="0">
              <a:latin typeface="汉语拼音" panose="000B0604020202020204" pitchFamily="34" charset="0"/>
              <a:ea typeface="宋体" panose="02010600030101010101" pitchFamily="2" charset="-122"/>
              <a:cs typeface="汉语拼音" panose="000B0604020202020204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83568" y="1685241"/>
            <a:ext cx="2318547" cy="2326669"/>
            <a:chOff x="5534807" y="1672548"/>
            <a:chExt cx="2318547" cy="2326669"/>
          </a:xfrm>
        </p:grpSpPr>
        <p:sp>
          <p:nvSpPr>
            <p:cNvPr id="14" name="矩形 13"/>
            <p:cNvSpPr>
              <a:spLocks noChangeAspect="1"/>
            </p:cNvSpPr>
            <p:nvPr>
              <p:custDataLst>
                <p:tags r:id="rId4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5" name="直接连接符 14"/>
            <p:cNvCxnSpPr/>
            <p:nvPr>
              <p:custDataLst>
                <p:tags r:id="rId5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>
              <p:custDataLst>
                <p:tags r:id="rId6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/>
          <p:cNvGrpSpPr/>
          <p:nvPr/>
        </p:nvGrpSpPr>
        <p:grpSpPr>
          <a:xfrm>
            <a:off x="3347864" y="1685241"/>
            <a:ext cx="2318547" cy="2326669"/>
            <a:chOff x="5534807" y="1672548"/>
            <a:chExt cx="2318547" cy="2326669"/>
          </a:xfrm>
        </p:grpSpPr>
        <p:sp>
          <p:nvSpPr>
            <p:cNvPr id="18" name="矩形 17"/>
            <p:cNvSpPr>
              <a:spLocks noChangeAspect="1"/>
            </p:cNvSpPr>
            <p:nvPr>
              <p:custDataLst>
                <p:tags r:id="rId1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9" name="直接连接符 18"/>
            <p:cNvCxnSpPr/>
            <p:nvPr>
              <p:custDataLst>
                <p:tags r:id="rId2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>
              <p:custDataLst>
                <p:tags r:id="rId3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文本框 13"/>
          <p:cNvSpPr txBox="1"/>
          <p:nvPr/>
        </p:nvSpPr>
        <p:spPr>
          <a:xfrm>
            <a:off x="5801836" y="1779662"/>
            <a:ext cx="3342163" cy="216059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都是半包围结构，但是偏旁的位置不同，要注意字的间架结构。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3594448" y="1923885"/>
            <a:ext cx="1737527" cy="1826712"/>
            <a:chOff x="3717925" y="2125663"/>
            <a:chExt cx="835026" cy="877887"/>
          </a:xfrm>
          <a:solidFill>
            <a:schemeClr val="tx1"/>
          </a:solidFill>
        </p:grpSpPr>
        <p:sp>
          <p:nvSpPr>
            <p:cNvPr id="22" name="Freeform 25"/>
            <p:cNvSpPr/>
            <p:nvPr/>
          </p:nvSpPr>
          <p:spPr bwMode="auto">
            <a:xfrm>
              <a:off x="3717925" y="2238375"/>
              <a:ext cx="236538" cy="655638"/>
            </a:xfrm>
            <a:custGeom>
              <a:avLst/>
              <a:gdLst>
                <a:gd name="T0" fmla="*/ 298 w 298"/>
                <a:gd name="T1" fmla="*/ 52 h 827"/>
                <a:gd name="T2" fmla="*/ 296 w 298"/>
                <a:gd name="T3" fmla="*/ 132 h 827"/>
                <a:gd name="T4" fmla="*/ 292 w 298"/>
                <a:gd name="T5" fmla="*/ 199 h 827"/>
                <a:gd name="T6" fmla="*/ 284 w 298"/>
                <a:gd name="T7" fmla="*/ 248 h 827"/>
                <a:gd name="T8" fmla="*/ 277 w 298"/>
                <a:gd name="T9" fmla="*/ 302 h 827"/>
                <a:gd name="T10" fmla="*/ 265 w 298"/>
                <a:gd name="T11" fmla="*/ 359 h 827"/>
                <a:gd name="T12" fmla="*/ 250 w 298"/>
                <a:gd name="T13" fmla="*/ 420 h 827"/>
                <a:gd name="T14" fmla="*/ 231 w 298"/>
                <a:gd name="T15" fmla="*/ 481 h 827"/>
                <a:gd name="T16" fmla="*/ 206 w 298"/>
                <a:gd name="T17" fmla="*/ 538 h 827"/>
                <a:gd name="T18" fmla="*/ 181 w 298"/>
                <a:gd name="T19" fmla="*/ 596 h 827"/>
                <a:gd name="T20" fmla="*/ 158 w 298"/>
                <a:gd name="T21" fmla="*/ 640 h 827"/>
                <a:gd name="T22" fmla="*/ 143 w 298"/>
                <a:gd name="T23" fmla="*/ 664 h 827"/>
                <a:gd name="T24" fmla="*/ 128 w 298"/>
                <a:gd name="T25" fmla="*/ 689 h 827"/>
                <a:gd name="T26" fmla="*/ 112 w 298"/>
                <a:gd name="T27" fmla="*/ 712 h 827"/>
                <a:gd name="T28" fmla="*/ 97 w 298"/>
                <a:gd name="T29" fmla="*/ 731 h 827"/>
                <a:gd name="T30" fmla="*/ 84 w 298"/>
                <a:gd name="T31" fmla="*/ 750 h 827"/>
                <a:gd name="T32" fmla="*/ 70 w 298"/>
                <a:gd name="T33" fmla="*/ 766 h 827"/>
                <a:gd name="T34" fmla="*/ 59 w 298"/>
                <a:gd name="T35" fmla="*/ 779 h 827"/>
                <a:gd name="T36" fmla="*/ 45 w 298"/>
                <a:gd name="T37" fmla="*/ 792 h 827"/>
                <a:gd name="T38" fmla="*/ 36 w 298"/>
                <a:gd name="T39" fmla="*/ 802 h 827"/>
                <a:gd name="T40" fmla="*/ 24 w 298"/>
                <a:gd name="T41" fmla="*/ 811 h 827"/>
                <a:gd name="T42" fmla="*/ 17 w 298"/>
                <a:gd name="T43" fmla="*/ 817 h 827"/>
                <a:gd name="T44" fmla="*/ 7 w 298"/>
                <a:gd name="T45" fmla="*/ 825 h 827"/>
                <a:gd name="T46" fmla="*/ 1 w 298"/>
                <a:gd name="T47" fmla="*/ 827 h 827"/>
                <a:gd name="T48" fmla="*/ 0 w 298"/>
                <a:gd name="T49" fmla="*/ 823 h 827"/>
                <a:gd name="T50" fmla="*/ 0 w 298"/>
                <a:gd name="T51" fmla="*/ 817 h 827"/>
                <a:gd name="T52" fmla="*/ 3 w 298"/>
                <a:gd name="T53" fmla="*/ 810 h 827"/>
                <a:gd name="T54" fmla="*/ 9 w 298"/>
                <a:gd name="T55" fmla="*/ 798 h 827"/>
                <a:gd name="T56" fmla="*/ 17 w 298"/>
                <a:gd name="T57" fmla="*/ 787 h 827"/>
                <a:gd name="T58" fmla="*/ 26 w 298"/>
                <a:gd name="T59" fmla="*/ 771 h 827"/>
                <a:gd name="T60" fmla="*/ 38 w 298"/>
                <a:gd name="T61" fmla="*/ 754 h 827"/>
                <a:gd name="T62" fmla="*/ 49 w 298"/>
                <a:gd name="T63" fmla="*/ 733 h 827"/>
                <a:gd name="T64" fmla="*/ 70 w 298"/>
                <a:gd name="T65" fmla="*/ 701 h 827"/>
                <a:gd name="T66" fmla="*/ 97 w 298"/>
                <a:gd name="T67" fmla="*/ 651 h 827"/>
                <a:gd name="T68" fmla="*/ 124 w 298"/>
                <a:gd name="T69" fmla="*/ 600 h 827"/>
                <a:gd name="T70" fmla="*/ 147 w 298"/>
                <a:gd name="T71" fmla="*/ 540 h 827"/>
                <a:gd name="T72" fmla="*/ 168 w 298"/>
                <a:gd name="T73" fmla="*/ 479 h 827"/>
                <a:gd name="T74" fmla="*/ 187 w 298"/>
                <a:gd name="T75" fmla="*/ 416 h 827"/>
                <a:gd name="T76" fmla="*/ 202 w 298"/>
                <a:gd name="T77" fmla="*/ 355 h 827"/>
                <a:gd name="T78" fmla="*/ 213 w 298"/>
                <a:gd name="T79" fmla="*/ 290 h 827"/>
                <a:gd name="T80" fmla="*/ 221 w 298"/>
                <a:gd name="T81" fmla="*/ 244 h 827"/>
                <a:gd name="T82" fmla="*/ 225 w 298"/>
                <a:gd name="T83" fmla="*/ 214 h 827"/>
                <a:gd name="T84" fmla="*/ 229 w 298"/>
                <a:gd name="T85" fmla="*/ 187 h 827"/>
                <a:gd name="T86" fmla="*/ 231 w 298"/>
                <a:gd name="T87" fmla="*/ 164 h 827"/>
                <a:gd name="T88" fmla="*/ 233 w 298"/>
                <a:gd name="T89" fmla="*/ 143 h 827"/>
                <a:gd name="T90" fmla="*/ 234 w 298"/>
                <a:gd name="T91" fmla="*/ 124 h 827"/>
                <a:gd name="T92" fmla="*/ 236 w 298"/>
                <a:gd name="T93" fmla="*/ 109 h 827"/>
                <a:gd name="T94" fmla="*/ 236 w 298"/>
                <a:gd name="T95" fmla="*/ 95 h 827"/>
                <a:gd name="T96" fmla="*/ 234 w 298"/>
                <a:gd name="T97" fmla="*/ 80 h 827"/>
                <a:gd name="T98" fmla="*/ 233 w 298"/>
                <a:gd name="T99" fmla="*/ 63 h 827"/>
                <a:gd name="T100" fmla="*/ 231 w 298"/>
                <a:gd name="T101" fmla="*/ 46 h 827"/>
                <a:gd name="T102" fmla="*/ 229 w 298"/>
                <a:gd name="T103" fmla="*/ 32 h 827"/>
                <a:gd name="T104" fmla="*/ 225 w 298"/>
                <a:gd name="T105" fmla="*/ 19 h 827"/>
                <a:gd name="T106" fmla="*/ 225 w 298"/>
                <a:gd name="T107" fmla="*/ 6 h 827"/>
                <a:gd name="T108" fmla="*/ 231 w 298"/>
                <a:gd name="T109" fmla="*/ 0 h 827"/>
                <a:gd name="T110" fmla="*/ 240 w 298"/>
                <a:gd name="T111" fmla="*/ 0 h 827"/>
                <a:gd name="T112" fmla="*/ 257 w 298"/>
                <a:gd name="T113" fmla="*/ 4 h 827"/>
                <a:gd name="T114" fmla="*/ 269 w 298"/>
                <a:gd name="T115" fmla="*/ 6 h 827"/>
                <a:gd name="T116" fmla="*/ 282 w 298"/>
                <a:gd name="T117" fmla="*/ 10 h 827"/>
                <a:gd name="T118" fmla="*/ 298 w 298"/>
                <a:gd name="T119" fmla="*/ 13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98" h="827">
                  <a:moveTo>
                    <a:pt x="298" y="13"/>
                  </a:moveTo>
                  <a:lnTo>
                    <a:pt x="298" y="52"/>
                  </a:lnTo>
                  <a:lnTo>
                    <a:pt x="298" y="92"/>
                  </a:lnTo>
                  <a:lnTo>
                    <a:pt x="296" y="132"/>
                  </a:lnTo>
                  <a:lnTo>
                    <a:pt x="294" y="174"/>
                  </a:lnTo>
                  <a:lnTo>
                    <a:pt x="292" y="199"/>
                  </a:lnTo>
                  <a:lnTo>
                    <a:pt x="288" y="223"/>
                  </a:lnTo>
                  <a:lnTo>
                    <a:pt x="284" y="248"/>
                  </a:lnTo>
                  <a:lnTo>
                    <a:pt x="280" y="275"/>
                  </a:lnTo>
                  <a:lnTo>
                    <a:pt x="277" y="302"/>
                  </a:lnTo>
                  <a:lnTo>
                    <a:pt x="271" y="330"/>
                  </a:lnTo>
                  <a:lnTo>
                    <a:pt x="265" y="359"/>
                  </a:lnTo>
                  <a:lnTo>
                    <a:pt x="257" y="389"/>
                  </a:lnTo>
                  <a:lnTo>
                    <a:pt x="250" y="420"/>
                  </a:lnTo>
                  <a:lnTo>
                    <a:pt x="240" y="451"/>
                  </a:lnTo>
                  <a:lnTo>
                    <a:pt x="231" y="481"/>
                  </a:lnTo>
                  <a:lnTo>
                    <a:pt x="219" y="510"/>
                  </a:lnTo>
                  <a:lnTo>
                    <a:pt x="206" y="538"/>
                  </a:lnTo>
                  <a:lnTo>
                    <a:pt x="194" y="567"/>
                  </a:lnTo>
                  <a:lnTo>
                    <a:pt x="181" y="596"/>
                  </a:lnTo>
                  <a:lnTo>
                    <a:pt x="166" y="624"/>
                  </a:lnTo>
                  <a:lnTo>
                    <a:pt x="158" y="640"/>
                  </a:lnTo>
                  <a:lnTo>
                    <a:pt x="150" y="653"/>
                  </a:lnTo>
                  <a:lnTo>
                    <a:pt x="143" y="664"/>
                  </a:lnTo>
                  <a:lnTo>
                    <a:pt x="135" y="678"/>
                  </a:lnTo>
                  <a:lnTo>
                    <a:pt x="128" y="689"/>
                  </a:lnTo>
                  <a:lnTo>
                    <a:pt x="120" y="701"/>
                  </a:lnTo>
                  <a:lnTo>
                    <a:pt x="112" y="712"/>
                  </a:lnTo>
                  <a:lnTo>
                    <a:pt x="105" y="722"/>
                  </a:lnTo>
                  <a:lnTo>
                    <a:pt x="97" y="731"/>
                  </a:lnTo>
                  <a:lnTo>
                    <a:pt x="91" y="741"/>
                  </a:lnTo>
                  <a:lnTo>
                    <a:pt x="84" y="750"/>
                  </a:lnTo>
                  <a:lnTo>
                    <a:pt x="78" y="758"/>
                  </a:lnTo>
                  <a:lnTo>
                    <a:pt x="70" y="766"/>
                  </a:lnTo>
                  <a:lnTo>
                    <a:pt x="64" y="773"/>
                  </a:lnTo>
                  <a:lnTo>
                    <a:pt x="59" y="779"/>
                  </a:lnTo>
                  <a:lnTo>
                    <a:pt x="53" y="785"/>
                  </a:lnTo>
                  <a:lnTo>
                    <a:pt x="45" y="792"/>
                  </a:lnTo>
                  <a:lnTo>
                    <a:pt x="40" y="798"/>
                  </a:lnTo>
                  <a:lnTo>
                    <a:pt x="36" y="802"/>
                  </a:lnTo>
                  <a:lnTo>
                    <a:pt x="30" y="808"/>
                  </a:lnTo>
                  <a:lnTo>
                    <a:pt x="24" y="811"/>
                  </a:lnTo>
                  <a:lnTo>
                    <a:pt x="21" y="815"/>
                  </a:lnTo>
                  <a:lnTo>
                    <a:pt x="17" y="817"/>
                  </a:lnTo>
                  <a:lnTo>
                    <a:pt x="13" y="821"/>
                  </a:lnTo>
                  <a:lnTo>
                    <a:pt x="7" y="825"/>
                  </a:lnTo>
                  <a:lnTo>
                    <a:pt x="3" y="827"/>
                  </a:lnTo>
                  <a:lnTo>
                    <a:pt x="1" y="827"/>
                  </a:lnTo>
                  <a:lnTo>
                    <a:pt x="0" y="825"/>
                  </a:lnTo>
                  <a:lnTo>
                    <a:pt x="0" y="823"/>
                  </a:lnTo>
                  <a:lnTo>
                    <a:pt x="0" y="821"/>
                  </a:lnTo>
                  <a:lnTo>
                    <a:pt x="0" y="817"/>
                  </a:lnTo>
                  <a:lnTo>
                    <a:pt x="1" y="813"/>
                  </a:lnTo>
                  <a:lnTo>
                    <a:pt x="3" y="810"/>
                  </a:lnTo>
                  <a:lnTo>
                    <a:pt x="5" y="804"/>
                  </a:lnTo>
                  <a:lnTo>
                    <a:pt x="9" y="798"/>
                  </a:lnTo>
                  <a:lnTo>
                    <a:pt x="13" y="792"/>
                  </a:lnTo>
                  <a:lnTo>
                    <a:pt x="17" y="787"/>
                  </a:lnTo>
                  <a:lnTo>
                    <a:pt x="21" y="779"/>
                  </a:lnTo>
                  <a:lnTo>
                    <a:pt x="26" y="771"/>
                  </a:lnTo>
                  <a:lnTo>
                    <a:pt x="30" y="762"/>
                  </a:lnTo>
                  <a:lnTo>
                    <a:pt x="38" y="754"/>
                  </a:lnTo>
                  <a:lnTo>
                    <a:pt x="43" y="745"/>
                  </a:lnTo>
                  <a:lnTo>
                    <a:pt x="49" y="733"/>
                  </a:lnTo>
                  <a:lnTo>
                    <a:pt x="57" y="724"/>
                  </a:lnTo>
                  <a:lnTo>
                    <a:pt x="70" y="701"/>
                  </a:lnTo>
                  <a:lnTo>
                    <a:pt x="85" y="678"/>
                  </a:lnTo>
                  <a:lnTo>
                    <a:pt x="97" y="651"/>
                  </a:lnTo>
                  <a:lnTo>
                    <a:pt x="110" y="626"/>
                  </a:lnTo>
                  <a:lnTo>
                    <a:pt x="124" y="600"/>
                  </a:lnTo>
                  <a:lnTo>
                    <a:pt x="135" y="571"/>
                  </a:lnTo>
                  <a:lnTo>
                    <a:pt x="147" y="540"/>
                  </a:lnTo>
                  <a:lnTo>
                    <a:pt x="158" y="510"/>
                  </a:lnTo>
                  <a:lnTo>
                    <a:pt x="168" y="479"/>
                  </a:lnTo>
                  <a:lnTo>
                    <a:pt x="177" y="449"/>
                  </a:lnTo>
                  <a:lnTo>
                    <a:pt x="187" y="416"/>
                  </a:lnTo>
                  <a:lnTo>
                    <a:pt x="194" y="386"/>
                  </a:lnTo>
                  <a:lnTo>
                    <a:pt x="202" y="355"/>
                  </a:lnTo>
                  <a:lnTo>
                    <a:pt x="208" y="323"/>
                  </a:lnTo>
                  <a:lnTo>
                    <a:pt x="213" y="290"/>
                  </a:lnTo>
                  <a:lnTo>
                    <a:pt x="219" y="260"/>
                  </a:lnTo>
                  <a:lnTo>
                    <a:pt x="221" y="244"/>
                  </a:lnTo>
                  <a:lnTo>
                    <a:pt x="223" y="229"/>
                  </a:lnTo>
                  <a:lnTo>
                    <a:pt x="225" y="214"/>
                  </a:lnTo>
                  <a:lnTo>
                    <a:pt x="227" y="200"/>
                  </a:lnTo>
                  <a:lnTo>
                    <a:pt x="229" y="187"/>
                  </a:lnTo>
                  <a:lnTo>
                    <a:pt x="231" y="176"/>
                  </a:lnTo>
                  <a:lnTo>
                    <a:pt x="231" y="164"/>
                  </a:lnTo>
                  <a:lnTo>
                    <a:pt x="233" y="153"/>
                  </a:lnTo>
                  <a:lnTo>
                    <a:pt x="233" y="143"/>
                  </a:lnTo>
                  <a:lnTo>
                    <a:pt x="234" y="134"/>
                  </a:lnTo>
                  <a:lnTo>
                    <a:pt x="234" y="124"/>
                  </a:lnTo>
                  <a:lnTo>
                    <a:pt x="234" y="116"/>
                  </a:lnTo>
                  <a:lnTo>
                    <a:pt x="236" y="109"/>
                  </a:lnTo>
                  <a:lnTo>
                    <a:pt x="236" y="101"/>
                  </a:lnTo>
                  <a:lnTo>
                    <a:pt x="236" y="95"/>
                  </a:lnTo>
                  <a:lnTo>
                    <a:pt x="236" y="90"/>
                  </a:lnTo>
                  <a:lnTo>
                    <a:pt x="234" y="80"/>
                  </a:lnTo>
                  <a:lnTo>
                    <a:pt x="234" y="71"/>
                  </a:lnTo>
                  <a:lnTo>
                    <a:pt x="233" y="63"/>
                  </a:lnTo>
                  <a:lnTo>
                    <a:pt x="233" y="53"/>
                  </a:lnTo>
                  <a:lnTo>
                    <a:pt x="231" y="46"/>
                  </a:lnTo>
                  <a:lnTo>
                    <a:pt x="231" y="40"/>
                  </a:lnTo>
                  <a:lnTo>
                    <a:pt x="229" y="32"/>
                  </a:lnTo>
                  <a:lnTo>
                    <a:pt x="227" y="27"/>
                  </a:lnTo>
                  <a:lnTo>
                    <a:pt x="225" y="19"/>
                  </a:lnTo>
                  <a:lnTo>
                    <a:pt x="225" y="11"/>
                  </a:lnTo>
                  <a:lnTo>
                    <a:pt x="225" y="6"/>
                  </a:lnTo>
                  <a:lnTo>
                    <a:pt x="227" y="0"/>
                  </a:lnTo>
                  <a:lnTo>
                    <a:pt x="231" y="0"/>
                  </a:lnTo>
                  <a:lnTo>
                    <a:pt x="234" y="0"/>
                  </a:lnTo>
                  <a:lnTo>
                    <a:pt x="240" y="0"/>
                  </a:lnTo>
                  <a:lnTo>
                    <a:pt x="248" y="0"/>
                  </a:lnTo>
                  <a:lnTo>
                    <a:pt x="257" y="4"/>
                  </a:lnTo>
                  <a:lnTo>
                    <a:pt x="263" y="4"/>
                  </a:lnTo>
                  <a:lnTo>
                    <a:pt x="269" y="6"/>
                  </a:lnTo>
                  <a:lnTo>
                    <a:pt x="275" y="8"/>
                  </a:lnTo>
                  <a:lnTo>
                    <a:pt x="282" y="10"/>
                  </a:lnTo>
                  <a:lnTo>
                    <a:pt x="290" y="11"/>
                  </a:lnTo>
                  <a:lnTo>
                    <a:pt x="298" y="13"/>
                  </a:lnTo>
                  <a:lnTo>
                    <a:pt x="298" y="13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6"/>
            <p:cNvSpPr/>
            <p:nvPr/>
          </p:nvSpPr>
          <p:spPr bwMode="auto">
            <a:xfrm>
              <a:off x="3919538" y="2184400"/>
              <a:ext cx="500063" cy="92075"/>
            </a:xfrm>
            <a:custGeom>
              <a:avLst/>
              <a:gdLst>
                <a:gd name="T0" fmla="*/ 11 w 630"/>
                <a:gd name="T1" fmla="*/ 78 h 117"/>
                <a:gd name="T2" fmla="*/ 36 w 630"/>
                <a:gd name="T3" fmla="*/ 78 h 117"/>
                <a:gd name="T4" fmla="*/ 76 w 630"/>
                <a:gd name="T5" fmla="*/ 77 h 117"/>
                <a:gd name="T6" fmla="*/ 118 w 630"/>
                <a:gd name="T7" fmla="*/ 71 h 117"/>
                <a:gd name="T8" fmla="*/ 152 w 630"/>
                <a:gd name="T9" fmla="*/ 67 h 117"/>
                <a:gd name="T10" fmla="*/ 193 w 630"/>
                <a:gd name="T11" fmla="*/ 61 h 117"/>
                <a:gd name="T12" fmla="*/ 215 w 630"/>
                <a:gd name="T13" fmla="*/ 59 h 117"/>
                <a:gd name="T14" fmla="*/ 240 w 630"/>
                <a:gd name="T15" fmla="*/ 56 h 117"/>
                <a:gd name="T16" fmla="*/ 267 w 630"/>
                <a:gd name="T17" fmla="*/ 50 h 117"/>
                <a:gd name="T18" fmla="*/ 317 w 630"/>
                <a:gd name="T19" fmla="*/ 40 h 117"/>
                <a:gd name="T20" fmla="*/ 363 w 630"/>
                <a:gd name="T21" fmla="*/ 33 h 117"/>
                <a:gd name="T22" fmla="*/ 403 w 630"/>
                <a:gd name="T23" fmla="*/ 23 h 117"/>
                <a:gd name="T24" fmla="*/ 437 w 630"/>
                <a:gd name="T25" fmla="*/ 14 h 117"/>
                <a:gd name="T26" fmla="*/ 470 w 630"/>
                <a:gd name="T27" fmla="*/ 8 h 117"/>
                <a:gd name="T28" fmla="*/ 498 w 630"/>
                <a:gd name="T29" fmla="*/ 4 h 117"/>
                <a:gd name="T30" fmla="*/ 527 w 630"/>
                <a:gd name="T31" fmla="*/ 2 h 117"/>
                <a:gd name="T32" fmla="*/ 552 w 630"/>
                <a:gd name="T33" fmla="*/ 0 h 117"/>
                <a:gd name="T34" fmla="*/ 571 w 630"/>
                <a:gd name="T35" fmla="*/ 2 h 117"/>
                <a:gd name="T36" fmla="*/ 588 w 630"/>
                <a:gd name="T37" fmla="*/ 4 h 117"/>
                <a:gd name="T38" fmla="*/ 601 w 630"/>
                <a:gd name="T39" fmla="*/ 6 h 117"/>
                <a:gd name="T40" fmla="*/ 613 w 630"/>
                <a:gd name="T41" fmla="*/ 10 h 117"/>
                <a:gd name="T42" fmla="*/ 620 w 630"/>
                <a:gd name="T43" fmla="*/ 14 h 117"/>
                <a:gd name="T44" fmla="*/ 626 w 630"/>
                <a:gd name="T45" fmla="*/ 19 h 117"/>
                <a:gd name="T46" fmla="*/ 628 w 630"/>
                <a:gd name="T47" fmla="*/ 23 h 117"/>
                <a:gd name="T48" fmla="*/ 630 w 630"/>
                <a:gd name="T49" fmla="*/ 27 h 117"/>
                <a:gd name="T50" fmla="*/ 628 w 630"/>
                <a:gd name="T51" fmla="*/ 29 h 117"/>
                <a:gd name="T52" fmla="*/ 626 w 630"/>
                <a:gd name="T53" fmla="*/ 31 h 117"/>
                <a:gd name="T54" fmla="*/ 620 w 630"/>
                <a:gd name="T55" fmla="*/ 35 h 117"/>
                <a:gd name="T56" fmla="*/ 613 w 630"/>
                <a:gd name="T57" fmla="*/ 36 h 117"/>
                <a:gd name="T58" fmla="*/ 603 w 630"/>
                <a:gd name="T59" fmla="*/ 38 h 117"/>
                <a:gd name="T60" fmla="*/ 592 w 630"/>
                <a:gd name="T61" fmla="*/ 42 h 117"/>
                <a:gd name="T62" fmla="*/ 576 w 630"/>
                <a:gd name="T63" fmla="*/ 44 h 117"/>
                <a:gd name="T64" fmla="*/ 561 w 630"/>
                <a:gd name="T65" fmla="*/ 48 h 117"/>
                <a:gd name="T66" fmla="*/ 544 w 630"/>
                <a:gd name="T67" fmla="*/ 50 h 117"/>
                <a:gd name="T68" fmla="*/ 523 w 630"/>
                <a:gd name="T69" fmla="*/ 54 h 117"/>
                <a:gd name="T70" fmla="*/ 500 w 630"/>
                <a:gd name="T71" fmla="*/ 57 h 117"/>
                <a:gd name="T72" fmla="*/ 477 w 630"/>
                <a:gd name="T73" fmla="*/ 61 h 117"/>
                <a:gd name="T74" fmla="*/ 450 w 630"/>
                <a:gd name="T75" fmla="*/ 65 h 117"/>
                <a:gd name="T76" fmla="*/ 422 w 630"/>
                <a:gd name="T77" fmla="*/ 69 h 117"/>
                <a:gd name="T78" fmla="*/ 391 w 630"/>
                <a:gd name="T79" fmla="*/ 73 h 117"/>
                <a:gd name="T80" fmla="*/ 359 w 630"/>
                <a:gd name="T81" fmla="*/ 77 h 117"/>
                <a:gd name="T82" fmla="*/ 292 w 630"/>
                <a:gd name="T83" fmla="*/ 84 h 117"/>
                <a:gd name="T84" fmla="*/ 233 w 630"/>
                <a:gd name="T85" fmla="*/ 92 h 117"/>
                <a:gd name="T86" fmla="*/ 179 w 630"/>
                <a:gd name="T87" fmla="*/ 98 h 117"/>
                <a:gd name="T88" fmla="*/ 131 w 630"/>
                <a:gd name="T89" fmla="*/ 103 h 117"/>
                <a:gd name="T90" fmla="*/ 91 w 630"/>
                <a:gd name="T91" fmla="*/ 109 h 117"/>
                <a:gd name="T92" fmla="*/ 55 w 630"/>
                <a:gd name="T93" fmla="*/ 113 h 117"/>
                <a:gd name="T94" fmla="*/ 26 w 630"/>
                <a:gd name="T95" fmla="*/ 115 h 117"/>
                <a:gd name="T96" fmla="*/ 3 w 630"/>
                <a:gd name="T97" fmla="*/ 117 h 117"/>
                <a:gd name="T98" fmla="*/ 0 w 630"/>
                <a:gd name="T99" fmla="*/ 7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30" h="117">
                  <a:moveTo>
                    <a:pt x="0" y="77"/>
                  </a:moveTo>
                  <a:lnTo>
                    <a:pt x="11" y="78"/>
                  </a:lnTo>
                  <a:lnTo>
                    <a:pt x="24" y="78"/>
                  </a:lnTo>
                  <a:lnTo>
                    <a:pt x="36" y="78"/>
                  </a:lnTo>
                  <a:lnTo>
                    <a:pt x="49" y="78"/>
                  </a:lnTo>
                  <a:lnTo>
                    <a:pt x="76" y="77"/>
                  </a:lnTo>
                  <a:lnTo>
                    <a:pt x="105" y="73"/>
                  </a:lnTo>
                  <a:lnTo>
                    <a:pt x="118" y="71"/>
                  </a:lnTo>
                  <a:lnTo>
                    <a:pt x="135" y="69"/>
                  </a:lnTo>
                  <a:lnTo>
                    <a:pt x="152" y="67"/>
                  </a:lnTo>
                  <a:lnTo>
                    <a:pt x="172" y="65"/>
                  </a:lnTo>
                  <a:lnTo>
                    <a:pt x="193" y="61"/>
                  </a:lnTo>
                  <a:lnTo>
                    <a:pt x="204" y="61"/>
                  </a:lnTo>
                  <a:lnTo>
                    <a:pt x="215" y="59"/>
                  </a:lnTo>
                  <a:lnTo>
                    <a:pt x="227" y="57"/>
                  </a:lnTo>
                  <a:lnTo>
                    <a:pt x="240" y="56"/>
                  </a:lnTo>
                  <a:lnTo>
                    <a:pt x="254" y="52"/>
                  </a:lnTo>
                  <a:lnTo>
                    <a:pt x="267" y="50"/>
                  </a:lnTo>
                  <a:lnTo>
                    <a:pt x="292" y="46"/>
                  </a:lnTo>
                  <a:lnTo>
                    <a:pt x="317" y="40"/>
                  </a:lnTo>
                  <a:lnTo>
                    <a:pt x="340" y="36"/>
                  </a:lnTo>
                  <a:lnTo>
                    <a:pt x="363" y="33"/>
                  </a:lnTo>
                  <a:lnTo>
                    <a:pt x="382" y="29"/>
                  </a:lnTo>
                  <a:lnTo>
                    <a:pt x="403" y="23"/>
                  </a:lnTo>
                  <a:lnTo>
                    <a:pt x="420" y="19"/>
                  </a:lnTo>
                  <a:lnTo>
                    <a:pt x="437" y="14"/>
                  </a:lnTo>
                  <a:lnTo>
                    <a:pt x="454" y="12"/>
                  </a:lnTo>
                  <a:lnTo>
                    <a:pt x="470" y="8"/>
                  </a:lnTo>
                  <a:lnTo>
                    <a:pt x="485" y="6"/>
                  </a:lnTo>
                  <a:lnTo>
                    <a:pt x="498" y="4"/>
                  </a:lnTo>
                  <a:lnTo>
                    <a:pt x="513" y="2"/>
                  </a:lnTo>
                  <a:lnTo>
                    <a:pt x="527" y="2"/>
                  </a:lnTo>
                  <a:lnTo>
                    <a:pt x="538" y="2"/>
                  </a:lnTo>
                  <a:lnTo>
                    <a:pt x="552" y="0"/>
                  </a:lnTo>
                  <a:lnTo>
                    <a:pt x="561" y="2"/>
                  </a:lnTo>
                  <a:lnTo>
                    <a:pt x="571" y="2"/>
                  </a:lnTo>
                  <a:lnTo>
                    <a:pt x="580" y="2"/>
                  </a:lnTo>
                  <a:lnTo>
                    <a:pt x="588" y="4"/>
                  </a:lnTo>
                  <a:lnTo>
                    <a:pt x="596" y="6"/>
                  </a:lnTo>
                  <a:lnTo>
                    <a:pt x="601" y="6"/>
                  </a:lnTo>
                  <a:lnTo>
                    <a:pt x="607" y="8"/>
                  </a:lnTo>
                  <a:lnTo>
                    <a:pt x="613" y="10"/>
                  </a:lnTo>
                  <a:lnTo>
                    <a:pt x="617" y="12"/>
                  </a:lnTo>
                  <a:lnTo>
                    <a:pt x="620" y="14"/>
                  </a:lnTo>
                  <a:lnTo>
                    <a:pt x="624" y="17"/>
                  </a:lnTo>
                  <a:lnTo>
                    <a:pt x="626" y="19"/>
                  </a:lnTo>
                  <a:lnTo>
                    <a:pt x="628" y="21"/>
                  </a:lnTo>
                  <a:lnTo>
                    <a:pt x="628" y="23"/>
                  </a:lnTo>
                  <a:lnTo>
                    <a:pt x="630" y="27"/>
                  </a:lnTo>
                  <a:lnTo>
                    <a:pt x="630" y="27"/>
                  </a:lnTo>
                  <a:lnTo>
                    <a:pt x="630" y="29"/>
                  </a:lnTo>
                  <a:lnTo>
                    <a:pt x="628" y="29"/>
                  </a:lnTo>
                  <a:lnTo>
                    <a:pt x="628" y="31"/>
                  </a:lnTo>
                  <a:lnTo>
                    <a:pt x="626" y="31"/>
                  </a:lnTo>
                  <a:lnTo>
                    <a:pt x="622" y="33"/>
                  </a:lnTo>
                  <a:lnTo>
                    <a:pt x="620" y="35"/>
                  </a:lnTo>
                  <a:lnTo>
                    <a:pt x="617" y="35"/>
                  </a:lnTo>
                  <a:lnTo>
                    <a:pt x="613" y="36"/>
                  </a:lnTo>
                  <a:lnTo>
                    <a:pt x="607" y="36"/>
                  </a:lnTo>
                  <a:lnTo>
                    <a:pt x="603" y="38"/>
                  </a:lnTo>
                  <a:lnTo>
                    <a:pt x="598" y="40"/>
                  </a:lnTo>
                  <a:lnTo>
                    <a:pt x="592" y="42"/>
                  </a:lnTo>
                  <a:lnTo>
                    <a:pt x="584" y="42"/>
                  </a:lnTo>
                  <a:lnTo>
                    <a:pt x="576" y="44"/>
                  </a:lnTo>
                  <a:lnTo>
                    <a:pt x="569" y="46"/>
                  </a:lnTo>
                  <a:lnTo>
                    <a:pt x="561" y="48"/>
                  </a:lnTo>
                  <a:lnTo>
                    <a:pt x="552" y="48"/>
                  </a:lnTo>
                  <a:lnTo>
                    <a:pt x="544" y="50"/>
                  </a:lnTo>
                  <a:lnTo>
                    <a:pt x="533" y="52"/>
                  </a:lnTo>
                  <a:lnTo>
                    <a:pt x="523" y="54"/>
                  </a:lnTo>
                  <a:lnTo>
                    <a:pt x="512" y="56"/>
                  </a:lnTo>
                  <a:lnTo>
                    <a:pt x="500" y="57"/>
                  </a:lnTo>
                  <a:lnTo>
                    <a:pt x="489" y="59"/>
                  </a:lnTo>
                  <a:lnTo>
                    <a:pt x="477" y="61"/>
                  </a:lnTo>
                  <a:lnTo>
                    <a:pt x="464" y="63"/>
                  </a:lnTo>
                  <a:lnTo>
                    <a:pt x="450" y="65"/>
                  </a:lnTo>
                  <a:lnTo>
                    <a:pt x="437" y="67"/>
                  </a:lnTo>
                  <a:lnTo>
                    <a:pt x="422" y="69"/>
                  </a:lnTo>
                  <a:lnTo>
                    <a:pt x="406" y="71"/>
                  </a:lnTo>
                  <a:lnTo>
                    <a:pt x="391" y="73"/>
                  </a:lnTo>
                  <a:lnTo>
                    <a:pt x="376" y="75"/>
                  </a:lnTo>
                  <a:lnTo>
                    <a:pt x="359" y="77"/>
                  </a:lnTo>
                  <a:lnTo>
                    <a:pt x="324" y="80"/>
                  </a:lnTo>
                  <a:lnTo>
                    <a:pt x="292" y="84"/>
                  </a:lnTo>
                  <a:lnTo>
                    <a:pt x="261" y="88"/>
                  </a:lnTo>
                  <a:lnTo>
                    <a:pt x="233" y="92"/>
                  </a:lnTo>
                  <a:lnTo>
                    <a:pt x="206" y="96"/>
                  </a:lnTo>
                  <a:lnTo>
                    <a:pt x="179" y="98"/>
                  </a:lnTo>
                  <a:lnTo>
                    <a:pt x="154" y="101"/>
                  </a:lnTo>
                  <a:lnTo>
                    <a:pt x="131" y="103"/>
                  </a:lnTo>
                  <a:lnTo>
                    <a:pt x="110" y="105"/>
                  </a:lnTo>
                  <a:lnTo>
                    <a:pt x="91" y="109"/>
                  </a:lnTo>
                  <a:lnTo>
                    <a:pt x="72" y="111"/>
                  </a:lnTo>
                  <a:lnTo>
                    <a:pt x="55" y="113"/>
                  </a:lnTo>
                  <a:lnTo>
                    <a:pt x="40" y="113"/>
                  </a:lnTo>
                  <a:lnTo>
                    <a:pt x="26" y="115"/>
                  </a:lnTo>
                  <a:lnTo>
                    <a:pt x="15" y="117"/>
                  </a:lnTo>
                  <a:lnTo>
                    <a:pt x="3" y="117"/>
                  </a:lnTo>
                  <a:lnTo>
                    <a:pt x="0" y="77"/>
                  </a:lnTo>
                  <a:lnTo>
                    <a:pt x="0" y="77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7"/>
            <p:cNvSpPr/>
            <p:nvPr/>
          </p:nvSpPr>
          <p:spPr bwMode="auto">
            <a:xfrm>
              <a:off x="4040188" y="2271713"/>
              <a:ext cx="60325" cy="280988"/>
            </a:xfrm>
            <a:custGeom>
              <a:avLst/>
              <a:gdLst>
                <a:gd name="T0" fmla="*/ 59 w 76"/>
                <a:gd name="T1" fmla="*/ 229 h 355"/>
                <a:gd name="T2" fmla="*/ 59 w 76"/>
                <a:gd name="T3" fmla="*/ 256 h 355"/>
                <a:gd name="T4" fmla="*/ 57 w 76"/>
                <a:gd name="T5" fmla="*/ 281 h 355"/>
                <a:gd name="T6" fmla="*/ 57 w 76"/>
                <a:gd name="T7" fmla="*/ 302 h 355"/>
                <a:gd name="T8" fmla="*/ 55 w 76"/>
                <a:gd name="T9" fmla="*/ 319 h 355"/>
                <a:gd name="T10" fmla="*/ 53 w 76"/>
                <a:gd name="T11" fmla="*/ 332 h 355"/>
                <a:gd name="T12" fmla="*/ 53 w 76"/>
                <a:gd name="T13" fmla="*/ 342 h 355"/>
                <a:gd name="T14" fmla="*/ 51 w 76"/>
                <a:gd name="T15" fmla="*/ 349 h 355"/>
                <a:gd name="T16" fmla="*/ 47 w 76"/>
                <a:gd name="T17" fmla="*/ 353 h 355"/>
                <a:gd name="T18" fmla="*/ 40 w 76"/>
                <a:gd name="T19" fmla="*/ 355 h 355"/>
                <a:gd name="T20" fmla="*/ 34 w 76"/>
                <a:gd name="T21" fmla="*/ 353 h 355"/>
                <a:gd name="T22" fmla="*/ 30 w 76"/>
                <a:gd name="T23" fmla="*/ 347 h 355"/>
                <a:gd name="T24" fmla="*/ 26 w 76"/>
                <a:gd name="T25" fmla="*/ 336 h 355"/>
                <a:gd name="T26" fmla="*/ 24 w 76"/>
                <a:gd name="T27" fmla="*/ 319 h 355"/>
                <a:gd name="T28" fmla="*/ 22 w 76"/>
                <a:gd name="T29" fmla="*/ 296 h 355"/>
                <a:gd name="T30" fmla="*/ 22 w 76"/>
                <a:gd name="T31" fmla="*/ 265 h 355"/>
                <a:gd name="T32" fmla="*/ 24 w 76"/>
                <a:gd name="T33" fmla="*/ 231 h 355"/>
                <a:gd name="T34" fmla="*/ 26 w 76"/>
                <a:gd name="T35" fmla="*/ 199 h 355"/>
                <a:gd name="T36" fmla="*/ 28 w 76"/>
                <a:gd name="T37" fmla="*/ 170 h 355"/>
                <a:gd name="T38" fmla="*/ 28 w 76"/>
                <a:gd name="T39" fmla="*/ 147 h 355"/>
                <a:gd name="T40" fmla="*/ 28 w 76"/>
                <a:gd name="T41" fmla="*/ 120 h 355"/>
                <a:gd name="T42" fmla="*/ 26 w 76"/>
                <a:gd name="T43" fmla="*/ 82 h 355"/>
                <a:gd name="T44" fmla="*/ 22 w 76"/>
                <a:gd name="T45" fmla="*/ 53 h 355"/>
                <a:gd name="T46" fmla="*/ 19 w 76"/>
                <a:gd name="T47" fmla="*/ 40 h 355"/>
                <a:gd name="T48" fmla="*/ 15 w 76"/>
                <a:gd name="T49" fmla="*/ 31 h 355"/>
                <a:gd name="T50" fmla="*/ 9 w 76"/>
                <a:gd name="T51" fmla="*/ 23 h 355"/>
                <a:gd name="T52" fmla="*/ 3 w 76"/>
                <a:gd name="T53" fmla="*/ 19 h 355"/>
                <a:gd name="T54" fmla="*/ 0 w 76"/>
                <a:gd name="T55" fmla="*/ 15 h 355"/>
                <a:gd name="T56" fmla="*/ 0 w 76"/>
                <a:gd name="T57" fmla="*/ 11 h 355"/>
                <a:gd name="T58" fmla="*/ 1 w 76"/>
                <a:gd name="T59" fmla="*/ 6 h 355"/>
                <a:gd name="T60" fmla="*/ 3 w 76"/>
                <a:gd name="T61" fmla="*/ 2 h 355"/>
                <a:gd name="T62" fmla="*/ 11 w 76"/>
                <a:gd name="T63" fmla="*/ 0 h 355"/>
                <a:gd name="T64" fmla="*/ 21 w 76"/>
                <a:gd name="T65" fmla="*/ 0 h 355"/>
                <a:gd name="T66" fmla="*/ 34 w 76"/>
                <a:gd name="T67" fmla="*/ 2 h 355"/>
                <a:gd name="T68" fmla="*/ 49 w 76"/>
                <a:gd name="T69" fmla="*/ 8 h 355"/>
                <a:gd name="T70" fmla="*/ 61 w 76"/>
                <a:gd name="T71" fmla="*/ 13 h 355"/>
                <a:gd name="T72" fmla="*/ 68 w 76"/>
                <a:gd name="T73" fmla="*/ 19 h 355"/>
                <a:gd name="T74" fmla="*/ 74 w 76"/>
                <a:gd name="T75" fmla="*/ 23 h 355"/>
                <a:gd name="T76" fmla="*/ 76 w 76"/>
                <a:gd name="T77" fmla="*/ 32 h 355"/>
                <a:gd name="T78" fmla="*/ 70 w 76"/>
                <a:gd name="T79" fmla="*/ 52 h 355"/>
                <a:gd name="T80" fmla="*/ 66 w 76"/>
                <a:gd name="T81" fmla="*/ 65 h 355"/>
                <a:gd name="T82" fmla="*/ 64 w 76"/>
                <a:gd name="T83" fmla="*/ 73 h 355"/>
                <a:gd name="T84" fmla="*/ 64 w 76"/>
                <a:gd name="T85" fmla="*/ 86 h 355"/>
                <a:gd name="T86" fmla="*/ 63 w 76"/>
                <a:gd name="T87" fmla="*/ 101 h 355"/>
                <a:gd name="T88" fmla="*/ 61 w 76"/>
                <a:gd name="T89" fmla="*/ 120 h 355"/>
                <a:gd name="T90" fmla="*/ 61 w 76"/>
                <a:gd name="T91" fmla="*/ 143 h 355"/>
                <a:gd name="T92" fmla="*/ 59 w 76"/>
                <a:gd name="T93" fmla="*/ 168 h 355"/>
                <a:gd name="T94" fmla="*/ 59 w 76"/>
                <a:gd name="T95" fmla="*/ 197 h 355"/>
                <a:gd name="T96" fmla="*/ 59 w 76"/>
                <a:gd name="T97" fmla="*/ 214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6" h="355">
                  <a:moveTo>
                    <a:pt x="59" y="214"/>
                  </a:moveTo>
                  <a:lnTo>
                    <a:pt x="59" y="229"/>
                  </a:lnTo>
                  <a:lnTo>
                    <a:pt x="59" y="242"/>
                  </a:lnTo>
                  <a:lnTo>
                    <a:pt x="59" y="256"/>
                  </a:lnTo>
                  <a:lnTo>
                    <a:pt x="59" y="269"/>
                  </a:lnTo>
                  <a:lnTo>
                    <a:pt x="57" y="281"/>
                  </a:lnTo>
                  <a:lnTo>
                    <a:pt x="57" y="292"/>
                  </a:lnTo>
                  <a:lnTo>
                    <a:pt x="57" y="302"/>
                  </a:lnTo>
                  <a:lnTo>
                    <a:pt x="57" y="311"/>
                  </a:lnTo>
                  <a:lnTo>
                    <a:pt x="55" y="319"/>
                  </a:lnTo>
                  <a:lnTo>
                    <a:pt x="55" y="326"/>
                  </a:lnTo>
                  <a:lnTo>
                    <a:pt x="53" y="332"/>
                  </a:lnTo>
                  <a:lnTo>
                    <a:pt x="53" y="338"/>
                  </a:lnTo>
                  <a:lnTo>
                    <a:pt x="53" y="342"/>
                  </a:lnTo>
                  <a:lnTo>
                    <a:pt x="51" y="346"/>
                  </a:lnTo>
                  <a:lnTo>
                    <a:pt x="51" y="349"/>
                  </a:lnTo>
                  <a:lnTo>
                    <a:pt x="49" y="351"/>
                  </a:lnTo>
                  <a:lnTo>
                    <a:pt x="47" y="353"/>
                  </a:lnTo>
                  <a:lnTo>
                    <a:pt x="43" y="355"/>
                  </a:lnTo>
                  <a:lnTo>
                    <a:pt x="40" y="355"/>
                  </a:lnTo>
                  <a:lnTo>
                    <a:pt x="38" y="355"/>
                  </a:lnTo>
                  <a:lnTo>
                    <a:pt x="34" y="353"/>
                  </a:lnTo>
                  <a:lnTo>
                    <a:pt x="32" y="351"/>
                  </a:lnTo>
                  <a:lnTo>
                    <a:pt x="30" y="347"/>
                  </a:lnTo>
                  <a:lnTo>
                    <a:pt x="28" y="342"/>
                  </a:lnTo>
                  <a:lnTo>
                    <a:pt x="26" y="336"/>
                  </a:lnTo>
                  <a:lnTo>
                    <a:pt x="24" y="328"/>
                  </a:lnTo>
                  <a:lnTo>
                    <a:pt x="24" y="319"/>
                  </a:lnTo>
                  <a:lnTo>
                    <a:pt x="22" y="309"/>
                  </a:lnTo>
                  <a:lnTo>
                    <a:pt x="22" y="296"/>
                  </a:lnTo>
                  <a:lnTo>
                    <a:pt x="22" y="283"/>
                  </a:lnTo>
                  <a:lnTo>
                    <a:pt x="22" y="265"/>
                  </a:lnTo>
                  <a:lnTo>
                    <a:pt x="24" y="248"/>
                  </a:lnTo>
                  <a:lnTo>
                    <a:pt x="24" y="231"/>
                  </a:lnTo>
                  <a:lnTo>
                    <a:pt x="26" y="214"/>
                  </a:lnTo>
                  <a:lnTo>
                    <a:pt x="26" y="199"/>
                  </a:lnTo>
                  <a:lnTo>
                    <a:pt x="28" y="183"/>
                  </a:lnTo>
                  <a:lnTo>
                    <a:pt x="28" y="170"/>
                  </a:lnTo>
                  <a:lnTo>
                    <a:pt x="28" y="157"/>
                  </a:lnTo>
                  <a:lnTo>
                    <a:pt x="28" y="147"/>
                  </a:lnTo>
                  <a:lnTo>
                    <a:pt x="28" y="137"/>
                  </a:lnTo>
                  <a:lnTo>
                    <a:pt x="28" y="120"/>
                  </a:lnTo>
                  <a:lnTo>
                    <a:pt x="28" y="101"/>
                  </a:lnTo>
                  <a:lnTo>
                    <a:pt x="26" y="82"/>
                  </a:lnTo>
                  <a:lnTo>
                    <a:pt x="24" y="61"/>
                  </a:lnTo>
                  <a:lnTo>
                    <a:pt x="22" y="53"/>
                  </a:lnTo>
                  <a:lnTo>
                    <a:pt x="21" y="46"/>
                  </a:lnTo>
                  <a:lnTo>
                    <a:pt x="19" y="40"/>
                  </a:lnTo>
                  <a:lnTo>
                    <a:pt x="17" y="34"/>
                  </a:lnTo>
                  <a:lnTo>
                    <a:pt x="15" y="31"/>
                  </a:lnTo>
                  <a:lnTo>
                    <a:pt x="13" y="27"/>
                  </a:lnTo>
                  <a:lnTo>
                    <a:pt x="9" y="23"/>
                  </a:lnTo>
                  <a:lnTo>
                    <a:pt x="7" y="21"/>
                  </a:lnTo>
                  <a:lnTo>
                    <a:pt x="3" y="19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1" y="6"/>
                  </a:lnTo>
                  <a:lnTo>
                    <a:pt x="1" y="4"/>
                  </a:lnTo>
                  <a:lnTo>
                    <a:pt x="3" y="2"/>
                  </a:lnTo>
                  <a:lnTo>
                    <a:pt x="7" y="2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21" y="0"/>
                  </a:lnTo>
                  <a:lnTo>
                    <a:pt x="26" y="0"/>
                  </a:lnTo>
                  <a:lnTo>
                    <a:pt x="34" y="2"/>
                  </a:lnTo>
                  <a:lnTo>
                    <a:pt x="42" y="4"/>
                  </a:lnTo>
                  <a:lnTo>
                    <a:pt x="49" y="8"/>
                  </a:lnTo>
                  <a:lnTo>
                    <a:pt x="55" y="10"/>
                  </a:lnTo>
                  <a:lnTo>
                    <a:pt x="61" y="13"/>
                  </a:lnTo>
                  <a:lnTo>
                    <a:pt x="64" y="17"/>
                  </a:lnTo>
                  <a:lnTo>
                    <a:pt x="68" y="19"/>
                  </a:lnTo>
                  <a:lnTo>
                    <a:pt x="72" y="21"/>
                  </a:lnTo>
                  <a:lnTo>
                    <a:pt x="74" y="23"/>
                  </a:lnTo>
                  <a:lnTo>
                    <a:pt x="76" y="25"/>
                  </a:lnTo>
                  <a:lnTo>
                    <a:pt x="76" y="32"/>
                  </a:lnTo>
                  <a:lnTo>
                    <a:pt x="74" y="42"/>
                  </a:lnTo>
                  <a:lnTo>
                    <a:pt x="70" y="52"/>
                  </a:lnTo>
                  <a:lnTo>
                    <a:pt x="68" y="61"/>
                  </a:lnTo>
                  <a:lnTo>
                    <a:pt x="66" y="65"/>
                  </a:lnTo>
                  <a:lnTo>
                    <a:pt x="66" y="69"/>
                  </a:lnTo>
                  <a:lnTo>
                    <a:pt x="64" y="73"/>
                  </a:lnTo>
                  <a:lnTo>
                    <a:pt x="64" y="78"/>
                  </a:lnTo>
                  <a:lnTo>
                    <a:pt x="64" y="86"/>
                  </a:lnTo>
                  <a:lnTo>
                    <a:pt x="63" y="94"/>
                  </a:lnTo>
                  <a:lnTo>
                    <a:pt x="63" y="101"/>
                  </a:lnTo>
                  <a:lnTo>
                    <a:pt x="61" y="111"/>
                  </a:lnTo>
                  <a:lnTo>
                    <a:pt x="61" y="120"/>
                  </a:lnTo>
                  <a:lnTo>
                    <a:pt x="61" y="132"/>
                  </a:lnTo>
                  <a:lnTo>
                    <a:pt x="61" y="143"/>
                  </a:lnTo>
                  <a:lnTo>
                    <a:pt x="59" y="155"/>
                  </a:lnTo>
                  <a:lnTo>
                    <a:pt x="59" y="168"/>
                  </a:lnTo>
                  <a:lnTo>
                    <a:pt x="59" y="183"/>
                  </a:lnTo>
                  <a:lnTo>
                    <a:pt x="59" y="197"/>
                  </a:lnTo>
                  <a:lnTo>
                    <a:pt x="59" y="214"/>
                  </a:lnTo>
                  <a:lnTo>
                    <a:pt x="59" y="214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8"/>
            <p:cNvSpPr/>
            <p:nvPr/>
          </p:nvSpPr>
          <p:spPr bwMode="auto">
            <a:xfrm>
              <a:off x="3937000" y="2379663"/>
              <a:ext cx="139700" cy="153988"/>
            </a:xfrm>
            <a:custGeom>
              <a:avLst/>
              <a:gdLst>
                <a:gd name="T0" fmla="*/ 63 w 175"/>
                <a:gd name="T1" fmla="*/ 161 h 193"/>
                <a:gd name="T2" fmla="*/ 55 w 175"/>
                <a:gd name="T3" fmla="*/ 165 h 193"/>
                <a:gd name="T4" fmla="*/ 47 w 175"/>
                <a:gd name="T5" fmla="*/ 170 h 193"/>
                <a:gd name="T6" fmla="*/ 36 w 175"/>
                <a:gd name="T7" fmla="*/ 178 h 193"/>
                <a:gd name="T8" fmla="*/ 26 w 175"/>
                <a:gd name="T9" fmla="*/ 184 h 193"/>
                <a:gd name="T10" fmla="*/ 19 w 175"/>
                <a:gd name="T11" fmla="*/ 188 h 193"/>
                <a:gd name="T12" fmla="*/ 11 w 175"/>
                <a:gd name="T13" fmla="*/ 191 h 193"/>
                <a:gd name="T14" fmla="*/ 7 w 175"/>
                <a:gd name="T15" fmla="*/ 193 h 193"/>
                <a:gd name="T16" fmla="*/ 3 w 175"/>
                <a:gd name="T17" fmla="*/ 193 h 193"/>
                <a:gd name="T18" fmla="*/ 2 w 175"/>
                <a:gd name="T19" fmla="*/ 191 h 193"/>
                <a:gd name="T20" fmla="*/ 0 w 175"/>
                <a:gd name="T21" fmla="*/ 189 h 193"/>
                <a:gd name="T22" fmla="*/ 2 w 175"/>
                <a:gd name="T23" fmla="*/ 188 h 193"/>
                <a:gd name="T24" fmla="*/ 3 w 175"/>
                <a:gd name="T25" fmla="*/ 182 h 193"/>
                <a:gd name="T26" fmla="*/ 7 w 175"/>
                <a:gd name="T27" fmla="*/ 178 h 193"/>
                <a:gd name="T28" fmla="*/ 13 w 175"/>
                <a:gd name="T29" fmla="*/ 170 h 193"/>
                <a:gd name="T30" fmla="*/ 21 w 175"/>
                <a:gd name="T31" fmla="*/ 163 h 193"/>
                <a:gd name="T32" fmla="*/ 30 w 175"/>
                <a:gd name="T33" fmla="*/ 153 h 193"/>
                <a:gd name="T34" fmla="*/ 40 w 175"/>
                <a:gd name="T35" fmla="*/ 144 h 193"/>
                <a:gd name="T36" fmla="*/ 51 w 175"/>
                <a:gd name="T37" fmla="*/ 130 h 193"/>
                <a:gd name="T38" fmla="*/ 65 w 175"/>
                <a:gd name="T39" fmla="*/ 117 h 193"/>
                <a:gd name="T40" fmla="*/ 76 w 175"/>
                <a:gd name="T41" fmla="*/ 102 h 193"/>
                <a:gd name="T42" fmla="*/ 89 w 175"/>
                <a:gd name="T43" fmla="*/ 84 h 193"/>
                <a:gd name="T44" fmla="*/ 103 w 175"/>
                <a:gd name="T45" fmla="*/ 67 h 193"/>
                <a:gd name="T46" fmla="*/ 110 w 175"/>
                <a:gd name="T47" fmla="*/ 56 h 193"/>
                <a:gd name="T48" fmla="*/ 116 w 175"/>
                <a:gd name="T49" fmla="*/ 46 h 193"/>
                <a:gd name="T50" fmla="*/ 124 w 175"/>
                <a:gd name="T51" fmla="*/ 35 h 193"/>
                <a:gd name="T52" fmla="*/ 131 w 175"/>
                <a:gd name="T53" fmla="*/ 23 h 193"/>
                <a:gd name="T54" fmla="*/ 137 w 175"/>
                <a:gd name="T55" fmla="*/ 12 h 193"/>
                <a:gd name="T56" fmla="*/ 145 w 175"/>
                <a:gd name="T57" fmla="*/ 0 h 193"/>
                <a:gd name="T58" fmla="*/ 160 w 175"/>
                <a:gd name="T59" fmla="*/ 12 h 193"/>
                <a:gd name="T60" fmla="*/ 175 w 175"/>
                <a:gd name="T61" fmla="*/ 23 h 193"/>
                <a:gd name="T62" fmla="*/ 162 w 175"/>
                <a:gd name="T63" fmla="*/ 44 h 193"/>
                <a:gd name="T64" fmla="*/ 147 w 175"/>
                <a:gd name="T65" fmla="*/ 65 h 193"/>
                <a:gd name="T66" fmla="*/ 133 w 175"/>
                <a:gd name="T67" fmla="*/ 86 h 193"/>
                <a:gd name="T68" fmla="*/ 118 w 175"/>
                <a:gd name="T69" fmla="*/ 104 h 193"/>
                <a:gd name="T70" fmla="*/ 105 w 175"/>
                <a:gd name="T71" fmla="*/ 119 h 193"/>
                <a:gd name="T72" fmla="*/ 91 w 175"/>
                <a:gd name="T73" fmla="*/ 134 h 193"/>
                <a:gd name="T74" fmla="*/ 76 w 175"/>
                <a:gd name="T75" fmla="*/ 147 h 193"/>
                <a:gd name="T76" fmla="*/ 63 w 175"/>
                <a:gd name="T77" fmla="*/ 161 h 193"/>
                <a:gd name="T78" fmla="*/ 63 w 175"/>
                <a:gd name="T79" fmla="*/ 161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75" h="193">
                  <a:moveTo>
                    <a:pt x="63" y="161"/>
                  </a:moveTo>
                  <a:lnTo>
                    <a:pt x="55" y="165"/>
                  </a:lnTo>
                  <a:lnTo>
                    <a:pt x="47" y="170"/>
                  </a:lnTo>
                  <a:lnTo>
                    <a:pt x="36" y="178"/>
                  </a:lnTo>
                  <a:lnTo>
                    <a:pt x="26" y="184"/>
                  </a:lnTo>
                  <a:lnTo>
                    <a:pt x="19" y="188"/>
                  </a:lnTo>
                  <a:lnTo>
                    <a:pt x="11" y="191"/>
                  </a:lnTo>
                  <a:lnTo>
                    <a:pt x="7" y="193"/>
                  </a:lnTo>
                  <a:lnTo>
                    <a:pt x="3" y="193"/>
                  </a:lnTo>
                  <a:lnTo>
                    <a:pt x="2" y="191"/>
                  </a:lnTo>
                  <a:lnTo>
                    <a:pt x="0" y="189"/>
                  </a:lnTo>
                  <a:lnTo>
                    <a:pt x="2" y="188"/>
                  </a:lnTo>
                  <a:lnTo>
                    <a:pt x="3" y="182"/>
                  </a:lnTo>
                  <a:lnTo>
                    <a:pt x="7" y="178"/>
                  </a:lnTo>
                  <a:lnTo>
                    <a:pt x="13" y="170"/>
                  </a:lnTo>
                  <a:lnTo>
                    <a:pt x="21" y="163"/>
                  </a:lnTo>
                  <a:lnTo>
                    <a:pt x="30" y="153"/>
                  </a:lnTo>
                  <a:lnTo>
                    <a:pt x="40" y="144"/>
                  </a:lnTo>
                  <a:lnTo>
                    <a:pt x="51" y="130"/>
                  </a:lnTo>
                  <a:lnTo>
                    <a:pt x="65" y="117"/>
                  </a:lnTo>
                  <a:lnTo>
                    <a:pt x="76" y="102"/>
                  </a:lnTo>
                  <a:lnTo>
                    <a:pt x="89" y="84"/>
                  </a:lnTo>
                  <a:lnTo>
                    <a:pt x="103" y="67"/>
                  </a:lnTo>
                  <a:lnTo>
                    <a:pt x="110" y="56"/>
                  </a:lnTo>
                  <a:lnTo>
                    <a:pt x="116" y="46"/>
                  </a:lnTo>
                  <a:lnTo>
                    <a:pt x="124" y="35"/>
                  </a:lnTo>
                  <a:lnTo>
                    <a:pt x="131" y="23"/>
                  </a:lnTo>
                  <a:lnTo>
                    <a:pt x="137" y="12"/>
                  </a:lnTo>
                  <a:lnTo>
                    <a:pt x="145" y="0"/>
                  </a:lnTo>
                  <a:lnTo>
                    <a:pt x="160" y="12"/>
                  </a:lnTo>
                  <a:lnTo>
                    <a:pt x="175" y="23"/>
                  </a:lnTo>
                  <a:lnTo>
                    <a:pt x="162" y="44"/>
                  </a:lnTo>
                  <a:lnTo>
                    <a:pt x="147" y="65"/>
                  </a:lnTo>
                  <a:lnTo>
                    <a:pt x="133" y="86"/>
                  </a:lnTo>
                  <a:lnTo>
                    <a:pt x="118" y="104"/>
                  </a:lnTo>
                  <a:lnTo>
                    <a:pt x="105" y="119"/>
                  </a:lnTo>
                  <a:lnTo>
                    <a:pt x="91" y="134"/>
                  </a:lnTo>
                  <a:lnTo>
                    <a:pt x="76" y="147"/>
                  </a:lnTo>
                  <a:lnTo>
                    <a:pt x="63" y="161"/>
                  </a:lnTo>
                  <a:lnTo>
                    <a:pt x="63" y="161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29"/>
            <p:cNvSpPr/>
            <p:nvPr/>
          </p:nvSpPr>
          <p:spPr bwMode="auto">
            <a:xfrm>
              <a:off x="4076700" y="2408238"/>
              <a:ext cx="79375" cy="57150"/>
            </a:xfrm>
            <a:custGeom>
              <a:avLst/>
              <a:gdLst>
                <a:gd name="T0" fmla="*/ 0 w 102"/>
                <a:gd name="T1" fmla="*/ 0 h 70"/>
                <a:gd name="T2" fmla="*/ 16 w 102"/>
                <a:gd name="T3" fmla="*/ 0 h 70"/>
                <a:gd name="T4" fmla="*/ 27 w 102"/>
                <a:gd name="T5" fmla="*/ 0 h 70"/>
                <a:gd name="T6" fmla="*/ 40 w 102"/>
                <a:gd name="T7" fmla="*/ 2 h 70"/>
                <a:gd name="T8" fmla="*/ 50 w 102"/>
                <a:gd name="T9" fmla="*/ 4 h 70"/>
                <a:gd name="T10" fmla="*/ 60 w 102"/>
                <a:gd name="T11" fmla="*/ 5 h 70"/>
                <a:gd name="T12" fmla="*/ 69 w 102"/>
                <a:gd name="T13" fmla="*/ 7 h 70"/>
                <a:gd name="T14" fmla="*/ 77 w 102"/>
                <a:gd name="T15" fmla="*/ 11 h 70"/>
                <a:gd name="T16" fmla="*/ 84 w 102"/>
                <a:gd name="T17" fmla="*/ 17 h 70"/>
                <a:gd name="T18" fmla="*/ 88 w 102"/>
                <a:gd name="T19" fmla="*/ 21 h 70"/>
                <a:gd name="T20" fmla="*/ 92 w 102"/>
                <a:gd name="T21" fmla="*/ 26 h 70"/>
                <a:gd name="T22" fmla="*/ 96 w 102"/>
                <a:gd name="T23" fmla="*/ 30 h 70"/>
                <a:gd name="T24" fmla="*/ 100 w 102"/>
                <a:gd name="T25" fmla="*/ 34 h 70"/>
                <a:gd name="T26" fmla="*/ 102 w 102"/>
                <a:gd name="T27" fmla="*/ 38 h 70"/>
                <a:gd name="T28" fmla="*/ 102 w 102"/>
                <a:gd name="T29" fmla="*/ 44 h 70"/>
                <a:gd name="T30" fmla="*/ 102 w 102"/>
                <a:gd name="T31" fmla="*/ 47 h 70"/>
                <a:gd name="T32" fmla="*/ 102 w 102"/>
                <a:gd name="T33" fmla="*/ 53 h 70"/>
                <a:gd name="T34" fmla="*/ 100 w 102"/>
                <a:gd name="T35" fmla="*/ 57 h 70"/>
                <a:gd name="T36" fmla="*/ 98 w 102"/>
                <a:gd name="T37" fmla="*/ 61 h 70"/>
                <a:gd name="T38" fmla="*/ 96 w 102"/>
                <a:gd name="T39" fmla="*/ 65 h 70"/>
                <a:gd name="T40" fmla="*/ 92 w 102"/>
                <a:gd name="T41" fmla="*/ 67 h 70"/>
                <a:gd name="T42" fmla="*/ 90 w 102"/>
                <a:gd name="T43" fmla="*/ 68 h 70"/>
                <a:gd name="T44" fmla="*/ 88 w 102"/>
                <a:gd name="T45" fmla="*/ 68 h 70"/>
                <a:gd name="T46" fmla="*/ 86 w 102"/>
                <a:gd name="T47" fmla="*/ 70 h 70"/>
                <a:gd name="T48" fmla="*/ 84 w 102"/>
                <a:gd name="T49" fmla="*/ 70 h 70"/>
                <a:gd name="T50" fmla="*/ 82 w 102"/>
                <a:gd name="T51" fmla="*/ 70 h 70"/>
                <a:gd name="T52" fmla="*/ 81 w 102"/>
                <a:gd name="T53" fmla="*/ 68 h 70"/>
                <a:gd name="T54" fmla="*/ 79 w 102"/>
                <a:gd name="T55" fmla="*/ 68 h 70"/>
                <a:gd name="T56" fmla="*/ 75 w 102"/>
                <a:gd name="T57" fmla="*/ 67 h 70"/>
                <a:gd name="T58" fmla="*/ 73 w 102"/>
                <a:gd name="T59" fmla="*/ 63 h 70"/>
                <a:gd name="T60" fmla="*/ 67 w 102"/>
                <a:gd name="T61" fmla="*/ 61 h 70"/>
                <a:gd name="T62" fmla="*/ 63 w 102"/>
                <a:gd name="T63" fmla="*/ 57 h 70"/>
                <a:gd name="T64" fmla="*/ 58 w 102"/>
                <a:gd name="T65" fmla="*/ 53 h 70"/>
                <a:gd name="T66" fmla="*/ 52 w 102"/>
                <a:gd name="T67" fmla="*/ 47 h 70"/>
                <a:gd name="T68" fmla="*/ 46 w 102"/>
                <a:gd name="T69" fmla="*/ 44 h 70"/>
                <a:gd name="T70" fmla="*/ 40 w 102"/>
                <a:gd name="T71" fmla="*/ 38 h 70"/>
                <a:gd name="T72" fmla="*/ 33 w 102"/>
                <a:gd name="T73" fmla="*/ 30 h 70"/>
                <a:gd name="T74" fmla="*/ 25 w 102"/>
                <a:gd name="T75" fmla="*/ 25 h 70"/>
                <a:gd name="T76" fmla="*/ 18 w 102"/>
                <a:gd name="T77" fmla="*/ 17 h 70"/>
                <a:gd name="T78" fmla="*/ 10 w 102"/>
                <a:gd name="T79" fmla="*/ 7 h 70"/>
                <a:gd name="T80" fmla="*/ 0 w 102"/>
                <a:gd name="T81" fmla="*/ 0 h 70"/>
                <a:gd name="T82" fmla="*/ 0 w 102"/>
                <a:gd name="T83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2" h="70">
                  <a:moveTo>
                    <a:pt x="0" y="0"/>
                  </a:moveTo>
                  <a:lnTo>
                    <a:pt x="16" y="0"/>
                  </a:lnTo>
                  <a:lnTo>
                    <a:pt x="27" y="0"/>
                  </a:lnTo>
                  <a:lnTo>
                    <a:pt x="40" y="2"/>
                  </a:lnTo>
                  <a:lnTo>
                    <a:pt x="50" y="4"/>
                  </a:lnTo>
                  <a:lnTo>
                    <a:pt x="60" y="5"/>
                  </a:lnTo>
                  <a:lnTo>
                    <a:pt x="69" y="7"/>
                  </a:lnTo>
                  <a:lnTo>
                    <a:pt x="77" y="11"/>
                  </a:lnTo>
                  <a:lnTo>
                    <a:pt x="84" y="17"/>
                  </a:lnTo>
                  <a:lnTo>
                    <a:pt x="88" y="21"/>
                  </a:lnTo>
                  <a:lnTo>
                    <a:pt x="92" y="26"/>
                  </a:lnTo>
                  <a:lnTo>
                    <a:pt x="96" y="30"/>
                  </a:lnTo>
                  <a:lnTo>
                    <a:pt x="100" y="34"/>
                  </a:lnTo>
                  <a:lnTo>
                    <a:pt x="102" y="38"/>
                  </a:lnTo>
                  <a:lnTo>
                    <a:pt x="102" y="44"/>
                  </a:lnTo>
                  <a:lnTo>
                    <a:pt x="102" y="47"/>
                  </a:lnTo>
                  <a:lnTo>
                    <a:pt x="102" y="53"/>
                  </a:lnTo>
                  <a:lnTo>
                    <a:pt x="100" y="57"/>
                  </a:lnTo>
                  <a:lnTo>
                    <a:pt x="98" y="61"/>
                  </a:lnTo>
                  <a:lnTo>
                    <a:pt x="96" y="65"/>
                  </a:lnTo>
                  <a:lnTo>
                    <a:pt x="92" y="67"/>
                  </a:lnTo>
                  <a:lnTo>
                    <a:pt x="90" y="68"/>
                  </a:lnTo>
                  <a:lnTo>
                    <a:pt x="88" y="68"/>
                  </a:lnTo>
                  <a:lnTo>
                    <a:pt x="86" y="70"/>
                  </a:lnTo>
                  <a:lnTo>
                    <a:pt x="84" y="70"/>
                  </a:lnTo>
                  <a:lnTo>
                    <a:pt x="82" y="70"/>
                  </a:lnTo>
                  <a:lnTo>
                    <a:pt x="81" y="68"/>
                  </a:lnTo>
                  <a:lnTo>
                    <a:pt x="79" y="68"/>
                  </a:lnTo>
                  <a:lnTo>
                    <a:pt x="75" y="67"/>
                  </a:lnTo>
                  <a:lnTo>
                    <a:pt x="73" y="63"/>
                  </a:lnTo>
                  <a:lnTo>
                    <a:pt x="67" y="61"/>
                  </a:lnTo>
                  <a:lnTo>
                    <a:pt x="63" y="57"/>
                  </a:lnTo>
                  <a:lnTo>
                    <a:pt x="58" y="53"/>
                  </a:lnTo>
                  <a:lnTo>
                    <a:pt x="52" y="47"/>
                  </a:lnTo>
                  <a:lnTo>
                    <a:pt x="46" y="44"/>
                  </a:lnTo>
                  <a:lnTo>
                    <a:pt x="40" y="38"/>
                  </a:lnTo>
                  <a:lnTo>
                    <a:pt x="33" y="30"/>
                  </a:lnTo>
                  <a:lnTo>
                    <a:pt x="25" y="25"/>
                  </a:lnTo>
                  <a:lnTo>
                    <a:pt x="18" y="17"/>
                  </a:lnTo>
                  <a:lnTo>
                    <a:pt x="10" y="7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30"/>
            <p:cNvSpPr/>
            <p:nvPr/>
          </p:nvSpPr>
          <p:spPr bwMode="auto">
            <a:xfrm>
              <a:off x="3965575" y="2343150"/>
              <a:ext cx="212725" cy="58738"/>
            </a:xfrm>
            <a:custGeom>
              <a:avLst/>
              <a:gdLst>
                <a:gd name="T0" fmla="*/ 254 w 267"/>
                <a:gd name="T1" fmla="*/ 7 h 72"/>
                <a:gd name="T2" fmla="*/ 260 w 267"/>
                <a:gd name="T3" fmla="*/ 9 h 72"/>
                <a:gd name="T4" fmla="*/ 264 w 267"/>
                <a:gd name="T5" fmla="*/ 13 h 72"/>
                <a:gd name="T6" fmla="*/ 265 w 267"/>
                <a:gd name="T7" fmla="*/ 17 h 72"/>
                <a:gd name="T8" fmla="*/ 265 w 267"/>
                <a:gd name="T9" fmla="*/ 21 h 72"/>
                <a:gd name="T10" fmla="*/ 262 w 267"/>
                <a:gd name="T11" fmla="*/ 24 h 72"/>
                <a:gd name="T12" fmla="*/ 252 w 267"/>
                <a:gd name="T13" fmla="*/ 30 h 72"/>
                <a:gd name="T14" fmla="*/ 239 w 267"/>
                <a:gd name="T15" fmla="*/ 34 h 72"/>
                <a:gd name="T16" fmla="*/ 223 w 267"/>
                <a:gd name="T17" fmla="*/ 40 h 72"/>
                <a:gd name="T18" fmla="*/ 200 w 267"/>
                <a:gd name="T19" fmla="*/ 45 h 72"/>
                <a:gd name="T20" fmla="*/ 172 w 267"/>
                <a:gd name="T21" fmla="*/ 51 h 72"/>
                <a:gd name="T22" fmla="*/ 139 w 267"/>
                <a:gd name="T23" fmla="*/ 57 h 72"/>
                <a:gd name="T24" fmla="*/ 113 w 267"/>
                <a:gd name="T25" fmla="*/ 61 h 72"/>
                <a:gd name="T26" fmla="*/ 97 w 267"/>
                <a:gd name="T27" fmla="*/ 63 h 72"/>
                <a:gd name="T28" fmla="*/ 84 w 267"/>
                <a:gd name="T29" fmla="*/ 66 h 72"/>
                <a:gd name="T30" fmla="*/ 72 w 267"/>
                <a:gd name="T31" fmla="*/ 68 h 72"/>
                <a:gd name="T32" fmla="*/ 61 w 267"/>
                <a:gd name="T33" fmla="*/ 70 h 72"/>
                <a:gd name="T34" fmla="*/ 53 w 267"/>
                <a:gd name="T35" fmla="*/ 70 h 72"/>
                <a:gd name="T36" fmla="*/ 48 w 267"/>
                <a:gd name="T37" fmla="*/ 72 h 72"/>
                <a:gd name="T38" fmla="*/ 44 w 267"/>
                <a:gd name="T39" fmla="*/ 72 h 72"/>
                <a:gd name="T40" fmla="*/ 40 w 267"/>
                <a:gd name="T41" fmla="*/ 70 h 72"/>
                <a:gd name="T42" fmla="*/ 27 w 267"/>
                <a:gd name="T43" fmla="*/ 66 h 72"/>
                <a:gd name="T44" fmla="*/ 13 w 267"/>
                <a:gd name="T45" fmla="*/ 61 h 72"/>
                <a:gd name="T46" fmla="*/ 6 w 267"/>
                <a:gd name="T47" fmla="*/ 57 h 72"/>
                <a:gd name="T48" fmla="*/ 2 w 267"/>
                <a:gd name="T49" fmla="*/ 53 h 72"/>
                <a:gd name="T50" fmla="*/ 0 w 267"/>
                <a:gd name="T51" fmla="*/ 45 h 72"/>
                <a:gd name="T52" fmla="*/ 19 w 267"/>
                <a:gd name="T53" fmla="*/ 38 h 72"/>
                <a:gd name="T54" fmla="*/ 57 w 267"/>
                <a:gd name="T55" fmla="*/ 34 h 72"/>
                <a:gd name="T56" fmla="*/ 82 w 267"/>
                <a:gd name="T57" fmla="*/ 30 h 72"/>
                <a:gd name="T58" fmla="*/ 103 w 267"/>
                <a:gd name="T59" fmla="*/ 26 h 72"/>
                <a:gd name="T60" fmla="*/ 126 w 267"/>
                <a:gd name="T61" fmla="*/ 21 h 72"/>
                <a:gd name="T62" fmla="*/ 155 w 267"/>
                <a:gd name="T63" fmla="*/ 15 h 72"/>
                <a:gd name="T64" fmla="*/ 185 w 267"/>
                <a:gd name="T65" fmla="*/ 5 h 72"/>
                <a:gd name="T66" fmla="*/ 208 w 267"/>
                <a:gd name="T67" fmla="*/ 0 h 72"/>
                <a:gd name="T68" fmla="*/ 229 w 267"/>
                <a:gd name="T69" fmla="*/ 0 h 72"/>
                <a:gd name="T70" fmla="*/ 243 w 267"/>
                <a:gd name="T71" fmla="*/ 2 h 72"/>
                <a:gd name="T72" fmla="*/ 248 w 267"/>
                <a:gd name="T73" fmla="*/ 5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7" h="72">
                  <a:moveTo>
                    <a:pt x="248" y="5"/>
                  </a:moveTo>
                  <a:lnTo>
                    <a:pt x="254" y="7"/>
                  </a:lnTo>
                  <a:lnTo>
                    <a:pt x="258" y="9"/>
                  </a:lnTo>
                  <a:lnTo>
                    <a:pt x="260" y="9"/>
                  </a:lnTo>
                  <a:lnTo>
                    <a:pt x="264" y="11"/>
                  </a:lnTo>
                  <a:lnTo>
                    <a:pt x="264" y="13"/>
                  </a:lnTo>
                  <a:lnTo>
                    <a:pt x="265" y="15"/>
                  </a:lnTo>
                  <a:lnTo>
                    <a:pt x="265" y="17"/>
                  </a:lnTo>
                  <a:lnTo>
                    <a:pt x="267" y="19"/>
                  </a:lnTo>
                  <a:lnTo>
                    <a:pt x="265" y="21"/>
                  </a:lnTo>
                  <a:lnTo>
                    <a:pt x="264" y="23"/>
                  </a:lnTo>
                  <a:lnTo>
                    <a:pt x="262" y="24"/>
                  </a:lnTo>
                  <a:lnTo>
                    <a:pt x="258" y="28"/>
                  </a:lnTo>
                  <a:lnTo>
                    <a:pt x="252" y="30"/>
                  </a:lnTo>
                  <a:lnTo>
                    <a:pt x="246" y="32"/>
                  </a:lnTo>
                  <a:lnTo>
                    <a:pt x="239" y="34"/>
                  </a:lnTo>
                  <a:lnTo>
                    <a:pt x="231" y="36"/>
                  </a:lnTo>
                  <a:lnTo>
                    <a:pt x="223" y="40"/>
                  </a:lnTo>
                  <a:lnTo>
                    <a:pt x="212" y="44"/>
                  </a:lnTo>
                  <a:lnTo>
                    <a:pt x="200" y="45"/>
                  </a:lnTo>
                  <a:lnTo>
                    <a:pt x="187" y="49"/>
                  </a:lnTo>
                  <a:lnTo>
                    <a:pt x="172" y="51"/>
                  </a:lnTo>
                  <a:lnTo>
                    <a:pt x="157" y="55"/>
                  </a:lnTo>
                  <a:lnTo>
                    <a:pt x="139" y="57"/>
                  </a:lnTo>
                  <a:lnTo>
                    <a:pt x="122" y="59"/>
                  </a:lnTo>
                  <a:lnTo>
                    <a:pt x="113" y="61"/>
                  </a:lnTo>
                  <a:lnTo>
                    <a:pt x="105" y="63"/>
                  </a:lnTo>
                  <a:lnTo>
                    <a:pt x="97" y="63"/>
                  </a:lnTo>
                  <a:lnTo>
                    <a:pt x="90" y="65"/>
                  </a:lnTo>
                  <a:lnTo>
                    <a:pt x="84" y="66"/>
                  </a:lnTo>
                  <a:lnTo>
                    <a:pt x="76" y="66"/>
                  </a:lnTo>
                  <a:lnTo>
                    <a:pt x="72" y="68"/>
                  </a:lnTo>
                  <a:lnTo>
                    <a:pt x="67" y="68"/>
                  </a:lnTo>
                  <a:lnTo>
                    <a:pt x="61" y="70"/>
                  </a:lnTo>
                  <a:lnTo>
                    <a:pt x="57" y="70"/>
                  </a:lnTo>
                  <a:lnTo>
                    <a:pt x="53" y="70"/>
                  </a:lnTo>
                  <a:lnTo>
                    <a:pt x="51" y="70"/>
                  </a:lnTo>
                  <a:lnTo>
                    <a:pt x="48" y="72"/>
                  </a:lnTo>
                  <a:lnTo>
                    <a:pt x="46" y="72"/>
                  </a:lnTo>
                  <a:lnTo>
                    <a:pt x="44" y="72"/>
                  </a:lnTo>
                  <a:lnTo>
                    <a:pt x="44" y="72"/>
                  </a:lnTo>
                  <a:lnTo>
                    <a:pt x="40" y="70"/>
                  </a:lnTo>
                  <a:lnTo>
                    <a:pt x="34" y="68"/>
                  </a:lnTo>
                  <a:lnTo>
                    <a:pt x="27" y="66"/>
                  </a:lnTo>
                  <a:lnTo>
                    <a:pt x="17" y="63"/>
                  </a:lnTo>
                  <a:lnTo>
                    <a:pt x="13" y="61"/>
                  </a:lnTo>
                  <a:lnTo>
                    <a:pt x="9" y="59"/>
                  </a:lnTo>
                  <a:lnTo>
                    <a:pt x="6" y="57"/>
                  </a:lnTo>
                  <a:lnTo>
                    <a:pt x="4" y="55"/>
                  </a:lnTo>
                  <a:lnTo>
                    <a:pt x="2" y="53"/>
                  </a:lnTo>
                  <a:lnTo>
                    <a:pt x="0" y="49"/>
                  </a:lnTo>
                  <a:lnTo>
                    <a:pt x="0" y="45"/>
                  </a:lnTo>
                  <a:lnTo>
                    <a:pt x="0" y="40"/>
                  </a:lnTo>
                  <a:lnTo>
                    <a:pt x="19" y="38"/>
                  </a:lnTo>
                  <a:lnTo>
                    <a:pt x="38" y="36"/>
                  </a:lnTo>
                  <a:lnTo>
                    <a:pt x="57" y="34"/>
                  </a:lnTo>
                  <a:lnTo>
                    <a:pt x="74" y="32"/>
                  </a:lnTo>
                  <a:lnTo>
                    <a:pt x="82" y="30"/>
                  </a:lnTo>
                  <a:lnTo>
                    <a:pt x="92" y="28"/>
                  </a:lnTo>
                  <a:lnTo>
                    <a:pt x="103" y="26"/>
                  </a:lnTo>
                  <a:lnTo>
                    <a:pt x="115" y="24"/>
                  </a:lnTo>
                  <a:lnTo>
                    <a:pt x="126" y="21"/>
                  </a:lnTo>
                  <a:lnTo>
                    <a:pt x="139" y="19"/>
                  </a:lnTo>
                  <a:lnTo>
                    <a:pt x="155" y="15"/>
                  </a:lnTo>
                  <a:lnTo>
                    <a:pt x="170" y="9"/>
                  </a:lnTo>
                  <a:lnTo>
                    <a:pt x="185" y="5"/>
                  </a:lnTo>
                  <a:lnTo>
                    <a:pt x="197" y="2"/>
                  </a:lnTo>
                  <a:lnTo>
                    <a:pt x="208" y="0"/>
                  </a:lnTo>
                  <a:lnTo>
                    <a:pt x="220" y="0"/>
                  </a:lnTo>
                  <a:lnTo>
                    <a:pt x="229" y="0"/>
                  </a:lnTo>
                  <a:lnTo>
                    <a:pt x="237" y="0"/>
                  </a:lnTo>
                  <a:lnTo>
                    <a:pt x="243" y="2"/>
                  </a:lnTo>
                  <a:lnTo>
                    <a:pt x="248" y="5"/>
                  </a:lnTo>
                  <a:lnTo>
                    <a:pt x="248" y="5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31"/>
            <p:cNvSpPr/>
            <p:nvPr/>
          </p:nvSpPr>
          <p:spPr bwMode="auto">
            <a:xfrm>
              <a:off x="4030663" y="2509838"/>
              <a:ext cx="295275" cy="103188"/>
            </a:xfrm>
            <a:custGeom>
              <a:avLst/>
              <a:gdLst>
                <a:gd name="T0" fmla="*/ 350 w 373"/>
                <a:gd name="T1" fmla="*/ 23 h 130"/>
                <a:gd name="T2" fmla="*/ 361 w 373"/>
                <a:gd name="T3" fmla="*/ 32 h 130"/>
                <a:gd name="T4" fmla="*/ 369 w 373"/>
                <a:gd name="T5" fmla="*/ 40 h 130"/>
                <a:gd name="T6" fmla="*/ 373 w 373"/>
                <a:gd name="T7" fmla="*/ 45 h 130"/>
                <a:gd name="T8" fmla="*/ 373 w 373"/>
                <a:gd name="T9" fmla="*/ 51 h 130"/>
                <a:gd name="T10" fmla="*/ 371 w 373"/>
                <a:gd name="T11" fmla="*/ 55 h 130"/>
                <a:gd name="T12" fmla="*/ 365 w 373"/>
                <a:gd name="T13" fmla="*/ 59 h 130"/>
                <a:gd name="T14" fmla="*/ 357 w 373"/>
                <a:gd name="T15" fmla="*/ 63 h 130"/>
                <a:gd name="T16" fmla="*/ 348 w 373"/>
                <a:gd name="T17" fmla="*/ 68 h 130"/>
                <a:gd name="T18" fmla="*/ 336 w 373"/>
                <a:gd name="T19" fmla="*/ 72 h 130"/>
                <a:gd name="T20" fmla="*/ 321 w 373"/>
                <a:gd name="T21" fmla="*/ 78 h 130"/>
                <a:gd name="T22" fmla="*/ 304 w 373"/>
                <a:gd name="T23" fmla="*/ 82 h 130"/>
                <a:gd name="T24" fmla="*/ 273 w 373"/>
                <a:gd name="T25" fmla="*/ 89 h 130"/>
                <a:gd name="T26" fmla="*/ 233 w 373"/>
                <a:gd name="T27" fmla="*/ 99 h 130"/>
                <a:gd name="T28" fmla="*/ 195 w 373"/>
                <a:gd name="T29" fmla="*/ 109 h 130"/>
                <a:gd name="T30" fmla="*/ 159 w 373"/>
                <a:gd name="T31" fmla="*/ 114 h 130"/>
                <a:gd name="T32" fmla="*/ 124 w 373"/>
                <a:gd name="T33" fmla="*/ 120 h 130"/>
                <a:gd name="T34" fmla="*/ 92 w 373"/>
                <a:gd name="T35" fmla="*/ 124 h 130"/>
                <a:gd name="T36" fmla="*/ 65 w 373"/>
                <a:gd name="T37" fmla="*/ 128 h 130"/>
                <a:gd name="T38" fmla="*/ 44 w 373"/>
                <a:gd name="T39" fmla="*/ 130 h 130"/>
                <a:gd name="T40" fmla="*/ 29 w 373"/>
                <a:gd name="T41" fmla="*/ 130 h 130"/>
                <a:gd name="T42" fmla="*/ 15 w 373"/>
                <a:gd name="T43" fmla="*/ 128 h 130"/>
                <a:gd name="T44" fmla="*/ 6 w 373"/>
                <a:gd name="T45" fmla="*/ 126 h 130"/>
                <a:gd name="T46" fmla="*/ 2 w 373"/>
                <a:gd name="T47" fmla="*/ 122 h 130"/>
                <a:gd name="T48" fmla="*/ 2 w 373"/>
                <a:gd name="T49" fmla="*/ 120 h 130"/>
                <a:gd name="T50" fmla="*/ 4 w 373"/>
                <a:gd name="T51" fmla="*/ 118 h 130"/>
                <a:gd name="T52" fmla="*/ 8 w 373"/>
                <a:gd name="T53" fmla="*/ 114 h 130"/>
                <a:gd name="T54" fmla="*/ 15 w 373"/>
                <a:gd name="T55" fmla="*/ 112 h 130"/>
                <a:gd name="T56" fmla="*/ 27 w 373"/>
                <a:gd name="T57" fmla="*/ 109 h 130"/>
                <a:gd name="T58" fmla="*/ 40 w 373"/>
                <a:gd name="T59" fmla="*/ 105 h 130"/>
                <a:gd name="T60" fmla="*/ 55 w 373"/>
                <a:gd name="T61" fmla="*/ 101 h 130"/>
                <a:gd name="T62" fmla="*/ 75 w 373"/>
                <a:gd name="T63" fmla="*/ 97 h 130"/>
                <a:gd name="T64" fmla="*/ 122 w 373"/>
                <a:gd name="T65" fmla="*/ 84 h 130"/>
                <a:gd name="T66" fmla="*/ 197 w 373"/>
                <a:gd name="T67" fmla="*/ 63 h 130"/>
                <a:gd name="T68" fmla="*/ 233 w 373"/>
                <a:gd name="T69" fmla="*/ 49 h 130"/>
                <a:gd name="T70" fmla="*/ 248 w 373"/>
                <a:gd name="T71" fmla="*/ 44 h 130"/>
                <a:gd name="T72" fmla="*/ 260 w 373"/>
                <a:gd name="T73" fmla="*/ 40 h 130"/>
                <a:gd name="T74" fmla="*/ 271 w 373"/>
                <a:gd name="T75" fmla="*/ 34 h 130"/>
                <a:gd name="T76" fmla="*/ 279 w 373"/>
                <a:gd name="T77" fmla="*/ 30 h 130"/>
                <a:gd name="T78" fmla="*/ 285 w 373"/>
                <a:gd name="T79" fmla="*/ 24 h 130"/>
                <a:gd name="T80" fmla="*/ 288 w 373"/>
                <a:gd name="T81" fmla="*/ 21 h 130"/>
                <a:gd name="T82" fmla="*/ 290 w 373"/>
                <a:gd name="T83" fmla="*/ 17 h 130"/>
                <a:gd name="T84" fmla="*/ 290 w 373"/>
                <a:gd name="T85" fmla="*/ 13 h 130"/>
                <a:gd name="T86" fmla="*/ 287 w 373"/>
                <a:gd name="T87" fmla="*/ 7 h 130"/>
                <a:gd name="T88" fmla="*/ 287 w 373"/>
                <a:gd name="T89" fmla="*/ 3 h 130"/>
                <a:gd name="T90" fmla="*/ 290 w 373"/>
                <a:gd name="T91" fmla="*/ 2 h 130"/>
                <a:gd name="T92" fmla="*/ 298 w 373"/>
                <a:gd name="T93" fmla="*/ 0 h 130"/>
                <a:gd name="T94" fmla="*/ 306 w 373"/>
                <a:gd name="T95" fmla="*/ 2 h 130"/>
                <a:gd name="T96" fmla="*/ 315 w 373"/>
                <a:gd name="T97" fmla="*/ 3 h 130"/>
                <a:gd name="T98" fmla="*/ 327 w 373"/>
                <a:gd name="T99" fmla="*/ 9 h 130"/>
                <a:gd name="T100" fmla="*/ 342 w 373"/>
                <a:gd name="T101" fmla="*/ 19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73" h="130">
                  <a:moveTo>
                    <a:pt x="342" y="19"/>
                  </a:moveTo>
                  <a:lnTo>
                    <a:pt x="350" y="23"/>
                  </a:lnTo>
                  <a:lnTo>
                    <a:pt x="355" y="26"/>
                  </a:lnTo>
                  <a:lnTo>
                    <a:pt x="361" y="32"/>
                  </a:lnTo>
                  <a:lnTo>
                    <a:pt x="365" y="36"/>
                  </a:lnTo>
                  <a:lnTo>
                    <a:pt x="369" y="40"/>
                  </a:lnTo>
                  <a:lnTo>
                    <a:pt x="371" y="42"/>
                  </a:lnTo>
                  <a:lnTo>
                    <a:pt x="373" y="45"/>
                  </a:lnTo>
                  <a:lnTo>
                    <a:pt x="373" y="49"/>
                  </a:lnTo>
                  <a:lnTo>
                    <a:pt x="373" y="51"/>
                  </a:lnTo>
                  <a:lnTo>
                    <a:pt x="371" y="53"/>
                  </a:lnTo>
                  <a:lnTo>
                    <a:pt x="371" y="55"/>
                  </a:lnTo>
                  <a:lnTo>
                    <a:pt x="367" y="57"/>
                  </a:lnTo>
                  <a:lnTo>
                    <a:pt x="365" y="59"/>
                  </a:lnTo>
                  <a:lnTo>
                    <a:pt x="361" y="61"/>
                  </a:lnTo>
                  <a:lnTo>
                    <a:pt x="357" y="63"/>
                  </a:lnTo>
                  <a:lnTo>
                    <a:pt x="353" y="65"/>
                  </a:lnTo>
                  <a:lnTo>
                    <a:pt x="348" y="68"/>
                  </a:lnTo>
                  <a:lnTo>
                    <a:pt x="342" y="70"/>
                  </a:lnTo>
                  <a:lnTo>
                    <a:pt x="336" y="72"/>
                  </a:lnTo>
                  <a:lnTo>
                    <a:pt x="329" y="74"/>
                  </a:lnTo>
                  <a:lnTo>
                    <a:pt x="321" y="78"/>
                  </a:lnTo>
                  <a:lnTo>
                    <a:pt x="311" y="80"/>
                  </a:lnTo>
                  <a:lnTo>
                    <a:pt x="304" y="82"/>
                  </a:lnTo>
                  <a:lnTo>
                    <a:pt x="294" y="86"/>
                  </a:lnTo>
                  <a:lnTo>
                    <a:pt x="273" y="89"/>
                  </a:lnTo>
                  <a:lnTo>
                    <a:pt x="252" y="95"/>
                  </a:lnTo>
                  <a:lnTo>
                    <a:pt x="233" y="99"/>
                  </a:lnTo>
                  <a:lnTo>
                    <a:pt x="214" y="105"/>
                  </a:lnTo>
                  <a:lnTo>
                    <a:pt x="195" y="109"/>
                  </a:lnTo>
                  <a:lnTo>
                    <a:pt x="178" y="110"/>
                  </a:lnTo>
                  <a:lnTo>
                    <a:pt x="159" y="114"/>
                  </a:lnTo>
                  <a:lnTo>
                    <a:pt x="141" y="116"/>
                  </a:lnTo>
                  <a:lnTo>
                    <a:pt x="124" y="120"/>
                  </a:lnTo>
                  <a:lnTo>
                    <a:pt x="107" y="122"/>
                  </a:lnTo>
                  <a:lnTo>
                    <a:pt x="92" y="124"/>
                  </a:lnTo>
                  <a:lnTo>
                    <a:pt x="78" y="126"/>
                  </a:lnTo>
                  <a:lnTo>
                    <a:pt x="65" y="128"/>
                  </a:lnTo>
                  <a:lnTo>
                    <a:pt x="55" y="128"/>
                  </a:lnTo>
                  <a:lnTo>
                    <a:pt x="44" y="130"/>
                  </a:lnTo>
                  <a:lnTo>
                    <a:pt x="36" y="130"/>
                  </a:lnTo>
                  <a:lnTo>
                    <a:pt x="29" y="130"/>
                  </a:lnTo>
                  <a:lnTo>
                    <a:pt x="21" y="130"/>
                  </a:lnTo>
                  <a:lnTo>
                    <a:pt x="15" y="128"/>
                  </a:lnTo>
                  <a:lnTo>
                    <a:pt x="10" y="126"/>
                  </a:lnTo>
                  <a:lnTo>
                    <a:pt x="6" y="126"/>
                  </a:lnTo>
                  <a:lnTo>
                    <a:pt x="4" y="124"/>
                  </a:lnTo>
                  <a:lnTo>
                    <a:pt x="2" y="122"/>
                  </a:lnTo>
                  <a:lnTo>
                    <a:pt x="0" y="120"/>
                  </a:lnTo>
                  <a:lnTo>
                    <a:pt x="2" y="120"/>
                  </a:lnTo>
                  <a:lnTo>
                    <a:pt x="2" y="118"/>
                  </a:lnTo>
                  <a:lnTo>
                    <a:pt x="4" y="118"/>
                  </a:lnTo>
                  <a:lnTo>
                    <a:pt x="6" y="116"/>
                  </a:lnTo>
                  <a:lnTo>
                    <a:pt x="8" y="114"/>
                  </a:lnTo>
                  <a:lnTo>
                    <a:pt x="12" y="114"/>
                  </a:lnTo>
                  <a:lnTo>
                    <a:pt x="15" y="112"/>
                  </a:lnTo>
                  <a:lnTo>
                    <a:pt x="21" y="110"/>
                  </a:lnTo>
                  <a:lnTo>
                    <a:pt x="27" y="109"/>
                  </a:lnTo>
                  <a:lnTo>
                    <a:pt x="33" y="107"/>
                  </a:lnTo>
                  <a:lnTo>
                    <a:pt x="40" y="105"/>
                  </a:lnTo>
                  <a:lnTo>
                    <a:pt x="48" y="103"/>
                  </a:lnTo>
                  <a:lnTo>
                    <a:pt x="55" y="101"/>
                  </a:lnTo>
                  <a:lnTo>
                    <a:pt x="63" y="99"/>
                  </a:lnTo>
                  <a:lnTo>
                    <a:pt x="75" y="97"/>
                  </a:lnTo>
                  <a:lnTo>
                    <a:pt x="84" y="93"/>
                  </a:lnTo>
                  <a:lnTo>
                    <a:pt x="122" y="84"/>
                  </a:lnTo>
                  <a:lnTo>
                    <a:pt x="161" y="72"/>
                  </a:lnTo>
                  <a:lnTo>
                    <a:pt x="197" y="63"/>
                  </a:lnTo>
                  <a:lnTo>
                    <a:pt x="214" y="55"/>
                  </a:lnTo>
                  <a:lnTo>
                    <a:pt x="233" y="49"/>
                  </a:lnTo>
                  <a:lnTo>
                    <a:pt x="241" y="47"/>
                  </a:lnTo>
                  <a:lnTo>
                    <a:pt x="248" y="44"/>
                  </a:lnTo>
                  <a:lnTo>
                    <a:pt x="254" y="42"/>
                  </a:lnTo>
                  <a:lnTo>
                    <a:pt x="260" y="40"/>
                  </a:lnTo>
                  <a:lnTo>
                    <a:pt x="266" y="36"/>
                  </a:lnTo>
                  <a:lnTo>
                    <a:pt x="271" y="34"/>
                  </a:lnTo>
                  <a:lnTo>
                    <a:pt x="275" y="32"/>
                  </a:lnTo>
                  <a:lnTo>
                    <a:pt x="279" y="30"/>
                  </a:lnTo>
                  <a:lnTo>
                    <a:pt x="283" y="26"/>
                  </a:lnTo>
                  <a:lnTo>
                    <a:pt x="285" y="24"/>
                  </a:lnTo>
                  <a:lnTo>
                    <a:pt x="287" y="23"/>
                  </a:lnTo>
                  <a:lnTo>
                    <a:pt x="288" y="21"/>
                  </a:lnTo>
                  <a:lnTo>
                    <a:pt x="290" y="19"/>
                  </a:lnTo>
                  <a:lnTo>
                    <a:pt x="290" y="17"/>
                  </a:lnTo>
                  <a:lnTo>
                    <a:pt x="290" y="15"/>
                  </a:lnTo>
                  <a:lnTo>
                    <a:pt x="290" y="13"/>
                  </a:lnTo>
                  <a:lnTo>
                    <a:pt x="288" y="11"/>
                  </a:lnTo>
                  <a:lnTo>
                    <a:pt x="287" y="7"/>
                  </a:lnTo>
                  <a:lnTo>
                    <a:pt x="287" y="5"/>
                  </a:lnTo>
                  <a:lnTo>
                    <a:pt x="287" y="3"/>
                  </a:lnTo>
                  <a:lnTo>
                    <a:pt x="288" y="2"/>
                  </a:lnTo>
                  <a:lnTo>
                    <a:pt x="290" y="2"/>
                  </a:lnTo>
                  <a:lnTo>
                    <a:pt x="294" y="0"/>
                  </a:lnTo>
                  <a:lnTo>
                    <a:pt x="298" y="0"/>
                  </a:lnTo>
                  <a:lnTo>
                    <a:pt x="302" y="0"/>
                  </a:lnTo>
                  <a:lnTo>
                    <a:pt x="306" y="2"/>
                  </a:lnTo>
                  <a:lnTo>
                    <a:pt x="310" y="2"/>
                  </a:lnTo>
                  <a:lnTo>
                    <a:pt x="315" y="3"/>
                  </a:lnTo>
                  <a:lnTo>
                    <a:pt x="321" y="5"/>
                  </a:lnTo>
                  <a:lnTo>
                    <a:pt x="327" y="9"/>
                  </a:lnTo>
                  <a:lnTo>
                    <a:pt x="334" y="13"/>
                  </a:lnTo>
                  <a:lnTo>
                    <a:pt x="342" y="19"/>
                  </a:lnTo>
                  <a:lnTo>
                    <a:pt x="342" y="19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32"/>
            <p:cNvSpPr/>
            <p:nvPr/>
          </p:nvSpPr>
          <p:spPr bwMode="auto">
            <a:xfrm>
              <a:off x="4046538" y="2616200"/>
              <a:ext cx="306388" cy="74613"/>
            </a:xfrm>
            <a:custGeom>
              <a:avLst/>
              <a:gdLst>
                <a:gd name="T0" fmla="*/ 0 w 388"/>
                <a:gd name="T1" fmla="*/ 77 h 94"/>
                <a:gd name="T2" fmla="*/ 0 w 388"/>
                <a:gd name="T3" fmla="*/ 69 h 94"/>
                <a:gd name="T4" fmla="*/ 2 w 388"/>
                <a:gd name="T5" fmla="*/ 65 h 94"/>
                <a:gd name="T6" fmla="*/ 12 w 388"/>
                <a:gd name="T7" fmla="*/ 63 h 94"/>
                <a:gd name="T8" fmla="*/ 23 w 388"/>
                <a:gd name="T9" fmla="*/ 63 h 94"/>
                <a:gd name="T10" fmla="*/ 36 w 388"/>
                <a:gd name="T11" fmla="*/ 61 h 94"/>
                <a:gd name="T12" fmla="*/ 57 w 388"/>
                <a:gd name="T13" fmla="*/ 58 h 94"/>
                <a:gd name="T14" fmla="*/ 82 w 388"/>
                <a:gd name="T15" fmla="*/ 54 h 94"/>
                <a:gd name="T16" fmla="*/ 111 w 388"/>
                <a:gd name="T17" fmla="*/ 48 h 94"/>
                <a:gd name="T18" fmla="*/ 143 w 388"/>
                <a:gd name="T19" fmla="*/ 42 h 94"/>
                <a:gd name="T20" fmla="*/ 182 w 388"/>
                <a:gd name="T21" fmla="*/ 33 h 94"/>
                <a:gd name="T22" fmla="*/ 226 w 388"/>
                <a:gd name="T23" fmla="*/ 23 h 94"/>
                <a:gd name="T24" fmla="*/ 260 w 388"/>
                <a:gd name="T25" fmla="*/ 16 h 94"/>
                <a:gd name="T26" fmla="*/ 281 w 388"/>
                <a:gd name="T27" fmla="*/ 12 h 94"/>
                <a:gd name="T28" fmla="*/ 298 w 388"/>
                <a:gd name="T29" fmla="*/ 8 h 94"/>
                <a:gd name="T30" fmla="*/ 313 w 388"/>
                <a:gd name="T31" fmla="*/ 6 h 94"/>
                <a:gd name="T32" fmla="*/ 327 w 388"/>
                <a:gd name="T33" fmla="*/ 4 h 94"/>
                <a:gd name="T34" fmla="*/ 336 w 388"/>
                <a:gd name="T35" fmla="*/ 2 h 94"/>
                <a:gd name="T36" fmla="*/ 344 w 388"/>
                <a:gd name="T37" fmla="*/ 0 h 94"/>
                <a:gd name="T38" fmla="*/ 348 w 388"/>
                <a:gd name="T39" fmla="*/ 0 h 94"/>
                <a:gd name="T40" fmla="*/ 354 w 388"/>
                <a:gd name="T41" fmla="*/ 0 h 94"/>
                <a:gd name="T42" fmla="*/ 359 w 388"/>
                <a:gd name="T43" fmla="*/ 2 h 94"/>
                <a:gd name="T44" fmla="*/ 367 w 388"/>
                <a:gd name="T45" fmla="*/ 4 h 94"/>
                <a:gd name="T46" fmla="*/ 376 w 388"/>
                <a:gd name="T47" fmla="*/ 8 h 94"/>
                <a:gd name="T48" fmla="*/ 382 w 388"/>
                <a:gd name="T49" fmla="*/ 12 h 94"/>
                <a:gd name="T50" fmla="*/ 386 w 388"/>
                <a:gd name="T51" fmla="*/ 18 h 94"/>
                <a:gd name="T52" fmla="*/ 388 w 388"/>
                <a:gd name="T53" fmla="*/ 21 h 94"/>
                <a:gd name="T54" fmla="*/ 388 w 388"/>
                <a:gd name="T55" fmla="*/ 27 h 94"/>
                <a:gd name="T56" fmla="*/ 386 w 388"/>
                <a:gd name="T57" fmla="*/ 31 h 94"/>
                <a:gd name="T58" fmla="*/ 382 w 388"/>
                <a:gd name="T59" fmla="*/ 37 h 94"/>
                <a:gd name="T60" fmla="*/ 376 w 388"/>
                <a:gd name="T61" fmla="*/ 39 h 94"/>
                <a:gd name="T62" fmla="*/ 369 w 388"/>
                <a:gd name="T63" fmla="*/ 42 h 94"/>
                <a:gd name="T64" fmla="*/ 359 w 388"/>
                <a:gd name="T65" fmla="*/ 44 h 94"/>
                <a:gd name="T66" fmla="*/ 348 w 388"/>
                <a:gd name="T67" fmla="*/ 48 h 94"/>
                <a:gd name="T68" fmla="*/ 333 w 388"/>
                <a:gd name="T69" fmla="*/ 52 h 94"/>
                <a:gd name="T70" fmla="*/ 313 w 388"/>
                <a:gd name="T71" fmla="*/ 56 h 94"/>
                <a:gd name="T72" fmla="*/ 292 w 388"/>
                <a:gd name="T73" fmla="*/ 60 h 94"/>
                <a:gd name="T74" fmla="*/ 266 w 388"/>
                <a:gd name="T75" fmla="*/ 65 h 94"/>
                <a:gd name="T76" fmla="*/ 235 w 388"/>
                <a:gd name="T77" fmla="*/ 69 h 94"/>
                <a:gd name="T78" fmla="*/ 201 w 388"/>
                <a:gd name="T79" fmla="*/ 75 h 94"/>
                <a:gd name="T80" fmla="*/ 170 w 388"/>
                <a:gd name="T81" fmla="*/ 79 h 94"/>
                <a:gd name="T82" fmla="*/ 143 w 388"/>
                <a:gd name="T83" fmla="*/ 82 h 94"/>
                <a:gd name="T84" fmla="*/ 119 w 388"/>
                <a:gd name="T85" fmla="*/ 86 h 94"/>
                <a:gd name="T86" fmla="*/ 99 w 388"/>
                <a:gd name="T87" fmla="*/ 90 h 94"/>
                <a:gd name="T88" fmla="*/ 82 w 388"/>
                <a:gd name="T89" fmla="*/ 92 h 94"/>
                <a:gd name="T90" fmla="*/ 67 w 388"/>
                <a:gd name="T91" fmla="*/ 94 h 94"/>
                <a:gd name="T92" fmla="*/ 56 w 388"/>
                <a:gd name="T93" fmla="*/ 94 h 94"/>
                <a:gd name="T94" fmla="*/ 44 w 388"/>
                <a:gd name="T95" fmla="*/ 94 h 94"/>
                <a:gd name="T96" fmla="*/ 29 w 388"/>
                <a:gd name="T97" fmla="*/ 92 h 94"/>
                <a:gd name="T98" fmla="*/ 17 w 388"/>
                <a:gd name="T99" fmla="*/ 90 h 94"/>
                <a:gd name="T100" fmla="*/ 8 w 388"/>
                <a:gd name="T101" fmla="*/ 84 h 94"/>
                <a:gd name="T102" fmla="*/ 4 w 388"/>
                <a:gd name="T103" fmla="*/ 8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88" h="94">
                  <a:moveTo>
                    <a:pt x="4" y="81"/>
                  </a:moveTo>
                  <a:lnTo>
                    <a:pt x="0" y="77"/>
                  </a:lnTo>
                  <a:lnTo>
                    <a:pt x="0" y="73"/>
                  </a:lnTo>
                  <a:lnTo>
                    <a:pt x="0" y="69"/>
                  </a:lnTo>
                  <a:lnTo>
                    <a:pt x="0" y="67"/>
                  </a:lnTo>
                  <a:lnTo>
                    <a:pt x="2" y="65"/>
                  </a:lnTo>
                  <a:lnTo>
                    <a:pt x="6" y="63"/>
                  </a:lnTo>
                  <a:lnTo>
                    <a:pt x="12" y="63"/>
                  </a:lnTo>
                  <a:lnTo>
                    <a:pt x="17" y="63"/>
                  </a:lnTo>
                  <a:lnTo>
                    <a:pt x="23" y="63"/>
                  </a:lnTo>
                  <a:lnTo>
                    <a:pt x="29" y="61"/>
                  </a:lnTo>
                  <a:lnTo>
                    <a:pt x="36" y="61"/>
                  </a:lnTo>
                  <a:lnTo>
                    <a:pt x="46" y="60"/>
                  </a:lnTo>
                  <a:lnTo>
                    <a:pt x="57" y="58"/>
                  </a:lnTo>
                  <a:lnTo>
                    <a:pt x="69" y="56"/>
                  </a:lnTo>
                  <a:lnTo>
                    <a:pt x="82" y="54"/>
                  </a:lnTo>
                  <a:lnTo>
                    <a:pt x="96" y="50"/>
                  </a:lnTo>
                  <a:lnTo>
                    <a:pt x="111" y="48"/>
                  </a:lnTo>
                  <a:lnTo>
                    <a:pt x="126" y="44"/>
                  </a:lnTo>
                  <a:lnTo>
                    <a:pt x="143" y="42"/>
                  </a:lnTo>
                  <a:lnTo>
                    <a:pt x="163" y="39"/>
                  </a:lnTo>
                  <a:lnTo>
                    <a:pt x="182" y="33"/>
                  </a:lnTo>
                  <a:lnTo>
                    <a:pt x="203" y="29"/>
                  </a:lnTo>
                  <a:lnTo>
                    <a:pt x="226" y="23"/>
                  </a:lnTo>
                  <a:lnTo>
                    <a:pt x="248" y="19"/>
                  </a:lnTo>
                  <a:lnTo>
                    <a:pt x="260" y="16"/>
                  </a:lnTo>
                  <a:lnTo>
                    <a:pt x="269" y="14"/>
                  </a:lnTo>
                  <a:lnTo>
                    <a:pt x="281" y="12"/>
                  </a:lnTo>
                  <a:lnTo>
                    <a:pt x="291" y="10"/>
                  </a:lnTo>
                  <a:lnTo>
                    <a:pt x="298" y="8"/>
                  </a:lnTo>
                  <a:lnTo>
                    <a:pt x="306" y="8"/>
                  </a:lnTo>
                  <a:lnTo>
                    <a:pt x="313" y="6"/>
                  </a:lnTo>
                  <a:lnTo>
                    <a:pt x="321" y="4"/>
                  </a:lnTo>
                  <a:lnTo>
                    <a:pt x="327" y="4"/>
                  </a:lnTo>
                  <a:lnTo>
                    <a:pt x="333" y="2"/>
                  </a:lnTo>
                  <a:lnTo>
                    <a:pt x="336" y="2"/>
                  </a:lnTo>
                  <a:lnTo>
                    <a:pt x="340" y="2"/>
                  </a:lnTo>
                  <a:lnTo>
                    <a:pt x="344" y="0"/>
                  </a:lnTo>
                  <a:lnTo>
                    <a:pt x="346" y="0"/>
                  </a:lnTo>
                  <a:lnTo>
                    <a:pt x="348" y="0"/>
                  </a:lnTo>
                  <a:lnTo>
                    <a:pt x="350" y="0"/>
                  </a:lnTo>
                  <a:lnTo>
                    <a:pt x="354" y="0"/>
                  </a:lnTo>
                  <a:lnTo>
                    <a:pt x="357" y="2"/>
                  </a:lnTo>
                  <a:lnTo>
                    <a:pt x="359" y="2"/>
                  </a:lnTo>
                  <a:lnTo>
                    <a:pt x="363" y="2"/>
                  </a:lnTo>
                  <a:lnTo>
                    <a:pt x="367" y="4"/>
                  </a:lnTo>
                  <a:lnTo>
                    <a:pt x="371" y="6"/>
                  </a:lnTo>
                  <a:lnTo>
                    <a:pt x="376" y="8"/>
                  </a:lnTo>
                  <a:lnTo>
                    <a:pt x="378" y="10"/>
                  </a:lnTo>
                  <a:lnTo>
                    <a:pt x="382" y="12"/>
                  </a:lnTo>
                  <a:lnTo>
                    <a:pt x="384" y="14"/>
                  </a:lnTo>
                  <a:lnTo>
                    <a:pt x="386" y="18"/>
                  </a:lnTo>
                  <a:lnTo>
                    <a:pt x="388" y="19"/>
                  </a:lnTo>
                  <a:lnTo>
                    <a:pt x="388" y="21"/>
                  </a:lnTo>
                  <a:lnTo>
                    <a:pt x="388" y="23"/>
                  </a:lnTo>
                  <a:lnTo>
                    <a:pt x="388" y="27"/>
                  </a:lnTo>
                  <a:lnTo>
                    <a:pt x="388" y="29"/>
                  </a:lnTo>
                  <a:lnTo>
                    <a:pt x="386" y="31"/>
                  </a:lnTo>
                  <a:lnTo>
                    <a:pt x="384" y="33"/>
                  </a:lnTo>
                  <a:lnTo>
                    <a:pt x="382" y="37"/>
                  </a:lnTo>
                  <a:lnTo>
                    <a:pt x="378" y="37"/>
                  </a:lnTo>
                  <a:lnTo>
                    <a:pt x="376" y="39"/>
                  </a:lnTo>
                  <a:lnTo>
                    <a:pt x="371" y="40"/>
                  </a:lnTo>
                  <a:lnTo>
                    <a:pt x="369" y="42"/>
                  </a:lnTo>
                  <a:lnTo>
                    <a:pt x="365" y="42"/>
                  </a:lnTo>
                  <a:lnTo>
                    <a:pt x="359" y="44"/>
                  </a:lnTo>
                  <a:lnTo>
                    <a:pt x="354" y="46"/>
                  </a:lnTo>
                  <a:lnTo>
                    <a:pt x="348" y="48"/>
                  </a:lnTo>
                  <a:lnTo>
                    <a:pt x="340" y="50"/>
                  </a:lnTo>
                  <a:lnTo>
                    <a:pt x="333" y="52"/>
                  </a:lnTo>
                  <a:lnTo>
                    <a:pt x="325" y="54"/>
                  </a:lnTo>
                  <a:lnTo>
                    <a:pt x="313" y="56"/>
                  </a:lnTo>
                  <a:lnTo>
                    <a:pt x="304" y="58"/>
                  </a:lnTo>
                  <a:lnTo>
                    <a:pt x="292" y="60"/>
                  </a:lnTo>
                  <a:lnTo>
                    <a:pt x="279" y="61"/>
                  </a:lnTo>
                  <a:lnTo>
                    <a:pt x="266" y="65"/>
                  </a:lnTo>
                  <a:lnTo>
                    <a:pt x="250" y="67"/>
                  </a:lnTo>
                  <a:lnTo>
                    <a:pt x="235" y="69"/>
                  </a:lnTo>
                  <a:lnTo>
                    <a:pt x="218" y="73"/>
                  </a:lnTo>
                  <a:lnTo>
                    <a:pt x="201" y="75"/>
                  </a:lnTo>
                  <a:lnTo>
                    <a:pt x="185" y="77"/>
                  </a:lnTo>
                  <a:lnTo>
                    <a:pt x="170" y="79"/>
                  </a:lnTo>
                  <a:lnTo>
                    <a:pt x="157" y="81"/>
                  </a:lnTo>
                  <a:lnTo>
                    <a:pt x="143" y="82"/>
                  </a:lnTo>
                  <a:lnTo>
                    <a:pt x="130" y="84"/>
                  </a:lnTo>
                  <a:lnTo>
                    <a:pt x="119" y="86"/>
                  </a:lnTo>
                  <a:lnTo>
                    <a:pt x="109" y="88"/>
                  </a:lnTo>
                  <a:lnTo>
                    <a:pt x="99" y="90"/>
                  </a:lnTo>
                  <a:lnTo>
                    <a:pt x="90" y="90"/>
                  </a:lnTo>
                  <a:lnTo>
                    <a:pt x="82" y="92"/>
                  </a:lnTo>
                  <a:lnTo>
                    <a:pt x="75" y="92"/>
                  </a:lnTo>
                  <a:lnTo>
                    <a:pt x="67" y="94"/>
                  </a:lnTo>
                  <a:lnTo>
                    <a:pt x="61" y="94"/>
                  </a:lnTo>
                  <a:lnTo>
                    <a:pt x="56" y="94"/>
                  </a:lnTo>
                  <a:lnTo>
                    <a:pt x="52" y="94"/>
                  </a:lnTo>
                  <a:lnTo>
                    <a:pt x="44" y="94"/>
                  </a:lnTo>
                  <a:lnTo>
                    <a:pt x="36" y="94"/>
                  </a:lnTo>
                  <a:lnTo>
                    <a:pt x="29" y="92"/>
                  </a:lnTo>
                  <a:lnTo>
                    <a:pt x="23" y="92"/>
                  </a:lnTo>
                  <a:lnTo>
                    <a:pt x="17" y="90"/>
                  </a:lnTo>
                  <a:lnTo>
                    <a:pt x="12" y="86"/>
                  </a:lnTo>
                  <a:lnTo>
                    <a:pt x="8" y="84"/>
                  </a:lnTo>
                  <a:lnTo>
                    <a:pt x="4" y="81"/>
                  </a:lnTo>
                  <a:lnTo>
                    <a:pt x="4" y="81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33"/>
            <p:cNvSpPr/>
            <p:nvPr/>
          </p:nvSpPr>
          <p:spPr bwMode="auto">
            <a:xfrm>
              <a:off x="3881438" y="2701925"/>
              <a:ext cx="628650" cy="106363"/>
            </a:xfrm>
            <a:custGeom>
              <a:avLst/>
              <a:gdLst>
                <a:gd name="T0" fmla="*/ 17 w 791"/>
                <a:gd name="T1" fmla="*/ 117 h 136"/>
                <a:gd name="T2" fmla="*/ 4 w 791"/>
                <a:gd name="T3" fmla="*/ 105 h 136"/>
                <a:gd name="T4" fmla="*/ 0 w 791"/>
                <a:gd name="T5" fmla="*/ 100 h 136"/>
                <a:gd name="T6" fmla="*/ 4 w 791"/>
                <a:gd name="T7" fmla="*/ 96 h 136"/>
                <a:gd name="T8" fmla="*/ 17 w 791"/>
                <a:gd name="T9" fmla="*/ 94 h 136"/>
                <a:gd name="T10" fmla="*/ 44 w 791"/>
                <a:gd name="T11" fmla="*/ 94 h 136"/>
                <a:gd name="T12" fmla="*/ 88 w 791"/>
                <a:gd name="T13" fmla="*/ 90 h 136"/>
                <a:gd name="T14" fmla="*/ 109 w 791"/>
                <a:gd name="T15" fmla="*/ 86 h 136"/>
                <a:gd name="T16" fmla="*/ 132 w 791"/>
                <a:gd name="T17" fmla="*/ 82 h 136"/>
                <a:gd name="T18" fmla="*/ 153 w 791"/>
                <a:gd name="T19" fmla="*/ 80 h 136"/>
                <a:gd name="T20" fmla="*/ 179 w 791"/>
                <a:gd name="T21" fmla="*/ 75 h 136"/>
                <a:gd name="T22" fmla="*/ 212 w 791"/>
                <a:gd name="T23" fmla="*/ 71 h 136"/>
                <a:gd name="T24" fmla="*/ 246 w 791"/>
                <a:gd name="T25" fmla="*/ 65 h 136"/>
                <a:gd name="T26" fmla="*/ 286 w 791"/>
                <a:gd name="T27" fmla="*/ 59 h 136"/>
                <a:gd name="T28" fmla="*/ 330 w 791"/>
                <a:gd name="T29" fmla="*/ 52 h 136"/>
                <a:gd name="T30" fmla="*/ 380 w 791"/>
                <a:gd name="T31" fmla="*/ 44 h 136"/>
                <a:gd name="T32" fmla="*/ 432 w 791"/>
                <a:gd name="T33" fmla="*/ 37 h 136"/>
                <a:gd name="T34" fmla="*/ 479 w 791"/>
                <a:gd name="T35" fmla="*/ 29 h 136"/>
                <a:gd name="T36" fmla="*/ 521 w 791"/>
                <a:gd name="T37" fmla="*/ 23 h 136"/>
                <a:gd name="T38" fmla="*/ 560 w 791"/>
                <a:gd name="T39" fmla="*/ 17 h 136"/>
                <a:gd name="T40" fmla="*/ 592 w 791"/>
                <a:gd name="T41" fmla="*/ 14 h 136"/>
                <a:gd name="T42" fmla="*/ 621 w 791"/>
                <a:gd name="T43" fmla="*/ 10 h 136"/>
                <a:gd name="T44" fmla="*/ 646 w 791"/>
                <a:gd name="T45" fmla="*/ 6 h 136"/>
                <a:gd name="T46" fmla="*/ 665 w 791"/>
                <a:gd name="T47" fmla="*/ 4 h 136"/>
                <a:gd name="T48" fmla="*/ 678 w 791"/>
                <a:gd name="T49" fmla="*/ 2 h 136"/>
                <a:gd name="T50" fmla="*/ 689 w 791"/>
                <a:gd name="T51" fmla="*/ 0 h 136"/>
                <a:gd name="T52" fmla="*/ 695 w 791"/>
                <a:gd name="T53" fmla="*/ 0 h 136"/>
                <a:gd name="T54" fmla="*/ 731 w 791"/>
                <a:gd name="T55" fmla="*/ 6 h 136"/>
                <a:gd name="T56" fmla="*/ 762 w 791"/>
                <a:gd name="T57" fmla="*/ 16 h 136"/>
                <a:gd name="T58" fmla="*/ 779 w 791"/>
                <a:gd name="T59" fmla="*/ 23 h 136"/>
                <a:gd name="T60" fmla="*/ 787 w 791"/>
                <a:gd name="T61" fmla="*/ 27 h 136"/>
                <a:gd name="T62" fmla="*/ 791 w 791"/>
                <a:gd name="T63" fmla="*/ 40 h 136"/>
                <a:gd name="T64" fmla="*/ 791 w 791"/>
                <a:gd name="T65" fmla="*/ 48 h 136"/>
                <a:gd name="T66" fmla="*/ 781 w 791"/>
                <a:gd name="T67" fmla="*/ 52 h 136"/>
                <a:gd name="T68" fmla="*/ 766 w 791"/>
                <a:gd name="T69" fmla="*/ 56 h 136"/>
                <a:gd name="T70" fmla="*/ 741 w 791"/>
                <a:gd name="T71" fmla="*/ 58 h 136"/>
                <a:gd name="T72" fmla="*/ 710 w 791"/>
                <a:gd name="T73" fmla="*/ 59 h 136"/>
                <a:gd name="T74" fmla="*/ 661 w 791"/>
                <a:gd name="T75" fmla="*/ 59 h 136"/>
                <a:gd name="T76" fmla="*/ 594 w 791"/>
                <a:gd name="T77" fmla="*/ 59 h 136"/>
                <a:gd name="T78" fmla="*/ 540 w 791"/>
                <a:gd name="T79" fmla="*/ 61 h 136"/>
                <a:gd name="T80" fmla="*/ 508 w 791"/>
                <a:gd name="T81" fmla="*/ 65 h 136"/>
                <a:gd name="T82" fmla="*/ 475 w 791"/>
                <a:gd name="T83" fmla="*/ 69 h 136"/>
                <a:gd name="T84" fmla="*/ 435 w 791"/>
                <a:gd name="T85" fmla="*/ 77 h 136"/>
                <a:gd name="T86" fmla="*/ 384 w 791"/>
                <a:gd name="T87" fmla="*/ 84 h 136"/>
                <a:gd name="T88" fmla="*/ 325 w 791"/>
                <a:gd name="T89" fmla="*/ 96 h 136"/>
                <a:gd name="T90" fmla="*/ 256 w 791"/>
                <a:gd name="T91" fmla="*/ 107 h 136"/>
                <a:gd name="T92" fmla="*/ 195 w 791"/>
                <a:gd name="T93" fmla="*/ 119 h 136"/>
                <a:gd name="T94" fmla="*/ 147 w 791"/>
                <a:gd name="T95" fmla="*/ 126 h 136"/>
                <a:gd name="T96" fmla="*/ 109 w 791"/>
                <a:gd name="T97" fmla="*/ 130 h 136"/>
                <a:gd name="T98" fmla="*/ 86 w 791"/>
                <a:gd name="T99" fmla="*/ 134 h 136"/>
                <a:gd name="T100" fmla="*/ 74 w 791"/>
                <a:gd name="T101" fmla="*/ 134 h 136"/>
                <a:gd name="T102" fmla="*/ 63 w 791"/>
                <a:gd name="T103" fmla="*/ 136 h 136"/>
                <a:gd name="T104" fmla="*/ 46 w 791"/>
                <a:gd name="T105" fmla="*/ 132 h 136"/>
                <a:gd name="T106" fmla="*/ 30 w 791"/>
                <a:gd name="T107" fmla="*/ 12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91" h="136">
                  <a:moveTo>
                    <a:pt x="30" y="126"/>
                  </a:moveTo>
                  <a:lnTo>
                    <a:pt x="23" y="121"/>
                  </a:lnTo>
                  <a:lnTo>
                    <a:pt x="17" y="117"/>
                  </a:lnTo>
                  <a:lnTo>
                    <a:pt x="11" y="113"/>
                  </a:lnTo>
                  <a:lnTo>
                    <a:pt x="7" y="109"/>
                  </a:lnTo>
                  <a:lnTo>
                    <a:pt x="4" y="105"/>
                  </a:lnTo>
                  <a:lnTo>
                    <a:pt x="2" y="103"/>
                  </a:lnTo>
                  <a:lnTo>
                    <a:pt x="0" y="101"/>
                  </a:lnTo>
                  <a:lnTo>
                    <a:pt x="0" y="100"/>
                  </a:lnTo>
                  <a:lnTo>
                    <a:pt x="0" y="98"/>
                  </a:lnTo>
                  <a:lnTo>
                    <a:pt x="2" y="96"/>
                  </a:lnTo>
                  <a:lnTo>
                    <a:pt x="4" y="96"/>
                  </a:lnTo>
                  <a:lnTo>
                    <a:pt x="7" y="96"/>
                  </a:lnTo>
                  <a:lnTo>
                    <a:pt x="11" y="94"/>
                  </a:lnTo>
                  <a:lnTo>
                    <a:pt x="17" y="94"/>
                  </a:lnTo>
                  <a:lnTo>
                    <a:pt x="23" y="94"/>
                  </a:lnTo>
                  <a:lnTo>
                    <a:pt x="30" y="94"/>
                  </a:lnTo>
                  <a:lnTo>
                    <a:pt x="44" y="94"/>
                  </a:lnTo>
                  <a:lnTo>
                    <a:pt x="57" y="94"/>
                  </a:lnTo>
                  <a:lnTo>
                    <a:pt x="72" y="92"/>
                  </a:lnTo>
                  <a:lnTo>
                    <a:pt x="88" y="90"/>
                  </a:lnTo>
                  <a:lnTo>
                    <a:pt x="92" y="88"/>
                  </a:lnTo>
                  <a:lnTo>
                    <a:pt x="99" y="88"/>
                  </a:lnTo>
                  <a:lnTo>
                    <a:pt x="109" y="86"/>
                  </a:lnTo>
                  <a:lnTo>
                    <a:pt x="118" y="84"/>
                  </a:lnTo>
                  <a:lnTo>
                    <a:pt x="124" y="84"/>
                  </a:lnTo>
                  <a:lnTo>
                    <a:pt x="132" y="82"/>
                  </a:lnTo>
                  <a:lnTo>
                    <a:pt x="137" y="82"/>
                  </a:lnTo>
                  <a:lnTo>
                    <a:pt x="145" y="80"/>
                  </a:lnTo>
                  <a:lnTo>
                    <a:pt x="153" y="80"/>
                  </a:lnTo>
                  <a:lnTo>
                    <a:pt x="162" y="79"/>
                  </a:lnTo>
                  <a:lnTo>
                    <a:pt x="170" y="77"/>
                  </a:lnTo>
                  <a:lnTo>
                    <a:pt x="179" y="75"/>
                  </a:lnTo>
                  <a:lnTo>
                    <a:pt x="191" y="75"/>
                  </a:lnTo>
                  <a:lnTo>
                    <a:pt x="200" y="73"/>
                  </a:lnTo>
                  <a:lnTo>
                    <a:pt x="212" y="71"/>
                  </a:lnTo>
                  <a:lnTo>
                    <a:pt x="223" y="69"/>
                  </a:lnTo>
                  <a:lnTo>
                    <a:pt x="235" y="67"/>
                  </a:lnTo>
                  <a:lnTo>
                    <a:pt x="246" y="65"/>
                  </a:lnTo>
                  <a:lnTo>
                    <a:pt x="260" y="63"/>
                  </a:lnTo>
                  <a:lnTo>
                    <a:pt x="273" y="61"/>
                  </a:lnTo>
                  <a:lnTo>
                    <a:pt x="286" y="59"/>
                  </a:lnTo>
                  <a:lnTo>
                    <a:pt x="302" y="58"/>
                  </a:lnTo>
                  <a:lnTo>
                    <a:pt x="315" y="54"/>
                  </a:lnTo>
                  <a:lnTo>
                    <a:pt x="330" y="52"/>
                  </a:lnTo>
                  <a:lnTo>
                    <a:pt x="348" y="50"/>
                  </a:lnTo>
                  <a:lnTo>
                    <a:pt x="363" y="46"/>
                  </a:lnTo>
                  <a:lnTo>
                    <a:pt x="380" y="44"/>
                  </a:lnTo>
                  <a:lnTo>
                    <a:pt x="397" y="40"/>
                  </a:lnTo>
                  <a:lnTo>
                    <a:pt x="414" y="38"/>
                  </a:lnTo>
                  <a:lnTo>
                    <a:pt x="432" y="37"/>
                  </a:lnTo>
                  <a:lnTo>
                    <a:pt x="449" y="33"/>
                  </a:lnTo>
                  <a:lnTo>
                    <a:pt x="464" y="31"/>
                  </a:lnTo>
                  <a:lnTo>
                    <a:pt x="479" y="29"/>
                  </a:lnTo>
                  <a:lnTo>
                    <a:pt x="495" y="27"/>
                  </a:lnTo>
                  <a:lnTo>
                    <a:pt x="508" y="25"/>
                  </a:lnTo>
                  <a:lnTo>
                    <a:pt x="521" y="23"/>
                  </a:lnTo>
                  <a:lnTo>
                    <a:pt x="535" y="21"/>
                  </a:lnTo>
                  <a:lnTo>
                    <a:pt x="548" y="19"/>
                  </a:lnTo>
                  <a:lnTo>
                    <a:pt x="560" y="17"/>
                  </a:lnTo>
                  <a:lnTo>
                    <a:pt x="571" y="16"/>
                  </a:lnTo>
                  <a:lnTo>
                    <a:pt x="582" y="16"/>
                  </a:lnTo>
                  <a:lnTo>
                    <a:pt x="592" y="14"/>
                  </a:lnTo>
                  <a:lnTo>
                    <a:pt x="603" y="12"/>
                  </a:lnTo>
                  <a:lnTo>
                    <a:pt x="611" y="10"/>
                  </a:lnTo>
                  <a:lnTo>
                    <a:pt x="621" y="10"/>
                  </a:lnTo>
                  <a:lnTo>
                    <a:pt x="630" y="8"/>
                  </a:lnTo>
                  <a:lnTo>
                    <a:pt x="638" y="8"/>
                  </a:lnTo>
                  <a:lnTo>
                    <a:pt x="646" y="6"/>
                  </a:lnTo>
                  <a:lnTo>
                    <a:pt x="651" y="6"/>
                  </a:lnTo>
                  <a:lnTo>
                    <a:pt x="659" y="4"/>
                  </a:lnTo>
                  <a:lnTo>
                    <a:pt x="665" y="4"/>
                  </a:lnTo>
                  <a:lnTo>
                    <a:pt x="670" y="4"/>
                  </a:lnTo>
                  <a:lnTo>
                    <a:pt x="674" y="2"/>
                  </a:lnTo>
                  <a:lnTo>
                    <a:pt x="678" y="2"/>
                  </a:lnTo>
                  <a:lnTo>
                    <a:pt x="684" y="2"/>
                  </a:lnTo>
                  <a:lnTo>
                    <a:pt x="686" y="2"/>
                  </a:lnTo>
                  <a:lnTo>
                    <a:pt x="689" y="0"/>
                  </a:lnTo>
                  <a:lnTo>
                    <a:pt x="691" y="0"/>
                  </a:lnTo>
                  <a:lnTo>
                    <a:pt x="693" y="0"/>
                  </a:lnTo>
                  <a:lnTo>
                    <a:pt x="695" y="0"/>
                  </a:lnTo>
                  <a:lnTo>
                    <a:pt x="707" y="2"/>
                  </a:lnTo>
                  <a:lnTo>
                    <a:pt x="718" y="4"/>
                  </a:lnTo>
                  <a:lnTo>
                    <a:pt x="731" y="6"/>
                  </a:lnTo>
                  <a:lnTo>
                    <a:pt x="749" y="10"/>
                  </a:lnTo>
                  <a:lnTo>
                    <a:pt x="756" y="14"/>
                  </a:lnTo>
                  <a:lnTo>
                    <a:pt x="762" y="16"/>
                  </a:lnTo>
                  <a:lnTo>
                    <a:pt x="768" y="17"/>
                  </a:lnTo>
                  <a:lnTo>
                    <a:pt x="773" y="21"/>
                  </a:lnTo>
                  <a:lnTo>
                    <a:pt x="779" y="23"/>
                  </a:lnTo>
                  <a:lnTo>
                    <a:pt x="783" y="23"/>
                  </a:lnTo>
                  <a:lnTo>
                    <a:pt x="785" y="25"/>
                  </a:lnTo>
                  <a:lnTo>
                    <a:pt x="787" y="27"/>
                  </a:lnTo>
                  <a:lnTo>
                    <a:pt x="789" y="31"/>
                  </a:lnTo>
                  <a:lnTo>
                    <a:pt x="791" y="37"/>
                  </a:lnTo>
                  <a:lnTo>
                    <a:pt x="791" y="40"/>
                  </a:lnTo>
                  <a:lnTo>
                    <a:pt x="791" y="46"/>
                  </a:lnTo>
                  <a:lnTo>
                    <a:pt x="791" y="46"/>
                  </a:lnTo>
                  <a:lnTo>
                    <a:pt x="791" y="48"/>
                  </a:lnTo>
                  <a:lnTo>
                    <a:pt x="787" y="50"/>
                  </a:lnTo>
                  <a:lnTo>
                    <a:pt x="785" y="52"/>
                  </a:lnTo>
                  <a:lnTo>
                    <a:pt x="781" y="52"/>
                  </a:lnTo>
                  <a:lnTo>
                    <a:pt x="777" y="54"/>
                  </a:lnTo>
                  <a:lnTo>
                    <a:pt x="772" y="54"/>
                  </a:lnTo>
                  <a:lnTo>
                    <a:pt x="766" y="56"/>
                  </a:lnTo>
                  <a:lnTo>
                    <a:pt x="758" y="56"/>
                  </a:lnTo>
                  <a:lnTo>
                    <a:pt x="751" y="58"/>
                  </a:lnTo>
                  <a:lnTo>
                    <a:pt x="741" y="58"/>
                  </a:lnTo>
                  <a:lnTo>
                    <a:pt x="731" y="58"/>
                  </a:lnTo>
                  <a:lnTo>
                    <a:pt x="722" y="58"/>
                  </a:lnTo>
                  <a:lnTo>
                    <a:pt x="710" y="59"/>
                  </a:lnTo>
                  <a:lnTo>
                    <a:pt x="699" y="59"/>
                  </a:lnTo>
                  <a:lnTo>
                    <a:pt x="686" y="59"/>
                  </a:lnTo>
                  <a:lnTo>
                    <a:pt x="661" y="59"/>
                  </a:lnTo>
                  <a:lnTo>
                    <a:pt x="638" y="59"/>
                  </a:lnTo>
                  <a:lnTo>
                    <a:pt x="615" y="59"/>
                  </a:lnTo>
                  <a:lnTo>
                    <a:pt x="594" y="59"/>
                  </a:lnTo>
                  <a:lnTo>
                    <a:pt x="575" y="59"/>
                  </a:lnTo>
                  <a:lnTo>
                    <a:pt x="556" y="61"/>
                  </a:lnTo>
                  <a:lnTo>
                    <a:pt x="540" y="61"/>
                  </a:lnTo>
                  <a:lnTo>
                    <a:pt x="525" y="63"/>
                  </a:lnTo>
                  <a:lnTo>
                    <a:pt x="518" y="63"/>
                  </a:lnTo>
                  <a:lnTo>
                    <a:pt x="508" y="65"/>
                  </a:lnTo>
                  <a:lnTo>
                    <a:pt x="498" y="67"/>
                  </a:lnTo>
                  <a:lnTo>
                    <a:pt x="487" y="69"/>
                  </a:lnTo>
                  <a:lnTo>
                    <a:pt x="475" y="69"/>
                  </a:lnTo>
                  <a:lnTo>
                    <a:pt x="464" y="73"/>
                  </a:lnTo>
                  <a:lnTo>
                    <a:pt x="449" y="75"/>
                  </a:lnTo>
                  <a:lnTo>
                    <a:pt x="435" y="77"/>
                  </a:lnTo>
                  <a:lnTo>
                    <a:pt x="420" y="79"/>
                  </a:lnTo>
                  <a:lnTo>
                    <a:pt x="403" y="82"/>
                  </a:lnTo>
                  <a:lnTo>
                    <a:pt x="384" y="84"/>
                  </a:lnTo>
                  <a:lnTo>
                    <a:pt x="367" y="88"/>
                  </a:lnTo>
                  <a:lnTo>
                    <a:pt x="346" y="92"/>
                  </a:lnTo>
                  <a:lnTo>
                    <a:pt x="325" y="96"/>
                  </a:lnTo>
                  <a:lnTo>
                    <a:pt x="304" y="100"/>
                  </a:lnTo>
                  <a:lnTo>
                    <a:pt x="279" y="103"/>
                  </a:lnTo>
                  <a:lnTo>
                    <a:pt x="256" y="107"/>
                  </a:lnTo>
                  <a:lnTo>
                    <a:pt x="235" y="111"/>
                  </a:lnTo>
                  <a:lnTo>
                    <a:pt x="214" y="115"/>
                  </a:lnTo>
                  <a:lnTo>
                    <a:pt x="195" y="119"/>
                  </a:lnTo>
                  <a:lnTo>
                    <a:pt x="177" y="121"/>
                  </a:lnTo>
                  <a:lnTo>
                    <a:pt x="160" y="122"/>
                  </a:lnTo>
                  <a:lnTo>
                    <a:pt x="147" y="126"/>
                  </a:lnTo>
                  <a:lnTo>
                    <a:pt x="132" y="128"/>
                  </a:lnTo>
                  <a:lnTo>
                    <a:pt x="120" y="128"/>
                  </a:lnTo>
                  <a:lnTo>
                    <a:pt x="109" y="130"/>
                  </a:lnTo>
                  <a:lnTo>
                    <a:pt x="99" y="132"/>
                  </a:lnTo>
                  <a:lnTo>
                    <a:pt x="92" y="132"/>
                  </a:lnTo>
                  <a:lnTo>
                    <a:pt x="86" y="134"/>
                  </a:lnTo>
                  <a:lnTo>
                    <a:pt x="80" y="134"/>
                  </a:lnTo>
                  <a:lnTo>
                    <a:pt x="76" y="134"/>
                  </a:lnTo>
                  <a:lnTo>
                    <a:pt x="74" y="134"/>
                  </a:lnTo>
                  <a:lnTo>
                    <a:pt x="71" y="136"/>
                  </a:lnTo>
                  <a:lnTo>
                    <a:pt x="67" y="136"/>
                  </a:lnTo>
                  <a:lnTo>
                    <a:pt x="63" y="136"/>
                  </a:lnTo>
                  <a:lnTo>
                    <a:pt x="57" y="136"/>
                  </a:lnTo>
                  <a:lnTo>
                    <a:pt x="51" y="134"/>
                  </a:lnTo>
                  <a:lnTo>
                    <a:pt x="46" y="132"/>
                  </a:lnTo>
                  <a:lnTo>
                    <a:pt x="38" y="128"/>
                  </a:lnTo>
                  <a:lnTo>
                    <a:pt x="30" y="126"/>
                  </a:lnTo>
                  <a:lnTo>
                    <a:pt x="30" y="126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4"/>
            <p:cNvSpPr/>
            <p:nvPr/>
          </p:nvSpPr>
          <p:spPr bwMode="auto">
            <a:xfrm>
              <a:off x="4092575" y="2568575"/>
              <a:ext cx="153988" cy="434975"/>
            </a:xfrm>
            <a:custGeom>
              <a:avLst/>
              <a:gdLst>
                <a:gd name="T0" fmla="*/ 126 w 193"/>
                <a:gd name="T1" fmla="*/ 424 h 548"/>
                <a:gd name="T2" fmla="*/ 128 w 193"/>
                <a:gd name="T3" fmla="*/ 416 h 548"/>
                <a:gd name="T4" fmla="*/ 132 w 193"/>
                <a:gd name="T5" fmla="*/ 405 h 548"/>
                <a:gd name="T6" fmla="*/ 136 w 193"/>
                <a:gd name="T7" fmla="*/ 392 h 548"/>
                <a:gd name="T8" fmla="*/ 138 w 193"/>
                <a:gd name="T9" fmla="*/ 374 h 548"/>
                <a:gd name="T10" fmla="*/ 140 w 193"/>
                <a:gd name="T11" fmla="*/ 352 h 548"/>
                <a:gd name="T12" fmla="*/ 142 w 193"/>
                <a:gd name="T13" fmla="*/ 327 h 548"/>
                <a:gd name="T14" fmla="*/ 142 w 193"/>
                <a:gd name="T15" fmla="*/ 296 h 548"/>
                <a:gd name="T16" fmla="*/ 140 w 193"/>
                <a:gd name="T17" fmla="*/ 271 h 548"/>
                <a:gd name="T18" fmla="*/ 138 w 193"/>
                <a:gd name="T19" fmla="*/ 250 h 548"/>
                <a:gd name="T20" fmla="*/ 136 w 193"/>
                <a:gd name="T21" fmla="*/ 224 h 548"/>
                <a:gd name="T22" fmla="*/ 132 w 193"/>
                <a:gd name="T23" fmla="*/ 193 h 548"/>
                <a:gd name="T24" fmla="*/ 128 w 193"/>
                <a:gd name="T25" fmla="*/ 159 h 548"/>
                <a:gd name="T26" fmla="*/ 125 w 193"/>
                <a:gd name="T27" fmla="*/ 121 h 548"/>
                <a:gd name="T28" fmla="*/ 119 w 193"/>
                <a:gd name="T29" fmla="*/ 77 h 548"/>
                <a:gd name="T30" fmla="*/ 113 w 193"/>
                <a:gd name="T31" fmla="*/ 29 h 548"/>
                <a:gd name="T32" fmla="*/ 159 w 193"/>
                <a:gd name="T33" fmla="*/ 0 h 548"/>
                <a:gd name="T34" fmla="*/ 167 w 193"/>
                <a:gd name="T35" fmla="*/ 63 h 548"/>
                <a:gd name="T36" fmla="*/ 174 w 193"/>
                <a:gd name="T37" fmla="*/ 122 h 548"/>
                <a:gd name="T38" fmla="*/ 180 w 193"/>
                <a:gd name="T39" fmla="*/ 178 h 548"/>
                <a:gd name="T40" fmla="*/ 184 w 193"/>
                <a:gd name="T41" fmla="*/ 227 h 548"/>
                <a:gd name="T42" fmla="*/ 189 w 193"/>
                <a:gd name="T43" fmla="*/ 271 h 548"/>
                <a:gd name="T44" fmla="*/ 191 w 193"/>
                <a:gd name="T45" fmla="*/ 310 h 548"/>
                <a:gd name="T46" fmla="*/ 193 w 193"/>
                <a:gd name="T47" fmla="*/ 344 h 548"/>
                <a:gd name="T48" fmla="*/ 193 w 193"/>
                <a:gd name="T49" fmla="*/ 374 h 548"/>
                <a:gd name="T50" fmla="*/ 191 w 193"/>
                <a:gd name="T51" fmla="*/ 401 h 548"/>
                <a:gd name="T52" fmla="*/ 189 w 193"/>
                <a:gd name="T53" fmla="*/ 424 h 548"/>
                <a:gd name="T54" fmla="*/ 188 w 193"/>
                <a:gd name="T55" fmla="*/ 447 h 548"/>
                <a:gd name="T56" fmla="*/ 184 w 193"/>
                <a:gd name="T57" fmla="*/ 464 h 548"/>
                <a:gd name="T58" fmla="*/ 180 w 193"/>
                <a:gd name="T59" fmla="*/ 481 h 548"/>
                <a:gd name="T60" fmla="*/ 174 w 193"/>
                <a:gd name="T61" fmla="*/ 495 h 548"/>
                <a:gd name="T62" fmla="*/ 168 w 193"/>
                <a:gd name="T63" fmla="*/ 506 h 548"/>
                <a:gd name="T64" fmla="*/ 163 w 193"/>
                <a:gd name="T65" fmla="*/ 516 h 548"/>
                <a:gd name="T66" fmla="*/ 151 w 193"/>
                <a:gd name="T67" fmla="*/ 531 h 548"/>
                <a:gd name="T68" fmla="*/ 142 w 193"/>
                <a:gd name="T69" fmla="*/ 541 h 548"/>
                <a:gd name="T70" fmla="*/ 134 w 193"/>
                <a:gd name="T71" fmla="*/ 546 h 548"/>
                <a:gd name="T72" fmla="*/ 128 w 193"/>
                <a:gd name="T73" fmla="*/ 548 h 548"/>
                <a:gd name="T74" fmla="*/ 123 w 193"/>
                <a:gd name="T75" fmla="*/ 546 h 548"/>
                <a:gd name="T76" fmla="*/ 115 w 193"/>
                <a:gd name="T77" fmla="*/ 541 h 548"/>
                <a:gd name="T78" fmla="*/ 111 w 193"/>
                <a:gd name="T79" fmla="*/ 533 h 548"/>
                <a:gd name="T80" fmla="*/ 107 w 193"/>
                <a:gd name="T81" fmla="*/ 521 h 548"/>
                <a:gd name="T82" fmla="*/ 98 w 193"/>
                <a:gd name="T83" fmla="*/ 508 h 548"/>
                <a:gd name="T84" fmla="*/ 84 w 193"/>
                <a:gd name="T85" fmla="*/ 495 h 548"/>
                <a:gd name="T86" fmla="*/ 67 w 193"/>
                <a:gd name="T87" fmla="*/ 481 h 548"/>
                <a:gd name="T88" fmla="*/ 44 w 193"/>
                <a:gd name="T89" fmla="*/ 468 h 548"/>
                <a:gd name="T90" fmla="*/ 25 w 193"/>
                <a:gd name="T91" fmla="*/ 453 h 548"/>
                <a:gd name="T92" fmla="*/ 10 w 193"/>
                <a:gd name="T93" fmla="*/ 441 h 548"/>
                <a:gd name="T94" fmla="*/ 2 w 193"/>
                <a:gd name="T95" fmla="*/ 432 h 548"/>
                <a:gd name="T96" fmla="*/ 0 w 193"/>
                <a:gd name="T97" fmla="*/ 430 h 548"/>
                <a:gd name="T98" fmla="*/ 2 w 193"/>
                <a:gd name="T99" fmla="*/ 428 h 548"/>
                <a:gd name="T100" fmla="*/ 4 w 193"/>
                <a:gd name="T101" fmla="*/ 424 h 548"/>
                <a:gd name="T102" fmla="*/ 16 w 193"/>
                <a:gd name="T103" fmla="*/ 424 h 548"/>
                <a:gd name="T104" fmla="*/ 27 w 193"/>
                <a:gd name="T105" fmla="*/ 424 h 548"/>
                <a:gd name="T106" fmla="*/ 39 w 193"/>
                <a:gd name="T107" fmla="*/ 426 h 548"/>
                <a:gd name="T108" fmla="*/ 52 w 193"/>
                <a:gd name="T109" fmla="*/ 426 h 548"/>
                <a:gd name="T110" fmla="*/ 73 w 193"/>
                <a:gd name="T111" fmla="*/ 428 h 548"/>
                <a:gd name="T112" fmla="*/ 96 w 193"/>
                <a:gd name="T113" fmla="*/ 430 h 548"/>
                <a:gd name="T114" fmla="*/ 111 w 193"/>
                <a:gd name="T115" fmla="*/ 430 h 548"/>
                <a:gd name="T116" fmla="*/ 121 w 193"/>
                <a:gd name="T117" fmla="*/ 428 h 548"/>
                <a:gd name="T118" fmla="*/ 125 w 193"/>
                <a:gd name="T119" fmla="*/ 428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93" h="548">
                  <a:moveTo>
                    <a:pt x="125" y="428"/>
                  </a:moveTo>
                  <a:lnTo>
                    <a:pt x="126" y="424"/>
                  </a:lnTo>
                  <a:lnTo>
                    <a:pt x="126" y="422"/>
                  </a:lnTo>
                  <a:lnTo>
                    <a:pt x="128" y="416"/>
                  </a:lnTo>
                  <a:lnTo>
                    <a:pt x="130" y="411"/>
                  </a:lnTo>
                  <a:lnTo>
                    <a:pt x="132" y="405"/>
                  </a:lnTo>
                  <a:lnTo>
                    <a:pt x="134" y="399"/>
                  </a:lnTo>
                  <a:lnTo>
                    <a:pt x="136" y="392"/>
                  </a:lnTo>
                  <a:lnTo>
                    <a:pt x="138" y="382"/>
                  </a:lnTo>
                  <a:lnTo>
                    <a:pt x="138" y="374"/>
                  </a:lnTo>
                  <a:lnTo>
                    <a:pt x="140" y="363"/>
                  </a:lnTo>
                  <a:lnTo>
                    <a:pt x="140" y="352"/>
                  </a:lnTo>
                  <a:lnTo>
                    <a:pt x="142" y="340"/>
                  </a:lnTo>
                  <a:lnTo>
                    <a:pt x="142" y="327"/>
                  </a:lnTo>
                  <a:lnTo>
                    <a:pt x="142" y="311"/>
                  </a:lnTo>
                  <a:lnTo>
                    <a:pt x="142" y="296"/>
                  </a:lnTo>
                  <a:lnTo>
                    <a:pt x="142" y="281"/>
                  </a:lnTo>
                  <a:lnTo>
                    <a:pt x="140" y="271"/>
                  </a:lnTo>
                  <a:lnTo>
                    <a:pt x="140" y="262"/>
                  </a:lnTo>
                  <a:lnTo>
                    <a:pt x="138" y="250"/>
                  </a:lnTo>
                  <a:lnTo>
                    <a:pt x="138" y="237"/>
                  </a:lnTo>
                  <a:lnTo>
                    <a:pt x="136" y="224"/>
                  </a:lnTo>
                  <a:lnTo>
                    <a:pt x="134" y="210"/>
                  </a:lnTo>
                  <a:lnTo>
                    <a:pt x="132" y="193"/>
                  </a:lnTo>
                  <a:lnTo>
                    <a:pt x="130" y="178"/>
                  </a:lnTo>
                  <a:lnTo>
                    <a:pt x="128" y="159"/>
                  </a:lnTo>
                  <a:lnTo>
                    <a:pt x="126" y="140"/>
                  </a:lnTo>
                  <a:lnTo>
                    <a:pt x="125" y="121"/>
                  </a:lnTo>
                  <a:lnTo>
                    <a:pt x="123" y="100"/>
                  </a:lnTo>
                  <a:lnTo>
                    <a:pt x="119" y="77"/>
                  </a:lnTo>
                  <a:lnTo>
                    <a:pt x="117" y="54"/>
                  </a:lnTo>
                  <a:lnTo>
                    <a:pt x="113" y="29"/>
                  </a:lnTo>
                  <a:lnTo>
                    <a:pt x="111" y="4"/>
                  </a:lnTo>
                  <a:lnTo>
                    <a:pt x="159" y="0"/>
                  </a:lnTo>
                  <a:lnTo>
                    <a:pt x="163" y="33"/>
                  </a:lnTo>
                  <a:lnTo>
                    <a:pt x="167" y="63"/>
                  </a:lnTo>
                  <a:lnTo>
                    <a:pt x="170" y="94"/>
                  </a:lnTo>
                  <a:lnTo>
                    <a:pt x="174" y="122"/>
                  </a:lnTo>
                  <a:lnTo>
                    <a:pt x="176" y="151"/>
                  </a:lnTo>
                  <a:lnTo>
                    <a:pt x="180" y="178"/>
                  </a:lnTo>
                  <a:lnTo>
                    <a:pt x="182" y="203"/>
                  </a:lnTo>
                  <a:lnTo>
                    <a:pt x="184" y="227"/>
                  </a:lnTo>
                  <a:lnTo>
                    <a:pt x="188" y="250"/>
                  </a:lnTo>
                  <a:lnTo>
                    <a:pt x="189" y="271"/>
                  </a:lnTo>
                  <a:lnTo>
                    <a:pt x="189" y="290"/>
                  </a:lnTo>
                  <a:lnTo>
                    <a:pt x="191" y="310"/>
                  </a:lnTo>
                  <a:lnTo>
                    <a:pt x="193" y="329"/>
                  </a:lnTo>
                  <a:lnTo>
                    <a:pt x="193" y="344"/>
                  </a:lnTo>
                  <a:lnTo>
                    <a:pt x="193" y="359"/>
                  </a:lnTo>
                  <a:lnTo>
                    <a:pt x="193" y="374"/>
                  </a:lnTo>
                  <a:lnTo>
                    <a:pt x="193" y="388"/>
                  </a:lnTo>
                  <a:lnTo>
                    <a:pt x="191" y="401"/>
                  </a:lnTo>
                  <a:lnTo>
                    <a:pt x="191" y="413"/>
                  </a:lnTo>
                  <a:lnTo>
                    <a:pt x="189" y="424"/>
                  </a:lnTo>
                  <a:lnTo>
                    <a:pt x="188" y="436"/>
                  </a:lnTo>
                  <a:lnTo>
                    <a:pt x="188" y="447"/>
                  </a:lnTo>
                  <a:lnTo>
                    <a:pt x="186" y="457"/>
                  </a:lnTo>
                  <a:lnTo>
                    <a:pt x="184" y="464"/>
                  </a:lnTo>
                  <a:lnTo>
                    <a:pt x="182" y="474"/>
                  </a:lnTo>
                  <a:lnTo>
                    <a:pt x="180" y="481"/>
                  </a:lnTo>
                  <a:lnTo>
                    <a:pt x="178" y="489"/>
                  </a:lnTo>
                  <a:lnTo>
                    <a:pt x="174" y="495"/>
                  </a:lnTo>
                  <a:lnTo>
                    <a:pt x="172" y="500"/>
                  </a:lnTo>
                  <a:lnTo>
                    <a:pt x="168" y="506"/>
                  </a:lnTo>
                  <a:lnTo>
                    <a:pt x="167" y="512"/>
                  </a:lnTo>
                  <a:lnTo>
                    <a:pt x="163" y="516"/>
                  </a:lnTo>
                  <a:lnTo>
                    <a:pt x="157" y="523"/>
                  </a:lnTo>
                  <a:lnTo>
                    <a:pt x="151" y="531"/>
                  </a:lnTo>
                  <a:lnTo>
                    <a:pt x="146" y="537"/>
                  </a:lnTo>
                  <a:lnTo>
                    <a:pt x="142" y="541"/>
                  </a:lnTo>
                  <a:lnTo>
                    <a:pt x="136" y="544"/>
                  </a:lnTo>
                  <a:lnTo>
                    <a:pt x="134" y="546"/>
                  </a:lnTo>
                  <a:lnTo>
                    <a:pt x="130" y="546"/>
                  </a:lnTo>
                  <a:lnTo>
                    <a:pt x="128" y="548"/>
                  </a:lnTo>
                  <a:lnTo>
                    <a:pt x="125" y="546"/>
                  </a:lnTo>
                  <a:lnTo>
                    <a:pt x="123" y="546"/>
                  </a:lnTo>
                  <a:lnTo>
                    <a:pt x="119" y="544"/>
                  </a:lnTo>
                  <a:lnTo>
                    <a:pt x="115" y="541"/>
                  </a:lnTo>
                  <a:lnTo>
                    <a:pt x="113" y="537"/>
                  </a:lnTo>
                  <a:lnTo>
                    <a:pt x="111" y="533"/>
                  </a:lnTo>
                  <a:lnTo>
                    <a:pt x="107" y="527"/>
                  </a:lnTo>
                  <a:lnTo>
                    <a:pt x="107" y="521"/>
                  </a:lnTo>
                  <a:lnTo>
                    <a:pt x="104" y="514"/>
                  </a:lnTo>
                  <a:lnTo>
                    <a:pt x="98" y="508"/>
                  </a:lnTo>
                  <a:lnTo>
                    <a:pt x="92" y="500"/>
                  </a:lnTo>
                  <a:lnTo>
                    <a:pt x="84" y="495"/>
                  </a:lnTo>
                  <a:lnTo>
                    <a:pt x="75" y="487"/>
                  </a:lnTo>
                  <a:lnTo>
                    <a:pt x="67" y="481"/>
                  </a:lnTo>
                  <a:lnTo>
                    <a:pt x="56" y="474"/>
                  </a:lnTo>
                  <a:lnTo>
                    <a:pt x="44" y="468"/>
                  </a:lnTo>
                  <a:lnTo>
                    <a:pt x="35" y="458"/>
                  </a:lnTo>
                  <a:lnTo>
                    <a:pt x="25" y="453"/>
                  </a:lnTo>
                  <a:lnTo>
                    <a:pt x="18" y="445"/>
                  </a:lnTo>
                  <a:lnTo>
                    <a:pt x="10" y="441"/>
                  </a:lnTo>
                  <a:lnTo>
                    <a:pt x="6" y="436"/>
                  </a:lnTo>
                  <a:lnTo>
                    <a:pt x="2" y="432"/>
                  </a:lnTo>
                  <a:lnTo>
                    <a:pt x="2" y="430"/>
                  </a:lnTo>
                  <a:lnTo>
                    <a:pt x="0" y="430"/>
                  </a:lnTo>
                  <a:lnTo>
                    <a:pt x="0" y="428"/>
                  </a:lnTo>
                  <a:lnTo>
                    <a:pt x="2" y="428"/>
                  </a:lnTo>
                  <a:lnTo>
                    <a:pt x="2" y="426"/>
                  </a:lnTo>
                  <a:lnTo>
                    <a:pt x="4" y="424"/>
                  </a:lnTo>
                  <a:lnTo>
                    <a:pt x="10" y="424"/>
                  </a:lnTo>
                  <a:lnTo>
                    <a:pt x="16" y="424"/>
                  </a:lnTo>
                  <a:lnTo>
                    <a:pt x="23" y="424"/>
                  </a:lnTo>
                  <a:lnTo>
                    <a:pt x="27" y="424"/>
                  </a:lnTo>
                  <a:lnTo>
                    <a:pt x="33" y="424"/>
                  </a:lnTo>
                  <a:lnTo>
                    <a:pt x="39" y="426"/>
                  </a:lnTo>
                  <a:lnTo>
                    <a:pt x="44" y="426"/>
                  </a:lnTo>
                  <a:lnTo>
                    <a:pt x="52" y="426"/>
                  </a:lnTo>
                  <a:lnTo>
                    <a:pt x="58" y="428"/>
                  </a:lnTo>
                  <a:lnTo>
                    <a:pt x="73" y="428"/>
                  </a:lnTo>
                  <a:lnTo>
                    <a:pt x="84" y="430"/>
                  </a:lnTo>
                  <a:lnTo>
                    <a:pt x="96" y="430"/>
                  </a:lnTo>
                  <a:lnTo>
                    <a:pt x="104" y="430"/>
                  </a:lnTo>
                  <a:lnTo>
                    <a:pt x="111" y="430"/>
                  </a:lnTo>
                  <a:lnTo>
                    <a:pt x="117" y="430"/>
                  </a:lnTo>
                  <a:lnTo>
                    <a:pt x="121" y="428"/>
                  </a:lnTo>
                  <a:lnTo>
                    <a:pt x="125" y="428"/>
                  </a:lnTo>
                  <a:lnTo>
                    <a:pt x="125" y="428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5"/>
            <p:cNvSpPr/>
            <p:nvPr/>
          </p:nvSpPr>
          <p:spPr bwMode="auto">
            <a:xfrm>
              <a:off x="4103688" y="2125663"/>
              <a:ext cx="98425" cy="92075"/>
            </a:xfrm>
            <a:custGeom>
              <a:avLst/>
              <a:gdLst>
                <a:gd name="T0" fmla="*/ 124 w 124"/>
                <a:gd name="T1" fmla="*/ 61 h 116"/>
                <a:gd name="T2" fmla="*/ 124 w 124"/>
                <a:gd name="T3" fmla="*/ 67 h 116"/>
                <a:gd name="T4" fmla="*/ 124 w 124"/>
                <a:gd name="T5" fmla="*/ 70 h 116"/>
                <a:gd name="T6" fmla="*/ 124 w 124"/>
                <a:gd name="T7" fmla="*/ 76 h 116"/>
                <a:gd name="T8" fmla="*/ 124 w 124"/>
                <a:gd name="T9" fmla="*/ 80 h 116"/>
                <a:gd name="T10" fmla="*/ 122 w 124"/>
                <a:gd name="T11" fmla="*/ 88 h 116"/>
                <a:gd name="T12" fmla="*/ 118 w 124"/>
                <a:gd name="T13" fmla="*/ 97 h 116"/>
                <a:gd name="T14" fmla="*/ 116 w 124"/>
                <a:gd name="T15" fmla="*/ 103 h 116"/>
                <a:gd name="T16" fmla="*/ 112 w 124"/>
                <a:gd name="T17" fmla="*/ 107 h 116"/>
                <a:gd name="T18" fmla="*/ 109 w 124"/>
                <a:gd name="T19" fmla="*/ 110 h 116"/>
                <a:gd name="T20" fmla="*/ 107 w 124"/>
                <a:gd name="T21" fmla="*/ 112 h 116"/>
                <a:gd name="T22" fmla="*/ 103 w 124"/>
                <a:gd name="T23" fmla="*/ 114 h 116"/>
                <a:gd name="T24" fmla="*/ 101 w 124"/>
                <a:gd name="T25" fmla="*/ 116 h 116"/>
                <a:gd name="T26" fmla="*/ 99 w 124"/>
                <a:gd name="T27" fmla="*/ 116 h 116"/>
                <a:gd name="T28" fmla="*/ 97 w 124"/>
                <a:gd name="T29" fmla="*/ 114 h 116"/>
                <a:gd name="T30" fmla="*/ 95 w 124"/>
                <a:gd name="T31" fmla="*/ 114 h 116"/>
                <a:gd name="T32" fmla="*/ 91 w 124"/>
                <a:gd name="T33" fmla="*/ 112 h 116"/>
                <a:gd name="T34" fmla="*/ 86 w 124"/>
                <a:gd name="T35" fmla="*/ 109 h 116"/>
                <a:gd name="T36" fmla="*/ 80 w 124"/>
                <a:gd name="T37" fmla="*/ 103 h 116"/>
                <a:gd name="T38" fmla="*/ 72 w 124"/>
                <a:gd name="T39" fmla="*/ 95 h 116"/>
                <a:gd name="T40" fmla="*/ 65 w 124"/>
                <a:gd name="T41" fmla="*/ 86 h 116"/>
                <a:gd name="T42" fmla="*/ 55 w 124"/>
                <a:gd name="T43" fmla="*/ 74 h 116"/>
                <a:gd name="T44" fmla="*/ 44 w 124"/>
                <a:gd name="T45" fmla="*/ 61 h 116"/>
                <a:gd name="T46" fmla="*/ 34 w 124"/>
                <a:gd name="T47" fmla="*/ 51 h 116"/>
                <a:gd name="T48" fmla="*/ 25 w 124"/>
                <a:gd name="T49" fmla="*/ 40 h 116"/>
                <a:gd name="T50" fmla="*/ 17 w 124"/>
                <a:gd name="T51" fmla="*/ 30 h 116"/>
                <a:gd name="T52" fmla="*/ 11 w 124"/>
                <a:gd name="T53" fmla="*/ 23 h 116"/>
                <a:gd name="T54" fmla="*/ 7 w 124"/>
                <a:gd name="T55" fmla="*/ 15 h 116"/>
                <a:gd name="T56" fmla="*/ 4 w 124"/>
                <a:gd name="T57" fmla="*/ 9 h 116"/>
                <a:gd name="T58" fmla="*/ 2 w 124"/>
                <a:gd name="T59" fmla="*/ 4 h 116"/>
                <a:gd name="T60" fmla="*/ 0 w 124"/>
                <a:gd name="T61" fmla="*/ 0 h 116"/>
                <a:gd name="T62" fmla="*/ 17 w 124"/>
                <a:gd name="T63" fmla="*/ 0 h 116"/>
                <a:gd name="T64" fmla="*/ 34 w 124"/>
                <a:gd name="T65" fmla="*/ 2 h 116"/>
                <a:gd name="T66" fmla="*/ 47 w 124"/>
                <a:gd name="T67" fmla="*/ 4 h 116"/>
                <a:gd name="T68" fmla="*/ 61 w 124"/>
                <a:gd name="T69" fmla="*/ 5 h 116"/>
                <a:gd name="T70" fmla="*/ 72 w 124"/>
                <a:gd name="T71" fmla="*/ 9 h 116"/>
                <a:gd name="T72" fmla="*/ 82 w 124"/>
                <a:gd name="T73" fmla="*/ 13 h 116"/>
                <a:gd name="T74" fmla="*/ 90 w 124"/>
                <a:gd name="T75" fmla="*/ 17 h 116"/>
                <a:gd name="T76" fmla="*/ 97 w 124"/>
                <a:gd name="T77" fmla="*/ 21 h 116"/>
                <a:gd name="T78" fmla="*/ 103 w 124"/>
                <a:gd name="T79" fmla="*/ 26 h 116"/>
                <a:gd name="T80" fmla="*/ 109 w 124"/>
                <a:gd name="T81" fmla="*/ 32 h 116"/>
                <a:gd name="T82" fmla="*/ 112 w 124"/>
                <a:gd name="T83" fmla="*/ 36 h 116"/>
                <a:gd name="T84" fmla="*/ 116 w 124"/>
                <a:gd name="T85" fmla="*/ 42 h 116"/>
                <a:gd name="T86" fmla="*/ 120 w 124"/>
                <a:gd name="T87" fmla="*/ 47 h 116"/>
                <a:gd name="T88" fmla="*/ 122 w 124"/>
                <a:gd name="T89" fmla="*/ 51 h 116"/>
                <a:gd name="T90" fmla="*/ 122 w 124"/>
                <a:gd name="T91" fmla="*/ 57 h 116"/>
                <a:gd name="T92" fmla="*/ 124 w 124"/>
                <a:gd name="T93" fmla="*/ 61 h 116"/>
                <a:gd name="T94" fmla="*/ 124 w 124"/>
                <a:gd name="T95" fmla="*/ 61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24" h="116">
                  <a:moveTo>
                    <a:pt x="124" y="61"/>
                  </a:moveTo>
                  <a:lnTo>
                    <a:pt x="124" y="67"/>
                  </a:lnTo>
                  <a:lnTo>
                    <a:pt x="124" y="70"/>
                  </a:lnTo>
                  <a:lnTo>
                    <a:pt x="124" y="76"/>
                  </a:lnTo>
                  <a:lnTo>
                    <a:pt x="124" y="80"/>
                  </a:lnTo>
                  <a:lnTo>
                    <a:pt x="122" y="88"/>
                  </a:lnTo>
                  <a:lnTo>
                    <a:pt x="118" y="97"/>
                  </a:lnTo>
                  <a:lnTo>
                    <a:pt x="116" y="103"/>
                  </a:lnTo>
                  <a:lnTo>
                    <a:pt x="112" y="107"/>
                  </a:lnTo>
                  <a:lnTo>
                    <a:pt x="109" y="110"/>
                  </a:lnTo>
                  <a:lnTo>
                    <a:pt x="107" y="112"/>
                  </a:lnTo>
                  <a:lnTo>
                    <a:pt x="103" y="114"/>
                  </a:lnTo>
                  <a:lnTo>
                    <a:pt x="101" y="116"/>
                  </a:lnTo>
                  <a:lnTo>
                    <a:pt x="99" y="116"/>
                  </a:lnTo>
                  <a:lnTo>
                    <a:pt x="97" y="114"/>
                  </a:lnTo>
                  <a:lnTo>
                    <a:pt x="95" y="114"/>
                  </a:lnTo>
                  <a:lnTo>
                    <a:pt x="91" y="112"/>
                  </a:lnTo>
                  <a:lnTo>
                    <a:pt x="86" y="109"/>
                  </a:lnTo>
                  <a:lnTo>
                    <a:pt x="80" y="103"/>
                  </a:lnTo>
                  <a:lnTo>
                    <a:pt x="72" y="95"/>
                  </a:lnTo>
                  <a:lnTo>
                    <a:pt x="65" y="86"/>
                  </a:lnTo>
                  <a:lnTo>
                    <a:pt x="55" y="74"/>
                  </a:lnTo>
                  <a:lnTo>
                    <a:pt x="44" y="61"/>
                  </a:lnTo>
                  <a:lnTo>
                    <a:pt x="34" y="51"/>
                  </a:lnTo>
                  <a:lnTo>
                    <a:pt x="25" y="40"/>
                  </a:lnTo>
                  <a:lnTo>
                    <a:pt x="17" y="30"/>
                  </a:lnTo>
                  <a:lnTo>
                    <a:pt x="11" y="23"/>
                  </a:lnTo>
                  <a:lnTo>
                    <a:pt x="7" y="15"/>
                  </a:lnTo>
                  <a:lnTo>
                    <a:pt x="4" y="9"/>
                  </a:lnTo>
                  <a:lnTo>
                    <a:pt x="2" y="4"/>
                  </a:lnTo>
                  <a:lnTo>
                    <a:pt x="0" y="0"/>
                  </a:lnTo>
                  <a:lnTo>
                    <a:pt x="17" y="0"/>
                  </a:lnTo>
                  <a:lnTo>
                    <a:pt x="34" y="2"/>
                  </a:lnTo>
                  <a:lnTo>
                    <a:pt x="47" y="4"/>
                  </a:lnTo>
                  <a:lnTo>
                    <a:pt x="61" y="5"/>
                  </a:lnTo>
                  <a:lnTo>
                    <a:pt x="72" y="9"/>
                  </a:lnTo>
                  <a:lnTo>
                    <a:pt x="82" y="13"/>
                  </a:lnTo>
                  <a:lnTo>
                    <a:pt x="90" y="17"/>
                  </a:lnTo>
                  <a:lnTo>
                    <a:pt x="97" y="21"/>
                  </a:lnTo>
                  <a:lnTo>
                    <a:pt x="103" y="26"/>
                  </a:lnTo>
                  <a:lnTo>
                    <a:pt x="109" y="32"/>
                  </a:lnTo>
                  <a:lnTo>
                    <a:pt x="112" y="36"/>
                  </a:lnTo>
                  <a:lnTo>
                    <a:pt x="116" y="42"/>
                  </a:lnTo>
                  <a:lnTo>
                    <a:pt x="120" y="47"/>
                  </a:lnTo>
                  <a:lnTo>
                    <a:pt x="122" y="51"/>
                  </a:lnTo>
                  <a:lnTo>
                    <a:pt x="122" y="57"/>
                  </a:lnTo>
                  <a:lnTo>
                    <a:pt x="124" y="61"/>
                  </a:lnTo>
                  <a:lnTo>
                    <a:pt x="124" y="61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6"/>
            <p:cNvSpPr/>
            <p:nvPr/>
          </p:nvSpPr>
          <p:spPr bwMode="auto">
            <a:xfrm>
              <a:off x="4279900" y="2247900"/>
              <a:ext cx="53975" cy="257175"/>
            </a:xfrm>
            <a:custGeom>
              <a:avLst/>
              <a:gdLst>
                <a:gd name="T0" fmla="*/ 46 w 69"/>
                <a:gd name="T1" fmla="*/ 8 h 323"/>
                <a:gd name="T2" fmla="*/ 58 w 69"/>
                <a:gd name="T3" fmla="*/ 14 h 323"/>
                <a:gd name="T4" fmla="*/ 67 w 69"/>
                <a:gd name="T5" fmla="*/ 23 h 323"/>
                <a:gd name="T6" fmla="*/ 69 w 69"/>
                <a:gd name="T7" fmla="*/ 35 h 323"/>
                <a:gd name="T8" fmla="*/ 67 w 69"/>
                <a:gd name="T9" fmla="*/ 50 h 323"/>
                <a:gd name="T10" fmla="*/ 65 w 69"/>
                <a:gd name="T11" fmla="*/ 67 h 323"/>
                <a:gd name="T12" fmla="*/ 63 w 69"/>
                <a:gd name="T13" fmla="*/ 82 h 323"/>
                <a:gd name="T14" fmla="*/ 61 w 69"/>
                <a:gd name="T15" fmla="*/ 98 h 323"/>
                <a:gd name="T16" fmla="*/ 61 w 69"/>
                <a:gd name="T17" fmla="*/ 115 h 323"/>
                <a:gd name="T18" fmla="*/ 60 w 69"/>
                <a:gd name="T19" fmla="*/ 136 h 323"/>
                <a:gd name="T20" fmla="*/ 60 w 69"/>
                <a:gd name="T21" fmla="*/ 159 h 323"/>
                <a:gd name="T22" fmla="*/ 60 w 69"/>
                <a:gd name="T23" fmla="*/ 184 h 323"/>
                <a:gd name="T24" fmla="*/ 60 w 69"/>
                <a:gd name="T25" fmla="*/ 207 h 323"/>
                <a:gd name="T26" fmla="*/ 60 w 69"/>
                <a:gd name="T27" fmla="*/ 226 h 323"/>
                <a:gd name="T28" fmla="*/ 60 w 69"/>
                <a:gd name="T29" fmla="*/ 245 h 323"/>
                <a:gd name="T30" fmla="*/ 60 w 69"/>
                <a:gd name="T31" fmla="*/ 260 h 323"/>
                <a:gd name="T32" fmla="*/ 58 w 69"/>
                <a:gd name="T33" fmla="*/ 273 h 323"/>
                <a:gd name="T34" fmla="*/ 58 w 69"/>
                <a:gd name="T35" fmla="*/ 285 h 323"/>
                <a:gd name="T36" fmla="*/ 56 w 69"/>
                <a:gd name="T37" fmla="*/ 292 h 323"/>
                <a:gd name="T38" fmla="*/ 54 w 69"/>
                <a:gd name="T39" fmla="*/ 302 h 323"/>
                <a:gd name="T40" fmla="*/ 52 w 69"/>
                <a:gd name="T41" fmla="*/ 312 h 323"/>
                <a:gd name="T42" fmla="*/ 50 w 69"/>
                <a:gd name="T43" fmla="*/ 319 h 323"/>
                <a:gd name="T44" fmla="*/ 48 w 69"/>
                <a:gd name="T45" fmla="*/ 321 h 323"/>
                <a:gd name="T46" fmla="*/ 44 w 69"/>
                <a:gd name="T47" fmla="*/ 321 h 323"/>
                <a:gd name="T48" fmla="*/ 40 w 69"/>
                <a:gd name="T49" fmla="*/ 319 h 323"/>
                <a:gd name="T50" fmla="*/ 35 w 69"/>
                <a:gd name="T51" fmla="*/ 312 h 323"/>
                <a:gd name="T52" fmla="*/ 31 w 69"/>
                <a:gd name="T53" fmla="*/ 302 h 323"/>
                <a:gd name="T54" fmla="*/ 25 w 69"/>
                <a:gd name="T55" fmla="*/ 289 h 323"/>
                <a:gd name="T56" fmla="*/ 21 w 69"/>
                <a:gd name="T57" fmla="*/ 275 h 323"/>
                <a:gd name="T58" fmla="*/ 19 w 69"/>
                <a:gd name="T59" fmla="*/ 262 h 323"/>
                <a:gd name="T60" fmla="*/ 19 w 69"/>
                <a:gd name="T61" fmla="*/ 249 h 323"/>
                <a:gd name="T62" fmla="*/ 21 w 69"/>
                <a:gd name="T63" fmla="*/ 237 h 323"/>
                <a:gd name="T64" fmla="*/ 23 w 69"/>
                <a:gd name="T65" fmla="*/ 222 h 323"/>
                <a:gd name="T66" fmla="*/ 25 w 69"/>
                <a:gd name="T67" fmla="*/ 201 h 323"/>
                <a:gd name="T68" fmla="*/ 27 w 69"/>
                <a:gd name="T69" fmla="*/ 176 h 323"/>
                <a:gd name="T70" fmla="*/ 29 w 69"/>
                <a:gd name="T71" fmla="*/ 136 h 323"/>
                <a:gd name="T72" fmla="*/ 27 w 69"/>
                <a:gd name="T73" fmla="*/ 88 h 323"/>
                <a:gd name="T74" fmla="*/ 23 w 69"/>
                <a:gd name="T75" fmla="*/ 60 h 323"/>
                <a:gd name="T76" fmla="*/ 19 w 69"/>
                <a:gd name="T77" fmla="*/ 46 h 323"/>
                <a:gd name="T78" fmla="*/ 16 w 69"/>
                <a:gd name="T79" fmla="*/ 33 h 323"/>
                <a:gd name="T80" fmla="*/ 10 w 69"/>
                <a:gd name="T81" fmla="*/ 23 h 323"/>
                <a:gd name="T82" fmla="*/ 4 w 69"/>
                <a:gd name="T83" fmla="*/ 18 h 323"/>
                <a:gd name="T84" fmla="*/ 0 w 69"/>
                <a:gd name="T85" fmla="*/ 12 h 323"/>
                <a:gd name="T86" fmla="*/ 0 w 69"/>
                <a:gd name="T87" fmla="*/ 8 h 323"/>
                <a:gd name="T88" fmla="*/ 0 w 69"/>
                <a:gd name="T89" fmla="*/ 2 h 323"/>
                <a:gd name="T90" fmla="*/ 4 w 69"/>
                <a:gd name="T91" fmla="*/ 0 h 323"/>
                <a:gd name="T92" fmla="*/ 10 w 69"/>
                <a:gd name="T93" fmla="*/ 0 h 323"/>
                <a:gd name="T94" fmla="*/ 18 w 69"/>
                <a:gd name="T95" fmla="*/ 0 h 323"/>
                <a:gd name="T96" fmla="*/ 31 w 69"/>
                <a:gd name="T97" fmla="*/ 4 h 323"/>
                <a:gd name="T98" fmla="*/ 39 w 69"/>
                <a:gd name="T99" fmla="*/ 6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9" h="323">
                  <a:moveTo>
                    <a:pt x="39" y="6"/>
                  </a:moveTo>
                  <a:lnTo>
                    <a:pt x="46" y="8"/>
                  </a:lnTo>
                  <a:lnTo>
                    <a:pt x="52" y="10"/>
                  </a:lnTo>
                  <a:lnTo>
                    <a:pt x="58" y="14"/>
                  </a:lnTo>
                  <a:lnTo>
                    <a:pt x="63" y="19"/>
                  </a:lnTo>
                  <a:lnTo>
                    <a:pt x="67" y="23"/>
                  </a:lnTo>
                  <a:lnTo>
                    <a:pt x="69" y="29"/>
                  </a:lnTo>
                  <a:lnTo>
                    <a:pt x="69" y="35"/>
                  </a:lnTo>
                  <a:lnTo>
                    <a:pt x="69" y="42"/>
                  </a:lnTo>
                  <a:lnTo>
                    <a:pt x="67" y="50"/>
                  </a:lnTo>
                  <a:lnTo>
                    <a:pt x="65" y="61"/>
                  </a:lnTo>
                  <a:lnTo>
                    <a:pt x="65" y="67"/>
                  </a:lnTo>
                  <a:lnTo>
                    <a:pt x="63" y="75"/>
                  </a:lnTo>
                  <a:lnTo>
                    <a:pt x="63" y="82"/>
                  </a:lnTo>
                  <a:lnTo>
                    <a:pt x="61" y="90"/>
                  </a:lnTo>
                  <a:lnTo>
                    <a:pt x="61" y="98"/>
                  </a:lnTo>
                  <a:lnTo>
                    <a:pt x="61" y="105"/>
                  </a:lnTo>
                  <a:lnTo>
                    <a:pt x="61" y="115"/>
                  </a:lnTo>
                  <a:lnTo>
                    <a:pt x="60" y="124"/>
                  </a:lnTo>
                  <a:lnTo>
                    <a:pt x="60" y="136"/>
                  </a:lnTo>
                  <a:lnTo>
                    <a:pt x="60" y="147"/>
                  </a:lnTo>
                  <a:lnTo>
                    <a:pt x="60" y="159"/>
                  </a:lnTo>
                  <a:lnTo>
                    <a:pt x="60" y="170"/>
                  </a:lnTo>
                  <a:lnTo>
                    <a:pt x="60" y="184"/>
                  </a:lnTo>
                  <a:lnTo>
                    <a:pt x="60" y="195"/>
                  </a:lnTo>
                  <a:lnTo>
                    <a:pt x="60" y="207"/>
                  </a:lnTo>
                  <a:lnTo>
                    <a:pt x="60" y="216"/>
                  </a:lnTo>
                  <a:lnTo>
                    <a:pt x="60" y="226"/>
                  </a:lnTo>
                  <a:lnTo>
                    <a:pt x="60" y="235"/>
                  </a:lnTo>
                  <a:lnTo>
                    <a:pt x="60" y="245"/>
                  </a:lnTo>
                  <a:lnTo>
                    <a:pt x="60" y="252"/>
                  </a:lnTo>
                  <a:lnTo>
                    <a:pt x="60" y="260"/>
                  </a:lnTo>
                  <a:lnTo>
                    <a:pt x="58" y="268"/>
                  </a:lnTo>
                  <a:lnTo>
                    <a:pt x="58" y="273"/>
                  </a:lnTo>
                  <a:lnTo>
                    <a:pt x="58" y="279"/>
                  </a:lnTo>
                  <a:lnTo>
                    <a:pt x="58" y="285"/>
                  </a:lnTo>
                  <a:lnTo>
                    <a:pt x="56" y="289"/>
                  </a:lnTo>
                  <a:lnTo>
                    <a:pt x="56" y="292"/>
                  </a:lnTo>
                  <a:lnTo>
                    <a:pt x="56" y="296"/>
                  </a:lnTo>
                  <a:lnTo>
                    <a:pt x="54" y="302"/>
                  </a:lnTo>
                  <a:lnTo>
                    <a:pt x="52" y="308"/>
                  </a:lnTo>
                  <a:lnTo>
                    <a:pt x="52" y="312"/>
                  </a:lnTo>
                  <a:lnTo>
                    <a:pt x="50" y="315"/>
                  </a:lnTo>
                  <a:lnTo>
                    <a:pt x="50" y="319"/>
                  </a:lnTo>
                  <a:lnTo>
                    <a:pt x="50" y="321"/>
                  </a:lnTo>
                  <a:lnTo>
                    <a:pt x="48" y="321"/>
                  </a:lnTo>
                  <a:lnTo>
                    <a:pt x="46" y="323"/>
                  </a:lnTo>
                  <a:lnTo>
                    <a:pt x="44" y="321"/>
                  </a:lnTo>
                  <a:lnTo>
                    <a:pt x="42" y="321"/>
                  </a:lnTo>
                  <a:lnTo>
                    <a:pt x="40" y="319"/>
                  </a:lnTo>
                  <a:lnTo>
                    <a:pt x="39" y="315"/>
                  </a:lnTo>
                  <a:lnTo>
                    <a:pt x="35" y="312"/>
                  </a:lnTo>
                  <a:lnTo>
                    <a:pt x="33" y="308"/>
                  </a:lnTo>
                  <a:lnTo>
                    <a:pt x="31" y="302"/>
                  </a:lnTo>
                  <a:lnTo>
                    <a:pt x="29" y="296"/>
                  </a:lnTo>
                  <a:lnTo>
                    <a:pt x="25" y="289"/>
                  </a:lnTo>
                  <a:lnTo>
                    <a:pt x="23" y="283"/>
                  </a:lnTo>
                  <a:lnTo>
                    <a:pt x="21" y="275"/>
                  </a:lnTo>
                  <a:lnTo>
                    <a:pt x="19" y="270"/>
                  </a:lnTo>
                  <a:lnTo>
                    <a:pt x="19" y="262"/>
                  </a:lnTo>
                  <a:lnTo>
                    <a:pt x="19" y="256"/>
                  </a:lnTo>
                  <a:lnTo>
                    <a:pt x="19" y="249"/>
                  </a:lnTo>
                  <a:lnTo>
                    <a:pt x="19" y="243"/>
                  </a:lnTo>
                  <a:lnTo>
                    <a:pt x="21" y="237"/>
                  </a:lnTo>
                  <a:lnTo>
                    <a:pt x="23" y="229"/>
                  </a:lnTo>
                  <a:lnTo>
                    <a:pt x="23" y="222"/>
                  </a:lnTo>
                  <a:lnTo>
                    <a:pt x="25" y="212"/>
                  </a:lnTo>
                  <a:lnTo>
                    <a:pt x="25" y="201"/>
                  </a:lnTo>
                  <a:lnTo>
                    <a:pt x="27" y="189"/>
                  </a:lnTo>
                  <a:lnTo>
                    <a:pt x="27" y="176"/>
                  </a:lnTo>
                  <a:lnTo>
                    <a:pt x="29" y="161"/>
                  </a:lnTo>
                  <a:lnTo>
                    <a:pt x="29" y="136"/>
                  </a:lnTo>
                  <a:lnTo>
                    <a:pt x="29" y="111"/>
                  </a:lnTo>
                  <a:lnTo>
                    <a:pt x="27" y="88"/>
                  </a:lnTo>
                  <a:lnTo>
                    <a:pt x="25" y="69"/>
                  </a:lnTo>
                  <a:lnTo>
                    <a:pt x="23" y="60"/>
                  </a:lnTo>
                  <a:lnTo>
                    <a:pt x="21" y="52"/>
                  </a:lnTo>
                  <a:lnTo>
                    <a:pt x="19" y="46"/>
                  </a:lnTo>
                  <a:lnTo>
                    <a:pt x="18" y="39"/>
                  </a:lnTo>
                  <a:lnTo>
                    <a:pt x="16" y="33"/>
                  </a:lnTo>
                  <a:lnTo>
                    <a:pt x="14" y="27"/>
                  </a:lnTo>
                  <a:lnTo>
                    <a:pt x="10" y="23"/>
                  </a:lnTo>
                  <a:lnTo>
                    <a:pt x="8" y="19"/>
                  </a:lnTo>
                  <a:lnTo>
                    <a:pt x="4" y="18"/>
                  </a:lnTo>
                  <a:lnTo>
                    <a:pt x="2" y="16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2"/>
                  </a:lnTo>
                  <a:lnTo>
                    <a:pt x="2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3" y="2"/>
                  </a:lnTo>
                  <a:lnTo>
                    <a:pt x="31" y="4"/>
                  </a:lnTo>
                  <a:lnTo>
                    <a:pt x="39" y="6"/>
                  </a:lnTo>
                  <a:lnTo>
                    <a:pt x="39" y="6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7"/>
            <p:cNvSpPr/>
            <p:nvPr/>
          </p:nvSpPr>
          <p:spPr bwMode="auto">
            <a:xfrm>
              <a:off x="4205288" y="2295525"/>
              <a:ext cx="244475" cy="63500"/>
            </a:xfrm>
            <a:custGeom>
              <a:avLst/>
              <a:gdLst>
                <a:gd name="T0" fmla="*/ 17 w 307"/>
                <a:gd name="T1" fmla="*/ 78 h 80"/>
                <a:gd name="T2" fmla="*/ 7 w 307"/>
                <a:gd name="T3" fmla="*/ 72 h 80"/>
                <a:gd name="T4" fmla="*/ 2 w 307"/>
                <a:gd name="T5" fmla="*/ 63 h 80"/>
                <a:gd name="T6" fmla="*/ 2 w 307"/>
                <a:gd name="T7" fmla="*/ 57 h 80"/>
                <a:gd name="T8" fmla="*/ 7 w 307"/>
                <a:gd name="T9" fmla="*/ 53 h 80"/>
                <a:gd name="T10" fmla="*/ 19 w 307"/>
                <a:gd name="T11" fmla="*/ 49 h 80"/>
                <a:gd name="T12" fmla="*/ 30 w 307"/>
                <a:gd name="T13" fmla="*/ 47 h 80"/>
                <a:gd name="T14" fmla="*/ 40 w 307"/>
                <a:gd name="T15" fmla="*/ 45 h 80"/>
                <a:gd name="T16" fmla="*/ 53 w 307"/>
                <a:gd name="T17" fmla="*/ 43 h 80"/>
                <a:gd name="T18" fmla="*/ 67 w 307"/>
                <a:gd name="T19" fmla="*/ 40 h 80"/>
                <a:gd name="T20" fmla="*/ 84 w 307"/>
                <a:gd name="T21" fmla="*/ 36 h 80"/>
                <a:gd name="T22" fmla="*/ 101 w 307"/>
                <a:gd name="T23" fmla="*/ 32 h 80"/>
                <a:gd name="T24" fmla="*/ 122 w 307"/>
                <a:gd name="T25" fmla="*/ 28 h 80"/>
                <a:gd name="T26" fmla="*/ 145 w 307"/>
                <a:gd name="T27" fmla="*/ 24 h 80"/>
                <a:gd name="T28" fmla="*/ 168 w 307"/>
                <a:gd name="T29" fmla="*/ 19 h 80"/>
                <a:gd name="T30" fmla="*/ 189 w 307"/>
                <a:gd name="T31" fmla="*/ 15 h 80"/>
                <a:gd name="T32" fmla="*/ 208 w 307"/>
                <a:gd name="T33" fmla="*/ 11 h 80"/>
                <a:gd name="T34" fmla="*/ 225 w 307"/>
                <a:gd name="T35" fmla="*/ 7 h 80"/>
                <a:gd name="T36" fmla="*/ 239 w 307"/>
                <a:gd name="T37" fmla="*/ 3 h 80"/>
                <a:gd name="T38" fmla="*/ 250 w 307"/>
                <a:gd name="T39" fmla="*/ 1 h 80"/>
                <a:gd name="T40" fmla="*/ 261 w 307"/>
                <a:gd name="T41" fmla="*/ 0 h 80"/>
                <a:gd name="T42" fmla="*/ 267 w 307"/>
                <a:gd name="T43" fmla="*/ 0 h 80"/>
                <a:gd name="T44" fmla="*/ 275 w 307"/>
                <a:gd name="T45" fmla="*/ 0 h 80"/>
                <a:gd name="T46" fmla="*/ 284 w 307"/>
                <a:gd name="T47" fmla="*/ 1 h 80"/>
                <a:gd name="T48" fmla="*/ 294 w 307"/>
                <a:gd name="T49" fmla="*/ 5 h 80"/>
                <a:gd name="T50" fmla="*/ 302 w 307"/>
                <a:gd name="T51" fmla="*/ 13 h 80"/>
                <a:gd name="T52" fmla="*/ 307 w 307"/>
                <a:gd name="T53" fmla="*/ 19 h 80"/>
                <a:gd name="T54" fmla="*/ 305 w 307"/>
                <a:gd name="T55" fmla="*/ 24 h 80"/>
                <a:gd name="T56" fmla="*/ 298 w 307"/>
                <a:gd name="T57" fmla="*/ 30 h 80"/>
                <a:gd name="T58" fmla="*/ 288 w 307"/>
                <a:gd name="T59" fmla="*/ 34 h 80"/>
                <a:gd name="T60" fmla="*/ 271 w 307"/>
                <a:gd name="T61" fmla="*/ 40 h 80"/>
                <a:gd name="T62" fmla="*/ 250 w 307"/>
                <a:gd name="T63" fmla="*/ 45 h 80"/>
                <a:gd name="T64" fmla="*/ 225 w 307"/>
                <a:gd name="T65" fmla="*/ 49 h 80"/>
                <a:gd name="T66" fmla="*/ 195 w 307"/>
                <a:gd name="T67" fmla="*/ 55 h 80"/>
                <a:gd name="T68" fmla="*/ 162 w 307"/>
                <a:gd name="T69" fmla="*/ 61 h 80"/>
                <a:gd name="T70" fmla="*/ 130 w 307"/>
                <a:gd name="T71" fmla="*/ 64 h 80"/>
                <a:gd name="T72" fmla="*/ 101 w 307"/>
                <a:gd name="T73" fmla="*/ 68 h 80"/>
                <a:gd name="T74" fmla="*/ 78 w 307"/>
                <a:gd name="T75" fmla="*/ 72 h 80"/>
                <a:gd name="T76" fmla="*/ 57 w 307"/>
                <a:gd name="T77" fmla="*/ 74 h 80"/>
                <a:gd name="T78" fmla="*/ 42 w 307"/>
                <a:gd name="T79" fmla="*/ 78 h 80"/>
                <a:gd name="T80" fmla="*/ 30 w 307"/>
                <a:gd name="T81" fmla="*/ 78 h 80"/>
                <a:gd name="T82" fmla="*/ 23 w 307"/>
                <a:gd name="T83" fmla="*/ 80 h 80"/>
                <a:gd name="T84" fmla="*/ 21 w 307"/>
                <a:gd name="T85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07" h="80">
                  <a:moveTo>
                    <a:pt x="21" y="80"/>
                  </a:moveTo>
                  <a:lnTo>
                    <a:pt x="17" y="78"/>
                  </a:lnTo>
                  <a:lnTo>
                    <a:pt x="13" y="76"/>
                  </a:lnTo>
                  <a:lnTo>
                    <a:pt x="7" y="72"/>
                  </a:lnTo>
                  <a:lnTo>
                    <a:pt x="4" y="66"/>
                  </a:lnTo>
                  <a:lnTo>
                    <a:pt x="2" y="63"/>
                  </a:lnTo>
                  <a:lnTo>
                    <a:pt x="0" y="61"/>
                  </a:lnTo>
                  <a:lnTo>
                    <a:pt x="2" y="57"/>
                  </a:lnTo>
                  <a:lnTo>
                    <a:pt x="4" y="55"/>
                  </a:lnTo>
                  <a:lnTo>
                    <a:pt x="7" y="53"/>
                  </a:lnTo>
                  <a:lnTo>
                    <a:pt x="11" y="51"/>
                  </a:lnTo>
                  <a:lnTo>
                    <a:pt x="19" y="49"/>
                  </a:lnTo>
                  <a:lnTo>
                    <a:pt x="26" y="47"/>
                  </a:lnTo>
                  <a:lnTo>
                    <a:pt x="30" y="47"/>
                  </a:lnTo>
                  <a:lnTo>
                    <a:pt x="34" y="45"/>
                  </a:lnTo>
                  <a:lnTo>
                    <a:pt x="40" y="45"/>
                  </a:lnTo>
                  <a:lnTo>
                    <a:pt x="46" y="43"/>
                  </a:lnTo>
                  <a:lnTo>
                    <a:pt x="53" y="43"/>
                  </a:lnTo>
                  <a:lnTo>
                    <a:pt x="59" y="42"/>
                  </a:lnTo>
                  <a:lnTo>
                    <a:pt x="67" y="40"/>
                  </a:lnTo>
                  <a:lnTo>
                    <a:pt x="74" y="38"/>
                  </a:lnTo>
                  <a:lnTo>
                    <a:pt x="84" y="36"/>
                  </a:lnTo>
                  <a:lnTo>
                    <a:pt x="91" y="34"/>
                  </a:lnTo>
                  <a:lnTo>
                    <a:pt x="101" y="32"/>
                  </a:lnTo>
                  <a:lnTo>
                    <a:pt x="112" y="30"/>
                  </a:lnTo>
                  <a:lnTo>
                    <a:pt x="122" y="28"/>
                  </a:lnTo>
                  <a:lnTo>
                    <a:pt x="133" y="26"/>
                  </a:lnTo>
                  <a:lnTo>
                    <a:pt x="145" y="24"/>
                  </a:lnTo>
                  <a:lnTo>
                    <a:pt x="156" y="21"/>
                  </a:lnTo>
                  <a:lnTo>
                    <a:pt x="168" y="19"/>
                  </a:lnTo>
                  <a:lnTo>
                    <a:pt x="179" y="17"/>
                  </a:lnTo>
                  <a:lnTo>
                    <a:pt x="189" y="15"/>
                  </a:lnTo>
                  <a:lnTo>
                    <a:pt x="198" y="13"/>
                  </a:lnTo>
                  <a:lnTo>
                    <a:pt x="208" y="11"/>
                  </a:lnTo>
                  <a:lnTo>
                    <a:pt x="216" y="9"/>
                  </a:lnTo>
                  <a:lnTo>
                    <a:pt x="225" y="7"/>
                  </a:lnTo>
                  <a:lnTo>
                    <a:pt x="233" y="5"/>
                  </a:lnTo>
                  <a:lnTo>
                    <a:pt x="239" y="3"/>
                  </a:lnTo>
                  <a:lnTo>
                    <a:pt x="244" y="3"/>
                  </a:lnTo>
                  <a:lnTo>
                    <a:pt x="250" y="1"/>
                  </a:lnTo>
                  <a:lnTo>
                    <a:pt x="256" y="1"/>
                  </a:lnTo>
                  <a:lnTo>
                    <a:pt x="261" y="0"/>
                  </a:lnTo>
                  <a:lnTo>
                    <a:pt x="265" y="0"/>
                  </a:lnTo>
                  <a:lnTo>
                    <a:pt x="267" y="0"/>
                  </a:lnTo>
                  <a:lnTo>
                    <a:pt x="271" y="0"/>
                  </a:lnTo>
                  <a:lnTo>
                    <a:pt x="275" y="0"/>
                  </a:lnTo>
                  <a:lnTo>
                    <a:pt x="281" y="0"/>
                  </a:lnTo>
                  <a:lnTo>
                    <a:pt x="284" y="1"/>
                  </a:lnTo>
                  <a:lnTo>
                    <a:pt x="290" y="3"/>
                  </a:lnTo>
                  <a:lnTo>
                    <a:pt x="294" y="5"/>
                  </a:lnTo>
                  <a:lnTo>
                    <a:pt x="298" y="9"/>
                  </a:lnTo>
                  <a:lnTo>
                    <a:pt x="302" y="13"/>
                  </a:lnTo>
                  <a:lnTo>
                    <a:pt x="305" y="17"/>
                  </a:lnTo>
                  <a:lnTo>
                    <a:pt x="307" y="19"/>
                  </a:lnTo>
                  <a:lnTo>
                    <a:pt x="307" y="22"/>
                  </a:lnTo>
                  <a:lnTo>
                    <a:pt x="305" y="24"/>
                  </a:lnTo>
                  <a:lnTo>
                    <a:pt x="302" y="26"/>
                  </a:lnTo>
                  <a:lnTo>
                    <a:pt x="298" y="30"/>
                  </a:lnTo>
                  <a:lnTo>
                    <a:pt x="294" y="32"/>
                  </a:lnTo>
                  <a:lnTo>
                    <a:pt x="288" y="34"/>
                  </a:lnTo>
                  <a:lnTo>
                    <a:pt x="281" y="38"/>
                  </a:lnTo>
                  <a:lnTo>
                    <a:pt x="271" y="40"/>
                  </a:lnTo>
                  <a:lnTo>
                    <a:pt x="261" y="42"/>
                  </a:lnTo>
                  <a:lnTo>
                    <a:pt x="250" y="45"/>
                  </a:lnTo>
                  <a:lnTo>
                    <a:pt x="239" y="47"/>
                  </a:lnTo>
                  <a:lnTo>
                    <a:pt x="225" y="49"/>
                  </a:lnTo>
                  <a:lnTo>
                    <a:pt x="212" y="53"/>
                  </a:lnTo>
                  <a:lnTo>
                    <a:pt x="195" y="55"/>
                  </a:lnTo>
                  <a:lnTo>
                    <a:pt x="179" y="57"/>
                  </a:lnTo>
                  <a:lnTo>
                    <a:pt x="162" y="61"/>
                  </a:lnTo>
                  <a:lnTo>
                    <a:pt x="145" y="63"/>
                  </a:lnTo>
                  <a:lnTo>
                    <a:pt x="130" y="64"/>
                  </a:lnTo>
                  <a:lnTo>
                    <a:pt x="114" y="66"/>
                  </a:lnTo>
                  <a:lnTo>
                    <a:pt x="101" y="68"/>
                  </a:lnTo>
                  <a:lnTo>
                    <a:pt x="90" y="70"/>
                  </a:lnTo>
                  <a:lnTo>
                    <a:pt x="78" y="72"/>
                  </a:lnTo>
                  <a:lnTo>
                    <a:pt x="67" y="74"/>
                  </a:lnTo>
                  <a:lnTo>
                    <a:pt x="57" y="74"/>
                  </a:lnTo>
                  <a:lnTo>
                    <a:pt x="49" y="76"/>
                  </a:lnTo>
                  <a:lnTo>
                    <a:pt x="42" y="78"/>
                  </a:lnTo>
                  <a:lnTo>
                    <a:pt x="36" y="78"/>
                  </a:lnTo>
                  <a:lnTo>
                    <a:pt x="30" y="78"/>
                  </a:lnTo>
                  <a:lnTo>
                    <a:pt x="26" y="80"/>
                  </a:lnTo>
                  <a:lnTo>
                    <a:pt x="23" y="80"/>
                  </a:lnTo>
                  <a:lnTo>
                    <a:pt x="21" y="80"/>
                  </a:lnTo>
                  <a:lnTo>
                    <a:pt x="21" y="80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8"/>
            <p:cNvSpPr/>
            <p:nvPr/>
          </p:nvSpPr>
          <p:spPr bwMode="auto">
            <a:xfrm>
              <a:off x="4149725" y="2333625"/>
              <a:ext cx="168275" cy="171450"/>
            </a:xfrm>
            <a:custGeom>
              <a:avLst/>
              <a:gdLst>
                <a:gd name="T0" fmla="*/ 145 w 214"/>
                <a:gd name="T1" fmla="*/ 126 h 216"/>
                <a:gd name="T2" fmla="*/ 136 w 214"/>
                <a:gd name="T3" fmla="*/ 134 h 216"/>
                <a:gd name="T4" fmla="*/ 126 w 214"/>
                <a:gd name="T5" fmla="*/ 142 h 216"/>
                <a:gd name="T6" fmla="*/ 117 w 214"/>
                <a:gd name="T7" fmla="*/ 149 h 216"/>
                <a:gd name="T8" fmla="*/ 107 w 214"/>
                <a:gd name="T9" fmla="*/ 157 h 216"/>
                <a:gd name="T10" fmla="*/ 96 w 214"/>
                <a:gd name="T11" fmla="*/ 164 h 216"/>
                <a:gd name="T12" fmla="*/ 82 w 214"/>
                <a:gd name="T13" fmla="*/ 172 h 216"/>
                <a:gd name="T14" fmla="*/ 71 w 214"/>
                <a:gd name="T15" fmla="*/ 180 h 216"/>
                <a:gd name="T16" fmla="*/ 57 w 214"/>
                <a:gd name="T17" fmla="*/ 189 h 216"/>
                <a:gd name="T18" fmla="*/ 46 w 214"/>
                <a:gd name="T19" fmla="*/ 197 h 216"/>
                <a:gd name="T20" fmla="*/ 34 w 214"/>
                <a:gd name="T21" fmla="*/ 203 h 216"/>
                <a:gd name="T22" fmla="*/ 25 w 214"/>
                <a:gd name="T23" fmla="*/ 208 h 216"/>
                <a:gd name="T24" fmla="*/ 17 w 214"/>
                <a:gd name="T25" fmla="*/ 212 h 216"/>
                <a:gd name="T26" fmla="*/ 12 w 214"/>
                <a:gd name="T27" fmla="*/ 214 h 216"/>
                <a:gd name="T28" fmla="*/ 6 w 214"/>
                <a:gd name="T29" fmla="*/ 216 h 216"/>
                <a:gd name="T30" fmla="*/ 2 w 214"/>
                <a:gd name="T31" fmla="*/ 216 h 216"/>
                <a:gd name="T32" fmla="*/ 0 w 214"/>
                <a:gd name="T33" fmla="*/ 216 h 216"/>
                <a:gd name="T34" fmla="*/ 0 w 214"/>
                <a:gd name="T35" fmla="*/ 214 h 216"/>
                <a:gd name="T36" fmla="*/ 0 w 214"/>
                <a:gd name="T37" fmla="*/ 212 h 216"/>
                <a:gd name="T38" fmla="*/ 2 w 214"/>
                <a:gd name="T39" fmla="*/ 210 h 216"/>
                <a:gd name="T40" fmla="*/ 4 w 214"/>
                <a:gd name="T41" fmla="*/ 208 h 216"/>
                <a:gd name="T42" fmla="*/ 6 w 214"/>
                <a:gd name="T43" fmla="*/ 205 h 216"/>
                <a:gd name="T44" fmla="*/ 8 w 214"/>
                <a:gd name="T45" fmla="*/ 203 h 216"/>
                <a:gd name="T46" fmla="*/ 12 w 214"/>
                <a:gd name="T47" fmla="*/ 199 h 216"/>
                <a:gd name="T48" fmla="*/ 15 w 214"/>
                <a:gd name="T49" fmla="*/ 195 h 216"/>
                <a:gd name="T50" fmla="*/ 19 w 214"/>
                <a:gd name="T51" fmla="*/ 191 h 216"/>
                <a:gd name="T52" fmla="*/ 25 w 214"/>
                <a:gd name="T53" fmla="*/ 187 h 216"/>
                <a:gd name="T54" fmla="*/ 29 w 214"/>
                <a:gd name="T55" fmla="*/ 182 h 216"/>
                <a:gd name="T56" fmla="*/ 34 w 214"/>
                <a:gd name="T57" fmla="*/ 178 h 216"/>
                <a:gd name="T58" fmla="*/ 42 w 214"/>
                <a:gd name="T59" fmla="*/ 172 h 216"/>
                <a:gd name="T60" fmla="*/ 48 w 214"/>
                <a:gd name="T61" fmla="*/ 166 h 216"/>
                <a:gd name="T62" fmla="*/ 55 w 214"/>
                <a:gd name="T63" fmla="*/ 161 h 216"/>
                <a:gd name="T64" fmla="*/ 63 w 214"/>
                <a:gd name="T65" fmla="*/ 153 h 216"/>
                <a:gd name="T66" fmla="*/ 69 w 214"/>
                <a:gd name="T67" fmla="*/ 145 h 216"/>
                <a:gd name="T68" fmla="*/ 76 w 214"/>
                <a:gd name="T69" fmla="*/ 138 h 216"/>
                <a:gd name="T70" fmla="*/ 86 w 214"/>
                <a:gd name="T71" fmla="*/ 130 h 216"/>
                <a:gd name="T72" fmla="*/ 94 w 214"/>
                <a:gd name="T73" fmla="*/ 121 h 216"/>
                <a:gd name="T74" fmla="*/ 101 w 214"/>
                <a:gd name="T75" fmla="*/ 111 h 216"/>
                <a:gd name="T76" fmla="*/ 111 w 214"/>
                <a:gd name="T77" fmla="*/ 100 h 216"/>
                <a:gd name="T78" fmla="*/ 120 w 214"/>
                <a:gd name="T79" fmla="*/ 90 h 216"/>
                <a:gd name="T80" fmla="*/ 128 w 214"/>
                <a:gd name="T81" fmla="*/ 79 h 216"/>
                <a:gd name="T82" fmla="*/ 138 w 214"/>
                <a:gd name="T83" fmla="*/ 67 h 216"/>
                <a:gd name="T84" fmla="*/ 147 w 214"/>
                <a:gd name="T85" fmla="*/ 56 h 216"/>
                <a:gd name="T86" fmla="*/ 159 w 214"/>
                <a:gd name="T87" fmla="*/ 42 h 216"/>
                <a:gd name="T88" fmla="*/ 168 w 214"/>
                <a:gd name="T89" fmla="*/ 29 h 216"/>
                <a:gd name="T90" fmla="*/ 189 w 214"/>
                <a:gd name="T91" fmla="*/ 0 h 216"/>
                <a:gd name="T92" fmla="*/ 214 w 214"/>
                <a:gd name="T93" fmla="*/ 16 h 216"/>
                <a:gd name="T94" fmla="*/ 206 w 214"/>
                <a:gd name="T95" fmla="*/ 33 h 216"/>
                <a:gd name="T96" fmla="*/ 199 w 214"/>
                <a:gd name="T97" fmla="*/ 50 h 216"/>
                <a:gd name="T98" fmla="*/ 189 w 214"/>
                <a:gd name="T99" fmla="*/ 65 h 216"/>
                <a:gd name="T100" fmla="*/ 180 w 214"/>
                <a:gd name="T101" fmla="*/ 80 h 216"/>
                <a:gd name="T102" fmla="*/ 170 w 214"/>
                <a:gd name="T103" fmla="*/ 94 h 216"/>
                <a:gd name="T104" fmla="*/ 162 w 214"/>
                <a:gd name="T105" fmla="*/ 105 h 216"/>
                <a:gd name="T106" fmla="*/ 153 w 214"/>
                <a:gd name="T107" fmla="*/ 117 h 216"/>
                <a:gd name="T108" fmla="*/ 145 w 214"/>
                <a:gd name="T109" fmla="*/ 126 h 216"/>
                <a:gd name="T110" fmla="*/ 145 w 214"/>
                <a:gd name="T111" fmla="*/ 126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14" h="216">
                  <a:moveTo>
                    <a:pt x="145" y="126"/>
                  </a:moveTo>
                  <a:lnTo>
                    <a:pt x="136" y="134"/>
                  </a:lnTo>
                  <a:lnTo>
                    <a:pt x="126" y="142"/>
                  </a:lnTo>
                  <a:lnTo>
                    <a:pt x="117" y="149"/>
                  </a:lnTo>
                  <a:lnTo>
                    <a:pt x="107" y="157"/>
                  </a:lnTo>
                  <a:lnTo>
                    <a:pt x="96" y="164"/>
                  </a:lnTo>
                  <a:lnTo>
                    <a:pt x="82" y="172"/>
                  </a:lnTo>
                  <a:lnTo>
                    <a:pt x="71" y="180"/>
                  </a:lnTo>
                  <a:lnTo>
                    <a:pt x="57" y="189"/>
                  </a:lnTo>
                  <a:lnTo>
                    <a:pt x="46" y="197"/>
                  </a:lnTo>
                  <a:lnTo>
                    <a:pt x="34" y="203"/>
                  </a:lnTo>
                  <a:lnTo>
                    <a:pt x="25" y="208"/>
                  </a:lnTo>
                  <a:lnTo>
                    <a:pt x="17" y="212"/>
                  </a:lnTo>
                  <a:lnTo>
                    <a:pt x="12" y="214"/>
                  </a:lnTo>
                  <a:lnTo>
                    <a:pt x="6" y="216"/>
                  </a:lnTo>
                  <a:lnTo>
                    <a:pt x="2" y="216"/>
                  </a:lnTo>
                  <a:lnTo>
                    <a:pt x="0" y="216"/>
                  </a:lnTo>
                  <a:lnTo>
                    <a:pt x="0" y="214"/>
                  </a:lnTo>
                  <a:lnTo>
                    <a:pt x="0" y="212"/>
                  </a:lnTo>
                  <a:lnTo>
                    <a:pt x="2" y="210"/>
                  </a:lnTo>
                  <a:lnTo>
                    <a:pt x="4" y="208"/>
                  </a:lnTo>
                  <a:lnTo>
                    <a:pt x="6" y="205"/>
                  </a:lnTo>
                  <a:lnTo>
                    <a:pt x="8" y="203"/>
                  </a:lnTo>
                  <a:lnTo>
                    <a:pt x="12" y="199"/>
                  </a:lnTo>
                  <a:lnTo>
                    <a:pt x="15" y="195"/>
                  </a:lnTo>
                  <a:lnTo>
                    <a:pt x="19" y="191"/>
                  </a:lnTo>
                  <a:lnTo>
                    <a:pt x="25" y="187"/>
                  </a:lnTo>
                  <a:lnTo>
                    <a:pt x="29" y="182"/>
                  </a:lnTo>
                  <a:lnTo>
                    <a:pt x="34" y="178"/>
                  </a:lnTo>
                  <a:lnTo>
                    <a:pt x="42" y="172"/>
                  </a:lnTo>
                  <a:lnTo>
                    <a:pt x="48" y="166"/>
                  </a:lnTo>
                  <a:lnTo>
                    <a:pt x="55" y="161"/>
                  </a:lnTo>
                  <a:lnTo>
                    <a:pt x="63" y="153"/>
                  </a:lnTo>
                  <a:lnTo>
                    <a:pt x="69" y="145"/>
                  </a:lnTo>
                  <a:lnTo>
                    <a:pt x="76" y="138"/>
                  </a:lnTo>
                  <a:lnTo>
                    <a:pt x="86" y="130"/>
                  </a:lnTo>
                  <a:lnTo>
                    <a:pt x="94" y="121"/>
                  </a:lnTo>
                  <a:lnTo>
                    <a:pt x="101" y="111"/>
                  </a:lnTo>
                  <a:lnTo>
                    <a:pt x="111" y="100"/>
                  </a:lnTo>
                  <a:lnTo>
                    <a:pt x="120" y="90"/>
                  </a:lnTo>
                  <a:lnTo>
                    <a:pt x="128" y="79"/>
                  </a:lnTo>
                  <a:lnTo>
                    <a:pt x="138" y="67"/>
                  </a:lnTo>
                  <a:lnTo>
                    <a:pt x="147" y="56"/>
                  </a:lnTo>
                  <a:lnTo>
                    <a:pt x="159" y="42"/>
                  </a:lnTo>
                  <a:lnTo>
                    <a:pt x="168" y="29"/>
                  </a:lnTo>
                  <a:lnTo>
                    <a:pt x="189" y="0"/>
                  </a:lnTo>
                  <a:lnTo>
                    <a:pt x="214" y="16"/>
                  </a:lnTo>
                  <a:lnTo>
                    <a:pt x="206" y="33"/>
                  </a:lnTo>
                  <a:lnTo>
                    <a:pt x="199" y="50"/>
                  </a:lnTo>
                  <a:lnTo>
                    <a:pt x="189" y="65"/>
                  </a:lnTo>
                  <a:lnTo>
                    <a:pt x="180" y="80"/>
                  </a:lnTo>
                  <a:lnTo>
                    <a:pt x="170" y="94"/>
                  </a:lnTo>
                  <a:lnTo>
                    <a:pt x="162" y="105"/>
                  </a:lnTo>
                  <a:lnTo>
                    <a:pt x="153" y="117"/>
                  </a:lnTo>
                  <a:lnTo>
                    <a:pt x="145" y="126"/>
                  </a:lnTo>
                  <a:lnTo>
                    <a:pt x="145" y="126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39"/>
            <p:cNvSpPr/>
            <p:nvPr/>
          </p:nvSpPr>
          <p:spPr bwMode="auto">
            <a:xfrm>
              <a:off x="4313238" y="2344738"/>
              <a:ext cx="239713" cy="153988"/>
            </a:xfrm>
            <a:custGeom>
              <a:avLst/>
              <a:gdLst>
                <a:gd name="T0" fmla="*/ 176 w 302"/>
                <a:gd name="T1" fmla="*/ 189 h 192"/>
                <a:gd name="T2" fmla="*/ 165 w 302"/>
                <a:gd name="T3" fmla="*/ 183 h 192"/>
                <a:gd name="T4" fmla="*/ 149 w 302"/>
                <a:gd name="T5" fmla="*/ 171 h 192"/>
                <a:gd name="T6" fmla="*/ 132 w 302"/>
                <a:gd name="T7" fmla="*/ 156 h 192"/>
                <a:gd name="T8" fmla="*/ 109 w 302"/>
                <a:gd name="T9" fmla="*/ 135 h 192"/>
                <a:gd name="T10" fmla="*/ 82 w 302"/>
                <a:gd name="T11" fmla="*/ 110 h 192"/>
                <a:gd name="T12" fmla="*/ 52 w 302"/>
                <a:gd name="T13" fmla="*/ 80 h 192"/>
                <a:gd name="T14" fmla="*/ 18 w 302"/>
                <a:gd name="T15" fmla="*/ 45 h 192"/>
                <a:gd name="T16" fmla="*/ 4 w 302"/>
                <a:gd name="T17" fmla="*/ 0 h 192"/>
                <a:gd name="T18" fmla="*/ 37 w 302"/>
                <a:gd name="T19" fmla="*/ 22 h 192"/>
                <a:gd name="T20" fmla="*/ 67 w 302"/>
                <a:gd name="T21" fmla="*/ 45 h 192"/>
                <a:gd name="T22" fmla="*/ 98 w 302"/>
                <a:gd name="T23" fmla="*/ 64 h 192"/>
                <a:gd name="T24" fmla="*/ 125 w 302"/>
                <a:gd name="T25" fmla="*/ 82 h 192"/>
                <a:gd name="T26" fmla="*/ 151 w 302"/>
                <a:gd name="T27" fmla="*/ 99 h 192"/>
                <a:gd name="T28" fmla="*/ 178 w 302"/>
                <a:gd name="T29" fmla="*/ 112 h 192"/>
                <a:gd name="T30" fmla="*/ 201 w 302"/>
                <a:gd name="T31" fmla="*/ 124 h 192"/>
                <a:gd name="T32" fmla="*/ 224 w 302"/>
                <a:gd name="T33" fmla="*/ 133 h 192"/>
                <a:gd name="T34" fmla="*/ 243 w 302"/>
                <a:gd name="T35" fmla="*/ 141 h 192"/>
                <a:gd name="T36" fmla="*/ 260 w 302"/>
                <a:gd name="T37" fmla="*/ 147 h 192"/>
                <a:gd name="T38" fmla="*/ 274 w 302"/>
                <a:gd name="T39" fmla="*/ 152 h 192"/>
                <a:gd name="T40" fmla="*/ 285 w 302"/>
                <a:gd name="T41" fmla="*/ 156 h 192"/>
                <a:gd name="T42" fmla="*/ 295 w 302"/>
                <a:gd name="T43" fmla="*/ 160 h 192"/>
                <a:gd name="T44" fmla="*/ 300 w 302"/>
                <a:gd name="T45" fmla="*/ 164 h 192"/>
                <a:gd name="T46" fmla="*/ 302 w 302"/>
                <a:gd name="T47" fmla="*/ 166 h 192"/>
                <a:gd name="T48" fmla="*/ 302 w 302"/>
                <a:gd name="T49" fmla="*/ 168 h 192"/>
                <a:gd name="T50" fmla="*/ 296 w 302"/>
                <a:gd name="T51" fmla="*/ 171 h 192"/>
                <a:gd name="T52" fmla="*/ 287 w 302"/>
                <a:gd name="T53" fmla="*/ 177 h 192"/>
                <a:gd name="T54" fmla="*/ 274 w 302"/>
                <a:gd name="T55" fmla="*/ 181 h 192"/>
                <a:gd name="T56" fmla="*/ 254 w 302"/>
                <a:gd name="T57" fmla="*/ 187 h 192"/>
                <a:gd name="T58" fmla="*/ 231 w 302"/>
                <a:gd name="T59" fmla="*/ 189 h 192"/>
                <a:gd name="T60" fmla="*/ 212 w 302"/>
                <a:gd name="T61" fmla="*/ 192 h 192"/>
                <a:gd name="T62" fmla="*/ 193 w 302"/>
                <a:gd name="T63" fmla="*/ 192 h 192"/>
                <a:gd name="T64" fmla="*/ 180 w 302"/>
                <a:gd name="T65" fmla="*/ 19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02" h="192">
                  <a:moveTo>
                    <a:pt x="180" y="190"/>
                  </a:moveTo>
                  <a:lnTo>
                    <a:pt x="176" y="189"/>
                  </a:lnTo>
                  <a:lnTo>
                    <a:pt x="170" y="187"/>
                  </a:lnTo>
                  <a:lnTo>
                    <a:pt x="165" y="183"/>
                  </a:lnTo>
                  <a:lnTo>
                    <a:pt x="159" y="177"/>
                  </a:lnTo>
                  <a:lnTo>
                    <a:pt x="149" y="171"/>
                  </a:lnTo>
                  <a:lnTo>
                    <a:pt x="142" y="164"/>
                  </a:lnTo>
                  <a:lnTo>
                    <a:pt x="132" y="156"/>
                  </a:lnTo>
                  <a:lnTo>
                    <a:pt x="121" y="147"/>
                  </a:lnTo>
                  <a:lnTo>
                    <a:pt x="109" y="135"/>
                  </a:lnTo>
                  <a:lnTo>
                    <a:pt x="96" y="124"/>
                  </a:lnTo>
                  <a:lnTo>
                    <a:pt x="82" y="110"/>
                  </a:lnTo>
                  <a:lnTo>
                    <a:pt x="67" y="97"/>
                  </a:lnTo>
                  <a:lnTo>
                    <a:pt x="52" y="80"/>
                  </a:lnTo>
                  <a:lnTo>
                    <a:pt x="35" y="63"/>
                  </a:lnTo>
                  <a:lnTo>
                    <a:pt x="18" y="45"/>
                  </a:lnTo>
                  <a:lnTo>
                    <a:pt x="0" y="26"/>
                  </a:lnTo>
                  <a:lnTo>
                    <a:pt x="4" y="0"/>
                  </a:lnTo>
                  <a:lnTo>
                    <a:pt x="21" y="11"/>
                  </a:lnTo>
                  <a:lnTo>
                    <a:pt x="37" y="22"/>
                  </a:lnTo>
                  <a:lnTo>
                    <a:pt x="52" y="34"/>
                  </a:lnTo>
                  <a:lnTo>
                    <a:pt x="67" y="45"/>
                  </a:lnTo>
                  <a:lnTo>
                    <a:pt x="82" y="55"/>
                  </a:lnTo>
                  <a:lnTo>
                    <a:pt x="98" y="64"/>
                  </a:lnTo>
                  <a:lnTo>
                    <a:pt x="111" y="74"/>
                  </a:lnTo>
                  <a:lnTo>
                    <a:pt x="125" y="82"/>
                  </a:lnTo>
                  <a:lnTo>
                    <a:pt x="138" y="91"/>
                  </a:lnTo>
                  <a:lnTo>
                    <a:pt x="151" y="99"/>
                  </a:lnTo>
                  <a:lnTo>
                    <a:pt x="165" y="105"/>
                  </a:lnTo>
                  <a:lnTo>
                    <a:pt x="178" y="112"/>
                  </a:lnTo>
                  <a:lnTo>
                    <a:pt x="189" y="118"/>
                  </a:lnTo>
                  <a:lnTo>
                    <a:pt x="201" y="124"/>
                  </a:lnTo>
                  <a:lnTo>
                    <a:pt x="212" y="127"/>
                  </a:lnTo>
                  <a:lnTo>
                    <a:pt x="224" y="133"/>
                  </a:lnTo>
                  <a:lnTo>
                    <a:pt x="233" y="137"/>
                  </a:lnTo>
                  <a:lnTo>
                    <a:pt x="243" y="141"/>
                  </a:lnTo>
                  <a:lnTo>
                    <a:pt x="253" y="143"/>
                  </a:lnTo>
                  <a:lnTo>
                    <a:pt x="260" y="147"/>
                  </a:lnTo>
                  <a:lnTo>
                    <a:pt x="268" y="150"/>
                  </a:lnTo>
                  <a:lnTo>
                    <a:pt x="274" y="152"/>
                  </a:lnTo>
                  <a:lnTo>
                    <a:pt x="279" y="154"/>
                  </a:lnTo>
                  <a:lnTo>
                    <a:pt x="285" y="156"/>
                  </a:lnTo>
                  <a:lnTo>
                    <a:pt x="291" y="158"/>
                  </a:lnTo>
                  <a:lnTo>
                    <a:pt x="295" y="160"/>
                  </a:lnTo>
                  <a:lnTo>
                    <a:pt x="296" y="162"/>
                  </a:lnTo>
                  <a:lnTo>
                    <a:pt x="300" y="164"/>
                  </a:lnTo>
                  <a:lnTo>
                    <a:pt x="300" y="166"/>
                  </a:lnTo>
                  <a:lnTo>
                    <a:pt x="302" y="166"/>
                  </a:lnTo>
                  <a:lnTo>
                    <a:pt x="302" y="168"/>
                  </a:lnTo>
                  <a:lnTo>
                    <a:pt x="302" y="168"/>
                  </a:lnTo>
                  <a:lnTo>
                    <a:pt x="300" y="169"/>
                  </a:lnTo>
                  <a:lnTo>
                    <a:pt x="296" y="171"/>
                  </a:lnTo>
                  <a:lnTo>
                    <a:pt x="293" y="175"/>
                  </a:lnTo>
                  <a:lnTo>
                    <a:pt x="287" y="177"/>
                  </a:lnTo>
                  <a:lnTo>
                    <a:pt x="281" y="179"/>
                  </a:lnTo>
                  <a:lnTo>
                    <a:pt x="274" y="181"/>
                  </a:lnTo>
                  <a:lnTo>
                    <a:pt x="264" y="185"/>
                  </a:lnTo>
                  <a:lnTo>
                    <a:pt x="254" y="187"/>
                  </a:lnTo>
                  <a:lnTo>
                    <a:pt x="243" y="187"/>
                  </a:lnTo>
                  <a:lnTo>
                    <a:pt x="231" y="189"/>
                  </a:lnTo>
                  <a:lnTo>
                    <a:pt x="222" y="190"/>
                  </a:lnTo>
                  <a:lnTo>
                    <a:pt x="212" y="192"/>
                  </a:lnTo>
                  <a:lnTo>
                    <a:pt x="203" y="192"/>
                  </a:lnTo>
                  <a:lnTo>
                    <a:pt x="193" y="192"/>
                  </a:lnTo>
                  <a:lnTo>
                    <a:pt x="186" y="192"/>
                  </a:lnTo>
                  <a:lnTo>
                    <a:pt x="180" y="190"/>
                  </a:lnTo>
                  <a:lnTo>
                    <a:pt x="180" y="190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995631" y="2012284"/>
            <a:ext cx="1670081" cy="1660575"/>
            <a:chOff x="4638675" y="2133600"/>
            <a:chExt cx="836613" cy="831851"/>
          </a:xfrm>
          <a:solidFill>
            <a:schemeClr val="tx1"/>
          </a:solidFill>
        </p:grpSpPr>
        <p:sp>
          <p:nvSpPr>
            <p:cNvPr id="40" name="Freeform 40"/>
            <p:cNvSpPr/>
            <p:nvPr/>
          </p:nvSpPr>
          <p:spPr bwMode="auto">
            <a:xfrm>
              <a:off x="4954588" y="2254250"/>
              <a:ext cx="84138" cy="125413"/>
            </a:xfrm>
            <a:custGeom>
              <a:avLst/>
              <a:gdLst>
                <a:gd name="T0" fmla="*/ 2 w 107"/>
                <a:gd name="T1" fmla="*/ 8 h 158"/>
                <a:gd name="T2" fmla="*/ 8 w 107"/>
                <a:gd name="T3" fmla="*/ 4 h 158"/>
                <a:gd name="T4" fmla="*/ 18 w 107"/>
                <a:gd name="T5" fmla="*/ 0 h 158"/>
                <a:gd name="T6" fmla="*/ 29 w 107"/>
                <a:gd name="T7" fmla="*/ 0 h 158"/>
                <a:gd name="T8" fmla="*/ 42 w 107"/>
                <a:gd name="T9" fmla="*/ 4 h 158"/>
                <a:gd name="T10" fmla="*/ 52 w 107"/>
                <a:gd name="T11" fmla="*/ 6 h 158"/>
                <a:gd name="T12" fmla="*/ 60 w 107"/>
                <a:gd name="T13" fmla="*/ 8 h 158"/>
                <a:gd name="T14" fmla="*/ 65 w 107"/>
                <a:gd name="T15" fmla="*/ 10 h 158"/>
                <a:gd name="T16" fmla="*/ 69 w 107"/>
                <a:gd name="T17" fmla="*/ 13 h 158"/>
                <a:gd name="T18" fmla="*/ 73 w 107"/>
                <a:gd name="T19" fmla="*/ 25 h 158"/>
                <a:gd name="T20" fmla="*/ 79 w 107"/>
                <a:gd name="T21" fmla="*/ 36 h 158"/>
                <a:gd name="T22" fmla="*/ 83 w 107"/>
                <a:gd name="T23" fmla="*/ 48 h 158"/>
                <a:gd name="T24" fmla="*/ 86 w 107"/>
                <a:gd name="T25" fmla="*/ 59 h 158"/>
                <a:gd name="T26" fmla="*/ 90 w 107"/>
                <a:gd name="T27" fmla="*/ 74 h 158"/>
                <a:gd name="T28" fmla="*/ 96 w 107"/>
                <a:gd name="T29" fmla="*/ 92 h 158"/>
                <a:gd name="T30" fmla="*/ 100 w 107"/>
                <a:gd name="T31" fmla="*/ 107 h 158"/>
                <a:gd name="T32" fmla="*/ 104 w 107"/>
                <a:gd name="T33" fmla="*/ 120 h 158"/>
                <a:gd name="T34" fmla="*/ 105 w 107"/>
                <a:gd name="T35" fmla="*/ 132 h 158"/>
                <a:gd name="T36" fmla="*/ 105 w 107"/>
                <a:gd name="T37" fmla="*/ 141 h 158"/>
                <a:gd name="T38" fmla="*/ 107 w 107"/>
                <a:gd name="T39" fmla="*/ 149 h 158"/>
                <a:gd name="T40" fmla="*/ 105 w 107"/>
                <a:gd name="T41" fmla="*/ 157 h 158"/>
                <a:gd name="T42" fmla="*/ 100 w 107"/>
                <a:gd name="T43" fmla="*/ 158 h 158"/>
                <a:gd name="T44" fmla="*/ 94 w 107"/>
                <a:gd name="T45" fmla="*/ 158 h 158"/>
                <a:gd name="T46" fmla="*/ 90 w 107"/>
                <a:gd name="T47" fmla="*/ 157 h 158"/>
                <a:gd name="T48" fmla="*/ 84 w 107"/>
                <a:gd name="T49" fmla="*/ 151 h 158"/>
                <a:gd name="T50" fmla="*/ 81 w 107"/>
                <a:gd name="T51" fmla="*/ 145 h 158"/>
                <a:gd name="T52" fmla="*/ 75 w 107"/>
                <a:gd name="T53" fmla="*/ 136 h 158"/>
                <a:gd name="T54" fmla="*/ 69 w 107"/>
                <a:gd name="T55" fmla="*/ 124 h 158"/>
                <a:gd name="T56" fmla="*/ 65 w 107"/>
                <a:gd name="T57" fmla="*/ 113 h 158"/>
                <a:gd name="T58" fmla="*/ 58 w 107"/>
                <a:gd name="T59" fmla="*/ 92 h 158"/>
                <a:gd name="T60" fmla="*/ 46 w 107"/>
                <a:gd name="T61" fmla="*/ 71 h 158"/>
                <a:gd name="T62" fmla="*/ 35 w 107"/>
                <a:gd name="T63" fmla="*/ 52 h 158"/>
                <a:gd name="T64" fmla="*/ 23 w 107"/>
                <a:gd name="T65" fmla="*/ 38 h 158"/>
                <a:gd name="T66" fmla="*/ 14 w 107"/>
                <a:gd name="T67" fmla="*/ 31 h 158"/>
                <a:gd name="T68" fmla="*/ 6 w 107"/>
                <a:gd name="T69" fmla="*/ 23 h 158"/>
                <a:gd name="T70" fmla="*/ 2 w 107"/>
                <a:gd name="T71" fmla="*/ 17 h 158"/>
                <a:gd name="T72" fmla="*/ 0 w 107"/>
                <a:gd name="T73" fmla="*/ 13 h 158"/>
                <a:gd name="T74" fmla="*/ 2 w 107"/>
                <a:gd name="T75" fmla="*/ 11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7" h="158">
                  <a:moveTo>
                    <a:pt x="2" y="11"/>
                  </a:moveTo>
                  <a:lnTo>
                    <a:pt x="2" y="8"/>
                  </a:lnTo>
                  <a:lnTo>
                    <a:pt x="6" y="6"/>
                  </a:lnTo>
                  <a:lnTo>
                    <a:pt x="8" y="4"/>
                  </a:lnTo>
                  <a:lnTo>
                    <a:pt x="12" y="2"/>
                  </a:lnTo>
                  <a:lnTo>
                    <a:pt x="18" y="0"/>
                  </a:lnTo>
                  <a:lnTo>
                    <a:pt x="21" y="0"/>
                  </a:lnTo>
                  <a:lnTo>
                    <a:pt x="29" y="0"/>
                  </a:lnTo>
                  <a:lnTo>
                    <a:pt x="37" y="2"/>
                  </a:lnTo>
                  <a:lnTo>
                    <a:pt x="42" y="4"/>
                  </a:lnTo>
                  <a:lnTo>
                    <a:pt x="48" y="6"/>
                  </a:lnTo>
                  <a:lnTo>
                    <a:pt x="52" y="6"/>
                  </a:lnTo>
                  <a:lnTo>
                    <a:pt x="56" y="8"/>
                  </a:lnTo>
                  <a:lnTo>
                    <a:pt x="60" y="8"/>
                  </a:lnTo>
                  <a:lnTo>
                    <a:pt x="63" y="8"/>
                  </a:lnTo>
                  <a:lnTo>
                    <a:pt x="65" y="10"/>
                  </a:lnTo>
                  <a:lnTo>
                    <a:pt x="67" y="11"/>
                  </a:lnTo>
                  <a:lnTo>
                    <a:pt x="69" y="13"/>
                  </a:lnTo>
                  <a:lnTo>
                    <a:pt x="71" y="17"/>
                  </a:lnTo>
                  <a:lnTo>
                    <a:pt x="73" y="25"/>
                  </a:lnTo>
                  <a:lnTo>
                    <a:pt x="77" y="32"/>
                  </a:lnTo>
                  <a:lnTo>
                    <a:pt x="79" y="36"/>
                  </a:lnTo>
                  <a:lnTo>
                    <a:pt x="81" y="42"/>
                  </a:lnTo>
                  <a:lnTo>
                    <a:pt x="83" y="48"/>
                  </a:lnTo>
                  <a:lnTo>
                    <a:pt x="84" y="53"/>
                  </a:lnTo>
                  <a:lnTo>
                    <a:pt x="86" y="59"/>
                  </a:lnTo>
                  <a:lnTo>
                    <a:pt x="88" y="67"/>
                  </a:lnTo>
                  <a:lnTo>
                    <a:pt x="90" y="74"/>
                  </a:lnTo>
                  <a:lnTo>
                    <a:pt x="94" y="82"/>
                  </a:lnTo>
                  <a:lnTo>
                    <a:pt x="96" y="92"/>
                  </a:lnTo>
                  <a:lnTo>
                    <a:pt x="98" y="99"/>
                  </a:lnTo>
                  <a:lnTo>
                    <a:pt x="100" y="107"/>
                  </a:lnTo>
                  <a:lnTo>
                    <a:pt x="102" y="115"/>
                  </a:lnTo>
                  <a:lnTo>
                    <a:pt x="104" y="120"/>
                  </a:lnTo>
                  <a:lnTo>
                    <a:pt x="104" y="126"/>
                  </a:lnTo>
                  <a:lnTo>
                    <a:pt x="105" y="132"/>
                  </a:lnTo>
                  <a:lnTo>
                    <a:pt x="105" y="137"/>
                  </a:lnTo>
                  <a:lnTo>
                    <a:pt x="105" y="141"/>
                  </a:lnTo>
                  <a:lnTo>
                    <a:pt x="107" y="145"/>
                  </a:lnTo>
                  <a:lnTo>
                    <a:pt x="107" y="149"/>
                  </a:lnTo>
                  <a:lnTo>
                    <a:pt x="105" y="151"/>
                  </a:lnTo>
                  <a:lnTo>
                    <a:pt x="105" y="157"/>
                  </a:lnTo>
                  <a:lnTo>
                    <a:pt x="102" y="158"/>
                  </a:lnTo>
                  <a:lnTo>
                    <a:pt x="100" y="158"/>
                  </a:lnTo>
                  <a:lnTo>
                    <a:pt x="98" y="158"/>
                  </a:lnTo>
                  <a:lnTo>
                    <a:pt x="94" y="158"/>
                  </a:lnTo>
                  <a:lnTo>
                    <a:pt x="92" y="157"/>
                  </a:lnTo>
                  <a:lnTo>
                    <a:pt x="90" y="157"/>
                  </a:lnTo>
                  <a:lnTo>
                    <a:pt x="88" y="155"/>
                  </a:lnTo>
                  <a:lnTo>
                    <a:pt x="84" y="151"/>
                  </a:lnTo>
                  <a:lnTo>
                    <a:pt x="83" y="149"/>
                  </a:lnTo>
                  <a:lnTo>
                    <a:pt x="81" y="145"/>
                  </a:lnTo>
                  <a:lnTo>
                    <a:pt x="77" y="141"/>
                  </a:lnTo>
                  <a:lnTo>
                    <a:pt x="75" y="136"/>
                  </a:lnTo>
                  <a:lnTo>
                    <a:pt x="73" y="130"/>
                  </a:lnTo>
                  <a:lnTo>
                    <a:pt x="69" y="124"/>
                  </a:lnTo>
                  <a:lnTo>
                    <a:pt x="67" y="118"/>
                  </a:lnTo>
                  <a:lnTo>
                    <a:pt x="65" y="113"/>
                  </a:lnTo>
                  <a:lnTo>
                    <a:pt x="63" y="105"/>
                  </a:lnTo>
                  <a:lnTo>
                    <a:pt x="58" y="92"/>
                  </a:lnTo>
                  <a:lnTo>
                    <a:pt x="52" y="80"/>
                  </a:lnTo>
                  <a:lnTo>
                    <a:pt x="46" y="71"/>
                  </a:lnTo>
                  <a:lnTo>
                    <a:pt x="40" y="61"/>
                  </a:lnTo>
                  <a:lnTo>
                    <a:pt x="35" y="52"/>
                  </a:lnTo>
                  <a:lnTo>
                    <a:pt x="29" y="46"/>
                  </a:lnTo>
                  <a:lnTo>
                    <a:pt x="23" y="38"/>
                  </a:lnTo>
                  <a:lnTo>
                    <a:pt x="19" y="34"/>
                  </a:lnTo>
                  <a:lnTo>
                    <a:pt x="14" y="31"/>
                  </a:lnTo>
                  <a:lnTo>
                    <a:pt x="10" y="27"/>
                  </a:lnTo>
                  <a:lnTo>
                    <a:pt x="6" y="23"/>
                  </a:lnTo>
                  <a:lnTo>
                    <a:pt x="4" y="21"/>
                  </a:lnTo>
                  <a:lnTo>
                    <a:pt x="2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2" y="11"/>
                  </a:lnTo>
                  <a:lnTo>
                    <a:pt x="2" y="11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41"/>
            <p:cNvSpPr/>
            <p:nvPr/>
          </p:nvSpPr>
          <p:spPr bwMode="auto">
            <a:xfrm>
              <a:off x="5075238" y="2133600"/>
              <a:ext cx="68263" cy="285750"/>
            </a:xfrm>
            <a:custGeom>
              <a:avLst/>
              <a:gdLst>
                <a:gd name="T0" fmla="*/ 8 w 86"/>
                <a:gd name="T1" fmla="*/ 27 h 361"/>
                <a:gd name="T2" fmla="*/ 2 w 86"/>
                <a:gd name="T3" fmla="*/ 21 h 361"/>
                <a:gd name="T4" fmla="*/ 0 w 86"/>
                <a:gd name="T5" fmla="*/ 14 h 361"/>
                <a:gd name="T6" fmla="*/ 0 w 86"/>
                <a:gd name="T7" fmla="*/ 8 h 361"/>
                <a:gd name="T8" fmla="*/ 4 w 86"/>
                <a:gd name="T9" fmla="*/ 2 h 361"/>
                <a:gd name="T10" fmla="*/ 10 w 86"/>
                <a:gd name="T11" fmla="*/ 0 h 361"/>
                <a:gd name="T12" fmla="*/ 19 w 86"/>
                <a:gd name="T13" fmla="*/ 0 h 361"/>
                <a:gd name="T14" fmla="*/ 33 w 86"/>
                <a:gd name="T15" fmla="*/ 2 h 361"/>
                <a:gd name="T16" fmla="*/ 48 w 86"/>
                <a:gd name="T17" fmla="*/ 8 h 361"/>
                <a:gd name="T18" fmla="*/ 63 w 86"/>
                <a:gd name="T19" fmla="*/ 14 h 361"/>
                <a:gd name="T20" fmla="*/ 75 w 86"/>
                <a:gd name="T21" fmla="*/ 19 h 361"/>
                <a:gd name="T22" fmla="*/ 82 w 86"/>
                <a:gd name="T23" fmla="*/ 25 h 361"/>
                <a:gd name="T24" fmla="*/ 86 w 86"/>
                <a:gd name="T25" fmla="*/ 31 h 361"/>
                <a:gd name="T26" fmla="*/ 86 w 86"/>
                <a:gd name="T27" fmla="*/ 42 h 361"/>
                <a:gd name="T28" fmla="*/ 84 w 86"/>
                <a:gd name="T29" fmla="*/ 59 h 361"/>
                <a:gd name="T30" fmla="*/ 82 w 86"/>
                <a:gd name="T31" fmla="*/ 82 h 361"/>
                <a:gd name="T32" fmla="*/ 79 w 86"/>
                <a:gd name="T33" fmla="*/ 105 h 361"/>
                <a:gd name="T34" fmla="*/ 77 w 86"/>
                <a:gd name="T35" fmla="*/ 124 h 361"/>
                <a:gd name="T36" fmla="*/ 73 w 86"/>
                <a:gd name="T37" fmla="*/ 149 h 361"/>
                <a:gd name="T38" fmla="*/ 71 w 86"/>
                <a:gd name="T39" fmla="*/ 176 h 361"/>
                <a:gd name="T40" fmla="*/ 69 w 86"/>
                <a:gd name="T41" fmla="*/ 208 h 361"/>
                <a:gd name="T42" fmla="*/ 69 w 86"/>
                <a:gd name="T43" fmla="*/ 247 h 361"/>
                <a:gd name="T44" fmla="*/ 67 w 86"/>
                <a:gd name="T45" fmla="*/ 289 h 361"/>
                <a:gd name="T46" fmla="*/ 67 w 86"/>
                <a:gd name="T47" fmla="*/ 334 h 361"/>
                <a:gd name="T48" fmla="*/ 27 w 86"/>
                <a:gd name="T49" fmla="*/ 361 h 361"/>
                <a:gd name="T50" fmla="*/ 27 w 86"/>
                <a:gd name="T51" fmla="*/ 344 h 361"/>
                <a:gd name="T52" fmla="*/ 27 w 86"/>
                <a:gd name="T53" fmla="*/ 327 h 361"/>
                <a:gd name="T54" fmla="*/ 27 w 86"/>
                <a:gd name="T55" fmla="*/ 306 h 361"/>
                <a:gd name="T56" fmla="*/ 27 w 86"/>
                <a:gd name="T57" fmla="*/ 283 h 361"/>
                <a:gd name="T58" fmla="*/ 27 w 86"/>
                <a:gd name="T59" fmla="*/ 258 h 361"/>
                <a:gd name="T60" fmla="*/ 27 w 86"/>
                <a:gd name="T61" fmla="*/ 233 h 361"/>
                <a:gd name="T62" fmla="*/ 27 w 86"/>
                <a:gd name="T63" fmla="*/ 205 h 361"/>
                <a:gd name="T64" fmla="*/ 27 w 86"/>
                <a:gd name="T65" fmla="*/ 174 h 361"/>
                <a:gd name="T66" fmla="*/ 27 w 86"/>
                <a:gd name="T67" fmla="*/ 143 h 361"/>
                <a:gd name="T68" fmla="*/ 25 w 86"/>
                <a:gd name="T69" fmla="*/ 117 h 361"/>
                <a:gd name="T70" fmla="*/ 23 w 86"/>
                <a:gd name="T71" fmla="*/ 94 h 361"/>
                <a:gd name="T72" fmla="*/ 21 w 86"/>
                <a:gd name="T73" fmla="*/ 73 h 361"/>
                <a:gd name="T74" fmla="*/ 19 w 86"/>
                <a:gd name="T75" fmla="*/ 58 h 361"/>
                <a:gd name="T76" fmla="*/ 15 w 86"/>
                <a:gd name="T77" fmla="*/ 44 h 361"/>
                <a:gd name="T78" fmla="*/ 14 w 86"/>
                <a:gd name="T79" fmla="*/ 37 h 361"/>
                <a:gd name="T80" fmla="*/ 10 w 86"/>
                <a:gd name="T81" fmla="*/ 3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6" h="361">
                  <a:moveTo>
                    <a:pt x="10" y="31"/>
                  </a:moveTo>
                  <a:lnTo>
                    <a:pt x="8" y="27"/>
                  </a:lnTo>
                  <a:lnTo>
                    <a:pt x="4" y="23"/>
                  </a:lnTo>
                  <a:lnTo>
                    <a:pt x="2" y="21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8"/>
                  </a:lnTo>
                  <a:lnTo>
                    <a:pt x="2" y="4"/>
                  </a:lnTo>
                  <a:lnTo>
                    <a:pt x="4" y="2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7" y="0"/>
                  </a:lnTo>
                  <a:lnTo>
                    <a:pt x="33" y="2"/>
                  </a:lnTo>
                  <a:lnTo>
                    <a:pt x="40" y="4"/>
                  </a:lnTo>
                  <a:lnTo>
                    <a:pt x="48" y="8"/>
                  </a:lnTo>
                  <a:lnTo>
                    <a:pt x="56" y="10"/>
                  </a:lnTo>
                  <a:lnTo>
                    <a:pt x="63" y="14"/>
                  </a:lnTo>
                  <a:lnTo>
                    <a:pt x="69" y="17"/>
                  </a:lnTo>
                  <a:lnTo>
                    <a:pt x="75" y="19"/>
                  </a:lnTo>
                  <a:lnTo>
                    <a:pt x="79" y="21"/>
                  </a:lnTo>
                  <a:lnTo>
                    <a:pt x="82" y="25"/>
                  </a:lnTo>
                  <a:lnTo>
                    <a:pt x="84" y="27"/>
                  </a:lnTo>
                  <a:lnTo>
                    <a:pt x="86" y="31"/>
                  </a:lnTo>
                  <a:lnTo>
                    <a:pt x="86" y="35"/>
                  </a:lnTo>
                  <a:lnTo>
                    <a:pt x="86" y="42"/>
                  </a:lnTo>
                  <a:lnTo>
                    <a:pt x="86" y="50"/>
                  </a:lnTo>
                  <a:lnTo>
                    <a:pt x="84" y="59"/>
                  </a:lnTo>
                  <a:lnTo>
                    <a:pt x="84" y="71"/>
                  </a:lnTo>
                  <a:lnTo>
                    <a:pt x="82" y="82"/>
                  </a:lnTo>
                  <a:lnTo>
                    <a:pt x="80" y="98"/>
                  </a:lnTo>
                  <a:lnTo>
                    <a:pt x="79" y="105"/>
                  </a:lnTo>
                  <a:lnTo>
                    <a:pt x="77" y="115"/>
                  </a:lnTo>
                  <a:lnTo>
                    <a:pt x="77" y="124"/>
                  </a:lnTo>
                  <a:lnTo>
                    <a:pt x="75" y="136"/>
                  </a:lnTo>
                  <a:lnTo>
                    <a:pt x="73" y="149"/>
                  </a:lnTo>
                  <a:lnTo>
                    <a:pt x="73" y="163"/>
                  </a:lnTo>
                  <a:lnTo>
                    <a:pt x="71" y="176"/>
                  </a:lnTo>
                  <a:lnTo>
                    <a:pt x="71" y="191"/>
                  </a:lnTo>
                  <a:lnTo>
                    <a:pt x="69" y="208"/>
                  </a:lnTo>
                  <a:lnTo>
                    <a:pt x="69" y="227"/>
                  </a:lnTo>
                  <a:lnTo>
                    <a:pt x="69" y="247"/>
                  </a:lnTo>
                  <a:lnTo>
                    <a:pt x="67" y="266"/>
                  </a:lnTo>
                  <a:lnTo>
                    <a:pt x="67" y="289"/>
                  </a:lnTo>
                  <a:lnTo>
                    <a:pt x="67" y="311"/>
                  </a:lnTo>
                  <a:lnTo>
                    <a:pt x="67" y="334"/>
                  </a:lnTo>
                  <a:lnTo>
                    <a:pt x="67" y="361"/>
                  </a:lnTo>
                  <a:lnTo>
                    <a:pt x="27" y="361"/>
                  </a:lnTo>
                  <a:lnTo>
                    <a:pt x="27" y="352"/>
                  </a:lnTo>
                  <a:lnTo>
                    <a:pt x="27" y="344"/>
                  </a:lnTo>
                  <a:lnTo>
                    <a:pt x="27" y="334"/>
                  </a:lnTo>
                  <a:lnTo>
                    <a:pt x="27" y="327"/>
                  </a:lnTo>
                  <a:lnTo>
                    <a:pt x="27" y="315"/>
                  </a:lnTo>
                  <a:lnTo>
                    <a:pt x="27" y="306"/>
                  </a:lnTo>
                  <a:lnTo>
                    <a:pt x="27" y="294"/>
                  </a:lnTo>
                  <a:lnTo>
                    <a:pt x="27" y="283"/>
                  </a:lnTo>
                  <a:lnTo>
                    <a:pt x="27" y="271"/>
                  </a:lnTo>
                  <a:lnTo>
                    <a:pt x="27" y="258"/>
                  </a:lnTo>
                  <a:lnTo>
                    <a:pt x="27" y="247"/>
                  </a:lnTo>
                  <a:lnTo>
                    <a:pt x="27" y="233"/>
                  </a:lnTo>
                  <a:lnTo>
                    <a:pt x="27" y="218"/>
                  </a:lnTo>
                  <a:lnTo>
                    <a:pt x="27" y="205"/>
                  </a:lnTo>
                  <a:lnTo>
                    <a:pt x="27" y="189"/>
                  </a:lnTo>
                  <a:lnTo>
                    <a:pt x="27" y="174"/>
                  </a:lnTo>
                  <a:lnTo>
                    <a:pt x="27" y="157"/>
                  </a:lnTo>
                  <a:lnTo>
                    <a:pt x="27" y="143"/>
                  </a:lnTo>
                  <a:lnTo>
                    <a:pt x="25" y="130"/>
                  </a:lnTo>
                  <a:lnTo>
                    <a:pt x="25" y="117"/>
                  </a:lnTo>
                  <a:lnTo>
                    <a:pt x="23" y="103"/>
                  </a:lnTo>
                  <a:lnTo>
                    <a:pt x="23" y="94"/>
                  </a:lnTo>
                  <a:lnTo>
                    <a:pt x="21" y="82"/>
                  </a:lnTo>
                  <a:lnTo>
                    <a:pt x="21" y="73"/>
                  </a:lnTo>
                  <a:lnTo>
                    <a:pt x="19" y="65"/>
                  </a:lnTo>
                  <a:lnTo>
                    <a:pt x="19" y="58"/>
                  </a:lnTo>
                  <a:lnTo>
                    <a:pt x="17" y="50"/>
                  </a:lnTo>
                  <a:lnTo>
                    <a:pt x="15" y="44"/>
                  </a:lnTo>
                  <a:lnTo>
                    <a:pt x="15" y="40"/>
                  </a:lnTo>
                  <a:lnTo>
                    <a:pt x="14" y="37"/>
                  </a:lnTo>
                  <a:lnTo>
                    <a:pt x="12" y="33"/>
                  </a:lnTo>
                  <a:lnTo>
                    <a:pt x="10" y="31"/>
                  </a:lnTo>
                  <a:lnTo>
                    <a:pt x="10" y="31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42"/>
            <p:cNvSpPr/>
            <p:nvPr/>
          </p:nvSpPr>
          <p:spPr bwMode="auto">
            <a:xfrm>
              <a:off x="4979988" y="2211388"/>
              <a:ext cx="331788" cy="112713"/>
            </a:xfrm>
            <a:custGeom>
              <a:avLst/>
              <a:gdLst>
                <a:gd name="T0" fmla="*/ 279 w 418"/>
                <a:gd name="T1" fmla="*/ 141 h 141"/>
                <a:gd name="T2" fmla="*/ 290 w 418"/>
                <a:gd name="T3" fmla="*/ 122 h 141"/>
                <a:gd name="T4" fmla="*/ 298 w 418"/>
                <a:gd name="T5" fmla="*/ 106 h 141"/>
                <a:gd name="T6" fmla="*/ 305 w 418"/>
                <a:gd name="T7" fmla="*/ 93 h 141"/>
                <a:gd name="T8" fmla="*/ 311 w 418"/>
                <a:gd name="T9" fmla="*/ 82 h 141"/>
                <a:gd name="T10" fmla="*/ 315 w 418"/>
                <a:gd name="T11" fmla="*/ 68 h 141"/>
                <a:gd name="T12" fmla="*/ 317 w 418"/>
                <a:gd name="T13" fmla="*/ 63 h 141"/>
                <a:gd name="T14" fmla="*/ 315 w 418"/>
                <a:gd name="T15" fmla="*/ 57 h 141"/>
                <a:gd name="T16" fmla="*/ 311 w 418"/>
                <a:gd name="T17" fmla="*/ 55 h 141"/>
                <a:gd name="T18" fmla="*/ 305 w 418"/>
                <a:gd name="T19" fmla="*/ 53 h 141"/>
                <a:gd name="T20" fmla="*/ 294 w 418"/>
                <a:gd name="T21" fmla="*/ 53 h 141"/>
                <a:gd name="T22" fmla="*/ 281 w 418"/>
                <a:gd name="T23" fmla="*/ 55 h 141"/>
                <a:gd name="T24" fmla="*/ 263 w 418"/>
                <a:gd name="T25" fmla="*/ 57 h 141"/>
                <a:gd name="T26" fmla="*/ 242 w 418"/>
                <a:gd name="T27" fmla="*/ 59 h 141"/>
                <a:gd name="T28" fmla="*/ 218 w 418"/>
                <a:gd name="T29" fmla="*/ 63 h 141"/>
                <a:gd name="T30" fmla="*/ 189 w 418"/>
                <a:gd name="T31" fmla="*/ 66 h 141"/>
                <a:gd name="T32" fmla="*/ 158 w 418"/>
                <a:gd name="T33" fmla="*/ 70 h 141"/>
                <a:gd name="T34" fmla="*/ 130 w 418"/>
                <a:gd name="T35" fmla="*/ 76 h 141"/>
                <a:gd name="T36" fmla="*/ 103 w 418"/>
                <a:gd name="T37" fmla="*/ 80 h 141"/>
                <a:gd name="T38" fmla="*/ 78 w 418"/>
                <a:gd name="T39" fmla="*/ 84 h 141"/>
                <a:gd name="T40" fmla="*/ 55 w 418"/>
                <a:gd name="T41" fmla="*/ 85 h 141"/>
                <a:gd name="T42" fmla="*/ 36 w 418"/>
                <a:gd name="T43" fmla="*/ 89 h 141"/>
                <a:gd name="T44" fmla="*/ 19 w 418"/>
                <a:gd name="T45" fmla="*/ 89 h 141"/>
                <a:gd name="T46" fmla="*/ 6 w 418"/>
                <a:gd name="T47" fmla="*/ 91 h 141"/>
                <a:gd name="T48" fmla="*/ 0 w 418"/>
                <a:gd name="T49" fmla="*/ 64 h 141"/>
                <a:gd name="T50" fmla="*/ 11 w 418"/>
                <a:gd name="T51" fmla="*/ 64 h 141"/>
                <a:gd name="T52" fmla="*/ 29 w 418"/>
                <a:gd name="T53" fmla="*/ 63 h 141"/>
                <a:gd name="T54" fmla="*/ 46 w 418"/>
                <a:gd name="T55" fmla="*/ 61 h 141"/>
                <a:gd name="T56" fmla="*/ 67 w 418"/>
                <a:gd name="T57" fmla="*/ 59 h 141"/>
                <a:gd name="T58" fmla="*/ 90 w 418"/>
                <a:gd name="T59" fmla="*/ 55 h 141"/>
                <a:gd name="T60" fmla="*/ 116 w 418"/>
                <a:gd name="T61" fmla="*/ 51 h 141"/>
                <a:gd name="T62" fmla="*/ 143 w 418"/>
                <a:gd name="T63" fmla="*/ 47 h 141"/>
                <a:gd name="T64" fmla="*/ 174 w 418"/>
                <a:gd name="T65" fmla="*/ 42 h 141"/>
                <a:gd name="T66" fmla="*/ 204 w 418"/>
                <a:gd name="T67" fmla="*/ 36 h 141"/>
                <a:gd name="T68" fmla="*/ 229 w 418"/>
                <a:gd name="T69" fmla="*/ 32 h 141"/>
                <a:gd name="T70" fmla="*/ 252 w 418"/>
                <a:gd name="T71" fmla="*/ 26 h 141"/>
                <a:gd name="T72" fmla="*/ 271 w 418"/>
                <a:gd name="T73" fmla="*/ 22 h 141"/>
                <a:gd name="T74" fmla="*/ 286 w 418"/>
                <a:gd name="T75" fmla="*/ 19 h 141"/>
                <a:gd name="T76" fmla="*/ 298 w 418"/>
                <a:gd name="T77" fmla="*/ 13 h 141"/>
                <a:gd name="T78" fmla="*/ 307 w 418"/>
                <a:gd name="T79" fmla="*/ 9 h 141"/>
                <a:gd name="T80" fmla="*/ 313 w 418"/>
                <a:gd name="T81" fmla="*/ 7 h 141"/>
                <a:gd name="T82" fmla="*/ 328 w 418"/>
                <a:gd name="T83" fmla="*/ 1 h 141"/>
                <a:gd name="T84" fmla="*/ 336 w 418"/>
                <a:gd name="T85" fmla="*/ 0 h 141"/>
                <a:gd name="T86" fmla="*/ 346 w 418"/>
                <a:gd name="T87" fmla="*/ 1 h 141"/>
                <a:gd name="T88" fmla="*/ 365 w 418"/>
                <a:gd name="T89" fmla="*/ 11 h 141"/>
                <a:gd name="T90" fmla="*/ 378 w 418"/>
                <a:gd name="T91" fmla="*/ 17 h 141"/>
                <a:gd name="T92" fmla="*/ 393 w 418"/>
                <a:gd name="T93" fmla="*/ 24 h 141"/>
                <a:gd name="T94" fmla="*/ 405 w 418"/>
                <a:gd name="T95" fmla="*/ 30 h 141"/>
                <a:gd name="T96" fmla="*/ 412 w 418"/>
                <a:gd name="T97" fmla="*/ 38 h 141"/>
                <a:gd name="T98" fmla="*/ 418 w 418"/>
                <a:gd name="T99" fmla="*/ 42 h 141"/>
                <a:gd name="T100" fmla="*/ 418 w 418"/>
                <a:gd name="T101" fmla="*/ 47 h 141"/>
                <a:gd name="T102" fmla="*/ 418 w 418"/>
                <a:gd name="T103" fmla="*/ 53 h 141"/>
                <a:gd name="T104" fmla="*/ 414 w 418"/>
                <a:gd name="T105" fmla="*/ 57 h 141"/>
                <a:gd name="T106" fmla="*/ 411 w 418"/>
                <a:gd name="T107" fmla="*/ 61 h 141"/>
                <a:gd name="T108" fmla="*/ 401 w 418"/>
                <a:gd name="T109" fmla="*/ 64 h 141"/>
                <a:gd name="T110" fmla="*/ 395 w 418"/>
                <a:gd name="T111" fmla="*/ 66 h 141"/>
                <a:gd name="T112" fmla="*/ 390 w 418"/>
                <a:gd name="T113" fmla="*/ 72 h 141"/>
                <a:gd name="T114" fmla="*/ 382 w 418"/>
                <a:gd name="T115" fmla="*/ 78 h 141"/>
                <a:gd name="T116" fmla="*/ 374 w 418"/>
                <a:gd name="T117" fmla="*/ 87 h 141"/>
                <a:gd name="T118" fmla="*/ 353 w 418"/>
                <a:gd name="T119" fmla="*/ 110 h 141"/>
                <a:gd name="T120" fmla="*/ 327 w 418"/>
                <a:gd name="T121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18" h="141">
                  <a:moveTo>
                    <a:pt x="327" y="141"/>
                  </a:moveTo>
                  <a:lnTo>
                    <a:pt x="279" y="141"/>
                  </a:lnTo>
                  <a:lnTo>
                    <a:pt x="284" y="131"/>
                  </a:lnTo>
                  <a:lnTo>
                    <a:pt x="290" y="122"/>
                  </a:lnTo>
                  <a:lnTo>
                    <a:pt x="294" y="114"/>
                  </a:lnTo>
                  <a:lnTo>
                    <a:pt x="298" y="106"/>
                  </a:lnTo>
                  <a:lnTo>
                    <a:pt x="302" y="101"/>
                  </a:lnTo>
                  <a:lnTo>
                    <a:pt x="305" y="93"/>
                  </a:lnTo>
                  <a:lnTo>
                    <a:pt x="309" y="87"/>
                  </a:lnTo>
                  <a:lnTo>
                    <a:pt x="311" y="82"/>
                  </a:lnTo>
                  <a:lnTo>
                    <a:pt x="315" y="72"/>
                  </a:lnTo>
                  <a:lnTo>
                    <a:pt x="315" y="68"/>
                  </a:lnTo>
                  <a:lnTo>
                    <a:pt x="317" y="64"/>
                  </a:lnTo>
                  <a:lnTo>
                    <a:pt x="317" y="63"/>
                  </a:lnTo>
                  <a:lnTo>
                    <a:pt x="317" y="59"/>
                  </a:lnTo>
                  <a:lnTo>
                    <a:pt x="315" y="57"/>
                  </a:lnTo>
                  <a:lnTo>
                    <a:pt x="313" y="55"/>
                  </a:lnTo>
                  <a:lnTo>
                    <a:pt x="311" y="55"/>
                  </a:lnTo>
                  <a:lnTo>
                    <a:pt x="309" y="53"/>
                  </a:lnTo>
                  <a:lnTo>
                    <a:pt x="305" y="53"/>
                  </a:lnTo>
                  <a:lnTo>
                    <a:pt x="300" y="53"/>
                  </a:lnTo>
                  <a:lnTo>
                    <a:pt x="294" y="53"/>
                  </a:lnTo>
                  <a:lnTo>
                    <a:pt x="288" y="53"/>
                  </a:lnTo>
                  <a:lnTo>
                    <a:pt x="281" y="55"/>
                  </a:lnTo>
                  <a:lnTo>
                    <a:pt x="271" y="55"/>
                  </a:lnTo>
                  <a:lnTo>
                    <a:pt x="263" y="57"/>
                  </a:lnTo>
                  <a:lnTo>
                    <a:pt x="252" y="57"/>
                  </a:lnTo>
                  <a:lnTo>
                    <a:pt x="242" y="59"/>
                  </a:lnTo>
                  <a:lnTo>
                    <a:pt x="229" y="61"/>
                  </a:lnTo>
                  <a:lnTo>
                    <a:pt x="218" y="63"/>
                  </a:lnTo>
                  <a:lnTo>
                    <a:pt x="204" y="64"/>
                  </a:lnTo>
                  <a:lnTo>
                    <a:pt x="189" y="66"/>
                  </a:lnTo>
                  <a:lnTo>
                    <a:pt x="174" y="68"/>
                  </a:lnTo>
                  <a:lnTo>
                    <a:pt x="158" y="70"/>
                  </a:lnTo>
                  <a:lnTo>
                    <a:pt x="143" y="74"/>
                  </a:lnTo>
                  <a:lnTo>
                    <a:pt x="130" y="76"/>
                  </a:lnTo>
                  <a:lnTo>
                    <a:pt x="116" y="78"/>
                  </a:lnTo>
                  <a:lnTo>
                    <a:pt x="103" y="80"/>
                  </a:lnTo>
                  <a:lnTo>
                    <a:pt x="90" y="82"/>
                  </a:lnTo>
                  <a:lnTo>
                    <a:pt x="78" y="84"/>
                  </a:lnTo>
                  <a:lnTo>
                    <a:pt x="67" y="85"/>
                  </a:lnTo>
                  <a:lnTo>
                    <a:pt x="55" y="85"/>
                  </a:lnTo>
                  <a:lnTo>
                    <a:pt x="46" y="87"/>
                  </a:lnTo>
                  <a:lnTo>
                    <a:pt x="36" y="89"/>
                  </a:lnTo>
                  <a:lnTo>
                    <a:pt x="29" y="89"/>
                  </a:lnTo>
                  <a:lnTo>
                    <a:pt x="19" y="89"/>
                  </a:lnTo>
                  <a:lnTo>
                    <a:pt x="11" y="91"/>
                  </a:lnTo>
                  <a:lnTo>
                    <a:pt x="6" y="91"/>
                  </a:lnTo>
                  <a:lnTo>
                    <a:pt x="0" y="91"/>
                  </a:lnTo>
                  <a:lnTo>
                    <a:pt x="0" y="64"/>
                  </a:lnTo>
                  <a:lnTo>
                    <a:pt x="6" y="64"/>
                  </a:lnTo>
                  <a:lnTo>
                    <a:pt x="11" y="64"/>
                  </a:lnTo>
                  <a:lnTo>
                    <a:pt x="19" y="63"/>
                  </a:lnTo>
                  <a:lnTo>
                    <a:pt x="29" y="63"/>
                  </a:lnTo>
                  <a:lnTo>
                    <a:pt x="36" y="63"/>
                  </a:lnTo>
                  <a:lnTo>
                    <a:pt x="46" y="61"/>
                  </a:lnTo>
                  <a:lnTo>
                    <a:pt x="55" y="59"/>
                  </a:lnTo>
                  <a:lnTo>
                    <a:pt x="67" y="59"/>
                  </a:lnTo>
                  <a:lnTo>
                    <a:pt x="78" y="57"/>
                  </a:lnTo>
                  <a:lnTo>
                    <a:pt x="90" y="55"/>
                  </a:lnTo>
                  <a:lnTo>
                    <a:pt x="103" y="53"/>
                  </a:lnTo>
                  <a:lnTo>
                    <a:pt x="116" y="51"/>
                  </a:lnTo>
                  <a:lnTo>
                    <a:pt x="130" y="49"/>
                  </a:lnTo>
                  <a:lnTo>
                    <a:pt x="143" y="47"/>
                  </a:lnTo>
                  <a:lnTo>
                    <a:pt x="158" y="43"/>
                  </a:lnTo>
                  <a:lnTo>
                    <a:pt x="174" y="42"/>
                  </a:lnTo>
                  <a:lnTo>
                    <a:pt x="189" y="40"/>
                  </a:lnTo>
                  <a:lnTo>
                    <a:pt x="204" y="36"/>
                  </a:lnTo>
                  <a:lnTo>
                    <a:pt x="216" y="34"/>
                  </a:lnTo>
                  <a:lnTo>
                    <a:pt x="229" y="32"/>
                  </a:lnTo>
                  <a:lnTo>
                    <a:pt x="241" y="30"/>
                  </a:lnTo>
                  <a:lnTo>
                    <a:pt x="252" y="26"/>
                  </a:lnTo>
                  <a:lnTo>
                    <a:pt x="262" y="24"/>
                  </a:lnTo>
                  <a:lnTo>
                    <a:pt x="271" y="22"/>
                  </a:lnTo>
                  <a:lnTo>
                    <a:pt x="279" y="21"/>
                  </a:lnTo>
                  <a:lnTo>
                    <a:pt x="286" y="19"/>
                  </a:lnTo>
                  <a:lnTo>
                    <a:pt x="292" y="17"/>
                  </a:lnTo>
                  <a:lnTo>
                    <a:pt x="298" y="13"/>
                  </a:lnTo>
                  <a:lnTo>
                    <a:pt x="304" y="11"/>
                  </a:lnTo>
                  <a:lnTo>
                    <a:pt x="307" y="9"/>
                  </a:lnTo>
                  <a:lnTo>
                    <a:pt x="311" y="7"/>
                  </a:lnTo>
                  <a:lnTo>
                    <a:pt x="313" y="7"/>
                  </a:lnTo>
                  <a:lnTo>
                    <a:pt x="321" y="3"/>
                  </a:lnTo>
                  <a:lnTo>
                    <a:pt x="328" y="1"/>
                  </a:lnTo>
                  <a:lnTo>
                    <a:pt x="332" y="0"/>
                  </a:lnTo>
                  <a:lnTo>
                    <a:pt x="336" y="0"/>
                  </a:lnTo>
                  <a:lnTo>
                    <a:pt x="340" y="0"/>
                  </a:lnTo>
                  <a:lnTo>
                    <a:pt x="346" y="1"/>
                  </a:lnTo>
                  <a:lnTo>
                    <a:pt x="355" y="5"/>
                  </a:lnTo>
                  <a:lnTo>
                    <a:pt x="365" y="11"/>
                  </a:lnTo>
                  <a:lnTo>
                    <a:pt x="370" y="15"/>
                  </a:lnTo>
                  <a:lnTo>
                    <a:pt x="378" y="17"/>
                  </a:lnTo>
                  <a:lnTo>
                    <a:pt x="386" y="21"/>
                  </a:lnTo>
                  <a:lnTo>
                    <a:pt x="393" y="24"/>
                  </a:lnTo>
                  <a:lnTo>
                    <a:pt x="399" y="28"/>
                  </a:lnTo>
                  <a:lnTo>
                    <a:pt x="405" y="30"/>
                  </a:lnTo>
                  <a:lnTo>
                    <a:pt x="409" y="34"/>
                  </a:lnTo>
                  <a:lnTo>
                    <a:pt x="412" y="38"/>
                  </a:lnTo>
                  <a:lnTo>
                    <a:pt x="414" y="40"/>
                  </a:lnTo>
                  <a:lnTo>
                    <a:pt x="418" y="42"/>
                  </a:lnTo>
                  <a:lnTo>
                    <a:pt x="418" y="45"/>
                  </a:lnTo>
                  <a:lnTo>
                    <a:pt x="418" y="47"/>
                  </a:lnTo>
                  <a:lnTo>
                    <a:pt x="418" y="49"/>
                  </a:lnTo>
                  <a:lnTo>
                    <a:pt x="418" y="53"/>
                  </a:lnTo>
                  <a:lnTo>
                    <a:pt x="416" y="55"/>
                  </a:lnTo>
                  <a:lnTo>
                    <a:pt x="414" y="57"/>
                  </a:lnTo>
                  <a:lnTo>
                    <a:pt x="412" y="59"/>
                  </a:lnTo>
                  <a:lnTo>
                    <a:pt x="411" y="61"/>
                  </a:lnTo>
                  <a:lnTo>
                    <a:pt x="407" y="63"/>
                  </a:lnTo>
                  <a:lnTo>
                    <a:pt x="401" y="64"/>
                  </a:lnTo>
                  <a:lnTo>
                    <a:pt x="399" y="64"/>
                  </a:lnTo>
                  <a:lnTo>
                    <a:pt x="395" y="66"/>
                  </a:lnTo>
                  <a:lnTo>
                    <a:pt x="393" y="68"/>
                  </a:lnTo>
                  <a:lnTo>
                    <a:pt x="390" y="72"/>
                  </a:lnTo>
                  <a:lnTo>
                    <a:pt x="386" y="74"/>
                  </a:lnTo>
                  <a:lnTo>
                    <a:pt x="382" y="78"/>
                  </a:lnTo>
                  <a:lnTo>
                    <a:pt x="378" y="82"/>
                  </a:lnTo>
                  <a:lnTo>
                    <a:pt x="374" y="87"/>
                  </a:lnTo>
                  <a:lnTo>
                    <a:pt x="365" y="97"/>
                  </a:lnTo>
                  <a:lnTo>
                    <a:pt x="353" y="110"/>
                  </a:lnTo>
                  <a:lnTo>
                    <a:pt x="342" y="124"/>
                  </a:lnTo>
                  <a:lnTo>
                    <a:pt x="327" y="141"/>
                  </a:lnTo>
                  <a:lnTo>
                    <a:pt x="327" y="141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43"/>
            <p:cNvSpPr/>
            <p:nvPr/>
          </p:nvSpPr>
          <p:spPr bwMode="auto">
            <a:xfrm>
              <a:off x="5021263" y="2314575"/>
              <a:ext cx="242888" cy="47625"/>
            </a:xfrm>
            <a:custGeom>
              <a:avLst/>
              <a:gdLst>
                <a:gd name="T0" fmla="*/ 20 w 308"/>
                <a:gd name="T1" fmla="*/ 31 h 60"/>
                <a:gd name="T2" fmla="*/ 54 w 308"/>
                <a:gd name="T3" fmla="*/ 25 h 60"/>
                <a:gd name="T4" fmla="*/ 86 w 308"/>
                <a:gd name="T5" fmla="*/ 19 h 60"/>
                <a:gd name="T6" fmla="*/ 117 w 308"/>
                <a:gd name="T7" fmla="*/ 16 h 60"/>
                <a:gd name="T8" fmla="*/ 144 w 308"/>
                <a:gd name="T9" fmla="*/ 12 h 60"/>
                <a:gd name="T10" fmla="*/ 170 w 308"/>
                <a:gd name="T11" fmla="*/ 8 h 60"/>
                <a:gd name="T12" fmla="*/ 195 w 308"/>
                <a:gd name="T13" fmla="*/ 6 h 60"/>
                <a:gd name="T14" fmla="*/ 216 w 308"/>
                <a:gd name="T15" fmla="*/ 4 h 60"/>
                <a:gd name="T16" fmla="*/ 235 w 308"/>
                <a:gd name="T17" fmla="*/ 2 h 60"/>
                <a:gd name="T18" fmla="*/ 253 w 308"/>
                <a:gd name="T19" fmla="*/ 0 h 60"/>
                <a:gd name="T20" fmla="*/ 268 w 308"/>
                <a:gd name="T21" fmla="*/ 0 h 60"/>
                <a:gd name="T22" fmla="*/ 279 w 308"/>
                <a:gd name="T23" fmla="*/ 0 h 60"/>
                <a:gd name="T24" fmla="*/ 289 w 308"/>
                <a:gd name="T25" fmla="*/ 0 h 60"/>
                <a:gd name="T26" fmla="*/ 297 w 308"/>
                <a:gd name="T27" fmla="*/ 2 h 60"/>
                <a:gd name="T28" fmla="*/ 302 w 308"/>
                <a:gd name="T29" fmla="*/ 4 h 60"/>
                <a:gd name="T30" fmla="*/ 306 w 308"/>
                <a:gd name="T31" fmla="*/ 6 h 60"/>
                <a:gd name="T32" fmla="*/ 308 w 308"/>
                <a:gd name="T33" fmla="*/ 12 h 60"/>
                <a:gd name="T34" fmla="*/ 308 w 308"/>
                <a:gd name="T35" fmla="*/ 18 h 60"/>
                <a:gd name="T36" fmla="*/ 306 w 308"/>
                <a:gd name="T37" fmla="*/ 23 h 60"/>
                <a:gd name="T38" fmla="*/ 300 w 308"/>
                <a:gd name="T39" fmla="*/ 27 h 60"/>
                <a:gd name="T40" fmla="*/ 297 w 308"/>
                <a:gd name="T41" fmla="*/ 29 h 60"/>
                <a:gd name="T42" fmla="*/ 293 w 308"/>
                <a:gd name="T43" fmla="*/ 31 h 60"/>
                <a:gd name="T44" fmla="*/ 285 w 308"/>
                <a:gd name="T45" fmla="*/ 31 h 60"/>
                <a:gd name="T46" fmla="*/ 277 w 308"/>
                <a:gd name="T47" fmla="*/ 33 h 60"/>
                <a:gd name="T48" fmla="*/ 268 w 308"/>
                <a:gd name="T49" fmla="*/ 33 h 60"/>
                <a:gd name="T50" fmla="*/ 254 w 308"/>
                <a:gd name="T51" fmla="*/ 35 h 60"/>
                <a:gd name="T52" fmla="*/ 241 w 308"/>
                <a:gd name="T53" fmla="*/ 37 h 60"/>
                <a:gd name="T54" fmla="*/ 224 w 308"/>
                <a:gd name="T55" fmla="*/ 39 h 60"/>
                <a:gd name="T56" fmla="*/ 207 w 308"/>
                <a:gd name="T57" fmla="*/ 40 h 60"/>
                <a:gd name="T58" fmla="*/ 188 w 308"/>
                <a:gd name="T59" fmla="*/ 42 h 60"/>
                <a:gd name="T60" fmla="*/ 165 w 308"/>
                <a:gd name="T61" fmla="*/ 44 h 60"/>
                <a:gd name="T62" fmla="*/ 142 w 308"/>
                <a:gd name="T63" fmla="*/ 46 h 60"/>
                <a:gd name="T64" fmla="*/ 115 w 308"/>
                <a:gd name="T65" fmla="*/ 50 h 60"/>
                <a:gd name="T66" fmla="*/ 86 w 308"/>
                <a:gd name="T67" fmla="*/ 52 h 60"/>
                <a:gd name="T68" fmla="*/ 58 w 308"/>
                <a:gd name="T69" fmla="*/ 56 h 60"/>
                <a:gd name="T70" fmla="*/ 25 w 308"/>
                <a:gd name="T71" fmla="*/ 58 h 60"/>
                <a:gd name="T72" fmla="*/ 0 w 308"/>
                <a:gd name="T73" fmla="*/ 3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08" h="60">
                  <a:moveTo>
                    <a:pt x="0" y="33"/>
                  </a:moveTo>
                  <a:lnTo>
                    <a:pt x="20" y="31"/>
                  </a:lnTo>
                  <a:lnTo>
                    <a:pt x="37" y="27"/>
                  </a:lnTo>
                  <a:lnTo>
                    <a:pt x="54" y="25"/>
                  </a:lnTo>
                  <a:lnTo>
                    <a:pt x="69" y="23"/>
                  </a:lnTo>
                  <a:lnTo>
                    <a:pt x="86" y="19"/>
                  </a:lnTo>
                  <a:lnTo>
                    <a:pt x="102" y="18"/>
                  </a:lnTo>
                  <a:lnTo>
                    <a:pt x="117" y="16"/>
                  </a:lnTo>
                  <a:lnTo>
                    <a:pt x="130" y="14"/>
                  </a:lnTo>
                  <a:lnTo>
                    <a:pt x="144" y="12"/>
                  </a:lnTo>
                  <a:lnTo>
                    <a:pt x="157" y="10"/>
                  </a:lnTo>
                  <a:lnTo>
                    <a:pt x="170" y="8"/>
                  </a:lnTo>
                  <a:lnTo>
                    <a:pt x="182" y="8"/>
                  </a:lnTo>
                  <a:lnTo>
                    <a:pt x="195" y="6"/>
                  </a:lnTo>
                  <a:lnTo>
                    <a:pt x="205" y="4"/>
                  </a:lnTo>
                  <a:lnTo>
                    <a:pt x="216" y="4"/>
                  </a:lnTo>
                  <a:lnTo>
                    <a:pt x="226" y="2"/>
                  </a:lnTo>
                  <a:lnTo>
                    <a:pt x="235" y="2"/>
                  </a:lnTo>
                  <a:lnTo>
                    <a:pt x="243" y="2"/>
                  </a:lnTo>
                  <a:lnTo>
                    <a:pt x="253" y="0"/>
                  </a:lnTo>
                  <a:lnTo>
                    <a:pt x="260" y="0"/>
                  </a:lnTo>
                  <a:lnTo>
                    <a:pt x="268" y="0"/>
                  </a:lnTo>
                  <a:lnTo>
                    <a:pt x="274" y="0"/>
                  </a:lnTo>
                  <a:lnTo>
                    <a:pt x="279" y="0"/>
                  </a:lnTo>
                  <a:lnTo>
                    <a:pt x="285" y="0"/>
                  </a:lnTo>
                  <a:lnTo>
                    <a:pt x="289" y="0"/>
                  </a:lnTo>
                  <a:lnTo>
                    <a:pt x="295" y="0"/>
                  </a:lnTo>
                  <a:lnTo>
                    <a:pt x="297" y="2"/>
                  </a:lnTo>
                  <a:lnTo>
                    <a:pt x="300" y="2"/>
                  </a:lnTo>
                  <a:lnTo>
                    <a:pt x="302" y="4"/>
                  </a:lnTo>
                  <a:lnTo>
                    <a:pt x="304" y="4"/>
                  </a:lnTo>
                  <a:lnTo>
                    <a:pt x="306" y="6"/>
                  </a:lnTo>
                  <a:lnTo>
                    <a:pt x="306" y="6"/>
                  </a:lnTo>
                  <a:lnTo>
                    <a:pt x="308" y="12"/>
                  </a:lnTo>
                  <a:lnTo>
                    <a:pt x="308" y="16"/>
                  </a:lnTo>
                  <a:lnTo>
                    <a:pt x="308" y="18"/>
                  </a:lnTo>
                  <a:lnTo>
                    <a:pt x="308" y="21"/>
                  </a:lnTo>
                  <a:lnTo>
                    <a:pt x="306" y="23"/>
                  </a:lnTo>
                  <a:lnTo>
                    <a:pt x="304" y="25"/>
                  </a:lnTo>
                  <a:lnTo>
                    <a:pt x="300" y="27"/>
                  </a:lnTo>
                  <a:lnTo>
                    <a:pt x="298" y="29"/>
                  </a:lnTo>
                  <a:lnTo>
                    <a:pt x="297" y="29"/>
                  </a:lnTo>
                  <a:lnTo>
                    <a:pt x="295" y="29"/>
                  </a:lnTo>
                  <a:lnTo>
                    <a:pt x="293" y="31"/>
                  </a:lnTo>
                  <a:lnTo>
                    <a:pt x="289" y="31"/>
                  </a:lnTo>
                  <a:lnTo>
                    <a:pt x="285" y="31"/>
                  </a:lnTo>
                  <a:lnTo>
                    <a:pt x="281" y="31"/>
                  </a:lnTo>
                  <a:lnTo>
                    <a:pt x="277" y="33"/>
                  </a:lnTo>
                  <a:lnTo>
                    <a:pt x="272" y="33"/>
                  </a:lnTo>
                  <a:lnTo>
                    <a:pt x="268" y="33"/>
                  </a:lnTo>
                  <a:lnTo>
                    <a:pt x="262" y="35"/>
                  </a:lnTo>
                  <a:lnTo>
                    <a:pt x="254" y="35"/>
                  </a:lnTo>
                  <a:lnTo>
                    <a:pt x="249" y="37"/>
                  </a:lnTo>
                  <a:lnTo>
                    <a:pt x="241" y="37"/>
                  </a:lnTo>
                  <a:lnTo>
                    <a:pt x="233" y="37"/>
                  </a:lnTo>
                  <a:lnTo>
                    <a:pt x="224" y="39"/>
                  </a:lnTo>
                  <a:lnTo>
                    <a:pt x="216" y="39"/>
                  </a:lnTo>
                  <a:lnTo>
                    <a:pt x="207" y="40"/>
                  </a:lnTo>
                  <a:lnTo>
                    <a:pt x="197" y="40"/>
                  </a:lnTo>
                  <a:lnTo>
                    <a:pt x="188" y="42"/>
                  </a:lnTo>
                  <a:lnTo>
                    <a:pt x="176" y="42"/>
                  </a:lnTo>
                  <a:lnTo>
                    <a:pt x="165" y="44"/>
                  </a:lnTo>
                  <a:lnTo>
                    <a:pt x="153" y="46"/>
                  </a:lnTo>
                  <a:lnTo>
                    <a:pt x="142" y="46"/>
                  </a:lnTo>
                  <a:lnTo>
                    <a:pt x="128" y="48"/>
                  </a:lnTo>
                  <a:lnTo>
                    <a:pt x="115" y="50"/>
                  </a:lnTo>
                  <a:lnTo>
                    <a:pt x="102" y="50"/>
                  </a:lnTo>
                  <a:lnTo>
                    <a:pt x="86" y="52"/>
                  </a:lnTo>
                  <a:lnTo>
                    <a:pt x="73" y="54"/>
                  </a:lnTo>
                  <a:lnTo>
                    <a:pt x="58" y="56"/>
                  </a:lnTo>
                  <a:lnTo>
                    <a:pt x="42" y="58"/>
                  </a:lnTo>
                  <a:lnTo>
                    <a:pt x="25" y="58"/>
                  </a:lnTo>
                  <a:lnTo>
                    <a:pt x="10" y="60"/>
                  </a:lnTo>
                  <a:lnTo>
                    <a:pt x="0" y="33"/>
                  </a:lnTo>
                  <a:lnTo>
                    <a:pt x="0" y="33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44"/>
            <p:cNvSpPr/>
            <p:nvPr/>
          </p:nvSpPr>
          <p:spPr bwMode="auto">
            <a:xfrm>
              <a:off x="4878388" y="2379663"/>
              <a:ext cx="508000" cy="95250"/>
            </a:xfrm>
            <a:custGeom>
              <a:avLst/>
              <a:gdLst>
                <a:gd name="T0" fmla="*/ 30 w 640"/>
                <a:gd name="T1" fmla="*/ 88 h 121"/>
                <a:gd name="T2" fmla="*/ 86 w 640"/>
                <a:gd name="T3" fmla="*/ 77 h 121"/>
                <a:gd name="T4" fmla="*/ 139 w 640"/>
                <a:gd name="T5" fmla="*/ 67 h 121"/>
                <a:gd name="T6" fmla="*/ 189 w 640"/>
                <a:gd name="T7" fmla="*/ 58 h 121"/>
                <a:gd name="T8" fmla="*/ 237 w 640"/>
                <a:gd name="T9" fmla="*/ 48 h 121"/>
                <a:gd name="T10" fmla="*/ 281 w 640"/>
                <a:gd name="T11" fmla="*/ 41 h 121"/>
                <a:gd name="T12" fmla="*/ 321 w 640"/>
                <a:gd name="T13" fmla="*/ 33 h 121"/>
                <a:gd name="T14" fmla="*/ 357 w 640"/>
                <a:gd name="T15" fmla="*/ 25 h 121"/>
                <a:gd name="T16" fmla="*/ 391 w 640"/>
                <a:gd name="T17" fmla="*/ 20 h 121"/>
                <a:gd name="T18" fmla="*/ 420 w 640"/>
                <a:gd name="T19" fmla="*/ 16 h 121"/>
                <a:gd name="T20" fmla="*/ 449 w 640"/>
                <a:gd name="T21" fmla="*/ 12 h 121"/>
                <a:gd name="T22" fmla="*/ 472 w 640"/>
                <a:gd name="T23" fmla="*/ 8 h 121"/>
                <a:gd name="T24" fmla="*/ 493 w 640"/>
                <a:gd name="T25" fmla="*/ 4 h 121"/>
                <a:gd name="T26" fmla="*/ 510 w 640"/>
                <a:gd name="T27" fmla="*/ 2 h 121"/>
                <a:gd name="T28" fmla="*/ 523 w 640"/>
                <a:gd name="T29" fmla="*/ 0 h 121"/>
                <a:gd name="T30" fmla="*/ 535 w 640"/>
                <a:gd name="T31" fmla="*/ 0 h 121"/>
                <a:gd name="T32" fmla="*/ 552 w 640"/>
                <a:gd name="T33" fmla="*/ 0 h 121"/>
                <a:gd name="T34" fmla="*/ 577 w 640"/>
                <a:gd name="T35" fmla="*/ 2 h 121"/>
                <a:gd name="T36" fmla="*/ 598 w 640"/>
                <a:gd name="T37" fmla="*/ 6 h 121"/>
                <a:gd name="T38" fmla="*/ 615 w 640"/>
                <a:gd name="T39" fmla="*/ 14 h 121"/>
                <a:gd name="T40" fmla="*/ 626 w 640"/>
                <a:gd name="T41" fmla="*/ 23 h 121"/>
                <a:gd name="T42" fmla="*/ 634 w 640"/>
                <a:gd name="T43" fmla="*/ 29 h 121"/>
                <a:gd name="T44" fmla="*/ 638 w 640"/>
                <a:gd name="T45" fmla="*/ 35 h 121"/>
                <a:gd name="T46" fmla="*/ 640 w 640"/>
                <a:gd name="T47" fmla="*/ 39 h 121"/>
                <a:gd name="T48" fmla="*/ 636 w 640"/>
                <a:gd name="T49" fmla="*/ 42 h 121"/>
                <a:gd name="T50" fmla="*/ 626 w 640"/>
                <a:gd name="T51" fmla="*/ 44 h 121"/>
                <a:gd name="T52" fmla="*/ 611 w 640"/>
                <a:gd name="T53" fmla="*/ 48 h 121"/>
                <a:gd name="T54" fmla="*/ 590 w 640"/>
                <a:gd name="T55" fmla="*/ 48 h 121"/>
                <a:gd name="T56" fmla="*/ 563 w 640"/>
                <a:gd name="T57" fmla="*/ 50 h 121"/>
                <a:gd name="T58" fmla="*/ 535 w 640"/>
                <a:gd name="T59" fmla="*/ 50 h 121"/>
                <a:gd name="T60" fmla="*/ 502 w 640"/>
                <a:gd name="T61" fmla="*/ 50 h 121"/>
                <a:gd name="T62" fmla="*/ 468 w 640"/>
                <a:gd name="T63" fmla="*/ 52 h 121"/>
                <a:gd name="T64" fmla="*/ 441 w 640"/>
                <a:gd name="T65" fmla="*/ 54 h 121"/>
                <a:gd name="T66" fmla="*/ 418 w 640"/>
                <a:gd name="T67" fmla="*/ 56 h 121"/>
                <a:gd name="T68" fmla="*/ 395 w 640"/>
                <a:gd name="T69" fmla="*/ 60 h 121"/>
                <a:gd name="T70" fmla="*/ 355 w 640"/>
                <a:gd name="T71" fmla="*/ 65 h 121"/>
                <a:gd name="T72" fmla="*/ 298 w 640"/>
                <a:gd name="T73" fmla="*/ 75 h 121"/>
                <a:gd name="T74" fmla="*/ 233 w 640"/>
                <a:gd name="T75" fmla="*/ 90 h 121"/>
                <a:gd name="T76" fmla="*/ 199 w 640"/>
                <a:gd name="T77" fmla="*/ 98 h 121"/>
                <a:gd name="T78" fmla="*/ 170 w 640"/>
                <a:gd name="T79" fmla="*/ 104 h 121"/>
                <a:gd name="T80" fmla="*/ 145 w 640"/>
                <a:gd name="T81" fmla="*/ 109 h 121"/>
                <a:gd name="T82" fmla="*/ 124 w 640"/>
                <a:gd name="T83" fmla="*/ 113 h 121"/>
                <a:gd name="T84" fmla="*/ 109 w 640"/>
                <a:gd name="T85" fmla="*/ 117 h 121"/>
                <a:gd name="T86" fmla="*/ 95 w 640"/>
                <a:gd name="T87" fmla="*/ 119 h 121"/>
                <a:gd name="T88" fmla="*/ 88 w 640"/>
                <a:gd name="T89" fmla="*/ 121 h 121"/>
                <a:gd name="T90" fmla="*/ 84 w 640"/>
                <a:gd name="T91" fmla="*/ 121 h 121"/>
                <a:gd name="T92" fmla="*/ 72 w 640"/>
                <a:gd name="T93" fmla="*/ 119 h 121"/>
                <a:gd name="T94" fmla="*/ 57 w 640"/>
                <a:gd name="T95" fmla="*/ 113 h 121"/>
                <a:gd name="T96" fmla="*/ 38 w 640"/>
                <a:gd name="T97" fmla="*/ 107 h 121"/>
                <a:gd name="T98" fmla="*/ 25 w 640"/>
                <a:gd name="T99" fmla="*/ 104 h 121"/>
                <a:gd name="T100" fmla="*/ 9 w 640"/>
                <a:gd name="T101" fmla="*/ 98 h 121"/>
                <a:gd name="T102" fmla="*/ 0 w 640"/>
                <a:gd name="T103" fmla="*/ 94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40" h="121">
                  <a:moveTo>
                    <a:pt x="0" y="94"/>
                  </a:moveTo>
                  <a:lnTo>
                    <a:pt x="30" y="88"/>
                  </a:lnTo>
                  <a:lnTo>
                    <a:pt x="59" y="83"/>
                  </a:lnTo>
                  <a:lnTo>
                    <a:pt x="86" y="77"/>
                  </a:lnTo>
                  <a:lnTo>
                    <a:pt x="113" y="71"/>
                  </a:lnTo>
                  <a:lnTo>
                    <a:pt x="139" y="67"/>
                  </a:lnTo>
                  <a:lnTo>
                    <a:pt x="164" y="62"/>
                  </a:lnTo>
                  <a:lnTo>
                    <a:pt x="189" y="58"/>
                  </a:lnTo>
                  <a:lnTo>
                    <a:pt x="214" y="52"/>
                  </a:lnTo>
                  <a:lnTo>
                    <a:pt x="237" y="48"/>
                  </a:lnTo>
                  <a:lnTo>
                    <a:pt x="258" y="44"/>
                  </a:lnTo>
                  <a:lnTo>
                    <a:pt x="281" y="41"/>
                  </a:lnTo>
                  <a:lnTo>
                    <a:pt x="300" y="37"/>
                  </a:lnTo>
                  <a:lnTo>
                    <a:pt x="321" y="33"/>
                  </a:lnTo>
                  <a:lnTo>
                    <a:pt x="338" y="29"/>
                  </a:lnTo>
                  <a:lnTo>
                    <a:pt x="357" y="25"/>
                  </a:lnTo>
                  <a:lnTo>
                    <a:pt x="374" y="23"/>
                  </a:lnTo>
                  <a:lnTo>
                    <a:pt x="391" y="20"/>
                  </a:lnTo>
                  <a:lnTo>
                    <a:pt x="407" y="18"/>
                  </a:lnTo>
                  <a:lnTo>
                    <a:pt x="420" y="16"/>
                  </a:lnTo>
                  <a:lnTo>
                    <a:pt x="435" y="14"/>
                  </a:lnTo>
                  <a:lnTo>
                    <a:pt x="449" y="12"/>
                  </a:lnTo>
                  <a:lnTo>
                    <a:pt x="460" y="10"/>
                  </a:lnTo>
                  <a:lnTo>
                    <a:pt x="472" y="8"/>
                  </a:lnTo>
                  <a:lnTo>
                    <a:pt x="483" y="6"/>
                  </a:lnTo>
                  <a:lnTo>
                    <a:pt x="493" y="4"/>
                  </a:lnTo>
                  <a:lnTo>
                    <a:pt x="502" y="4"/>
                  </a:lnTo>
                  <a:lnTo>
                    <a:pt x="510" y="2"/>
                  </a:lnTo>
                  <a:lnTo>
                    <a:pt x="518" y="2"/>
                  </a:lnTo>
                  <a:lnTo>
                    <a:pt x="523" y="0"/>
                  </a:lnTo>
                  <a:lnTo>
                    <a:pt x="529" y="0"/>
                  </a:lnTo>
                  <a:lnTo>
                    <a:pt x="535" y="0"/>
                  </a:lnTo>
                  <a:lnTo>
                    <a:pt x="539" y="0"/>
                  </a:lnTo>
                  <a:lnTo>
                    <a:pt x="552" y="0"/>
                  </a:lnTo>
                  <a:lnTo>
                    <a:pt x="565" y="0"/>
                  </a:lnTo>
                  <a:lnTo>
                    <a:pt x="577" y="2"/>
                  </a:lnTo>
                  <a:lnTo>
                    <a:pt x="588" y="4"/>
                  </a:lnTo>
                  <a:lnTo>
                    <a:pt x="598" y="6"/>
                  </a:lnTo>
                  <a:lnTo>
                    <a:pt x="607" y="10"/>
                  </a:lnTo>
                  <a:lnTo>
                    <a:pt x="615" y="14"/>
                  </a:lnTo>
                  <a:lnTo>
                    <a:pt x="621" y="18"/>
                  </a:lnTo>
                  <a:lnTo>
                    <a:pt x="626" y="23"/>
                  </a:lnTo>
                  <a:lnTo>
                    <a:pt x="630" y="27"/>
                  </a:lnTo>
                  <a:lnTo>
                    <a:pt x="634" y="29"/>
                  </a:lnTo>
                  <a:lnTo>
                    <a:pt x="636" y="33"/>
                  </a:lnTo>
                  <a:lnTo>
                    <a:pt x="638" y="35"/>
                  </a:lnTo>
                  <a:lnTo>
                    <a:pt x="640" y="37"/>
                  </a:lnTo>
                  <a:lnTo>
                    <a:pt x="640" y="39"/>
                  </a:lnTo>
                  <a:lnTo>
                    <a:pt x="640" y="41"/>
                  </a:lnTo>
                  <a:lnTo>
                    <a:pt x="636" y="42"/>
                  </a:lnTo>
                  <a:lnTo>
                    <a:pt x="632" y="44"/>
                  </a:lnTo>
                  <a:lnTo>
                    <a:pt x="626" y="44"/>
                  </a:lnTo>
                  <a:lnTo>
                    <a:pt x="621" y="46"/>
                  </a:lnTo>
                  <a:lnTo>
                    <a:pt x="611" y="48"/>
                  </a:lnTo>
                  <a:lnTo>
                    <a:pt x="602" y="48"/>
                  </a:lnTo>
                  <a:lnTo>
                    <a:pt x="590" y="48"/>
                  </a:lnTo>
                  <a:lnTo>
                    <a:pt x="577" y="50"/>
                  </a:lnTo>
                  <a:lnTo>
                    <a:pt x="563" y="50"/>
                  </a:lnTo>
                  <a:lnTo>
                    <a:pt x="550" y="50"/>
                  </a:lnTo>
                  <a:lnTo>
                    <a:pt x="535" y="50"/>
                  </a:lnTo>
                  <a:lnTo>
                    <a:pt x="519" y="50"/>
                  </a:lnTo>
                  <a:lnTo>
                    <a:pt x="502" y="50"/>
                  </a:lnTo>
                  <a:lnTo>
                    <a:pt x="485" y="52"/>
                  </a:lnTo>
                  <a:lnTo>
                    <a:pt x="468" y="52"/>
                  </a:lnTo>
                  <a:lnTo>
                    <a:pt x="451" y="54"/>
                  </a:lnTo>
                  <a:lnTo>
                    <a:pt x="441" y="54"/>
                  </a:lnTo>
                  <a:lnTo>
                    <a:pt x="430" y="56"/>
                  </a:lnTo>
                  <a:lnTo>
                    <a:pt x="418" y="56"/>
                  </a:lnTo>
                  <a:lnTo>
                    <a:pt x="407" y="58"/>
                  </a:lnTo>
                  <a:lnTo>
                    <a:pt x="395" y="60"/>
                  </a:lnTo>
                  <a:lnTo>
                    <a:pt x="382" y="62"/>
                  </a:lnTo>
                  <a:lnTo>
                    <a:pt x="355" y="65"/>
                  </a:lnTo>
                  <a:lnTo>
                    <a:pt x="328" y="69"/>
                  </a:lnTo>
                  <a:lnTo>
                    <a:pt x="298" y="75"/>
                  </a:lnTo>
                  <a:lnTo>
                    <a:pt x="265" y="81"/>
                  </a:lnTo>
                  <a:lnTo>
                    <a:pt x="233" y="90"/>
                  </a:lnTo>
                  <a:lnTo>
                    <a:pt x="216" y="94"/>
                  </a:lnTo>
                  <a:lnTo>
                    <a:pt x="199" y="98"/>
                  </a:lnTo>
                  <a:lnTo>
                    <a:pt x="185" y="100"/>
                  </a:lnTo>
                  <a:lnTo>
                    <a:pt x="170" y="104"/>
                  </a:lnTo>
                  <a:lnTo>
                    <a:pt x="158" y="107"/>
                  </a:lnTo>
                  <a:lnTo>
                    <a:pt x="145" y="109"/>
                  </a:lnTo>
                  <a:lnTo>
                    <a:pt x="135" y="111"/>
                  </a:lnTo>
                  <a:lnTo>
                    <a:pt x="124" y="113"/>
                  </a:lnTo>
                  <a:lnTo>
                    <a:pt x="116" y="115"/>
                  </a:lnTo>
                  <a:lnTo>
                    <a:pt x="109" y="117"/>
                  </a:lnTo>
                  <a:lnTo>
                    <a:pt x="101" y="117"/>
                  </a:lnTo>
                  <a:lnTo>
                    <a:pt x="95" y="119"/>
                  </a:lnTo>
                  <a:lnTo>
                    <a:pt x="92" y="119"/>
                  </a:lnTo>
                  <a:lnTo>
                    <a:pt x="88" y="121"/>
                  </a:lnTo>
                  <a:lnTo>
                    <a:pt x="84" y="121"/>
                  </a:lnTo>
                  <a:lnTo>
                    <a:pt x="84" y="121"/>
                  </a:lnTo>
                  <a:lnTo>
                    <a:pt x="78" y="121"/>
                  </a:lnTo>
                  <a:lnTo>
                    <a:pt x="72" y="119"/>
                  </a:lnTo>
                  <a:lnTo>
                    <a:pt x="65" y="117"/>
                  </a:lnTo>
                  <a:lnTo>
                    <a:pt x="57" y="113"/>
                  </a:lnTo>
                  <a:lnTo>
                    <a:pt x="46" y="111"/>
                  </a:lnTo>
                  <a:lnTo>
                    <a:pt x="38" y="107"/>
                  </a:lnTo>
                  <a:lnTo>
                    <a:pt x="32" y="105"/>
                  </a:lnTo>
                  <a:lnTo>
                    <a:pt x="25" y="104"/>
                  </a:lnTo>
                  <a:lnTo>
                    <a:pt x="17" y="100"/>
                  </a:lnTo>
                  <a:lnTo>
                    <a:pt x="9" y="98"/>
                  </a:lnTo>
                  <a:lnTo>
                    <a:pt x="0" y="94"/>
                  </a:lnTo>
                  <a:lnTo>
                    <a:pt x="0" y="94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45"/>
            <p:cNvSpPr/>
            <p:nvPr/>
          </p:nvSpPr>
          <p:spPr bwMode="auto">
            <a:xfrm>
              <a:off x="4983163" y="2508250"/>
              <a:ext cx="41275" cy="227013"/>
            </a:xfrm>
            <a:custGeom>
              <a:avLst/>
              <a:gdLst>
                <a:gd name="T0" fmla="*/ 9 w 51"/>
                <a:gd name="T1" fmla="*/ 116 h 284"/>
                <a:gd name="T2" fmla="*/ 9 w 51"/>
                <a:gd name="T3" fmla="*/ 91 h 284"/>
                <a:gd name="T4" fmla="*/ 7 w 51"/>
                <a:gd name="T5" fmla="*/ 70 h 284"/>
                <a:gd name="T6" fmla="*/ 5 w 51"/>
                <a:gd name="T7" fmla="*/ 51 h 284"/>
                <a:gd name="T8" fmla="*/ 2 w 51"/>
                <a:gd name="T9" fmla="*/ 34 h 284"/>
                <a:gd name="T10" fmla="*/ 2 w 51"/>
                <a:gd name="T11" fmla="*/ 21 h 284"/>
                <a:gd name="T12" fmla="*/ 2 w 51"/>
                <a:gd name="T13" fmla="*/ 11 h 284"/>
                <a:gd name="T14" fmla="*/ 2 w 51"/>
                <a:gd name="T15" fmla="*/ 4 h 284"/>
                <a:gd name="T16" fmla="*/ 5 w 51"/>
                <a:gd name="T17" fmla="*/ 2 h 284"/>
                <a:gd name="T18" fmla="*/ 13 w 51"/>
                <a:gd name="T19" fmla="*/ 0 h 284"/>
                <a:gd name="T20" fmla="*/ 25 w 51"/>
                <a:gd name="T21" fmla="*/ 2 h 284"/>
                <a:gd name="T22" fmla="*/ 42 w 51"/>
                <a:gd name="T23" fmla="*/ 5 h 284"/>
                <a:gd name="T24" fmla="*/ 51 w 51"/>
                <a:gd name="T25" fmla="*/ 34 h 284"/>
                <a:gd name="T26" fmla="*/ 51 w 51"/>
                <a:gd name="T27" fmla="*/ 86 h 284"/>
                <a:gd name="T28" fmla="*/ 51 w 51"/>
                <a:gd name="T29" fmla="*/ 130 h 284"/>
                <a:gd name="T30" fmla="*/ 51 w 51"/>
                <a:gd name="T31" fmla="*/ 168 h 284"/>
                <a:gd name="T32" fmla="*/ 51 w 51"/>
                <a:gd name="T33" fmla="*/ 198 h 284"/>
                <a:gd name="T34" fmla="*/ 51 w 51"/>
                <a:gd name="T35" fmla="*/ 225 h 284"/>
                <a:gd name="T36" fmla="*/ 49 w 51"/>
                <a:gd name="T37" fmla="*/ 244 h 284"/>
                <a:gd name="T38" fmla="*/ 47 w 51"/>
                <a:gd name="T39" fmla="*/ 256 h 284"/>
                <a:gd name="T40" fmla="*/ 46 w 51"/>
                <a:gd name="T41" fmla="*/ 267 h 284"/>
                <a:gd name="T42" fmla="*/ 42 w 51"/>
                <a:gd name="T43" fmla="*/ 277 h 284"/>
                <a:gd name="T44" fmla="*/ 40 w 51"/>
                <a:gd name="T45" fmla="*/ 282 h 284"/>
                <a:gd name="T46" fmla="*/ 36 w 51"/>
                <a:gd name="T47" fmla="*/ 284 h 284"/>
                <a:gd name="T48" fmla="*/ 32 w 51"/>
                <a:gd name="T49" fmla="*/ 282 h 284"/>
                <a:gd name="T50" fmla="*/ 28 w 51"/>
                <a:gd name="T51" fmla="*/ 279 h 284"/>
                <a:gd name="T52" fmla="*/ 23 w 51"/>
                <a:gd name="T53" fmla="*/ 271 h 284"/>
                <a:gd name="T54" fmla="*/ 15 w 51"/>
                <a:gd name="T55" fmla="*/ 259 h 284"/>
                <a:gd name="T56" fmla="*/ 9 w 51"/>
                <a:gd name="T57" fmla="*/ 244 h 284"/>
                <a:gd name="T58" fmla="*/ 5 w 51"/>
                <a:gd name="T59" fmla="*/ 231 h 284"/>
                <a:gd name="T60" fmla="*/ 2 w 51"/>
                <a:gd name="T61" fmla="*/ 217 h 284"/>
                <a:gd name="T62" fmla="*/ 3 w 51"/>
                <a:gd name="T63" fmla="*/ 204 h 284"/>
                <a:gd name="T64" fmla="*/ 5 w 51"/>
                <a:gd name="T65" fmla="*/ 193 h 284"/>
                <a:gd name="T66" fmla="*/ 7 w 51"/>
                <a:gd name="T67" fmla="*/ 177 h 284"/>
                <a:gd name="T68" fmla="*/ 7 w 51"/>
                <a:gd name="T69" fmla="*/ 160 h 284"/>
                <a:gd name="T70" fmla="*/ 7 w 51"/>
                <a:gd name="T71" fmla="*/ 139 h 284"/>
                <a:gd name="T72" fmla="*/ 7 w 51"/>
                <a:gd name="T73" fmla="*/ 128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1" h="284">
                  <a:moveTo>
                    <a:pt x="7" y="128"/>
                  </a:moveTo>
                  <a:lnTo>
                    <a:pt x="9" y="116"/>
                  </a:lnTo>
                  <a:lnTo>
                    <a:pt x="9" y="103"/>
                  </a:lnTo>
                  <a:lnTo>
                    <a:pt x="9" y="91"/>
                  </a:lnTo>
                  <a:lnTo>
                    <a:pt x="9" y="82"/>
                  </a:lnTo>
                  <a:lnTo>
                    <a:pt x="7" y="70"/>
                  </a:lnTo>
                  <a:lnTo>
                    <a:pt x="7" y="61"/>
                  </a:lnTo>
                  <a:lnTo>
                    <a:pt x="5" y="51"/>
                  </a:lnTo>
                  <a:lnTo>
                    <a:pt x="3" y="42"/>
                  </a:lnTo>
                  <a:lnTo>
                    <a:pt x="2" y="34"/>
                  </a:lnTo>
                  <a:lnTo>
                    <a:pt x="2" y="26"/>
                  </a:lnTo>
                  <a:lnTo>
                    <a:pt x="2" y="21"/>
                  </a:lnTo>
                  <a:lnTo>
                    <a:pt x="0" y="15"/>
                  </a:lnTo>
                  <a:lnTo>
                    <a:pt x="2" y="11"/>
                  </a:lnTo>
                  <a:lnTo>
                    <a:pt x="2" y="7"/>
                  </a:lnTo>
                  <a:lnTo>
                    <a:pt x="2" y="4"/>
                  </a:lnTo>
                  <a:lnTo>
                    <a:pt x="3" y="2"/>
                  </a:lnTo>
                  <a:lnTo>
                    <a:pt x="5" y="2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9" y="2"/>
                  </a:lnTo>
                  <a:lnTo>
                    <a:pt x="25" y="2"/>
                  </a:lnTo>
                  <a:lnTo>
                    <a:pt x="32" y="4"/>
                  </a:lnTo>
                  <a:lnTo>
                    <a:pt x="42" y="5"/>
                  </a:lnTo>
                  <a:lnTo>
                    <a:pt x="51" y="7"/>
                  </a:lnTo>
                  <a:lnTo>
                    <a:pt x="51" y="34"/>
                  </a:lnTo>
                  <a:lnTo>
                    <a:pt x="51" y="61"/>
                  </a:lnTo>
                  <a:lnTo>
                    <a:pt x="51" y="86"/>
                  </a:lnTo>
                  <a:lnTo>
                    <a:pt x="51" y="109"/>
                  </a:lnTo>
                  <a:lnTo>
                    <a:pt x="51" y="130"/>
                  </a:lnTo>
                  <a:lnTo>
                    <a:pt x="51" y="149"/>
                  </a:lnTo>
                  <a:lnTo>
                    <a:pt x="51" y="168"/>
                  </a:lnTo>
                  <a:lnTo>
                    <a:pt x="51" y="183"/>
                  </a:lnTo>
                  <a:lnTo>
                    <a:pt x="51" y="198"/>
                  </a:lnTo>
                  <a:lnTo>
                    <a:pt x="51" y="212"/>
                  </a:lnTo>
                  <a:lnTo>
                    <a:pt x="51" y="225"/>
                  </a:lnTo>
                  <a:lnTo>
                    <a:pt x="49" y="235"/>
                  </a:lnTo>
                  <a:lnTo>
                    <a:pt x="49" y="244"/>
                  </a:lnTo>
                  <a:lnTo>
                    <a:pt x="49" y="250"/>
                  </a:lnTo>
                  <a:lnTo>
                    <a:pt x="47" y="256"/>
                  </a:lnTo>
                  <a:lnTo>
                    <a:pt x="47" y="261"/>
                  </a:lnTo>
                  <a:lnTo>
                    <a:pt x="46" y="267"/>
                  </a:lnTo>
                  <a:lnTo>
                    <a:pt x="44" y="273"/>
                  </a:lnTo>
                  <a:lnTo>
                    <a:pt x="42" y="277"/>
                  </a:lnTo>
                  <a:lnTo>
                    <a:pt x="42" y="280"/>
                  </a:lnTo>
                  <a:lnTo>
                    <a:pt x="40" y="282"/>
                  </a:lnTo>
                  <a:lnTo>
                    <a:pt x="38" y="284"/>
                  </a:lnTo>
                  <a:lnTo>
                    <a:pt x="36" y="284"/>
                  </a:lnTo>
                  <a:lnTo>
                    <a:pt x="34" y="282"/>
                  </a:lnTo>
                  <a:lnTo>
                    <a:pt x="32" y="282"/>
                  </a:lnTo>
                  <a:lnTo>
                    <a:pt x="30" y="280"/>
                  </a:lnTo>
                  <a:lnTo>
                    <a:pt x="28" y="279"/>
                  </a:lnTo>
                  <a:lnTo>
                    <a:pt x="25" y="277"/>
                  </a:lnTo>
                  <a:lnTo>
                    <a:pt x="23" y="271"/>
                  </a:lnTo>
                  <a:lnTo>
                    <a:pt x="19" y="265"/>
                  </a:lnTo>
                  <a:lnTo>
                    <a:pt x="15" y="259"/>
                  </a:lnTo>
                  <a:lnTo>
                    <a:pt x="13" y="252"/>
                  </a:lnTo>
                  <a:lnTo>
                    <a:pt x="9" y="244"/>
                  </a:lnTo>
                  <a:lnTo>
                    <a:pt x="7" y="238"/>
                  </a:lnTo>
                  <a:lnTo>
                    <a:pt x="5" y="231"/>
                  </a:lnTo>
                  <a:lnTo>
                    <a:pt x="3" y="225"/>
                  </a:lnTo>
                  <a:lnTo>
                    <a:pt x="2" y="217"/>
                  </a:lnTo>
                  <a:lnTo>
                    <a:pt x="2" y="212"/>
                  </a:lnTo>
                  <a:lnTo>
                    <a:pt x="3" y="204"/>
                  </a:lnTo>
                  <a:lnTo>
                    <a:pt x="3" y="198"/>
                  </a:lnTo>
                  <a:lnTo>
                    <a:pt x="5" y="193"/>
                  </a:lnTo>
                  <a:lnTo>
                    <a:pt x="5" y="185"/>
                  </a:lnTo>
                  <a:lnTo>
                    <a:pt x="7" y="177"/>
                  </a:lnTo>
                  <a:lnTo>
                    <a:pt x="7" y="170"/>
                  </a:lnTo>
                  <a:lnTo>
                    <a:pt x="7" y="160"/>
                  </a:lnTo>
                  <a:lnTo>
                    <a:pt x="7" y="149"/>
                  </a:lnTo>
                  <a:lnTo>
                    <a:pt x="7" y="139"/>
                  </a:lnTo>
                  <a:lnTo>
                    <a:pt x="7" y="128"/>
                  </a:lnTo>
                  <a:lnTo>
                    <a:pt x="7" y="128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46"/>
            <p:cNvSpPr/>
            <p:nvPr/>
          </p:nvSpPr>
          <p:spPr bwMode="auto">
            <a:xfrm>
              <a:off x="5006975" y="2474913"/>
              <a:ext cx="271463" cy="238125"/>
            </a:xfrm>
            <a:custGeom>
              <a:avLst/>
              <a:gdLst>
                <a:gd name="T0" fmla="*/ 90 w 342"/>
                <a:gd name="T1" fmla="*/ 76 h 300"/>
                <a:gd name="T2" fmla="*/ 59 w 342"/>
                <a:gd name="T3" fmla="*/ 80 h 300"/>
                <a:gd name="T4" fmla="*/ 35 w 342"/>
                <a:gd name="T5" fmla="*/ 82 h 300"/>
                <a:gd name="T6" fmla="*/ 16 w 342"/>
                <a:gd name="T7" fmla="*/ 84 h 300"/>
                <a:gd name="T8" fmla="*/ 0 w 342"/>
                <a:gd name="T9" fmla="*/ 84 h 300"/>
                <a:gd name="T10" fmla="*/ 31 w 342"/>
                <a:gd name="T11" fmla="*/ 47 h 300"/>
                <a:gd name="T12" fmla="*/ 80 w 342"/>
                <a:gd name="T13" fmla="*/ 44 h 300"/>
                <a:gd name="T14" fmla="*/ 136 w 342"/>
                <a:gd name="T15" fmla="*/ 36 h 300"/>
                <a:gd name="T16" fmla="*/ 163 w 342"/>
                <a:gd name="T17" fmla="*/ 30 h 300"/>
                <a:gd name="T18" fmla="*/ 186 w 342"/>
                <a:gd name="T19" fmla="*/ 25 h 300"/>
                <a:gd name="T20" fmla="*/ 203 w 342"/>
                <a:gd name="T21" fmla="*/ 21 h 300"/>
                <a:gd name="T22" fmla="*/ 214 w 342"/>
                <a:gd name="T23" fmla="*/ 15 h 300"/>
                <a:gd name="T24" fmla="*/ 222 w 342"/>
                <a:gd name="T25" fmla="*/ 9 h 300"/>
                <a:gd name="T26" fmla="*/ 233 w 342"/>
                <a:gd name="T27" fmla="*/ 2 h 300"/>
                <a:gd name="T28" fmla="*/ 249 w 342"/>
                <a:gd name="T29" fmla="*/ 0 h 300"/>
                <a:gd name="T30" fmla="*/ 264 w 342"/>
                <a:gd name="T31" fmla="*/ 5 h 300"/>
                <a:gd name="T32" fmla="*/ 289 w 342"/>
                <a:gd name="T33" fmla="*/ 17 h 300"/>
                <a:gd name="T34" fmla="*/ 315 w 342"/>
                <a:gd name="T35" fmla="*/ 34 h 300"/>
                <a:gd name="T36" fmla="*/ 333 w 342"/>
                <a:gd name="T37" fmla="*/ 49 h 300"/>
                <a:gd name="T38" fmla="*/ 342 w 342"/>
                <a:gd name="T39" fmla="*/ 57 h 300"/>
                <a:gd name="T40" fmla="*/ 335 w 342"/>
                <a:gd name="T41" fmla="*/ 72 h 300"/>
                <a:gd name="T42" fmla="*/ 325 w 342"/>
                <a:gd name="T43" fmla="*/ 78 h 300"/>
                <a:gd name="T44" fmla="*/ 321 w 342"/>
                <a:gd name="T45" fmla="*/ 89 h 300"/>
                <a:gd name="T46" fmla="*/ 319 w 342"/>
                <a:gd name="T47" fmla="*/ 105 h 300"/>
                <a:gd name="T48" fmla="*/ 315 w 342"/>
                <a:gd name="T49" fmla="*/ 128 h 300"/>
                <a:gd name="T50" fmla="*/ 315 w 342"/>
                <a:gd name="T51" fmla="*/ 156 h 300"/>
                <a:gd name="T52" fmla="*/ 315 w 342"/>
                <a:gd name="T53" fmla="*/ 189 h 300"/>
                <a:gd name="T54" fmla="*/ 314 w 342"/>
                <a:gd name="T55" fmla="*/ 219 h 300"/>
                <a:gd name="T56" fmla="*/ 312 w 342"/>
                <a:gd name="T57" fmla="*/ 244 h 300"/>
                <a:gd name="T58" fmla="*/ 308 w 342"/>
                <a:gd name="T59" fmla="*/ 265 h 300"/>
                <a:gd name="T60" fmla="*/ 304 w 342"/>
                <a:gd name="T61" fmla="*/ 279 h 300"/>
                <a:gd name="T62" fmla="*/ 298 w 342"/>
                <a:gd name="T63" fmla="*/ 290 h 300"/>
                <a:gd name="T64" fmla="*/ 285 w 342"/>
                <a:gd name="T65" fmla="*/ 300 h 300"/>
                <a:gd name="T66" fmla="*/ 275 w 342"/>
                <a:gd name="T67" fmla="*/ 298 h 300"/>
                <a:gd name="T68" fmla="*/ 270 w 342"/>
                <a:gd name="T69" fmla="*/ 286 h 300"/>
                <a:gd name="T70" fmla="*/ 268 w 342"/>
                <a:gd name="T71" fmla="*/ 275 h 300"/>
                <a:gd name="T72" fmla="*/ 266 w 342"/>
                <a:gd name="T73" fmla="*/ 256 h 300"/>
                <a:gd name="T74" fmla="*/ 264 w 342"/>
                <a:gd name="T75" fmla="*/ 233 h 300"/>
                <a:gd name="T76" fmla="*/ 264 w 342"/>
                <a:gd name="T77" fmla="*/ 204 h 300"/>
                <a:gd name="T78" fmla="*/ 262 w 342"/>
                <a:gd name="T79" fmla="*/ 170 h 300"/>
                <a:gd name="T80" fmla="*/ 262 w 342"/>
                <a:gd name="T81" fmla="*/ 135 h 300"/>
                <a:gd name="T82" fmla="*/ 260 w 342"/>
                <a:gd name="T83" fmla="*/ 107 h 300"/>
                <a:gd name="T84" fmla="*/ 260 w 342"/>
                <a:gd name="T85" fmla="*/ 86 h 300"/>
                <a:gd name="T86" fmla="*/ 256 w 342"/>
                <a:gd name="T87" fmla="*/ 70 h 300"/>
                <a:gd name="T88" fmla="*/ 254 w 342"/>
                <a:gd name="T89" fmla="*/ 63 h 300"/>
                <a:gd name="T90" fmla="*/ 249 w 342"/>
                <a:gd name="T91" fmla="*/ 61 h 300"/>
                <a:gd name="T92" fmla="*/ 237 w 342"/>
                <a:gd name="T93" fmla="*/ 59 h 300"/>
                <a:gd name="T94" fmla="*/ 218 w 342"/>
                <a:gd name="T95" fmla="*/ 59 h 300"/>
                <a:gd name="T96" fmla="*/ 193 w 342"/>
                <a:gd name="T97" fmla="*/ 61 h 300"/>
                <a:gd name="T98" fmla="*/ 161 w 342"/>
                <a:gd name="T99" fmla="*/ 67 h 300"/>
                <a:gd name="T100" fmla="*/ 136 w 342"/>
                <a:gd name="T101" fmla="*/ 7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42" h="300">
                  <a:moveTo>
                    <a:pt x="136" y="70"/>
                  </a:moveTo>
                  <a:lnTo>
                    <a:pt x="111" y="74"/>
                  </a:lnTo>
                  <a:lnTo>
                    <a:pt x="90" y="76"/>
                  </a:lnTo>
                  <a:lnTo>
                    <a:pt x="80" y="78"/>
                  </a:lnTo>
                  <a:lnTo>
                    <a:pt x="69" y="80"/>
                  </a:lnTo>
                  <a:lnTo>
                    <a:pt x="59" y="80"/>
                  </a:lnTo>
                  <a:lnTo>
                    <a:pt x="52" y="82"/>
                  </a:lnTo>
                  <a:lnTo>
                    <a:pt x="42" y="82"/>
                  </a:lnTo>
                  <a:lnTo>
                    <a:pt x="35" y="82"/>
                  </a:lnTo>
                  <a:lnTo>
                    <a:pt x="29" y="84"/>
                  </a:lnTo>
                  <a:lnTo>
                    <a:pt x="21" y="84"/>
                  </a:lnTo>
                  <a:lnTo>
                    <a:pt x="16" y="84"/>
                  </a:lnTo>
                  <a:lnTo>
                    <a:pt x="10" y="84"/>
                  </a:lnTo>
                  <a:lnTo>
                    <a:pt x="4" y="84"/>
                  </a:lnTo>
                  <a:lnTo>
                    <a:pt x="0" y="84"/>
                  </a:lnTo>
                  <a:lnTo>
                    <a:pt x="0" y="49"/>
                  </a:lnTo>
                  <a:lnTo>
                    <a:pt x="16" y="49"/>
                  </a:lnTo>
                  <a:lnTo>
                    <a:pt x="31" y="47"/>
                  </a:lnTo>
                  <a:lnTo>
                    <a:pt x="46" y="47"/>
                  </a:lnTo>
                  <a:lnTo>
                    <a:pt x="63" y="46"/>
                  </a:lnTo>
                  <a:lnTo>
                    <a:pt x="80" y="44"/>
                  </a:lnTo>
                  <a:lnTo>
                    <a:pt x="98" y="42"/>
                  </a:lnTo>
                  <a:lnTo>
                    <a:pt x="117" y="38"/>
                  </a:lnTo>
                  <a:lnTo>
                    <a:pt x="136" y="36"/>
                  </a:lnTo>
                  <a:lnTo>
                    <a:pt x="145" y="34"/>
                  </a:lnTo>
                  <a:lnTo>
                    <a:pt x="155" y="32"/>
                  </a:lnTo>
                  <a:lnTo>
                    <a:pt x="163" y="30"/>
                  </a:lnTo>
                  <a:lnTo>
                    <a:pt x="170" y="28"/>
                  </a:lnTo>
                  <a:lnTo>
                    <a:pt x="178" y="26"/>
                  </a:lnTo>
                  <a:lnTo>
                    <a:pt x="186" y="25"/>
                  </a:lnTo>
                  <a:lnTo>
                    <a:pt x="191" y="23"/>
                  </a:lnTo>
                  <a:lnTo>
                    <a:pt x="197" y="23"/>
                  </a:lnTo>
                  <a:lnTo>
                    <a:pt x="203" y="21"/>
                  </a:lnTo>
                  <a:lnTo>
                    <a:pt x="207" y="19"/>
                  </a:lnTo>
                  <a:lnTo>
                    <a:pt x="212" y="17"/>
                  </a:lnTo>
                  <a:lnTo>
                    <a:pt x="214" y="15"/>
                  </a:lnTo>
                  <a:lnTo>
                    <a:pt x="218" y="13"/>
                  </a:lnTo>
                  <a:lnTo>
                    <a:pt x="220" y="11"/>
                  </a:lnTo>
                  <a:lnTo>
                    <a:pt x="222" y="9"/>
                  </a:lnTo>
                  <a:lnTo>
                    <a:pt x="224" y="9"/>
                  </a:lnTo>
                  <a:lnTo>
                    <a:pt x="228" y="5"/>
                  </a:lnTo>
                  <a:lnTo>
                    <a:pt x="233" y="2"/>
                  </a:lnTo>
                  <a:lnTo>
                    <a:pt x="239" y="0"/>
                  </a:lnTo>
                  <a:lnTo>
                    <a:pt x="245" y="0"/>
                  </a:lnTo>
                  <a:lnTo>
                    <a:pt x="249" y="0"/>
                  </a:lnTo>
                  <a:lnTo>
                    <a:pt x="252" y="2"/>
                  </a:lnTo>
                  <a:lnTo>
                    <a:pt x="258" y="4"/>
                  </a:lnTo>
                  <a:lnTo>
                    <a:pt x="264" y="5"/>
                  </a:lnTo>
                  <a:lnTo>
                    <a:pt x="271" y="9"/>
                  </a:lnTo>
                  <a:lnTo>
                    <a:pt x="279" y="13"/>
                  </a:lnTo>
                  <a:lnTo>
                    <a:pt x="289" y="17"/>
                  </a:lnTo>
                  <a:lnTo>
                    <a:pt x="298" y="23"/>
                  </a:lnTo>
                  <a:lnTo>
                    <a:pt x="306" y="28"/>
                  </a:lnTo>
                  <a:lnTo>
                    <a:pt x="315" y="34"/>
                  </a:lnTo>
                  <a:lnTo>
                    <a:pt x="321" y="40"/>
                  </a:lnTo>
                  <a:lnTo>
                    <a:pt x="327" y="46"/>
                  </a:lnTo>
                  <a:lnTo>
                    <a:pt x="333" y="49"/>
                  </a:lnTo>
                  <a:lnTo>
                    <a:pt x="336" y="53"/>
                  </a:lnTo>
                  <a:lnTo>
                    <a:pt x="338" y="55"/>
                  </a:lnTo>
                  <a:lnTo>
                    <a:pt x="342" y="57"/>
                  </a:lnTo>
                  <a:lnTo>
                    <a:pt x="340" y="63"/>
                  </a:lnTo>
                  <a:lnTo>
                    <a:pt x="338" y="68"/>
                  </a:lnTo>
                  <a:lnTo>
                    <a:pt x="335" y="72"/>
                  </a:lnTo>
                  <a:lnTo>
                    <a:pt x="329" y="76"/>
                  </a:lnTo>
                  <a:lnTo>
                    <a:pt x="327" y="76"/>
                  </a:lnTo>
                  <a:lnTo>
                    <a:pt x="325" y="78"/>
                  </a:lnTo>
                  <a:lnTo>
                    <a:pt x="323" y="82"/>
                  </a:lnTo>
                  <a:lnTo>
                    <a:pt x="323" y="84"/>
                  </a:lnTo>
                  <a:lnTo>
                    <a:pt x="321" y="89"/>
                  </a:lnTo>
                  <a:lnTo>
                    <a:pt x="319" y="93"/>
                  </a:lnTo>
                  <a:lnTo>
                    <a:pt x="319" y="99"/>
                  </a:lnTo>
                  <a:lnTo>
                    <a:pt x="319" y="105"/>
                  </a:lnTo>
                  <a:lnTo>
                    <a:pt x="317" y="112"/>
                  </a:lnTo>
                  <a:lnTo>
                    <a:pt x="317" y="120"/>
                  </a:lnTo>
                  <a:lnTo>
                    <a:pt x="315" y="128"/>
                  </a:lnTo>
                  <a:lnTo>
                    <a:pt x="315" y="135"/>
                  </a:lnTo>
                  <a:lnTo>
                    <a:pt x="315" y="145"/>
                  </a:lnTo>
                  <a:lnTo>
                    <a:pt x="315" y="156"/>
                  </a:lnTo>
                  <a:lnTo>
                    <a:pt x="315" y="166"/>
                  </a:lnTo>
                  <a:lnTo>
                    <a:pt x="315" y="177"/>
                  </a:lnTo>
                  <a:lnTo>
                    <a:pt x="315" y="189"/>
                  </a:lnTo>
                  <a:lnTo>
                    <a:pt x="315" y="200"/>
                  </a:lnTo>
                  <a:lnTo>
                    <a:pt x="315" y="210"/>
                  </a:lnTo>
                  <a:lnTo>
                    <a:pt x="314" y="219"/>
                  </a:lnTo>
                  <a:lnTo>
                    <a:pt x="314" y="229"/>
                  </a:lnTo>
                  <a:lnTo>
                    <a:pt x="314" y="237"/>
                  </a:lnTo>
                  <a:lnTo>
                    <a:pt x="312" y="244"/>
                  </a:lnTo>
                  <a:lnTo>
                    <a:pt x="312" y="252"/>
                  </a:lnTo>
                  <a:lnTo>
                    <a:pt x="310" y="258"/>
                  </a:lnTo>
                  <a:lnTo>
                    <a:pt x="308" y="265"/>
                  </a:lnTo>
                  <a:lnTo>
                    <a:pt x="308" y="271"/>
                  </a:lnTo>
                  <a:lnTo>
                    <a:pt x="306" y="275"/>
                  </a:lnTo>
                  <a:lnTo>
                    <a:pt x="304" y="279"/>
                  </a:lnTo>
                  <a:lnTo>
                    <a:pt x="302" y="282"/>
                  </a:lnTo>
                  <a:lnTo>
                    <a:pt x="300" y="286"/>
                  </a:lnTo>
                  <a:lnTo>
                    <a:pt x="298" y="290"/>
                  </a:lnTo>
                  <a:lnTo>
                    <a:pt x="293" y="294"/>
                  </a:lnTo>
                  <a:lnTo>
                    <a:pt x="289" y="298"/>
                  </a:lnTo>
                  <a:lnTo>
                    <a:pt x="285" y="300"/>
                  </a:lnTo>
                  <a:lnTo>
                    <a:pt x="281" y="300"/>
                  </a:lnTo>
                  <a:lnTo>
                    <a:pt x="277" y="300"/>
                  </a:lnTo>
                  <a:lnTo>
                    <a:pt x="275" y="298"/>
                  </a:lnTo>
                  <a:lnTo>
                    <a:pt x="273" y="294"/>
                  </a:lnTo>
                  <a:lnTo>
                    <a:pt x="271" y="290"/>
                  </a:lnTo>
                  <a:lnTo>
                    <a:pt x="270" y="286"/>
                  </a:lnTo>
                  <a:lnTo>
                    <a:pt x="270" y="282"/>
                  </a:lnTo>
                  <a:lnTo>
                    <a:pt x="270" y="279"/>
                  </a:lnTo>
                  <a:lnTo>
                    <a:pt x="268" y="275"/>
                  </a:lnTo>
                  <a:lnTo>
                    <a:pt x="268" y="269"/>
                  </a:lnTo>
                  <a:lnTo>
                    <a:pt x="266" y="263"/>
                  </a:lnTo>
                  <a:lnTo>
                    <a:pt x="266" y="256"/>
                  </a:lnTo>
                  <a:lnTo>
                    <a:pt x="266" y="250"/>
                  </a:lnTo>
                  <a:lnTo>
                    <a:pt x="264" y="242"/>
                  </a:lnTo>
                  <a:lnTo>
                    <a:pt x="264" y="233"/>
                  </a:lnTo>
                  <a:lnTo>
                    <a:pt x="264" y="223"/>
                  </a:lnTo>
                  <a:lnTo>
                    <a:pt x="264" y="214"/>
                  </a:lnTo>
                  <a:lnTo>
                    <a:pt x="264" y="204"/>
                  </a:lnTo>
                  <a:lnTo>
                    <a:pt x="262" y="193"/>
                  </a:lnTo>
                  <a:lnTo>
                    <a:pt x="262" y="181"/>
                  </a:lnTo>
                  <a:lnTo>
                    <a:pt x="262" y="170"/>
                  </a:lnTo>
                  <a:lnTo>
                    <a:pt x="262" y="156"/>
                  </a:lnTo>
                  <a:lnTo>
                    <a:pt x="262" y="145"/>
                  </a:lnTo>
                  <a:lnTo>
                    <a:pt x="262" y="135"/>
                  </a:lnTo>
                  <a:lnTo>
                    <a:pt x="262" y="124"/>
                  </a:lnTo>
                  <a:lnTo>
                    <a:pt x="262" y="116"/>
                  </a:lnTo>
                  <a:lnTo>
                    <a:pt x="260" y="107"/>
                  </a:lnTo>
                  <a:lnTo>
                    <a:pt x="260" y="99"/>
                  </a:lnTo>
                  <a:lnTo>
                    <a:pt x="260" y="91"/>
                  </a:lnTo>
                  <a:lnTo>
                    <a:pt x="260" y="86"/>
                  </a:lnTo>
                  <a:lnTo>
                    <a:pt x="258" y="80"/>
                  </a:lnTo>
                  <a:lnTo>
                    <a:pt x="258" y="76"/>
                  </a:lnTo>
                  <a:lnTo>
                    <a:pt x="256" y="70"/>
                  </a:lnTo>
                  <a:lnTo>
                    <a:pt x="256" y="68"/>
                  </a:lnTo>
                  <a:lnTo>
                    <a:pt x="256" y="65"/>
                  </a:lnTo>
                  <a:lnTo>
                    <a:pt x="254" y="63"/>
                  </a:lnTo>
                  <a:lnTo>
                    <a:pt x="254" y="63"/>
                  </a:lnTo>
                  <a:lnTo>
                    <a:pt x="252" y="61"/>
                  </a:lnTo>
                  <a:lnTo>
                    <a:pt x="249" y="61"/>
                  </a:lnTo>
                  <a:lnTo>
                    <a:pt x="245" y="59"/>
                  </a:lnTo>
                  <a:lnTo>
                    <a:pt x="241" y="59"/>
                  </a:lnTo>
                  <a:lnTo>
                    <a:pt x="237" y="59"/>
                  </a:lnTo>
                  <a:lnTo>
                    <a:pt x="231" y="59"/>
                  </a:lnTo>
                  <a:lnTo>
                    <a:pt x="224" y="59"/>
                  </a:lnTo>
                  <a:lnTo>
                    <a:pt x="218" y="59"/>
                  </a:lnTo>
                  <a:lnTo>
                    <a:pt x="210" y="61"/>
                  </a:lnTo>
                  <a:lnTo>
                    <a:pt x="201" y="61"/>
                  </a:lnTo>
                  <a:lnTo>
                    <a:pt x="193" y="61"/>
                  </a:lnTo>
                  <a:lnTo>
                    <a:pt x="182" y="63"/>
                  </a:lnTo>
                  <a:lnTo>
                    <a:pt x="172" y="65"/>
                  </a:lnTo>
                  <a:lnTo>
                    <a:pt x="161" y="67"/>
                  </a:lnTo>
                  <a:lnTo>
                    <a:pt x="149" y="68"/>
                  </a:lnTo>
                  <a:lnTo>
                    <a:pt x="136" y="70"/>
                  </a:lnTo>
                  <a:lnTo>
                    <a:pt x="136" y="70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47"/>
            <p:cNvSpPr/>
            <p:nvPr/>
          </p:nvSpPr>
          <p:spPr bwMode="auto">
            <a:xfrm>
              <a:off x="4960938" y="2559050"/>
              <a:ext cx="193675" cy="260350"/>
            </a:xfrm>
            <a:custGeom>
              <a:avLst/>
              <a:gdLst>
                <a:gd name="T0" fmla="*/ 166 w 243"/>
                <a:gd name="T1" fmla="*/ 149 h 328"/>
                <a:gd name="T2" fmla="*/ 174 w 243"/>
                <a:gd name="T3" fmla="*/ 126 h 328"/>
                <a:gd name="T4" fmla="*/ 178 w 243"/>
                <a:gd name="T5" fmla="*/ 105 h 328"/>
                <a:gd name="T6" fmla="*/ 181 w 243"/>
                <a:gd name="T7" fmla="*/ 86 h 328"/>
                <a:gd name="T8" fmla="*/ 183 w 243"/>
                <a:gd name="T9" fmla="*/ 69 h 328"/>
                <a:gd name="T10" fmla="*/ 181 w 243"/>
                <a:gd name="T11" fmla="*/ 55 h 328"/>
                <a:gd name="T12" fmla="*/ 178 w 243"/>
                <a:gd name="T13" fmla="*/ 38 h 328"/>
                <a:gd name="T14" fmla="*/ 172 w 243"/>
                <a:gd name="T15" fmla="*/ 23 h 328"/>
                <a:gd name="T16" fmla="*/ 168 w 243"/>
                <a:gd name="T17" fmla="*/ 15 h 328"/>
                <a:gd name="T18" fmla="*/ 168 w 243"/>
                <a:gd name="T19" fmla="*/ 9 h 328"/>
                <a:gd name="T20" fmla="*/ 172 w 243"/>
                <a:gd name="T21" fmla="*/ 4 h 328"/>
                <a:gd name="T22" fmla="*/ 178 w 243"/>
                <a:gd name="T23" fmla="*/ 0 h 328"/>
                <a:gd name="T24" fmla="*/ 187 w 243"/>
                <a:gd name="T25" fmla="*/ 0 h 328"/>
                <a:gd name="T26" fmla="*/ 202 w 243"/>
                <a:gd name="T27" fmla="*/ 4 h 328"/>
                <a:gd name="T28" fmla="*/ 223 w 243"/>
                <a:gd name="T29" fmla="*/ 13 h 328"/>
                <a:gd name="T30" fmla="*/ 237 w 243"/>
                <a:gd name="T31" fmla="*/ 27 h 328"/>
                <a:gd name="T32" fmla="*/ 241 w 243"/>
                <a:gd name="T33" fmla="*/ 34 h 328"/>
                <a:gd name="T34" fmla="*/ 243 w 243"/>
                <a:gd name="T35" fmla="*/ 40 h 328"/>
                <a:gd name="T36" fmla="*/ 243 w 243"/>
                <a:gd name="T37" fmla="*/ 48 h 328"/>
                <a:gd name="T38" fmla="*/ 241 w 243"/>
                <a:gd name="T39" fmla="*/ 57 h 328"/>
                <a:gd name="T40" fmla="*/ 239 w 243"/>
                <a:gd name="T41" fmla="*/ 74 h 328"/>
                <a:gd name="T42" fmla="*/ 233 w 243"/>
                <a:gd name="T43" fmla="*/ 105 h 328"/>
                <a:gd name="T44" fmla="*/ 223 w 243"/>
                <a:gd name="T45" fmla="*/ 139 h 328"/>
                <a:gd name="T46" fmla="*/ 210 w 243"/>
                <a:gd name="T47" fmla="*/ 175 h 328"/>
                <a:gd name="T48" fmla="*/ 195 w 243"/>
                <a:gd name="T49" fmla="*/ 206 h 328"/>
                <a:gd name="T50" fmla="*/ 178 w 243"/>
                <a:gd name="T51" fmla="*/ 235 h 328"/>
                <a:gd name="T52" fmla="*/ 155 w 243"/>
                <a:gd name="T53" fmla="*/ 258 h 328"/>
                <a:gd name="T54" fmla="*/ 130 w 243"/>
                <a:gd name="T55" fmla="*/ 279 h 328"/>
                <a:gd name="T56" fmla="*/ 103 w 243"/>
                <a:gd name="T57" fmla="*/ 294 h 328"/>
                <a:gd name="T58" fmla="*/ 76 w 243"/>
                <a:gd name="T59" fmla="*/ 307 h 328"/>
                <a:gd name="T60" fmla="*/ 48 w 243"/>
                <a:gd name="T61" fmla="*/ 319 h 328"/>
                <a:gd name="T62" fmla="*/ 25 w 243"/>
                <a:gd name="T63" fmla="*/ 324 h 328"/>
                <a:gd name="T64" fmla="*/ 9 w 243"/>
                <a:gd name="T65" fmla="*/ 328 h 328"/>
                <a:gd name="T66" fmla="*/ 4 w 243"/>
                <a:gd name="T67" fmla="*/ 328 h 328"/>
                <a:gd name="T68" fmla="*/ 2 w 243"/>
                <a:gd name="T69" fmla="*/ 328 h 328"/>
                <a:gd name="T70" fmla="*/ 0 w 243"/>
                <a:gd name="T71" fmla="*/ 326 h 328"/>
                <a:gd name="T72" fmla="*/ 2 w 243"/>
                <a:gd name="T73" fmla="*/ 322 h 328"/>
                <a:gd name="T74" fmla="*/ 11 w 243"/>
                <a:gd name="T75" fmla="*/ 317 h 328"/>
                <a:gd name="T76" fmla="*/ 25 w 243"/>
                <a:gd name="T77" fmla="*/ 307 h 328"/>
                <a:gd name="T78" fmla="*/ 44 w 243"/>
                <a:gd name="T79" fmla="*/ 296 h 328"/>
                <a:gd name="T80" fmla="*/ 80 w 243"/>
                <a:gd name="T81" fmla="*/ 273 h 328"/>
                <a:gd name="T82" fmla="*/ 115 w 243"/>
                <a:gd name="T83" fmla="*/ 242 h 328"/>
                <a:gd name="T84" fmla="*/ 128 w 243"/>
                <a:gd name="T85" fmla="*/ 225 h 328"/>
                <a:gd name="T86" fmla="*/ 141 w 243"/>
                <a:gd name="T87" fmla="*/ 206 h 328"/>
                <a:gd name="T88" fmla="*/ 162 w 243"/>
                <a:gd name="T89" fmla="*/ 162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43" h="328">
                  <a:moveTo>
                    <a:pt x="162" y="162"/>
                  </a:moveTo>
                  <a:lnTo>
                    <a:pt x="166" y="149"/>
                  </a:lnTo>
                  <a:lnTo>
                    <a:pt x="170" y="137"/>
                  </a:lnTo>
                  <a:lnTo>
                    <a:pt x="174" y="126"/>
                  </a:lnTo>
                  <a:lnTo>
                    <a:pt x="176" y="114"/>
                  </a:lnTo>
                  <a:lnTo>
                    <a:pt x="178" y="105"/>
                  </a:lnTo>
                  <a:lnTo>
                    <a:pt x="179" y="95"/>
                  </a:lnTo>
                  <a:lnTo>
                    <a:pt x="181" y="86"/>
                  </a:lnTo>
                  <a:lnTo>
                    <a:pt x="183" y="78"/>
                  </a:lnTo>
                  <a:lnTo>
                    <a:pt x="183" y="69"/>
                  </a:lnTo>
                  <a:lnTo>
                    <a:pt x="183" y="63"/>
                  </a:lnTo>
                  <a:lnTo>
                    <a:pt x="181" y="55"/>
                  </a:lnTo>
                  <a:lnTo>
                    <a:pt x="181" y="49"/>
                  </a:lnTo>
                  <a:lnTo>
                    <a:pt x="178" y="38"/>
                  </a:lnTo>
                  <a:lnTo>
                    <a:pt x="176" y="28"/>
                  </a:lnTo>
                  <a:lnTo>
                    <a:pt x="172" y="23"/>
                  </a:lnTo>
                  <a:lnTo>
                    <a:pt x="170" y="19"/>
                  </a:lnTo>
                  <a:lnTo>
                    <a:pt x="168" y="15"/>
                  </a:lnTo>
                  <a:lnTo>
                    <a:pt x="168" y="11"/>
                  </a:lnTo>
                  <a:lnTo>
                    <a:pt x="168" y="9"/>
                  </a:lnTo>
                  <a:lnTo>
                    <a:pt x="170" y="5"/>
                  </a:lnTo>
                  <a:lnTo>
                    <a:pt x="172" y="4"/>
                  </a:lnTo>
                  <a:lnTo>
                    <a:pt x="176" y="2"/>
                  </a:lnTo>
                  <a:lnTo>
                    <a:pt x="178" y="0"/>
                  </a:lnTo>
                  <a:lnTo>
                    <a:pt x="183" y="0"/>
                  </a:lnTo>
                  <a:lnTo>
                    <a:pt x="187" y="0"/>
                  </a:lnTo>
                  <a:lnTo>
                    <a:pt x="191" y="0"/>
                  </a:lnTo>
                  <a:lnTo>
                    <a:pt x="202" y="4"/>
                  </a:lnTo>
                  <a:lnTo>
                    <a:pt x="214" y="5"/>
                  </a:lnTo>
                  <a:lnTo>
                    <a:pt x="223" y="13"/>
                  </a:lnTo>
                  <a:lnTo>
                    <a:pt x="231" y="19"/>
                  </a:lnTo>
                  <a:lnTo>
                    <a:pt x="237" y="27"/>
                  </a:lnTo>
                  <a:lnTo>
                    <a:pt x="241" y="32"/>
                  </a:lnTo>
                  <a:lnTo>
                    <a:pt x="241" y="34"/>
                  </a:lnTo>
                  <a:lnTo>
                    <a:pt x="243" y="38"/>
                  </a:lnTo>
                  <a:lnTo>
                    <a:pt x="243" y="40"/>
                  </a:lnTo>
                  <a:lnTo>
                    <a:pt x="243" y="44"/>
                  </a:lnTo>
                  <a:lnTo>
                    <a:pt x="243" y="48"/>
                  </a:lnTo>
                  <a:lnTo>
                    <a:pt x="243" y="51"/>
                  </a:lnTo>
                  <a:lnTo>
                    <a:pt x="241" y="57"/>
                  </a:lnTo>
                  <a:lnTo>
                    <a:pt x="241" y="63"/>
                  </a:lnTo>
                  <a:lnTo>
                    <a:pt x="239" y="74"/>
                  </a:lnTo>
                  <a:lnTo>
                    <a:pt x="235" y="88"/>
                  </a:lnTo>
                  <a:lnTo>
                    <a:pt x="233" y="105"/>
                  </a:lnTo>
                  <a:lnTo>
                    <a:pt x="227" y="122"/>
                  </a:lnTo>
                  <a:lnTo>
                    <a:pt x="223" y="139"/>
                  </a:lnTo>
                  <a:lnTo>
                    <a:pt x="218" y="158"/>
                  </a:lnTo>
                  <a:lnTo>
                    <a:pt x="210" y="175"/>
                  </a:lnTo>
                  <a:lnTo>
                    <a:pt x="204" y="191"/>
                  </a:lnTo>
                  <a:lnTo>
                    <a:pt x="195" y="206"/>
                  </a:lnTo>
                  <a:lnTo>
                    <a:pt x="187" y="221"/>
                  </a:lnTo>
                  <a:lnTo>
                    <a:pt x="178" y="235"/>
                  </a:lnTo>
                  <a:lnTo>
                    <a:pt x="166" y="246"/>
                  </a:lnTo>
                  <a:lnTo>
                    <a:pt x="155" y="258"/>
                  </a:lnTo>
                  <a:lnTo>
                    <a:pt x="143" y="269"/>
                  </a:lnTo>
                  <a:lnTo>
                    <a:pt x="130" y="279"/>
                  </a:lnTo>
                  <a:lnTo>
                    <a:pt x="116" y="286"/>
                  </a:lnTo>
                  <a:lnTo>
                    <a:pt x="103" y="294"/>
                  </a:lnTo>
                  <a:lnTo>
                    <a:pt x="90" y="301"/>
                  </a:lnTo>
                  <a:lnTo>
                    <a:pt x="76" y="307"/>
                  </a:lnTo>
                  <a:lnTo>
                    <a:pt x="61" y="313"/>
                  </a:lnTo>
                  <a:lnTo>
                    <a:pt x="48" y="319"/>
                  </a:lnTo>
                  <a:lnTo>
                    <a:pt x="34" y="322"/>
                  </a:lnTo>
                  <a:lnTo>
                    <a:pt x="25" y="324"/>
                  </a:lnTo>
                  <a:lnTo>
                    <a:pt x="15" y="326"/>
                  </a:lnTo>
                  <a:lnTo>
                    <a:pt x="9" y="328"/>
                  </a:lnTo>
                  <a:lnTo>
                    <a:pt x="6" y="328"/>
                  </a:lnTo>
                  <a:lnTo>
                    <a:pt x="4" y="328"/>
                  </a:lnTo>
                  <a:lnTo>
                    <a:pt x="2" y="328"/>
                  </a:lnTo>
                  <a:lnTo>
                    <a:pt x="2" y="328"/>
                  </a:lnTo>
                  <a:lnTo>
                    <a:pt x="0" y="328"/>
                  </a:lnTo>
                  <a:lnTo>
                    <a:pt x="0" y="326"/>
                  </a:lnTo>
                  <a:lnTo>
                    <a:pt x="0" y="324"/>
                  </a:lnTo>
                  <a:lnTo>
                    <a:pt x="2" y="322"/>
                  </a:lnTo>
                  <a:lnTo>
                    <a:pt x="6" y="321"/>
                  </a:lnTo>
                  <a:lnTo>
                    <a:pt x="11" y="317"/>
                  </a:lnTo>
                  <a:lnTo>
                    <a:pt x="17" y="313"/>
                  </a:lnTo>
                  <a:lnTo>
                    <a:pt x="25" y="307"/>
                  </a:lnTo>
                  <a:lnTo>
                    <a:pt x="32" y="301"/>
                  </a:lnTo>
                  <a:lnTo>
                    <a:pt x="44" y="296"/>
                  </a:lnTo>
                  <a:lnTo>
                    <a:pt x="63" y="284"/>
                  </a:lnTo>
                  <a:lnTo>
                    <a:pt x="80" y="273"/>
                  </a:lnTo>
                  <a:lnTo>
                    <a:pt x="97" y="258"/>
                  </a:lnTo>
                  <a:lnTo>
                    <a:pt x="115" y="242"/>
                  </a:lnTo>
                  <a:lnTo>
                    <a:pt x="122" y="233"/>
                  </a:lnTo>
                  <a:lnTo>
                    <a:pt x="128" y="225"/>
                  </a:lnTo>
                  <a:lnTo>
                    <a:pt x="136" y="216"/>
                  </a:lnTo>
                  <a:lnTo>
                    <a:pt x="141" y="206"/>
                  </a:lnTo>
                  <a:lnTo>
                    <a:pt x="153" y="185"/>
                  </a:lnTo>
                  <a:lnTo>
                    <a:pt x="162" y="162"/>
                  </a:lnTo>
                  <a:lnTo>
                    <a:pt x="162" y="162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48"/>
            <p:cNvSpPr/>
            <p:nvPr/>
          </p:nvSpPr>
          <p:spPr bwMode="auto">
            <a:xfrm>
              <a:off x="5141913" y="2730500"/>
              <a:ext cx="152400" cy="112713"/>
            </a:xfrm>
            <a:custGeom>
              <a:avLst/>
              <a:gdLst>
                <a:gd name="T0" fmla="*/ 6 w 191"/>
                <a:gd name="T1" fmla="*/ 0 h 143"/>
                <a:gd name="T2" fmla="*/ 19 w 191"/>
                <a:gd name="T3" fmla="*/ 0 h 143"/>
                <a:gd name="T4" fmla="*/ 35 w 191"/>
                <a:gd name="T5" fmla="*/ 1 h 143"/>
                <a:gd name="T6" fmla="*/ 50 w 191"/>
                <a:gd name="T7" fmla="*/ 5 h 143"/>
                <a:gd name="T8" fmla="*/ 63 w 191"/>
                <a:gd name="T9" fmla="*/ 9 h 143"/>
                <a:gd name="T10" fmla="*/ 79 w 191"/>
                <a:gd name="T11" fmla="*/ 15 h 143"/>
                <a:gd name="T12" fmla="*/ 94 w 191"/>
                <a:gd name="T13" fmla="*/ 21 h 143"/>
                <a:gd name="T14" fmla="*/ 109 w 191"/>
                <a:gd name="T15" fmla="*/ 26 h 143"/>
                <a:gd name="T16" fmla="*/ 123 w 191"/>
                <a:gd name="T17" fmla="*/ 36 h 143"/>
                <a:gd name="T18" fmla="*/ 138 w 191"/>
                <a:gd name="T19" fmla="*/ 43 h 143"/>
                <a:gd name="T20" fmla="*/ 149 w 191"/>
                <a:gd name="T21" fmla="*/ 53 h 143"/>
                <a:gd name="T22" fmla="*/ 161 w 191"/>
                <a:gd name="T23" fmla="*/ 63 h 143"/>
                <a:gd name="T24" fmla="*/ 168 w 191"/>
                <a:gd name="T25" fmla="*/ 70 h 143"/>
                <a:gd name="T26" fmla="*/ 176 w 191"/>
                <a:gd name="T27" fmla="*/ 80 h 143"/>
                <a:gd name="T28" fmla="*/ 182 w 191"/>
                <a:gd name="T29" fmla="*/ 89 h 143"/>
                <a:gd name="T30" fmla="*/ 186 w 191"/>
                <a:gd name="T31" fmla="*/ 99 h 143"/>
                <a:gd name="T32" fmla="*/ 189 w 191"/>
                <a:gd name="T33" fmla="*/ 106 h 143"/>
                <a:gd name="T34" fmla="*/ 189 w 191"/>
                <a:gd name="T35" fmla="*/ 114 h 143"/>
                <a:gd name="T36" fmla="*/ 191 w 191"/>
                <a:gd name="T37" fmla="*/ 122 h 143"/>
                <a:gd name="T38" fmla="*/ 189 w 191"/>
                <a:gd name="T39" fmla="*/ 127 h 143"/>
                <a:gd name="T40" fmla="*/ 189 w 191"/>
                <a:gd name="T41" fmla="*/ 133 h 143"/>
                <a:gd name="T42" fmla="*/ 187 w 191"/>
                <a:gd name="T43" fmla="*/ 137 h 143"/>
                <a:gd name="T44" fmla="*/ 186 w 191"/>
                <a:gd name="T45" fmla="*/ 139 h 143"/>
                <a:gd name="T46" fmla="*/ 184 w 191"/>
                <a:gd name="T47" fmla="*/ 141 h 143"/>
                <a:gd name="T48" fmla="*/ 180 w 191"/>
                <a:gd name="T49" fmla="*/ 143 h 143"/>
                <a:gd name="T50" fmla="*/ 178 w 191"/>
                <a:gd name="T51" fmla="*/ 141 h 143"/>
                <a:gd name="T52" fmla="*/ 174 w 191"/>
                <a:gd name="T53" fmla="*/ 141 h 143"/>
                <a:gd name="T54" fmla="*/ 170 w 191"/>
                <a:gd name="T55" fmla="*/ 137 h 143"/>
                <a:gd name="T56" fmla="*/ 165 w 191"/>
                <a:gd name="T57" fmla="*/ 133 h 143"/>
                <a:gd name="T58" fmla="*/ 157 w 191"/>
                <a:gd name="T59" fmla="*/ 129 h 143"/>
                <a:gd name="T60" fmla="*/ 147 w 191"/>
                <a:gd name="T61" fmla="*/ 124 h 143"/>
                <a:gd name="T62" fmla="*/ 138 w 191"/>
                <a:gd name="T63" fmla="*/ 118 h 143"/>
                <a:gd name="T64" fmla="*/ 128 w 191"/>
                <a:gd name="T65" fmla="*/ 110 h 143"/>
                <a:gd name="T66" fmla="*/ 117 w 191"/>
                <a:gd name="T67" fmla="*/ 101 h 143"/>
                <a:gd name="T68" fmla="*/ 103 w 191"/>
                <a:gd name="T69" fmla="*/ 91 h 143"/>
                <a:gd name="T70" fmla="*/ 88 w 191"/>
                <a:gd name="T71" fmla="*/ 82 h 143"/>
                <a:gd name="T72" fmla="*/ 73 w 191"/>
                <a:gd name="T73" fmla="*/ 68 h 143"/>
                <a:gd name="T74" fmla="*/ 58 w 191"/>
                <a:gd name="T75" fmla="*/ 57 h 143"/>
                <a:gd name="T76" fmla="*/ 38 w 191"/>
                <a:gd name="T77" fmla="*/ 43 h 143"/>
                <a:gd name="T78" fmla="*/ 21 w 191"/>
                <a:gd name="T79" fmla="*/ 28 h 143"/>
                <a:gd name="T80" fmla="*/ 0 w 191"/>
                <a:gd name="T81" fmla="*/ 13 h 143"/>
                <a:gd name="T82" fmla="*/ 2 w 191"/>
                <a:gd name="T83" fmla="*/ 5 h 143"/>
                <a:gd name="T84" fmla="*/ 6 w 191"/>
                <a:gd name="T85" fmla="*/ 0 h 143"/>
                <a:gd name="T86" fmla="*/ 6 w 191"/>
                <a:gd name="T87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91" h="143">
                  <a:moveTo>
                    <a:pt x="6" y="0"/>
                  </a:moveTo>
                  <a:lnTo>
                    <a:pt x="19" y="0"/>
                  </a:lnTo>
                  <a:lnTo>
                    <a:pt x="35" y="1"/>
                  </a:lnTo>
                  <a:lnTo>
                    <a:pt x="50" y="5"/>
                  </a:lnTo>
                  <a:lnTo>
                    <a:pt x="63" y="9"/>
                  </a:lnTo>
                  <a:lnTo>
                    <a:pt x="79" y="15"/>
                  </a:lnTo>
                  <a:lnTo>
                    <a:pt x="94" y="21"/>
                  </a:lnTo>
                  <a:lnTo>
                    <a:pt x="109" y="26"/>
                  </a:lnTo>
                  <a:lnTo>
                    <a:pt x="123" y="36"/>
                  </a:lnTo>
                  <a:lnTo>
                    <a:pt x="138" y="43"/>
                  </a:lnTo>
                  <a:lnTo>
                    <a:pt x="149" y="53"/>
                  </a:lnTo>
                  <a:lnTo>
                    <a:pt x="161" y="63"/>
                  </a:lnTo>
                  <a:lnTo>
                    <a:pt x="168" y="70"/>
                  </a:lnTo>
                  <a:lnTo>
                    <a:pt x="176" y="80"/>
                  </a:lnTo>
                  <a:lnTo>
                    <a:pt x="182" y="89"/>
                  </a:lnTo>
                  <a:lnTo>
                    <a:pt x="186" y="99"/>
                  </a:lnTo>
                  <a:lnTo>
                    <a:pt x="189" y="106"/>
                  </a:lnTo>
                  <a:lnTo>
                    <a:pt x="189" y="114"/>
                  </a:lnTo>
                  <a:lnTo>
                    <a:pt x="191" y="122"/>
                  </a:lnTo>
                  <a:lnTo>
                    <a:pt x="189" y="127"/>
                  </a:lnTo>
                  <a:lnTo>
                    <a:pt x="189" y="133"/>
                  </a:lnTo>
                  <a:lnTo>
                    <a:pt x="187" y="137"/>
                  </a:lnTo>
                  <a:lnTo>
                    <a:pt x="186" y="139"/>
                  </a:lnTo>
                  <a:lnTo>
                    <a:pt x="184" y="141"/>
                  </a:lnTo>
                  <a:lnTo>
                    <a:pt x="180" y="143"/>
                  </a:lnTo>
                  <a:lnTo>
                    <a:pt x="178" y="141"/>
                  </a:lnTo>
                  <a:lnTo>
                    <a:pt x="174" y="141"/>
                  </a:lnTo>
                  <a:lnTo>
                    <a:pt x="170" y="137"/>
                  </a:lnTo>
                  <a:lnTo>
                    <a:pt x="165" y="133"/>
                  </a:lnTo>
                  <a:lnTo>
                    <a:pt x="157" y="129"/>
                  </a:lnTo>
                  <a:lnTo>
                    <a:pt x="147" y="124"/>
                  </a:lnTo>
                  <a:lnTo>
                    <a:pt x="138" y="118"/>
                  </a:lnTo>
                  <a:lnTo>
                    <a:pt x="128" y="110"/>
                  </a:lnTo>
                  <a:lnTo>
                    <a:pt x="117" y="101"/>
                  </a:lnTo>
                  <a:lnTo>
                    <a:pt x="103" y="91"/>
                  </a:lnTo>
                  <a:lnTo>
                    <a:pt x="88" y="82"/>
                  </a:lnTo>
                  <a:lnTo>
                    <a:pt x="73" y="68"/>
                  </a:lnTo>
                  <a:lnTo>
                    <a:pt x="58" y="57"/>
                  </a:lnTo>
                  <a:lnTo>
                    <a:pt x="38" y="43"/>
                  </a:lnTo>
                  <a:lnTo>
                    <a:pt x="21" y="28"/>
                  </a:lnTo>
                  <a:lnTo>
                    <a:pt x="0" y="13"/>
                  </a:lnTo>
                  <a:lnTo>
                    <a:pt x="2" y="5"/>
                  </a:lnTo>
                  <a:lnTo>
                    <a:pt x="6" y="0"/>
                  </a:lnTo>
                  <a:lnTo>
                    <a:pt x="6" y="0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49"/>
            <p:cNvSpPr/>
            <p:nvPr/>
          </p:nvSpPr>
          <p:spPr bwMode="auto">
            <a:xfrm>
              <a:off x="4735513" y="2266950"/>
              <a:ext cx="125413" cy="103188"/>
            </a:xfrm>
            <a:custGeom>
              <a:avLst/>
              <a:gdLst>
                <a:gd name="T0" fmla="*/ 0 w 159"/>
                <a:gd name="T1" fmla="*/ 10 h 130"/>
                <a:gd name="T2" fmla="*/ 2 w 159"/>
                <a:gd name="T3" fmla="*/ 8 h 130"/>
                <a:gd name="T4" fmla="*/ 6 w 159"/>
                <a:gd name="T5" fmla="*/ 6 h 130"/>
                <a:gd name="T6" fmla="*/ 10 w 159"/>
                <a:gd name="T7" fmla="*/ 4 h 130"/>
                <a:gd name="T8" fmla="*/ 16 w 159"/>
                <a:gd name="T9" fmla="*/ 4 h 130"/>
                <a:gd name="T10" fmla="*/ 21 w 159"/>
                <a:gd name="T11" fmla="*/ 2 h 130"/>
                <a:gd name="T12" fmla="*/ 29 w 159"/>
                <a:gd name="T13" fmla="*/ 2 h 130"/>
                <a:gd name="T14" fmla="*/ 39 w 159"/>
                <a:gd name="T15" fmla="*/ 0 h 130"/>
                <a:gd name="T16" fmla="*/ 48 w 159"/>
                <a:gd name="T17" fmla="*/ 0 h 130"/>
                <a:gd name="T18" fmla="*/ 60 w 159"/>
                <a:gd name="T19" fmla="*/ 0 h 130"/>
                <a:gd name="T20" fmla="*/ 69 w 159"/>
                <a:gd name="T21" fmla="*/ 2 h 130"/>
                <a:gd name="T22" fmla="*/ 79 w 159"/>
                <a:gd name="T23" fmla="*/ 4 h 130"/>
                <a:gd name="T24" fmla="*/ 88 w 159"/>
                <a:gd name="T25" fmla="*/ 8 h 130"/>
                <a:gd name="T26" fmla="*/ 98 w 159"/>
                <a:gd name="T27" fmla="*/ 12 h 130"/>
                <a:gd name="T28" fmla="*/ 105 w 159"/>
                <a:gd name="T29" fmla="*/ 16 h 130"/>
                <a:gd name="T30" fmla="*/ 115 w 159"/>
                <a:gd name="T31" fmla="*/ 21 h 130"/>
                <a:gd name="T32" fmla="*/ 123 w 159"/>
                <a:gd name="T33" fmla="*/ 27 h 130"/>
                <a:gd name="T34" fmla="*/ 130 w 159"/>
                <a:gd name="T35" fmla="*/ 35 h 130"/>
                <a:gd name="T36" fmla="*/ 138 w 159"/>
                <a:gd name="T37" fmla="*/ 44 h 130"/>
                <a:gd name="T38" fmla="*/ 144 w 159"/>
                <a:gd name="T39" fmla="*/ 52 h 130"/>
                <a:gd name="T40" fmla="*/ 149 w 159"/>
                <a:gd name="T41" fmla="*/ 59 h 130"/>
                <a:gd name="T42" fmla="*/ 153 w 159"/>
                <a:gd name="T43" fmla="*/ 67 h 130"/>
                <a:gd name="T44" fmla="*/ 155 w 159"/>
                <a:gd name="T45" fmla="*/ 73 h 130"/>
                <a:gd name="T46" fmla="*/ 157 w 159"/>
                <a:gd name="T47" fmla="*/ 82 h 130"/>
                <a:gd name="T48" fmla="*/ 159 w 159"/>
                <a:gd name="T49" fmla="*/ 90 h 130"/>
                <a:gd name="T50" fmla="*/ 159 w 159"/>
                <a:gd name="T51" fmla="*/ 98 h 130"/>
                <a:gd name="T52" fmla="*/ 159 w 159"/>
                <a:gd name="T53" fmla="*/ 103 h 130"/>
                <a:gd name="T54" fmla="*/ 159 w 159"/>
                <a:gd name="T55" fmla="*/ 109 h 130"/>
                <a:gd name="T56" fmla="*/ 157 w 159"/>
                <a:gd name="T57" fmla="*/ 115 h 130"/>
                <a:gd name="T58" fmla="*/ 157 w 159"/>
                <a:gd name="T59" fmla="*/ 119 h 130"/>
                <a:gd name="T60" fmla="*/ 157 w 159"/>
                <a:gd name="T61" fmla="*/ 121 h 130"/>
                <a:gd name="T62" fmla="*/ 155 w 159"/>
                <a:gd name="T63" fmla="*/ 124 h 130"/>
                <a:gd name="T64" fmla="*/ 153 w 159"/>
                <a:gd name="T65" fmla="*/ 126 h 130"/>
                <a:gd name="T66" fmla="*/ 149 w 159"/>
                <a:gd name="T67" fmla="*/ 128 h 130"/>
                <a:gd name="T68" fmla="*/ 145 w 159"/>
                <a:gd name="T69" fmla="*/ 130 h 130"/>
                <a:gd name="T70" fmla="*/ 140 w 159"/>
                <a:gd name="T71" fmla="*/ 130 h 130"/>
                <a:gd name="T72" fmla="*/ 136 w 159"/>
                <a:gd name="T73" fmla="*/ 130 h 130"/>
                <a:gd name="T74" fmla="*/ 132 w 159"/>
                <a:gd name="T75" fmla="*/ 130 h 130"/>
                <a:gd name="T76" fmla="*/ 128 w 159"/>
                <a:gd name="T77" fmla="*/ 128 h 130"/>
                <a:gd name="T78" fmla="*/ 123 w 159"/>
                <a:gd name="T79" fmla="*/ 126 h 130"/>
                <a:gd name="T80" fmla="*/ 117 w 159"/>
                <a:gd name="T81" fmla="*/ 122 h 130"/>
                <a:gd name="T82" fmla="*/ 111 w 159"/>
                <a:gd name="T83" fmla="*/ 119 h 130"/>
                <a:gd name="T84" fmla="*/ 103 w 159"/>
                <a:gd name="T85" fmla="*/ 113 h 130"/>
                <a:gd name="T86" fmla="*/ 96 w 159"/>
                <a:gd name="T87" fmla="*/ 107 h 130"/>
                <a:gd name="T88" fmla="*/ 88 w 159"/>
                <a:gd name="T89" fmla="*/ 100 h 130"/>
                <a:gd name="T90" fmla="*/ 71 w 159"/>
                <a:gd name="T91" fmla="*/ 84 h 130"/>
                <a:gd name="T92" fmla="*/ 56 w 159"/>
                <a:gd name="T93" fmla="*/ 71 h 130"/>
                <a:gd name="T94" fmla="*/ 40 w 159"/>
                <a:gd name="T95" fmla="*/ 58 h 130"/>
                <a:gd name="T96" fmla="*/ 27 w 159"/>
                <a:gd name="T97" fmla="*/ 40 h 130"/>
                <a:gd name="T98" fmla="*/ 21 w 159"/>
                <a:gd name="T99" fmla="*/ 35 h 130"/>
                <a:gd name="T100" fmla="*/ 16 w 159"/>
                <a:gd name="T101" fmla="*/ 29 h 130"/>
                <a:gd name="T102" fmla="*/ 12 w 159"/>
                <a:gd name="T103" fmla="*/ 23 h 130"/>
                <a:gd name="T104" fmla="*/ 8 w 159"/>
                <a:gd name="T105" fmla="*/ 19 h 130"/>
                <a:gd name="T106" fmla="*/ 4 w 159"/>
                <a:gd name="T107" fmla="*/ 17 h 130"/>
                <a:gd name="T108" fmla="*/ 2 w 159"/>
                <a:gd name="T109" fmla="*/ 14 h 130"/>
                <a:gd name="T110" fmla="*/ 0 w 159"/>
                <a:gd name="T111" fmla="*/ 12 h 130"/>
                <a:gd name="T112" fmla="*/ 0 w 159"/>
                <a:gd name="T113" fmla="*/ 10 h 130"/>
                <a:gd name="T114" fmla="*/ 0 w 159"/>
                <a:gd name="T115" fmla="*/ 1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9" h="130">
                  <a:moveTo>
                    <a:pt x="0" y="10"/>
                  </a:moveTo>
                  <a:lnTo>
                    <a:pt x="2" y="8"/>
                  </a:lnTo>
                  <a:lnTo>
                    <a:pt x="6" y="6"/>
                  </a:lnTo>
                  <a:lnTo>
                    <a:pt x="10" y="4"/>
                  </a:lnTo>
                  <a:lnTo>
                    <a:pt x="16" y="4"/>
                  </a:lnTo>
                  <a:lnTo>
                    <a:pt x="21" y="2"/>
                  </a:lnTo>
                  <a:lnTo>
                    <a:pt x="29" y="2"/>
                  </a:lnTo>
                  <a:lnTo>
                    <a:pt x="39" y="0"/>
                  </a:lnTo>
                  <a:lnTo>
                    <a:pt x="48" y="0"/>
                  </a:lnTo>
                  <a:lnTo>
                    <a:pt x="60" y="0"/>
                  </a:lnTo>
                  <a:lnTo>
                    <a:pt x="69" y="2"/>
                  </a:lnTo>
                  <a:lnTo>
                    <a:pt x="79" y="4"/>
                  </a:lnTo>
                  <a:lnTo>
                    <a:pt x="88" y="8"/>
                  </a:lnTo>
                  <a:lnTo>
                    <a:pt x="98" y="12"/>
                  </a:lnTo>
                  <a:lnTo>
                    <a:pt x="105" y="16"/>
                  </a:lnTo>
                  <a:lnTo>
                    <a:pt x="115" y="21"/>
                  </a:lnTo>
                  <a:lnTo>
                    <a:pt x="123" y="27"/>
                  </a:lnTo>
                  <a:lnTo>
                    <a:pt x="130" y="35"/>
                  </a:lnTo>
                  <a:lnTo>
                    <a:pt x="138" y="44"/>
                  </a:lnTo>
                  <a:lnTo>
                    <a:pt x="144" y="52"/>
                  </a:lnTo>
                  <a:lnTo>
                    <a:pt x="149" y="59"/>
                  </a:lnTo>
                  <a:lnTo>
                    <a:pt x="153" y="67"/>
                  </a:lnTo>
                  <a:lnTo>
                    <a:pt x="155" y="73"/>
                  </a:lnTo>
                  <a:lnTo>
                    <a:pt x="157" y="82"/>
                  </a:lnTo>
                  <a:lnTo>
                    <a:pt x="159" y="90"/>
                  </a:lnTo>
                  <a:lnTo>
                    <a:pt x="159" y="98"/>
                  </a:lnTo>
                  <a:lnTo>
                    <a:pt x="159" y="103"/>
                  </a:lnTo>
                  <a:lnTo>
                    <a:pt x="159" y="109"/>
                  </a:lnTo>
                  <a:lnTo>
                    <a:pt x="157" y="115"/>
                  </a:lnTo>
                  <a:lnTo>
                    <a:pt x="157" y="119"/>
                  </a:lnTo>
                  <a:lnTo>
                    <a:pt x="157" y="121"/>
                  </a:lnTo>
                  <a:lnTo>
                    <a:pt x="155" y="124"/>
                  </a:lnTo>
                  <a:lnTo>
                    <a:pt x="153" y="126"/>
                  </a:lnTo>
                  <a:lnTo>
                    <a:pt x="149" y="128"/>
                  </a:lnTo>
                  <a:lnTo>
                    <a:pt x="145" y="130"/>
                  </a:lnTo>
                  <a:lnTo>
                    <a:pt x="140" y="130"/>
                  </a:lnTo>
                  <a:lnTo>
                    <a:pt x="136" y="130"/>
                  </a:lnTo>
                  <a:lnTo>
                    <a:pt x="132" y="130"/>
                  </a:lnTo>
                  <a:lnTo>
                    <a:pt x="128" y="128"/>
                  </a:lnTo>
                  <a:lnTo>
                    <a:pt x="123" y="126"/>
                  </a:lnTo>
                  <a:lnTo>
                    <a:pt x="117" y="122"/>
                  </a:lnTo>
                  <a:lnTo>
                    <a:pt x="111" y="119"/>
                  </a:lnTo>
                  <a:lnTo>
                    <a:pt x="103" y="113"/>
                  </a:lnTo>
                  <a:lnTo>
                    <a:pt x="96" y="107"/>
                  </a:lnTo>
                  <a:lnTo>
                    <a:pt x="88" y="100"/>
                  </a:lnTo>
                  <a:lnTo>
                    <a:pt x="71" y="84"/>
                  </a:lnTo>
                  <a:lnTo>
                    <a:pt x="56" y="71"/>
                  </a:lnTo>
                  <a:lnTo>
                    <a:pt x="40" y="58"/>
                  </a:lnTo>
                  <a:lnTo>
                    <a:pt x="27" y="40"/>
                  </a:lnTo>
                  <a:lnTo>
                    <a:pt x="21" y="35"/>
                  </a:lnTo>
                  <a:lnTo>
                    <a:pt x="16" y="29"/>
                  </a:lnTo>
                  <a:lnTo>
                    <a:pt x="12" y="23"/>
                  </a:lnTo>
                  <a:lnTo>
                    <a:pt x="8" y="19"/>
                  </a:lnTo>
                  <a:lnTo>
                    <a:pt x="4" y="17"/>
                  </a:lnTo>
                  <a:lnTo>
                    <a:pt x="2" y="1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10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50"/>
            <p:cNvSpPr/>
            <p:nvPr/>
          </p:nvSpPr>
          <p:spPr bwMode="auto">
            <a:xfrm>
              <a:off x="4656138" y="2468563"/>
              <a:ext cx="204788" cy="336550"/>
            </a:xfrm>
            <a:custGeom>
              <a:avLst/>
              <a:gdLst>
                <a:gd name="T0" fmla="*/ 180 w 258"/>
                <a:gd name="T1" fmla="*/ 226 h 424"/>
                <a:gd name="T2" fmla="*/ 191 w 258"/>
                <a:gd name="T3" fmla="*/ 250 h 424"/>
                <a:gd name="T4" fmla="*/ 204 w 258"/>
                <a:gd name="T5" fmla="*/ 287 h 424"/>
                <a:gd name="T6" fmla="*/ 216 w 258"/>
                <a:gd name="T7" fmla="*/ 331 h 424"/>
                <a:gd name="T8" fmla="*/ 222 w 258"/>
                <a:gd name="T9" fmla="*/ 384 h 424"/>
                <a:gd name="T10" fmla="*/ 191 w 258"/>
                <a:gd name="T11" fmla="*/ 424 h 424"/>
                <a:gd name="T12" fmla="*/ 185 w 258"/>
                <a:gd name="T13" fmla="*/ 374 h 424"/>
                <a:gd name="T14" fmla="*/ 180 w 258"/>
                <a:gd name="T15" fmla="*/ 342 h 424"/>
                <a:gd name="T16" fmla="*/ 168 w 258"/>
                <a:gd name="T17" fmla="*/ 313 h 424"/>
                <a:gd name="T18" fmla="*/ 153 w 258"/>
                <a:gd name="T19" fmla="*/ 277 h 424"/>
                <a:gd name="T20" fmla="*/ 136 w 258"/>
                <a:gd name="T21" fmla="*/ 247 h 424"/>
                <a:gd name="T22" fmla="*/ 128 w 258"/>
                <a:gd name="T23" fmla="*/ 224 h 424"/>
                <a:gd name="T24" fmla="*/ 126 w 258"/>
                <a:gd name="T25" fmla="*/ 214 h 424"/>
                <a:gd name="T26" fmla="*/ 128 w 258"/>
                <a:gd name="T27" fmla="*/ 206 h 424"/>
                <a:gd name="T28" fmla="*/ 132 w 258"/>
                <a:gd name="T29" fmla="*/ 197 h 424"/>
                <a:gd name="T30" fmla="*/ 136 w 258"/>
                <a:gd name="T31" fmla="*/ 180 h 424"/>
                <a:gd name="T32" fmla="*/ 143 w 258"/>
                <a:gd name="T33" fmla="*/ 161 h 424"/>
                <a:gd name="T34" fmla="*/ 153 w 258"/>
                <a:gd name="T35" fmla="*/ 134 h 424"/>
                <a:gd name="T36" fmla="*/ 159 w 258"/>
                <a:gd name="T37" fmla="*/ 111 h 424"/>
                <a:gd name="T38" fmla="*/ 164 w 258"/>
                <a:gd name="T39" fmla="*/ 94 h 424"/>
                <a:gd name="T40" fmla="*/ 166 w 258"/>
                <a:gd name="T41" fmla="*/ 77 h 424"/>
                <a:gd name="T42" fmla="*/ 166 w 258"/>
                <a:gd name="T43" fmla="*/ 63 h 424"/>
                <a:gd name="T44" fmla="*/ 151 w 258"/>
                <a:gd name="T45" fmla="*/ 61 h 424"/>
                <a:gd name="T46" fmla="*/ 126 w 258"/>
                <a:gd name="T47" fmla="*/ 65 h 424"/>
                <a:gd name="T48" fmla="*/ 94 w 258"/>
                <a:gd name="T49" fmla="*/ 77 h 424"/>
                <a:gd name="T50" fmla="*/ 67 w 258"/>
                <a:gd name="T51" fmla="*/ 86 h 424"/>
                <a:gd name="T52" fmla="*/ 50 w 258"/>
                <a:gd name="T53" fmla="*/ 90 h 424"/>
                <a:gd name="T54" fmla="*/ 42 w 258"/>
                <a:gd name="T55" fmla="*/ 88 h 424"/>
                <a:gd name="T56" fmla="*/ 25 w 258"/>
                <a:gd name="T57" fmla="*/ 80 h 424"/>
                <a:gd name="T58" fmla="*/ 0 w 258"/>
                <a:gd name="T59" fmla="*/ 67 h 424"/>
                <a:gd name="T60" fmla="*/ 48 w 258"/>
                <a:gd name="T61" fmla="*/ 54 h 424"/>
                <a:gd name="T62" fmla="*/ 88 w 258"/>
                <a:gd name="T63" fmla="*/ 40 h 424"/>
                <a:gd name="T64" fmla="*/ 118 w 258"/>
                <a:gd name="T65" fmla="*/ 31 h 424"/>
                <a:gd name="T66" fmla="*/ 139 w 258"/>
                <a:gd name="T67" fmla="*/ 23 h 424"/>
                <a:gd name="T68" fmla="*/ 151 w 258"/>
                <a:gd name="T69" fmla="*/ 15 h 424"/>
                <a:gd name="T70" fmla="*/ 162 w 258"/>
                <a:gd name="T71" fmla="*/ 4 h 424"/>
                <a:gd name="T72" fmla="*/ 189 w 258"/>
                <a:gd name="T73" fmla="*/ 4 h 424"/>
                <a:gd name="T74" fmla="*/ 212 w 258"/>
                <a:gd name="T75" fmla="*/ 14 h 424"/>
                <a:gd name="T76" fmla="*/ 235 w 258"/>
                <a:gd name="T77" fmla="*/ 27 h 424"/>
                <a:gd name="T78" fmla="*/ 250 w 258"/>
                <a:gd name="T79" fmla="*/ 40 h 424"/>
                <a:gd name="T80" fmla="*/ 258 w 258"/>
                <a:gd name="T81" fmla="*/ 48 h 424"/>
                <a:gd name="T82" fmla="*/ 254 w 258"/>
                <a:gd name="T83" fmla="*/ 59 h 424"/>
                <a:gd name="T84" fmla="*/ 241 w 258"/>
                <a:gd name="T85" fmla="*/ 71 h 424"/>
                <a:gd name="T86" fmla="*/ 227 w 258"/>
                <a:gd name="T87" fmla="*/ 92 h 424"/>
                <a:gd name="T88" fmla="*/ 208 w 258"/>
                <a:gd name="T89" fmla="*/ 124 h 424"/>
                <a:gd name="T90" fmla="*/ 187 w 258"/>
                <a:gd name="T91" fmla="*/ 166 h 424"/>
                <a:gd name="T92" fmla="*/ 176 w 258"/>
                <a:gd name="T93" fmla="*/ 195 h 424"/>
                <a:gd name="T94" fmla="*/ 174 w 258"/>
                <a:gd name="T95" fmla="*/ 214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58" h="424">
                  <a:moveTo>
                    <a:pt x="174" y="214"/>
                  </a:moveTo>
                  <a:lnTo>
                    <a:pt x="176" y="220"/>
                  </a:lnTo>
                  <a:lnTo>
                    <a:pt x="180" y="226"/>
                  </a:lnTo>
                  <a:lnTo>
                    <a:pt x="181" y="233"/>
                  </a:lnTo>
                  <a:lnTo>
                    <a:pt x="187" y="243"/>
                  </a:lnTo>
                  <a:lnTo>
                    <a:pt x="191" y="250"/>
                  </a:lnTo>
                  <a:lnTo>
                    <a:pt x="195" y="262"/>
                  </a:lnTo>
                  <a:lnTo>
                    <a:pt x="201" y="273"/>
                  </a:lnTo>
                  <a:lnTo>
                    <a:pt x="204" y="287"/>
                  </a:lnTo>
                  <a:lnTo>
                    <a:pt x="210" y="300"/>
                  </a:lnTo>
                  <a:lnTo>
                    <a:pt x="212" y="315"/>
                  </a:lnTo>
                  <a:lnTo>
                    <a:pt x="216" y="331"/>
                  </a:lnTo>
                  <a:lnTo>
                    <a:pt x="218" y="346"/>
                  </a:lnTo>
                  <a:lnTo>
                    <a:pt x="220" y="365"/>
                  </a:lnTo>
                  <a:lnTo>
                    <a:pt x="222" y="384"/>
                  </a:lnTo>
                  <a:lnTo>
                    <a:pt x="222" y="403"/>
                  </a:lnTo>
                  <a:lnTo>
                    <a:pt x="222" y="424"/>
                  </a:lnTo>
                  <a:lnTo>
                    <a:pt x="191" y="424"/>
                  </a:lnTo>
                  <a:lnTo>
                    <a:pt x="189" y="407"/>
                  </a:lnTo>
                  <a:lnTo>
                    <a:pt x="187" y="390"/>
                  </a:lnTo>
                  <a:lnTo>
                    <a:pt x="185" y="374"/>
                  </a:lnTo>
                  <a:lnTo>
                    <a:pt x="183" y="357"/>
                  </a:lnTo>
                  <a:lnTo>
                    <a:pt x="181" y="350"/>
                  </a:lnTo>
                  <a:lnTo>
                    <a:pt x="180" y="342"/>
                  </a:lnTo>
                  <a:lnTo>
                    <a:pt x="176" y="334"/>
                  </a:lnTo>
                  <a:lnTo>
                    <a:pt x="172" y="323"/>
                  </a:lnTo>
                  <a:lnTo>
                    <a:pt x="168" y="313"/>
                  </a:lnTo>
                  <a:lnTo>
                    <a:pt x="164" y="302"/>
                  </a:lnTo>
                  <a:lnTo>
                    <a:pt x="159" y="290"/>
                  </a:lnTo>
                  <a:lnTo>
                    <a:pt x="153" y="277"/>
                  </a:lnTo>
                  <a:lnTo>
                    <a:pt x="147" y="266"/>
                  </a:lnTo>
                  <a:lnTo>
                    <a:pt x="141" y="256"/>
                  </a:lnTo>
                  <a:lnTo>
                    <a:pt x="136" y="247"/>
                  </a:lnTo>
                  <a:lnTo>
                    <a:pt x="134" y="237"/>
                  </a:lnTo>
                  <a:lnTo>
                    <a:pt x="130" y="229"/>
                  </a:lnTo>
                  <a:lnTo>
                    <a:pt x="128" y="224"/>
                  </a:lnTo>
                  <a:lnTo>
                    <a:pt x="126" y="218"/>
                  </a:lnTo>
                  <a:lnTo>
                    <a:pt x="126" y="214"/>
                  </a:lnTo>
                  <a:lnTo>
                    <a:pt x="126" y="214"/>
                  </a:lnTo>
                  <a:lnTo>
                    <a:pt x="126" y="212"/>
                  </a:lnTo>
                  <a:lnTo>
                    <a:pt x="128" y="210"/>
                  </a:lnTo>
                  <a:lnTo>
                    <a:pt x="128" y="206"/>
                  </a:lnTo>
                  <a:lnTo>
                    <a:pt x="128" y="205"/>
                  </a:lnTo>
                  <a:lnTo>
                    <a:pt x="130" y="201"/>
                  </a:lnTo>
                  <a:lnTo>
                    <a:pt x="132" y="197"/>
                  </a:lnTo>
                  <a:lnTo>
                    <a:pt x="134" y="191"/>
                  </a:lnTo>
                  <a:lnTo>
                    <a:pt x="134" y="185"/>
                  </a:lnTo>
                  <a:lnTo>
                    <a:pt x="136" y="180"/>
                  </a:lnTo>
                  <a:lnTo>
                    <a:pt x="139" y="174"/>
                  </a:lnTo>
                  <a:lnTo>
                    <a:pt x="141" y="166"/>
                  </a:lnTo>
                  <a:lnTo>
                    <a:pt x="143" y="161"/>
                  </a:lnTo>
                  <a:lnTo>
                    <a:pt x="147" y="151"/>
                  </a:lnTo>
                  <a:lnTo>
                    <a:pt x="149" y="143"/>
                  </a:lnTo>
                  <a:lnTo>
                    <a:pt x="153" y="134"/>
                  </a:lnTo>
                  <a:lnTo>
                    <a:pt x="155" y="126"/>
                  </a:lnTo>
                  <a:lnTo>
                    <a:pt x="157" y="119"/>
                  </a:lnTo>
                  <a:lnTo>
                    <a:pt x="159" y="111"/>
                  </a:lnTo>
                  <a:lnTo>
                    <a:pt x="160" y="105"/>
                  </a:lnTo>
                  <a:lnTo>
                    <a:pt x="162" y="99"/>
                  </a:lnTo>
                  <a:lnTo>
                    <a:pt x="164" y="94"/>
                  </a:lnTo>
                  <a:lnTo>
                    <a:pt x="164" y="88"/>
                  </a:lnTo>
                  <a:lnTo>
                    <a:pt x="166" y="84"/>
                  </a:lnTo>
                  <a:lnTo>
                    <a:pt x="166" y="77"/>
                  </a:lnTo>
                  <a:lnTo>
                    <a:pt x="166" y="69"/>
                  </a:lnTo>
                  <a:lnTo>
                    <a:pt x="166" y="65"/>
                  </a:lnTo>
                  <a:lnTo>
                    <a:pt x="166" y="63"/>
                  </a:lnTo>
                  <a:lnTo>
                    <a:pt x="162" y="61"/>
                  </a:lnTo>
                  <a:lnTo>
                    <a:pt x="157" y="61"/>
                  </a:lnTo>
                  <a:lnTo>
                    <a:pt x="151" y="61"/>
                  </a:lnTo>
                  <a:lnTo>
                    <a:pt x="143" y="63"/>
                  </a:lnTo>
                  <a:lnTo>
                    <a:pt x="134" y="63"/>
                  </a:lnTo>
                  <a:lnTo>
                    <a:pt x="126" y="65"/>
                  </a:lnTo>
                  <a:lnTo>
                    <a:pt x="115" y="69"/>
                  </a:lnTo>
                  <a:lnTo>
                    <a:pt x="105" y="73"/>
                  </a:lnTo>
                  <a:lnTo>
                    <a:pt x="94" y="77"/>
                  </a:lnTo>
                  <a:lnTo>
                    <a:pt x="82" y="80"/>
                  </a:lnTo>
                  <a:lnTo>
                    <a:pt x="74" y="84"/>
                  </a:lnTo>
                  <a:lnTo>
                    <a:pt x="67" y="86"/>
                  </a:lnTo>
                  <a:lnTo>
                    <a:pt x="59" y="88"/>
                  </a:lnTo>
                  <a:lnTo>
                    <a:pt x="53" y="88"/>
                  </a:lnTo>
                  <a:lnTo>
                    <a:pt x="50" y="90"/>
                  </a:lnTo>
                  <a:lnTo>
                    <a:pt x="48" y="90"/>
                  </a:lnTo>
                  <a:lnTo>
                    <a:pt x="46" y="90"/>
                  </a:lnTo>
                  <a:lnTo>
                    <a:pt x="42" y="88"/>
                  </a:lnTo>
                  <a:lnTo>
                    <a:pt x="36" y="86"/>
                  </a:lnTo>
                  <a:lnTo>
                    <a:pt x="31" y="84"/>
                  </a:lnTo>
                  <a:lnTo>
                    <a:pt x="25" y="80"/>
                  </a:lnTo>
                  <a:lnTo>
                    <a:pt x="17" y="77"/>
                  </a:lnTo>
                  <a:lnTo>
                    <a:pt x="8" y="73"/>
                  </a:lnTo>
                  <a:lnTo>
                    <a:pt x="0" y="67"/>
                  </a:lnTo>
                  <a:lnTo>
                    <a:pt x="17" y="63"/>
                  </a:lnTo>
                  <a:lnTo>
                    <a:pt x="32" y="57"/>
                  </a:lnTo>
                  <a:lnTo>
                    <a:pt x="48" y="54"/>
                  </a:lnTo>
                  <a:lnTo>
                    <a:pt x="63" y="50"/>
                  </a:lnTo>
                  <a:lnTo>
                    <a:pt x="76" y="44"/>
                  </a:lnTo>
                  <a:lnTo>
                    <a:pt x="88" y="40"/>
                  </a:lnTo>
                  <a:lnTo>
                    <a:pt x="99" y="36"/>
                  </a:lnTo>
                  <a:lnTo>
                    <a:pt x="111" y="35"/>
                  </a:lnTo>
                  <a:lnTo>
                    <a:pt x="118" y="31"/>
                  </a:lnTo>
                  <a:lnTo>
                    <a:pt x="128" y="27"/>
                  </a:lnTo>
                  <a:lnTo>
                    <a:pt x="134" y="25"/>
                  </a:lnTo>
                  <a:lnTo>
                    <a:pt x="139" y="23"/>
                  </a:lnTo>
                  <a:lnTo>
                    <a:pt x="145" y="19"/>
                  </a:lnTo>
                  <a:lnTo>
                    <a:pt x="149" y="17"/>
                  </a:lnTo>
                  <a:lnTo>
                    <a:pt x="151" y="15"/>
                  </a:lnTo>
                  <a:lnTo>
                    <a:pt x="153" y="14"/>
                  </a:lnTo>
                  <a:lnTo>
                    <a:pt x="157" y="8"/>
                  </a:lnTo>
                  <a:lnTo>
                    <a:pt x="162" y="4"/>
                  </a:lnTo>
                  <a:lnTo>
                    <a:pt x="170" y="2"/>
                  </a:lnTo>
                  <a:lnTo>
                    <a:pt x="180" y="0"/>
                  </a:lnTo>
                  <a:lnTo>
                    <a:pt x="189" y="4"/>
                  </a:lnTo>
                  <a:lnTo>
                    <a:pt x="199" y="8"/>
                  </a:lnTo>
                  <a:lnTo>
                    <a:pt x="204" y="12"/>
                  </a:lnTo>
                  <a:lnTo>
                    <a:pt x="212" y="14"/>
                  </a:lnTo>
                  <a:lnTo>
                    <a:pt x="220" y="17"/>
                  </a:lnTo>
                  <a:lnTo>
                    <a:pt x="227" y="23"/>
                  </a:lnTo>
                  <a:lnTo>
                    <a:pt x="235" y="27"/>
                  </a:lnTo>
                  <a:lnTo>
                    <a:pt x="241" y="33"/>
                  </a:lnTo>
                  <a:lnTo>
                    <a:pt x="246" y="36"/>
                  </a:lnTo>
                  <a:lnTo>
                    <a:pt x="250" y="40"/>
                  </a:lnTo>
                  <a:lnTo>
                    <a:pt x="254" y="42"/>
                  </a:lnTo>
                  <a:lnTo>
                    <a:pt x="256" y="46"/>
                  </a:lnTo>
                  <a:lnTo>
                    <a:pt x="258" y="48"/>
                  </a:lnTo>
                  <a:lnTo>
                    <a:pt x="258" y="50"/>
                  </a:lnTo>
                  <a:lnTo>
                    <a:pt x="256" y="54"/>
                  </a:lnTo>
                  <a:lnTo>
                    <a:pt x="254" y="59"/>
                  </a:lnTo>
                  <a:lnTo>
                    <a:pt x="250" y="63"/>
                  </a:lnTo>
                  <a:lnTo>
                    <a:pt x="244" y="67"/>
                  </a:lnTo>
                  <a:lnTo>
                    <a:pt x="241" y="71"/>
                  </a:lnTo>
                  <a:lnTo>
                    <a:pt x="237" y="77"/>
                  </a:lnTo>
                  <a:lnTo>
                    <a:pt x="233" y="84"/>
                  </a:lnTo>
                  <a:lnTo>
                    <a:pt x="227" y="92"/>
                  </a:lnTo>
                  <a:lnTo>
                    <a:pt x="222" y="101"/>
                  </a:lnTo>
                  <a:lnTo>
                    <a:pt x="216" y="111"/>
                  </a:lnTo>
                  <a:lnTo>
                    <a:pt x="208" y="124"/>
                  </a:lnTo>
                  <a:lnTo>
                    <a:pt x="201" y="140"/>
                  </a:lnTo>
                  <a:lnTo>
                    <a:pt x="193" y="153"/>
                  </a:lnTo>
                  <a:lnTo>
                    <a:pt x="187" y="166"/>
                  </a:lnTo>
                  <a:lnTo>
                    <a:pt x="181" y="178"/>
                  </a:lnTo>
                  <a:lnTo>
                    <a:pt x="178" y="187"/>
                  </a:lnTo>
                  <a:lnTo>
                    <a:pt x="176" y="195"/>
                  </a:lnTo>
                  <a:lnTo>
                    <a:pt x="174" y="203"/>
                  </a:lnTo>
                  <a:lnTo>
                    <a:pt x="174" y="208"/>
                  </a:lnTo>
                  <a:lnTo>
                    <a:pt x="174" y="214"/>
                  </a:lnTo>
                  <a:lnTo>
                    <a:pt x="174" y="214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51"/>
            <p:cNvSpPr/>
            <p:nvPr/>
          </p:nvSpPr>
          <p:spPr bwMode="auto">
            <a:xfrm>
              <a:off x="4638675" y="2789238"/>
              <a:ext cx="836613" cy="176213"/>
            </a:xfrm>
            <a:custGeom>
              <a:avLst/>
              <a:gdLst>
                <a:gd name="T0" fmla="*/ 94 w 1055"/>
                <a:gd name="T1" fmla="*/ 61 h 221"/>
                <a:gd name="T2" fmla="*/ 73 w 1055"/>
                <a:gd name="T3" fmla="*/ 67 h 221"/>
                <a:gd name="T4" fmla="*/ 61 w 1055"/>
                <a:gd name="T5" fmla="*/ 69 h 221"/>
                <a:gd name="T6" fmla="*/ 46 w 1055"/>
                <a:gd name="T7" fmla="*/ 63 h 221"/>
                <a:gd name="T8" fmla="*/ 21 w 1055"/>
                <a:gd name="T9" fmla="*/ 48 h 221"/>
                <a:gd name="T10" fmla="*/ 15 w 1055"/>
                <a:gd name="T11" fmla="*/ 29 h 221"/>
                <a:gd name="T12" fmla="*/ 59 w 1055"/>
                <a:gd name="T13" fmla="*/ 17 h 221"/>
                <a:gd name="T14" fmla="*/ 96 w 1055"/>
                <a:gd name="T15" fmla="*/ 10 h 221"/>
                <a:gd name="T16" fmla="*/ 130 w 1055"/>
                <a:gd name="T17" fmla="*/ 4 h 221"/>
                <a:gd name="T18" fmla="*/ 157 w 1055"/>
                <a:gd name="T19" fmla="*/ 0 h 221"/>
                <a:gd name="T20" fmla="*/ 180 w 1055"/>
                <a:gd name="T21" fmla="*/ 2 h 221"/>
                <a:gd name="T22" fmla="*/ 214 w 1055"/>
                <a:gd name="T23" fmla="*/ 6 h 221"/>
                <a:gd name="T24" fmla="*/ 235 w 1055"/>
                <a:gd name="T25" fmla="*/ 10 h 221"/>
                <a:gd name="T26" fmla="*/ 243 w 1055"/>
                <a:gd name="T27" fmla="*/ 10 h 221"/>
                <a:gd name="T28" fmla="*/ 248 w 1055"/>
                <a:gd name="T29" fmla="*/ 11 h 221"/>
                <a:gd name="T30" fmla="*/ 260 w 1055"/>
                <a:gd name="T31" fmla="*/ 15 h 221"/>
                <a:gd name="T32" fmla="*/ 275 w 1055"/>
                <a:gd name="T33" fmla="*/ 19 h 221"/>
                <a:gd name="T34" fmla="*/ 298 w 1055"/>
                <a:gd name="T35" fmla="*/ 25 h 221"/>
                <a:gd name="T36" fmla="*/ 325 w 1055"/>
                <a:gd name="T37" fmla="*/ 32 h 221"/>
                <a:gd name="T38" fmla="*/ 355 w 1055"/>
                <a:gd name="T39" fmla="*/ 40 h 221"/>
                <a:gd name="T40" fmla="*/ 397 w 1055"/>
                <a:gd name="T41" fmla="*/ 52 h 221"/>
                <a:gd name="T42" fmla="*/ 451 w 1055"/>
                <a:gd name="T43" fmla="*/ 61 h 221"/>
                <a:gd name="T44" fmla="*/ 512 w 1055"/>
                <a:gd name="T45" fmla="*/ 74 h 221"/>
                <a:gd name="T46" fmla="*/ 583 w 1055"/>
                <a:gd name="T47" fmla="*/ 86 h 221"/>
                <a:gd name="T48" fmla="*/ 659 w 1055"/>
                <a:gd name="T49" fmla="*/ 99 h 221"/>
                <a:gd name="T50" fmla="*/ 732 w 1055"/>
                <a:gd name="T51" fmla="*/ 109 h 221"/>
                <a:gd name="T52" fmla="*/ 797 w 1055"/>
                <a:gd name="T53" fmla="*/ 116 h 221"/>
                <a:gd name="T54" fmla="*/ 856 w 1055"/>
                <a:gd name="T55" fmla="*/ 122 h 221"/>
                <a:gd name="T56" fmla="*/ 909 w 1055"/>
                <a:gd name="T57" fmla="*/ 126 h 221"/>
                <a:gd name="T58" fmla="*/ 955 w 1055"/>
                <a:gd name="T59" fmla="*/ 126 h 221"/>
                <a:gd name="T60" fmla="*/ 993 w 1055"/>
                <a:gd name="T61" fmla="*/ 126 h 221"/>
                <a:gd name="T62" fmla="*/ 1024 w 1055"/>
                <a:gd name="T63" fmla="*/ 128 h 221"/>
                <a:gd name="T64" fmla="*/ 1043 w 1055"/>
                <a:gd name="T65" fmla="*/ 132 h 221"/>
                <a:gd name="T66" fmla="*/ 1053 w 1055"/>
                <a:gd name="T67" fmla="*/ 136 h 221"/>
                <a:gd name="T68" fmla="*/ 1055 w 1055"/>
                <a:gd name="T69" fmla="*/ 139 h 221"/>
                <a:gd name="T70" fmla="*/ 1049 w 1055"/>
                <a:gd name="T71" fmla="*/ 145 h 221"/>
                <a:gd name="T72" fmla="*/ 1039 w 1055"/>
                <a:gd name="T73" fmla="*/ 151 h 221"/>
                <a:gd name="T74" fmla="*/ 1024 w 1055"/>
                <a:gd name="T75" fmla="*/ 158 h 221"/>
                <a:gd name="T76" fmla="*/ 1003 w 1055"/>
                <a:gd name="T77" fmla="*/ 164 h 221"/>
                <a:gd name="T78" fmla="*/ 976 w 1055"/>
                <a:gd name="T79" fmla="*/ 172 h 221"/>
                <a:gd name="T80" fmla="*/ 927 w 1055"/>
                <a:gd name="T81" fmla="*/ 185 h 221"/>
                <a:gd name="T82" fmla="*/ 873 w 1055"/>
                <a:gd name="T83" fmla="*/ 199 h 221"/>
                <a:gd name="T84" fmla="*/ 827 w 1055"/>
                <a:gd name="T85" fmla="*/ 210 h 221"/>
                <a:gd name="T86" fmla="*/ 789 w 1055"/>
                <a:gd name="T87" fmla="*/ 220 h 221"/>
                <a:gd name="T88" fmla="*/ 758 w 1055"/>
                <a:gd name="T89" fmla="*/ 221 h 221"/>
                <a:gd name="T90" fmla="*/ 739 w 1055"/>
                <a:gd name="T91" fmla="*/ 218 h 221"/>
                <a:gd name="T92" fmla="*/ 716 w 1055"/>
                <a:gd name="T93" fmla="*/ 212 h 221"/>
                <a:gd name="T94" fmla="*/ 680 w 1055"/>
                <a:gd name="T95" fmla="*/ 199 h 221"/>
                <a:gd name="T96" fmla="*/ 629 w 1055"/>
                <a:gd name="T97" fmla="*/ 181 h 221"/>
                <a:gd name="T98" fmla="*/ 565 w 1055"/>
                <a:gd name="T99" fmla="*/ 158 h 221"/>
                <a:gd name="T100" fmla="*/ 485 w 1055"/>
                <a:gd name="T101" fmla="*/ 130 h 221"/>
                <a:gd name="T102" fmla="*/ 407 w 1055"/>
                <a:gd name="T103" fmla="*/ 101 h 221"/>
                <a:gd name="T104" fmla="*/ 340 w 1055"/>
                <a:gd name="T105" fmla="*/ 78 h 221"/>
                <a:gd name="T106" fmla="*/ 287 w 1055"/>
                <a:gd name="T107" fmla="*/ 61 h 221"/>
                <a:gd name="T108" fmla="*/ 245 w 1055"/>
                <a:gd name="T109" fmla="*/ 50 h 221"/>
                <a:gd name="T110" fmla="*/ 216 w 1055"/>
                <a:gd name="T111" fmla="*/ 42 h 221"/>
                <a:gd name="T112" fmla="*/ 185 w 1055"/>
                <a:gd name="T113" fmla="*/ 40 h 221"/>
                <a:gd name="T114" fmla="*/ 149 w 1055"/>
                <a:gd name="T115" fmla="*/ 44 h 221"/>
                <a:gd name="T116" fmla="*/ 115 w 1055"/>
                <a:gd name="T117" fmla="*/ 55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55" h="221">
                  <a:moveTo>
                    <a:pt x="115" y="55"/>
                  </a:moveTo>
                  <a:lnTo>
                    <a:pt x="103" y="57"/>
                  </a:lnTo>
                  <a:lnTo>
                    <a:pt x="94" y="61"/>
                  </a:lnTo>
                  <a:lnTo>
                    <a:pt x="86" y="63"/>
                  </a:lnTo>
                  <a:lnTo>
                    <a:pt x="78" y="65"/>
                  </a:lnTo>
                  <a:lnTo>
                    <a:pt x="73" y="67"/>
                  </a:lnTo>
                  <a:lnTo>
                    <a:pt x="67" y="67"/>
                  </a:lnTo>
                  <a:lnTo>
                    <a:pt x="63" y="69"/>
                  </a:lnTo>
                  <a:lnTo>
                    <a:pt x="61" y="69"/>
                  </a:lnTo>
                  <a:lnTo>
                    <a:pt x="57" y="67"/>
                  </a:lnTo>
                  <a:lnTo>
                    <a:pt x="54" y="65"/>
                  </a:lnTo>
                  <a:lnTo>
                    <a:pt x="46" y="63"/>
                  </a:lnTo>
                  <a:lnTo>
                    <a:pt x="38" y="59"/>
                  </a:lnTo>
                  <a:lnTo>
                    <a:pt x="31" y="53"/>
                  </a:lnTo>
                  <a:lnTo>
                    <a:pt x="21" y="48"/>
                  </a:lnTo>
                  <a:lnTo>
                    <a:pt x="12" y="40"/>
                  </a:lnTo>
                  <a:lnTo>
                    <a:pt x="0" y="32"/>
                  </a:lnTo>
                  <a:lnTo>
                    <a:pt x="15" y="29"/>
                  </a:lnTo>
                  <a:lnTo>
                    <a:pt x="31" y="25"/>
                  </a:lnTo>
                  <a:lnTo>
                    <a:pt x="44" y="21"/>
                  </a:lnTo>
                  <a:lnTo>
                    <a:pt x="59" y="17"/>
                  </a:lnTo>
                  <a:lnTo>
                    <a:pt x="73" y="13"/>
                  </a:lnTo>
                  <a:lnTo>
                    <a:pt x="84" y="11"/>
                  </a:lnTo>
                  <a:lnTo>
                    <a:pt x="96" y="10"/>
                  </a:lnTo>
                  <a:lnTo>
                    <a:pt x="109" y="6"/>
                  </a:lnTo>
                  <a:lnTo>
                    <a:pt x="118" y="4"/>
                  </a:lnTo>
                  <a:lnTo>
                    <a:pt x="130" y="4"/>
                  </a:lnTo>
                  <a:lnTo>
                    <a:pt x="139" y="2"/>
                  </a:lnTo>
                  <a:lnTo>
                    <a:pt x="149" y="2"/>
                  </a:lnTo>
                  <a:lnTo>
                    <a:pt x="157" y="0"/>
                  </a:lnTo>
                  <a:lnTo>
                    <a:pt x="166" y="0"/>
                  </a:lnTo>
                  <a:lnTo>
                    <a:pt x="172" y="0"/>
                  </a:lnTo>
                  <a:lnTo>
                    <a:pt x="180" y="2"/>
                  </a:lnTo>
                  <a:lnTo>
                    <a:pt x="193" y="4"/>
                  </a:lnTo>
                  <a:lnTo>
                    <a:pt x="203" y="4"/>
                  </a:lnTo>
                  <a:lnTo>
                    <a:pt x="214" y="6"/>
                  </a:lnTo>
                  <a:lnTo>
                    <a:pt x="222" y="8"/>
                  </a:lnTo>
                  <a:lnTo>
                    <a:pt x="229" y="8"/>
                  </a:lnTo>
                  <a:lnTo>
                    <a:pt x="235" y="10"/>
                  </a:lnTo>
                  <a:lnTo>
                    <a:pt x="239" y="10"/>
                  </a:lnTo>
                  <a:lnTo>
                    <a:pt x="241" y="10"/>
                  </a:lnTo>
                  <a:lnTo>
                    <a:pt x="243" y="10"/>
                  </a:lnTo>
                  <a:lnTo>
                    <a:pt x="245" y="10"/>
                  </a:lnTo>
                  <a:lnTo>
                    <a:pt x="246" y="11"/>
                  </a:lnTo>
                  <a:lnTo>
                    <a:pt x="248" y="11"/>
                  </a:lnTo>
                  <a:lnTo>
                    <a:pt x="252" y="13"/>
                  </a:lnTo>
                  <a:lnTo>
                    <a:pt x="256" y="13"/>
                  </a:lnTo>
                  <a:lnTo>
                    <a:pt x="260" y="15"/>
                  </a:lnTo>
                  <a:lnTo>
                    <a:pt x="264" y="15"/>
                  </a:lnTo>
                  <a:lnTo>
                    <a:pt x="269" y="17"/>
                  </a:lnTo>
                  <a:lnTo>
                    <a:pt x="275" y="19"/>
                  </a:lnTo>
                  <a:lnTo>
                    <a:pt x="283" y="21"/>
                  </a:lnTo>
                  <a:lnTo>
                    <a:pt x="290" y="23"/>
                  </a:lnTo>
                  <a:lnTo>
                    <a:pt x="298" y="25"/>
                  </a:lnTo>
                  <a:lnTo>
                    <a:pt x="306" y="27"/>
                  </a:lnTo>
                  <a:lnTo>
                    <a:pt x="315" y="31"/>
                  </a:lnTo>
                  <a:lnTo>
                    <a:pt x="325" y="32"/>
                  </a:lnTo>
                  <a:lnTo>
                    <a:pt x="334" y="34"/>
                  </a:lnTo>
                  <a:lnTo>
                    <a:pt x="344" y="38"/>
                  </a:lnTo>
                  <a:lnTo>
                    <a:pt x="355" y="40"/>
                  </a:lnTo>
                  <a:lnTo>
                    <a:pt x="369" y="44"/>
                  </a:lnTo>
                  <a:lnTo>
                    <a:pt x="384" y="48"/>
                  </a:lnTo>
                  <a:lnTo>
                    <a:pt x="397" y="52"/>
                  </a:lnTo>
                  <a:lnTo>
                    <a:pt x="415" y="53"/>
                  </a:lnTo>
                  <a:lnTo>
                    <a:pt x="432" y="57"/>
                  </a:lnTo>
                  <a:lnTo>
                    <a:pt x="451" y="61"/>
                  </a:lnTo>
                  <a:lnTo>
                    <a:pt x="470" y="65"/>
                  </a:lnTo>
                  <a:lnTo>
                    <a:pt x="491" y="69"/>
                  </a:lnTo>
                  <a:lnTo>
                    <a:pt x="512" y="74"/>
                  </a:lnTo>
                  <a:lnTo>
                    <a:pt x="535" y="78"/>
                  </a:lnTo>
                  <a:lnTo>
                    <a:pt x="558" y="82"/>
                  </a:lnTo>
                  <a:lnTo>
                    <a:pt x="583" y="86"/>
                  </a:lnTo>
                  <a:lnTo>
                    <a:pt x="609" y="90"/>
                  </a:lnTo>
                  <a:lnTo>
                    <a:pt x="634" y="95"/>
                  </a:lnTo>
                  <a:lnTo>
                    <a:pt x="659" y="99"/>
                  </a:lnTo>
                  <a:lnTo>
                    <a:pt x="684" y="103"/>
                  </a:lnTo>
                  <a:lnTo>
                    <a:pt x="707" y="105"/>
                  </a:lnTo>
                  <a:lnTo>
                    <a:pt x="732" y="109"/>
                  </a:lnTo>
                  <a:lnTo>
                    <a:pt x="753" y="113"/>
                  </a:lnTo>
                  <a:lnTo>
                    <a:pt x="776" y="115"/>
                  </a:lnTo>
                  <a:lnTo>
                    <a:pt x="797" y="116"/>
                  </a:lnTo>
                  <a:lnTo>
                    <a:pt x="816" y="118"/>
                  </a:lnTo>
                  <a:lnTo>
                    <a:pt x="837" y="120"/>
                  </a:lnTo>
                  <a:lnTo>
                    <a:pt x="856" y="122"/>
                  </a:lnTo>
                  <a:lnTo>
                    <a:pt x="873" y="124"/>
                  </a:lnTo>
                  <a:lnTo>
                    <a:pt x="892" y="124"/>
                  </a:lnTo>
                  <a:lnTo>
                    <a:pt x="909" y="126"/>
                  </a:lnTo>
                  <a:lnTo>
                    <a:pt x="925" y="126"/>
                  </a:lnTo>
                  <a:lnTo>
                    <a:pt x="942" y="126"/>
                  </a:lnTo>
                  <a:lnTo>
                    <a:pt x="955" y="126"/>
                  </a:lnTo>
                  <a:lnTo>
                    <a:pt x="970" y="126"/>
                  </a:lnTo>
                  <a:lnTo>
                    <a:pt x="982" y="126"/>
                  </a:lnTo>
                  <a:lnTo>
                    <a:pt x="993" y="126"/>
                  </a:lnTo>
                  <a:lnTo>
                    <a:pt x="1005" y="128"/>
                  </a:lnTo>
                  <a:lnTo>
                    <a:pt x="1014" y="128"/>
                  </a:lnTo>
                  <a:lnTo>
                    <a:pt x="1024" y="128"/>
                  </a:lnTo>
                  <a:lnTo>
                    <a:pt x="1030" y="130"/>
                  </a:lnTo>
                  <a:lnTo>
                    <a:pt x="1037" y="130"/>
                  </a:lnTo>
                  <a:lnTo>
                    <a:pt x="1043" y="132"/>
                  </a:lnTo>
                  <a:lnTo>
                    <a:pt x="1047" y="132"/>
                  </a:lnTo>
                  <a:lnTo>
                    <a:pt x="1051" y="134"/>
                  </a:lnTo>
                  <a:lnTo>
                    <a:pt x="1053" y="136"/>
                  </a:lnTo>
                  <a:lnTo>
                    <a:pt x="1055" y="136"/>
                  </a:lnTo>
                  <a:lnTo>
                    <a:pt x="1055" y="137"/>
                  </a:lnTo>
                  <a:lnTo>
                    <a:pt x="1055" y="139"/>
                  </a:lnTo>
                  <a:lnTo>
                    <a:pt x="1053" y="141"/>
                  </a:lnTo>
                  <a:lnTo>
                    <a:pt x="1053" y="143"/>
                  </a:lnTo>
                  <a:lnTo>
                    <a:pt x="1049" y="145"/>
                  </a:lnTo>
                  <a:lnTo>
                    <a:pt x="1047" y="147"/>
                  </a:lnTo>
                  <a:lnTo>
                    <a:pt x="1043" y="149"/>
                  </a:lnTo>
                  <a:lnTo>
                    <a:pt x="1039" y="151"/>
                  </a:lnTo>
                  <a:lnTo>
                    <a:pt x="1033" y="153"/>
                  </a:lnTo>
                  <a:lnTo>
                    <a:pt x="1030" y="155"/>
                  </a:lnTo>
                  <a:lnTo>
                    <a:pt x="1024" y="158"/>
                  </a:lnTo>
                  <a:lnTo>
                    <a:pt x="1016" y="160"/>
                  </a:lnTo>
                  <a:lnTo>
                    <a:pt x="1011" y="162"/>
                  </a:lnTo>
                  <a:lnTo>
                    <a:pt x="1003" y="164"/>
                  </a:lnTo>
                  <a:lnTo>
                    <a:pt x="993" y="168"/>
                  </a:lnTo>
                  <a:lnTo>
                    <a:pt x="986" y="170"/>
                  </a:lnTo>
                  <a:lnTo>
                    <a:pt x="976" y="172"/>
                  </a:lnTo>
                  <a:lnTo>
                    <a:pt x="967" y="176"/>
                  </a:lnTo>
                  <a:lnTo>
                    <a:pt x="946" y="179"/>
                  </a:lnTo>
                  <a:lnTo>
                    <a:pt x="927" y="185"/>
                  </a:lnTo>
                  <a:lnTo>
                    <a:pt x="907" y="189"/>
                  </a:lnTo>
                  <a:lnTo>
                    <a:pt x="890" y="195"/>
                  </a:lnTo>
                  <a:lnTo>
                    <a:pt x="873" y="199"/>
                  </a:lnTo>
                  <a:lnTo>
                    <a:pt x="858" y="202"/>
                  </a:lnTo>
                  <a:lnTo>
                    <a:pt x="842" y="206"/>
                  </a:lnTo>
                  <a:lnTo>
                    <a:pt x="827" y="210"/>
                  </a:lnTo>
                  <a:lnTo>
                    <a:pt x="814" y="214"/>
                  </a:lnTo>
                  <a:lnTo>
                    <a:pt x="800" y="216"/>
                  </a:lnTo>
                  <a:lnTo>
                    <a:pt x="789" y="220"/>
                  </a:lnTo>
                  <a:lnTo>
                    <a:pt x="778" y="220"/>
                  </a:lnTo>
                  <a:lnTo>
                    <a:pt x="768" y="221"/>
                  </a:lnTo>
                  <a:lnTo>
                    <a:pt x="758" y="221"/>
                  </a:lnTo>
                  <a:lnTo>
                    <a:pt x="751" y="221"/>
                  </a:lnTo>
                  <a:lnTo>
                    <a:pt x="743" y="220"/>
                  </a:lnTo>
                  <a:lnTo>
                    <a:pt x="739" y="218"/>
                  </a:lnTo>
                  <a:lnTo>
                    <a:pt x="734" y="218"/>
                  </a:lnTo>
                  <a:lnTo>
                    <a:pt x="726" y="214"/>
                  </a:lnTo>
                  <a:lnTo>
                    <a:pt x="716" y="212"/>
                  </a:lnTo>
                  <a:lnTo>
                    <a:pt x="705" y="208"/>
                  </a:lnTo>
                  <a:lnTo>
                    <a:pt x="693" y="204"/>
                  </a:lnTo>
                  <a:lnTo>
                    <a:pt x="680" y="199"/>
                  </a:lnTo>
                  <a:lnTo>
                    <a:pt x="665" y="193"/>
                  </a:lnTo>
                  <a:lnTo>
                    <a:pt x="648" y="187"/>
                  </a:lnTo>
                  <a:lnTo>
                    <a:pt x="629" y="181"/>
                  </a:lnTo>
                  <a:lnTo>
                    <a:pt x="609" y="174"/>
                  </a:lnTo>
                  <a:lnTo>
                    <a:pt x="588" y="166"/>
                  </a:lnTo>
                  <a:lnTo>
                    <a:pt x="565" y="158"/>
                  </a:lnTo>
                  <a:lnTo>
                    <a:pt x="541" y="149"/>
                  </a:lnTo>
                  <a:lnTo>
                    <a:pt x="514" y="139"/>
                  </a:lnTo>
                  <a:lnTo>
                    <a:pt x="485" y="130"/>
                  </a:lnTo>
                  <a:lnTo>
                    <a:pt x="459" y="120"/>
                  </a:lnTo>
                  <a:lnTo>
                    <a:pt x="432" y="111"/>
                  </a:lnTo>
                  <a:lnTo>
                    <a:pt x="407" y="101"/>
                  </a:lnTo>
                  <a:lnTo>
                    <a:pt x="382" y="92"/>
                  </a:lnTo>
                  <a:lnTo>
                    <a:pt x="361" y="84"/>
                  </a:lnTo>
                  <a:lnTo>
                    <a:pt x="340" y="78"/>
                  </a:lnTo>
                  <a:lnTo>
                    <a:pt x="321" y="71"/>
                  </a:lnTo>
                  <a:lnTo>
                    <a:pt x="302" y="65"/>
                  </a:lnTo>
                  <a:lnTo>
                    <a:pt x="287" y="61"/>
                  </a:lnTo>
                  <a:lnTo>
                    <a:pt x="271" y="55"/>
                  </a:lnTo>
                  <a:lnTo>
                    <a:pt x="258" y="52"/>
                  </a:lnTo>
                  <a:lnTo>
                    <a:pt x="245" y="50"/>
                  </a:lnTo>
                  <a:lnTo>
                    <a:pt x="233" y="46"/>
                  </a:lnTo>
                  <a:lnTo>
                    <a:pt x="225" y="44"/>
                  </a:lnTo>
                  <a:lnTo>
                    <a:pt x="216" y="42"/>
                  </a:lnTo>
                  <a:lnTo>
                    <a:pt x="210" y="42"/>
                  </a:lnTo>
                  <a:lnTo>
                    <a:pt x="197" y="40"/>
                  </a:lnTo>
                  <a:lnTo>
                    <a:pt x="185" y="40"/>
                  </a:lnTo>
                  <a:lnTo>
                    <a:pt x="172" y="40"/>
                  </a:lnTo>
                  <a:lnTo>
                    <a:pt x="161" y="42"/>
                  </a:lnTo>
                  <a:lnTo>
                    <a:pt x="149" y="44"/>
                  </a:lnTo>
                  <a:lnTo>
                    <a:pt x="138" y="46"/>
                  </a:lnTo>
                  <a:lnTo>
                    <a:pt x="126" y="50"/>
                  </a:lnTo>
                  <a:lnTo>
                    <a:pt x="115" y="55"/>
                  </a:lnTo>
                  <a:lnTo>
                    <a:pt x="115" y="55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4"/>
          <p:cNvSpPr txBox="1"/>
          <p:nvPr/>
        </p:nvSpPr>
        <p:spPr>
          <a:xfrm>
            <a:off x="1400670" y="600329"/>
            <a:ext cx="1877908" cy="108491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600" dirty="0" err="1">
                <a:solidFill>
                  <a:prstClr val="black"/>
                </a:solidFill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wū</a:t>
            </a:r>
            <a:endParaRPr lang="en-US" altLang="zh-CN" sz="6600" dirty="0">
              <a:solidFill>
                <a:prstClr val="black"/>
              </a:solidFill>
              <a:latin typeface="汉语拼音" panose="000B0604020202020204" pitchFamily="34" charset="0"/>
              <a:ea typeface="黑体" panose="02010609060101010101" pitchFamily="49" charset="-122"/>
              <a:cs typeface="汉语拼音" panose="000B0604020202020204" pitchFamily="34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187624" y="1685241"/>
            <a:ext cx="2318547" cy="2326669"/>
            <a:chOff x="5534807" y="1672548"/>
            <a:chExt cx="2318547" cy="2326669"/>
          </a:xfrm>
        </p:grpSpPr>
        <p:sp>
          <p:nvSpPr>
            <p:cNvPr id="12" name="矩形 11"/>
            <p:cNvSpPr>
              <a:spLocks noChangeAspect="1"/>
            </p:cNvSpPr>
            <p:nvPr>
              <p:custDataLst>
                <p:tags r:id="rId1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" name="直接连接符 12"/>
            <p:cNvCxnSpPr/>
            <p:nvPr>
              <p:custDataLst>
                <p:tags r:id="rId2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>
              <p:custDataLst>
                <p:tags r:id="rId3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3"/>
          <p:cNvSpPr txBox="1"/>
          <p:nvPr/>
        </p:nvSpPr>
        <p:spPr>
          <a:xfrm>
            <a:off x="4010410" y="1995686"/>
            <a:ext cx="4450022" cy="164352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注意两个“人”字的位置，不要写得太大，而且捺要变成点。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455527" y="2097910"/>
            <a:ext cx="1779853" cy="1460579"/>
            <a:chOff x="6416675" y="2239963"/>
            <a:chExt cx="769938" cy="631825"/>
          </a:xfrm>
          <a:solidFill>
            <a:schemeClr val="tx1"/>
          </a:solidFill>
        </p:grpSpPr>
        <p:sp>
          <p:nvSpPr>
            <p:cNvPr id="9" name="Freeform 62"/>
            <p:cNvSpPr/>
            <p:nvPr/>
          </p:nvSpPr>
          <p:spPr bwMode="auto">
            <a:xfrm>
              <a:off x="6484938" y="2427288"/>
              <a:ext cx="182563" cy="288925"/>
            </a:xfrm>
            <a:custGeom>
              <a:avLst/>
              <a:gdLst>
                <a:gd name="T0" fmla="*/ 229 w 229"/>
                <a:gd name="T1" fmla="*/ 47 h 364"/>
                <a:gd name="T2" fmla="*/ 227 w 229"/>
                <a:gd name="T3" fmla="*/ 59 h 364"/>
                <a:gd name="T4" fmla="*/ 223 w 229"/>
                <a:gd name="T5" fmla="*/ 74 h 364"/>
                <a:gd name="T6" fmla="*/ 216 w 229"/>
                <a:gd name="T7" fmla="*/ 93 h 364"/>
                <a:gd name="T8" fmla="*/ 206 w 229"/>
                <a:gd name="T9" fmla="*/ 118 h 364"/>
                <a:gd name="T10" fmla="*/ 193 w 229"/>
                <a:gd name="T11" fmla="*/ 143 h 364"/>
                <a:gd name="T12" fmla="*/ 170 w 229"/>
                <a:gd name="T13" fmla="*/ 183 h 364"/>
                <a:gd name="T14" fmla="*/ 143 w 229"/>
                <a:gd name="T15" fmla="*/ 227 h 364"/>
                <a:gd name="T16" fmla="*/ 111 w 229"/>
                <a:gd name="T17" fmla="*/ 269 h 364"/>
                <a:gd name="T18" fmla="*/ 63 w 229"/>
                <a:gd name="T19" fmla="*/ 319 h 364"/>
                <a:gd name="T20" fmla="*/ 49 w 229"/>
                <a:gd name="T21" fmla="*/ 332 h 364"/>
                <a:gd name="T22" fmla="*/ 38 w 229"/>
                <a:gd name="T23" fmla="*/ 341 h 364"/>
                <a:gd name="T24" fmla="*/ 28 w 229"/>
                <a:gd name="T25" fmla="*/ 351 h 364"/>
                <a:gd name="T26" fmla="*/ 21 w 229"/>
                <a:gd name="T27" fmla="*/ 357 h 364"/>
                <a:gd name="T28" fmla="*/ 7 w 229"/>
                <a:gd name="T29" fmla="*/ 364 h 364"/>
                <a:gd name="T30" fmla="*/ 0 w 229"/>
                <a:gd name="T31" fmla="*/ 364 h 364"/>
                <a:gd name="T32" fmla="*/ 0 w 229"/>
                <a:gd name="T33" fmla="*/ 359 h 364"/>
                <a:gd name="T34" fmla="*/ 4 w 229"/>
                <a:gd name="T35" fmla="*/ 345 h 364"/>
                <a:gd name="T36" fmla="*/ 11 w 229"/>
                <a:gd name="T37" fmla="*/ 332 h 364"/>
                <a:gd name="T38" fmla="*/ 19 w 229"/>
                <a:gd name="T39" fmla="*/ 322 h 364"/>
                <a:gd name="T40" fmla="*/ 26 w 229"/>
                <a:gd name="T41" fmla="*/ 309 h 364"/>
                <a:gd name="T42" fmla="*/ 49 w 229"/>
                <a:gd name="T43" fmla="*/ 273 h 364"/>
                <a:gd name="T44" fmla="*/ 86 w 229"/>
                <a:gd name="T45" fmla="*/ 215 h 364"/>
                <a:gd name="T46" fmla="*/ 109 w 229"/>
                <a:gd name="T47" fmla="*/ 171 h 364"/>
                <a:gd name="T48" fmla="*/ 122 w 229"/>
                <a:gd name="T49" fmla="*/ 143 h 364"/>
                <a:gd name="T50" fmla="*/ 133 w 229"/>
                <a:gd name="T51" fmla="*/ 118 h 364"/>
                <a:gd name="T52" fmla="*/ 141 w 229"/>
                <a:gd name="T53" fmla="*/ 95 h 364"/>
                <a:gd name="T54" fmla="*/ 147 w 229"/>
                <a:gd name="T55" fmla="*/ 72 h 364"/>
                <a:gd name="T56" fmla="*/ 151 w 229"/>
                <a:gd name="T57" fmla="*/ 53 h 364"/>
                <a:gd name="T58" fmla="*/ 151 w 229"/>
                <a:gd name="T59" fmla="*/ 40 h 364"/>
                <a:gd name="T60" fmla="*/ 147 w 229"/>
                <a:gd name="T61" fmla="*/ 32 h 364"/>
                <a:gd name="T62" fmla="*/ 141 w 229"/>
                <a:gd name="T63" fmla="*/ 28 h 364"/>
                <a:gd name="T64" fmla="*/ 139 w 229"/>
                <a:gd name="T65" fmla="*/ 23 h 364"/>
                <a:gd name="T66" fmla="*/ 137 w 229"/>
                <a:gd name="T67" fmla="*/ 17 h 364"/>
                <a:gd name="T68" fmla="*/ 139 w 229"/>
                <a:gd name="T69" fmla="*/ 11 h 364"/>
                <a:gd name="T70" fmla="*/ 143 w 229"/>
                <a:gd name="T71" fmla="*/ 3 h 364"/>
                <a:gd name="T72" fmla="*/ 149 w 229"/>
                <a:gd name="T73" fmla="*/ 2 h 364"/>
                <a:gd name="T74" fmla="*/ 160 w 229"/>
                <a:gd name="T75" fmla="*/ 2 h 364"/>
                <a:gd name="T76" fmla="*/ 175 w 229"/>
                <a:gd name="T77" fmla="*/ 3 h 364"/>
                <a:gd name="T78" fmla="*/ 193 w 229"/>
                <a:gd name="T79" fmla="*/ 11 h 364"/>
                <a:gd name="T80" fmla="*/ 208 w 229"/>
                <a:gd name="T81" fmla="*/ 21 h 364"/>
                <a:gd name="T82" fmla="*/ 219 w 229"/>
                <a:gd name="T83" fmla="*/ 28 h 364"/>
                <a:gd name="T84" fmla="*/ 225 w 229"/>
                <a:gd name="T85" fmla="*/ 38 h 364"/>
                <a:gd name="T86" fmla="*/ 229 w 229"/>
                <a:gd name="T87" fmla="*/ 44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29" h="364">
                  <a:moveTo>
                    <a:pt x="229" y="44"/>
                  </a:moveTo>
                  <a:lnTo>
                    <a:pt x="229" y="47"/>
                  </a:lnTo>
                  <a:lnTo>
                    <a:pt x="229" y="51"/>
                  </a:lnTo>
                  <a:lnTo>
                    <a:pt x="227" y="59"/>
                  </a:lnTo>
                  <a:lnTo>
                    <a:pt x="225" y="66"/>
                  </a:lnTo>
                  <a:lnTo>
                    <a:pt x="223" y="74"/>
                  </a:lnTo>
                  <a:lnTo>
                    <a:pt x="219" y="84"/>
                  </a:lnTo>
                  <a:lnTo>
                    <a:pt x="216" y="93"/>
                  </a:lnTo>
                  <a:lnTo>
                    <a:pt x="210" y="105"/>
                  </a:lnTo>
                  <a:lnTo>
                    <a:pt x="206" y="118"/>
                  </a:lnTo>
                  <a:lnTo>
                    <a:pt x="198" y="129"/>
                  </a:lnTo>
                  <a:lnTo>
                    <a:pt x="193" y="143"/>
                  </a:lnTo>
                  <a:lnTo>
                    <a:pt x="185" y="154"/>
                  </a:lnTo>
                  <a:lnTo>
                    <a:pt x="170" y="183"/>
                  </a:lnTo>
                  <a:lnTo>
                    <a:pt x="154" y="212"/>
                  </a:lnTo>
                  <a:lnTo>
                    <a:pt x="143" y="227"/>
                  </a:lnTo>
                  <a:lnTo>
                    <a:pt x="133" y="242"/>
                  </a:lnTo>
                  <a:lnTo>
                    <a:pt x="111" y="269"/>
                  </a:lnTo>
                  <a:lnTo>
                    <a:pt x="88" y="296"/>
                  </a:lnTo>
                  <a:lnTo>
                    <a:pt x="63" y="319"/>
                  </a:lnTo>
                  <a:lnTo>
                    <a:pt x="55" y="326"/>
                  </a:lnTo>
                  <a:lnTo>
                    <a:pt x="49" y="332"/>
                  </a:lnTo>
                  <a:lnTo>
                    <a:pt x="44" y="338"/>
                  </a:lnTo>
                  <a:lnTo>
                    <a:pt x="38" y="341"/>
                  </a:lnTo>
                  <a:lnTo>
                    <a:pt x="34" y="347"/>
                  </a:lnTo>
                  <a:lnTo>
                    <a:pt x="28" y="351"/>
                  </a:lnTo>
                  <a:lnTo>
                    <a:pt x="25" y="353"/>
                  </a:lnTo>
                  <a:lnTo>
                    <a:pt x="21" y="357"/>
                  </a:lnTo>
                  <a:lnTo>
                    <a:pt x="13" y="361"/>
                  </a:lnTo>
                  <a:lnTo>
                    <a:pt x="7" y="364"/>
                  </a:lnTo>
                  <a:lnTo>
                    <a:pt x="4" y="364"/>
                  </a:lnTo>
                  <a:lnTo>
                    <a:pt x="0" y="364"/>
                  </a:lnTo>
                  <a:lnTo>
                    <a:pt x="0" y="361"/>
                  </a:lnTo>
                  <a:lnTo>
                    <a:pt x="0" y="359"/>
                  </a:lnTo>
                  <a:lnTo>
                    <a:pt x="2" y="353"/>
                  </a:lnTo>
                  <a:lnTo>
                    <a:pt x="4" y="345"/>
                  </a:lnTo>
                  <a:lnTo>
                    <a:pt x="9" y="338"/>
                  </a:lnTo>
                  <a:lnTo>
                    <a:pt x="11" y="332"/>
                  </a:lnTo>
                  <a:lnTo>
                    <a:pt x="15" y="328"/>
                  </a:lnTo>
                  <a:lnTo>
                    <a:pt x="19" y="322"/>
                  </a:lnTo>
                  <a:lnTo>
                    <a:pt x="23" y="315"/>
                  </a:lnTo>
                  <a:lnTo>
                    <a:pt x="26" y="309"/>
                  </a:lnTo>
                  <a:lnTo>
                    <a:pt x="30" y="301"/>
                  </a:lnTo>
                  <a:lnTo>
                    <a:pt x="49" y="273"/>
                  </a:lnTo>
                  <a:lnTo>
                    <a:pt x="68" y="244"/>
                  </a:lnTo>
                  <a:lnTo>
                    <a:pt x="86" y="215"/>
                  </a:lnTo>
                  <a:lnTo>
                    <a:pt x="101" y="185"/>
                  </a:lnTo>
                  <a:lnTo>
                    <a:pt x="109" y="171"/>
                  </a:lnTo>
                  <a:lnTo>
                    <a:pt x="116" y="156"/>
                  </a:lnTo>
                  <a:lnTo>
                    <a:pt x="122" y="143"/>
                  </a:lnTo>
                  <a:lnTo>
                    <a:pt x="128" y="131"/>
                  </a:lnTo>
                  <a:lnTo>
                    <a:pt x="133" y="118"/>
                  </a:lnTo>
                  <a:lnTo>
                    <a:pt x="137" y="107"/>
                  </a:lnTo>
                  <a:lnTo>
                    <a:pt x="141" y="95"/>
                  </a:lnTo>
                  <a:lnTo>
                    <a:pt x="145" y="84"/>
                  </a:lnTo>
                  <a:lnTo>
                    <a:pt x="147" y="72"/>
                  </a:lnTo>
                  <a:lnTo>
                    <a:pt x="151" y="63"/>
                  </a:lnTo>
                  <a:lnTo>
                    <a:pt x="151" y="53"/>
                  </a:lnTo>
                  <a:lnTo>
                    <a:pt x="151" y="45"/>
                  </a:lnTo>
                  <a:lnTo>
                    <a:pt x="151" y="40"/>
                  </a:lnTo>
                  <a:lnTo>
                    <a:pt x="151" y="36"/>
                  </a:lnTo>
                  <a:lnTo>
                    <a:pt x="147" y="32"/>
                  </a:lnTo>
                  <a:lnTo>
                    <a:pt x="145" y="30"/>
                  </a:lnTo>
                  <a:lnTo>
                    <a:pt x="141" y="28"/>
                  </a:lnTo>
                  <a:lnTo>
                    <a:pt x="139" y="24"/>
                  </a:lnTo>
                  <a:lnTo>
                    <a:pt x="139" y="23"/>
                  </a:lnTo>
                  <a:lnTo>
                    <a:pt x="137" y="21"/>
                  </a:lnTo>
                  <a:lnTo>
                    <a:pt x="137" y="17"/>
                  </a:lnTo>
                  <a:lnTo>
                    <a:pt x="137" y="13"/>
                  </a:lnTo>
                  <a:lnTo>
                    <a:pt x="139" y="11"/>
                  </a:lnTo>
                  <a:lnTo>
                    <a:pt x="141" y="7"/>
                  </a:lnTo>
                  <a:lnTo>
                    <a:pt x="143" y="3"/>
                  </a:lnTo>
                  <a:lnTo>
                    <a:pt x="145" y="2"/>
                  </a:lnTo>
                  <a:lnTo>
                    <a:pt x="149" y="2"/>
                  </a:lnTo>
                  <a:lnTo>
                    <a:pt x="154" y="0"/>
                  </a:lnTo>
                  <a:lnTo>
                    <a:pt x="160" y="2"/>
                  </a:lnTo>
                  <a:lnTo>
                    <a:pt x="168" y="2"/>
                  </a:lnTo>
                  <a:lnTo>
                    <a:pt x="175" y="3"/>
                  </a:lnTo>
                  <a:lnTo>
                    <a:pt x="185" y="7"/>
                  </a:lnTo>
                  <a:lnTo>
                    <a:pt x="193" y="11"/>
                  </a:lnTo>
                  <a:lnTo>
                    <a:pt x="202" y="17"/>
                  </a:lnTo>
                  <a:lnTo>
                    <a:pt x="208" y="21"/>
                  </a:lnTo>
                  <a:lnTo>
                    <a:pt x="214" y="24"/>
                  </a:lnTo>
                  <a:lnTo>
                    <a:pt x="219" y="28"/>
                  </a:lnTo>
                  <a:lnTo>
                    <a:pt x="223" y="34"/>
                  </a:lnTo>
                  <a:lnTo>
                    <a:pt x="225" y="38"/>
                  </a:lnTo>
                  <a:lnTo>
                    <a:pt x="229" y="44"/>
                  </a:lnTo>
                  <a:lnTo>
                    <a:pt x="229" y="44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63"/>
            <p:cNvSpPr/>
            <p:nvPr/>
          </p:nvSpPr>
          <p:spPr bwMode="auto">
            <a:xfrm>
              <a:off x="6591300" y="2239963"/>
              <a:ext cx="407988" cy="95250"/>
            </a:xfrm>
            <a:custGeom>
              <a:avLst/>
              <a:gdLst>
                <a:gd name="T0" fmla="*/ 503 w 514"/>
                <a:gd name="T1" fmla="*/ 27 h 118"/>
                <a:gd name="T2" fmla="*/ 509 w 514"/>
                <a:gd name="T3" fmla="*/ 30 h 118"/>
                <a:gd name="T4" fmla="*/ 512 w 514"/>
                <a:gd name="T5" fmla="*/ 34 h 118"/>
                <a:gd name="T6" fmla="*/ 514 w 514"/>
                <a:gd name="T7" fmla="*/ 40 h 118"/>
                <a:gd name="T8" fmla="*/ 514 w 514"/>
                <a:gd name="T9" fmla="*/ 42 h 118"/>
                <a:gd name="T10" fmla="*/ 512 w 514"/>
                <a:gd name="T11" fmla="*/ 46 h 118"/>
                <a:gd name="T12" fmla="*/ 507 w 514"/>
                <a:gd name="T13" fmla="*/ 48 h 118"/>
                <a:gd name="T14" fmla="*/ 497 w 514"/>
                <a:gd name="T15" fmla="*/ 51 h 118"/>
                <a:gd name="T16" fmla="*/ 486 w 514"/>
                <a:gd name="T17" fmla="*/ 55 h 118"/>
                <a:gd name="T18" fmla="*/ 472 w 514"/>
                <a:gd name="T19" fmla="*/ 61 h 118"/>
                <a:gd name="T20" fmla="*/ 455 w 514"/>
                <a:gd name="T21" fmla="*/ 65 h 118"/>
                <a:gd name="T22" fmla="*/ 434 w 514"/>
                <a:gd name="T23" fmla="*/ 70 h 118"/>
                <a:gd name="T24" fmla="*/ 375 w 514"/>
                <a:gd name="T25" fmla="*/ 82 h 118"/>
                <a:gd name="T26" fmla="*/ 302 w 514"/>
                <a:gd name="T27" fmla="*/ 95 h 118"/>
                <a:gd name="T28" fmla="*/ 255 w 514"/>
                <a:gd name="T29" fmla="*/ 101 h 118"/>
                <a:gd name="T30" fmla="*/ 218 w 514"/>
                <a:gd name="T31" fmla="*/ 105 h 118"/>
                <a:gd name="T32" fmla="*/ 195 w 514"/>
                <a:gd name="T33" fmla="*/ 109 h 118"/>
                <a:gd name="T34" fmla="*/ 176 w 514"/>
                <a:gd name="T35" fmla="*/ 111 h 118"/>
                <a:gd name="T36" fmla="*/ 157 w 514"/>
                <a:gd name="T37" fmla="*/ 112 h 118"/>
                <a:gd name="T38" fmla="*/ 142 w 514"/>
                <a:gd name="T39" fmla="*/ 114 h 118"/>
                <a:gd name="T40" fmla="*/ 128 w 514"/>
                <a:gd name="T41" fmla="*/ 116 h 118"/>
                <a:gd name="T42" fmla="*/ 119 w 514"/>
                <a:gd name="T43" fmla="*/ 116 h 118"/>
                <a:gd name="T44" fmla="*/ 111 w 514"/>
                <a:gd name="T45" fmla="*/ 116 h 118"/>
                <a:gd name="T46" fmla="*/ 102 w 514"/>
                <a:gd name="T47" fmla="*/ 116 h 118"/>
                <a:gd name="T48" fmla="*/ 86 w 514"/>
                <a:gd name="T49" fmla="*/ 114 h 118"/>
                <a:gd name="T50" fmla="*/ 69 w 514"/>
                <a:gd name="T51" fmla="*/ 111 h 118"/>
                <a:gd name="T52" fmla="*/ 50 w 514"/>
                <a:gd name="T53" fmla="*/ 105 h 118"/>
                <a:gd name="T54" fmla="*/ 27 w 514"/>
                <a:gd name="T55" fmla="*/ 95 h 118"/>
                <a:gd name="T56" fmla="*/ 12 w 514"/>
                <a:gd name="T57" fmla="*/ 86 h 118"/>
                <a:gd name="T58" fmla="*/ 2 w 514"/>
                <a:gd name="T59" fmla="*/ 80 h 118"/>
                <a:gd name="T60" fmla="*/ 0 w 514"/>
                <a:gd name="T61" fmla="*/ 76 h 118"/>
                <a:gd name="T62" fmla="*/ 0 w 514"/>
                <a:gd name="T63" fmla="*/ 74 h 118"/>
                <a:gd name="T64" fmla="*/ 2 w 514"/>
                <a:gd name="T65" fmla="*/ 72 h 118"/>
                <a:gd name="T66" fmla="*/ 8 w 514"/>
                <a:gd name="T67" fmla="*/ 70 h 118"/>
                <a:gd name="T68" fmla="*/ 18 w 514"/>
                <a:gd name="T69" fmla="*/ 69 h 118"/>
                <a:gd name="T70" fmla="*/ 31 w 514"/>
                <a:gd name="T71" fmla="*/ 69 h 118"/>
                <a:gd name="T72" fmla="*/ 46 w 514"/>
                <a:gd name="T73" fmla="*/ 69 h 118"/>
                <a:gd name="T74" fmla="*/ 56 w 514"/>
                <a:gd name="T75" fmla="*/ 69 h 118"/>
                <a:gd name="T76" fmla="*/ 69 w 514"/>
                <a:gd name="T77" fmla="*/ 67 h 118"/>
                <a:gd name="T78" fmla="*/ 84 w 514"/>
                <a:gd name="T79" fmla="*/ 67 h 118"/>
                <a:gd name="T80" fmla="*/ 102 w 514"/>
                <a:gd name="T81" fmla="*/ 65 h 118"/>
                <a:gd name="T82" fmla="*/ 121 w 514"/>
                <a:gd name="T83" fmla="*/ 63 h 118"/>
                <a:gd name="T84" fmla="*/ 144 w 514"/>
                <a:gd name="T85" fmla="*/ 59 h 118"/>
                <a:gd name="T86" fmla="*/ 169 w 514"/>
                <a:gd name="T87" fmla="*/ 55 h 118"/>
                <a:gd name="T88" fmla="*/ 195 w 514"/>
                <a:gd name="T89" fmla="*/ 51 h 118"/>
                <a:gd name="T90" fmla="*/ 249 w 514"/>
                <a:gd name="T91" fmla="*/ 42 h 118"/>
                <a:gd name="T92" fmla="*/ 295 w 514"/>
                <a:gd name="T93" fmla="*/ 32 h 118"/>
                <a:gd name="T94" fmla="*/ 335 w 514"/>
                <a:gd name="T95" fmla="*/ 25 h 118"/>
                <a:gd name="T96" fmla="*/ 371 w 514"/>
                <a:gd name="T97" fmla="*/ 15 h 118"/>
                <a:gd name="T98" fmla="*/ 398 w 514"/>
                <a:gd name="T99" fmla="*/ 6 h 118"/>
                <a:gd name="T100" fmla="*/ 423 w 514"/>
                <a:gd name="T101" fmla="*/ 2 h 118"/>
                <a:gd name="T102" fmla="*/ 442 w 514"/>
                <a:gd name="T103" fmla="*/ 0 h 118"/>
                <a:gd name="T104" fmla="*/ 459 w 514"/>
                <a:gd name="T105" fmla="*/ 2 h 118"/>
                <a:gd name="T106" fmla="*/ 482 w 514"/>
                <a:gd name="T107" fmla="*/ 11 h 118"/>
                <a:gd name="T108" fmla="*/ 497 w 514"/>
                <a:gd name="T109" fmla="*/ 2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14" h="118">
                  <a:moveTo>
                    <a:pt x="497" y="25"/>
                  </a:moveTo>
                  <a:lnTo>
                    <a:pt x="503" y="27"/>
                  </a:lnTo>
                  <a:lnTo>
                    <a:pt x="505" y="28"/>
                  </a:lnTo>
                  <a:lnTo>
                    <a:pt x="509" y="30"/>
                  </a:lnTo>
                  <a:lnTo>
                    <a:pt x="510" y="32"/>
                  </a:lnTo>
                  <a:lnTo>
                    <a:pt x="512" y="34"/>
                  </a:lnTo>
                  <a:lnTo>
                    <a:pt x="514" y="38"/>
                  </a:lnTo>
                  <a:lnTo>
                    <a:pt x="514" y="40"/>
                  </a:lnTo>
                  <a:lnTo>
                    <a:pt x="514" y="42"/>
                  </a:lnTo>
                  <a:lnTo>
                    <a:pt x="514" y="42"/>
                  </a:lnTo>
                  <a:lnTo>
                    <a:pt x="514" y="44"/>
                  </a:lnTo>
                  <a:lnTo>
                    <a:pt x="512" y="46"/>
                  </a:lnTo>
                  <a:lnTo>
                    <a:pt x="509" y="46"/>
                  </a:lnTo>
                  <a:lnTo>
                    <a:pt x="507" y="48"/>
                  </a:lnTo>
                  <a:lnTo>
                    <a:pt x="503" y="49"/>
                  </a:lnTo>
                  <a:lnTo>
                    <a:pt x="497" y="51"/>
                  </a:lnTo>
                  <a:lnTo>
                    <a:pt x="491" y="53"/>
                  </a:lnTo>
                  <a:lnTo>
                    <a:pt x="486" y="55"/>
                  </a:lnTo>
                  <a:lnTo>
                    <a:pt x="480" y="57"/>
                  </a:lnTo>
                  <a:lnTo>
                    <a:pt x="472" y="61"/>
                  </a:lnTo>
                  <a:lnTo>
                    <a:pt x="463" y="63"/>
                  </a:lnTo>
                  <a:lnTo>
                    <a:pt x="455" y="65"/>
                  </a:lnTo>
                  <a:lnTo>
                    <a:pt x="446" y="67"/>
                  </a:lnTo>
                  <a:lnTo>
                    <a:pt x="434" y="70"/>
                  </a:lnTo>
                  <a:lnTo>
                    <a:pt x="423" y="72"/>
                  </a:lnTo>
                  <a:lnTo>
                    <a:pt x="375" y="82"/>
                  </a:lnTo>
                  <a:lnTo>
                    <a:pt x="327" y="91"/>
                  </a:lnTo>
                  <a:lnTo>
                    <a:pt x="302" y="95"/>
                  </a:lnTo>
                  <a:lnTo>
                    <a:pt x="279" y="99"/>
                  </a:lnTo>
                  <a:lnTo>
                    <a:pt x="255" y="101"/>
                  </a:lnTo>
                  <a:lnTo>
                    <a:pt x="232" y="105"/>
                  </a:lnTo>
                  <a:lnTo>
                    <a:pt x="218" y="105"/>
                  </a:lnTo>
                  <a:lnTo>
                    <a:pt x="207" y="107"/>
                  </a:lnTo>
                  <a:lnTo>
                    <a:pt x="195" y="109"/>
                  </a:lnTo>
                  <a:lnTo>
                    <a:pt x="186" y="111"/>
                  </a:lnTo>
                  <a:lnTo>
                    <a:pt x="176" y="111"/>
                  </a:lnTo>
                  <a:lnTo>
                    <a:pt x="167" y="112"/>
                  </a:lnTo>
                  <a:lnTo>
                    <a:pt x="157" y="112"/>
                  </a:lnTo>
                  <a:lnTo>
                    <a:pt x="149" y="114"/>
                  </a:lnTo>
                  <a:lnTo>
                    <a:pt x="142" y="114"/>
                  </a:lnTo>
                  <a:lnTo>
                    <a:pt x="136" y="116"/>
                  </a:lnTo>
                  <a:lnTo>
                    <a:pt x="128" y="116"/>
                  </a:lnTo>
                  <a:lnTo>
                    <a:pt x="123" y="116"/>
                  </a:lnTo>
                  <a:lnTo>
                    <a:pt x="119" y="116"/>
                  </a:lnTo>
                  <a:lnTo>
                    <a:pt x="115" y="116"/>
                  </a:lnTo>
                  <a:lnTo>
                    <a:pt x="111" y="116"/>
                  </a:lnTo>
                  <a:lnTo>
                    <a:pt x="107" y="118"/>
                  </a:lnTo>
                  <a:lnTo>
                    <a:pt x="102" y="116"/>
                  </a:lnTo>
                  <a:lnTo>
                    <a:pt x="94" y="116"/>
                  </a:lnTo>
                  <a:lnTo>
                    <a:pt x="86" y="114"/>
                  </a:lnTo>
                  <a:lnTo>
                    <a:pt x="79" y="114"/>
                  </a:lnTo>
                  <a:lnTo>
                    <a:pt x="69" y="111"/>
                  </a:lnTo>
                  <a:lnTo>
                    <a:pt x="60" y="109"/>
                  </a:lnTo>
                  <a:lnTo>
                    <a:pt x="50" y="105"/>
                  </a:lnTo>
                  <a:lnTo>
                    <a:pt x="39" y="99"/>
                  </a:lnTo>
                  <a:lnTo>
                    <a:pt x="27" y="95"/>
                  </a:lnTo>
                  <a:lnTo>
                    <a:pt x="20" y="90"/>
                  </a:lnTo>
                  <a:lnTo>
                    <a:pt x="12" y="86"/>
                  </a:lnTo>
                  <a:lnTo>
                    <a:pt x="6" y="82"/>
                  </a:lnTo>
                  <a:lnTo>
                    <a:pt x="2" y="80"/>
                  </a:lnTo>
                  <a:lnTo>
                    <a:pt x="0" y="78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0" y="74"/>
                  </a:lnTo>
                  <a:lnTo>
                    <a:pt x="2" y="74"/>
                  </a:lnTo>
                  <a:lnTo>
                    <a:pt x="2" y="72"/>
                  </a:lnTo>
                  <a:lnTo>
                    <a:pt x="6" y="70"/>
                  </a:lnTo>
                  <a:lnTo>
                    <a:pt x="8" y="70"/>
                  </a:lnTo>
                  <a:lnTo>
                    <a:pt x="14" y="69"/>
                  </a:lnTo>
                  <a:lnTo>
                    <a:pt x="18" y="69"/>
                  </a:lnTo>
                  <a:lnTo>
                    <a:pt x="25" y="69"/>
                  </a:lnTo>
                  <a:lnTo>
                    <a:pt x="31" y="69"/>
                  </a:lnTo>
                  <a:lnTo>
                    <a:pt x="39" y="69"/>
                  </a:lnTo>
                  <a:lnTo>
                    <a:pt x="46" y="69"/>
                  </a:lnTo>
                  <a:lnTo>
                    <a:pt x="52" y="69"/>
                  </a:lnTo>
                  <a:lnTo>
                    <a:pt x="56" y="69"/>
                  </a:lnTo>
                  <a:lnTo>
                    <a:pt x="62" y="69"/>
                  </a:lnTo>
                  <a:lnTo>
                    <a:pt x="69" y="67"/>
                  </a:lnTo>
                  <a:lnTo>
                    <a:pt x="77" y="67"/>
                  </a:lnTo>
                  <a:lnTo>
                    <a:pt x="84" y="67"/>
                  </a:lnTo>
                  <a:lnTo>
                    <a:pt x="92" y="65"/>
                  </a:lnTo>
                  <a:lnTo>
                    <a:pt x="102" y="65"/>
                  </a:lnTo>
                  <a:lnTo>
                    <a:pt x="111" y="63"/>
                  </a:lnTo>
                  <a:lnTo>
                    <a:pt x="121" y="63"/>
                  </a:lnTo>
                  <a:lnTo>
                    <a:pt x="132" y="61"/>
                  </a:lnTo>
                  <a:lnTo>
                    <a:pt x="144" y="59"/>
                  </a:lnTo>
                  <a:lnTo>
                    <a:pt x="157" y="57"/>
                  </a:lnTo>
                  <a:lnTo>
                    <a:pt x="169" y="55"/>
                  </a:lnTo>
                  <a:lnTo>
                    <a:pt x="182" y="53"/>
                  </a:lnTo>
                  <a:lnTo>
                    <a:pt x="195" y="51"/>
                  </a:lnTo>
                  <a:lnTo>
                    <a:pt x="222" y="46"/>
                  </a:lnTo>
                  <a:lnTo>
                    <a:pt x="249" y="42"/>
                  </a:lnTo>
                  <a:lnTo>
                    <a:pt x="272" y="36"/>
                  </a:lnTo>
                  <a:lnTo>
                    <a:pt x="295" y="32"/>
                  </a:lnTo>
                  <a:lnTo>
                    <a:pt x="316" y="28"/>
                  </a:lnTo>
                  <a:lnTo>
                    <a:pt x="335" y="25"/>
                  </a:lnTo>
                  <a:lnTo>
                    <a:pt x="354" y="19"/>
                  </a:lnTo>
                  <a:lnTo>
                    <a:pt x="371" y="15"/>
                  </a:lnTo>
                  <a:lnTo>
                    <a:pt x="384" y="9"/>
                  </a:lnTo>
                  <a:lnTo>
                    <a:pt x="398" y="6"/>
                  </a:lnTo>
                  <a:lnTo>
                    <a:pt x="411" y="4"/>
                  </a:lnTo>
                  <a:lnTo>
                    <a:pt x="423" y="2"/>
                  </a:lnTo>
                  <a:lnTo>
                    <a:pt x="432" y="0"/>
                  </a:lnTo>
                  <a:lnTo>
                    <a:pt x="442" y="0"/>
                  </a:lnTo>
                  <a:lnTo>
                    <a:pt x="451" y="0"/>
                  </a:lnTo>
                  <a:lnTo>
                    <a:pt x="459" y="2"/>
                  </a:lnTo>
                  <a:lnTo>
                    <a:pt x="470" y="6"/>
                  </a:lnTo>
                  <a:lnTo>
                    <a:pt x="482" y="11"/>
                  </a:lnTo>
                  <a:lnTo>
                    <a:pt x="489" y="17"/>
                  </a:lnTo>
                  <a:lnTo>
                    <a:pt x="497" y="25"/>
                  </a:lnTo>
                  <a:lnTo>
                    <a:pt x="497" y="25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64"/>
            <p:cNvSpPr/>
            <p:nvPr/>
          </p:nvSpPr>
          <p:spPr bwMode="auto">
            <a:xfrm>
              <a:off x="6756400" y="2305050"/>
              <a:ext cx="63500" cy="500063"/>
            </a:xfrm>
            <a:custGeom>
              <a:avLst/>
              <a:gdLst>
                <a:gd name="T0" fmla="*/ 0 w 80"/>
                <a:gd name="T1" fmla="*/ 0 h 628"/>
                <a:gd name="T2" fmla="*/ 9 w 80"/>
                <a:gd name="T3" fmla="*/ 9 h 628"/>
                <a:gd name="T4" fmla="*/ 19 w 80"/>
                <a:gd name="T5" fmla="*/ 17 h 628"/>
                <a:gd name="T6" fmla="*/ 28 w 80"/>
                <a:gd name="T7" fmla="*/ 25 h 628"/>
                <a:gd name="T8" fmla="*/ 36 w 80"/>
                <a:gd name="T9" fmla="*/ 34 h 628"/>
                <a:gd name="T10" fmla="*/ 44 w 80"/>
                <a:gd name="T11" fmla="*/ 40 h 628"/>
                <a:gd name="T12" fmla="*/ 51 w 80"/>
                <a:gd name="T13" fmla="*/ 48 h 628"/>
                <a:gd name="T14" fmla="*/ 57 w 80"/>
                <a:gd name="T15" fmla="*/ 55 h 628"/>
                <a:gd name="T16" fmla="*/ 63 w 80"/>
                <a:gd name="T17" fmla="*/ 61 h 628"/>
                <a:gd name="T18" fmla="*/ 67 w 80"/>
                <a:gd name="T19" fmla="*/ 67 h 628"/>
                <a:gd name="T20" fmla="*/ 70 w 80"/>
                <a:gd name="T21" fmla="*/ 72 h 628"/>
                <a:gd name="T22" fmla="*/ 74 w 80"/>
                <a:gd name="T23" fmla="*/ 78 h 628"/>
                <a:gd name="T24" fmla="*/ 76 w 80"/>
                <a:gd name="T25" fmla="*/ 84 h 628"/>
                <a:gd name="T26" fmla="*/ 78 w 80"/>
                <a:gd name="T27" fmla="*/ 88 h 628"/>
                <a:gd name="T28" fmla="*/ 78 w 80"/>
                <a:gd name="T29" fmla="*/ 93 h 628"/>
                <a:gd name="T30" fmla="*/ 80 w 80"/>
                <a:gd name="T31" fmla="*/ 97 h 628"/>
                <a:gd name="T32" fmla="*/ 78 w 80"/>
                <a:gd name="T33" fmla="*/ 103 h 628"/>
                <a:gd name="T34" fmla="*/ 78 w 80"/>
                <a:gd name="T35" fmla="*/ 105 h 628"/>
                <a:gd name="T36" fmla="*/ 78 w 80"/>
                <a:gd name="T37" fmla="*/ 109 h 628"/>
                <a:gd name="T38" fmla="*/ 78 w 80"/>
                <a:gd name="T39" fmla="*/ 113 h 628"/>
                <a:gd name="T40" fmla="*/ 76 w 80"/>
                <a:gd name="T41" fmla="*/ 118 h 628"/>
                <a:gd name="T42" fmla="*/ 76 w 80"/>
                <a:gd name="T43" fmla="*/ 124 h 628"/>
                <a:gd name="T44" fmla="*/ 76 w 80"/>
                <a:gd name="T45" fmla="*/ 132 h 628"/>
                <a:gd name="T46" fmla="*/ 76 w 80"/>
                <a:gd name="T47" fmla="*/ 139 h 628"/>
                <a:gd name="T48" fmla="*/ 74 w 80"/>
                <a:gd name="T49" fmla="*/ 147 h 628"/>
                <a:gd name="T50" fmla="*/ 74 w 80"/>
                <a:gd name="T51" fmla="*/ 156 h 628"/>
                <a:gd name="T52" fmla="*/ 74 w 80"/>
                <a:gd name="T53" fmla="*/ 168 h 628"/>
                <a:gd name="T54" fmla="*/ 74 w 80"/>
                <a:gd name="T55" fmla="*/ 179 h 628"/>
                <a:gd name="T56" fmla="*/ 72 w 80"/>
                <a:gd name="T57" fmla="*/ 191 h 628"/>
                <a:gd name="T58" fmla="*/ 72 w 80"/>
                <a:gd name="T59" fmla="*/ 204 h 628"/>
                <a:gd name="T60" fmla="*/ 72 w 80"/>
                <a:gd name="T61" fmla="*/ 219 h 628"/>
                <a:gd name="T62" fmla="*/ 72 w 80"/>
                <a:gd name="T63" fmla="*/ 235 h 628"/>
                <a:gd name="T64" fmla="*/ 70 w 80"/>
                <a:gd name="T65" fmla="*/ 250 h 628"/>
                <a:gd name="T66" fmla="*/ 70 w 80"/>
                <a:gd name="T67" fmla="*/ 267 h 628"/>
                <a:gd name="T68" fmla="*/ 70 w 80"/>
                <a:gd name="T69" fmla="*/ 284 h 628"/>
                <a:gd name="T70" fmla="*/ 68 w 80"/>
                <a:gd name="T71" fmla="*/ 303 h 628"/>
                <a:gd name="T72" fmla="*/ 68 w 80"/>
                <a:gd name="T73" fmla="*/ 323 h 628"/>
                <a:gd name="T74" fmla="*/ 67 w 80"/>
                <a:gd name="T75" fmla="*/ 344 h 628"/>
                <a:gd name="T76" fmla="*/ 67 w 80"/>
                <a:gd name="T77" fmla="*/ 365 h 628"/>
                <a:gd name="T78" fmla="*/ 67 w 80"/>
                <a:gd name="T79" fmla="*/ 388 h 628"/>
                <a:gd name="T80" fmla="*/ 65 w 80"/>
                <a:gd name="T81" fmla="*/ 410 h 628"/>
                <a:gd name="T82" fmla="*/ 65 w 80"/>
                <a:gd name="T83" fmla="*/ 433 h 628"/>
                <a:gd name="T84" fmla="*/ 63 w 80"/>
                <a:gd name="T85" fmla="*/ 458 h 628"/>
                <a:gd name="T86" fmla="*/ 63 w 80"/>
                <a:gd name="T87" fmla="*/ 485 h 628"/>
                <a:gd name="T88" fmla="*/ 61 w 80"/>
                <a:gd name="T89" fmla="*/ 512 h 628"/>
                <a:gd name="T90" fmla="*/ 61 w 80"/>
                <a:gd name="T91" fmla="*/ 540 h 628"/>
                <a:gd name="T92" fmla="*/ 59 w 80"/>
                <a:gd name="T93" fmla="*/ 569 h 628"/>
                <a:gd name="T94" fmla="*/ 57 w 80"/>
                <a:gd name="T95" fmla="*/ 598 h 628"/>
                <a:gd name="T96" fmla="*/ 57 w 80"/>
                <a:gd name="T97" fmla="*/ 628 h 628"/>
                <a:gd name="T98" fmla="*/ 9 w 80"/>
                <a:gd name="T99" fmla="*/ 628 h 628"/>
                <a:gd name="T100" fmla="*/ 9 w 80"/>
                <a:gd name="T101" fmla="*/ 546 h 628"/>
                <a:gd name="T102" fmla="*/ 7 w 80"/>
                <a:gd name="T103" fmla="*/ 466 h 628"/>
                <a:gd name="T104" fmla="*/ 7 w 80"/>
                <a:gd name="T105" fmla="*/ 386 h 628"/>
                <a:gd name="T106" fmla="*/ 5 w 80"/>
                <a:gd name="T107" fmla="*/ 307 h 628"/>
                <a:gd name="T108" fmla="*/ 3 w 80"/>
                <a:gd name="T109" fmla="*/ 229 h 628"/>
                <a:gd name="T110" fmla="*/ 3 w 80"/>
                <a:gd name="T111" fmla="*/ 153 h 628"/>
                <a:gd name="T112" fmla="*/ 2 w 80"/>
                <a:gd name="T113" fmla="*/ 74 h 628"/>
                <a:gd name="T114" fmla="*/ 0 w 80"/>
                <a:gd name="T115" fmla="*/ 0 h 628"/>
                <a:gd name="T116" fmla="*/ 0 w 80"/>
                <a:gd name="T117" fmla="*/ 0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0" h="628">
                  <a:moveTo>
                    <a:pt x="0" y="0"/>
                  </a:moveTo>
                  <a:lnTo>
                    <a:pt x="9" y="9"/>
                  </a:lnTo>
                  <a:lnTo>
                    <a:pt x="19" y="17"/>
                  </a:lnTo>
                  <a:lnTo>
                    <a:pt x="28" y="25"/>
                  </a:lnTo>
                  <a:lnTo>
                    <a:pt x="36" y="34"/>
                  </a:lnTo>
                  <a:lnTo>
                    <a:pt x="44" y="40"/>
                  </a:lnTo>
                  <a:lnTo>
                    <a:pt x="51" y="48"/>
                  </a:lnTo>
                  <a:lnTo>
                    <a:pt x="57" y="55"/>
                  </a:lnTo>
                  <a:lnTo>
                    <a:pt x="63" y="61"/>
                  </a:lnTo>
                  <a:lnTo>
                    <a:pt x="67" y="67"/>
                  </a:lnTo>
                  <a:lnTo>
                    <a:pt x="70" y="72"/>
                  </a:lnTo>
                  <a:lnTo>
                    <a:pt x="74" y="78"/>
                  </a:lnTo>
                  <a:lnTo>
                    <a:pt x="76" y="84"/>
                  </a:lnTo>
                  <a:lnTo>
                    <a:pt x="78" y="88"/>
                  </a:lnTo>
                  <a:lnTo>
                    <a:pt x="78" y="93"/>
                  </a:lnTo>
                  <a:lnTo>
                    <a:pt x="80" y="97"/>
                  </a:lnTo>
                  <a:lnTo>
                    <a:pt x="78" y="103"/>
                  </a:lnTo>
                  <a:lnTo>
                    <a:pt x="78" y="105"/>
                  </a:lnTo>
                  <a:lnTo>
                    <a:pt x="78" y="109"/>
                  </a:lnTo>
                  <a:lnTo>
                    <a:pt x="78" y="113"/>
                  </a:lnTo>
                  <a:lnTo>
                    <a:pt x="76" y="118"/>
                  </a:lnTo>
                  <a:lnTo>
                    <a:pt x="76" y="124"/>
                  </a:lnTo>
                  <a:lnTo>
                    <a:pt x="76" y="132"/>
                  </a:lnTo>
                  <a:lnTo>
                    <a:pt x="76" y="139"/>
                  </a:lnTo>
                  <a:lnTo>
                    <a:pt x="74" y="147"/>
                  </a:lnTo>
                  <a:lnTo>
                    <a:pt x="74" y="156"/>
                  </a:lnTo>
                  <a:lnTo>
                    <a:pt x="74" y="168"/>
                  </a:lnTo>
                  <a:lnTo>
                    <a:pt x="74" y="179"/>
                  </a:lnTo>
                  <a:lnTo>
                    <a:pt x="72" y="191"/>
                  </a:lnTo>
                  <a:lnTo>
                    <a:pt x="72" y="204"/>
                  </a:lnTo>
                  <a:lnTo>
                    <a:pt x="72" y="219"/>
                  </a:lnTo>
                  <a:lnTo>
                    <a:pt x="72" y="235"/>
                  </a:lnTo>
                  <a:lnTo>
                    <a:pt x="70" y="250"/>
                  </a:lnTo>
                  <a:lnTo>
                    <a:pt x="70" y="267"/>
                  </a:lnTo>
                  <a:lnTo>
                    <a:pt x="70" y="284"/>
                  </a:lnTo>
                  <a:lnTo>
                    <a:pt x="68" y="303"/>
                  </a:lnTo>
                  <a:lnTo>
                    <a:pt x="68" y="323"/>
                  </a:lnTo>
                  <a:lnTo>
                    <a:pt x="67" y="344"/>
                  </a:lnTo>
                  <a:lnTo>
                    <a:pt x="67" y="365"/>
                  </a:lnTo>
                  <a:lnTo>
                    <a:pt x="67" y="388"/>
                  </a:lnTo>
                  <a:lnTo>
                    <a:pt x="65" y="410"/>
                  </a:lnTo>
                  <a:lnTo>
                    <a:pt x="65" y="433"/>
                  </a:lnTo>
                  <a:lnTo>
                    <a:pt x="63" y="458"/>
                  </a:lnTo>
                  <a:lnTo>
                    <a:pt x="63" y="485"/>
                  </a:lnTo>
                  <a:lnTo>
                    <a:pt x="61" y="512"/>
                  </a:lnTo>
                  <a:lnTo>
                    <a:pt x="61" y="540"/>
                  </a:lnTo>
                  <a:lnTo>
                    <a:pt x="59" y="569"/>
                  </a:lnTo>
                  <a:lnTo>
                    <a:pt x="57" y="598"/>
                  </a:lnTo>
                  <a:lnTo>
                    <a:pt x="57" y="628"/>
                  </a:lnTo>
                  <a:lnTo>
                    <a:pt x="9" y="628"/>
                  </a:lnTo>
                  <a:lnTo>
                    <a:pt x="9" y="546"/>
                  </a:lnTo>
                  <a:lnTo>
                    <a:pt x="7" y="466"/>
                  </a:lnTo>
                  <a:lnTo>
                    <a:pt x="7" y="386"/>
                  </a:lnTo>
                  <a:lnTo>
                    <a:pt x="5" y="307"/>
                  </a:lnTo>
                  <a:lnTo>
                    <a:pt x="3" y="229"/>
                  </a:lnTo>
                  <a:lnTo>
                    <a:pt x="3" y="153"/>
                  </a:lnTo>
                  <a:lnTo>
                    <a:pt x="2" y="74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65"/>
            <p:cNvSpPr/>
            <p:nvPr/>
          </p:nvSpPr>
          <p:spPr bwMode="auto">
            <a:xfrm>
              <a:off x="6823075" y="2386013"/>
              <a:ext cx="195263" cy="277813"/>
            </a:xfrm>
            <a:custGeom>
              <a:avLst/>
              <a:gdLst>
                <a:gd name="T0" fmla="*/ 2 w 244"/>
                <a:gd name="T1" fmla="*/ 346 h 350"/>
                <a:gd name="T2" fmla="*/ 2 w 244"/>
                <a:gd name="T3" fmla="*/ 338 h 350"/>
                <a:gd name="T4" fmla="*/ 9 w 244"/>
                <a:gd name="T5" fmla="*/ 323 h 350"/>
                <a:gd name="T6" fmla="*/ 19 w 244"/>
                <a:gd name="T7" fmla="*/ 309 h 350"/>
                <a:gd name="T8" fmla="*/ 28 w 244"/>
                <a:gd name="T9" fmla="*/ 298 h 350"/>
                <a:gd name="T10" fmla="*/ 55 w 244"/>
                <a:gd name="T11" fmla="*/ 267 h 350"/>
                <a:gd name="T12" fmla="*/ 95 w 244"/>
                <a:gd name="T13" fmla="*/ 214 h 350"/>
                <a:gd name="T14" fmla="*/ 112 w 244"/>
                <a:gd name="T15" fmla="*/ 183 h 350"/>
                <a:gd name="T16" fmla="*/ 128 w 244"/>
                <a:gd name="T17" fmla="*/ 159 h 350"/>
                <a:gd name="T18" fmla="*/ 139 w 244"/>
                <a:gd name="T19" fmla="*/ 134 h 350"/>
                <a:gd name="T20" fmla="*/ 160 w 244"/>
                <a:gd name="T21" fmla="*/ 86 h 350"/>
                <a:gd name="T22" fmla="*/ 166 w 244"/>
                <a:gd name="T23" fmla="*/ 65 h 350"/>
                <a:gd name="T24" fmla="*/ 168 w 244"/>
                <a:gd name="T25" fmla="*/ 48 h 350"/>
                <a:gd name="T26" fmla="*/ 168 w 244"/>
                <a:gd name="T27" fmla="*/ 34 h 350"/>
                <a:gd name="T28" fmla="*/ 166 w 244"/>
                <a:gd name="T29" fmla="*/ 23 h 350"/>
                <a:gd name="T30" fmla="*/ 162 w 244"/>
                <a:gd name="T31" fmla="*/ 12 h 350"/>
                <a:gd name="T32" fmla="*/ 166 w 244"/>
                <a:gd name="T33" fmla="*/ 2 h 350"/>
                <a:gd name="T34" fmla="*/ 170 w 244"/>
                <a:gd name="T35" fmla="*/ 0 h 350"/>
                <a:gd name="T36" fmla="*/ 181 w 244"/>
                <a:gd name="T37" fmla="*/ 0 h 350"/>
                <a:gd name="T38" fmla="*/ 193 w 244"/>
                <a:gd name="T39" fmla="*/ 4 h 350"/>
                <a:gd name="T40" fmla="*/ 210 w 244"/>
                <a:gd name="T41" fmla="*/ 10 h 350"/>
                <a:gd name="T42" fmla="*/ 223 w 244"/>
                <a:gd name="T43" fmla="*/ 19 h 350"/>
                <a:gd name="T44" fmla="*/ 235 w 244"/>
                <a:gd name="T45" fmla="*/ 27 h 350"/>
                <a:gd name="T46" fmla="*/ 242 w 244"/>
                <a:gd name="T47" fmla="*/ 34 h 350"/>
                <a:gd name="T48" fmla="*/ 244 w 244"/>
                <a:gd name="T49" fmla="*/ 42 h 350"/>
                <a:gd name="T50" fmla="*/ 242 w 244"/>
                <a:gd name="T51" fmla="*/ 54 h 350"/>
                <a:gd name="T52" fmla="*/ 238 w 244"/>
                <a:gd name="T53" fmla="*/ 69 h 350"/>
                <a:gd name="T54" fmla="*/ 231 w 244"/>
                <a:gd name="T55" fmla="*/ 88 h 350"/>
                <a:gd name="T56" fmla="*/ 221 w 244"/>
                <a:gd name="T57" fmla="*/ 113 h 350"/>
                <a:gd name="T58" fmla="*/ 208 w 244"/>
                <a:gd name="T59" fmla="*/ 139 h 350"/>
                <a:gd name="T60" fmla="*/ 189 w 244"/>
                <a:gd name="T61" fmla="*/ 166 h 350"/>
                <a:gd name="T62" fmla="*/ 170 w 244"/>
                <a:gd name="T63" fmla="*/ 193 h 350"/>
                <a:gd name="T64" fmla="*/ 135 w 244"/>
                <a:gd name="T65" fmla="*/ 235 h 350"/>
                <a:gd name="T66" fmla="*/ 114 w 244"/>
                <a:gd name="T67" fmla="*/ 262 h 350"/>
                <a:gd name="T68" fmla="*/ 91 w 244"/>
                <a:gd name="T69" fmla="*/ 285 h 350"/>
                <a:gd name="T70" fmla="*/ 70 w 244"/>
                <a:gd name="T71" fmla="*/ 304 h 350"/>
                <a:gd name="T72" fmla="*/ 49 w 244"/>
                <a:gd name="T73" fmla="*/ 321 h 350"/>
                <a:gd name="T74" fmla="*/ 30 w 244"/>
                <a:gd name="T75" fmla="*/ 334 h 350"/>
                <a:gd name="T76" fmla="*/ 17 w 244"/>
                <a:gd name="T77" fmla="*/ 344 h 350"/>
                <a:gd name="T78" fmla="*/ 7 w 244"/>
                <a:gd name="T79" fmla="*/ 348 h 350"/>
                <a:gd name="T80" fmla="*/ 4 w 244"/>
                <a:gd name="T81" fmla="*/ 35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44" h="350">
                  <a:moveTo>
                    <a:pt x="4" y="350"/>
                  </a:moveTo>
                  <a:lnTo>
                    <a:pt x="2" y="346"/>
                  </a:lnTo>
                  <a:lnTo>
                    <a:pt x="0" y="344"/>
                  </a:lnTo>
                  <a:lnTo>
                    <a:pt x="2" y="338"/>
                  </a:lnTo>
                  <a:lnTo>
                    <a:pt x="4" y="332"/>
                  </a:lnTo>
                  <a:lnTo>
                    <a:pt x="9" y="323"/>
                  </a:lnTo>
                  <a:lnTo>
                    <a:pt x="15" y="315"/>
                  </a:lnTo>
                  <a:lnTo>
                    <a:pt x="19" y="309"/>
                  </a:lnTo>
                  <a:lnTo>
                    <a:pt x="23" y="304"/>
                  </a:lnTo>
                  <a:lnTo>
                    <a:pt x="28" y="298"/>
                  </a:lnTo>
                  <a:lnTo>
                    <a:pt x="34" y="290"/>
                  </a:lnTo>
                  <a:lnTo>
                    <a:pt x="55" y="267"/>
                  </a:lnTo>
                  <a:lnTo>
                    <a:pt x="76" y="241"/>
                  </a:lnTo>
                  <a:lnTo>
                    <a:pt x="95" y="214"/>
                  </a:lnTo>
                  <a:lnTo>
                    <a:pt x="105" y="199"/>
                  </a:lnTo>
                  <a:lnTo>
                    <a:pt x="112" y="183"/>
                  </a:lnTo>
                  <a:lnTo>
                    <a:pt x="120" y="170"/>
                  </a:lnTo>
                  <a:lnTo>
                    <a:pt x="128" y="159"/>
                  </a:lnTo>
                  <a:lnTo>
                    <a:pt x="133" y="145"/>
                  </a:lnTo>
                  <a:lnTo>
                    <a:pt x="139" y="134"/>
                  </a:lnTo>
                  <a:lnTo>
                    <a:pt x="151" y="109"/>
                  </a:lnTo>
                  <a:lnTo>
                    <a:pt x="160" y="86"/>
                  </a:lnTo>
                  <a:lnTo>
                    <a:pt x="164" y="75"/>
                  </a:lnTo>
                  <a:lnTo>
                    <a:pt x="166" y="65"/>
                  </a:lnTo>
                  <a:lnTo>
                    <a:pt x="168" y="55"/>
                  </a:lnTo>
                  <a:lnTo>
                    <a:pt x="168" y="48"/>
                  </a:lnTo>
                  <a:lnTo>
                    <a:pt x="168" y="40"/>
                  </a:lnTo>
                  <a:lnTo>
                    <a:pt x="168" y="34"/>
                  </a:lnTo>
                  <a:lnTo>
                    <a:pt x="166" y="29"/>
                  </a:lnTo>
                  <a:lnTo>
                    <a:pt x="166" y="23"/>
                  </a:lnTo>
                  <a:lnTo>
                    <a:pt x="162" y="17"/>
                  </a:lnTo>
                  <a:lnTo>
                    <a:pt x="162" y="12"/>
                  </a:lnTo>
                  <a:lnTo>
                    <a:pt x="162" y="6"/>
                  </a:lnTo>
                  <a:lnTo>
                    <a:pt x="166" y="2"/>
                  </a:lnTo>
                  <a:lnTo>
                    <a:pt x="168" y="0"/>
                  </a:lnTo>
                  <a:lnTo>
                    <a:pt x="170" y="0"/>
                  </a:lnTo>
                  <a:lnTo>
                    <a:pt x="175" y="0"/>
                  </a:lnTo>
                  <a:lnTo>
                    <a:pt x="181" y="0"/>
                  </a:lnTo>
                  <a:lnTo>
                    <a:pt x="187" y="2"/>
                  </a:lnTo>
                  <a:lnTo>
                    <a:pt x="193" y="4"/>
                  </a:lnTo>
                  <a:lnTo>
                    <a:pt x="200" y="6"/>
                  </a:lnTo>
                  <a:lnTo>
                    <a:pt x="210" y="10"/>
                  </a:lnTo>
                  <a:lnTo>
                    <a:pt x="217" y="15"/>
                  </a:lnTo>
                  <a:lnTo>
                    <a:pt x="223" y="19"/>
                  </a:lnTo>
                  <a:lnTo>
                    <a:pt x="229" y="23"/>
                  </a:lnTo>
                  <a:lnTo>
                    <a:pt x="235" y="27"/>
                  </a:lnTo>
                  <a:lnTo>
                    <a:pt x="238" y="31"/>
                  </a:lnTo>
                  <a:lnTo>
                    <a:pt x="242" y="34"/>
                  </a:lnTo>
                  <a:lnTo>
                    <a:pt x="242" y="38"/>
                  </a:lnTo>
                  <a:lnTo>
                    <a:pt x="244" y="42"/>
                  </a:lnTo>
                  <a:lnTo>
                    <a:pt x="244" y="46"/>
                  </a:lnTo>
                  <a:lnTo>
                    <a:pt x="242" y="54"/>
                  </a:lnTo>
                  <a:lnTo>
                    <a:pt x="240" y="59"/>
                  </a:lnTo>
                  <a:lnTo>
                    <a:pt x="238" y="69"/>
                  </a:lnTo>
                  <a:lnTo>
                    <a:pt x="235" y="78"/>
                  </a:lnTo>
                  <a:lnTo>
                    <a:pt x="231" y="88"/>
                  </a:lnTo>
                  <a:lnTo>
                    <a:pt x="227" y="99"/>
                  </a:lnTo>
                  <a:lnTo>
                    <a:pt x="221" y="113"/>
                  </a:lnTo>
                  <a:lnTo>
                    <a:pt x="216" y="126"/>
                  </a:lnTo>
                  <a:lnTo>
                    <a:pt x="208" y="139"/>
                  </a:lnTo>
                  <a:lnTo>
                    <a:pt x="198" y="153"/>
                  </a:lnTo>
                  <a:lnTo>
                    <a:pt x="189" y="166"/>
                  </a:lnTo>
                  <a:lnTo>
                    <a:pt x="179" y="180"/>
                  </a:lnTo>
                  <a:lnTo>
                    <a:pt x="170" y="193"/>
                  </a:lnTo>
                  <a:lnTo>
                    <a:pt x="147" y="220"/>
                  </a:lnTo>
                  <a:lnTo>
                    <a:pt x="135" y="235"/>
                  </a:lnTo>
                  <a:lnTo>
                    <a:pt x="126" y="248"/>
                  </a:lnTo>
                  <a:lnTo>
                    <a:pt x="114" y="262"/>
                  </a:lnTo>
                  <a:lnTo>
                    <a:pt x="103" y="273"/>
                  </a:lnTo>
                  <a:lnTo>
                    <a:pt x="91" y="285"/>
                  </a:lnTo>
                  <a:lnTo>
                    <a:pt x="80" y="294"/>
                  </a:lnTo>
                  <a:lnTo>
                    <a:pt x="70" y="304"/>
                  </a:lnTo>
                  <a:lnTo>
                    <a:pt x="61" y="313"/>
                  </a:lnTo>
                  <a:lnTo>
                    <a:pt x="49" y="321"/>
                  </a:lnTo>
                  <a:lnTo>
                    <a:pt x="40" y="329"/>
                  </a:lnTo>
                  <a:lnTo>
                    <a:pt x="30" y="334"/>
                  </a:lnTo>
                  <a:lnTo>
                    <a:pt x="23" y="340"/>
                  </a:lnTo>
                  <a:lnTo>
                    <a:pt x="17" y="344"/>
                  </a:lnTo>
                  <a:lnTo>
                    <a:pt x="11" y="346"/>
                  </a:lnTo>
                  <a:lnTo>
                    <a:pt x="7" y="348"/>
                  </a:lnTo>
                  <a:lnTo>
                    <a:pt x="4" y="350"/>
                  </a:lnTo>
                  <a:lnTo>
                    <a:pt x="4" y="350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66"/>
            <p:cNvSpPr/>
            <p:nvPr/>
          </p:nvSpPr>
          <p:spPr bwMode="auto">
            <a:xfrm>
              <a:off x="6916738" y="2559050"/>
              <a:ext cx="146050" cy="114300"/>
            </a:xfrm>
            <a:custGeom>
              <a:avLst/>
              <a:gdLst>
                <a:gd name="T0" fmla="*/ 84 w 186"/>
                <a:gd name="T1" fmla="*/ 11 h 145"/>
                <a:gd name="T2" fmla="*/ 92 w 186"/>
                <a:gd name="T3" fmla="*/ 13 h 145"/>
                <a:gd name="T4" fmla="*/ 101 w 186"/>
                <a:gd name="T5" fmla="*/ 15 h 145"/>
                <a:gd name="T6" fmla="*/ 109 w 186"/>
                <a:gd name="T7" fmla="*/ 19 h 145"/>
                <a:gd name="T8" fmla="*/ 117 w 186"/>
                <a:gd name="T9" fmla="*/ 23 h 145"/>
                <a:gd name="T10" fmla="*/ 126 w 186"/>
                <a:gd name="T11" fmla="*/ 28 h 145"/>
                <a:gd name="T12" fmla="*/ 136 w 186"/>
                <a:gd name="T13" fmla="*/ 34 h 145"/>
                <a:gd name="T14" fmla="*/ 145 w 186"/>
                <a:gd name="T15" fmla="*/ 40 h 145"/>
                <a:gd name="T16" fmla="*/ 155 w 186"/>
                <a:gd name="T17" fmla="*/ 46 h 145"/>
                <a:gd name="T18" fmla="*/ 163 w 186"/>
                <a:gd name="T19" fmla="*/ 55 h 145"/>
                <a:gd name="T20" fmla="*/ 168 w 186"/>
                <a:gd name="T21" fmla="*/ 63 h 145"/>
                <a:gd name="T22" fmla="*/ 174 w 186"/>
                <a:gd name="T23" fmla="*/ 70 h 145"/>
                <a:gd name="T24" fmla="*/ 180 w 186"/>
                <a:gd name="T25" fmla="*/ 78 h 145"/>
                <a:gd name="T26" fmla="*/ 182 w 186"/>
                <a:gd name="T27" fmla="*/ 86 h 145"/>
                <a:gd name="T28" fmla="*/ 186 w 186"/>
                <a:gd name="T29" fmla="*/ 93 h 145"/>
                <a:gd name="T30" fmla="*/ 186 w 186"/>
                <a:gd name="T31" fmla="*/ 101 h 145"/>
                <a:gd name="T32" fmla="*/ 186 w 186"/>
                <a:gd name="T33" fmla="*/ 109 h 145"/>
                <a:gd name="T34" fmla="*/ 184 w 186"/>
                <a:gd name="T35" fmla="*/ 116 h 145"/>
                <a:gd name="T36" fmla="*/ 182 w 186"/>
                <a:gd name="T37" fmla="*/ 124 h 145"/>
                <a:gd name="T38" fmla="*/ 178 w 186"/>
                <a:gd name="T39" fmla="*/ 130 h 145"/>
                <a:gd name="T40" fmla="*/ 176 w 186"/>
                <a:gd name="T41" fmla="*/ 135 h 145"/>
                <a:gd name="T42" fmla="*/ 174 w 186"/>
                <a:gd name="T43" fmla="*/ 139 h 145"/>
                <a:gd name="T44" fmla="*/ 172 w 186"/>
                <a:gd name="T45" fmla="*/ 141 h 145"/>
                <a:gd name="T46" fmla="*/ 168 w 186"/>
                <a:gd name="T47" fmla="*/ 143 h 145"/>
                <a:gd name="T48" fmla="*/ 166 w 186"/>
                <a:gd name="T49" fmla="*/ 145 h 145"/>
                <a:gd name="T50" fmla="*/ 165 w 186"/>
                <a:gd name="T51" fmla="*/ 143 h 145"/>
                <a:gd name="T52" fmla="*/ 163 w 186"/>
                <a:gd name="T53" fmla="*/ 141 h 145"/>
                <a:gd name="T54" fmla="*/ 157 w 186"/>
                <a:gd name="T55" fmla="*/ 139 h 145"/>
                <a:gd name="T56" fmla="*/ 151 w 186"/>
                <a:gd name="T57" fmla="*/ 135 h 145"/>
                <a:gd name="T58" fmla="*/ 145 w 186"/>
                <a:gd name="T59" fmla="*/ 130 h 145"/>
                <a:gd name="T60" fmla="*/ 138 w 186"/>
                <a:gd name="T61" fmla="*/ 124 h 145"/>
                <a:gd name="T62" fmla="*/ 128 w 186"/>
                <a:gd name="T63" fmla="*/ 116 h 145"/>
                <a:gd name="T64" fmla="*/ 119 w 186"/>
                <a:gd name="T65" fmla="*/ 109 h 145"/>
                <a:gd name="T66" fmla="*/ 107 w 186"/>
                <a:gd name="T67" fmla="*/ 99 h 145"/>
                <a:gd name="T68" fmla="*/ 96 w 186"/>
                <a:gd name="T69" fmla="*/ 88 h 145"/>
                <a:gd name="T70" fmla="*/ 82 w 186"/>
                <a:gd name="T71" fmla="*/ 76 h 145"/>
                <a:gd name="T72" fmla="*/ 67 w 186"/>
                <a:gd name="T73" fmla="*/ 65 h 145"/>
                <a:gd name="T74" fmla="*/ 52 w 186"/>
                <a:gd name="T75" fmla="*/ 49 h 145"/>
                <a:gd name="T76" fmla="*/ 37 w 186"/>
                <a:gd name="T77" fmla="*/ 34 h 145"/>
                <a:gd name="T78" fmla="*/ 19 w 186"/>
                <a:gd name="T79" fmla="*/ 19 h 145"/>
                <a:gd name="T80" fmla="*/ 0 w 186"/>
                <a:gd name="T81" fmla="*/ 2 h 145"/>
                <a:gd name="T82" fmla="*/ 16 w 186"/>
                <a:gd name="T83" fmla="*/ 0 h 145"/>
                <a:gd name="T84" fmla="*/ 29 w 186"/>
                <a:gd name="T85" fmla="*/ 0 h 145"/>
                <a:gd name="T86" fmla="*/ 40 w 186"/>
                <a:gd name="T87" fmla="*/ 0 h 145"/>
                <a:gd name="T88" fmla="*/ 50 w 186"/>
                <a:gd name="T89" fmla="*/ 2 h 145"/>
                <a:gd name="T90" fmla="*/ 61 w 186"/>
                <a:gd name="T91" fmla="*/ 2 h 145"/>
                <a:gd name="T92" fmla="*/ 69 w 186"/>
                <a:gd name="T93" fmla="*/ 5 h 145"/>
                <a:gd name="T94" fmla="*/ 77 w 186"/>
                <a:gd name="T95" fmla="*/ 7 h 145"/>
                <a:gd name="T96" fmla="*/ 84 w 186"/>
                <a:gd name="T97" fmla="*/ 11 h 145"/>
                <a:gd name="T98" fmla="*/ 84 w 186"/>
                <a:gd name="T99" fmla="*/ 11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6" h="145">
                  <a:moveTo>
                    <a:pt x="84" y="11"/>
                  </a:moveTo>
                  <a:lnTo>
                    <a:pt x="92" y="13"/>
                  </a:lnTo>
                  <a:lnTo>
                    <a:pt x="101" y="15"/>
                  </a:lnTo>
                  <a:lnTo>
                    <a:pt x="109" y="19"/>
                  </a:lnTo>
                  <a:lnTo>
                    <a:pt x="117" y="23"/>
                  </a:lnTo>
                  <a:lnTo>
                    <a:pt x="126" y="28"/>
                  </a:lnTo>
                  <a:lnTo>
                    <a:pt x="136" y="34"/>
                  </a:lnTo>
                  <a:lnTo>
                    <a:pt x="145" y="40"/>
                  </a:lnTo>
                  <a:lnTo>
                    <a:pt x="155" y="46"/>
                  </a:lnTo>
                  <a:lnTo>
                    <a:pt x="163" y="55"/>
                  </a:lnTo>
                  <a:lnTo>
                    <a:pt x="168" y="63"/>
                  </a:lnTo>
                  <a:lnTo>
                    <a:pt x="174" y="70"/>
                  </a:lnTo>
                  <a:lnTo>
                    <a:pt x="180" y="78"/>
                  </a:lnTo>
                  <a:lnTo>
                    <a:pt x="182" y="86"/>
                  </a:lnTo>
                  <a:lnTo>
                    <a:pt x="186" y="93"/>
                  </a:lnTo>
                  <a:lnTo>
                    <a:pt x="186" y="101"/>
                  </a:lnTo>
                  <a:lnTo>
                    <a:pt x="186" y="109"/>
                  </a:lnTo>
                  <a:lnTo>
                    <a:pt x="184" y="116"/>
                  </a:lnTo>
                  <a:lnTo>
                    <a:pt x="182" y="124"/>
                  </a:lnTo>
                  <a:lnTo>
                    <a:pt x="178" y="130"/>
                  </a:lnTo>
                  <a:lnTo>
                    <a:pt x="176" y="135"/>
                  </a:lnTo>
                  <a:lnTo>
                    <a:pt x="174" y="139"/>
                  </a:lnTo>
                  <a:lnTo>
                    <a:pt x="172" y="141"/>
                  </a:lnTo>
                  <a:lnTo>
                    <a:pt x="168" y="143"/>
                  </a:lnTo>
                  <a:lnTo>
                    <a:pt x="166" y="145"/>
                  </a:lnTo>
                  <a:lnTo>
                    <a:pt x="165" y="143"/>
                  </a:lnTo>
                  <a:lnTo>
                    <a:pt x="163" y="141"/>
                  </a:lnTo>
                  <a:lnTo>
                    <a:pt x="157" y="139"/>
                  </a:lnTo>
                  <a:lnTo>
                    <a:pt x="151" y="135"/>
                  </a:lnTo>
                  <a:lnTo>
                    <a:pt x="145" y="130"/>
                  </a:lnTo>
                  <a:lnTo>
                    <a:pt x="138" y="124"/>
                  </a:lnTo>
                  <a:lnTo>
                    <a:pt x="128" y="116"/>
                  </a:lnTo>
                  <a:lnTo>
                    <a:pt x="119" y="109"/>
                  </a:lnTo>
                  <a:lnTo>
                    <a:pt x="107" y="99"/>
                  </a:lnTo>
                  <a:lnTo>
                    <a:pt x="96" y="88"/>
                  </a:lnTo>
                  <a:lnTo>
                    <a:pt x="82" y="76"/>
                  </a:lnTo>
                  <a:lnTo>
                    <a:pt x="67" y="65"/>
                  </a:lnTo>
                  <a:lnTo>
                    <a:pt x="52" y="49"/>
                  </a:lnTo>
                  <a:lnTo>
                    <a:pt x="37" y="34"/>
                  </a:lnTo>
                  <a:lnTo>
                    <a:pt x="19" y="19"/>
                  </a:lnTo>
                  <a:lnTo>
                    <a:pt x="0" y="2"/>
                  </a:lnTo>
                  <a:lnTo>
                    <a:pt x="16" y="0"/>
                  </a:lnTo>
                  <a:lnTo>
                    <a:pt x="29" y="0"/>
                  </a:lnTo>
                  <a:lnTo>
                    <a:pt x="40" y="0"/>
                  </a:lnTo>
                  <a:lnTo>
                    <a:pt x="50" y="2"/>
                  </a:lnTo>
                  <a:lnTo>
                    <a:pt x="61" y="2"/>
                  </a:lnTo>
                  <a:lnTo>
                    <a:pt x="69" y="5"/>
                  </a:lnTo>
                  <a:lnTo>
                    <a:pt x="77" y="7"/>
                  </a:lnTo>
                  <a:lnTo>
                    <a:pt x="84" y="11"/>
                  </a:lnTo>
                  <a:lnTo>
                    <a:pt x="84" y="11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67"/>
            <p:cNvSpPr/>
            <p:nvPr/>
          </p:nvSpPr>
          <p:spPr bwMode="auto">
            <a:xfrm>
              <a:off x="6583363" y="2587625"/>
              <a:ext cx="115888" cy="100013"/>
            </a:xfrm>
            <a:custGeom>
              <a:avLst/>
              <a:gdLst>
                <a:gd name="T0" fmla="*/ 143 w 145"/>
                <a:gd name="T1" fmla="*/ 96 h 126"/>
                <a:gd name="T2" fmla="*/ 141 w 145"/>
                <a:gd name="T3" fmla="*/ 103 h 126"/>
                <a:gd name="T4" fmla="*/ 141 w 145"/>
                <a:gd name="T5" fmla="*/ 109 h 126"/>
                <a:gd name="T6" fmla="*/ 139 w 145"/>
                <a:gd name="T7" fmla="*/ 115 h 126"/>
                <a:gd name="T8" fmla="*/ 139 w 145"/>
                <a:gd name="T9" fmla="*/ 118 h 126"/>
                <a:gd name="T10" fmla="*/ 137 w 145"/>
                <a:gd name="T11" fmla="*/ 122 h 126"/>
                <a:gd name="T12" fmla="*/ 137 w 145"/>
                <a:gd name="T13" fmla="*/ 124 h 126"/>
                <a:gd name="T14" fmla="*/ 136 w 145"/>
                <a:gd name="T15" fmla="*/ 126 h 126"/>
                <a:gd name="T16" fmla="*/ 136 w 145"/>
                <a:gd name="T17" fmla="*/ 126 h 126"/>
                <a:gd name="T18" fmla="*/ 134 w 145"/>
                <a:gd name="T19" fmla="*/ 126 h 126"/>
                <a:gd name="T20" fmla="*/ 132 w 145"/>
                <a:gd name="T21" fmla="*/ 126 h 126"/>
                <a:gd name="T22" fmla="*/ 128 w 145"/>
                <a:gd name="T23" fmla="*/ 124 h 126"/>
                <a:gd name="T24" fmla="*/ 124 w 145"/>
                <a:gd name="T25" fmla="*/ 120 h 126"/>
                <a:gd name="T26" fmla="*/ 118 w 145"/>
                <a:gd name="T27" fmla="*/ 117 h 126"/>
                <a:gd name="T28" fmla="*/ 111 w 145"/>
                <a:gd name="T29" fmla="*/ 111 h 126"/>
                <a:gd name="T30" fmla="*/ 105 w 145"/>
                <a:gd name="T31" fmla="*/ 105 h 126"/>
                <a:gd name="T32" fmla="*/ 95 w 145"/>
                <a:gd name="T33" fmla="*/ 97 h 126"/>
                <a:gd name="T34" fmla="*/ 88 w 145"/>
                <a:gd name="T35" fmla="*/ 90 h 126"/>
                <a:gd name="T36" fmla="*/ 76 w 145"/>
                <a:gd name="T37" fmla="*/ 80 h 126"/>
                <a:gd name="T38" fmla="*/ 67 w 145"/>
                <a:gd name="T39" fmla="*/ 69 h 126"/>
                <a:gd name="T40" fmla="*/ 53 w 145"/>
                <a:gd name="T41" fmla="*/ 57 h 126"/>
                <a:gd name="T42" fmla="*/ 42 w 145"/>
                <a:gd name="T43" fmla="*/ 44 h 126"/>
                <a:gd name="T44" fmla="*/ 29 w 145"/>
                <a:gd name="T45" fmla="*/ 31 h 126"/>
                <a:gd name="T46" fmla="*/ 13 w 145"/>
                <a:gd name="T47" fmla="*/ 17 h 126"/>
                <a:gd name="T48" fmla="*/ 0 w 145"/>
                <a:gd name="T49" fmla="*/ 2 h 126"/>
                <a:gd name="T50" fmla="*/ 15 w 145"/>
                <a:gd name="T51" fmla="*/ 0 h 126"/>
                <a:gd name="T52" fmla="*/ 30 w 145"/>
                <a:gd name="T53" fmla="*/ 0 h 126"/>
                <a:gd name="T54" fmla="*/ 46 w 145"/>
                <a:gd name="T55" fmla="*/ 2 h 126"/>
                <a:gd name="T56" fmla="*/ 59 w 145"/>
                <a:gd name="T57" fmla="*/ 4 h 126"/>
                <a:gd name="T58" fmla="*/ 72 w 145"/>
                <a:gd name="T59" fmla="*/ 8 h 126"/>
                <a:gd name="T60" fmla="*/ 84 w 145"/>
                <a:gd name="T61" fmla="*/ 13 h 126"/>
                <a:gd name="T62" fmla="*/ 97 w 145"/>
                <a:gd name="T63" fmla="*/ 21 h 126"/>
                <a:gd name="T64" fmla="*/ 109 w 145"/>
                <a:gd name="T65" fmla="*/ 29 h 126"/>
                <a:gd name="T66" fmla="*/ 115 w 145"/>
                <a:gd name="T67" fmla="*/ 33 h 126"/>
                <a:gd name="T68" fmla="*/ 118 w 145"/>
                <a:gd name="T69" fmla="*/ 36 h 126"/>
                <a:gd name="T70" fmla="*/ 124 w 145"/>
                <a:gd name="T71" fmla="*/ 40 h 126"/>
                <a:gd name="T72" fmla="*/ 128 w 145"/>
                <a:gd name="T73" fmla="*/ 44 h 126"/>
                <a:gd name="T74" fmla="*/ 134 w 145"/>
                <a:gd name="T75" fmla="*/ 54 h 126"/>
                <a:gd name="T76" fmla="*/ 139 w 145"/>
                <a:gd name="T77" fmla="*/ 61 h 126"/>
                <a:gd name="T78" fmla="*/ 143 w 145"/>
                <a:gd name="T79" fmla="*/ 71 h 126"/>
                <a:gd name="T80" fmla="*/ 143 w 145"/>
                <a:gd name="T81" fmla="*/ 78 h 126"/>
                <a:gd name="T82" fmla="*/ 145 w 145"/>
                <a:gd name="T83" fmla="*/ 86 h 126"/>
                <a:gd name="T84" fmla="*/ 143 w 145"/>
                <a:gd name="T85" fmla="*/ 96 h 126"/>
                <a:gd name="T86" fmla="*/ 143 w 145"/>
                <a:gd name="T87" fmla="*/ 9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5" h="126">
                  <a:moveTo>
                    <a:pt x="143" y="96"/>
                  </a:moveTo>
                  <a:lnTo>
                    <a:pt x="141" y="103"/>
                  </a:lnTo>
                  <a:lnTo>
                    <a:pt x="141" y="109"/>
                  </a:lnTo>
                  <a:lnTo>
                    <a:pt x="139" y="115"/>
                  </a:lnTo>
                  <a:lnTo>
                    <a:pt x="139" y="118"/>
                  </a:lnTo>
                  <a:lnTo>
                    <a:pt x="137" y="122"/>
                  </a:lnTo>
                  <a:lnTo>
                    <a:pt x="137" y="124"/>
                  </a:lnTo>
                  <a:lnTo>
                    <a:pt x="136" y="126"/>
                  </a:lnTo>
                  <a:lnTo>
                    <a:pt x="136" y="126"/>
                  </a:lnTo>
                  <a:lnTo>
                    <a:pt x="134" y="126"/>
                  </a:lnTo>
                  <a:lnTo>
                    <a:pt x="132" y="126"/>
                  </a:lnTo>
                  <a:lnTo>
                    <a:pt x="128" y="124"/>
                  </a:lnTo>
                  <a:lnTo>
                    <a:pt x="124" y="120"/>
                  </a:lnTo>
                  <a:lnTo>
                    <a:pt x="118" y="117"/>
                  </a:lnTo>
                  <a:lnTo>
                    <a:pt x="111" y="111"/>
                  </a:lnTo>
                  <a:lnTo>
                    <a:pt x="105" y="105"/>
                  </a:lnTo>
                  <a:lnTo>
                    <a:pt x="95" y="97"/>
                  </a:lnTo>
                  <a:lnTo>
                    <a:pt x="88" y="90"/>
                  </a:lnTo>
                  <a:lnTo>
                    <a:pt x="76" y="80"/>
                  </a:lnTo>
                  <a:lnTo>
                    <a:pt x="67" y="69"/>
                  </a:lnTo>
                  <a:lnTo>
                    <a:pt x="53" y="57"/>
                  </a:lnTo>
                  <a:lnTo>
                    <a:pt x="42" y="44"/>
                  </a:lnTo>
                  <a:lnTo>
                    <a:pt x="29" y="31"/>
                  </a:lnTo>
                  <a:lnTo>
                    <a:pt x="13" y="17"/>
                  </a:lnTo>
                  <a:lnTo>
                    <a:pt x="0" y="2"/>
                  </a:lnTo>
                  <a:lnTo>
                    <a:pt x="15" y="0"/>
                  </a:lnTo>
                  <a:lnTo>
                    <a:pt x="30" y="0"/>
                  </a:lnTo>
                  <a:lnTo>
                    <a:pt x="46" y="2"/>
                  </a:lnTo>
                  <a:lnTo>
                    <a:pt x="59" y="4"/>
                  </a:lnTo>
                  <a:lnTo>
                    <a:pt x="72" y="8"/>
                  </a:lnTo>
                  <a:lnTo>
                    <a:pt x="84" y="13"/>
                  </a:lnTo>
                  <a:lnTo>
                    <a:pt x="97" y="21"/>
                  </a:lnTo>
                  <a:lnTo>
                    <a:pt x="109" y="29"/>
                  </a:lnTo>
                  <a:lnTo>
                    <a:pt x="115" y="33"/>
                  </a:lnTo>
                  <a:lnTo>
                    <a:pt x="118" y="36"/>
                  </a:lnTo>
                  <a:lnTo>
                    <a:pt x="124" y="40"/>
                  </a:lnTo>
                  <a:lnTo>
                    <a:pt x="128" y="44"/>
                  </a:lnTo>
                  <a:lnTo>
                    <a:pt x="134" y="54"/>
                  </a:lnTo>
                  <a:lnTo>
                    <a:pt x="139" y="61"/>
                  </a:lnTo>
                  <a:lnTo>
                    <a:pt x="143" y="71"/>
                  </a:lnTo>
                  <a:lnTo>
                    <a:pt x="143" y="78"/>
                  </a:lnTo>
                  <a:lnTo>
                    <a:pt x="145" y="86"/>
                  </a:lnTo>
                  <a:lnTo>
                    <a:pt x="143" y="96"/>
                  </a:lnTo>
                  <a:lnTo>
                    <a:pt x="143" y="96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68"/>
            <p:cNvSpPr/>
            <p:nvPr/>
          </p:nvSpPr>
          <p:spPr bwMode="auto">
            <a:xfrm>
              <a:off x="6416675" y="2762250"/>
              <a:ext cx="769938" cy="109538"/>
            </a:xfrm>
            <a:custGeom>
              <a:avLst/>
              <a:gdLst>
                <a:gd name="T0" fmla="*/ 966 w 968"/>
                <a:gd name="T1" fmla="*/ 70 h 137"/>
                <a:gd name="T2" fmla="*/ 968 w 968"/>
                <a:gd name="T3" fmla="*/ 78 h 137"/>
                <a:gd name="T4" fmla="*/ 966 w 968"/>
                <a:gd name="T5" fmla="*/ 84 h 137"/>
                <a:gd name="T6" fmla="*/ 961 w 968"/>
                <a:gd name="T7" fmla="*/ 86 h 137"/>
                <a:gd name="T8" fmla="*/ 949 w 968"/>
                <a:gd name="T9" fmla="*/ 87 h 137"/>
                <a:gd name="T10" fmla="*/ 934 w 968"/>
                <a:gd name="T11" fmla="*/ 87 h 137"/>
                <a:gd name="T12" fmla="*/ 911 w 968"/>
                <a:gd name="T13" fmla="*/ 87 h 137"/>
                <a:gd name="T14" fmla="*/ 884 w 968"/>
                <a:gd name="T15" fmla="*/ 86 h 137"/>
                <a:gd name="T16" fmla="*/ 831 w 968"/>
                <a:gd name="T17" fmla="*/ 82 h 137"/>
                <a:gd name="T18" fmla="*/ 762 w 968"/>
                <a:gd name="T19" fmla="*/ 80 h 137"/>
                <a:gd name="T20" fmla="*/ 686 w 968"/>
                <a:gd name="T21" fmla="*/ 80 h 137"/>
                <a:gd name="T22" fmla="*/ 529 w 968"/>
                <a:gd name="T23" fmla="*/ 82 h 137"/>
                <a:gd name="T24" fmla="*/ 426 w 968"/>
                <a:gd name="T25" fmla="*/ 87 h 137"/>
                <a:gd name="T26" fmla="*/ 355 w 968"/>
                <a:gd name="T27" fmla="*/ 93 h 137"/>
                <a:gd name="T28" fmla="*/ 292 w 968"/>
                <a:gd name="T29" fmla="*/ 103 h 137"/>
                <a:gd name="T30" fmla="*/ 233 w 968"/>
                <a:gd name="T31" fmla="*/ 112 h 137"/>
                <a:gd name="T32" fmla="*/ 185 w 968"/>
                <a:gd name="T33" fmla="*/ 120 h 137"/>
                <a:gd name="T34" fmla="*/ 145 w 968"/>
                <a:gd name="T35" fmla="*/ 128 h 137"/>
                <a:gd name="T36" fmla="*/ 116 w 968"/>
                <a:gd name="T37" fmla="*/ 135 h 137"/>
                <a:gd name="T38" fmla="*/ 101 w 968"/>
                <a:gd name="T39" fmla="*/ 137 h 137"/>
                <a:gd name="T40" fmla="*/ 95 w 968"/>
                <a:gd name="T41" fmla="*/ 137 h 137"/>
                <a:gd name="T42" fmla="*/ 78 w 968"/>
                <a:gd name="T43" fmla="*/ 131 h 137"/>
                <a:gd name="T44" fmla="*/ 48 w 968"/>
                <a:gd name="T45" fmla="*/ 122 h 137"/>
                <a:gd name="T46" fmla="*/ 30 w 968"/>
                <a:gd name="T47" fmla="*/ 110 h 137"/>
                <a:gd name="T48" fmla="*/ 13 w 968"/>
                <a:gd name="T49" fmla="*/ 99 h 137"/>
                <a:gd name="T50" fmla="*/ 4 w 968"/>
                <a:gd name="T51" fmla="*/ 89 h 137"/>
                <a:gd name="T52" fmla="*/ 0 w 968"/>
                <a:gd name="T53" fmla="*/ 84 h 137"/>
                <a:gd name="T54" fmla="*/ 5 w 968"/>
                <a:gd name="T55" fmla="*/ 80 h 137"/>
                <a:gd name="T56" fmla="*/ 21 w 968"/>
                <a:gd name="T57" fmla="*/ 78 h 137"/>
                <a:gd name="T58" fmla="*/ 49 w 968"/>
                <a:gd name="T59" fmla="*/ 74 h 137"/>
                <a:gd name="T60" fmla="*/ 91 w 968"/>
                <a:gd name="T61" fmla="*/ 68 h 137"/>
                <a:gd name="T62" fmla="*/ 130 w 968"/>
                <a:gd name="T63" fmla="*/ 65 h 137"/>
                <a:gd name="T64" fmla="*/ 162 w 968"/>
                <a:gd name="T65" fmla="*/ 63 h 137"/>
                <a:gd name="T66" fmla="*/ 198 w 968"/>
                <a:gd name="T67" fmla="*/ 61 h 137"/>
                <a:gd name="T68" fmla="*/ 244 w 968"/>
                <a:gd name="T69" fmla="*/ 57 h 137"/>
                <a:gd name="T70" fmla="*/ 298 w 968"/>
                <a:gd name="T71" fmla="*/ 51 h 137"/>
                <a:gd name="T72" fmla="*/ 361 w 968"/>
                <a:gd name="T73" fmla="*/ 47 h 137"/>
                <a:gd name="T74" fmla="*/ 431 w 968"/>
                <a:gd name="T75" fmla="*/ 40 h 137"/>
                <a:gd name="T76" fmla="*/ 512 w 968"/>
                <a:gd name="T77" fmla="*/ 32 h 137"/>
                <a:gd name="T78" fmla="*/ 584 w 968"/>
                <a:gd name="T79" fmla="*/ 26 h 137"/>
                <a:gd name="T80" fmla="*/ 647 w 968"/>
                <a:gd name="T81" fmla="*/ 21 h 137"/>
                <a:gd name="T82" fmla="*/ 699 w 968"/>
                <a:gd name="T83" fmla="*/ 15 h 137"/>
                <a:gd name="T84" fmla="*/ 741 w 968"/>
                <a:gd name="T85" fmla="*/ 11 h 137"/>
                <a:gd name="T86" fmla="*/ 773 w 968"/>
                <a:gd name="T87" fmla="*/ 9 h 137"/>
                <a:gd name="T88" fmla="*/ 815 w 968"/>
                <a:gd name="T89" fmla="*/ 3 h 137"/>
                <a:gd name="T90" fmla="*/ 844 w 968"/>
                <a:gd name="T91" fmla="*/ 0 h 137"/>
                <a:gd name="T92" fmla="*/ 859 w 968"/>
                <a:gd name="T93" fmla="*/ 0 h 137"/>
                <a:gd name="T94" fmla="*/ 877 w 968"/>
                <a:gd name="T95" fmla="*/ 5 h 137"/>
                <a:gd name="T96" fmla="*/ 903 w 968"/>
                <a:gd name="T97" fmla="*/ 17 h 137"/>
                <a:gd name="T98" fmla="*/ 932 w 968"/>
                <a:gd name="T99" fmla="*/ 32 h 137"/>
                <a:gd name="T100" fmla="*/ 951 w 968"/>
                <a:gd name="T101" fmla="*/ 47 h 137"/>
                <a:gd name="T102" fmla="*/ 961 w 968"/>
                <a:gd name="T103" fmla="*/ 63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68" h="137">
                  <a:moveTo>
                    <a:pt x="961" y="63"/>
                  </a:moveTo>
                  <a:lnTo>
                    <a:pt x="964" y="66"/>
                  </a:lnTo>
                  <a:lnTo>
                    <a:pt x="966" y="70"/>
                  </a:lnTo>
                  <a:lnTo>
                    <a:pt x="968" y="74"/>
                  </a:lnTo>
                  <a:lnTo>
                    <a:pt x="968" y="76"/>
                  </a:lnTo>
                  <a:lnTo>
                    <a:pt x="968" y="78"/>
                  </a:lnTo>
                  <a:lnTo>
                    <a:pt x="968" y="80"/>
                  </a:lnTo>
                  <a:lnTo>
                    <a:pt x="966" y="82"/>
                  </a:lnTo>
                  <a:lnTo>
                    <a:pt x="966" y="84"/>
                  </a:lnTo>
                  <a:lnTo>
                    <a:pt x="964" y="86"/>
                  </a:lnTo>
                  <a:lnTo>
                    <a:pt x="963" y="86"/>
                  </a:lnTo>
                  <a:lnTo>
                    <a:pt x="961" y="86"/>
                  </a:lnTo>
                  <a:lnTo>
                    <a:pt x="957" y="87"/>
                  </a:lnTo>
                  <a:lnTo>
                    <a:pt x="955" y="87"/>
                  </a:lnTo>
                  <a:lnTo>
                    <a:pt x="949" y="87"/>
                  </a:lnTo>
                  <a:lnTo>
                    <a:pt x="945" y="87"/>
                  </a:lnTo>
                  <a:lnTo>
                    <a:pt x="940" y="87"/>
                  </a:lnTo>
                  <a:lnTo>
                    <a:pt x="934" y="87"/>
                  </a:lnTo>
                  <a:lnTo>
                    <a:pt x="926" y="87"/>
                  </a:lnTo>
                  <a:lnTo>
                    <a:pt x="921" y="87"/>
                  </a:lnTo>
                  <a:lnTo>
                    <a:pt x="911" y="87"/>
                  </a:lnTo>
                  <a:lnTo>
                    <a:pt x="903" y="86"/>
                  </a:lnTo>
                  <a:lnTo>
                    <a:pt x="894" y="86"/>
                  </a:lnTo>
                  <a:lnTo>
                    <a:pt x="884" y="86"/>
                  </a:lnTo>
                  <a:lnTo>
                    <a:pt x="875" y="84"/>
                  </a:lnTo>
                  <a:lnTo>
                    <a:pt x="852" y="82"/>
                  </a:lnTo>
                  <a:lnTo>
                    <a:pt x="831" y="82"/>
                  </a:lnTo>
                  <a:lnTo>
                    <a:pt x="808" y="82"/>
                  </a:lnTo>
                  <a:lnTo>
                    <a:pt x="785" y="80"/>
                  </a:lnTo>
                  <a:lnTo>
                    <a:pt x="762" y="80"/>
                  </a:lnTo>
                  <a:lnTo>
                    <a:pt x="737" y="80"/>
                  </a:lnTo>
                  <a:lnTo>
                    <a:pt x="712" y="80"/>
                  </a:lnTo>
                  <a:lnTo>
                    <a:pt x="686" y="80"/>
                  </a:lnTo>
                  <a:lnTo>
                    <a:pt x="634" y="80"/>
                  </a:lnTo>
                  <a:lnTo>
                    <a:pt x="580" y="80"/>
                  </a:lnTo>
                  <a:lnTo>
                    <a:pt x="529" y="82"/>
                  </a:lnTo>
                  <a:lnTo>
                    <a:pt x="475" y="84"/>
                  </a:lnTo>
                  <a:lnTo>
                    <a:pt x="451" y="86"/>
                  </a:lnTo>
                  <a:lnTo>
                    <a:pt x="426" y="87"/>
                  </a:lnTo>
                  <a:lnTo>
                    <a:pt x="401" y="89"/>
                  </a:lnTo>
                  <a:lnTo>
                    <a:pt x="378" y="91"/>
                  </a:lnTo>
                  <a:lnTo>
                    <a:pt x="355" y="93"/>
                  </a:lnTo>
                  <a:lnTo>
                    <a:pt x="334" y="97"/>
                  </a:lnTo>
                  <a:lnTo>
                    <a:pt x="313" y="99"/>
                  </a:lnTo>
                  <a:lnTo>
                    <a:pt x="292" y="103"/>
                  </a:lnTo>
                  <a:lnTo>
                    <a:pt x="271" y="105"/>
                  </a:lnTo>
                  <a:lnTo>
                    <a:pt x="252" y="108"/>
                  </a:lnTo>
                  <a:lnTo>
                    <a:pt x="233" y="112"/>
                  </a:lnTo>
                  <a:lnTo>
                    <a:pt x="216" y="114"/>
                  </a:lnTo>
                  <a:lnTo>
                    <a:pt x="200" y="118"/>
                  </a:lnTo>
                  <a:lnTo>
                    <a:pt x="185" y="120"/>
                  </a:lnTo>
                  <a:lnTo>
                    <a:pt x="170" y="122"/>
                  </a:lnTo>
                  <a:lnTo>
                    <a:pt x="156" y="124"/>
                  </a:lnTo>
                  <a:lnTo>
                    <a:pt x="145" y="128"/>
                  </a:lnTo>
                  <a:lnTo>
                    <a:pt x="133" y="129"/>
                  </a:lnTo>
                  <a:lnTo>
                    <a:pt x="124" y="133"/>
                  </a:lnTo>
                  <a:lnTo>
                    <a:pt x="116" y="135"/>
                  </a:lnTo>
                  <a:lnTo>
                    <a:pt x="111" y="135"/>
                  </a:lnTo>
                  <a:lnTo>
                    <a:pt x="105" y="137"/>
                  </a:lnTo>
                  <a:lnTo>
                    <a:pt x="101" y="137"/>
                  </a:lnTo>
                  <a:lnTo>
                    <a:pt x="99" y="137"/>
                  </a:lnTo>
                  <a:lnTo>
                    <a:pt x="97" y="137"/>
                  </a:lnTo>
                  <a:lnTo>
                    <a:pt x="95" y="137"/>
                  </a:lnTo>
                  <a:lnTo>
                    <a:pt x="91" y="135"/>
                  </a:lnTo>
                  <a:lnTo>
                    <a:pt x="88" y="135"/>
                  </a:lnTo>
                  <a:lnTo>
                    <a:pt x="78" y="131"/>
                  </a:lnTo>
                  <a:lnTo>
                    <a:pt x="69" y="129"/>
                  </a:lnTo>
                  <a:lnTo>
                    <a:pt x="59" y="126"/>
                  </a:lnTo>
                  <a:lnTo>
                    <a:pt x="48" y="122"/>
                  </a:lnTo>
                  <a:lnTo>
                    <a:pt x="42" y="118"/>
                  </a:lnTo>
                  <a:lnTo>
                    <a:pt x="36" y="114"/>
                  </a:lnTo>
                  <a:lnTo>
                    <a:pt x="30" y="110"/>
                  </a:lnTo>
                  <a:lnTo>
                    <a:pt x="25" y="107"/>
                  </a:lnTo>
                  <a:lnTo>
                    <a:pt x="19" y="103"/>
                  </a:lnTo>
                  <a:lnTo>
                    <a:pt x="13" y="99"/>
                  </a:lnTo>
                  <a:lnTo>
                    <a:pt x="9" y="95"/>
                  </a:lnTo>
                  <a:lnTo>
                    <a:pt x="5" y="91"/>
                  </a:lnTo>
                  <a:lnTo>
                    <a:pt x="4" y="89"/>
                  </a:lnTo>
                  <a:lnTo>
                    <a:pt x="2" y="87"/>
                  </a:lnTo>
                  <a:lnTo>
                    <a:pt x="0" y="86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2" y="82"/>
                  </a:lnTo>
                  <a:lnTo>
                    <a:pt x="5" y="80"/>
                  </a:lnTo>
                  <a:lnTo>
                    <a:pt x="9" y="80"/>
                  </a:lnTo>
                  <a:lnTo>
                    <a:pt x="15" y="80"/>
                  </a:lnTo>
                  <a:lnTo>
                    <a:pt x="21" y="78"/>
                  </a:lnTo>
                  <a:lnTo>
                    <a:pt x="28" y="76"/>
                  </a:lnTo>
                  <a:lnTo>
                    <a:pt x="38" y="76"/>
                  </a:lnTo>
                  <a:lnTo>
                    <a:pt x="49" y="74"/>
                  </a:lnTo>
                  <a:lnTo>
                    <a:pt x="61" y="72"/>
                  </a:lnTo>
                  <a:lnTo>
                    <a:pt x="76" y="70"/>
                  </a:lnTo>
                  <a:lnTo>
                    <a:pt x="91" y="68"/>
                  </a:lnTo>
                  <a:lnTo>
                    <a:pt x="109" y="66"/>
                  </a:lnTo>
                  <a:lnTo>
                    <a:pt x="118" y="66"/>
                  </a:lnTo>
                  <a:lnTo>
                    <a:pt x="130" y="65"/>
                  </a:lnTo>
                  <a:lnTo>
                    <a:pt x="139" y="65"/>
                  </a:lnTo>
                  <a:lnTo>
                    <a:pt x="151" y="65"/>
                  </a:lnTo>
                  <a:lnTo>
                    <a:pt x="162" y="63"/>
                  </a:lnTo>
                  <a:lnTo>
                    <a:pt x="174" y="63"/>
                  </a:lnTo>
                  <a:lnTo>
                    <a:pt x="187" y="61"/>
                  </a:lnTo>
                  <a:lnTo>
                    <a:pt x="198" y="61"/>
                  </a:lnTo>
                  <a:lnTo>
                    <a:pt x="214" y="59"/>
                  </a:lnTo>
                  <a:lnTo>
                    <a:pt x="229" y="57"/>
                  </a:lnTo>
                  <a:lnTo>
                    <a:pt x="244" y="57"/>
                  </a:lnTo>
                  <a:lnTo>
                    <a:pt x="261" y="55"/>
                  </a:lnTo>
                  <a:lnTo>
                    <a:pt x="279" y="53"/>
                  </a:lnTo>
                  <a:lnTo>
                    <a:pt x="298" y="51"/>
                  </a:lnTo>
                  <a:lnTo>
                    <a:pt x="319" y="51"/>
                  </a:lnTo>
                  <a:lnTo>
                    <a:pt x="340" y="49"/>
                  </a:lnTo>
                  <a:lnTo>
                    <a:pt x="361" y="47"/>
                  </a:lnTo>
                  <a:lnTo>
                    <a:pt x="384" y="45"/>
                  </a:lnTo>
                  <a:lnTo>
                    <a:pt x="407" y="42"/>
                  </a:lnTo>
                  <a:lnTo>
                    <a:pt x="431" y="40"/>
                  </a:lnTo>
                  <a:lnTo>
                    <a:pt x="458" y="38"/>
                  </a:lnTo>
                  <a:lnTo>
                    <a:pt x="485" y="36"/>
                  </a:lnTo>
                  <a:lnTo>
                    <a:pt x="512" y="32"/>
                  </a:lnTo>
                  <a:lnTo>
                    <a:pt x="537" y="30"/>
                  </a:lnTo>
                  <a:lnTo>
                    <a:pt x="561" y="28"/>
                  </a:lnTo>
                  <a:lnTo>
                    <a:pt x="584" y="26"/>
                  </a:lnTo>
                  <a:lnTo>
                    <a:pt x="605" y="24"/>
                  </a:lnTo>
                  <a:lnTo>
                    <a:pt x="626" y="23"/>
                  </a:lnTo>
                  <a:lnTo>
                    <a:pt x="647" y="21"/>
                  </a:lnTo>
                  <a:lnTo>
                    <a:pt x="665" y="19"/>
                  </a:lnTo>
                  <a:lnTo>
                    <a:pt x="682" y="17"/>
                  </a:lnTo>
                  <a:lnTo>
                    <a:pt x="699" y="15"/>
                  </a:lnTo>
                  <a:lnTo>
                    <a:pt x="714" y="15"/>
                  </a:lnTo>
                  <a:lnTo>
                    <a:pt x="728" y="13"/>
                  </a:lnTo>
                  <a:lnTo>
                    <a:pt x="741" y="11"/>
                  </a:lnTo>
                  <a:lnTo>
                    <a:pt x="752" y="11"/>
                  </a:lnTo>
                  <a:lnTo>
                    <a:pt x="764" y="9"/>
                  </a:lnTo>
                  <a:lnTo>
                    <a:pt x="773" y="9"/>
                  </a:lnTo>
                  <a:lnTo>
                    <a:pt x="789" y="7"/>
                  </a:lnTo>
                  <a:lnTo>
                    <a:pt x="804" y="5"/>
                  </a:lnTo>
                  <a:lnTo>
                    <a:pt x="815" y="3"/>
                  </a:lnTo>
                  <a:lnTo>
                    <a:pt x="827" y="2"/>
                  </a:lnTo>
                  <a:lnTo>
                    <a:pt x="836" y="2"/>
                  </a:lnTo>
                  <a:lnTo>
                    <a:pt x="844" y="0"/>
                  </a:lnTo>
                  <a:lnTo>
                    <a:pt x="852" y="0"/>
                  </a:lnTo>
                  <a:lnTo>
                    <a:pt x="857" y="0"/>
                  </a:lnTo>
                  <a:lnTo>
                    <a:pt x="859" y="0"/>
                  </a:lnTo>
                  <a:lnTo>
                    <a:pt x="865" y="2"/>
                  </a:lnTo>
                  <a:lnTo>
                    <a:pt x="871" y="3"/>
                  </a:lnTo>
                  <a:lnTo>
                    <a:pt x="877" y="5"/>
                  </a:lnTo>
                  <a:lnTo>
                    <a:pt x="884" y="9"/>
                  </a:lnTo>
                  <a:lnTo>
                    <a:pt x="894" y="13"/>
                  </a:lnTo>
                  <a:lnTo>
                    <a:pt x="903" y="17"/>
                  </a:lnTo>
                  <a:lnTo>
                    <a:pt x="913" y="23"/>
                  </a:lnTo>
                  <a:lnTo>
                    <a:pt x="922" y="26"/>
                  </a:lnTo>
                  <a:lnTo>
                    <a:pt x="932" y="32"/>
                  </a:lnTo>
                  <a:lnTo>
                    <a:pt x="940" y="38"/>
                  </a:lnTo>
                  <a:lnTo>
                    <a:pt x="945" y="42"/>
                  </a:lnTo>
                  <a:lnTo>
                    <a:pt x="951" y="47"/>
                  </a:lnTo>
                  <a:lnTo>
                    <a:pt x="955" y="51"/>
                  </a:lnTo>
                  <a:lnTo>
                    <a:pt x="959" y="57"/>
                  </a:lnTo>
                  <a:lnTo>
                    <a:pt x="961" y="63"/>
                  </a:lnTo>
                  <a:lnTo>
                    <a:pt x="961" y="63"/>
                  </a:lnTo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1" name="Freeform 66"/>
          <p:cNvSpPr/>
          <p:nvPr/>
        </p:nvSpPr>
        <p:spPr bwMode="auto">
          <a:xfrm>
            <a:off x="2634437" y="2850560"/>
            <a:ext cx="337621" cy="264225"/>
          </a:xfrm>
          <a:custGeom>
            <a:avLst/>
            <a:gdLst>
              <a:gd name="T0" fmla="*/ 84 w 186"/>
              <a:gd name="T1" fmla="*/ 11 h 145"/>
              <a:gd name="T2" fmla="*/ 92 w 186"/>
              <a:gd name="T3" fmla="*/ 13 h 145"/>
              <a:gd name="T4" fmla="*/ 101 w 186"/>
              <a:gd name="T5" fmla="*/ 15 h 145"/>
              <a:gd name="T6" fmla="*/ 109 w 186"/>
              <a:gd name="T7" fmla="*/ 19 h 145"/>
              <a:gd name="T8" fmla="*/ 117 w 186"/>
              <a:gd name="T9" fmla="*/ 23 h 145"/>
              <a:gd name="T10" fmla="*/ 126 w 186"/>
              <a:gd name="T11" fmla="*/ 28 h 145"/>
              <a:gd name="T12" fmla="*/ 136 w 186"/>
              <a:gd name="T13" fmla="*/ 34 h 145"/>
              <a:gd name="T14" fmla="*/ 145 w 186"/>
              <a:gd name="T15" fmla="*/ 40 h 145"/>
              <a:gd name="T16" fmla="*/ 155 w 186"/>
              <a:gd name="T17" fmla="*/ 46 h 145"/>
              <a:gd name="T18" fmla="*/ 163 w 186"/>
              <a:gd name="T19" fmla="*/ 55 h 145"/>
              <a:gd name="T20" fmla="*/ 168 w 186"/>
              <a:gd name="T21" fmla="*/ 63 h 145"/>
              <a:gd name="T22" fmla="*/ 174 w 186"/>
              <a:gd name="T23" fmla="*/ 70 h 145"/>
              <a:gd name="T24" fmla="*/ 180 w 186"/>
              <a:gd name="T25" fmla="*/ 78 h 145"/>
              <a:gd name="T26" fmla="*/ 182 w 186"/>
              <a:gd name="T27" fmla="*/ 86 h 145"/>
              <a:gd name="T28" fmla="*/ 186 w 186"/>
              <a:gd name="T29" fmla="*/ 93 h 145"/>
              <a:gd name="T30" fmla="*/ 186 w 186"/>
              <a:gd name="T31" fmla="*/ 101 h 145"/>
              <a:gd name="T32" fmla="*/ 186 w 186"/>
              <a:gd name="T33" fmla="*/ 109 h 145"/>
              <a:gd name="T34" fmla="*/ 184 w 186"/>
              <a:gd name="T35" fmla="*/ 116 h 145"/>
              <a:gd name="T36" fmla="*/ 182 w 186"/>
              <a:gd name="T37" fmla="*/ 124 h 145"/>
              <a:gd name="T38" fmla="*/ 178 w 186"/>
              <a:gd name="T39" fmla="*/ 130 h 145"/>
              <a:gd name="T40" fmla="*/ 176 w 186"/>
              <a:gd name="T41" fmla="*/ 135 h 145"/>
              <a:gd name="T42" fmla="*/ 174 w 186"/>
              <a:gd name="T43" fmla="*/ 139 h 145"/>
              <a:gd name="T44" fmla="*/ 172 w 186"/>
              <a:gd name="T45" fmla="*/ 141 h 145"/>
              <a:gd name="T46" fmla="*/ 168 w 186"/>
              <a:gd name="T47" fmla="*/ 143 h 145"/>
              <a:gd name="T48" fmla="*/ 166 w 186"/>
              <a:gd name="T49" fmla="*/ 145 h 145"/>
              <a:gd name="T50" fmla="*/ 165 w 186"/>
              <a:gd name="T51" fmla="*/ 143 h 145"/>
              <a:gd name="T52" fmla="*/ 163 w 186"/>
              <a:gd name="T53" fmla="*/ 141 h 145"/>
              <a:gd name="T54" fmla="*/ 157 w 186"/>
              <a:gd name="T55" fmla="*/ 139 h 145"/>
              <a:gd name="T56" fmla="*/ 151 w 186"/>
              <a:gd name="T57" fmla="*/ 135 h 145"/>
              <a:gd name="T58" fmla="*/ 145 w 186"/>
              <a:gd name="T59" fmla="*/ 130 h 145"/>
              <a:gd name="T60" fmla="*/ 138 w 186"/>
              <a:gd name="T61" fmla="*/ 124 h 145"/>
              <a:gd name="T62" fmla="*/ 128 w 186"/>
              <a:gd name="T63" fmla="*/ 116 h 145"/>
              <a:gd name="T64" fmla="*/ 119 w 186"/>
              <a:gd name="T65" fmla="*/ 109 h 145"/>
              <a:gd name="T66" fmla="*/ 107 w 186"/>
              <a:gd name="T67" fmla="*/ 99 h 145"/>
              <a:gd name="T68" fmla="*/ 96 w 186"/>
              <a:gd name="T69" fmla="*/ 88 h 145"/>
              <a:gd name="T70" fmla="*/ 82 w 186"/>
              <a:gd name="T71" fmla="*/ 76 h 145"/>
              <a:gd name="T72" fmla="*/ 67 w 186"/>
              <a:gd name="T73" fmla="*/ 65 h 145"/>
              <a:gd name="T74" fmla="*/ 52 w 186"/>
              <a:gd name="T75" fmla="*/ 49 h 145"/>
              <a:gd name="T76" fmla="*/ 37 w 186"/>
              <a:gd name="T77" fmla="*/ 34 h 145"/>
              <a:gd name="T78" fmla="*/ 19 w 186"/>
              <a:gd name="T79" fmla="*/ 19 h 145"/>
              <a:gd name="T80" fmla="*/ 0 w 186"/>
              <a:gd name="T81" fmla="*/ 2 h 145"/>
              <a:gd name="T82" fmla="*/ 16 w 186"/>
              <a:gd name="T83" fmla="*/ 0 h 145"/>
              <a:gd name="T84" fmla="*/ 29 w 186"/>
              <a:gd name="T85" fmla="*/ 0 h 145"/>
              <a:gd name="T86" fmla="*/ 40 w 186"/>
              <a:gd name="T87" fmla="*/ 0 h 145"/>
              <a:gd name="T88" fmla="*/ 50 w 186"/>
              <a:gd name="T89" fmla="*/ 2 h 145"/>
              <a:gd name="T90" fmla="*/ 61 w 186"/>
              <a:gd name="T91" fmla="*/ 2 h 145"/>
              <a:gd name="T92" fmla="*/ 69 w 186"/>
              <a:gd name="T93" fmla="*/ 5 h 145"/>
              <a:gd name="T94" fmla="*/ 77 w 186"/>
              <a:gd name="T95" fmla="*/ 7 h 145"/>
              <a:gd name="T96" fmla="*/ 84 w 186"/>
              <a:gd name="T97" fmla="*/ 11 h 145"/>
              <a:gd name="T98" fmla="*/ 84 w 186"/>
              <a:gd name="T99" fmla="*/ 11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86" h="145">
                <a:moveTo>
                  <a:pt x="84" y="11"/>
                </a:moveTo>
                <a:lnTo>
                  <a:pt x="92" y="13"/>
                </a:lnTo>
                <a:lnTo>
                  <a:pt x="101" y="15"/>
                </a:lnTo>
                <a:lnTo>
                  <a:pt x="109" y="19"/>
                </a:lnTo>
                <a:lnTo>
                  <a:pt x="117" y="23"/>
                </a:lnTo>
                <a:lnTo>
                  <a:pt x="126" y="28"/>
                </a:lnTo>
                <a:lnTo>
                  <a:pt x="136" y="34"/>
                </a:lnTo>
                <a:lnTo>
                  <a:pt x="145" y="40"/>
                </a:lnTo>
                <a:lnTo>
                  <a:pt x="155" y="46"/>
                </a:lnTo>
                <a:lnTo>
                  <a:pt x="163" y="55"/>
                </a:lnTo>
                <a:lnTo>
                  <a:pt x="168" y="63"/>
                </a:lnTo>
                <a:lnTo>
                  <a:pt x="174" y="70"/>
                </a:lnTo>
                <a:lnTo>
                  <a:pt x="180" y="78"/>
                </a:lnTo>
                <a:lnTo>
                  <a:pt x="182" y="86"/>
                </a:lnTo>
                <a:lnTo>
                  <a:pt x="186" y="93"/>
                </a:lnTo>
                <a:lnTo>
                  <a:pt x="186" y="101"/>
                </a:lnTo>
                <a:lnTo>
                  <a:pt x="186" y="109"/>
                </a:lnTo>
                <a:lnTo>
                  <a:pt x="184" y="116"/>
                </a:lnTo>
                <a:lnTo>
                  <a:pt x="182" y="124"/>
                </a:lnTo>
                <a:lnTo>
                  <a:pt x="178" y="130"/>
                </a:lnTo>
                <a:lnTo>
                  <a:pt x="176" y="135"/>
                </a:lnTo>
                <a:lnTo>
                  <a:pt x="174" y="139"/>
                </a:lnTo>
                <a:lnTo>
                  <a:pt x="172" y="141"/>
                </a:lnTo>
                <a:lnTo>
                  <a:pt x="168" y="143"/>
                </a:lnTo>
                <a:lnTo>
                  <a:pt x="166" y="145"/>
                </a:lnTo>
                <a:lnTo>
                  <a:pt x="165" y="143"/>
                </a:lnTo>
                <a:lnTo>
                  <a:pt x="163" y="141"/>
                </a:lnTo>
                <a:lnTo>
                  <a:pt x="157" y="139"/>
                </a:lnTo>
                <a:lnTo>
                  <a:pt x="151" y="135"/>
                </a:lnTo>
                <a:lnTo>
                  <a:pt x="145" y="130"/>
                </a:lnTo>
                <a:lnTo>
                  <a:pt x="138" y="124"/>
                </a:lnTo>
                <a:lnTo>
                  <a:pt x="128" y="116"/>
                </a:lnTo>
                <a:lnTo>
                  <a:pt x="119" y="109"/>
                </a:lnTo>
                <a:lnTo>
                  <a:pt x="107" y="99"/>
                </a:lnTo>
                <a:lnTo>
                  <a:pt x="96" y="88"/>
                </a:lnTo>
                <a:lnTo>
                  <a:pt x="82" y="76"/>
                </a:lnTo>
                <a:lnTo>
                  <a:pt x="67" y="65"/>
                </a:lnTo>
                <a:lnTo>
                  <a:pt x="52" y="49"/>
                </a:lnTo>
                <a:lnTo>
                  <a:pt x="37" y="34"/>
                </a:lnTo>
                <a:lnTo>
                  <a:pt x="19" y="19"/>
                </a:lnTo>
                <a:lnTo>
                  <a:pt x="0" y="2"/>
                </a:lnTo>
                <a:lnTo>
                  <a:pt x="16" y="0"/>
                </a:lnTo>
                <a:lnTo>
                  <a:pt x="29" y="0"/>
                </a:lnTo>
                <a:lnTo>
                  <a:pt x="40" y="0"/>
                </a:lnTo>
                <a:lnTo>
                  <a:pt x="50" y="2"/>
                </a:lnTo>
                <a:lnTo>
                  <a:pt x="61" y="2"/>
                </a:lnTo>
                <a:lnTo>
                  <a:pt x="69" y="5"/>
                </a:lnTo>
                <a:lnTo>
                  <a:pt x="77" y="7"/>
                </a:lnTo>
                <a:lnTo>
                  <a:pt x="84" y="11"/>
                </a:lnTo>
                <a:lnTo>
                  <a:pt x="84" y="11"/>
                </a:lnTo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Freeform 67"/>
          <p:cNvSpPr/>
          <p:nvPr/>
        </p:nvSpPr>
        <p:spPr bwMode="auto">
          <a:xfrm>
            <a:off x="1863780" y="2916616"/>
            <a:ext cx="267896" cy="231198"/>
          </a:xfrm>
          <a:custGeom>
            <a:avLst/>
            <a:gdLst>
              <a:gd name="T0" fmla="*/ 143 w 145"/>
              <a:gd name="T1" fmla="*/ 96 h 126"/>
              <a:gd name="T2" fmla="*/ 141 w 145"/>
              <a:gd name="T3" fmla="*/ 103 h 126"/>
              <a:gd name="T4" fmla="*/ 141 w 145"/>
              <a:gd name="T5" fmla="*/ 109 h 126"/>
              <a:gd name="T6" fmla="*/ 139 w 145"/>
              <a:gd name="T7" fmla="*/ 115 h 126"/>
              <a:gd name="T8" fmla="*/ 139 w 145"/>
              <a:gd name="T9" fmla="*/ 118 h 126"/>
              <a:gd name="T10" fmla="*/ 137 w 145"/>
              <a:gd name="T11" fmla="*/ 122 h 126"/>
              <a:gd name="T12" fmla="*/ 137 w 145"/>
              <a:gd name="T13" fmla="*/ 124 h 126"/>
              <a:gd name="T14" fmla="*/ 136 w 145"/>
              <a:gd name="T15" fmla="*/ 126 h 126"/>
              <a:gd name="T16" fmla="*/ 136 w 145"/>
              <a:gd name="T17" fmla="*/ 126 h 126"/>
              <a:gd name="T18" fmla="*/ 134 w 145"/>
              <a:gd name="T19" fmla="*/ 126 h 126"/>
              <a:gd name="T20" fmla="*/ 132 w 145"/>
              <a:gd name="T21" fmla="*/ 126 h 126"/>
              <a:gd name="T22" fmla="*/ 128 w 145"/>
              <a:gd name="T23" fmla="*/ 124 h 126"/>
              <a:gd name="T24" fmla="*/ 124 w 145"/>
              <a:gd name="T25" fmla="*/ 120 h 126"/>
              <a:gd name="T26" fmla="*/ 118 w 145"/>
              <a:gd name="T27" fmla="*/ 117 h 126"/>
              <a:gd name="T28" fmla="*/ 111 w 145"/>
              <a:gd name="T29" fmla="*/ 111 h 126"/>
              <a:gd name="T30" fmla="*/ 105 w 145"/>
              <a:gd name="T31" fmla="*/ 105 h 126"/>
              <a:gd name="T32" fmla="*/ 95 w 145"/>
              <a:gd name="T33" fmla="*/ 97 h 126"/>
              <a:gd name="T34" fmla="*/ 88 w 145"/>
              <a:gd name="T35" fmla="*/ 90 h 126"/>
              <a:gd name="T36" fmla="*/ 76 w 145"/>
              <a:gd name="T37" fmla="*/ 80 h 126"/>
              <a:gd name="T38" fmla="*/ 67 w 145"/>
              <a:gd name="T39" fmla="*/ 69 h 126"/>
              <a:gd name="T40" fmla="*/ 53 w 145"/>
              <a:gd name="T41" fmla="*/ 57 h 126"/>
              <a:gd name="T42" fmla="*/ 42 w 145"/>
              <a:gd name="T43" fmla="*/ 44 h 126"/>
              <a:gd name="T44" fmla="*/ 29 w 145"/>
              <a:gd name="T45" fmla="*/ 31 h 126"/>
              <a:gd name="T46" fmla="*/ 13 w 145"/>
              <a:gd name="T47" fmla="*/ 17 h 126"/>
              <a:gd name="T48" fmla="*/ 0 w 145"/>
              <a:gd name="T49" fmla="*/ 2 h 126"/>
              <a:gd name="T50" fmla="*/ 15 w 145"/>
              <a:gd name="T51" fmla="*/ 0 h 126"/>
              <a:gd name="T52" fmla="*/ 30 w 145"/>
              <a:gd name="T53" fmla="*/ 0 h 126"/>
              <a:gd name="T54" fmla="*/ 46 w 145"/>
              <a:gd name="T55" fmla="*/ 2 h 126"/>
              <a:gd name="T56" fmla="*/ 59 w 145"/>
              <a:gd name="T57" fmla="*/ 4 h 126"/>
              <a:gd name="T58" fmla="*/ 72 w 145"/>
              <a:gd name="T59" fmla="*/ 8 h 126"/>
              <a:gd name="T60" fmla="*/ 84 w 145"/>
              <a:gd name="T61" fmla="*/ 13 h 126"/>
              <a:gd name="T62" fmla="*/ 97 w 145"/>
              <a:gd name="T63" fmla="*/ 21 h 126"/>
              <a:gd name="T64" fmla="*/ 109 w 145"/>
              <a:gd name="T65" fmla="*/ 29 h 126"/>
              <a:gd name="T66" fmla="*/ 115 w 145"/>
              <a:gd name="T67" fmla="*/ 33 h 126"/>
              <a:gd name="T68" fmla="*/ 118 w 145"/>
              <a:gd name="T69" fmla="*/ 36 h 126"/>
              <a:gd name="T70" fmla="*/ 124 w 145"/>
              <a:gd name="T71" fmla="*/ 40 h 126"/>
              <a:gd name="T72" fmla="*/ 128 w 145"/>
              <a:gd name="T73" fmla="*/ 44 h 126"/>
              <a:gd name="T74" fmla="*/ 134 w 145"/>
              <a:gd name="T75" fmla="*/ 54 h 126"/>
              <a:gd name="T76" fmla="*/ 139 w 145"/>
              <a:gd name="T77" fmla="*/ 61 h 126"/>
              <a:gd name="T78" fmla="*/ 143 w 145"/>
              <a:gd name="T79" fmla="*/ 71 h 126"/>
              <a:gd name="T80" fmla="*/ 143 w 145"/>
              <a:gd name="T81" fmla="*/ 78 h 126"/>
              <a:gd name="T82" fmla="*/ 145 w 145"/>
              <a:gd name="T83" fmla="*/ 86 h 126"/>
              <a:gd name="T84" fmla="*/ 143 w 145"/>
              <a:gd name="T85" fmla="*/ 96 h 126"/>
              <a:gd name="T86" fmla="*/ 143 w 145"/>
              <a:gd name="T87" fmla="*/ 96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45" h="126">
                <a:moveTo>
                  <a:pt x="143" y="96"/>
                </a:moveTo>
                <a:lnTo>
                  <a:pt x="141" y="103"/>
                </a:lnTo>
                <a:lnTo>
                  <a:pt x="141" y="109"/>
                </a:lnTo>
                <a:lnTo>
                  <a:pt x="139" y="115"/>
                </a:lnTo>
                <a:lnTo>
                  <a:pt x="139" y="118"/>
                </a:lnTo>
                <a:lnTo>
                  <a:pt x="137" y="122"/>
                </a:lnTo>
                <a:lnTo>
                  <a:pt x="137" y="124"/>
                </a:lnTo>
                <a:lnTo>
                  <a:pt x="136" y="126"/>
                </a:lnTo>
                <a:lnTo>
                  <a:pt x="136" y="126"/>
                </a:lnTo>
                <a:lnTo>
                  <a:pt x="134" y="126"/>
                </a:lnTo>
                <a:lnTo>
                  <a:pt x="132" y="126"/>
                </a:lnTo>
                <a:lnTo>
                  <a:pt x="128" y="124"/>
                </a:lnTo>
                <a:lnTo>
                  <a:pt x="124" y="120"/>
                </a:lnTo>
                <a:lnTo>
                  <a:pt x="118" y="117"/>
                </a:lnTo>
                <a:lnTo>
                  <a:pt x="111" y="111"/>
                </a:lnTo>
                <a:lnTo>
                  <a:pt x="105" y="105"/>
                </a:lnTo>
                <a:lnTo>
                  <a:pt x="95" y="97"/>
                </a:lnTo>
                <a:lnTo>
                  <a:pt x="88" y="90"/>
                </a:lnTo>
                <a:lnTo>
                  <a:pt x="76" y="80"/>
                </a:lnTo>
                <a:lnTo>
                  <a:pt x="67" y="69"/>
                </a:lnTo>
                <a:lnTo>
                  <a:pt x="53" y="57"/>
                </a:lnTo>
                <a:lnTo>
                  <a:pt x="42" y="44"/>
                </a:lnTo>
                <a:lnTo>
                  <a:pt x="29" y="31"/>
                </a:lnTo>
                <a:lnTo>
                  <a:pt x="13" y="17"/>
                </a:lnTo>
                <a:lnTo>
                  <a:pt x="0" y="2"/>
                </a:lnTo>
                <a:lnTo>
                  <a:pt x="15" y="0"/>
                </a:lnTo>
                <a:lnTo>
                  <a:pt x="30" y="0"/>
                </a:lnTo>
                <a:lnTo>
                  <a:pt x="46" y="2"/>
                </a:lnTo>
                <a:lnTo>
                  <a:pt x="59" y="4"/>
                </a:lnTo>
                <a:lnTo>
                  <a:pt x="72" y="8"/>
                </a:lnTo>
                <a:lnTo>
                  <a:pt x="84" y="13"/>
                </a:lnTo>
                <a:lnTo>
                  <a:pt x="97" y="21"/>
                </a:lnTo>
                <a:lnTo>
                  <a:pt x="109" y="29"/>
                </a:lnTo>
                <a:lnTo>
                  <a:pt x="115" y="33"/>
                </a:lnTo>
                <a:lnTo>
                  <a:pt x="118" y="36"/>
                </a:lnTo>
                <a:lnTo>
                  <a:pt x="124" y="40"/>
                </a:lnTo>
                <a:lnTo>
                  <a:pt x="128" y="44"/>
                </a:lnTo>
                <a:lnTo>
                  <a:pt x="134" y="54"/>
                </a:lnTo>
                <a:lnTo>
                  <a:pt x="139" y="61"/>
                </a:lnTo>
                <a:lnTo>
                  <a:pt x="143" y="71"/>
                </a:lnTo>
                <a:lnTo>
                  <a:pt x="143" y="78"/>
                </a:lnTo>
                <a:lnTo>
                  <a:pt x="145" y="86"/>
                </a:lnTo>
                <a:lnTo>
                  <a:pt x="143" y="96"/>
                </a:lnTo>
                <a:lnTo>
                  <a:pt x="143" y="96"/>
                </a:lnTo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1" grpId="0" animBg="1"/>
      <p:bldP spid="2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6"/>
          <p:cNvSpPr txBox="1"/>
          <p:nvPr/>
        </p:nvSpPr>
        <p:spPr>
          <a:xfrm>
            <a:off x="1260014" y="966477"/>
            <a:ext cx="7442902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kumimoji="1" lang="zh-CN" altLang="en-US" sz="3200" b="1" spc="190" dirty="0">
                <a:latin typeface="宋体" panose="02010600030101010101" pitchFamily="2" charset="-122"/>
                <a:ea typeface="宋体" panose="02010600030101010101" pitchFamily="2" charset="-122"/>
              </a:rPr>
              <a:t>自由朗读古诗，读准字音，读通句子。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640203"/>
            <a:ext cx="2938503" cy="347479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4236" y="1640203"/>
            <a:ext cx="3620553" cy="347479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2445" y="1661522"/>
            <a:ext cx="2132350" cy="3440565"/>
          </a:xfrm>
          <a:prstGeom prst="rect">
            <a:avLst/>
          </a:prstGeom>
        </p:spPr>
      </p:pic>
      <p:sp>
        <p:nvSpPr>
          <p:cNvPr id="22" name="文本框 15"/>
          <p:cNvSpPr txBox="1"/>
          <p:nvPr/>
        </p:nvSpPr>
        <p:spPr>
          <a:xfrm>
            <a:off x="1376978" y="304562"/>
            <a:ext cx="4533188" cy="68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准备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初读古诗</a:t>
            </a:r>
          </a:p>
        </p:txBody>
      </p:sp>
      <p:sp>
        <p:nvSpPr>
          <p:cNvPr id="23" name="矩形 22"/>
          <p:cNvSpPr/>
          <p:nvPr/>
        </p:nvSpPr>
        <p:spPr>
          <a:xfrm>
            <a:off x="2252678" y="228704"/>
            <a:ext cx="466090" cy="7683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ea typeface="宋体" panose="02010600030101010101" pitchFamily="2" charset="-122"/>
              </a:rPr>
              <a:t>3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宋体" panose="02010600030101010101" pitchFamily="2" charset="-122"/>
            </a:endParaRPr>
          </a:p>
        </p:txBody>
      </p:sp>
      <p:pic>
        <p:nvPicPr>
          <p:cNvPr id="8" name="Picture 4" descr="E:\21秋课件\图\包图网\包图网_809453免扣卡通手绘铅笔\5b4eb57b9f99a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84599">
            <a:off x="693643" y="437565"/>
            <a:ext cx="735731" cy="493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>
            <a:extLst>
              <a:ext uri="{FF2B5EF4-FFF2-40B4-BE49-F238E27FC236}">
                <a16:creationId xmlns="" xmlns:a16="http://schemas.microsoft.com/office/drawing/2014/main" id="{D4E991FC-BB3A-F340-9606-A470D6979076}"/>
              </a:ext>
            </a:extLst>
          </p:cNvPr>
          <p:cNvSpPr txBox="1"/>
          <p:nvPr/>
        </p:nvSpPr>
        <p:spPr>
          <a:xfrm>
            <a:off x="899592" y="601910"/>
            <a:ext cx="7488832" cy="1421924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defTabSz="685749">
              <a:lnSpc>
                <a:spcPct val="120000"/>
              </a:lnSpc>
            </a:pPr>
            <a:r>
              <a:rPr lang="zh-CN" altLang="en-US" sz="36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恭</a:t>
            </a:r>
            <a:r>
              <a:rPr lang="zh-CN" altLang="en-US" sz="36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喜</a:t>
            </a:r>
            <a:r>
              <a:rPr lang="zh-CN" altLang="en-US" sz="3600" b="1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</a:t>
            </a:r>
            <a:r>
              <a:rPr lang="zh-CN" altLang="en-US" sz="36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完成准备，下面一起来学习古诗吧！</a:t>
            </a:r>
            <a:endParaRPr lang="zh-CN" altLang="en-US" sz="36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074" name="Picture 2" descr="E:\24春\图\包图网的图\打勾修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" t="4288" r="8655" b="6573"/>
          <a:stretch/>
        </p:blipFill>
        <p:spPr bwMode="auto">
          <a:xfrm>
            <a:off x="3167844" y="2009552"/>
            <a:ext cx="2808312" cy="2949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8775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/>
          <p:cNvSpPr txBox="1"/>
          <p:nvPr/>
        </p:nvSpPr>
        <p:spPr>
          <a:xfrm>
            <a:off x="2195736" y="1563638"/>
            <a:ext cx="3897213" cy="1569656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800"/>
            <a:r>
              <a:rPr lang="zh-CN" altLang="en-US" sz="48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理解古诗内容</a:t>
            </a:r>
            <a:endParaRPr lang="en-US" altLang="zh-CN" sz="4800" b="1" dirty="0" smtClean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 defTabSz="685800"/>
            <a:r>
              <a:rPr lang="zh-CN" altLang="en-US" sz="4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感</a:t>
            </a:r>
            <a:r>
              <a:rPr lang="zh-CN" altLang="en-US" sz="48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受爱国情怀</a:t>
            </a:r>
            <a:endParaRPr lang="en-US" altLang="zh-CN" sz="4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8677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15"/>
          <p:cNvSpPr txBox="1"/>
          <p:nvPr/>
        </p:nvSpPr>
        <p:spPr>
          <a:xfrm>
            <a:off x="1376978" y="304562"/>
            <a:ext cx="4995222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感受边关将士的豪情壮志</a:t>
            </a:r>
            <a:endParaRPr kumimoji="1" lang="zh-CN" altLang="en-US" sz="32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122" name="Picture 2" descr="E:\24春\图\包图网的图\骑士与矛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03"/>
          <a:stretch/>
        </p:blipFill>
        <p:spPr bwMode="auto">
          <a:xfrm>
            <a:off x="648315" y="212090"/>
            <a:ext cx="728663" cy="868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矩形 10"/>
          <p:cNvSpPr/>
          <p:nvPr/>
        </p:nvSpPr>
        <p:spPr>
          <a:xfrm>
            <a:off x="1012646" y="1635646"/>
            <a:ext cx="7128792" cy="1274195"/>
          </a:xfrm>
          <a:prstGeom prst="rect">
            <a:avLst/>
          </a:prstGeom>
          <a:solidFill>
            <a:schemeClr val="bg1"/>
          </a:solidFill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自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由朗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读</a:t>
            </a:r>
            <a:r>
              <a:rPr lang="en-US" altLang="zh-CN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从军行</a:t>
            </a:r>
            <a:r>
              <a:rPr lang="en-US" altLang="zh-CN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读出节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奏，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借助注释大致了解诗句的意思。</a:t>
            </a:r>
            <a:endParaRPr lang="zh-CN" sz="3200" b="1" kern="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E:\24春\图\教材图\P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36" t="16238" b="53240"/>
          <a:stretch>
            <a:fillRect/>
          </a:stretch>
        </p:blipFill>
        <p:spPr bwMode="auto">
          <a:xfrm>
            <a:off x="323528" y="606038"/>
            <a:ext cx="8662016" cy="4387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圆角矩形标注 4"/>
          <p:cNvSpPr/>
          <p:nvPr/>
        </p:nvSpPr>
        <p:spPr>
          <a:xfrm>
            <a:off x="5148064" y="2305227"/>
            <a:ext cx="2646921" cy="989022"/>
          </a:xfrm>
          <a:prstGeom prst="wedgeRoundRectCallout">
            <a:avLst>
              <a:gd name="adj1" fmla="val -129751"/>
              <a:gd name="adj2" fmla="val -152938"/>
              <a:gd name="adj3" fmla="val 16667"/>
            </a:avLst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24春\图\教材图\P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36" t="16238" b="53240"/>
          <a:stretch>
            <a:fillRect/>
          </a:stretch>
        </p:blipFill>
        <p:spPr bwMode="auto">
          <a:xfrm>
            <a:off x="323528" y="606038"/>
            <a:ext cx="8662016" cy="4387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椭圆 2"/>
          <p:cNvSpPr/>
          <p:nvPr/>
        </p:nvSpPr>
        <p:spPr>
          <a:xfrm>
            <a:off x="2287503" y="2944828"/>
            <a:ext cx="1370098" cy="635034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569523" y="2363504"/>
            <a:ext cx="1050149" cy="554638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436122" y="3673366"/>
            <a:ext cx="3505257" cy="1182413"/>
          </a:xfrm>
          <a:prstGeom prst="round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标注 6"/>
          <p:cNvSpPr/>
          <p:nvPr/>
        </p:nvSpPr>
        <p:spPr>
          <a:xfrm>
            <a:off x="5220072" y="3215046"/>
            <a:ext cx="2646921" cy="660585"/>
          </a:xfrm>
          <a:prstGeom prst="wedgeRoundRectCallout">
            <a:avLst>
              <a:gd name="adj1" fmla="val -98183"/>
              <a:gd name="adj2" fmla="val -35995"/>
              <a:gd name="adj3" fmla="val 16667"/>
            </a:avLst>
          </a:prstGeom>
          <a:noFill/>
          <a:ln w="254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517253" y="1599308"/>
            <a:ext cx="1691235" cy="578882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6">
                <a:lumMod val="75000"/>
              </a:schemeClr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青海湖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2712648" y="2350364"/>
            <a:ext cx="944953" cy="554638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569523" y="2975620"/>
            <a:ext cx="906133" cy="554638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标注 11"/>
          <p:cNvSpPr/>
          <p:nvPr/>
        </p:nvSpPr>
        <p:spPr>
          <a:xfrm>
            <a:off x="4499992" y="2350364"/>
            <a:ext cx="3744416" cy="646986"/>
          </a:xfrm>
          <a:prstGeom prst="wedgeRoundRectCallout">
            <a:avLst>
              <a:gd name="adj1" fmla="val -61483"/>
              <a:gd name="adj2" fmla="val 35696"/>
              <a:gd name="adj3" fmla="val 16667"/>
            </a:avLst>
          </a:prstGeom>
          <a:solidFill>
            <a:schemeClr val="bg1"/>
          </a:solidFill>
          <a:ln w="28575" cmpd="sng">
            <a:solidFill>
              <a:schemeClr val="accent6">
                <a:lumMod val="75000"/>
              </a:schemeClr>
            </a:solidFill>
            <a:prstDash val="solid"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3200" b="1" kern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描写了边塞的环境</a:t>
            </a:r>
            <a:endParaRPr lang="zh-CN" altLang="en-US" sz="3200" b="1" kern="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995936" y="918549"/>
            <a:ext cx="4464496" cy="215725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</a:ln>
          <a:effectLst/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defTabSz="914400">
              <a:lnSpc>
                <a:spcPct val="106000"/>
              </a:lnSpc>
            </a:pPr>
            <a:r>
              <a:rPr lang="zh-CN" altLang="en-US" sz="3200" b="1" kern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大意：边塞一带阴云密布，烽烟滚滚，皑皑雪山都显得黯然无光，孤城与玉门关遥遥相对。</a:t>
            </a:r>
            <a:endParaRPr lang="zh-CN" altLang="en-US" sz="3200" b="1" kern="0" dirty="0">
              <a:solidFill>
                <a:sysClr val="windowText" lastClr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E:\24春\图\玉门关遗址截图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864"/>
            <a:ext cx="9144000" cy="5148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>
            <a:off x="1331640" y="505466"/>
            <a:ext cx="7200800" cy="1195712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kern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有感情地朗读前两句诗，说说你</a:t>
            </a:r>
            <a:r>
              <a:rPr lang="zh-CN" altLang="en-US" sz="3200" b="1" ker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的脑海中浮现出了怎样的画</a:t>
            </a:r>
            <a:r>
              <a:rPr lang="zh-CN" altLang="en-US" sz="3200" b="1" kern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面。</a:t>
            </a:r>
            <a:endParaRPr lang="zh-CN" altLang="en-US" sz="3200" b="1" kern="0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E:\24春\图\教材图\P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36" t="16238" b="53240"/>
          <a:stretch>
            <a:fillRect/>
          </a:stretch>
        </p:blipFill>
        <p:spPr bwMode="auto">
          <a:xfrm>
            <a:off x="323528" y="606037"/>
            <a:ext cx="8662016" cy="4387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椭圆 3"/>
          <p:cNvSpPr/>
          <p:nvPr/>
        </p:nvSpPr>
        <p:spPr>
          <a:xfrm>
            <a:off x="1429421" y="4203312"/>
            <a:ext cx="982339" cy="635034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2279121" y="3648674"/>
            <a:ext cx="561078" cy="554638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标注 6"/>
          <p:cNvSpPr/>
          <p:nvPr/>
        </p:nvSpPr>
        <p:spPr>
          <a:xfrm>
            <a:off x="5229382" y="3851170"/>
            <a:ext cx="2646921" cy="952828"/>
          </a:xfrm>
          <a:prstGeom prst="wedgeRoundRectCallout">
            <a:avLst>
              <a:gd name="adj1" fmla="val -151985"/>
              <a:gd name="adj2" fmla="val 4125"/>
              <a:gd name="adj3" fmla="val 16667"/>
            </a:avLst>
          </a:prstGeom>
          <a:noFill/>
          <a:ln w="254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526492" y="2362925"/>
            <a:ext cx="3505257" cy="1182413"/>
          </a:xfrm>
          <a:prstGeom prst="round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514519" y="2910415"/>
            <a:ext cx="2090282" cy="578882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6">
                <a:lumMod val="75000"/>
              </a:schemeClr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穿透，磨破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283968" y="712748"/>
            <a:ext cx="4069074" cy="302390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</a:ln>
          <a:effectLst/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defTabSz="914400">
              <a:lnSpc>
                <a:spcPct val="120000"/>
              </a:lnSpc>
            </a:pPr>
            <a:r>
              <a:rPr lang="zh-CN" altLang="en-US" sz="3200" b="1" kern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大意：将士们在塞外身经百战，飞扬的黄沙都磨破了身上的铠甲，但只要边患仍在，</a:t>
            </a:r>
            <a:r>
              <a:rPr lang="zh-CN" altLang="en-US" sz="3200" b="1" kern="0" smtClean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就决不</a:t>
            </a:r>
            <a:r>
              <a:rPr lang="zh-CN" altLang="en-US" sz="3200" b="1" kern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返乡。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1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E:\24春\图\教材图\P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36" t="16238" b="53240"/>
          <a:stretch>
            <a:fillRect/>
          </a:stretch>
        </p:blipFill>
        <p:spPr bwMode="auto">
          <a:xfrm>
            <a:off x="308600" y="606038"/>
            <a:ext cx="8662016" cy="4387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圆角矩形 4"/>
          <p:cNvSpPr/>
          <p:nvPr/>
        </p:nvSpPr>
        <p:spPr>
          <a:xfrm>
            <a:off x="526492" y="2376061"/>
            <a:ext cx="3505257" cy="1182413"/>
          </a:xfrm>
          <a:prstGeom prst="round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526493" y="3648674"/>
            <a:ext cx="1853736" cy="554638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683568" y="843558"/>
            <a:ext cx="7645907" cy="111325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</a:ln>
          <a:effectLst/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defTabSz="914400">
              <a:lnSpc>
                <a:spcPct val="106000"/>
              </a:lnSpc>
            </a:pPr>
            <a:r>
              <a:rPr lang="zh-CN" altLang="en-US" sz="3200" b="1" kern="0" dirty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 kern="0" dirty="0" smtClean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有感情地朗读这句诗，说说你通过“黄沙百战”想象到了怎样的画面。</a:t>
            </a:r>
            <a:endParaRPr lang="zh-CN" altLang="en-US" sz="3200" b="1" kern="0" dirty="0">
              <a:solidFill>
                <a:sysClr val="windowText" lastClr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306719" y="2054334"/>
            <a:ext cx="3865681" cy="2677656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想象到将士们在边塞黄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沙漫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天的恶劣环境中无数次奋勇杀敌的场景，身上的铠甲已经被塞外风沙磨得破旧不堪的样子。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E:\24春\图\教材图\P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36" t="16238" b="53240"/>
          <a:stretch>
            <a:fillRect/>
          </a:stretch>
        </p:blipFill>
        <p:spPr bwMode="auto">
          <a:xfrm>
            <a:off x="308600" y="606038"/>
            <a:ext cx="8662016" cy="4387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圆角矩形 4"/>
          <p:cNvSpPr/>
          <p:nvPr/>
        </p:nvSpPr>
        <p:spPr>
          <a:xfrm>
            <a:off x="526492" y="2376061"/>
            <a:ext cx="3505257" cy="1182413"/>
          </a:xfrm>
          <a:prstGeom prst="round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395536" y="4249360"/>
            <a:ext cx="3456384" cy="554638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308600" y="576454"/>
            <a:ext cx="8662016" cy="163525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</a:ln>
          <a:effectLst/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defTabSz="914400">
              <a:lnSpc>
                <a:spcPct val="106000"/>
              </a:lnSpc>
            </a:pPr>
            <a:r>
              <a:rPr lang="zh-CN" altLang="en-US" sz="3200" b="1" kern="0" dirty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 kern="0" dirty="0" smtClean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在这样的环境下，将士们仍能发出“不破楼兰终不还”的豪言壮语，多么震撼人心、令人感佩，说说你体会到了什么。</a:t>
            </a:r>
            <a:endParaRPr lang="zh-CN" altLang="en-US" sz="3200" b="1" kern="0" dirty="0">
              <a:solidFill>
                <a:sysClr val="windowText" lastClr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932040" y="2198350"/>
            <a:ext cx="2808312" cy="2677656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体会到将士们保家卫国的决心，以及诗人对边关将士这种不怕牺牲的精神的歌颂和赞美。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0"/>
          <p:cNvSpPr txBox="1"/>
          <p:nvPr/>
        </p:nvSpPr>
        <p:spPr>
          <a:xfrm>
            <a:off x="948612" y="1203247"/>
            <a:ext cx="7552775" cy="2160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有感情地朗读古诗，前两句读得低沉、缓慢一些，读出荒凉、肃杀的感觉；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后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两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句语速可稍稍加快，语调也可转为高昂，读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出戍边将士的气势和豪情。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251520" y="161252"/>
            <a:ext cx="2520281" cy="786109"/>
            <a:chOff x="4528511" y="2205925"/>
            <a:chExt cx="2520281" cy="786109"/>
          </a:xfrm>
        </p:grpSpPr>
        <p:grpSp>
          <p:nvGrpSpPr>
            <p:cNvPr id="7" name="组合 6"/>
            <p:cNvGrpSpPr/>
            <p:nvPr/>
          </p:nvGrpSpPr>
          <p:grpSpPr>
            <a:xfrm>
              <a:off x="4528511" y="2205925"/>
              <a:ext cx="2520281" cy="786109"/>
              <a:chOff x="4977731" y="2886237"/>
              <a:chExt cx="2520281" cy="786109"/>
            </a:xfrm>
          </p:grpSpPr>
          <p:sp>
            <p:nvSpPr>
              <p:cNvPr id="10" name="流程图: 离页连接符 1"/>
              <p:cNvSpPr/>
              <p:nvPr/>
            </p:nvSpPr>
            <p:spPr>
              <a:xfrm>
                <a:off x="5481787" y="2962111"/>
                <a:ext cx="2016225" cy="634359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8000 h 10000"/>
                  <a:gd name="connsiteX3" fmla="*/ 5000 w 10000"/>
                  <a:gd name="connsiteY3" fmla="*/ 10000 h 10000"/>
                  <a:gd name="connsiteX4" fmla="*/ 0 w 10000"/>
                  <a:gd name="connsiteY4" fmla="*/ 8000 h 10000"/>
                  <a:gd name="connsiteX5" fmla="*/ 0 w 10000"/>
                  <a:gd name="connsiteY5" fmla="*/ 0 h 10000"/>
                  <a:gd name="connsiteX0-1" fmla="*/ 173 w 10173"/>
                  <a:gd name="connsiteY0-2" fmla="*/ 0 h 10000"/>
                  <a:gd name="connsiteX1-3" fmla="*/ 10173 w 10173"/>
                  <a:gd name="connsiteY1-4" fmla="*/ 0 h 10000"/>
                  <a:gd name="connsiteX2-5" fmla="*/ 10173 w 10173"/>
                  <a:gd name="connsiteY2-6" fmla="*/ 8000 h 10000"/>
                  <a:gd name="connsiteX3-7" fmla="*/ 5173 w 10173"/>
                  <a:gd name="connsiteY3-8" fmla="*/ 10000 h 10000"/>
                  <a:gd name="connsiteX4-9" fmla="*/ 173 w 10173"/>
                  <a:gd name="connsiteY4-10" fmla="*/ 8000 h 10000"/>
                  <a:gd name="connsiteX5-11" fmla="*/ 173 w 10173"/>
                  <a:gd name="connsiteY5-12" fmla="*/ 0 h 10000"/>
                  <a:gd name="connsiteX0-13" fmla="*/ 173 w 10173"/>
                  <a:gd name="connsiteY0-14" fmla="*/ 325 h 10325"/>
                  <a:gd name="connsiteX1-15" fmla="*/ 10173 w 10173"/>
                  <a:gd name="connsiteY1-16" fmla="*/ 325 h 10325"/>
                  <a:gd name="connsiteX2-17" fmla="*/ 10173 w 10173"/>
                  <a:gd name="connsiteY2-18" fmla="*/ 8325 h 10325"/>
                  <a:gd name="connsiteX3-19" fmla="*/ 5173 w 10173"/>
                  <a:gd name="connsiteY3-20" fmla="*/ 10325 h 10325"/>
                  <a:gd name="connsiteX4-21" fmla="*/ 173 w 10173"/>
                  <a:gd name="connsiteY4-22" fmla="*/ 8325 h 10325"/>
                  <a:gd name="connsiteX5-23" fmla="*/ 173 w 10173"/>
                  <a:gd name="connsiteY5-24" fmla="*/ 325 h 10325"/>
                  <a:gd name="connsiteX0-25" fmla="*/ 173 w 10380"/>
                  <a:gd name="connsiteY0-26" fmla="*/ 325 h 10325"/>
                  <a:gd name="connsiteX1-27" fmla="*/ 10173 w 10380"/>
                  <a:gd name="connsiteY1-28" fmla="*/ 325 h 10325"/>
                  <a:gd name="connsiteX2-29" fmla="*/ 10173 w 10380"/>
                  <a:gd name="connsiteY2-30" fmla="*/ 8325 h 10325"/>
                  <a:gd name="connsiteX3-31" fmla="*/ 5173 w 10380"/>
                  <a:gd name="connsiteY3-32" fmla="*/ 10325 h 10325"/>
                  <a:gd name="connsiteX4-33" fmla="*/ 173 w 10380"/>
                  <a:gd name="connsiteY4-34" fmla="*/ 8325 h 10325"/>
                  <a:gd name="connsiteX5-35" fmla="*/ 173 w 10380"/>
                  <a:gd name="connsiteY5-36" fmla="*/ 325 h 10325"/>
                  <a:gd name="connsiteX0-37" fmla="*/ 173 w 10380"/>
                  <a:gd name="connsiteY0-38" fmla="*/ 441 h 10441"/>
                  <a:gd name="connsiteX1-39" fmla="*/ 10173 w 10380"/>
                  <a:gd name="connsiteY1-40" fmla="*/ 441 h 10441"/>
                  <a:gd name="connsiteX2-41" fmla="*/ 10173 w 10380"/>
                  <a:gd name="connsiteY2-42" fmla="*/ 8441 h 10441"/>
                  <a:gd name="connsiteX3-43" fmla="*/ 5173 w 10380"/>
                  <a:gd name="connsiteY3-44" fmla="*/ 10441 h 10441"/>
                  <a:gd name="connsiteX4-45" fmla="*/ 173 w 10380"/>
                  <a:gd name="connsiteY4-46" fmla="*/ 8441 h 10441"/>
                  <a:gd name="connsiteX5-47" fmla="*/ 173 w 10380"/>
                  <a:gd name="connsiteY5-48" fmla="*/ 441 h 10441"/>
                  <a:gd name="connsiteX0-49" fmla="*/ 173 w 10380"/>
                  <a:gd name="connsiteY0-50" fmla="*/ 441 h 10441"/>
                  <a:gd name="connsiteX1-51" fmla="*/ 10173 w 10380"/>
                  <a:gd name="connsiteY1-52" fmla="*/ 441 h 10441"/>
                  <a:gd name="connsiteX2-53" fmla="*/ 10173 w 10380"/>
                  <a:gd name="connsiteY2-54" fmla="*/ 8441 h 10441"/>
                  <a:gd name="connsiteX3-55" fmla="*/ 5173 w 10380"/>
                  <a:gd name="connsiteY3-56" fmla="*/ 10441 h 10441"/>
                  <a:gd name="connsiteX4-57" fmla="*/ 173 w 10380"/>
                  <a:gd name="connsiteY4-58" fmla="*/ 8441 h 10441"/>
                  <a:gd name="connsiteX5-59" fmla="*/ 173 w 10380"/>
                  <a:gd name="connsiteY5-60" fmla="*/ 441 h 10441"/>
                  <a:gd name="connsiteX0-61" fmla="*/ 173 w 10380"/>
                  <a:gd name="connsiteY0-62" fmla="*/ 441 h 10441"/>
                  <a:gd name="connsiteX1-63" fmla="*/ 10173 w 10380"/>
                  <a:gd name="connsiteY1-64" fmla="*/ 441 h 10441"/>
                  <a:gd name="connsiteX2-65" fmla="*/ 10173 w 10380"/>
                  <a:gd name="connsiteY2-66" fmla="*/ 8441 h 10441"/>
                  <a:gd name="connsiteX3-67" fmla="*/ 5173 w 10380"/>
                  <a:gd name="connsiteY3-68" fmla="*/ 10441 h 10441"/>
                  <a:gd name="connsiteX4-69" fmla="*/ 173 w 10380"/>
                  <a:gd name="connsiteY4-70" fmla="*/ 8441 h 10441"/>
                  <a:gd name="connsiteX5-71" fmla="*/ 173 w 10380"/>
                  <a:gd name="connsiteY5-72" fmla="*/ 441 h 1044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</a:cxnLst>
                <a:rect l="l" t="t" r="r" b="b"/>
                <a:pathLst>
                  <a:path w="10380" h="10441">
                    <a:moveTo>
                      <a:pt x="173" y="441"/>
                    </a:moveTo>
                    <a:cubicBezTo>
                      <a:pt x="3506" y="-291"/>
                      <a:pt x="6918" y="14"/>
                      <a:pt x="10173" y="441"/>
                    </a:cubicBezTo>
                    <a:cubicBezTo>
                      <a:pt x="10640" y="3413"/>
                      <a:pt x="10173" y="5774"/>
                      <a:pt x="10173" y="8441"/>
                    </a:cubicBezTo>
                    <a:cubicBezTo>
                      <a:pt x="8506" y="9657"/>
                      <a:pt x="6840" y="9774"/>
                      <a:pt x="5173" y="10441"/>
                    </a:cubicBezTo>
                    <a:cubicBezTo>
                      <a:pt x="3506" y="9774"/>
                      <a:pt x="1918" y="9657"/>
                      <a:pt x="173" y="8441"/>
                    </a:cubicBezTo>
                    <a:cubicBezTo>
                      <a:pt x="173" y="5774"/>
                      <a:pt x="-217" y="3474"/>
                      <a:pt x="173" y="441"/>
                    </a:cubicBezTo>
                    <a:close/>
                  </a:path>
                </a:pathLst>
              </a:custGeom>
              <a:solidFill>
                <a:srgbClr val="84AEF1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77731" y="2886237"/>
                <a:ext cx="710808" cy="786109"/>
              </a:xfrm>
              <a:prstGeom prst="rect">
                <a:avLst/>
              </a:prstGeom>
            </p:spPr>
          </p:pic>
        </p:grpSp>
        <p:sp>
          <p:nvSpPr>
            <p:cNvPr id="9" name="矩形 8"/>
            <p:cNvSpPr/>
            <p:nvPr/>
          </p:nvSpPr>
          <p:spPr>
            <a:xfrm>
              <a:off x="5320600" y="2355834"/>
              <a:ext cx="1728192" cy="4862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32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读</a:t>
              </a:r>
              <a:r>
                <a:rPr lang="zh-CN" altLang="en-US" sz="3200" b="1" smtClean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一</a:t>
              </a:r>
              <a:r>
                <a:rPr lang="zh-CN" altLang="en-US" sz="32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读</a:t>
              </a:r>
              <a:endParaRPr lang="zh-CN" altLang="en-US" sz="32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1960436" y="843558"/>
            <a:ext cx="5136342" cy="3564053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从军行</a:t>
            </a:r>
            <a:endParaRPr lang="en-US" altLang="zh-CN" sz="3200" b="1" dirty="0">
              <a:latin typeface="宋体" pitchFamily="2" charset="-122"/>
              <a:ea typeface="宋体" pitchFamily="2" charset="-122"/>
            </a:endParaRPr>
          </a:p>
          <a:p>
            <a:pPr algn="ctr">
              <a:lnSpc>
                <a:spcPct val="120000"/>
              </a:lnSpc>
            </a:pPr>
            <a:r>
              <a:rPr lang="en-US" altLang="zh-CN" sz="2800" b="1" dirty="0">
                <a:latin typeface="仿宋" pitchFamily="49" charset="-122"/>
                <a:ea typeface="仿宋" pitchFamily="49" charset="-122"/>
              </a:rPr>
              <a:t>[</a:t>
            </a:r>
            <a:r>
              <a:rPr lang="zh-CN" altLang="en-US" sz="2800" b="1" dirty="0">
                <a:latin typeface="仿宋" pitchFamily="49" charset="-122"/>
                <a:ea typeface="仿宋" pitchFamily="49" charset="-122"/>
              </a:rPr>
              <a:t>唐</a:t>
            </a:r>
            <a:r>
              <a:rPr lang="en-US" altLang="zh-CN" sz="2800" b="1" dirty="0" smtClean="0">
                <a:latin typeface="仿宋" pitchFamily="49" charset="-122"/>
                <a:ea typeface="仿宋" pitchFamily="49" charset="-122"/>
              </a:rPr>
              <a:t>]</a:t>
            </a:r>
            <a:r>
              <a:rPr lang="zh-CN" altLang="en-US" sz="2800" b="1" dirty="0" smtClean="0">
                <a:latin typeface="仿宋" pitchFamily="49" charset="-122"/>
                <a:ea typeface="仿宋" pitchFamily="49" charset="-122"/>
              </a:rPr>
              <a:t>王昌龄</a:t>
            </a:r>
            <a:endParaRPr lang="en-US" altLang="zh-CN" sz="2800" b="1" dirty="0">
              <a:latin typeface="仿宋" pitchFamily="49" charset="-122"/>
              <a:ea typeface="仿宋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（   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）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暗（    ），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（    ）遥望（      ）。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黄沙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百战（      ），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不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破楼兰（      ）。</a:t>
            </a:r>
          </a:p>
        </p:txBody>
      </p:sp>
      <p:sp>
        <p:nvSpPr>
          <p:cNvPr id="14" name="矩形 13"/>
          <p:cNvSpPr/>
          <p:nvPr/>
        </p:nvSpPr>
        <p:spPr>
          <a:xfrm>
            <a:off x="2411263" y="2004805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青海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203351" y="2004805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长云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219575" y="1979145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雪山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353808" y="2571750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孤城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807602" y="2571750"/>
            <a:ext cx="14205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玉门关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231538" y="3147814"/>
            <a:ext cx="14205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穿金甲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231538" y="3715167"/>
            <a:ext cx="14205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终不还</a:t>
            </a:r>
            <a:endParaRPr lang="zh-CN" altLang="en-US" dirty="0">
              <a:solidFill>
                <a:srgbClr val="FF0000"/>
              </a:solidFill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251520" y="161252"/>
            <a:ext cx="2520281" cy="786109"/>
            <a:chOff x="4528511" y="2205925"/>
            <a:chExt cx="2520281" cy="786109"/>
          </a:xfrm>
        </p:grpSpPr>
        <p:grpSp>
          <p:nvGrpSpPr>
            <p:cNvPr id="24" name="组合 23"/>
            <p:cNvGrpSpPr/>
            <p:nvPr/>
          </p:nvGrpSpPr>
          <p:grpSpPr>
            <a:xfrm>
              <a:off x="4528511" y="2205925"/>
              <a:ext cx="2520281" cy="786109"/>
              <a:chOff x="4977731" y="2886237"/>
              <a:chExt cx="2520281" cy="786109"/>
            </a:xfrm>
          </p:grpSpPr>
          <p:sp>
            <p:nvSpPr>
              <p:cNvPr id="26" name="流程图: 离页连接符 1"/>
              <p:cNvSpPr/>
              <p:nvPr/>
            </p:nvSpPr>
            <p:spPr>
              <a:xfrm>
                <a:off x="5481787" y="2962111"/>
                <a:ext cx="2016225" cy="634359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8000 h 10000"/>
                  <a:gd name="connsiteX3" fmla="*/ 5000 w 10000"/>
                  <a:gd name="connsiteY3" fmla="*/ 10000 h 10000"/>
                  <a:gd name="connsiteX4" fmla="*/ 0 w 10000"/>
                  <a:gd name="connsiteY4" fmla="*/ 8000 h 10000"/>
                  <a:gd name="connsiteX5" fmla="*/ 0 w 10000"/>
                  <a:gd name="connsiteY5" fmla="*/ 0 h 10000"/>
                  <a:gd name="connsiteX0-1" fmla="*/ 173 w 10173"/>
                  <a:gd name="connsiteY0-2" fmla="*/ 0 h 10000"/>
                  <a:gd name="connsiteX1-3" fmla="*/ 10173 w 10173"/>
                  <a:gd name="connsiteY1-4" fmla="*/ 0 h 10000"/>
                  <a:gd name="connsiteX2-5" fmla="*/ 10173 w 10173"/>
                  <a:gd name="connsiteY2-6" fmla="*/ 8000 h 10000"/>
                  <a:gd name="connsiteX3-7" fmla="*/ 5173 w 10173"/>
                  <a:gd name="connsiteY3-8" fmla="*/ 10000 h 10000"/>
                  <a:gd name="connsiteX4-9" fmla="*/ 173 w 10173"/>
                  <a:gd name="connsiteY4-10" fmla="*/ 8000 h 10000"/>
                  <a:gd name="connsiteX5-11" fmla="*/ 173 w 10173"/>
                  <a:gd name="connsiteY5-12" fmla="*/ 0 h 10000"/>
                  <a:gd name="connsiteX0-13" fmla="*/ 173 w 10173"/>
                  <a:gd name="connsiteY0-14" fmla="*/ 325 h 10325"/>
                  <a:gd name="connsiteX1-15" fmla="*/ 10173 w 10173"/>
                  <a:gd name="connsiteY1-16" fmla="*/ 325 h 10325"/>
                  <a:gd name="connsiteX2-17" fmla="*/ 10173 w 10173"/>
                  <a:gd name="connsiteY2-18" fmla="*/ 8325 h 10325"/>
                  <a:gd name="connsiteX3-19" fmla="*/ 5173 w 10173"/>
                  <a:gd name="connsiteY3-20" fmla="*/ 10325 h 10325"/>
                  <a:gd name="connsiteX4-21" fmla="*/ 173 w 10173"/>
                  <a:gd name="connsiteY4-22" fmla="*/ 8325 h 10325"/>
                  <a:gd name="connsiteX5-23" fmla="*/ 173 w 10173"/>
                  <a:gd name="connsiteY5-24" fmla="*/ 325 h 10325"/>
                  <a:gd name="connsiteX0-25" fmla="*/ 173 w 10380"/>
                  <a:gd name="connsiteY0-26" fmla="*/ 325 h 10325"/>
                  <a:gd name="connsiteX1-27" fmla="*/ 10173 w 10380"/>
                  <a:gd name="connsiteY1-28" fmla="*/ 325 h 10325"/>
                  <a:gd name="connsiteX2-29" fmla="*/ 10173 w 10380"/>
                  <a:gd name="connsiteY2-30" fmla="*/ 8325 h 10325"/>
                  <a:gd name="connsiteX3-31" fmla="*/ 5173 w 10380"/>
                  <a:gd name="connsiteY3-32" fmla="*/ 10325 h 10325"/>
                  <a:gd name="connsiteX4-33" fmla="*/ 173 w 10380"/>
                  <a:gd name="connsiteY4-34" fmla="*/ 8325 h 10325"/>
                  <a:gd name="connsiteX5-35" fmla="*/ 173 w 10380"/>
                  <a:gd name="connsiteY5-36" fmla="*/ 325 h 10325"/>
                  <a:gd name="connsiteX0-37" fmla="*/ 173 w 10380"/>
                  <a:gd name="connsiteY0-38" fmla="*/ 441 h 10441"/>
                  <a:gd name="connsiteX1-39" fmla="*/ 10173 w 10380"/>
                  <a:gd name="connsiteY1-40" fmla="*/ 441 h 10441"/>
                  <a:gd name="connsiteX2-41" fmla="*/ 10173 w 10380"/>
                  <a:gd name="connsiteY2-42" fmla="*/ 8441 h 10441"/>
                  <a:gd name="connsiteX3-43" fmla="*/ 5173 w 10380"/>
                  <a:gd name="connsiteY3-44" fmla="*/ 10441 h 10441"/>
                  <a:gd name="connsiteX4-45" fmla="*/ 173 w 10380"/>
                  <a:gd name="connsiteY4-46" fmla="*/ 8441 h 10441"/>
                  <a:gd name="connsiteX5-47" fmla="*/ 173 w 10380"/>
                  <a:gd name="connsiteY5-48" fmla="*/ 441 h 10441"/>
                  <a:gd name="connsiteX0-49" fmla="*/ 173 w 10380"/>
                  <a:gd name="connsiteY0-50" fmla="*/ 441 h 10441"/>
                  <a:gd name="connsiteX1-51" fmla="*/ 10173 w 10380"/>
                  <a:gd name="connsiteY1-52" fmla="*/ 441 h 10441"/>
                  <a:gd name="connsiteX2-53" fmla="*/ 10173 w 10380"/>
                  <a:gd name="connsiteY2-54" fmla="*/ 8441 h 10441"/>
                  <a:gd name="connsiteX3-55" fmla="*/ 5173 w 10380"/>
                  <a:gd name="connsiteY3-56" fmla="*/ 10441 h 10441"/>
                  <a:gd name="connsiteX4-57" fmla="*/ 173 w 10380"/>
                  <a:gd name="connsiteY4-58" fmla="*/ 8441 h 10441"/>
                  <a:gd name="connsiteX5-59" fmla="*/ 173 w 10380"/>
                  <a:gd name="connsiteY5-60" fmla="*/ 441 h 10441"/>
                  <a:gd name="connsiteX0-61" fmla="*/ 173 w 10380"/>
                  <a:gd name="connsiteY0-62" fmla="*/ 441 h 10441"/>
                  <a:gd name="connsiteX1-63" fmla="*/ 10173 w 10380"/>
                  <a:gd name="connsiteY1-64" fmla="*/ 441 h 10441"/>
                  <a:gd name="connsiteX2-65" fmla="*/ 10173 w 10380"/>
                  <a:gd name="connsiteY2-66" fmla="*/ 8441 h 10441"/>
                  <a:gd name="connsiteX3-67" fmla="*/ 5173 w 10380"/>
                  <a:gd name="connsiteY3-68" fmla="*/ 10441 h 10441"/>
                  <a:gd name="connsiteX4-69" fmla="*/ 173 w 10380"/>
                  <a:gd name="connsiteY4-70" fmla="*/ 8441 h 10441"/>
                  <a:gd name="connsiteX5-71" fmla="*/ 173 w 10380"/>
                  <a:gd name="connsiteY5-72" fmla="*/ 441 h 1044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</a:cxnLst>
                <a:rect l="l" t="t" r="r" b="b"/>
                <a:pathLst>
                  <a:path w="10380" h="10441">
                    <a:moveTo>
                      <a:pt x="173" y="441"/>
                    </a:moveTo>
                    <a:cubicBezTo>
                      <a:pt x="3506" y="-291"/>
                      <a:pt x="6918" y="14"/>
                      <a:pt x="10173" y="441"/>
                    </a:cubicBezTo>
                    <a:cubicBezTo>
                      <a:pt x="10640" y="3413"/>
                      <a:pt x="10173" y="5774"/>
                      <a:pt x="10173" y="8441"/>
                    </a:cubicBezTo>
                    <a:cubicBezTo>
                      <a:pt x="8506" y="9657"/>
                      <a:pt x="6840" y="9774"/>
                      <a:pt x="5173" y="10441"/>
                    </a:cubicBezTo>
                    <a:cubicBezTo>
                      <a:pt x="3506" y="9774"/>
                      <a:pt x="1918" y="9657"/>
                      <a:pt x="173" y="8441"/>
                    </a:cubicBezTo>
                    <a:cubicBezTo>
                      <a:pt x="173" y="5774"/>
                      <a:pt x="-217" y="3474"/>
                      <a:pt x="173" y="441"/>
                    </a:cubicBezTo>
                    <a:close/>
                  </a:path>
                </a:pathLst>
              </a:custGeom>
              <a:solidFill>
                <a:srgbClr val="84AEF1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27" name="图片 26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77731" y="2886237"/>
                <a:ext cx="710808" cy="786109"/>
              </a:xfrm>
              <a:prstGeom prst="rect">
                <a:avLst/>
              </a:prstGeom>
            </p:spPr>
          </p:pic>
        </p:grpSp>
        <p:sp>
          <p:nvSpPr>
            <p:cNvPr id="25" name="矩形 24"/>
            <p:cNvSpPr/>
            <p:nvPr/>
          </p:nvSpPr>
          <p:spPr>
            <a:xfrm>
              <a:off x="5320600" y="2355834"/>
              <a:ext cx="1728192" cy="4862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32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背</a:t>
              </a:r>
              <a:r>
                <a:rPr lang="zh-CN" altLang="en-US" sz="3200" b="1" smtClean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一</a:t>
              </a:r>
              <a:r>
                <a:rPr lang="zh-CN" altLang="en-US" sz="32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背</a:t>
              </a:r>
              <a:endParaRPr lang="zh-CN" altLang="en-US" sz="32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21" grpId="0"/>
      <p:bldP spid="2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Users\BJBFB01\Pictures\第二课时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53" y="3924038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文本框 1"/>
          <p:cNvSpPr txBox="1"/>
          <p:nvPr/>
        </p:nvSpPr>
        <p:spPr>
          <a:xfrm>
            <a:off x="158400" y="108000"/>
            <a:ext cx="2788865" cy="476726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200" b="1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语</a:t>
            </a:r>
            <a:r>
              <a:rPr kumimoji="1" lang="zh-CN" altLang="en-US" sz="2200" b="1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文 </a:t>
            </a:r>
            <a:r>
              <a:rPr kumimoji="1" lang="zh-CN" altLang="en-US" sz="2200" b="1" smtClean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五年</a:t>
            </a:r>
            <a:r>
              <a:rPr kumimoji="1" lang="zh-CN" altLang="en-US" sz="2200" b="1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级 </a:t>
            </a:r>
            <a:r>
              <a:rPr kumimoji="1" lang="zh-CN" altLang="en-US" sz="2200" b="1" smtClean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下</a:t>
            </a:r>
            <a:r>
              <a:rPr kumimoji="1" lang="zh-CN" altLang="en-US" sz="2200" b="1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册</a:t>
            </a:r>
          </a:p>
        </p:txBody>
      </p:sp>
      <p:sp>
        <p:nvSpPr>
          <p:cNvPr id="11" name="动作按钮: 前进或下一项 10">
            <a:hlinkClick r:id="" action="ppaction://hlinkshowjump?jump=nextslide" highlightClick="1"/>
          </p:cNvPr>
          <p:cNvSpPr/>
          <p:nvPr/>
        </p:nvSpPr>
        <p:spPr>
          <a:xfrm>
            <a:off x="2123728" y="4556036"/>
            <a:ext cx="576064" cy="247962"/>
          </a:xfrm>
          <a:prstGeom prst="actionButtonForwardNext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48"/>
          <p:cNvSpPr txBox="1"/>
          <p:nvPr/>
        </p:nvSpPr>
        <p:spPr>
          <a:xfrm>
            <a:off x="3644117" y="986400"/>
            <a:ext cx="4312259" cy="992579"/>
          </a:xfrm>
          <a:prstGeom prst="rect">
            <a:avLst/>
          </a:prstGeom>
          <a:noFill/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6000" b="1" smtClean="0">
                <a:ln w="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古</a:t>
            </a:r>
            <a:r>
              <a:rPr lang="zh-CN" altLang="en-US" sz="6000" b="1" dirty="0">
                <a:ln w="0"/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诗三首</a:t>
            </a:r>
          </a:p>
        </p:txBody>
      </p:sp>
      <p:grpSp>
        <p:nvGrpSpPr>
          <p:cNvPr id="13" name="组合 2"/>
          <p:cNvGrpSpPr/>
          <p:nvPr/>
        </p:nvGrpSpPr>
        <p:grpSpPr bwMode="auto">
          <a:xfrm>
            <a:off x="2209688" y="987702"/>
            <a:ext cx="1224000" cy="1152000"/>
            <a:chOff x="1092339" y="674266"/>
            <a:chExt cx="1642864" cy="1546676"/>
          </a:xfrm>
        </p:grpSpPr>
        <p:pic>
          <p:nvPicPr>
            <p:cNvPr id="14" name="图片 3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2339" y="674266"/>
              <a:ext cx="1642864" cy="1546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文本框 6"/>
            <p:cNvSpPr txBox="1">
              <a:spLocks noChangeArrowheads="1"/>
            </p:cNvSpPr>
            <p:nvPr/>
          </p:nvSpPr>
          <p:spPr bwMode="auto">
            <a:xfrm>
              <a:off x="1568464" y="730477"/>
              <a:ext cx="768540" cy="13636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6000" b="1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9</a:t>
              </a:r>
              <a:endParaRPr kumimoji="1" lang="zh-CN" altLang="en-US" sz="6000" b="1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16" name="文本框 15"/>
          <p:cNvSpPr>
            <a:spLocks noChangeArrowheads="1"/>
          </p:cNvSpPr>
          <p:nvPr/>
        </p:nvSpPr>
        <p:spPr bwMode="auto">
          <a:xfrm>
            <a:off x="5846138" y="3840480"/>
            <a:ext cx="2816225" cy="715962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pic>
        <p:nvPicPr>
          <p:cNvPr id="17" name="Picture 3" descr="E:\24春\图\五下题目旁的图处理后\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394530"/>
            <a:ext cx="3501617" cy="2473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5"/>
          <p:cNvSpPr txBox="1"/>
          <p:nvPr/>
        </p:nvSpPr>
        <p:spPr>
          <a:xfrm>
            <a:off x="1376978" y="304562"/>
            <a:ext cx="5643294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感受企盼收复失地的强烈愿望</a:t>
            </a:r>
            <a:endParaRPr kumimoji="1" lang="zh-CN" altLang="en-US" sz="32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Picture 2" descr="E:\24春\图\包图网的图\骑士与矛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03"/>
          <a:stretch/>
        </p:blipFill>
        <p:spPr bwMode="auto">
          <a:xfrm>
            <a:off x="648315" y="212090"/>
            <a:ext cx="728663" cy="868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矩形 10"/>
          <p:cNvSpPr/>
          <p:nvPr/>
        </p:nvSpPr>
        <p:spPr>
          <a:xfrm>
            <a:off x="1115616" y="1419622"/>
            <a:ext cx="7056784" cy="1865126"/>
          </a:xfrm>
          <a:prstGeom prst="rect">
            <a:avLst/>
          </a:prstGeom>
          <a:solidFill>
            <a:schemeClr val="bg1"/>
          </a:solidFill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自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由朗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读</a:t>
            </a:r>
            <a:r>
              <a:rPr lang="en-US" altLang="zh-CN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秋夜将晓出篱门迎凉有感</a:t>
            </a:r>
            <a:r>
              <a:rPr lang="en-US" altLang="zh-CN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读出节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奏，结合注释和生活经验大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致了解诗句的意思。</a:t>
            </a:r>
            <a:endParaRPr lang="zh-CN" sz="3200" b="1" kern="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E:\24春\图\教材图\P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21" t="50000" r="7175" b="20135"/>
          <a:stretch>
            <a:fillRect/>
          </a:stretch>
        </p:blipFill>
        <p:spPr bwMode="auto">
          <a:xfrm>
            <a:off x="539552" y="699542"/>
            <a:ext cx="8242947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矩形 6"/>
          <p:cNvSpPr/>
          <p:nvPr/>
        </p:nvSpPr>
        <p:spPr>
          <a:xfrm>
            <a:off x="2267744" y="248330"/>
            <a:ext cx="3312368" cy="523220"/>
          </a:xfrm>
          <a:prstGeom prst="rect">
            <a:avLst/>
          </a:prstGeom>
          <a:solidFill>
            <a:schemeClr val="bg1"/>
          </a:solidFill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出门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感到一阵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凉风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54785" y="1563638"/>
            <a:ext cx="1845007" cy="523220"/>
          </a:xfrm>
          <a:prstGeom prst="rect">
            <a:avLst/>
          </a:prstGeom>
          <a:solidFill>
            <a:schemeClr val="bg1"/>
          </a:solidFill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快要天亮</a:t>
            </a:r>
            <a:endParaRPr lang="en-US" altLang="zh-CN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1626494" y="913854"/>
            <a:ext cx="720080" cy="521534"/>
          </a:xfrm>
          <a:prstGeom prst="roundRect">
            <a:avLst/>
          </a:prstGeom>
          <a:ln w="28575">
            <a:solidFill>
              <a:srgbClr val="92D050"/>
            </a:solidFill>
          </a:ln>
          <a:effectLst/>
        </p:spPr>
        <p:txBody>
          <a:bodyPr rtlCol="0" anchor="ctr">
            <a:spAutoFit/>
          </a:bodyPr>
          <a:lstStyle/>
          <a:p>
            <a:pPr algn="ctr"/>
            <a:endParaRPr lang="zh-CN" altLang="en-US" sz="280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3347864" y="931794"/>
            <a:ext cx="720080" cy="521534"/>
          </a:xfrm>
          <a:prstGeom prst="roundRect">
            <a:avLst/>
          </a:prstGeom>
          <a:ln w="28575">
            <a:solidFill>
              <a:srgbClr val="92D050"/>
            </a:solidFill>
          </a:ln>
          <a:effectLst/>
        </p:spPr>
        <p:txBody>
          <a:bodyPr rtlCol="0" anchor="ctr">
            <a:spAutoFit/>
          </a:bodyPr>
          <a:lstStyle/>
          <a:p>
            <a:pPr algn="ctr"/>
            <a:endParaRPr lang="zh-CN" altLang="en-US" sz="280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2" grpId="0" animBg="1"/>
      <p:bldP spid="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E:\24春\图\教材图\P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21" t="50000" r="7175" b="20135"/>
          <a:stretch>
            <a:fillRect/>
          </a:stretch>
        </p:blipFill>
        <p:spPr bwMode="auto">
          <a:xfrm>
            <a:off x="539552" y="699542"/>
            <a:ext cx="8242947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圆角矩形 4"/>
          <p:cNvSpPr/>
          <p:nvPr/>
        </p:nvSpPr>
        <p:spPr>
          <a:xfrm>
            <a:off x="971600" y="3673365"/>
            <a:ext cx="3505257" cy="1182413"/>
          </a:xfrm>
          <a:prstGeom prst="round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标注 5"/>
          <p:cNvSpPr/>
          <p:nvPr/>
        </p:nvSpPr>
        <p:spPr>
          <a:xfrm>
            <a:off x="5724128" y="1413783"/>
            <a:ext cx="2646921" cy="621925"/>
          </a:xfrm>
          <a:prstGeom prst="wedgeRoundRectCallout">
            <a:avLst>
              <a:gd name="adj1" fmla="val -151794"/>
              <a:gd name="adj2" fmla="val 124942"/>
              <a:gd name="adj3" fmla="val 16667"/>
            </a:avLst>
          </a:prstGeom>
          <a:noFill/>
          <a:ln w="254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标注 6"/>
          <p:cNvSpPr/>
          <p:nvPr/>
        </p:nvSpPr>
        <p:spPr>
          <a:xfrm>
            <a:off x="5724127" y="2062406"/>
            <a:ext cx="2646921" cy="907724"/>
          </a:xfrm>
          <a:prstGeom prst="wedgeRoundRectCallout">
            <a:avLst>
              <a:gd name="adj1" fmla="val -94609"/>
              <a:gd name="adj2" fmla="val 39529"/>
              <a:gd name="adj3" fmla="val 16667"/>
            </a:avLst>
          </a:prstGeom>
          <a:noFill/>
          <a:ln w="254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标注 7"/>
          <p:cNvSpPr/>
          <p:nvPr/>
        </p:nvSpPr>
        <p:spPr>
          <a:xfrm>
            <a:off x="5724127" y="2995447"/>
            <a:ext cx="2646921" cy="306767"/>
          </a:xfrm>
          <a:prstGeom prst="wedgeRoundRectCallout">
            <a:avLst>
              <a:gd name="adj1" fmla="val -88057"/>
              <a:gd name="adj2" fmla="val 64243"/>
              <a:gd name="adj3" fmla="val 16667"/>
            </a:avLst>
          </a:prstGeom>
          <a:noFill/>
          <a:ln w="254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1132907" y="2410802"/>
            <a:ext cx="1854917" cy="554638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1132906" y="3024895"/>
            <a:ext cx="1854917" cy="554638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3291920" y="3041421"/>
            <a:ext cx="927459" cy="554638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4499992" y="3844635"/>
            <a:ext cx="4268185" cy="110337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defTabSz="914400">
              <a:lnSpc>
                <a:spcPct val="120000"/>
              </a:lnSpc>
            </a:pPr>
            <a:r>
              <a:rPr lang="zh-CN" altLang="en-US" sz="2800" b="1" kern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大意：黄河奔流入海，华山高耸入云。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剪去单角的矩形 1"/>
          <p:cNvSpPr/>
          <p:nvPr/>
        </p:nvSpPr>
        <p:spPr>
          <a:xfrm>
            <a:off x="869297" y="1347614"/>
            <a:ext cx="7735151" cy="2027468"/>
          </a:xfrm>
          <a:prstGeom prst="snip1Rect">
            <a:avLst/>
          </a:prstGeom>
          <a:solidFill>
            <a:schemeClr val="bg1">
              <a:alpha val="70000"/>
            </a:schemeClr>
          </a:solidFill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kern="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南</a:t>
            </a:r>
            <a:r>
              <a:rPr lang="zh-CN" altLang="en-US" sz="32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宋时期，金兵占领了中原地区。诗人作此诗时，中原地区已沦陷于金人之手六十多年。</a:t>
            </a:r>
          </a:p>
        </p:txBody>
      </p:sp>
      <p:sp>
        <p:nvSpPr>
          <p:cNvPr id="3" name="文本框 15"/>
          <p:cNvSpPr txBox="1"/>
          <p:nvPr/>
        </p:nvSpPr>
        <p:spPr>
          <a:xfrm>
            <a:off x="1664480" y="434110"/>
            <a:ext cx="23780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资料链接</a:t>
            </a:r>
            <a:endParaRPr kumimoji="1"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Picture 12" descr="C:\Users\BJBFB01\Desktop\眼镜_副本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DFE"/>
              </a:clrFrom>
              <a:clrTo>
                <a:srgbClr val="FFFD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5" y="339503"/>
            <a:ext cx="855339" cy="899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E:\24春\图\教材图\P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21" t="50000" r="7175" b="20135"/>
          <a:stretch>
            <a:fillRect/>
          </a:stretch>
        </p:blipFill>
        <p:spPr bwMode="auto">
          <a:xfrm>
            <a:off x="539552" y="699542"/>
            <a:ext cx="8242947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圆角矩形 12"/>
          <p:cNvSpPr/>
          <p:nvPr/>
        </p:nvSpPr>
        <p:spPr>
          <a:xfrm>
            <a:off x="971600" y="2490952"/>
            <a:ext cx="3505257" cy="1182413"/>
          </a:xfrm>
          <a:prstGeom prst="round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圆角矩形标注 13"/>
          <p:cNvSpPr/>
          <p:nvPr/>
        </p:nvSpPr>
        <p:spPr>
          <a:xfrm>
            <a:off x="5724128" y="3247651"/>
            <a:ext cx="2646921" cy="621925"/>
          </a:xfrm>
          <a:prstGeom prst="wedgeRoundRectCallout">
            <a:avLst>
              <a:gd name="adj1" fmla="val -108218"/>
              <a:gd name="adj2" fmla="val 19857"/>
              <a:gd name="adj3" fmla="val 16667"/>
            </a:avLst>
          </a:prstGeom>
          <a:noFill/>
          <a:ln w="254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圆角矩形标注 14"/>
          <p:cNvSpPr/>
          <p:nvPr/>
        </p:nvSpPr>
        <p:spPr>
          <a:xfrm>
            <a:off x="5724127" y="3896274"/>
            <a:ext cx="2646921" cy="630405"/>
          </a:xfrm>
          <a:prstGeom prst="wedgeRoundRectCallout">
            <a:avLst>
              <a:gd name="adj1" fmla="val -99823"/>
              <a:gd name="adj2" fmla="val -31628"/>
              <a:gd name="adj3" fmla="val 16667"/>
            </a:avLst>
          </a:prstGeom>
          <a:noFill/>
          <a:ln w="254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1132908" y="3673296"/>
            <a:ext cx="927458" cy="554638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2877616" y="3673296"/>
            <a:ext cx="902296" cy="554638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2094872" y="4277955"/>
            <a:ext cx="782744" cy="554638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圆角矩形标注 19"/>
          <p:cNvSpPr/>
          <p:nvPr/>
        </p:nvSpPr>
        <p:spPr>
          <a:xfrm>
            <a:off x="5724128" y="4513096"/>
            <a:ext cx="2646921" cy="319498"/>
          </a:xfrm>
          <a:prstGeom prst="wedgeRoundRectCallout">
            <a:avLst>
              <a:gd name="adj1" fmla="val -94609"/>
              <a:gd name="adj2" fmla="val -20828"/>
              <a:gd name="adj3" fmla="val 16667"/>
            </a:avLst>
          </a:prstGeom>
          <a:noFill/>
          <a:ln w="254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4932040" y="843558"/>
            <a:ext cx="3888432" cy="213750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defTabSz="914400">
              <a:lnSpc>
                <a:spcPct val="120000"/>
              </a:lnSpc>
            </a:pPr>
            <a:r>
              <a:rPr lang="zh-CN" altLang="en-US" sz="2800" b="1" kern="0" dirty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大意：遗民百姓的泪水已经流尽，年复一年地盼望南宋朝廷前来收复失地。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24春\图\教材图\P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21" t="50000" r="7175" b="20135"/>
          <a:stretch>
            <a:fillRect/>
          </a:stretch>
        </p:blipFill>
        <p:spPr bwMode="auto">
          <a:xfrm>
            <a:off x="539552" y="698907"/>
            <a:ext cx="8242947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圆角矩形 2"/>
          <p:cNvSpPr/>
          <p:nvPr/>
        </p:nvSpPr>
        <p:spPr>
          <a:xfrm>
            <a:off x="971600" y="2490952"/>
            <a:ext cx="3505257" cy="1182413"/>
          </a:xfrm>
          <a:prstGeom prst="round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5148064" y="1362130"/>
            <a:ext cx="3528392" cy="1569660"/>
          </a:xfrm>
          <a:prstGeom prst="rect">
            <a:avLst/>
          </a:prstGeom>
          <a:solidFill>
            <a:schemeClr val="bg1"/>
          </a:solidFill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b="1" kern="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 kern="0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通过“泪尽”二</a:t>
            </a:r>
            <a:r>
              <a:rPr lang="zh-CN" altLang="en-US" sz="3200" b="1" kern="0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字，你</a:t>
            </a:r>
            <a:r>
              <a:rPr lang="zh-CN" altLang="en-US" sz="3200" b="1" kern="0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能感受到什么？</a:t>
            </a:r>
            <a:endParaRPr lang="zh-CN" altLang="en-US" sz="3200" b="1" kern="0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2022864" y="3635267"/>
            <a:ext cx="927458" cy="554638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220072" y="2988116"/>
            <a:ext cx="3384376" cy="1815882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想象到泪水都流尽了的痛苦，感受到其中的复杂情绪。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24春\图\教材图\P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21" t="50000" r="7175" b="20135"/>
          <a:stretch>
            <a:fillRect/>
          </a:stretch>
        </p:blipFill>
        <p:spPr bwMode="auto">
          <a:xfrm>
            <a:off x="539552" y="698907"/>
            <a:ext cx="8242947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矩形 11"/>
          <p:cNvSpPr/>
          <p:nvPr/>
        </p:nvSpPr>
        <p:spPr>
          <a:xfrm>
            <a:off x="5724128" y="3554630"/>
            <a:ext cx="2520280" cy="1384995"/>
          </a:xfrm>
          <a:prstGeom prst="rect">
            <a:avLst/>
          </a:prstGeom>
          <a:solidFill>
            <a:schemeClr val="bg1"/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借遗民之口表达诗人的心情。</a:t>
            </a:r>
          </a:p>
        </p:txBody>
      </p:sp>
      <p:sp>
        <p:nvSpPr>
          <p:cNvPr id="16" name="矩形 15"/>
          <p:cNvSpPr/>
          <p:nvPr/>
        </p:nvSpPr>
        <p:spPr>
          <a:xfrm>
            <a:off x="5598383" y="1491630"/>
            <a:ext cx="2862049" cy="2062103"/>
          </a:xfrm>
          <a:prstGeom prst="rect">
            <a:avLst/>
          </a:prstGeom>
          <a:solidFill>
            <a:schemeClr val="bg1"/>
          </a:solidFill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b="1" kern="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这句诗表达的是“遗民”的心情还是诗人的心情？</a:t>
            </a:r>
          </a:p>
        </p:txBody>
      </p:sp>
      <p:sp>
        <p:nvSpPr>
          <p:cNvPr id="3" name="圆角矩形 2"/>
          <p:cNvSpPr/>
          <p:nvPr/>
        </p:nvSpPr>
        <p:spPr>
          <a:xfrm>
            <a:off x="971600" y="2490952"/>
            <a:ext cx="3505257" cy="1182413"/>
          </a:xfrm>
          <a:prstGeom prst="round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0537"/>
            <a:ext cx="9144000" cy="5164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文本框 5"/>
          <p:cNvSpPr txBox="1"/>
          <p:nvPr/>
        </p:nvSpPr>
        <p:spPr>
          <a:xfrm>
            <a:off x="35496" y="3723878"/>
            <a:ext cx="9108504" cy="683264"/>
          </a:xfrm>
          <a:prstGeom prst="rect">
            <a:avLst/>
          </a:prstGeom>
          <a:solidFill>
            <a:schemeClr val="bg1">
              <a:alpha val="77000"/>
            </a:schemeClr>
          </a:solidFill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 此时诗人身在南方北望中原，会是怎样的心情？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79512" y="339502"/>
            <a:ext cx="2276051" cy="734047"/>
          </a:xfrm>
          <a:prstGeom prst="rect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defTabSz="914400">
              <a:lnSpc>
                <a:spcPct val="120000"/>
              </a:lnSpc>
            </a:pPr>
            <a:r>
              <a:rPr lang="zh-CN" altLang="en-US" sz="3600" b="1" kern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满腔悲愤</a:t>
            </a:r>
          </a:p>
        </p:txBody>
      </p:sp>
      <p:sp>
        <p:nvSpPr>
          <p:cNvPr id="9" name="矩形 8"/>
          <p:cNvSpPr/>
          <p:nvPr/>
        </p:nvSpPr>
        <p:spPr>
          <a:xfrm>
            <a:off x="179512" y="1347614"/>
            <a:ext cx="2276051" cy="734047"/>
          </a:xfrm>
          <a:prstGeom prst="rect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defTabSz="914400">
              <a:lnSpc>
                <a:spcPct val="120000"/>
              </a:lnSpc>
            </a:pPr>
            <a:r>
              <a:rPr lang="zh-CN" altLang="en-US" sz="3600" b="1" kern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热切期盼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10"/>
          <p:cNvSpPr txBox="1"/>
          <p:nvPr/>
        </p:nvSpPr>
        <p:spPr>
          <a:xfrm>
            <a:off x="971983" y="1120631"/>
            <a:ext cx="7344815" cy="2675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有感情地朗读这首诗，前两句要读得稳重有力，语速不要太快，读出中原山水的开阔、森严之感。</a:t>
            </a:r>
            <a:r>
              <a:rPr lang="zh-CN" altLang="en-US" sz="2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后两句</a:t>
            </a:r>
            <a:r>
              <a:rPr lang="zh-CN" altLang="en-US" sz="2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用沉痛的语气来读，“尽”和“又”稍稍加重语气，充分表达出诗中深沉的感情。 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251520" y="161252"/>
            <a:ext cx="2520281" cy="786109"/>
            <a:chOff x="4528511" y="2205925"/>
            <a:chExt cx="2520281" cy="786109"/>
          </a:xfrm>
        </p:grpSpPr>
        <p:grpSp>
          <p:nvGrpSpPr>
            <p:cNvPr id="17" name="组合 16"/>
            <p:cNvGrpSpPr/>
            <p:nvPr/>
          </p:nvGrpSpPr>
          <p:grpSpPr>
            <a:xfrm>
              <a:off x="4528511" y="2205925"/>
              <a:ext cx="2520281" cy="786109"/>
              <a:chOff x="4977731" y="2886237"/>
              <a:chExt cx="2520281" cy="786109"/>
            </a:xfrm>
          </p:grpSpPr>
          <p:sp>
            <p:nvSpPr>
              <p:cNvPr id="19" name="流程图: 离页连接符 1"/>
              <p:cNvSpPr/>
              <p:nvPr/>
            </p:nvSpPr>
            <p:spPr>
              <a:xfrm>
                <a:off x="5481787" y="2962111"/>
                <a:ext cx="2016225" cy="634359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8000 h 10000"/>
                  <a:gd name="connsiteX3" fmla="*/ 5000 w 10000"/>
                  <a:gd name="connsiteY3" fmla="*/ 10000 h 10000"/>
                  <a:gd name="connsiteX4" fmla="*/ 0 w 10000"/>
                  <a:gd name="connsiteY4" fmla="*/ 8000 h 10000"/>
                  <a:gd name="connsiteX5" fmla="*/ 0 w 10000"/>
                  <a:gd name="connsiteY5" fmla="*/ 0 h 10000"/>
                  <a:gd name="connsiteX0-1" fmla="*/ 173 w 10173"/>
                  <a:gd name="connsiteY0-2" fmla="*/ 0 h 10000"/>
                  <a:gd name="connsiteX1-3" fmla="*/ 10173 w 10173"/>
                  <a:gd name="connsiteY1-4" fmla="*/ 0 h 10000"/>
                  <a:gd name="connsiteX2-5" fmla="*/ 10173 w 10173"/>
                  <a:gd name="connsiteY2-6" fmla="*/ 8000 h 10000"/>
                  <a:gd name="connsiteX3-7" fmla="*/ 5173 w 10173"/>
                  <a:gd name="connsiteY3-8" fmla="*/ 10000 h 10000"/>
                  <a:gd name="connsiteX4-9" fmla="*/ 173 w 10173"/>
                  <a:gd name="connsiteY4-10" fmla="*/ 8000 h 10000"/>
                  <a:gd name="connsiteX5-11" fmla="*/ 173 w 10173"/>
                  <a:gd name="connsiteY5-12" fmla="*/ 0 h 10000"/>
                  <a:gd name="connsiteX0-13" fmla="*/ 173 w 10173"/>
                  <a:gd name="connsiteY0-14" fmla="*/ 325 h 10325"/>
                  <a:gd name="connsiteX1-15" fmla="*/ 10173 w 10173"/>
                  <a:gd name="connsiteY1-16" fmla="*/ 325 h 10325"/>
                  <a:gd name="connsiteX2-17" fmla="*/ 10173 w 10173"/>
                  <a:gd name="connsiteY2-18" fmla="*/ 8325 h 10325"/>
                  <a:gd name="connsiteX3-19" fmla="*/ 5173 w 10173"/>
                  <a:gd name="connsiteY3-20" fmla="*/ 10325 h 10325"/>
                  <a:gd name="connsiteX4-21" fmla="*/ 173 w 10173"/>
                  <a:gd name="connsiteY4-22" fmla="*/ 8325 h 10325"/>
                  <a:gd name="connsiteX5-23" fmla="*/ 173 w 10173"/>
                  <a:gd name="connsiteY5-24" fmla="*/ 325 h 10325"/>
                  <a:gd name="connsiteX0-25" fmla="*/ 173 w 10380"/>
                  <a:gd name="connsiteY0-26" fmla="*/ 325 h 10325"/>
                  <a:gd name="connsiteX1-27" fmla="*/ 10173 w 10380"/>
                  <a:gd name="connsiteY1-28" fmla="*/ 325 h 10325"/>
                  <a:gd name="connsiteX2-29" fmla="*/ 10173 w 10380"/>
                  <a:gd name="connsiteY2-30" fmla="*/ 8325 h 10325"/>
                  <a:gd name="connsiteX3-31" fmla="*/ 5173 w 10380"/>
                  <a:gd name="connsiteY3-32" fmla="*/ 10325 h 10325"/>
                  <a:gd name="connsiteX4-33" fmla="*/ 173 w 10380"/>
                  <a:gd name="connsiteY4-34" fmla="*/ 8325 h 10325"/>
                  <a:gd name="connsiteX5-35" fmla="*/ 173 w 10380"/>
                  <a:gd name="connsiteY5-36" fmla="*/ 325 h 10325"/>
                  <a:gd name="connsiteX0-37" fmla="*/ 173 w 10380"/>
                  <a:gd name="connsiteY0-38" fmla="*/ 441 h 10441"/>
                  <a:gd name="connsiteX1-39" fmla="*/ 10173 w 10380"/>
                  <a:gd name="connsiteY1-40" fmla="*/ 441 h 10441"/>
                  <a:gd name="connsiteX2-41" fmla="*/ 10173 w 10380"/>
                  <a:gd name="connsiteY2-42" fmla="*/ 8441 h 10441"/>
                  <a:gd name="connsiteX3-43" fmla="*/ 5173 w 10380"/>
                  <a:gd name="connsiteY3-44" fmla="*/ 10441 h 10441"/>
                  <a:gd name="connsiteX4-45" fmla="*/ 173 w 10380"/>
                  <a:gd name="connsiteY4-46" fmla="*/ 8441 h 10441"/>
                  <a:gd name="connsiteX5-47" fmla="*/ 173 w 10380"/>
                  <a:gd name="connsiteY5-48" fmla="*/ 441 h 10441"/>
                  <a:gd name="connsiteX0-49" fmla="*/ 173 w 10380"/>
                  <a:gd name="connsiteY0-50" fmla="*/ 441 h 10441"/>
                  <a:gd name="connsiteX1-51" fmla="*/ 10173 w 10380"/>
                  <a:gd name="connsiteY1-52" fmla="*/ 441 h 10441"/>
                  <a:gd name="connsiteX2-53" fmla="*/ 10173 w 10380"/>
                  <a:gd name="connsiteY2-54" fmla="*/ 8441 h 10441"/>
                  <a:gd name="connsiteX3-55" fmla="*/ 5173 w 10380"/>
                  <a:gd name="connsiteY3-56" fmla="*/ 10441 h 10441"/>
                  <a:gd name="connsiteX4-57" fmla="*/ 173 w 10380"/>
                  <a:gd name="connsiteY4-58" fmla="*/ 8441 h 10441"/>
                  <a:gd name="connsiteX5-59" fmla="*/ 173 w 10380"/>
                  <a:gd name="connsiteY5-60" fmla="*/ 441 h 10441"/>
                  <a:gd name="connsiteX0-61" fmla="*/ 173 w 10380"/>
                  <a:gd name="connsiteY0-62" fmla="*/ 441 h 10441"/>
                  <a:gd name="connsiteX1-63" fmla="*/ 10173 w 10380"/>
                  <a:gd name="connsiteY1-64" fmla="*/ 441 h 10441"/>
                  <a:gd name="connsiteX2-65" fmla="*/ 10173 w 10380"/>
                  <a:gd name="connsiteY2-66" fmla="*/ 8441 h 10441"/>
                  <a:gd name="connsiteX3-67" fmla="*/ 5173 w 10380"/>
                  <a:gd name="connsiteY3-68" fmla="*/ 10441 h 10441"/>
                  <a:gd name="connsiteX4-69" fmla="*/ 173 w 10380"/>
                  <a:gd name="connsiteY4-70" fmla="*/ 8441 h 10441"/>
                  <a:gd name="connsiteX5-71" fmla="*/ 173 w 10380"/>
                  <a:gd name="connsiteY5-72" fmla="*/ 441 h 1044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</a:cxnLst>
                <a:rect l="l" t="t" r="r" b="b"/>
                <a:pathLst>
                  <a:path w="10380" h="10441">
                    <a:moveTo>
                      <a:pt x="173" y="441"/>
                    </a:moveTo>
                    <a:cubicBezTo>
                      <a:pt x="3506" y="-291"/>
                      <a:pt x="6918" y="14"/>
                      <a:pt x="10173" y="441"/>
                    </a:cubicBezTo>
                    <a:cubicBezTo>
                      <a:pt x="10640" y="3413"/>
                      <a:pt x="10173" y="5774"/>
                      <a:pt x="10173" y="8441"/>
                    </a:cubicBezTo>
                    <a:cubicBezTo>
                      <a:pt x="8506" y="9657"/>
                      <a:pt x="6840" y="9774"/>
                      <a:pt x="5173" y="10441"/>
                    </a:cubicBezTo>
                    <a:cubicBezTo>
                      <a:pt x="3506" y="9774"/>
                      <a:pt x="1918" y="9657"/>
                      <a:pt x="173" y="8441"/>
                    </a:cubicBezTo>
                    <a:cubicBezTo>
                      <a:pt x="173" y="5774"/>
                      <a:pt x="-217" y="3474"/>
                      <a:pt x="173" y="441"/>
                    </a:cubicBezTo>
                    <a:close/>
                  </a:path>
                </a:pathLst>
              </a:custGeom>
              <a:solidFill>
                <a:srgbClr val="84AEF1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20" name="图片 19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77731" y="2886237"/>
                <a:ext cx="710808" cy="786109"/>
              </a:xfrm>
              <a:prstGeom prst="rect">
                <a:avLst/>
              </a:prstGeom>
            </p:spPr>
          </p:pic>
        </p:grpSp>
        <p:sp>
          <p:nvSpPr>
            <p:cNvPr id="18" name="矩形 17"/>
            <p:cNvSpPr/>
            <p:nvPr/>
          </p:nvSpPr>
          <p:spPr>
            <a:xfrm>
              <a:off x="5320600" y="2355834"/>
              <a:ext cx="1728192" cy="4851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3200" b="1" smtClean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读一读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195736" y="1059582"/>
            <a:ext cx="4698722" cy="334245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秋夜将晓出篱门迎凉有感</a:t>
            </a:r>
            <a:endParaRPr lang="en-US" altLang="zh-CN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>
              <a:lnSpc>
                <a:spcPct val="110000"/>
              </a:lnSpc>
            </a:pPr>
            <a:r>
              <a:rPr lang="en-US" altLang="zh-CN" sz="2800" b="1" dirty="0">
                <a:latin typeface="仿宋" pitchFamily="49" charset="-122"/>
                <a:ea typeface="仿宋" pitchFamily="49" charset="-122"/>
              </a:rPr>
              <a:t>[</a:t>
            </a:r>
            <a:r>
              <a:rPr lang="zh-CN" altLang="en-US" sz="2800" b="1" dirty="0">
                <a:latin typeface="仿宋" pitchFamily="49" charset="-122"/>
                <a:ea typeface="仿宋" pitchFamily="49" charset="-122"/>
              </a:rPr>
              <a:t>宋</a:t>
            </a:r>
            <a:r>
              <a:rPr lang="en-US" altLang="zh-CN" sz="2800" b="1" dirty="0">
                <a:latin typeface="仿宋" pitchFamily="49" charset="-122"/>
                <a:ea typeface="仿宋" pitchFamily="49" charset="-122"/>
              </a:rPr>
              <a:t>]</a:t>
            </a:r>
            <a:r>
              <a:rPr lang="zh-CN" altLang="en-US" sz="2800" b="1" dirty="0">
                <a:latin typeface="仿宋" pitchFamily="49" charset="-122"/>
                <a:ea typeface="仿宋" pitchFamily="49" charset="-122"/>
              </a:rPr>
              <a:t>陆游</a:t>
            </a:r>
            <a:endParaRPr lang="en-US" altLang="zh-CN" sz="2800" b="1" dirty="0">
              <a:latin typeface="仿宋" pitchFamily="49" charset="-122"/>
              <a:ea typeface="仿宋" pitchFamily="49" charset="-122"/>
            </a:endParaRPr>
          </a:p>
          <a:p>
            <a:pPr algn="ctr">
              <a:lnSpc>
                <a:spcPct val="11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三万里河（       ），</a:t>
            </a:r>
          </a:p>
          <a:p>
            <a:pPr lvl="0" algn="ctr">
              <a:lnSpc>
                <a:spcPct val="11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五千仞岳（       ）。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vl="0" algn="ctr">
              <a:lnSpc>
                <a:spcPct val="11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遗民（           ），</a:t>
            </a:r>
          </a:p>
          <a:p>
            <a:pPr lvl="0" algn="ctr">
              <a:lnSpc>
                <a:spcPct val="11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南望（           ）。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419357" y="2067912"/>
            <a:ext cx="14205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东入海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419357" y="2571968"/>
            <a:ext cx="14205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上摩天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614992" y="3160702"/>
            <a:ext cx="22445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泪尽胡尘里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614992" y="3715167"/>
            <a:ext cx="22445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王师又一年</a:t>
            </a:r>
            <a:endParaRPr lang="zh-CN" altLang="en-US" dirty="0">
              <a:solidFill>
                <a:srgbClr val="FF0000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52155" y="123152"/>
            <a:ext cx="2520281" cy="786109"/>
            <a:chOff x="4528511" y="2205925"/>
            <a:chExt cx="2520281" cy="786109"/>
          </a:xfrm>
        </p:grpSpPr>
        <p:grpSp>
          <p:nvGrpSpPr>
            <p:cNvPr id="17" name="组合 16"/>
            <p:cNvGrpSpPr/>
            <p:nvPr/>
          </p:nvGrpSpPr>
          <p:grpSpPr>
            <a:xfrm>
              <a:off x="4528511" y="2205925"/>
              <a:ext cx="2520281" cy="786109"/>
              <a:chOff x="4977731" y="2886237"/>
              <a:chExt cx="2520281" cy="786109"/>
            </a:xfrm>
          </p:grpSpPr>
          <p:sp>
            <p:nvSpPr>
              <p:cNvPr id="19" name="流程图: 离页连接符 1"/>
              <p:cNvSpPr/>
              <p:nvPr/>
            </p:nvSpPr>
            <p:spPr>
              <a:xfrm>
                <a:off x="5481787" y="2962111"/>
                <a:ext cx="2016225" cy="634359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8000 h 10000"/>
                  <a:gd name="connsiteX3" fmla="*/ 5000 w 10000"/>
                  <a:gd name="connsiteY3" fmla="*/ 10000 h 10000"/>
                  <a:gd name="connsiteX4" fmla="*/ 0 w 10000"/>
                  <a:gd name="connsiteY4" fmla="*/ 8000 h 10000"/>
                  <a:gd name="connsiteX5" fmla="*/ 0 w 10000"/>
                  <a:gd name="connsiteY5" fmla="*/ 0 h 10000"/>
                  <a:gd name="connsiteX0-1" fmla="*/ 173 w 10173"/>
                  <a:gd name="connsiteY0-2" fmla="*/ 0 h 10000"/>
                  <a:gd name="connsiteX1-3" fmla="*/ 10173 w 10173"/>
                  <a:gd name="connsiteY1-4" fmla="*/ 0 h 10000"/>
                  <a:gd name="connsiteX2-5" fmla="*/ 10173 w 10173"/>
                  <a:gd name="connsiteY2-6" fmla="*/ 8000 h 10000"/>
                  <a:gd name="connsiteX3-7" fmla="*/ 5173 w 10173"/>
                  <a:gd name="connsiteY3-8" fmla="*/ 10000 h 10000"/>
                  <a:gd name="connsiteX4-9" fmla="*/ 173 w 10173"/>
                  <a:gd name="connsiteY4-10" fmla="*/ 8000 h 10000"/>
                  <a:gd name="connsiteX5-11" fmla="*/ 173 w 10173"/>
                  <a:gd name="connsiteY5-12" fmla="*/ 0 h 10000"/>
                  <a:gd name="connsiteX0-13" fmla="*/ 173 w 10173"/>
                  <a:gd name="connsiteY0-14" fmla="*/ 325 h 10325"/>
                  <a:gd name="connsiteX1-15" fmla="*/ 10173 w 10173"/>
                  <a:gd name="connsiteY1-16" fmla="*/ 325 h 10325"/>
                  <a:gd name="connsiteX2-17" fmla="*/ 10173 w 10173"/>
                  <a:gd name="connsiteY2-18" fmla="*/ 8325 h 10325"/>
                  <a:gd name="connsiteX3-19" fmla="*/ 5173 w 10173"/>
                  <a:gd name="connsiteY3-20" fmla="*/ 10325 h 10325"/>
                  <a:gd name="connsiteX4-21" fmla="*/ 173 w 10173"/>
                  <a:gd name="connsiteY4-22" fmla="*/ 8325 h 10325"/>
                  <a:gd name="connsiteX5-23" fmla="*/ 173 w 10173"/>
                  <a:gd name="connsiteY5-24" fmla="*/ 325 h 10325"/>
                  <a:gd name="connsiteX0-25" fmla="*/ 173 w 10380"/>
                  <a:gd name="connsiteY0-26" fmla="*/ 325 h 10325"/>
                  <a:gd name="connsiteX1-27" fmla="*/ 10173 w 10380"/>
                  <a:gd name="connsiteY1-28" fmla="*/ 325 h 10325"/>
                  <a:gd name="connsiteX2-29" fmla="*/ 10173 w 10380"/>
                  <a:gd name="connsiteY2-30" fmla="*/ 8325 h 10325"/>
                  <a:gd name="connsiteX3-31" fmla="*/ 5173 w 10380"/>
                  <a:gd name="connsiteY3-32" fmla="*/ 10325 h 10325"/>
                  <a:gd name="connsiteX4-33" fmla="*/ 173 w 10380"/>
                  <a:gd name="connsiteY4-34" fmla="*/ 8325 h 10325"/>
                  <a:gd name="connsiteX5-35" fmla="*/ 173 w 10380"/>
                  <a:gd name="connsiteY5-36" fmla="*/ 325 h 10325"/>
                  <a:gd name="connsiteX0-37" fmla="*/ 173 w 10380"/>
                  <a:gd name="connsiteY0-38" fmla="*/ 441 h 10441"/>
                  <a:gd name="connsiteX1-39" fmla="*/ 10173 w 10380"/>
                  <a:gd name="connsiteY1-40" fmla="*/ 441 h 10441"/>
                  <a:gd name="connsiteX2-41" fmla="*/ 10173 w 10380"/>
                  <a:gd name="connsiteY2-42" fmla="*/ 8441 h 10441"/>
                  <a:gd name="connsiteX3-43" fmla="*/ 5173 w 10380"/>
                  <a:gd name="connsiteY3-44" fmla="*/ 10441 h 10441"/>
                  <a:gd name="connsiteX4-45" fmla="*/ 173 w 10380"/>
                  <a:gd name="connsiteY4-46" fmla="*/ 8441 h 10441"/>
                  <a:gd name="connsiteX5-47" fmla="*/ 173 w 10380"/>
                  <a:gd name="connsiteY5-48" fmla="*/ 441 h 10441"/>
                  <a:gd name="connsiteX0-49" fmla="*/ 173 w 10380"/>
                  <a:gd name="connsiteY0-50" fmla="*/ 441 h 10441"/>
                  <a:gd name="connsiteX1-51" fmla="*/ 10173 w 10380"/>
                  <a:gd name="connsiteY1-52" fmla="*/ 441 h 10441"/>
                  <a:gd name="connsiteX2-53" fmla="*/ 10173 w 10380"/>
                  <a:gd name="connsiteY2-54" fmla="*/ 8441 h 10441"/>
                  <a:gd name="connsiteX3-55" fmla="*/ 5173 w 10380"/>
                  <a:gd name="connsiteY3-56" fmla="*/ 10441 h 10441"/>
                  <a:gd name="connsiteX4-57" fmla="*/ 173 w 10380"/>
                  <a:gd name="connsiteY4-58" fmla="*/ 8441 h 10441"/>
                  <a:gd name="connsiteX5-59" fmla="*/ 173 w 10380"/>
                  <a:gd name="connsiteY5-60" fmla="*/ 441 h 10441"/>
                  <a:gd name="connsiteX0-61" fmla="*/ 173 w 10380"/>
                  <a:gd name="connsiteY0-62" fmla="*/ 441 h 10441"/>
                  <a:gd name="connsiteX1-63" fmla="*/ 10173 w 10380"/>
                  <a:gd name="connsiteY1-64" fmla="*/ 441 h 10441"/>
                  <a:gd name="connsiteX2-65" fmla="*/ 10173 w 10380"/>
                  <a:gd name="connsiteY2-66" fmla="*/ 8441 h 10441"/>
                  <a:gd name="connsiteX3-67" fmla="*/ 5173 w 10380"/>
                  <a:gd name="connsiteY3-68" fmla="*/ 10441 h 10441"/>
                  <a:gd name="connsiteX4-69" fmla="*/ 173 w 10380"/>
                  <a:gd name="connsiteY4-70" fmla="*/ 8441 h 10441"/>
                  <a:gd name="connsiteX5-71" fmla="*/ 173 w 10380"/>
                  <a:gd name="connsiteY5-72" fmla="*/ 441 h 1044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</a:cxnLst>
                <a:rect l="l" t="t" r="r" b="b"/>
                <a:pathLst>
                  <a:path w="10380" h="10441">
                    <a:moveTo>
                      <a:pt x="173" y="441"/>
                    </a:moveTo>
                    <a:cubicBezTo>
                      <a:pt x="3506" y="-291"/>
                      <a:pt x="6918" y="14"/>
                      <a:pt x="10173" y="441"/>
                    </a:cubicBezTo>
                    <a:cubicBezTo>
                      <a:pt x="10640" y="3413"/>
                      <a:pt x="10173" y="5774"/>
                      <a:pt x="10173" y="8441"/>
                    </a:cubicBezTo>
                    <a:cubicBezTo>
                      <a:pt x="8506" y="9657"/>
                      <a:pt x="6840" y="9774"/>
                      <a:pt x="5173" y="10441"/>
                    </a:cubicBezTo>
                    <a:cubicBezTo>
                      <a:pt x="3506" y="9774"/>
                      <a:pt x="1918" y="9657"/>
                      <a:pt x="173" y="8441"/>
                    </a:cubicBezTo>
                    <a:cubicBezTo>
                      <a:pt x="173" y="5774"/>
                      <a:pt x="-217" y="3474"/>
                      <a:pt x="173" y="441"/>
                    </a:cubicBezTo>
                    <a:close/>
                  </a:path>
                </a:pathLst>
              </a:custGeom>
              <a:solidFill>
                <a:srgbClr val="84AEF1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20" name="图片 19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77731" y="2886237"/>
                <a:ext cx="710808" cy="786109"/>
              </a:xfrm>
              <a:prstGeom prst="rect">
                <a:avLst/>
              </a:prstGeom>
            </p:spPr>
          </p:pic>
        </p:grpSp>
        <p:sp>
          <p:nvSpPr>
            <p:cNvPr id="18" name="矩形 17"/>
            <p:cNvSpPr/>
            <p:nvPr/>
          </p:nvSpPr>
          <p:spPr>
            <a:xfrm>
              <a:off x="5320600" y="2355834"/>
              <a:ext cx="1728192" cy="4862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32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背</a:t>
              </a:r>
              <a:r>
                <a:rPr lang="zh-CN" altLang="en-US" sz="3200" b="1" smtClean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一</a:t>
              </a:r>
              <a:r>
                <a:rPr lang="zh-CN" altLang="en-US" sz="32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背</a:t>
              </a:r>
              <a:endParaRPr lang="zh-CN" altLang="en-US" sz="32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5" grpId="0"/>
      <p:bldP spid="1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2051720" y="1232942"/>
            <a:ext cx="6120680" cy="2490936"/>
          </a:xfrm>
          <a:prstGeom prst="round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zh-CN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1.</a:t>
            </a:r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写上题目、作者和朝代。</a:t>
            </a:r>
            <a:endParaRPr lang="en-US" altLang="zh-CN" sz="32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2.</a:t>
            </a:r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把字写正确。</a:t>
            </a:r>
            <a:endParaRPr lang="en-US" altLang="zh-CN" sz="32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3.</a:t>
            </a:r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注意标点符号。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252155" y="123152"/>
            <a:ext cx="2251075" cy="786109"/>
            <a:chOff x="4528511" y="2205925"/>
            <a:chExt cx="2251075" cy="786109"/>
          </a:xfrm>
        </p:grpSpPr>
        <p:grpSp>
          <p:nvGrpSpPr>
            <p:cNvPr id="17" name="组合 16"/>
            <p:cNvGrpSpPr/>
            <p:nvPr/>
          </p:nvGrpSpPr>
          <p:grpSpPr>
            <a:xfrm>
              <a:off x="4528511" y="2205925"/>
              <a:ext cx="2251075" cy="786109"/>
              <a:chOff x="4977731" y="2886237"/>
              <a:chExt cx="2251075" cy="786109"/>
            </a:xfrm>
          </p:grpSpPr>
          <p:sp>
            <p:nvSpPr>
              <p:cNvPr id="19" name="流程图: 离页连接符 1"/>
              <p:cNvSpPr/>
              <p:nvPr/>
            </p:nvSpPr>
            <p:spPr>
              <a:xfrm>
                <a:off x="5481921" y="2961802"/>
                <a:ext cx="1746885" cy="634365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8000 h 10000"/>
                  <a:gd name="connsiteX3" fmla="*/ 5000 w 10000"/>
                  <a:gd name="connsiteY3" fmla="*/ 10000 h 10000"/>
                  <a:gd name="connsiteX4" fmla="*/ 0 w 10000"/>
                  <a:gd name="connsiteY4" fmla="*/ 8000 h 10000"/>
                  <a:gd name="connsiteX5" fmla="*/ 0 w 10000"/>
                  <a:gd name="connsiteY5" fmla="*/ 0 h 10000"/>
                  <a:gd name="connsiteX0-1" fmla="*/ 173 w 10173"/>
                  <a:gd name="connsiteY0-2" fmla="*/ 0 h 10000"/>
                  <a:gd name="connsiteX1-3" fmla="*/ 10173 w 10173"/>
                  <a:gd name="connsiteY1-4" fmla="*/ 0 h 10000"/>
                  <a:gd name="connsiteX2-5" fmla="*/ 10173 w 10173"/>
                  <a:gd name="connsiteY2-6" fmla="*/ 8000 h 10000"/>
                  <a:gd name="connsiteX3-7" fmla="*/ 5173 w 10173"/>
                  <a:gd name="connsiteY3-8" fmla="*/ 10000 h 10000"/>
                  <a:gd name="connsiteX4-9" fmla="*/ 173 w 10173"/>
                  <a:gd name="connsiteY4-10" fmla="*/ 8000 h 10000"/>
                  <a:gd name="connsiteX5-11" fmla="*/ 173 w 10173"/>
                  <a:gd name="connsiteY5-12" fmla="*/ 0 h 10000"/>
                  <a:gd name="connsiteX0-13" fmla="*/ 173 w 10173"/>
                  <a:gd name="connsiteY0-14" fmla="*/ 325 h 10325"/>
                  <a:gd name="connsiteX1-15" fmla="*/ 10173 w 10173"/>
                  <a:gd name="connsiteY1-16" fmla="*/ 325 h 10325"/>
                  <a:gd name="connsiteX2-17" fmla="*/ 10173 w 10173"/>
                  <a:gd name="connsiteY2-18" fmla="*/ 8325 h 10325"/>
                  <a:gd name="connsiteX3-19" fmla="*/ 5173 w 10173"/>
                  <a:gd name="connsiteY3-20" fmla="*/ 10325 h 10325"/>
                  <a:gd name="connsiteX4-21" fmla="*/ 173 w 10173"/>
                  <a:gd name="connsiteY4-22" fmla="*/ 8325 h 10325"/>
                  <a:gd name="connsiteX5-23" fmla="*/ 173 w 10173"/>
                  <a:gd name="connsiteY5-24" fmla="*/ 325 h 10325"/>
                  <a:gd name="connsiteX0-25" fmla="*/ 173 w 10380"/>
                  <a:gd name="connsiteY0-26" fmla="*/ 325 h 10325"/>
                  <a:gd name="connsiteX1-27" fmla="*/ 10173 w 10380"/>
                  <a:gd name="connsiteY1-28" fmla="*/ 325 h 10325"/>
                  <a:gd name="connsiteX2-29" fmla="*/ 10173 w 10380"/>
                  <a:gd name="connsiteY2-30" fmla="*/ 8325 h 10325"/>
                  <a:gd name="connsiteX3-31" fmla="*/ 5173 w 10380"/>
                  <a:gd name="connsiteY3-32" fmla="*/ 10325 h 10325"/>
                  <a:gd name="connsiteX4-33" fmla="*/ 173 w 10380"/>
                  <a:gd name="connsiteY4-34" fmla="*/ 8325 h 10325"/>
                  <a:gd name="connsiteX5-35" fmla="*/ 173 w 10380"/>
                  <a:gd name="connsiteY5-36" fmla="*/ 325 h 10325"/>
                  <a:gd name="connsiteX0-37" fmla="*/ 173 w 10380"/>
                  <a:gd name="connsiteY0-38" fmla="*/ 441 h 10441"/>
                  <a:gd name="connsiteX1-39" fmla="*/ 10173 w 10380"/>
                  <a:gd name="connsiteY1-40" fmla="*/ 441 h 10441"/>
                  <a:gd name="connsiteX2-41" fmla="*/ 10173 w 10380"/>
                  <a:gd name="connsiteY2-42" fmla="*/ 8441 h 10441"/>
                  <a:gd name="connsiteX3-43" fmla="*/ 5173 w 10380"/>
                  <a:gd name="connsiteY3-44" fmla="*/ 10441 h 10441"/>
                  <a:gd name="connsiteX4-45" fmla="*/ 173 w 10380"/>
                  <a:gd name="connsiteY4-46" fmla="*/ 8441 h 10441"/>
                  <a:gd name="connsiteX5-47" fmla="*/ 173 w 10380"/>
                  <a:gd name="connsiteY5-48" fmla="*/ 441 h 10441"/>
                  <a:gd name="connsiteX0-49" fmla="*/ 173 w 10380"/>
                  <a:gd name="connsiteY0-50" fmla="*/ 441 h 10441"/>
                  <a:gd name="connsiteX1-51" fmla="*/ 10173 w 10380"/>
                  <a:gd name="connsiteY1-52" fmla="*/ 441 h 10441"/>
                  <a:gd name="connsiteX2-53" fmla="*/ 10173 w 10380"/>
                  <a:gd name="connsiteY2-54" fmla="*/ 8441 h 10441"/>
                  <a:gd name="connsiteX3-55" fmla="*/ 5173 w 10380"/>
                  <a:gd name="connsiteY3-56" fmla="*/ 10441 h 10441"/>
                  <a:gd name="connsiteX4-57" fmla="*/ 173 w 10380"/>
                  <a:gd name="connsiteY4-58" fmla="*/ 8441 h 10441"/>
                  <a:gd name="connsiteX5-59" fmla="*/ 173 w 10380"/>
                  <a:gd name="connsiteY5-60" fmla="*/ 441 h 10441"/>
                  <a:gd name="connsiteX0-61" fmla="*/ 173 w 10380"/>
                  <a:gd name="connsiteY0-62" fmla="*/ 441 h 10441"/>
                  <a:gd name="connsiteX1-63" fmla="*/ 10173 w 10380"/>
                  <a:gd name="connsiteY1-64" fmla="*/ 441 h 10441"/>
                  <a:gd name="connsiteX2-65" fmla="*/ 10173 w 10380"/>
                  <a:gd name="connsiteY2-66" fmla="*/ 8441 h 10441"/>
                  <a:gd name="connsiteX3-67" fmla="*/ 5173 w 10380"/>
                  <a:gd name="connsiteY3-68" fmla="*/ 10441 h 10441"/>
                  <a:gd name="connsiteX4-69" fmla="*/ 173 w 10380"/>
                  <a:gd name="connsiteY4-70" fmla="*/ 8441 h 10441"/>
                  <a:gd name="connsiteX5-71" fmla="*/ 173 w 10380"/>
                  <a:gd name="connsiteY5-72" fmla="*/ 441 h 1044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</a:cxnLst>
                <a:rect l="l" t="t" r="r" b="b"/>
                <a:pathLst>
                  <a:path w="10380" h="10441">
                    <a:moveTo>
                      <a:pt x="173" y="441"/>
                    </a:moveTo>
                    <a:cubicBezTo>
                      <a:pt x="3506" y="-291"/>
                      <a:pt x="6918" y="14"/>
                      <a:pt x="10173" y="441"/>
                    </a:cubicBezTo>
                    <a:cubicBezTo>
                      <a:pt x="10640" y="3413"/>
                      <a:pt x="10173" y="5774"/>
                      <a:pt x="10173" y="8441"/>
                    </a:cubicBezTo>
                    <a:cubicBezTo>
                      <a:pt x="8506" y="9657"/>
                      <a:pt x="6840" y="9774"/>
                      <a:pt x="5173" y="10441"/>
                    </a:cubicBezTo>
                    <a:cubicBezTo>
                      <a:pt x="3506" y="9774"/>
                      <a:pt x="1918" y="9657"/>
                      <a:pt x="173" y="8441"/>
                    </a:cubicBezTo>
                    <a:cubicBezTo>
                      <a:pt x="173" y="5774"/>
                      <a:pt x="-217" y="3474"/>
                      <a:pt x="173" y="441"/>
                    </a:cubicBezTo>
                    <a:close/>
                  </a:path>
                </a:pathLst>
              </a:custGeom>
              <a:solidFill>
                <a:srgbClr val="84AEF1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20" name="图片 19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77731" y="2886237"/>
                <a:ext cx="710808" cy="786109"/>
              </a:xfrm>
              <a:prstGeom prst="rect">
                <a:avLst/>
              </a:prstGeom>
            </p:spPr>
          </p:pic>
        </p:grpSp>
        <p:sp>
          <p:nvSpPr>
            <p:cNvPr id="18" name="矩形 17"/>
            <p:cNvSpPr/>
            <p:nvPr/>
          </p:nvSpPr>
          <p:spPr>
            <a:xfrm>
              <a:off x="5320356" y="2355785"/>
              <a:ext cx="1334135" cy="4851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32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默写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5"/>
          <p:cNvSpPr txBox="1"/>
          <p:nvPr/>
        </p:nvSpPr>
        <p:spPr>
          <a:xfrm>
            <a:off x="1376978" y="304562"/>
            <a:ext cx="5643294" cy="604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感受忽闻平叛捷报的狂喜之情</a:t>
            </a:r>
            <a:endParaRPr kumimoji="1" lang="zh-CN" altLang="en-US" sz="32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Picture 2" descr="E:\24春\图\包图网的图\骑士与矛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03"/>
          <a:stretch/>
        </p:blipFill>
        <p:spPr bwMode="auto">
          <a:xfrm>
            <a:off x="648315" y="212090"/>
            <a:ext cx="728663" cy="868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1156662" y="1563638"/>
            <a:ext cx="6943730" cy="1786643"/>
          </a:xfrm>
          <a:prstGeom prst="rect">
            <a:avLst/>
          </a:prstGeom>
          <a:solidFill>
            <a:schemeClr val="bg1"/>
          </a:solidFill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    自由朗读</a:t>
            </a:r>
            <a:r>
              <a:rPr lang="en-US" altLang="zh-CN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闻官军收河南河北</a:t>
            </a:r>
            <a:r>
              <a:rPr lang="en-US" altLang="zh-CN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，结合诗题，借助背景资料，试着理解第一句诗的意思。</a:t>
            </a:r>
            <a:endParaRPr lang="zh-CN" sz="3200" b="1" kern="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29709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E:\24春\图\教材图\P5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37" t="2795" r="2" b="50000"/>
          <a:stretch>
            <a:fillRect/>
          </a:stretch>
        </p:blipFill>
        <p:spPr bwMode="auto">
          <a:xfrm>
            <a:off x="827584" y="280496"/>
            <a:ext cx="5563674" cy="4831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矩形 6"/>
          <p:cNvSpPr/>
          <p:nvPr/>
        </p:nvSpPr>
        <p:spPr>
          <a:xfrm>
            <a:off x="3564255" y="194945"/>
            <a:ext cx="3477895" cy="1050290"/>
          </a:xfrm>
          <a:prstGeom prst="rect">
            <a:avLst/>
          </a:prstGeom>
          <a:solidFill>
            <a:schemeClr val="bg1"/>
          </a:solidFill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听到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官军收复河南河北这个消息以后发生的事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1107797"/>
            <a:ext cx="8065204" cy="3192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“安史之乱”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是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中国唐代玄宗末年至代宗初年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(755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年至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763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由唐朝将领安禄山与史思明背叛唐朝后发动的战争，是同唐朝争夺统治权的内战。“安史之乱”让原本繁华安定的国家岌岌可危，也把诗人杜甫卷入了生活的最底层，开始了长达八年的逃难生活。</a:t>
            </a:r>
          </a:p>
        </p:txBody>
      </p:sp>
      <p:sp>
        <p:nvSpPr>
          <p:cNvPr id="4" name="文本框 15"/>
          <p:cNvSpPr txBox="1"/>
          <p:nvPr/>
        </p:nvSpPr>
        <p:spPr>
          <a:xfrm>
            <a:off x="1664480" y="290093"/>
            <a:ext cx="23780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资料链接</a:t>
            </a:r>
            <a:endParaRPr kumimoji="1"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Picture 12" descr="C:\Users\BJBFB01\Desktop\眼镜_副本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DFE"/>
              </a:clrFrom>
              <a:clrTo>
                <a:srgbClr val="FFFD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5" y="195486"/>
            <a:ext cx="855339" cy="899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24春\图\教材图\P5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37" t="2795" r="2" b="50000"/>
          <a:stretch>
            <a:fillRect/>
          </a:stretch>
        </p:blipFill>
        <p:spPr bwMode="auto">
          <a:xfrm>
            <a:off x="827584" y="280496"/>
            <a:ext cx="5563674" cy="4831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圆角矩形 13"/>
          <p:cNvSpPr/>
          <p:nvPr/>
        </p:nvSpPr>
        <p:spPr>
          <a:xfrm>
            <a:off x="971550" y="1901825"/>
            <a:ext cx="2637790" cy="3209925"/>
          </a:xfrm>
          <a:prstGeom prst="round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圆角矩形 1"/>
          <p:cNvSpPr/>
          <p:nvPr/>
        </p:nvSpPr>
        <p:spPr>
          <a:xfrm>
            <a:off x="4044315" y="3206750"/>
            <a:ext cx="1965960" cy="274320"/>
          </a:xfrm>
          <a:prstGeom prst="roundRect">
            <a:avLst/>
          </a:prstGeom>
          <a:noFill/>
          <a:ln w="254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圆角矩形 14"/>
          <p:cNvSpPr/>
          <p:nvPr/>
        </p:nvSpPr>
        <p:spPr>
          <a:xfrm>
            <a:off x="4044315" y="3512185"/>
            <a:ext cx="1966595" cy="630555"/>
          </a:xfrm>
          <a:prstGeom prst="roundRect">
            <a:avLst/>
          </a:prstGeom>
          <a:noFill/>
          <a:ln w="254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1043940" y="1347470"/>
            <a:ext cx="844550" cy="554355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2699735" y="1347362"/>
            <a:ext cx="782744" cy="554638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4067810" y="843280"/>
            <a:ext cx="4625975" cy="11017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</a:ln>
          <a:effectLst/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defTabSz="914400">
              <a:lnSpc>
                <a:spcPct val="120000"/>
              </a:lnSpc>
            </a:pPr>
            <a:r>
              <a:rPr lang="zh-CN" altLang="en-US" sz="2800" b="1" kern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大意：身在蜀地时，忽然听闻蓟北被收复的消息。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15" grpId="0" bldLvl="0" animBg="1"/>
      <p:bldP spid="16" grpId="0" bldLvl="0" animBg="1"/>
      <p:bldP spid="18" grpId="0" bldLvl="0" animBg="1"/>
      <p:bldP spid="27" grpId="0" bldLvl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24春\图\教材图\P5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37" t="2795" r="2" b="50000"/>
          <a:stretch>
            <a:fillRect/>
          </a:stretch>
        </p:blipFill>
        <p:spPr bwMode="auto">
          <a:xfrm>
            <a:off x="827584" y="280496"/>
            <a:ext cx="5563674" cy="4831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矩形 10"/>
          <p:cNvSpPr/>
          <p:nvPr/>
        </p:nvSpPr>
        <p:spPr>
          <a:xfrm>
            <a:off x="3924563" y="987190"/>
            <a:ext cx="4824536" cy="1272540"/>
          </a:xfrm>
          <a:prstGeom prst="rect">
            <a:avLst/>
          </a:prstGeom>
          <a:solidFill>
            <a:schemeClr val="bg1"/>
          </a:solidFill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kern="0">
                <a:latin typeface="宋体" panose="02010600030101010101" pitchFamily="2" charset="-122"/>
                <a:ea typeface="宋体" panose="02010600030101010101" pitchFamily="2" charset="-122"/>
              </a:rPr>
              <a:t>    明白了第一句的意思，下面来找找诗中的关键词。</a:t>
            </a:r>
            <a:endParaRPr lang="zh-CN" sz="3200" b="1" kern="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2411730" y="2859405"/>
            <a:ext cx="1014095" cy="407670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24春\图\教材图\P5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37" t="2795" r="2" b="50000"/>
          <a:stretch>
            <a:fillRect/>
          </a:stretch>
        </p:blipFill>
        <p:spPr bwMode="auto">
          <a:xfrm>
            <a:off x="827584" y="280496"/>
            <a:ext cx="5563674" cy="4831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圆角矩形 15"/>
          <p:cNvSpPr/>
          <p:nvPr/>
        </p:nvSpPr>
        <p:spPr>
          <a:xfrm>
            <a:off x="2411730" y="2859405"/>
            <a:ext cx="1014095" cy="407670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3780155" y="987425"/>
            <a:ext cx="5003800" cy="127254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square">
            <a:spAutoFit/>
          </a:bodyPr>
          <a:lstStyle/>
          <a:p>
            <a:pPr algn="ctr" fontAlgn="auto">
              <a:lnSpc>
                <a:spcPct val="120000"/>
              </a:lnSpc>
            </a:pP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    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你从哪些地方感受到了诗人的“喜欲狂”？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cs typeface="楷体" panose="02010609060101010101" pitchFamily="49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805305" y="2283460"/>
            <a:ext cx="1548130" cy="0"/>
          </a:xfrm>
          <a:prstGeom prst="line">
            <a:avLst/>
          </a:prstGeom>
          <a:grpFill/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1146810" y="3219450"/>
            <a:ext cx="1192530" cy="0"/>
          </a:xfrm>
          <a:prstGeom prst="line">
            <a:avLst/>
          </a:prstGeom>
          <a:grpFill/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1187450" y="3651885"/>
            <a:ext cx="648335" cy="0"/>
          </a:xfrm>
          <a:prstGeom prst="line">
            <a:avLst/>
          </a:prstGeom>
          <a:grpFill/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2710815" y="3651885"/>
            <a:ext cx="749300" cy="0"/>
          </a:xfrm>
          <a:prstGeom prst="line">
            <a:avLst/>
          </a:prstGeom>
          <a:grpFill/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1802765" y="4155440"/>
            <a:ext cx="648970" cy="0"/>
          </a:xfrm>
          <a:prstGeom prst="line">
            <a:avLst/>
          </a:prstGeom>
          <a:grpFill/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2699385" y="4137660"/>
            <a:ext cx="669925" cy="0"/>
          </a:xfrm>
          <a:prstGeom prst="line">
            <a:avLst/>
          </a:prstGeom>
          <a:grpFill/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153795" y="4598035"/>
            <a:ext cx="648970" cy="0"/>
          </a:xfrm>
          <a:prstGeom prst="line">
            <a:avLst/>
          </a:prstGeom>
          <a:grpFill/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2411095" y="4598670"/>
            <a:ext cx="316230" cy="0"/>
          </a:xfrm>
          <a:prstGeom prst="line">
            <a:avLst/>
          </a:prstGeom>
          <a:grpFill/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154430" y="5041265"/>
            <a:ext cx="648970" cy="0"/>
          </a:xfrm>
          <a:prstGeom prst="line">
            <a:avLst/>
          </a:prstGeom>
          <a:grpFill/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2386330" y="5041265"/>
            <a:ext cx="406400" cy="0"/>
          </a:xfrm>
          <a:prstGeom prst="line">
            <a:avLst/>
          </a:prstGeom>
          <a:grpFill/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2" grpId="1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24春\图\教材图\P5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37" t="2795" r="2" b="50000"/>
          <a:stretch>
            <a:fillRect/>
          </a:stretch>
        </p:blipFill>
        <p:spPr bwMode="auto">
          <a:xfrm>
            <a:off x="827584" y="280496"/>
            <a:ext cx="5563674" cy="4831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圆角矩形 13"/>
          <p:cNvSpPr/>
          <p:nvPr/>
        </p:nvSpPr>
        <p:spPr>
          <a:xfrm>
            <a:off x="988695" y="3308350"/>
            <a:ext cx="2637790" cy="1781810"/>
          </a:xfrm>
          <a:prstGeom prst="round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圆角矩形 1"/>
          <p:cNvSpPr/>
          <p:nvPr/>
        </p:nvSpPr>
        <p:spPr>
          <a:xfrm>
            <a:off x="4044315" y="4147185"/>
            <a:ext cx="1965960" cy="247015"/>
          </a:xfrm>
          <a:prstGeom prst="roundRect">
            <a:avLst/>
          </a:prstGeom>
          <a:noFill/>
          <a:ln w="254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圆角矩形 14"/>
          <p:cNvSpPr/>
          <p:nvPr/>
        </p:nvSpPr>
        <p:spPr>
          <a:xfrm>
            <a:off x="4044315" y="4417695"/>
            <a:ext cx="1966595" cy="211455"/>
          </a:xfrm>
          <a:prstGeom prst="roundRect">
            <a:avLst/>
          </a:prstGeom>
          <a:noFill/>
          <a:ln w="254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1043940" y="2283460"/>
            <a:ext cx="719748" cy="554355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1763687" y="2294782"/>
            <a:ext cx="710411" cy="543033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4067810" y="843280"/>
            <a:ext cx="4625975" cy="161861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</a:ln>
          <a:effectLst/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defTabSz="914400">
              <a:lnSpc>
                <a:spcPct val="120000"/>
              </a:lnSpc>
            </a:pPr>
            <a:r>
              <a:rPr lang="zh-CN" altLang="en-US" sz="2800" b="1" kern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大意：回头看到妻儿也一扫愁容，随手卷起书本，内心欣喜若狂。</a:t>
            </a:r>
          </a:p>
        </p:txBody>
      </p:sp>
      <p:sp>
        <p:nvSpPr>
          <p:cNvPr id="3" name="圆角矩形 2"/>
          <p:cNvSpPr/>
          <p:nvPr/>
        </p:nvSpPr>
        <p:spPr>
          <a:xfrm>
            <a:off x="1043940" y="1290955"/>
            <a:ext cx="2637790" cy="974090"/>
          </a:xfrm>
          <a:prstGeom prst="round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15" grpId="0" bldLvl="0" animBg="1"/>
      <p:bldP spid="16" grpId="0" bldLvl="0" animBg="1"/>
      <p:bldP spid="18" grpId="0" bldLvl="0" animBg="1"/>
      <p:bldP spid="27" grpId="0" bldLvl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24春\图\教材图\P5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37" t="2795" r="2" b="50000"/>
          <a:stretch>
            <a:fillRect/>
          </a:stretch>
        </p:blipFill>
        <p:spPr bwMode="auto">
          <a:xfrm>
            <a:off x="828219" y="267161"/>
            <a:ext cx="5563674" cy="4831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圆角矩形 13"/>
          <p:cNvSpPr/>
          <p:nvPr/>
        </p:nvSpPr>
        <p:spPr>
          <a:xfrm>
            <a:off x="988695" y="4264660"/>
            <a:ext cx="2637790" cy="825500"/>
          </a:xfrm>
          <a:prstGeom prst="round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圆角矩形 14"/>
          <p:cNvSpPr/>
          <p:nvPr/>
        </p:nvSpPr>
        <p:spPr>
          <a:xfrm>
            <a:off x="3996055" y="4642852"/>
            <a:ext cx="1966595" cy="211455"/>
          </a:xfrm>
          <a:prstGeom prst="roundRect">
            <a:avLst/>
          </a:prstGeom>
          <a:noFill/>
          <a:ln w="254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1043940" y="3651885"/>
            <a:ext cx="844550" cy="554355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3923928" y="1252347"/>
            <a:ext cx="4824670" cy="110337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</a:ln>
          <a:effectLst/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defTabSz="914400">
              <a:lnSpc>
                <a:spcPct val="120000"/>
              </a:lnSpc>
            </a:pPr>
            <a:r>
              <a:rPr lang="zh-CN" altLang="en-US" sz="2800" b="1" kern="0" dirty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大意：在白天便高歌痛饮，想着正好趁春天启程</a:t>
            </a:r>
            <a:r>
              <a:rPr lang="zh-CN" altLang="en-US" sz="2800" b="1" kern="0" dirty="0" smtClean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返乡。</a:t>
            </a:r>
            <a:endParaRPr lang="zh-CN" altLang="en-US" sz="2800" b="1" kern="0" dirty="0">
              <a:solidFill>
                <a:sysClr val="windowText" lastClr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1043940" y="1290955"/>
            <a:ext cx="2637790" cy="1993265"/>
          </a:xfrm>
          <a:prstGeom prst="round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16" grpId="0" bldLvl="0" animBg="1"/>
      <p:bldP spid="27" grpId="0" bldLvl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24春\图\教材图\P5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37" t="2795" r="2" b="50000"/>
          <a:stretch>
            <a:fillRect/>
          </a:stretch>
        </p:blipFill>
        <p:spPr bwMode="auto">
          <a:xfrm>
            <a:off x="828219" y="267161"/>
            <a:ext cx="5563674" cy="4831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圆角矩形 13"/>
          <p:cNvSpPr/>
          <p:nvPr/>
        </p:nvSpPr>
        <p:spPr>
          <a:xfrm>
            <a:off x="988695" y="4264660"/>
            <a:ext cx="2637790" cy="825500"/>
          </a:xfrm>
          <a:prstGeom prst="round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圆角矩形 2"/>
          <p:cNvSpPr/>
          <p:nvPr/>
        </p:nvSpPr>
        <p:spPr>
          <a:xfrm>
            <a:off x="1043940" y="1290955"/>
            <a:ext cx="2637790" cy="1993265"/>
          </a:xfrm>
          <a:prstGeom prst="round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4068445" y="1563370"/>
            <a:ext cx="4297680" cy="117348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    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诗人已经在回家的路上了吗？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cs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067944" y="2736850"/>
            <a:ext cx="4176395" cy="11017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defTabSz="914400">
              <a:lnSpc>
                <a:spcPct val="120000"/>
              </a:lnSpc>
            </a:pPr>
            <a:r>
              <a:rPr lang="en-US" altLang="zh-CN" sz="2800" b="1" kern="0">
                <a:solidFill>
                  <a:sysClr val="windowText" lastClr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kern="0">
                <a:solidFill>
                  <a:sysClr val="windowText" lastClr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诗人写的是想象中返回故乡的路线和情景。</a:t>
            </a:r>
            <a:endParaRPr lang="zh-CN" altLang="en-US" sz="2800" b="1" kern="0" dirty="0">
              <a:solidFill>
                <a:sysClr val="windowText" lastClr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24春\图\教材图\P5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37" t="2795" r="2" b="50000"/>
          <a:stretch>
            <a:fillRect/>
          </a:stretch>
        </p:blipFill>
        <p:spPr bwMode="auto">
          <a:xfrm>
            <a:off x="827584" y="280496"/>
            <a:ext cx="5563674" cy="4831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矩形 26"/>
          <p:cNvSpPr/>
          <p:nvPr/>
        </p:nvSpPr>
        <p:spPr>
          <a:xfrm>
            <a:off x="4067810" y="875963"/>
            <a:ext cx="4625975" cy="155177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</a:ln>
          <a:effectLst/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defTabSz="914400">
              <a:lnSpc>
                <a:spcPct val="120000"/>
              </a:lnSpc>
            </a:pPr>
            <a:r>
              <a:rPr lang="zh-CN" altLang="en-US" sz="2800" b="1" kern="0" dirty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大意</a:t>
            </a:r>
            <a:r>
              <a:rPr lang="zh-CN" altLang="en-US" sz="2800" b="1" kern="0" dirty="0" smtClean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：可以</a:t>
            </a:r>
            <a:r>
              <a:rPr lang="zh-CN" altLang="en-US" sz="2800" b="1" kern="0" dirty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从巴峡穿过巫峡，再顺流而下到襄阳，去往洛阳方向。</a:t>
            </a:r>
          </a:p>
        </p:txBody>
      </p:sp>
      <p:sp>
        <p:nvSpPr>
          <p:cNvPr id="3" name="圆角矩形 2"/>
          <p:cNvSpPr/>
          <p:nvPr/>
        </p:nvSpPr>
        <p:spPr>
          <a:xfrm>
            <a:off x="1015065" y="1348705"/>
            <a:ext cx="2637790" cy="2847340"/>
          </a:xfrm>
          <a:prstGeom prst="round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ldLvl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23528" y="627520"/>
            <a:ext cx="8424936" cy="1383665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800" b="1" kern="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从“巴峡”到“巫</a:t>
            </a:r>
            <a:r>
              <a:rPr lang="zh-CN" altLang="en-US" sz="2800" b="1" ker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峡</a:t>
            </a:r>
            <a:r>
              <a:rPr lang="zh-CN" altLang="en-US" sz="2800" b="1" kern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”，再</a:t>
            </a:r>
            <a:r>
              <a:rPr lang="zh-CN" altLang="en-US" sz="2800" b="1" kern="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到“襄</a:t>
            </a:r>
            <a:r>
              <a:rPr lang="zh-CN" altLang="en-US" sz="2800" b="1" ker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阳</a:t>
            </a:r>
            <a:r>
              <a:rPr lang="zh-CN" altLang="en-US" sz="2800" b="1" kern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”，最</a:t>
            </a:r>
            <a:r>
              <a:rPr lang="zh-CN" altLang="en-US" sz="2800" b="1" kern="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后到“洛</a:t>
            </a:r>
            <a:r>
              <a:rPr lang="zh-CN" altLang="en-US" sz="2800" b="1" ker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阳</a:t>
            </a:r>
            <a:r>
              <a:rPr lang="zh-CN" altLang="en-US" sz="2800" b="1" kern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”，实</a:t>
            </a:r>
            <a:r>
              <a:rPr lang="zh-CN" altLang="en-US" sz="2800" b="1" kern="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际距离并不近，读诗时为什么觉得这些地方仿佛离得很近呢？从中你体会到诗人怎样的心情？</a:t>
            </a:r>
          </a:p>
        </p:txBody>
      </p:sp>
      <p:sp>
        <p:nvSpPr>
          <p:cNvPr id="7" name="矩形 6"/>
          <p:cNvSpPr/>
          <p:nvPr/>
        </p:nvSpPr>
        <p:spPr>
          <a:xfrm>
            <a:off x="1461684" y="2577080"/>
            <a:ext cx="6552728" cy="1103379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9BBB59">
                        <a:tint val="50000"/>
                        <a:satMod val="300000"/>
                      </a:srgbClr>
                    </a:gs>
                    <a:gs pos="35000">
                      <a:srgbClr val="9BBB59">
                        <a:tint val="37000"/>
                        <a:satMod val="300000"/>
                      </a:srgbClr>
                    </a:gs>
                    <a:gs pos="100000">
                      <a:srgbClr val="9BBB59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</a14:hiddenFill>
            </a:ext>
          </a:extLst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defTabSz="914400">
              <a:lnSpc>
                <a:spcPct val="120000"/>
              </a:lnSpc>
            </a:pPr>
            <a:r>
              <a:rPr lang="zh-CN" altLang="en-US" sz="2800" b="1" kern="0" dirty="0" smtClean="0">
                <a:solidFill>
                  <a:sysClr val="windowText" lastClr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体</a:t>
            </a:r>
            <a:r>
              <a:rPr lang="zh-CN" altLang="en-US" sz="2800" b="1" kern="0" dirty="0">
                <a:solidFill>
                  <a:sysClr val="windowText" lastClr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会到诗人忽闻捷报、急于返乡的喜悦之</a:t>
            </a:r>
            <a:r>
              <a:rPr lang="zh-CN" altLang="en-US" sz="2800" b="1" kern="0" dirty="0" smtClean="0">
                <a:solidFill>
                  <a:sysClr val="windowText" lastClr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情。</a:t>
            </a:r>
            <a:endParaRPr lang="zh-CN" altLang="en-US" sz="2800" b="1" kern="0" dirty="0">
              <a:solidFill>
                <a:sysClr val="windowText" lastClr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24春\图\教材图\P5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37" t="2795" r="2" b="50000"/>
          <a:stretch>
            <a:fillRect/>
          </a:stretch>
        </p:blipFill>
        <p:spPr bwMode="auto">
          <a:xfrm>
            <a:off x="827584" y="280496"/>
            <a:ext cx="5563674" cy="4831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矩形 26"/>
          <p:cNvSpPr/>
          <p:nvPr/>
        </p:nvSpPr>
        <p:spPr>
          <a:xfrm>
            <a:off x="3708400" y="987425"/>
            <a:ext cx="5193665" cy="124968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</a:ln>
          <a:effectLst/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defTabSz="914400">
              <a:lnSpc>
                <a:spcPct val="120000"/>
              </a:lnSpc>
            </a:pPr>
            <a:r>
              <a:rPr lang="zh-CN" altLang="en-US" sz="3200" b="1" kern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读了这首诗，你的脑海中浮现出了哪些画面？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ldLvl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83" y="12499"/>
            <a:ext cx="9108197" cy="5123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矩形 10"/>
          <p:cNvSpPr/>
          <p:nvPr/>
        </p:nvSpPr>
        <p:spPr>
          <a:xfrm>
            <a:off x="179512" y="693908"/>
            <a:ext cx="2808312" cy="581698"/>
          </a:xfrm>
          <a:prstGeom prst="rect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defTabSz="914400">
              <a:lnSpc>
                <a:spcPct val="120000"/>
              </a:lnSpc>
            </a:pPr>
            <a:r>
              <a:rPr lang="zh-CN" altLang="en-US" sz="3200" b="1" kern="0" dirty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诗人泪流满面</a:t>
            </a:r>
          </a:p>
        </p:txBody>
      </p:sp>
      <p:sp>
        <p:nvSpPr>
          <p:cNvPr id="12" name="矩形 11"/>
          <p:cNvSpPr/>
          <p:nvPr/>
        </p:nvSpPr>
        <p:spPr>
          <a:xfrm>
            <a:off x="45697" y="1851670"/>
            <a:ext cx="3446183" cy="581698"/>
          </a:xfrm>
          <a:prstGeom prst="rect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defTabSz="914400">
              <a:lnSpc>
                <a:spcPct val="120000"/>
              </a:lnSpc>
            </a:pPr>
            <a:r>
              <a:rPr lang="zh-CN" altLang="en-US" sz="3200" b="1" kern="0" dirty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卷起书本欣喜若狂</a:t>
            </a:r>
          </a:p>
        </p:txBody>
      </p:sp>
      <p:sp>
        <p:nvSpPr>
          <p:cNvPr id="13" name="矩形 12"/>
          <p:cNvSpPr/>
          <p:nvPr/>
        </p:nvSpPr>
        <p:spPr>
          <a:xfrm>
            <a:off x="5724128" y="483518"/>
            <a:ext cx="2047837" cy="660181"/>
          </a:xfrm>
          <a:prstGeom prst="rect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defTabSz="914400">
              <a:lnSpc>
                <a:spcPct val="120000"/>
              </a:lnSpc>
            </a:pPr>
            <a:r>
              <a:rPr lang="zh-CN" altLang="en-US" sz="3200" b="1" kern="0" dirty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放歌纵酒</a:t>
            </a:r>
          </a:p>
        </p:txBody>
      </p:sp>
      <p:sp>
        <p:nvSpPr>
          <p:cNvPr id="14" name="矩形 13"/>
          <p:cNvSpPr/>
          <p:nvPr/>
        </p:nvSpPr>
        <p:spPr>
          <a:xfrm>
            <a:off x="6444208" y="2244088"/>
            <a:ext cx="1999233" cy="660181"/>
          </a:xfrm>
          <a:prstGeom prst="rect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defTabSz="914400">
              <a:lnSpc>
                <a:spcPct val="120000"/>
              </a:lnSpc>
            </a:pPr>
            <a:r>
              <a:rPr lang="zh-CN" altLang="en-US" sz="3200" b="1" kern="0" dirty="0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欣喜返乡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0"/>
          <p:cNvSpPr txBox="1"/>
          <p:nvPr/>
        </p:nvSpPr>
        <p:spPr>
          <a:xfrm>
            <a:off x="827584" y="1563638"/>
            <a:ext cx="7848872" cy="1195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自由朗读古</a:t>
            </a: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诗，要读得平稳、流畅，读出诗句表达的</a:t>
            </a: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心情。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251520" y="161252"/>
            <a:ext cx="2520281" cy="786109"/>
            <a:chOff x="4528511" y="2205925"/>
            <a:chExt cx="2520281" cy="786109"/>
          </a:xfrm>
        </p:grpSpPr>
        <p:grpSp>
          <p:nvGrpSpPr>
            <p:cNvPr id="17" name="组合 16"/>
            <p:cNvGrpSpPr/>
            <p:nvPr/>
          </p:nvGrpSpPr>
          <p:grpSpPr>
            <a:xfrm>
              <a:off x="4528511" y="2205925"/>
              <a:ext cx="2520281" cy="786109"/>
              <a:chOff x="4977731" y="2886237"/>
              <a:chExt cx="2520281" cy="786109"/>
            </a:xfrm>
          </p:grpSpPr>
          <p:sp>
            <p:nvSpPr>
              <p:cNvPr id="19" name="流程图: 离页连接符 1"/>
              <p:cNvSpPr/>
              <p:nvPr/>
            </p:nvSpPr>
            <p:spPr>
              <a:xfrm>
                <a:off x="5481787" y="2962111"/>
                <a:ext cx="2016225" cy="634359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8000 h 10000"/>
                  <a:gd name="connsiteX3" fmla="*/ 5000 w 10000"/>
                  <a:gd name="connsiteY3" fmla="*/ 10000 h 10000"/>
                  <a:gd name="connsiteX4" fmla="*/ 0 w 10000"/>
                  <a:gd name="connsiteY4" fmla="*/ 8000 h 10000"/>
                  <a:gd name="connsiteX5" fmla="*/ 0 w 10000"/>
                  <a:gd name="connsiteY5" fmla="*/ 0 h 10000"/>
                  <a:gd name="connsiteX0-1" fmla="*/ 173 w 10173"/>
                  <a:gd name="connsiteY0-2" fmla="*/ 0 h 10000"/>
                  <a:gd name="connsiteX1-3" fmla="*/ 10173 w 10173"/>
                  <a:gd name="connsiteY1-4" fmla="*/ 0 h 10000"/>
                  <a:gd name="connsiteX2-5" fmla="*/ 10173 w 10173"/>
                  <a:gd name="connsiteY2-6" fmla="*/ 8000 h 10000"/>
                  <a:gd name="connsiteX3-7" fmla="*/ 5173 w 10173"/>
                  <a:gd name="connsiteY3-8" fmla="*/ 10000 h 10000"/>
                  <a:gd name="connsiteX4-9" fmla="*/ 173 w 10173"/>
                  <a:gd name="connsiteY4-10" fmla="*/ 8000 h 10000"/>
                  <a:gd name="connsiteX5-11" fmla="*/ 173 w 10173"/>
                  <a:gd name="connsiteY5-12" fmla="*/ 0 h 10000"/>
                  <a:gd name="connsiteX0-13" fmla="*/ 173 w 10173"/>
                  <a:gd name="connsiteY0-14" fmla="*/ 325 h 10325"/>
                  <a:gd name="connsiteX1-15" fmla="*/ 10173 w 10173"/>
                  <a:gd name="connsiteY1-16" fmla="*/ 325 h 10325"/>
                  <a:gd name="connsiteX2-17" fmla="*/ 10173 w 10173"/>
                  <a:gd name="connsiteY2-18" fmla="*/ 8325 h 10325"/>
                  <a:gd name="connsiteX3-19" fmla="*/ 5173 w 10173"/>
                  <a:gd name="connsiteY3-20" fmla="*/ 10325 h 10325"/>
                  <a:gd name="connsiteX4-21" fmla="*/ 173 w 10173"/>
                  <a:gd name="connsiteY4-22" fmla="*/ 8325 h 10325"/>
                  <a:gd name="connsiteX5-23" fmla="*/ 173 w 10173"/>
                  <a:gd name="connsiteY5-24" fmla="*/ 325 h 10325"/>
                  <a:gd name="connsiteX0-25" fmla="*/ 173 w 10380"/>
                  <a:gd name="connsiteY0-26" fmla="*/ 325 h 10325"/>
                  <a:gd name="connsiteX1-27" fmla="*/ 10173 w 10380"/>
                  <a:gd name="connsiteY1-28" fmla="*/ 325 h 10325"/>
                  <a:gd name="connsiteX2-29" fmla="*/ 10173 w 10380"/>
                  <a:gd name="connsiteY2-30" fmla="*/ 8325 h 10325"/>
                  <a:gd name="connsiteX3-31" fmla="*/ 5173 w 10380"/>
                  <a:gd name="connsiteY3-32" fmla="*/ 10325 h 10325"/>
                  <a:gd name="connsiteX4-33" fmla="*/ 173 w 10380"/>
                  <a:gd name="connsiteY4-34" fmla="*/ 8325 h 10325"/>
                  <a:gd name="connsiteX5-35" fmla="*/ 173 w 10380"/>
                  <a:gd name="connsiteY5-36" fmla="*/ 325 h 10325"/>
                  <a:gd name="connsiteX0-37" fmla="*/ 173 w 10380"/>
                  <a:gd name="connsiteY0-38" fmla="*/ 441 h 10441"/>
                  <a:gd name="connsiteX1-39" fmla="*/ 10173 w 10380"/>
                  <a:gd name="connsiteY1-40" fmla="*/ 441 h 10441"/>
                  <a:gd name="connsiteX2-41" fmla="*/ 10173 w 10380"/>
                  <a:gd name="connsiteY2-42" fmla="*/ 8441 h 10441"/>
                  <a:gd name="connsiteX3-43" fmla="*/ 5173 w 10380"/>
                  <a:gd name="connsiteY3-44" fmla="*/ 10441 h 10441"/>
                  <a:gd name="connsiteX4-45" fmla="*/ 173 w 10380"/>
                  <a:gd name="connsiteY4-46" fmla="*/ 8441 h 10441"/>
                  <a:gd name="connsiteX5-47" fmla="*/ 173 w 10380"/>
                  <a:gd name="connsiteY5-48" fmla="*/ 441 h 10441"/>
                  <a:gd name="connsiteX0-49" fmla="*/ 173 w 10380"/>
                  <a:gd name="connsiteY0-50" fmla="*/ 441 h 10441"/>
                  <a:gd name="connsiteX1-51" fmla="*/ 10173 w 10380"/>
                  <a:gd name="connsiteY1-52" fmla="*/ 441 h 10441"/>
                  <a:gd name="connsiteX2-53" fmla="*/ 10173 w 10380"/>
                  <a:gd name="connsiteY2-54" fmla="*/ 8441 h 10441"/>
                  <a:gd name="connsiteX3-55" fmla="*/ 5173 w 10380"/>
                  <a:gd name="connsiteY3-56" fmla="*/ 10441 h 10441"/>
                  <a:gd name="connsiteX4-57" fmla="*/ 173 w 10380"/>
                  <a:gd name="connsiteY4-58" fmla="*/ 8441 h 10441"/>
                  <a:gd name="connsiteX5-59" fmla="*/ 173 w 10380"/>
                  <a:gd name="connsiteY5-60" fmla="*/ 441 h 10441"/>
                  <a:gd name="connsiteX0-61" fmla="*/ 173 w 10380"/>
                  <a:gd name="connsiteY0-62" fmla="*/ 441 h 10441"/>
                  <a:gd name="connsiteX1-63" fmla="*/ 10173 w 10380"/>
                  <a:gd name="connsiteY1-64" fmla="*/ 441 h 10441"/>
                  <a:gd name="connsiteX2-65" fmla="*/ 10173 w 10380"/>
                  <a:gd name="connsiteY2-66" fmla="*/ 8441 h 10441"/>
                  <a:gd name="connsiteX3-67" fmla="*/ 5173 w 10380"/>
                  <a:gd name="connsiteY3-68" fmla="*/ 10441 h 10441"/>
                  <a:gd name="connsiteX4-69" fmla="*/ 173 w 10380"/>
                  <a:gd name="connsiteY4-70" fmla="*/ 8441 h 10441"/>
                  <a:gd name="connsiteX5-71" fmla="*/ 173 w 10380"/>
                  <a:gd name="connsiteY5-72" fmla="*/ 441 h 1044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</a:cxnLst>
                <a:rect l="l" t="t" r="r" b="b"/>
                <a:pathLst>
                  <a:path w="10380" h="10441">
                    <a:moveTo>
                      <a:pt x="173" y="441"/>
                    </a:moveTo>
                    <a:cubicBezTo>
                      <a:pt x="3506" y="-291"/>
                      <a:pt x="6918" y="14"/>
                      <a:pt x="10173" y="441"/>
                    </a:cubicBezTo>
                    <a:cubicBezTo>
                      <a:pt x="10640" y="3413"/>
                      <a:pt x="10173" y="5774"/>
                      <a:pt x="10173" y="8441"/>
                    </a:cubicBezTo>
                    <a:cubicBezTo>
                      <a:pt x="8506" y="9657"/>
                      <a:pt x="6840" y="9774"/>
                      <a:pt x="5173" y="10441"/>
                    </a:cubicBezTo>
                    <a:cubicBezTo>
                      <a:pt x="3506" y="9774"/>
                      <a:pt x="1918" y="9657"/>
                      <a:pt x="173" y="8441"/>
                    </a:cubicBezTo>
                    <a:cubicBezTo>
                      <a:pt x="173" y="5774"/>
                      <a:pt x="-217" y="3474"/>
                      <a:pt x="173" y="441"/>
                    </a:cubicBezTo>
                    <a:close/>
                  </a:path>
                </a:pathLst>
              </a:custGeom>
              <a:solidFill>
                <a:srgbClr val="84AEF1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20" name="图片 19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77731" y="2886237"/>
                <a:ext cx="710808" cy="786109"/>
              </a:xfrm>
              <a:prstGeom prst="rect">
                <a:avLst/>
              </a:prstGeom>
            </p:spPr>
          </p:pic>
        </p:grpSp>
        <p:sp>
          <p:nvSpPr>
            <p:cNvPr id="18" name="矩形 17"/>
            <p:cNvSpPr/>
            <p:nvPr/>
          </p:nvSpPr>
          <p:spPr>
            <a:xfrm>
              <a:off x="5320600" y="2355834"/>
              <a:ext cx="1728192" cy="4851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3200" b="1" smtClean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读一读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0164" y="339502"/>
            <a:ext cx="969670" cy="788293"/>
          </a:xfrm>
          <a:prstGeom prst="rect">
            <a:avLst/>
          </a:prstGeom>
        </p:spPr>
      </p:pic>
      <p:sp>
        <p:nvSpPr>
          <p:cNvPr id="10" name="文本框 15"/>
          <p:cNvSpPr txBox="1"/>
          <p:nvPr/>
        </p:nvSpPr>
        <p:spPr>
          <a:xfrm>
            <a:off x="1617861" y="389890"/>
            <a:ext cx="4533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smtClean="0">
                <a:latin typeface="黑体" panose="02010609060101010101" pitchFamily="49" charset="-122"/>
                <a:ea typeface="黑体" panose="02010609060101010101" pitchFamily="49" charset="-122"/>
              </a:rPr>
              <a:t>眼观世界</a:t>
            </a:r>
            <a:endParaRPr kumimoji="1"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050747" y="4155926"/>
            <a:ext cx="3609485" cy="453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zh-CN" altLang="en-US" sz="2400" b="1" dirty="0">
                <a:latin typeface="宋体" pitchFamily="2" charset="-122"/>
              </a:rPr>
              <a:t>点击图片，播放视频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5520268C-3FA5-5E42-85F2-D78B59E952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375" y="1491630"/>
            <a:ext cx="4023251" cy="2676704"/>
          </a:xfrm>
          <a:prstGeom prst="rect">
            <a:avLst/>
          </a:prstGeom>
        </p:spPr>
      </p:pic>
      <p:sp>
        <p:nvSpPr>
          <p:cNvPr id="6" name="TextBox 1">
            <a:extLst>
              <a:ext uri="{FF2B5EF4-FFF2-40B4-BE49-F238E27FC236}">
                <a16:creationId xmlns:a16="http://schemas.microsoft.com/office/drawing/2014/main" xmlns="" id="{17F1D8B6-B56A-A304-7257-7B70A690AB3C}"/>
              </a:ext>
            </a:extLst>
          </p:cNvPr>
          <p:cNvSpPr txBox="1"/>
          <p:nvPr/>
        </p:nvSpPr>
        <p:spPr>
          <a:xfrm>
            <a:off x="3236008" y="892092"/>
            <a:ext cx="2671985" cy="58477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chemeClr val="accent5"/>
                </a:solidFill>
                <a:ea typeface="黑体" panose="02010600030101010101" pitchFamily="49" charset="-122"/>
              </a:defRPr>
            </a:lvl1pPr>
          </a:lstStyle>
          <a:p>
            <a:pPr marL="0" marR="0" lvl="0" indent="0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楼兰古城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1026" name="Picture 2">
            <a:hlinkClick r:id="rId4" action="ppaction://hlinkfile"/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2" r="5272" b="3437"/>
          <a:stretch/>
        </p:blipFill>
        <p:spPr bwMode="auto">
          <a:xfrm>
            <a:off x="2731324" y="1794049"/>
            <a:ext cx="3708890" cy="2086252"/>
          </a:xfrm>
          <a:prstGeom prst="roundRect">
            <a:avLst>
              <a:gd name="adj" fmla="val 11038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BBCFEE8A-103B-814C-A35E-F3291AF223D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06040">
            <a:off x="5979581" y="3456751"/>
            <a:ext cx="1059582" cy="10595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55576" y="1131590"/>
            <a:ext cx="7795716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一、下列字</a:t>
            </a: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形和拼音有误的</a:t>
            </a: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一组是（   ）。</a:t>
            </a:r>
          </a:p>
        </p:txBody>
      </p:sp>
      <p:sp>
        <p:nvSpPr>
          <p:cNvPr id="4" name="矩形 3"/>
          <p:cNvSpPr/>
          <p:nvPr/>
        </p:nvSpPr>
        <p:spPr>
          <a:xfrm>
            <a:off x="1180970" y="1923678"/>
            <a:ext cx="7423478" cy="2477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A</a:t>
            </a:r>
            <a:r>
              <a:rPr sz="36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.</a:t>
            </a:r>
            <a:r>
              <a:rPr lang="zh-CN" altLang="en-US" sz="36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蓟（</a:t>
            </a:r>
            <a:r>
              <a:rPr lang="en-US" altLang="zh-CN" sz="3600" dirty="0" err="1" smtClean="0">
                <a:solidFill>
                  <a:prstClr val="black"/>
                </a:solidFill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jì</a:t>
            </a:r>
            <a:r>
              <a:rPr lang="zh-CN" altLang="en-US" sz="36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）北</a:t>
            </a:r>
            <a:r>
              <a:rPr sz="3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　</a:t>
            </a:r>
            <a:r>
              <a:rPr lang="en-US" sz="3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</a:t>
            </a:r>
            <a:r>
              <a:rPr lang="zh-CN" altLang="en-US" sz="36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摩</a:t>
            </a:r>
            <a:r>
              <a:rPr lang="zh-CN" altLang="en-US" sz="36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天  巫</a:t>
            </a:r>
            <a:r>
              <a:rPr lang="zh-CN" altLang="en-US" sz="3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峡</a:t>
            </a:r>
            <a:r>
              <a:rPr sz="3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　　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B</a:t>
            </a:r>
            <a:r>
              <a:rPr lang="en-US" sz="36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.</a:t>
            </a:r>
            <a:r>
              <a:rPr lang="zh-CN" altLang="en-US" sz="3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五千刃</a:t>
            </a:r>
            <a:r>
              <a:rPr lang="zh-CN" altLang="en-US" sz="36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岳</a:t>
            </a:r>
            <a:r>
              <a:rPr lang="zh-CN" altLang="en-US" sz="3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</a:t>
            </a:r>
            <a:r>
              <a:rPr lang="en-US" altLang="zh-CN" sz="3600" dirty="0" err="1">
                <a:solidFill>
                  <a:prstClr val="black"/>
                </a:solidFill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yào</a:t>
            </a:r>
            <a:r>
              <a:rPr lang="zh-CN" altLang="en-US" sz="36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）  遗民  </a:t>
            </a:r>
            <a:endParaRPr lang="en-US" altLang="zh-CN" sz="36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sz="3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C</a:t>
            </a:r>
            <a:r>
              <a:rPr sz="36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.</a:t>
            </a:r>
            <a:r>
              <a:rPr lang="zh-CN" altLang="en-US" sz="36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襄（</a:t>
            </a:r>
            <a:r>
              <a:rPr lang="en-US" altLang="zh-CN" sz="3600" dirty="0" err="1" smtClean="0">
                <a:solidFill>
                  <a:prstClr val="black"/>
                </a:solidFill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xiāng</a:t>
            </a:r>
            <a:r>
              <a:rPr lang="zh-CN" altLang="en-US" sz="3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）</a:t>
            </a:r>
            <a:r>
              <a:rPr lang="zh-CN" altLang="en-US" sz="36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阳  涕泪</a:t>
            </a:r>
            <a:endParaRPr lang="zh-CN" altLang="en-US" sz="36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524328" y="1158851"/>
            <a:ext cx="3914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B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" name="文本框 15"/>
          <p:cNvSpPr txBox="1"/>
          <p:nvPr/>
        </p:nvSpPr>
        <p:spPr>
          <a:xfrm>
            <a:off x="1763829" y="195486"/>
            <a:ext cx="22665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练一练</a:t>
            </a:r>
            <a:endParaRPr kumimoji="1"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789037" y="244121"/>
            <a:ext cx="974792" cy="733774"/>
            <a:chOff x="792212" y="2620385"/>
            <a:chExt cx="974792" cy="733774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2212" y="2725138"/>
              <a:ext cx="832122" cy="629021"/>
            </a:xfrm>
            <a:prstGeom prst="rect">
              <a:avLst/>
            </a:prstGeom>
          </p:spPr>
        </p:pic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1215929" y="2620385"/>
              <a:ext cx="551075" cy="5490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55576" y="1275606"/>
            <a:ext cx="7992888" cy="3194721"/>
          </a:xfrm>
          <a:prstGeom prst="rect">
            <a:avLst/>
          </a:prstGeom>
          <a:noFill/>
          <a:ln w="12700" cmpd="sng">
            <a:noFill/>
            <a:prstDash val="lgDashDot"/>
          </a:ln>
        </p:spPr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en-US" altLang="zh-CN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1.</a:t>
            </a: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根据意思，</a:t>
            </a:r>
            <a:r>
              <a:rPr lang="en-US" altLang="zh-CN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《</a:t>
            </a: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秋夜将晓出篱门迎凉有感</a:t>
            </a:r>
            <a:r>
              <a:rPr lang="en-US" altLang="zh-CN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》</a:t>
            </a: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诗题断句可以是“秋夜将晓</a:t>
            </a:r>
            <a:r>
              <a:rPr lang="en-US" altLang="zh-CN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/</a:t>
            </a: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出篱门</a:t>
            </a:r>
            <a:r>
              <a:rPr lang="en-US" altLang="zh-CN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/</a:t>
            </a: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迎凉</a:t>
            </a:r>
            <a:r>
              <a:rPr lang="en-US" altLang="zh-CN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/</a:t>
            </a: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有感”。</a:t>
            </a:r>
            <a:endParaRPr lang="en-US" altLang="zh-CN" sz="2800" b="1" smtClean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457200" algn="r" fontAlgn="auto">
              <a:lnSpc>
                <a:spcPct val="120000"/>
              </a:lnSpc>
            </a:pP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    ）</a:t>
            </a:r>
            <a:endParaRPr lang="en-US" altLang="zh-CN" sz="2800" b="1" smtClean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fontAlgn="auto">
              <a:lnSpc>
                <a:spcPct val="120000"/>
              </a:lnSpc>
            </a:pPr>
            <a:r>
              <a:rPr lang="en-US" altLang="zh-CN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2.《</a:t>
            </a: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从军行</a:t>
            </a:r>
            <a:r>
              <a:rPr lang="en-US" altLang="zh-CN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》《</a:t>
            </a: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闻官军收河南河北</a:t>
            </a:r>
            <a:r>
              <a:rPr lang="en-US" altLang="zh-CN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》《</a:t>
            </a: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秋夜将晓出篱门</a:t>
            </a: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迎凉</a:t>
            </a: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有感</a:t>
            </a:r>
            <a:r>
              <a:rPr lang="en-US" altLang="zh-CN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》</a:t>
            </a: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都表达了诗人浓浓的爱国情怀。</a:t>
            </a:r>
            <a:endParaRPr lang="en-US" altLang="zh-CN" sz="2800" b="1" smtClean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algn="r" fontAlgn="auto">
              <a:lnSpc>
                <a:spcPct val="120000"/>
              </a:lnSpc>
            </a:pPr>
            <a:r>
              <a:rPr lang="zh-CN" altLang="en-US" sz="28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    ）</a:t>
            </a:r>
            <a:endParaRPr lang="zh-CN" altLang="en-US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56186" y="486839"/>
            <a:ext cx="8553875" cy="68326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  <a:sym typeface="+mn-ea"/>
              </a:rPr>
              <a:t> </a:t>
            </a: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  <a:sym typeface="+mn-ea"/>
              </a:rPr>
              <a:t> 二</a:t>
            </a: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  <a:sym typeface="+mn-ea"/>
              </a:rPr>
              <a:t>、判断下列说法是否</a:t>
            </a: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  <a:sym typeface="+mn-ea"/>
              </a:rPr>
              <a:t>正确。</a:t>
            </a:r>
            <a:endParaRPr lang="zh-CN" altLang="en-US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612066" y="2275457"/>
            <a:ext cx="5966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√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7612066" y="3761216"/>
            <a:ext cx="5966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32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√</a:t>
            </a:r>
            <a:endParaRPr lang="en-US" altLang="zh-CN" sz="3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spAutoFit/>
      </a:bodyPr>
      <a:lstStyle>
        <a:defPPr>
          <a:defRPr sz="2800" smtClean="0">
            <a:latin typeface="黑体" panose="02010609060101010101" pitchFamily="49" charset="-122"/>
            <a:ea typeface="黑体" panose="02010609060101010101" pitchFamily="49" charset="-122"/>
          </a:defRPr>
        </a:defPPr>
      </a:lst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1656</Words>
  <Application>Microsoft Office PowerPoint</Application>
  <PresentationFormat>全屏显示(16:9)</PresentationFormat>
  <Paragraphs>195</Paragraphs>
  <Slides>57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57</vt:i4>
      </vt:variant>
    </vt:vector>
  </HeadingPairs>
  <TitlesOfParts>
    <vt:vector size="68" baseType="lpstr">
      <vt:lpstr>Arial</vt:lpstr>
      <vt:lpstr>宋体</vt:lpstr>
      <vt:lpstr>黑体</vt:lpstr>
      <vt:lpstr>仿宋</vt:lpstr>
      <vt:lpstr>Times New Roman</vt:lpstr>
      <vt:lpstr>汉语拼音</vt:lpstr>
      <vt:lpstr>微软雅黑</vt:lpstr>
      <vt:lpstr>TeamViewer15</vt:lpstr>
      <vt:lpstr>楷体</vt:lpstr>
      <vt:lpstr>Calibri</vt:lpstr>
      <vt:lpstr>《七彩课堂》课件模板（新）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129</cp:revision>
  <dcterms:created xsi:type="dcterms:W3CDTF">2017-03-17T02:28:00Z</dcterms:created>
  <dcterms:modified xsi:type="dcterms:W3CDTF">2024-01-20T06:18:25Z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2052-11.1.0.10943</vt:lpwstr>
  </property>
  <property fmtid="{D5CDD505-2E9C-101B-9397-08002B2CF9AE}" pid="3" name="ICV">
    <vt:lpwstr>C7634A24FB4D4976808EE9B31A50939A</vt:lpwstr>
  </property>
</Properties>
</file>